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5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tags/tag6.xml" ContentType="application/vnd.openxmlformats-officedocument.presentationml.tags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tags/tag7.xml" ContentType="application/vnd.openxmlformats-officedocument.presentationml.tags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3"/>
  </p:notesMasterIdLst>
  <p:handoutMasterIdLst>
    <p:handoutMasterId r:id="rId24"/>
  </p:handoutMasterIdLst>
  <p:sldIdLst>
    <p:sldId id="5299876" r:id="rId3"/>
    <p:sldId id="5299877" r:id="rId4"/>
    <p:sldId id="5299878" r:id="rId5"/>
    <p:sldId id="261" r:id="rId6"/>
    <p:sldId id="5299855" r:id="rId7"/>
    <p:sldId id="5299856" r:id="rId8"/>
    <p:sldId id="5299861" r:id="rId9"/>
    <p:sldId id="5299880" r:id="rId10"/>
    <p:sldId id="5299862" r:id="rId11"/>
    <p:sldId id="5299863" r:id="rId12"/>
    <p:sldId id="5299864" r:id="rId13"/>
    <p:sldId id="5299865" r:id="rId14"/>
    <p:sldId id="5299866" r:id="rId15"/>
    <p:sldId id="5299881" r:id="rId16"/>
    <p:sldId id="5299867" r:id="rId17"/>
    <p:sldId id="5299870" r:id="rId18"/>
    <p:sldId id="5299872" r:id="rId19"/>
    <p:sldId id="5299873" r:id="rId20"/>
    <p:sldId id="5299879" r:id="rId21"/>
    <p:sldId id="5299882" r:id="rId22"/>
  </p:sldIdLst>
  <p:sldSz cx="12192000" cy="6858000"/>
  <p:notesSz cx="6858000" cy="9144000"/>
  <p:custDataLst>
    <p:tags r:id="rId2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CFCFC"/>
    <a:srgbClr val="262626"/>
    <a:srgbClr val="76645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5338" autoAdjust="0"/>
  </p:normalViewPr>
  <p:slideViewPr>
    <p:cSldViewPr snapToGrid="0">
      <p:cViewPr>
        <p:scale>
          <a:sx n="10" d="100"/>
          <a:sy n="10" d="100"/>
        </p:scale>
        <p:origin x="2778" y="179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2022/10/21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720711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BA404B8-1109-48C3-B34A-7E38D53EE3D7}" type="datetimeFigureOut">
              <a:rPr lang="zh-CN" altLang="en-US" smtClean="0"/>
              <a:t>2022/10/21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615E21-487E-42C7-B593-7119D85CFEA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2196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</a:t>
            </a:r>
            <a:r>
              <a:rPr lang="en-US" altLang="zh-CN" dirty="0"/>
              <a:t>www.51pp tm oban.com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615E21-487E-42C7-B593-7119D85CFEAF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497012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615E21-487E-42C7-B593-7119D85CFEAF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597066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615E21-487E-42C7-B593-7119D85CFEAF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377923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615E21-487E-42C7-B593-7119D85CFEAF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69816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615E21-487E-42C7-B593-7119D85CFEAF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924457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615E21-487E-42C7-B593-7119D85CFEAF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969906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615E21-487E-42C7-B593-7119D85CFEAF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5468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615E21-487E-42C7-B593-7119D85CFEAF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199615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615E21-487E-42C7-B593-7119D85CFEAF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233207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615E21-487E-42C7-B593-7119D85CFEAF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695694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615E21-487E-42C7-B593-7119D85CFEAF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92761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615E21-487E-42C7-B593-7119D85CFEAF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35216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615E21-487E-42C7-B593-7119D85CFEAF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07322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615E21-487E-42C7-B593-7119D85CFEAF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013903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615E21-487E-42C7-B593-7119D85CFEAF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172585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615E21-487E-42C7-B593-7119D85CFEAF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543002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615E21-487E-42C7-B593-7119D85CFEAF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578761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615E21-487E-42C7-B593-7119D85CFEAF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427946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615E21-487E-42C7-B593-7119D85CFEAF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53298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2666998" y="-2667000"/>
            <a:ext cx="6858001" cy="1219200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3" cstate="screen">
            <a:biLevel thresh="7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00" y="3933617"/>
            <a:ext cx="12192000" cy="292525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17764" y="20923"/>
            <a:ext cx="4159829" cy="237417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1828" y="4745916"/>
            <a:ext cx="4775193" cy="2120312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67749" y="5984304"/>
            <a:ext cx="8029930" cy="1007418"/>
          </a:xfrm>
          <a:prstGeom prst="rect">
            <a:avLst/>
          </a:prstGeom>
        </p:spPr>
      </p:pic>
      <p:grpSp>
        <p:nvGrpSpPr>
          <p:cNvPr id="12" name="组合 11"/>
          <p:cNvGrpSpPr/>
          <p:nvPr userDrawn="1"/>
        </p:nvGrpSpPr>
        <p:grpSpPr>
          <a:xfrm>
            <a:off x="179549" y="8227"/>
            <a:ext cx="5649751" cy="1199782"/>
            <a:chOff x="179549" y="8227"/>
            <a:chExt cx="5649751" cy="1199782"/>
          </a:xfrm>
        </p:grpSpPr>
        <p:sp>
          <p:nvSpPr>
            <p:cNvPr id="13" name="任意多边形: 形状 71">
              <a:extLst>
                <a:ext uri="{FF2B5EF4-FFF2-40B4-BE49-F238E27FC236}">
                  <a16:creationId xmlns:a16="http://schemas.microsoft.com/office/drawing/2014/main" id="{BCF97C48-A51B-4676-9F70-25E0FD564D05}"/>
                </a:ext>
              </a:extLst>
            </p:cNvPr>
            <p:cNvSpPr/>
            <p:nvPr/>
          </p:nvSpPr>
          <p:spPr>
            <a:xfrm>
              <a:off x="711751" y="390811"/>
              <a:ext cx="5117549" cy="481606"/>
            </a:xfrm>
            <a:custGeom>
              <a:avLst/>
              <a:gdLst>
                <a:gd name="connsiteX0" fmla="*/ 1332647 w 1785146"/>
                <a:gd name="connsiteY0" fmla="*/ 262419 h 295034"/>
                <a:gd name="connsiteX1" fmla="*/ 1332647 w 1785146"/>
                <a:gd name="connsiteY1" fmla="*/ 258186 h 295034"/>
                <a:gd name="connsiteX2" fmla="*/ 1383936 w 1785146"/>
                <a:gd name="connsiteY2" fmla="*/ 258186 h 295034"/>
                <a:gd name="connsiteX3" fmla="*/ 1388168 w 1785146"/>
                <a:gd name="connsiteY3" fmla="*/ 258186 h 295034"/>
                <a:gd name="connsiteX4" fmla="*/ 1371114 w 1785146"/>
                <a:gd name="connsiteY4" fmla="*/ 253954 h 295034"/>
                <a:gd name="connsiteX5" fmla="*/ 1503444 w 1785146"/>
                <a:gd name="connsiteY5" fmla="*/ 253954 h 295034"/>
                <a:gd name="connsiteX6" fmla="*/ 1512033 w 1785146"/>
                <a:gd name="connsiteY6" fmla="*/ 253954 h 295034"/>
                <a:gd name="connsiteX7" fmla="*/ 1729762 w 1785146"/>
                <a:gd name="connsiteY7" fmla="*/ 253954 h 295034"/>
                <a:gd name="connsiteX8" fmla="*/ 1721171 w 1785146"/>
                <a:gd name="connsiteY8" fmla="*/ 249721 h 295034"/>
                <a:gd name="connsiteX9" fmla="*/ 1785282 w 1785146"/>
                <a:gd name="connsiteY9" fmla="*/ 245489 h 295034"/>
                <a:gd name="connsiteX10" fmla="*/ 1345469 w 1785146"/>
                <a:gd name="connsiteY10" fmla="*/ 237024 h 295034"/>
                <a:gd name="connsiteX11" fmla="*/ 1349702 w 1785146"/>
                <a:gd name="connsiteY11" fmla="*/ 232791 h 295034"/>
                <a:gd name="connsiteX12" fmla="*/ 1763872 w 1785146"/>
                <a:gd name="connsiteY12" fmla="*/ 237024 h 295034"/>
                <a:gd name="connsiteX13" fmla="*/ 1640007 w 1785146"/>
                <a:gd name="connsiteY13" fmla="*/ 228558 h 295034"/>
                <a:gd name="connsiteX14" fmla="*/ 1640007 w 1785146"/>
                <a:gd name="connsiteY14" fmla="*/ 228558 h 295034"/>
                <a:gd name="connsiteX15" fmla="*/ 1704118 w 1785146"/>
                <a:gd name="connsiteY15" fmla="*/ 228558 h 295034"/>
                <a:gd name="connsiteX16" fmla="*/ 1605897 w 1785146"/>
                <a:gd name="connsiteY16" fmla="*/ 224326 h 295034"/>
                <a:gd name="connsiteX17" fmla="*/ 1605897 w 1785146"/>
                <a:gd name="connsiteY17" fmla="*/ 228558 h 295034"/>
                <a:gd name="connsiteX18" fmla="*/ 1593075 w 1785146"/>
                <a:gd name="connsiteY18" fmla="*/ 224326 h 295034"/>
                <a:gd name="connsiteX19" fmla="*/ 1580253 w 1785146"/>
                <a:gd name="connsiteY19" fmla="*/ 228558 h 295034"/>
                <a:gd name="connsiteX20" fmla="*/ 1464977 w 1785146"/>
                <a:gd name="connsiteY20" fmla="*/ 224326 h 295034"/>
                <a:gd name="connsiteX21" fmla="*/ 1460745 w 1785146"/>
                <a:gd name="connsiteY21" fmla="*/ 220093 h 295034"/>
                <a:gd name="connsiteX22" fmla="*/ 1469334 w 1785146"/>
                <a:gd name="connsiteY22" fmla="*/ 220093 h 295034"/>
                <a:gd name="connsiteX23" fmla="*/ 1717064 w 1785146"/>
                <a:gd name="connsiteY23" fmla="*/ 220093 h 295034"/>
                <a:gd name="connsiteX24" fmla="*/ 1401115 w 1785146"/>
                <a:gd name="connsiteY24" fmla="*/ 207396 h 295034"/>
                <a:gd name="connsiteX25" fmla="*/ 1665900 w 1785146"/>
                <a:gd name="connsiteY25" fmla="*/ 211628 h 295034"/>
                <a:gd name="connsiteX26" fmla="*/ 1674489 w 1785146"/>
                <a:gd name="connsiteY26" fmla="*/ 207396 h 295034"/>
                <a:gd name="connsiteX27" fmla="*/ 1738600 w 1785146"/>
                <a:gd name="connsiteY27" fmla="*/ 207396 h 295034"/>
                <a:gd name="connsiteX28" fmla="*/ 1422651 w 1785146"/>
                <a:gd name="connsiteY28" fmla="*/ 198930 h 295034"/>
                <a:gd name="connsiteX29" fmla="*/ 1435473 w 1785146"/>
                <a:gd name="connsiteY29" fmla="*/ 194698 h 295034"/>
                <a:gd name="connsiteX30" fmla="*/ 1717313 w 1785146"/>
                <a:gd name="connsiteY30" fmla="*/ 198930 h 295034"/>
                <a:gd name="connsiteX31" fmla="*/ 1640504 w 1785146"/>
                <a:gd name="connsiteY31" fmla="*/ 190465 h 295034"/>
                <a:gd name="connsiteX32" fmla="*/ 1691793 w 1785146"/>
                <a:gd name="connsiteY32" fmla="*/ 190465 h 295034"/>
                <a:gd name="connsiteX33" fmla="*/ 1653326 w 1785146"/>
                <a:gd name="connsiteY33" fmla="*/ 186233 h 295034"/>
                <a:gd name="connsiteX34" fmla="*/ 1606395 w 1785146"/>
                <a:gd name="connsiteY34" fmla="*/ 177768 h 295034"/>
                <a:gd name="connsiteX35" fmla="*/ 1623449 w 1785146"/>
                <a:gd name="connsiteY35" fmla="*/ 177768 h 295034"/>
                <a:gd name="connsiteX36" fmla="*/ 1529461 w 1785146"/>
                <a:gd name="connsiteY36" fmla="*/ 169303 h 295034"/>
                <a:gd name="connsiteX37" fmla="*/ 1657559 w 1785146"/>
                <a:gd name="connsiteY37" fmla="*/ 169303 h 295034"/>
                <a:gd name="connsiteX38" fmla="*/ 1696026 w 1785146"/>
                <a:gd name="connsiteY38" fmla="*/ 165070 h 295034"/>
                <a:gd name="connsiteX39" fmla="*/ 1610627 w 1785146"/>
                <a:gd name="connsiteY39" fmla="*/ 160837 h 295034"/>
                <a:gd name="connsiteX40" fmla="*/ 1606395 w 1785146"/>
                <a:gd name="connsiteY40" fmla="*/ 160837 h 295034"/>
                <a:gd name="connsiteX41" fmla="*/ 1666149 w 1785146"/>
                <a:gd name="connsiteY41" fmla="*/ 160837 h 295034"/>
                <a:gd name="connsiteX42" fmla="*/ 1721670 w 1785146"/>
                <a:gd name="connsiteY42" fmla="*/ 156605 h 295034"/>
                <a:gd name="connsiteX43" fmla="*/ 1401365 w 1785146"/>
                <a:gd name="connsiteY43" fmla="*/ 143907 h 295034"/>
                <a:gd name="connsiteX44" fmla="*/ 1397132 w 1785146"/>
                <a:gd name="connsiteY44" fmla="*/ 143907 h 295034"/>
                <a:gd name="connsiteX45" fmla="*/ 1405722 w 1785146"/>
                <a:gd name="connsiteY45" fmla="*/ 143907 h 295034"/>
                <a:gd name="connsiteX46" fmla="*/ 1316091 w 1785146"/>
                <a:gd name="connsiteY46" fmla="*/ 135442 h 295034"/>
                <a:gd name="connsiteX47" fmla="*/ 1606519 w 1785146"/>
                <a:gd name="connsiteY47" fmla="*/ 139675 h 295034"/>
                <a:gd name="connsiteX48" fmla="*/ 1337503 w 1785146"/>
                <a:gd name="connsiteY48" fmla="*/ 126977 h 295034"/>
                <a:gd name="connsiteX49" fmla="*/ 1384434 w 1785146"/>
                <a:gd name="connsiteY49" fmla="*/ 122744 h 295034"/>
                <a:gd name="connsiteX50" fmla="*/ 1435723 w 1785146"/>
                <a:gd name="connsiteY50" fmla="*/ 126977 h 295034"/>
                <a:gd name="connsiteX51" fmla="*/ 1363147 w 1785146"/>
                <a:gd name="connsiteY51" fmla="*/ 122744 h 295034"/>
                <a:gd name="connsiteX52" fmla="*/ 1550998 w 1785146"/>
                <a:gd name="connsiteY52" fmla="*/ 122744 h 295034"/>
                <a:gd name="connsiteX53" fmla="*/ 1486888 w 1785146"/>
                <a:gd name="connsiteY53" fmla="*/ 118512 h 295034"/>
                <a:gd name="connsiteX54" fmla="*/ 1418544 w 1785146"/>
                <a:gd name="connsiteY54" fmla="*/ 110047 h 295034"/>
                <a:gd name="connsiteX55" fmla="*/ 1576518 w 1785146"/>
                <a:gd name="connsiteY55" fmla="*/ 114279 h 295034"/>
                <a:gd name="connsiteX56" fmla="*/ 1529586 w 1785146"/>
                <a:gd name="connsiteY56" fmla="*/ 114279 h 295034"/>
                <a:gd name="connsiteX57" fmla="*/ 1529586 w 1785146"/>
                <a:gd name="connsiteY57" fmla="*/ 114279 h 295034"/>
                <a:gd name="connsiteX58" fmla="*/ 1589340 w 1785146"/>
                <a:gd name="connsiteY58" fmla="*/ 114279 h 295034"/>
                <a:gd name="connsiteX59" fmla="*/ 1580750 w 1785146"/>
                <a:gd name="connsiteY59" fmla="*/ 114279 h 295034"/>
                <a:gd name="connsiteX60" fmla="*/ 1687560 w 1785146"/>
                <a:gd name="connsiteY60" fmla="*/ 114279 h 295034"/>
                <a:gd name="connsiteX61" fmla="*/ 1614984 w 1785146"/>
                <a:gd name="connsiteY61" fmla="*/ 110047 h 295034"/>
                <a:gd name="connsiteX62" fmla="*/ 1525353 w 1785146"/>
                <a:gd name="connsiteY62" fmla="*/ 105814 h 295034"/>
                <a:gd name="connsiteX63" fmla="*/ 1529586 w 1785146"/>
                <a:gd name="connsiteY63" fmla="*/ 101582 h 295034"/>
                <a:gd name="connsiteX64" fmla="*/ 1747314 w 1785146"/>
                <a:gd name="connsiteY64" fmla="*/ 101582 h 295034"/>
                <a:gd name="connsiteX65" fmla="*/ 1743082 w 1785146"/>
                <a:gd name="connsiteY65" fmla="*/ 101582 h 295034"/>
                <a:gd name="connsiteX66" fmla="*/ 1435599 w 1785146"/>
                <a:gd name="connsiteY66" fmla="*/ 88884 h 295034"/>
                <a:gd name="connsiteX67" fmla="*/ 1388667 w 1785146"/>
                <a:gd name="connsiteY67" fmla="*/ 88884 h 295034"/>
                <a:gd name="connsiteX68" fmla="*/ 1525353 w 1785146"/>
                <a:gd name="connsiteY68" fmla="*/ 88884 h 295034"/>
                <a:gd name="connsiteX69" fmla="*/ 1418544 w 1785146"/>
                <a:gd name="connsiteY69" fmla="*/ 84651 h 295034"/>
                <a:gd name="connsiteX70" fmla="*/ 1422777 w 1785146"/>
                <a:gd name="connsiteY70" fmla="*/ 80419 h 295034"/>
                <a:gd name="connsiteX71" fmla="*/ 1559463 w 1785146"/>
                <a:gd name="connsiteY71" fmla="*/ 76186 h 295034"/>
                <a:gd name="connsiteX72" fmla="*/ 1550873 w 1785146"/>
                <a:gd name="connsiteY72" fmla="*/ 76186 h 295034"/>
                <a:gd name="connsiteX73" fmla="*/ 1559463 w 1785146"/>
                <a:gd name="connsiteY73" fmla="*/ 71954 h 295034"/>
                <a:gd name="connsiteX74" fmla="*/ 1512531 w 1785146"/>
                <a:gd name="connsiteY74" fmla="*/ 71954 h 295034"/>
                <a:gd name="connsiteX75" fmla="*/ 1457011 w 1785146"/>
                <a:gd name="connsiteY75" fmla="*/ 63488 h 295034"/>
                <a:gd name="connsiteX76" fmla="*/ 1461242 w 1785146"/>
                <a:gd name="connsiteY76" fmla="*/ 63488 h 295034"/>
                <a:gd name="connsiteX77" fmla="*/ 1593572 w 1785146"/>
                <a:gd name="connsiteY77" fmla="*/ 63488 h 295034"/>
                <a:gd name="connsiteX78" fmla="*/ 1465475 w 1785146"/>
                <a:gd name="connsiteY78" fmla="*/ 59256 h 295034"/>
                <a:gd name="connsiteX79" fmla="*/ 1529586 w 1785146"/>
                <a:gd name="connsiteY79" fmla="*/ 55023 h 295034"/>
                <a:gd name="connsiteX80" fmla="*/ 1525353 w 1785146"/>
                <a:gd name="connsiteY80" fmla="*/ 55023 h 295034"/>
                <a:gd name="connsiteX81" fmla="*/ 1388667 w 1785146"/>
                <a:gd name="connsiteY81" fmla="*/ 50791 h 295034"/>
                <a:gd name="connsiteX82" fmla="*/ 1520996 w 1785146"/>
                <a:gd name="connsiteY82" fmla="*/ 50791 h 295034"/>
                <a:gd name="connsiteX83" fmla="*/ 1482530 w 1785146"/>
                <a:gd name="connsiteY83" fmla="*/ 46558 h 295034"/>
                <a:gd name="connsiteX84" fmla="*/ 1602038 w 1785146"/>
                <a:gd name="connsiteY84" fmla="*/ 46558 h 295034"/>
                <a:gd name="connsiteX85" fmla="*/ 1290322 w 1785146"/>
                <a:gd name="connsiteY85" fmla="*/ 33860 h 295034"/>
                <a:gd name="connsiteX86" fmla="*/ 1341611 w 1785146"/>
                <a:gd name="connsiteY86" fmla="*/ 29628 h 295034"/>
                <a:gd name="connsiteX87" fmla="*/ 1204923 w 1785146"/>
                <a:gd name="connsiteY87" fmla="*/ 25395 h 295034"/>
                <a:gd name="connsiteX88" fmla="*/ 1196334 w 1785146"/>
                <a:gd name="connsiteY88" fmla="*/ 21163 h 295034"/>
                <a:gd name="connsiteX89" fmla="*/ 1209156 w 1785146"/>
                <a:gd name="connsiteY89" fmla="*/ 21163 h 295034"/>
                <a:gd name="connsiteX90" fmla="*/ 1503817 w 1785146"/>
                <a:gd name="connsiteY90" fmla="*/ 29628 h 295034"/>
                <a:gd name="connsiteX91" fmla="*/ 1627682 w 1785146"/>
                <a:gd name="connsiteY91" fmla="*/ 33860 h 295034"/>
                <a:gd name="connsiteX92" fmla="*/ 1525229 w 1785146"/>
                <a:gd name="connsiteY92" fmla="*/ 29628 h 295034"/>
                <a:gd name="connsiteX93" fmla="*/ 1520996 w 1785146"/>
                <a:gd name="connsiteY93" fmla="*/ 29628 h 295034"/>
                <a:gd name="connsiteX94" fmla="*/ 1661916 w 1785146"/>
                <a:gd name="connsiteY94" fmla="*/ 29628 h 295034"/>
                <a:gd name="connsiteX95" fmla="*/ 1457011 w 1785146"/>
                <a:gd name="connsiteY95" fmla="*/ 16930 h 295034"/>
                <a:gd name="connsiteX96" fmla="*/ 1461242 w 1785146"/>
                <a:gd name="connsiteY96" fmla="*/ 21163 h 295034"/>
                <a:gd name="connsiteX97" fmla="*/ 1422777 w 1785146"/>
                <a:gd name="connsiteY97" fmla="*/ 16930 h 295034"/>
                <a:gd name="connsiteX98" fmla="*/ 1422777 w 1785146"/>
                <a:gd name="connsiteY98" fmla="*/ 16930 h 295034"/>
                <a:gd name="connsiteX99" fmla="*/ 1422777 w 1785146"/>
                <a:gd name="connsiteY99" fmla="*/ 16930 h 295034"/>
                <a:gd name="connsiteX100" fmla="*/ 1418544 w 1785146"/>
                <a:gd name="connsiteY100" fmla="*/ 16930 h 295034"/>
                <a:gd name="connsiteX101" fmla="*/ 1392900 w 1785146"/>
                <a:gd name="connsiteY101" fmla="*/ 12698 h 295034"/>
                <a:gd name="connsiteX102" fmla="*/ 1388667 w 1785146"/>
                <a:gd name="connsiteY102" fmla="*/ 16930 h 295034"/>
                <a:gd name="connsiteX103" fmla="*/ 1380077 w 1785146"/>
                <a:gd name="connsiteY103" fmla="*/ 12698 h 295034"/>
                <a:gd name="connsiteX104" fmla="*/ 1380077 w 1785146"/>
                <a:gd name="connsiteY104" fmla="*/ 16930 h 295034"/>
                <a:gd name="connsiteX105" fmla="*/ 1213513 w 1785146"/>
                <a:gd name="connsiteY105" fmla="*/ 12698 h 295034"/>
                <a:gd name="connsiteX106" fmla="*/ 1217746 w 1785146"/>
                <a:gd name="connsiteY106" fmla="*/ 8465 h 295034"/>
                <a:gd name="connsiteX107" fmla="*/ 1192101 w 1785146"/>
                <a:gd name="connsiteY107" fmla="*/ 12698 h 295034"/>
                <a:gd name="connsiteX108" fmla="*/ 1102471 w 1785146"/>
                <a:gd name="connsiteY108" fmla="*/ 12698 h 295034"/>
                <a:gd name="connsiteX109" fmla="*/ 1098238 w 1785146"/>
                <a:gd name="connsiteY109" fmla="*/ 8465 h 295034"/>
                <a:gd name="connsiteX110" fmla="*/ 1098238 w 1785146"/>
                <a:gd name="connsiteY110" fmla="*/ 8465 h 295034"/>
                <a:gd name="connsiteX111" fmla="*/ 1085416 w 1785146"/>
                <a:gd name="connsiteY111" fmla="*/ 8465 h 295034"/>
                <a:gd name="connsiteX112" fmla="*/ 1085416 w 1785146"/>
                <a:gd name="connsiteY112" fmla="*/ 8465 h 295034"/>
                <a:gd name="connsiteX113" fmla="*/ 1025662 w 1785146"/>
                <a:gd name="connsiteY113" fmla="*/ 8465 h 295034"/>
                <a:gd name="connsiteX114" fmla="*/ 1029894 w 1785146"/>
                <a:gd name="connsiteY114" fmla="*/ 8465 h 295034"/>
                <a:gd name="connsiteX115" fmla="*/ 1008483 w 1785146"/>
                <a:gd name="connsiteY115" fmla="*/ 8465 h 295034"/>
                <a:gd name="connsiteX116" fmla="*/ 1008483 w 1785146"/>
                <a:gd name="connsiteY116" fmla="*/ 8465 h 295034"/>
                <a:gd name="connsiteX117" fmla="*/ 918852 w 1785146"/>
                <a:gd name="connsiteY117" fmla="*/ 8465 h 295034"/>
                <a:gd name="connsiteX118" fmla="*/ 918852 w 1785146"/>
                <a:gd name="connsiteY118" fmla="*/ 4232 h 295034"/>
                <a:gd name="connsiteX119" fmla="*/ 910263 w 1785146"/>
                <a:gd name="connsiteY119" fmla="*/ 4232 h 295034"/>
                <a:gd name="connsiteX120" fmla="*/ 867563 w 1785146"/>
                <a:gd name="connsiteY120" fmla="*/ 8465 h 295034"/>
                <a:gd name="connsiteX121" fmla="*/ 854741 w 1785146"/>
                <a:gd name="connsiteY121" fmla="*/ 8465 h 295034"/>
                <a:gd name="connsiteX122" fmla="*/ 807809 w 1785146"/>
                <a:gd name="connsiteY122" fmla="*/ 4232 h 295034"/>
                <a:gd name="connsiteX123" fmla="*/ 782165 w 1785146"/>
                <a:gd name="connsiteY123" fmla="*/ 8465 h 295034"/>
                <a:gd name="connsiteX124" fmla="*/ 769343 w 1785146"/>
                <a:gd name="connsiteY124" fmla="*/ 4232 h 295034"/>
                <a:gd name="connsiteX125" fmla="*/ 696767 w 1785146"/>
                <a:gd name="connsiteY125" fmla="*/ 4232 h 295034"/>
                <a:gd name="connsiteX126" fmla="*/ 692534 w 1785146"/>
                <a:gd name="connsiteY126" fmla="*/ 4232 h 295034"/>
                <a:gd name="connsiteX127" fmla="*/ 688301 w 1785146"/>
                <a:gd name="connsiteY127" fmla="*/ 4232 h 295034"/>
                <a:gd name="connsiteX128" fmla="*/ 684069 w 1785146"/>
                <a:gd name="connsiteY128" fmla="*/ 4232 h 295034"/>
                <a:gd name="connsiteX129" fmla="*/ 637137 w 1785146"/>
                <a:gd name="connsiteY129" fmla="*/ 4232 h 295034"/>
                <a:gd name="connsiteX130" fmla="*/ 611493 w 1785146"/>
                <a:gd name="connsiteY130" fmla="*/ 4232 h 295034"/>
                <a:gd name="connsiteX131" fmla="*/ 329654 w 1785146"/>
                <a:gd name="connsiteY131" fmla="*/ 4232 h 295034"/>
                <a:gd name="connsiteX132" fmla="*/ 329654 w 1785146"/>
                <a:gd name="connsiteY132" fmla="*/ 0 h 295034"/>
                <a:gd name="connsiteX133" fmla="*/ 359531 w 1785146"/>
                <a:gd name="connsiteY133" fmla="*/ 0 h 295034"/>
                <a:gd name="connsiteX134" fmla="*/ 257078 w 1785146"/>
                <a:gd name="connsiteY134" fmla="*/ 4232 h 295034"/>
                <a:gd name="connsiteX135" fmla="*/ 5116 w 1785146"/>
                <a:gd name="connsiteY135" fmla="*/ 25395 h 295034"/>
                <a:gd name="connsiteX136" fmla="*/ 13705 w 1785146"/>
                <a:gd name="connsiteY136" fmla="*/ 25395 h 295034"/>
                <a:gd name="connsiteX137" fmla="*/ 883 w 1785146"/>
                <a:gd name="connsiteY137" fmla="*/ 33860 h 295034"/>
                <a:gd name="connsiteX138" fmla="*/ 9473 w 1785146"/>
                <a:gd name="connsiteY138" fmla="*/ 33860 h 295034"/>
                <a:gd name="connsiteX139" fmla="*/ 883 w 1785146"/>
                <a:gd name="connsiteY139" fmla="*/ 38093 h 295034"/>
                <a:gd name="connsiteX140" fmla="*/ 13705 w 1785146"/>
                <a:gd name="connsiteY140" fmla="*/ 42326 h 295034"/>
                <a:gd name="connsiteX141" fmla="*/ 883 w 1785146"/>
                <a:gd name="connsiteY141" fmla="*/ 46558 h 295034"/>
                <a:gd name="connsiteX142" fmla="*/ 883 w 1785146"/>
                <a:gd name="connsiteY142" fmla="*/ 50791 h 295034"/>
                <a:gd name="connsiteX143" fmla="*/ 13705 w 1785146"/>
                <a:gd name="connsiteY143" fmla="*/ 55023 h 295034"/>
                <a:gd name="connsiteX144" fmla="*/ 5116 w 1785146"/>
                <a:gd name="connsiteY144" fmla="*/ 63488 h 295034"/>
                <a:gd name="connsiteX145" fmla="*/ 13705 w 1785146"/>
                <a:gd name="connsiteY145" fmla="*/ 67721 h 295034"/>
                <a:gd name="connsiteX146" fmla="*/ 9473 w 1785146"/>
                <a:gd name="connsiteY146" fmla="*/ 67721 h 295034"/>
                <a:gd name="connsiteX147" fmla="*/ 5241 w 1785146"/>
                <a:gd name="connsiteY147" fmla="*/ 71954 h 295034"/>
                <a:gd name="connsiteX148" fmla="*/ 22295 w 1785146"/>
                <a:gd name="connsiteY148" fmla="*/ 84651 h 295034"/>
                <a:gd name="connsiteX149" fmla="*/ 13705 w 1785146"/>
                <a:gd name="connsiteY149" fmla="*/ 88884 h 295034"/>
                <a:gd name="connsiteX150" fmla="*/ 26527 w 1785146"/>
                <a:gd name="connsiteY150" fmla="*/ 88884 h 295034"/>
                <a:gd name="connsiteX151" fmla="*/ 9473 w 1785146"/>
                <a:gd name="connsiteY151" fmla="*/ 93116 h 295034"/>
                <a:gd name="connsiteX152" fmla="*/ 18062 w 1785146"/>
                <a:gd name="connsiteY152" fmla="*/ 97349 h 295034"/>
                <a:gd name="connsiteX153" fmla="*/ 9473 w 1785146"/>
                <a:gd name="connsiteY153" fmla="*/ 101582 h 295034"/>
                <a:gd name="connsiteX154" fmla="*/ 13705 w 1785146"/>
                <a:gd name="connsiteY154" fmla="*/ 101582 h 295034"/>
                <a:gd name="connsiteX155" fmla="*/ 17938 w 1785146"/>
                <a:gd name="connsiteY155" fmla="*/ 105814 h 295034"/>
                <a:gd name="connsiteX156" fmla="*/ 30760 w 1785146"/>
                <a:gd name="connsiteY156" fmla="*/ 110047 h 295034"/>
                <a:gd name="connsiteX157" fmla="*/ 17938 w 1785146"/>
                <a:gd name="connsiteY157" fmla="*/ 110047 h 295034"/>
                <a:gd name="connsiteX158" fmla="*/ 26527 w 1785146"/>
                <a:gd name="connsiteY158" fmla="*/ 114279 h 295034"/>
                <a:gd name="connsiteX159" fmla="*/ 22295 w 1785146"/>
                <a:gd name="connsiteY159" fmla="*/ 114279 h 295034"/>
                <a:gd name="connsiteX160" fmla="*/ 26527 w 1785146"/>
                <a:gd name="connsiteY160" fmla="*/ 118512 h 295034"/>
                <a:gd name="connsiteX161" fmla="*/ 26527 w 1785146"/>
                <a:gd name="connsiteY161" fmla="*/ 126977 h 295034"/>
                <a:gd name="connsiteX162" fmla="*/ 47939 w 1785146"/>
                <a:gd name="connsiteY162" fmla="*/ 135442 h 295034"/>
                <a:gd name="connsiteX163" fmla="*/ 30884 w 1785146"/>
                <a:gd name="connsiteY163" fmla="*/ 139675 h 295034"/>
                <a:gd name="connsiteX164" fmla="*/ 26652 w 1785146"/>
                <a:gd name="connsiteY164" fmla="*/ 139675 h 295034"/>
                <a:gd name="connsiteX165" fmla="*/ 56529 w 1785146"/>
                <a:gd name="connsiteY165" fmla="*/ 148140 h 295034"/>
                <a:gd name="connsiteX166" fmla="*/ 30884 w 1785146"/>
                <a:gd name="connsiteY166" fmla="*/ 152372 h 295034"/>
                <a:gd name="connsiteX167" fmla="*/ 47939 w 1785146"/>
                <a:gd name="connsiteY167" fmla="*/ 152372 h 295034"/>
                <a:gd name="connsiteX168" fmla="*/ 35117 w 1785146"/>
                <a:gd name="connsiteY168" fmla="*/ 160837 h 295034"/>
                <a:gd name="connsiteX169" fmla="*/ 47939 w 1785146"/>
                <a:gd name="connsiteY169" fmla="*/ 165070 h 295034"/>
                <a:gd name="connsiteX170" fmla="*/ 30884 w 1785146"/>
                <a:gd name="connsiteY170" fmla="*/ 173535 h 295034"/>
                <a:gd name="connsiteX171" fmla="*/ 39475 w 1785146"/>
                <a:gd name="connsiteY171" fmla="*/ 173535 h 295034"/>
                <a:gd name="connsiteX172" fmla="*/ 39475 w 1785146"/>
                <a:gd name="connsiteY172" fmla="*/ 182000 h 295034"/>
                <a:gd name="connsiteX173" fmla="*/ 48064 w 1785146"/>
                <a:gd name="connsiteY173" fmla="*/ 186233 h 295034"/>
                <a:gd name="connsiteX174" fmla="*/ 39475 w 1785146"/>
                <a:gd name="connsiteY174" fmla="*/ 190465 h 295034"/>
                <a:gd name="connsiteX175" fmla="*/ 60886 w 1785146"/>
                <a:gd name="connsiteY175" fmla="*/ 194698 h 295034"/>
                <a:gd name="connsiteX176" fmla="*/ 39475 w 1785146"/>
                <a:gd name="connsiteY176" fmla="*/ 198930 h 295034"/>
                <a:gd name="connsiteX177" fmla="*/ 43707 w 1785146"/>
                <a:gd name="connsiteY177" fmla="*/ 203163 h 295034"/>
                <a:gd name="connsiteX178" fmla="*/ 35117 w 1785146"/>
                <a:gd name="connsiteY178" fmla="*/ 203163 h 295034"/>
                <a:gd name="connsiteX179" fmla="*/ 52172 w 1785146"/>
                <a:gd name="connsiteY179" fmla="*/ 207396 h 295034"/>
                <a:gd name="connsiteX180" fmla="*/ 47939 w 1785146"/>
                <a:gd name="connsiteY180" fmla="*/ 207396 h 295034"/>
                <a:gd name="connsiteX181" fmla="*/ 60761 w 1785146"/>
                <a:gd name="connsiteY181" fmla="*/ 211628 h 295034"/>
                <a:gd name="connsiteX182" fmla="*/ 43707 w 1785146"/>
                <a:gd name="connsiteY182" fmla="*/ 215861 h 295034"/>
                <a:gd name="connsiteX183" fmla="*/ 47939 w 1785146"/>
                <a:gd name="connsiteY183" fmla="*/ 215861 h 295034"/>
                <a:gd name="connsiteX184" fmla="*/ 43707 w 1785146"/>
                <a:gd name="connsiteY184" fmla="*/ 220093 h 295034"/>
                <a:gd name="connsiteX185" fmla="*/ 69351 w 1785146"/>
                <a:gd name="connsiteY185" fmla="*/ 220093 h 295034"/>
                <a:gd name="connsiteX186" fmla="*/ 43707 w 1785146"/>
                <a:gd name="connsiteY186" fmla="*/ 224326 h 295034"/>
                <a:gd name="connsiteX187" fmla="*/ 90638 w 1785146"/>
                <a:gd name="connsiteY187" fmla="*/ 228558 h 295034"/>
                <a:gd name="connsiteX188" fmla="*/ 35117 w 1785146"/>
                <a:gd name="connsiteY188" fmla="*/ 237024 h 295034"/>
                <a:gd name="connsiteX189" fmla="*/ 47939 w 1785146"/>
                <a:gd name="connsiteY189" fmla="*/ 241256 h 295034"/>
                <a:gd name="connsiteX190" fmla="*/ 43707 w 1785146"/>
                <a:gd name="connsiteY190" fmla="*/ 241256 h 295034"/>
                <a:gd name="connsiteX191" fmla="*/ 65118 w 1785146"/>
                <a:gd name="connsiteY191" fmla="*/ 245489 h 295034"/>
                <a:gd name="connsiteX192" fmla="*/ 56529 w 1785146"/>
                <a:gd name="connsiteY192" fmla="*/ 249721 h 295034"/>
                <a:gd name="connsiteX193" fmla="*/ 56529 w 1785146"/>
                <a:gd name="connsiteY193" fmla="*/ 249721 h 295034"/>
                <a:gd name="connsiteX194" fmla="*/ 47939 w 1785146"/>
                <a:gd name="connsiteY194" fmla="*/ 253954 h 295034"/>
                <a:gd name="connsiteX195" fmla="*/ 69351 w 1785146"/>
                <a:gd name="connsiteY195" fmla="*/ 258186 h 295034"/>
                <a:gd name="connsiteX196" fmla="*/ 244380 w 1785146"/>
                <a:gd name="connsiteY196" fmla="*/ 283582 h 295034"/>
                <a:gd name="connsiteX197" fmla="*/ 244380 w 1785146"/>
                <a:gd name="connsiteY197" fmla="*/ 283582 h 295034"/>
                <a:gd name="connsiteX198" fmla="*/ 351190 w 1785146"/>
                <a:gd name="connsiteY198" fmla="*/ 287814 h 295034"/>
                <a:gd name="connsiteX199" fmla="*/ 372602 w 1785146"/>
                <a:gd name="connsiteY199" fmla="*/ 292047 h 295034"/>
                <a:gd name="connsiteX200" fmla="*/ 1013088 w 1785146"/>
                <a:gd name="connsiteY200" fmla="*/ 292047 h 295034"/>
                <a:gd name="connsiteX201" fmla="*/ 1051556 w 1785146"/>
                <a:gd name="connsiteY201" fmla="*/ 292047 h 295034"/>
                <a:gd name="connsiteX202" fmla="*/ 1299285 w 1785146"/>
                <a:gd name="connsiteY202" fmla="*/ 292047 h 295034"/>
                <a:gd name="connsiteX203" fmla="*/ 1295052 w 1785146"/>
                <a:gd name="connsiteY203" fmla="*/ 292047 h 295034"/>
                <a:gd name="connsiteX204" fmla="*/ 1367628 w 1785146"/>
                <a:gd name="connsiteY204" fmla="*/ 287814 h 295034"/>
                <a:gd name="connsiteX205" fmla="*/ 1371861 w 1785146"/>
                <a:gd name="connsiteY205" fmla="*/ 292047 h 295034"/>
                <a:gd name="connsiteX206" fmla="*/ 1435972 w 1785146"/>
                <a:gd name="connsiteY206" fmla="*/ 287814 h 295034"/>
                <a:gd name="connsiteX207" fmla="*/ 1713578 w 1785146"/>
                <a:gd name="connsiteY207" fmla="*/ 283582 h 295034"/>
                <a:gd name="connsiteX208" fmla="*/ 1666646 w 1785146"/>
                <a:gd name="connsiteY208" fmla="*/ 279349 h 295034"/>
                <a:gd name="connsiteX209" fmla="*/ 1777689 w 1785146"/>
                <a:gd name="connsiteY209" fmla="*/ 266652 h 295034"/>
                <a:gd name="connsiteX210" fmla="*/ 1332647 w 1785146"/>
                <a:gd name="connsiteY210" fmla="*/ 262419 h 295034"/>
                <a:gd name="connsiteX211" fmla="*/ 1332647 w 1785146"/>
                <a:gd name="connsiteY211" fmla="*/ 262419 h 295034"/>
                <a:gd name="connsiteX212" fmla="*/ 1430868 w 1785146"/>
                <a:gd name="connsiteY212" fmla="*/ 55148 h 295034"/>
                <a:gd name="connsiteX213" fmla="*/ 1422278 w 1785146"/>
                <a:gd name="connsiteY213" fmla="*/ 55148 h 295034"/>
                <a:gd name="connsiteX214" fmla="*/ 1413688 w 1785146"/>
                <a:gd name="connsiteY214" fmla="*/ 55148 h 295034"/>
                <a:gd name="connsiteX215" fmla="*/ 1430868 w 1785146"/>
                <a:gd name="connsiteY215" fmla="*/ 55148 h 295034"/>
                <a:gd name="connsiteX216" fmla="*/ 1430868 w 1785146"/>
                <a:gd name="connsiteY216" fmla="*/ 55148 h 295034"/>
                <a:gd name="connsiteX217" fmla="*/ 1430868 w 1785146"/>
                <a:gd name="connsiteY217" fmla="*/ 55148 h 295034"/>
                <a:gd name="connsiteX218" fmla="*/ 1319825 w 1785146"/>
                <a:gd name="connsiteY218" fmla="*/ 287814 h 295034"/>
                <a:gd name="connsiteX219" fmla="*/ 1345469 w 1785146"/>
                <a:gd name="connsiteY219" fmla="*/ 287814 h 295034"/>
                <a:gd name="connsiteX220" fmla="*/ 1319825 w 1785146"/>
                <a:gd name="connsiteY220" fmla="*/ 287814 h 295034"/>
                <a:gd name="connsiteX221" fmla="*/ 1319825 w 1785146"/>
                <a:gd name="connsiteY221" fmla="*/ 287814 h 295034"/>
                <a:gd name="connsiteX222" fmla="*/ 1371114 w 1785146"/>
                <a:gd name="connsiteY222" fmla="*/ 275117 h 295034"/>
                <a:gd name="connsiteX223" fmla="*/ 1362524 w 1785146"/>
                <a:gd name="connsiteY223" fmla="*/ 275117 h 295034"/>
                <a:gd name="connsiteX224" fmla="*/ 1221605 w 1785146"/>
                <a:gd name="connsiteY224" fmla="*/ 275117 h 295034"/>
                <a:gd name="connsiteX225" fmla="*/ 1200193 w 1785146"/>
                <a:gd name="connsiteY225" fmla="*/ 275117 h 295034"/>
                <a:gd name="connsiteX226" fmla="*/ 1221605 w 1785146"/>
                <a:gd name="connsiteY226" fmla="*/ 275117 h 295034"/>
                <a:gd name="connsiteX227" fmla="*/ 1388168 w 1785146"/>
                <a:gd name="connsiteY227" fmla="*/ 270884 h 295034"/>
                <a:gd name="connsiteX228" fmla="*/ 1400991 w 1785146"/>
                <a:gd name="connsiteY228" fmla="*/ 275117 h 295034"/>
                <a:gd name="connsiteX229" fmla="*/ 1482156 w 1785146"/>
                <a:gd name="connsiteY229" fmla="*/ 275117 h 295034"/>
                <a:gd name="connsiteX230" fmla="*/ 1371114 w 1785146"/>
                <a:gd name="connsiteY230" fmla="*/ 275117 h 295034"/>
                <a:gd name="connsiteX231" fmla="*/ 1371114 w 1785146"/>
                <a:gd name="connsiteY231" fmla="*/ 275117 h 295034"/>
                <a:gd name="connsiteX232" fmla="*/ 1371114 w 1785146"/>
                <a:gd name="connsiteY232" fmla="*/ 275117 h 295034"/>
                <a:gd name="connsiteX233" fmla="*/ 1605897 w 1785146"/>
                <a:gd name="connsiteY233" fmla="*/ 279349 h 295034"/>
                <a:gd name="connsiteX234" fmla="*/ 1503444 w 1785146"/>
                <a:gd name="connsiteY234" fmla="*/ 279349 h 295034"/>
                <a:gd name="connsiteX235" fmla="*/ 1503444 w 1785146"/>
                <a:gd name="connsiteY235" fmla="*/ 275117 h 295034"/>
                <a:gd name="connsiteX236" fmla="*/ 1605897 w 1785146"/>
                <a:gd name="connsiteY236" fmla="*/ 279349 h 295034"/>
                <a:gd name="connsiteX237" fmla="*/ 1657186 w 1785146"/>
                <a:gd name="connsiteY237" fmla="*/ 279349 h 295034"/>
                <a:gd name="connsiteX238" fmla="*/ 1605897 w 1785146"/>
                <a:gd name="connsiteY238" fmla="*/ 279349 h 295034"/>
                <a:gd name="connsiteX239" fmla="*/ 1605897 w 1785146"/>
                <a:gd name="connsiteY239" fmla="*/ 279349 h 2950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</a:cxnLst>
              <a:rect l="l" t="t" r="r" b="b"/>
              <a:pathLst>
                <a:path w="1785146" h="295034">
                  <a:moveTo>
                    <a:pt x="1332647" y="262419"/>
                  </a:moveTo>
                  <a:cubicBezTo>
                    <a:pt x="1332647" y="258186"/>
                    <a:pt x="1332647" y="258186"/>
                    <a:pt x="1332647" y="258186"/>
                  </a:cubicBezTo>
                  <a:cubicBezTo>
                    <a:pt x="1349702" y="258186"/>
                    <a:pt x="1366757" y="258186"/>
                    <a:pt x="1383936" y="258186"/>
                  </a:cubicBezTo>
                  <a:cubicBezTo>
                    <a:pt x="1388168" y="258186"/>
                    <a:pt x="1388168" y="258186"/>
                    <a:pt x="1388168" y="258186"/>
                  </a:cubicBezTo>
                  <a:cubicBezTo>
                    <a:pt x="1383936" y="258186"/>
                    <a:pt x="1375346" y="258186"/>
                    <a:pt x="1371114" y="253954"/>
                  </a:cubicBezTo>
                  <a:cubicBezTo>
                    <a:pt x="1503444" y="253954"/>
                    <a:pt x="1503444" y="253954"/>
                    <a:pt x="1503444" y="253954"/>
                  </a:cubicBezTo>
                  <a:cubicBezTo>
                    <a:pt x="1512033" y="253954"/>
                    <a:pt x="1512033" y="253954"/>
                    <a:pt x="1512033" y="253954"/>
                  </a:cubicBezTo>
                  <a:cubicBezTo>
                    <a:pt x="1584610" y="253954"/>
                    <a:pt x="1661543" y="258186"/>
                    <a:pt x="1729762" y="253954"/>
                  </a:cubicBezTo>
                  <a:cubicBezTo>
                    <a:pt x="1721171" y="249721"/>
                    <a:pt x="1721171" y="249721"/>
                    <a:pt x="1721171" y="249721"/>
                  </a:cubicBezTo>
                  <a:cubicBezTo>
                    <a:pt x="1742583" y="249721"/>
                    <a:pt x="1768103" y="249721"/>
                    <a:pt x="1785282" y="245489"/>
                  </a:cubicBezTo>
                  <a:cubicBezTo>
                    <a:pt x="1635774" y="241256"/>
                    <a:pt x="1486389" y="249721"/>
                    <a:pt x="1345469" y="237024"/>
                  </a:cubicBezTo>
                  <a:cubicBezTo>
                    <a:pt x="1345469" y="237024"/>
                    <a:pt x="1349702" y="237024"/>
                    <a:pt x="1349702" y="232791"/>
                  </a:cubicBezTo>
                  <a:cubicBezTo>
                    <a:pt x="1486389" y="232791"/>
                    <a:pt x="1627309" y="245489"/>
                    <a:pt x="1763872" y="237024"/>
                  </a:cubicBezTo>
                  <a:cubicBezTo>
                    <a:pt x="1725404" y="232791"/>
                    <a:pt x="1678473" y="232791"/>
                    <a:pt x="1640007" y="228558"/>
                  </a:cubicBezTo>
                  <a:lnTo>
                    <a:pt x="1640007" y="228558"/>
                  </a:lnTo>
                  <a:cubicBezTo>
                    <a:pt x="1704118" y="228558"/>
                    <a:pt x="1704118" y="228558"/>
                    <a:pt x="1704118" y="228558"/>
                  </a:cubicBezTo>
                  <a:cubicBezTo>
                    <a:pt x="1605897" y="224326"/>
                    <a:pt x="1605897" y="224326"/>
                    <a:pt x="1605897" y="224326"/>
                  </a:cubicBezTo>
                  <a:cubicBezTo>
                    <a:pt x="1605897" y="228558"/>
                    <a:pt x="1610130" y="228558"/>
                    <a:pt x="1605897" y="228558"/>
                  </a:cubicBezTo>
                  <a:cubicBezTo>
                    <a:pt x="1601664" y="228558"/>
                    <a:pt x="1593075" y="228558"/>
                    <a:pt x="1593075" y="224326"/>
                  </a:cubicBezTo>
                  <a:cubicBezTo>
                    <a:pt x="1588842" y="228558"/>
                    <a:pt x="1580253" y="224326"/>
                    <a:pt x="1580253" y="228558"/>
                  </a:cubicBezTo>
                  <a:cubicBezTo>
                    <a:pt x="1546143" y="228558"/>
                    <a:pt x="1507676" y="224326"/>
                    <a:pt x="1464977" y="224326"/>
                  </a:cubicBezTo>
                  <a:cubicBezTo>
                    <a:pt x="1460745" y="220093"/>
                    <a:pt x="1460745" y="220093"/>
                    <a:pt x="1460745" y="220093"/>
                  </a:cubicBezTo>
                  <a:cubicBezTo>
                    <a:pt x="1469334" y="220093"/>
                    <a:pt x="1469334" y="220093"/>
                    <a:pt x="1469334" y="220093"/>
                  </a:cubicBezTo>
                  <a:cubicBezTo>
                    <a:pt x="1554733" y="220093"/>
                    <a:pt x="1640131" y="224326"/>
                    <a:pt x="1717064" y="220093"/>
                  </a:cubicBezTo>
                  <a:cubicBezTo>
                    <a:pt x="1614611" y="215861"/>
                    <a:pt x="1503568" y="215861"/>
                    <a:pt x="1401115" y="207396"/>
                  </a:cubicBezTo>
                  <a:cubicBezTo>
                    <a:pt x="1486513" y="207396"/>
                    <a:pt x="1576144" y="211628"/>
                    <a:pt x="1665900" y="211628"/>
                  </a:cubicBezTo>
                  <a:cubicBezTo>
                    <a:pt x="1674489" y="207396"/>
                    <a:pt x="1674489" y="207396"/>
                    <a:pt x="1674489" y="207396"/>
                  </a:cubicBezTo>
                  <a:cubicBezTo>
                    <a:pt x="1738600" y="207396"/>
                    <a:pt x="1738600" y="207396"/>
                    <a:pt x="1738600" y="207396"/>
                  </a:cubicBezTo>
                  <a:cubicBezTo>
                    <a:pt x="1636147" y="203163"/>
                    <a:pt x="1529337" y="198930"/>
                    <a:pt x="1422651" y="198930"/>
                  </a:cubicBezTo>
                  <a:cubicBezTo>
                    <a:pt x="1426884" y="194698"/>
                    <a:pt x="1431241" y="194698"/>
                    <a:pt x="1435473" y="194698"/>
                  </a:cubicBezTo>
                  <a:cubicBezTo>
                    <a:pt x="1529461" y="198930"/>
                    <a:pt x="1623325" y="203163"/>
                    <a:pt x="1717313" y="198930"/>
                  </a:cubicBezTo>
                  <a:cubicBezTo>
                    <a:pt x="1691669" y="198930"/>
                    <a:pt x="1666024" y="194698"/>
                    <a:pt x="1640504" y="190465"/>
                  </a:cubicBezTo>
                  <a:cubicBezTo>
                    <a:pt x="1653326" y="186233"/>
                    <a:pt x="1674614" y="194698"/>
                    <a:pt x="1691793" y="190465"/>
                  </a:cubicBezTo>
                  <a:cubicBezTo>
                    <a:pt x="1653326" y="186233"/>
                    <a:pt x="1653326" y="186233"/>
                    <a:pt x="1653326" y="186233"/>
                  </a:cubicBezTo>
                  <a:cubicBezTo>
                    <a:pt x="1644737" y="177768"/>
                    <a:pt x="1619217" y="186233"/>
                    <a:pt x="1606395" y="177768"/>
                  </a:cubicBezTo>
                  <a:cubicBezTo>
                    <a:pt x="1623449" y="177768"/>
                    <a:pt x="1623449" y="177768"/>
                    <a:pt x="1623449" y="177768"/>
                  </a:cubicBezTo>
                  <a:cubicBezTo>
                    <a:pt x="1529461" y="169303"/>
                    <a:pt x="1529461" y="169303"/>
                    <a:pt x="1529461" y="169303"/>
                  </a:cubicBezTo>
                  <a:cubicBezTo>
                    <a:pt x="1657559" y="169303"/>
                    <a:pt x="1657559" y="169303"/>
                    <a:pt x="1657559" y="169303"/>
                  </a:cubicBezTo>
                  <a:cubicBezTo>
                    <a:pt x="1666149" y="160837"/>
                    <a:pt x="1687436" y="169303"/>
                    <a:pt x="1696026" y="165070"/>
                  </a:cubicBezTo>
                  <a:cubicBezTo>
                    <a:pt x="1610627" y="160837"/>
                    <a:pt x="1610627" y="160837"/>
                    <a:pt x="1610627" y="160837"/>
                  </a:cubicBezTo>
                  <a:cubicBezTo>
                    <a:pt x="1606395" y="160837"/>
                    <a:pt x="1606395" y="160837"/>
                    <a:pt x="1606395" y="160837"/>
                  </a:cubicBezTo>
                  <a:cubicBezTo>
                    <a:pt x="1623449" y="156605"/>
                    <a:pt x="1644861" y="165070"/>
                    <a:pt x="1666149" y="160837"/>
                  </a:cubicBezTo>
                  <a:cubicBezTo>
                    <a:pt x="1683203" y="156605"/>
                    <a:pt x="1704615" y="160837"/>
                    <a:pt x="1721670" y="156605"/>
                  </a:cubicBezTo>
                  <a:cubicBezTo>
                    <a:pt x="1610627" y="156605"/>
                    <a:pt x="1512407" y="148140"/>
                    <a:pt x="1401365" y="143907"/>
                  </a:cubicBezTo>
                  <a:cubicBezTo>
                    <a:pt x="1397132" y="143907"/>
                    <a:pt x="1397132" y="143907"/>
                    <a:pt x="1397132" y="143907"/>
                  </a:cubicBezTo>
                  <a:cubicBezTo>
                    <a:pt x="1397132" y="139675"/>
                    <a:pt x="1401365" y="143907"/>
                    <a:pt x="1405722" y="143907"/>
                  </a:cubicBezTo>
                  <a:cubicBezTo>
                    <a:pt x="1380077" y="135442"/>
                    <a:pt x="1345968" y="139675"/>
                    <a:pt x="1316091" y="135442"/>
                  </a:cubicBezTo>
                  <a:cubicBezTo>
                    <a:pt x="1410079" y="131209"/>
                    <a:pt x="1508298" y="143907"/>
                    <a:pt x="1606519" y="139675"/>
                  </a:cubicBezTo>
                  <a:cubicBezTo>
                    <a:pt x="1521121" y="131209"/>
                    <a:pt x="1427134" y="131209"/>
                    <a:pt x="1337503" y="126977"/>
                  </a:cubicBezTo>
                  <a:cubicBezTo>
                    <a:pt x="1350325" y="122744"/>
                    <a:pt x="1371612" y="126977"/>
                    <a:pt x="1384434" y="122744"/>
                  </a:cubicBezTo>
                  <a:cubicBezTo>
                    <a:pt x="1401489" y="126977"/>
                    <a:pt x="1418544" y="126977"/>
                    <a:pt x="1435723" y="126977"/>
                  </a:cubicBezTo>
                  <a:cubicBezTo>
                    <a:pt x="1410079" y="118512"/>
                    <a:pt x="1384434" y="126977"/>
                    <a:pt x="1363147" y="122744"/>
                  </a:cubicBezTo>
                  <a:cubicBezTo>
                    <a:pt x="1427258" y="114279"/>
                    <a:pt x="1487012" y="126977"/>
                    <a:pt x="1550998" y="122744"/>
                  </a:cubicBezTo>
                  <a:cubicBezTo>
                    <a:pt x="1486888" y="118512"/>
                    <a:pt x="1486888" y="118512"/>
                    <a:pt x="1486888" y="118512"/>
                  </a:cubicBezTo>
                  <a:cubicBezTo>
                    <a:pt x="1465475" y="110047"/>
                    <a:pt x="1435599" y="118512"/>
                    <a:pt x="1418544" y="110047"/>
                  </a:cubicBezTo>
                  <a:cubicBezTo>
                    <a:pt x="1474064" y="105814"/>
                    <a:pt x="1525353" y="110047"/>
                    <a:pt x="1576518" y="114279"/>
                  </a:cubicBezTo>
                  <a:cubicBezTo>
                    <a:pt x="1563695" y="114279"/>
                    <a:pt x="1542408" y="114279"/>
                    <a:pt x="1529586" y="114279"/>
                  </a:cubicBezTo>
                  <a:lnTo>
                    <a:pt x="1529586" y="114279"/>
                  </a:lnTo>
                  <a:cubicBezTo>
                    <a:pt x="1550998" y="110047"/>
                    <a:pt x="1572285" y="118512"/>
                    <a:pt x="1589340" y="114279"/>
                  </a:cubicBezTo>
                  <a:cubicBezTo>
                    <a:pt x="1585107" y="114279"/>
                    <a:pt x="1580750" y="114279"/>
                    <a:pt x="1580750" y="114279"/>
                  </a:cubicBezTo>
                  <a:cubicBezTo>
                    <a:pt x="1614860" y="110047"/>
                    <a:pt x="1653326" y="118512"/>
                    <a:pt x="1687560" y="114279"/>
                  </a:cubicBezTo>
                  <a:cubicBezTo>
                    <a:pt x="1614984" y="110047"/>
                    <a:pt x="1614984" y="110047"/>
                    <a:pt x="1614984" y="110047"/>
                  </a:cubicBezTo>
                  <a:cubicBezTo>
                    <a:pt x="1585107" y="105814"/>
                    <a:pt x="1559463" y="110047"/>
                    <a:pt x="1525353" y="105814"/>
                  </a:cubicBezTo>
                  <a:cubicBezTo>
                    <a:pt x="1529586" y="101582"/>
                    <a:pt x="1529586" y="101582"/>
                    <a:pt x="1529586" y="101582"/>
                  </a:cubicBezTo>
                  <a:cubicBezTo>
                    <a:pt x="1606395" y="110047"/>
                    <a:pt x="1666273" y="97349"/>
                    <a:pt x="1747314" y="101582"/>
                  </a:cubicBezTo>
                  <a:cubicBezTo>
                    <a:pt x="1743082" y="101582"/>
                    <a:pt x="1743082" y="101582"/>
                    <a:pt x="1743082" y="101582"/>
                  </a:cubicBezTo>
                  <a:cubicBezTo>
                    <a:pt x="1435599" y="88884"/>
                    <a:pt x="1435599" y="88884"/>
                    <a:pt x="1435599" y="88884"/>
                  </a:cubicBezTo>
                  <a:cubicBezTo>
                    <a:pt x="1388667" y="88884"/>
                    <a:pt x="1388667" y="88884"/>
                    <a:pt x="1388667" y="88884"/>
                  </a:cubicBezTo>
                  <a:cubicBezTo>
                    <a:pt x="1435599" y="84651"/>
                    <a:pt x="1478297" y="93116"/>
                    <a:pt x="1525353" y="88884"/>
                  </a:cubicBezTo>
                  <a:cubicBezTo>
                    <a:pt x="1491245" y="84651"/>
                    <a:pt x="1452778" y="84651"/>
                    <a:pt x="1418544" y="84651"/>
                  </a:cubicBezTo>
                  <a:cubicBezTo>
                    <a:pt x="1422777" y="80419"/>
                    <a:pt x="1422777" y="80419"/>
                    <a:pt x="1422777" y="80419"/>
                  </a:cubicBezTo>
                  <a:cubicBezTo>
                    <a:pt x="1465475" y="80419"/>
                    <a:pt x="1520996" y="84651"/>
                    <a:pt x="1559463" y="76186"/>
                  </a:cubicBezTo>
                  <a:cubicBezTo>
                    <a:pt x="1555230" y="76186"/>
                    <a:pt x="1550873" y="76186"/>
                    <a:pt x="1550873" y="76186"/>
                  </a:cubicBezTo>
                  <a:cubicBezTo>
                    <a:pt x="1559463" y="71954"/>
                    <a:pt x="1559463" y="71954"/>
                    <a:pt x="1559463" y="71954"/>
                  </a:cubicBezTo>
                  <a:cubicBezTo>
                    <a:pt x="1512531" y="71954"/>
                    <a:pt x="1512531" y="71954"/>
                    <a:pt x="1512531" y="71954"/>
                  </a:cubicBezTo>
                  <a:cubicBezTo>
                    <a:pt x="1499709" y="63488"/>
                    <a:pt x="1474064" y="67721"/>
                    <a:pt x="1457011" y="63488"/>
                  </a:cubicBezTo>
                  <a:cubicBezTo>
                    <a:pt x="1461242" y="63488"/>
                    <a:pt x="1461242" y="63488"/>
                    <a:pt x="1461242" y="63488"/>
                  </a:cubicBezTo>
                  <a:cubicBezTo>
                    <a:pt x="1503941" y="63488"/>
                    <a:pt x="1550873" y="63488"/>
                    <a:pt x="1593572" y="63488"/>
                  </a:cubicBezTo>
                  <a:cubicBezTo>
                    <a:pt x="1465475" y="59256"/>
                    <a:pt x="1465475" y="59256"/>
                    <a:pt x="1465475" y="59256"/>
                  </a:cubicBezTo>
                  <a:cubicBezTo>
                    <a:pt x="1486888" y="55023"/>
                    <a:pt x="1508174" y="59256"/>
                    <a:pt x="1529586" y="55023"/>
                  </a:cubicBezTo>
                  <a:cubicBezTo>
                    <a:pt x="1525353" y="55023"/>
                    <a:pt x="1525353" y="55023"/>
                    <a:pt x="1525353" y="55023"/>
                  </a:cubicBezTo>
                  <a:cubicBezTo>
                    <a:pt x="1478421" y="55023"/>
                    <a:pt x="1435723" y="50791"/>
                    <a:pt x="1388667" y="50791"/>
                  </a:cubicBezTo>
                  <a:cubicBezTo>
                    <a:pt x="1435599" y="46558"/>
                    <a:pt x="1478297" y="50791"/>
                    <a:pt x="1520996" y="50791"/>
                  </a:cubicBezTo>
                  <a:cubicBezTo>
                    <a:pt x="1482530" y="46558"/>
                    <a:pt x="1482530" y="46558"/>
                    <a:pt x="1482530" y="46558"/>
                  </a:cubicBezTo>
                  <a:cubicBezTo>
                    <a:pt x="1525229" y="46558"/>
                    <a:pt x="1559338" y="50791"/>
                    <a:pt x="1602038" y="46558"/>
                  </a:cubicBezTo>
                  <a:cubicBezTo>
                    <a:pt x="1499584" y="38093"/>
                    <a:pt x="1397132" y="38093"/>
                    <a:pt x="1290322" y="33860"/>
                  </a:cubicBezTo>
                  <a:cubicBezTo>
                    <a:pt x="1307377" y="25395"/>
                    <a:pt x="1333021" y="33860"/>
                    <a:pt x="1341611" y="29628"/>
                  </a:cubicBezTo>
                  <a:cubicBezTo>
                    <a:pt x="1298912" y="25395"/>
                    <a:pt x="1251980" y="25395"/>
                    <a:pt x="1204923" y="25395"/>
                  </a:cubicBezTo>
                  <a:cubicBezTo>
                    <a:pt x="1196334" y="25395"/>
                    <a:pt x="1204923" y="21163"/>
                    <a:pt x="1196334" y="21163"/>
                  </a:cubicBezTo>
                  <a:cubicBezTo>
                    <a:pt x="1200566" y="21163"/>
                    <a:pt x="1204923" y="21163"/>
                    <a:pt x="1209156" y="21163"/>
                  </a:cubicBezTo>
                  <a:cubicBezTo>
                    <a:pt x="1503817" y="29628"/>
                    <a:pt x="1503817" y="29628"/>
                    <a:pt x="1503817" y="29628"/>
                  </a:cubicBezTo>
                  <a:cubicBezTo>
                    <a:pt x="1546516" y="33860"/>
                    <a:pt x="1589215" y="33860"/>
                    <a:pt x="1627682" y="33860"/>
                  </a:cubicBezTo>
                  <a:cubicBezTo>
                    <a:pt x="1525229" y="29628"/>
                    <a:pt x="1525229" y="29628"/>
                    <a:pt x="1525229" y="29628"/>
                  </a:cubicBezTo>
                  <a:cubicBezTo>
                    <a:pt x="1520996" y="29628"/>
                    <a:pt x="1520996" y="29628"/>
                    <a:pt x="1520996" y="29628"/>
                  </a:cubicBezTo>
                  <a:cubicBezTo>
                    <a:pt x="1567928" y="29628"/>
                    <a:pt x="1614984" y="33860"/>
                    <a:pt x="1661916" y="29628"/>
                  </a:cubicBezTo>
                  <a:cubicBezTo>
                    <a:pt x="1589340" y="33860"/>
                    <a:pt x="1525229" y="12698"/>
                    <a:pt x="1457011" y="16930"/>
                  </a:cubicBezTo>
                  <a:cubicBezTo>
                    <a:pt x="1461242" y="16930"/>
                    <a:pt x="1461242" y="16930"/>
                    <a:pt x="1461242" y="21163"/>
                  </a:cubicBezTo>
                  <a:cubicBezTo>
                    <a:pt x="1448420" y="21163"/>
                    <a:pt x="1435599" y="21163"/>
                    <a:pt x="1422777" y="16930"/>
                  </a:cubicBezTo>
                  <a:lnTo>
                    <a:pt x="1422777" y="16930"/>
                  </a:lnTo>
                  <a:lnTo>
                    <a:pt x="1422777" y="16930"/>
                  </a:lnTo>
                  <a:lnTo>
                    <a:pt x="1418544" y="16930"/>
                  </a:lnTo>
                  <a:cubicBezTo>
                    <a:pt x="1409953" y="16930"/>
                    <a:pt x="1397132" y="21163"/>
                    <a:pt x="1392900" y="12698"/>
                  </a:cubicBezTo>
                  <a:cubicBezTo>
                    <a:pt x="1388667" y="16930"/>
                    <a:pt x="1388667" y="16930"/>
                    <a:pt x="1388667" y="16930"/>
                  </a:cubicBezTo>
                  <a:cubicBezTo>
                    <a:pt x="1380077" y="12698"/>
                    <a:pt x="1380077" y="12698"/>
                    <a:pt x="1380077" y="12698"/>
                  </a:cubicBezTo>
                  <a:cubicBezTo>
                    <a:pt x="1380077" y="16930"/>
                    <a:pt x="1380077" y="16930"/>
                    <a:pt x="1380077" y="16930"/>
                  </a:cubicBezTo>
                  <a:cubicBezTo>
                    <a:pt x="1213513" y="12698"/>
                    <a:pt x="1213513" y="12698"/>
                    <a:pt x="1213513" y="12698"/>
                  </a:cubicBezTo>
                  <a:cubicBezTo>
                    <a:pt x="1217746" y="8465"/>
                    <a:pt x="1217746" y="8465"/>
                    <a:pt x="1217746" y="8465"/>
                  </a:cubicBezTo>
                  <a:cubicBezTo>
                    <a:pt x="1209156" y="12698"/>
                    <a:pt x="1192101" y="4232"/>
                    <a:pt x="1192101" y="12698"/>
                  </a:cubicBezTo>
                  <a:cubicBezTo>
                    <a:pt x="1102471" y="12698"/>
                    <a:pt x="1102471" y="12698"/>
                    <a:pt x="1102471" y="12698"/>
                  </a:cubicBezTo>
                  <a:cubicBezTo>
                    <a:pt x="1098238" y="8465"/>
                    <a:pt x="1098238" y="8465"/>
                    <a:pt x="1098238" y="8465"/>
                  </a:cubicBezTo>
                  <a:lnTo>
                    <a:pt x="1098238" y="8465"/>
                  </a:lnTo>
                  <a:cubicBezTo>
                    <a:pt x="1085416" y="8465"/>
                    <a:pt x="1085416" y="8465"/>
                    <a:pt x="1085416" y="8465"/>
                  </a:cubicBezTo>
                  <a:lnTo>
                    <a:pt x="1085416" y="8465"/>
                  </a:lnTo>
                  <a:cubicBezTo>
                    <a:pt x="1068361" y="12698"/>
                    <a:pt x="1046949" y="12698"/>
                    <a:pt x="1025662" y="8465"/>
                  </a:cubicBezTo>
                  <a:lnTo>
                    <a:pt x="1029894" y="8465"/>
                  </a:lnTo>
                  <a:cubicBezTo>
                    <a:pt x="1008483" y="8465"/>
                    <a:pt x="1008483" y="8465"/>
                    <a:pt x="1008483" y="8465"/>
                  </a:cubicBezTo>
                  <a:lnTo>
                    <a:pt x="1008483" y="8465"/>
                  </a:lnTo>
                  <a:cubicBezTo>
                    <a:pt x="978606" y="12698"/>
                    <a:pt x="948729" y="8465"/>
                    <a:pt x="918852" y="8465"/>
                  </a:cubicBezTo>
                  <a:cubicBezTo>
                    <a:pt x="918852" y="4232"/>
                    <a:pt x="918852" y="4232"/>
                    <a:pt x="918852" y="4232"/>
                  </a:cubicBezTo>
                  <a:cubicBezTo>
                    <a:pt x="914620" y="4232"/>
                    <a:pt x="910263" y="4232"/>
                    <a:pt x="910263" y="4232"/>
                  </a:cubicBezTo>
                  <a:cubicBezTo>
                    <a:pt x="893208" y="4232"/>
                    <a:pt x="876153" y="0"/>
                    <a:pt x="867563" y="8465"/>
                  </a:cubicBezTo>
                  <a:cubicBezTo>
                    <a:pt x="863331" y="4232"/>
                    <a:pt x="858974" y="4232"/>
                    <a:pt x="854741" y="8465"/>
                  </a:cubicBezTo>
                  <a:cubicBezTo>
                    <a:pt x="846152" y="0"/>
                    <a:pt x="824864" y="4232"/>
                    <a:pt x="807809" y="4232"/>
                  </a:cubicBezTo>
                  <a:cubicBezTo>
                    <a:pt x="807809" y="8465"/>
                    <a:pt x="790755" y="8465"/>
                    <a:pt x="782165" y="8465"/>
                  </a:cubicBezTo>
                  <a:cubicBezTo>
                    <a:pt x="777932" y="4232"/>
                    <a:pt x="769343" y="8465"/>
                    <a:pt x="769343" y="4232"/>
                  </a:cubicBezTo>
                  <a:cubicBezTo>
                    <a:pt x="743698" y="-4233"/>
                    <a:pt x="722411" y="12698"/>
                    <a:pt x="696767" y="4232"/>
                  </a:cubicBezTo>
                  <a:cubicBezTo>
                    <a:pt x="692534" y="4232"/>
                    <a:pt x="692534" y="4232"/>
                    <a:pt x="692534" y="4232"/>
                  </a:cubicBezTo>
                  <a:cubicBezTo>
                    <a:pt x="688301" y="4232"/>
                    <a:pt x="688301" y="4232"/>
                    <a:pt x="688301" y="4232"/>
                  </a:cubicBezTo>
                  <a:cubicBezTo>
                    <a:pt x="684069" y="4232"/>
                    <a:pt x="684069" y="4232"/>
                    <a:pt x="684069" y="4232"/>
                  </a:cubicBezTo>
                  <a:cubicBezTo>
                    <a:pt x="671247" y="4232"/>
                    <a:pt x="649960" y="0"/>
                    <a:pt x="637137" y="4232"/>
                  </a:cubicBezTo>
                  <a:cubicBezTo>
                    <a:pt x="624315" y="4232"/>
                    <a:pt x="620083" y="4232"/>
                    <a:pt x="611493" y="4232"/>
                  </a:cubicBezTo>
                  <a:cubicBezTo>
                    <a:pt x="329654" y="4232"/>
                    <a:pt x="329654" y="4232"/>
                    <a:pt x="329654" y="4232"/>
                  </a:cubicBezTo>
                  <a:cubicBezTo>
                    <a:pt x="329654" y="0"/>
                    <a:pt x="329654" y="0"/>
                    <a:pt x="329654" y="0"/>
                  </a:cubicBezTo>
                  <a:cubicBezTo>
                    <a:pt x="338244" y="0"/>
                    <a:pt x="363764" y="0"/>
                    <a:pt x="359531" y="0"/>
                  </a:cubicBezTo>
                  <a:cubicBezTo>
                    <a:pt x="325421" y="0"/>
                    <a:pt x="291187" y="0"/>
                    <a:pt x="257078" y="4232"/>
                  </a:cubicBezTo>
                  <a:cubicBezTo>
                    <a:pt x="175912" y="12698"/>
                    <a:pt x="82049" y="8465"/>
                    <a:pt x="5116" y="25395"/>
                  </a:cubicBezTo>
                  <a:cubicBezTo>
                    <a:pt x="9348" y="25395"/>
                    <a:pt x="13705" y="25395"/>
                    <a:pt x="13705" y="25395"/>
                  </a:cubicBezTo>
                  <a:cubicBezTo>
                    <a:pt x="9473" y="25395"/>
                    <a:pt x="5116" y="29628"/>
                    <a:pt x="883" y="33860"/>
                  </a:cubicBezTo>
                  <a:cubicBezTo>
                    <a:pt x="5116" y="33860"/>
                    <a:pt x="9473" y="33860"/>
                    <a:pt x="9473" y="33860"/>
                  </a:cubicBezTo>
                  <a:cubicBezTo>
                    <a:pt x="9473" y="38093"/>
                    <a:pt x="5241" y="38093"/>
                    <a:pt x="883" y="38093"/>
                  </a:cubicBezTo>
                  <a:cubicBezTo>
                    <a:pt x="5116" y="38093"/>
                    <a:pt x="9473" y="38093"/>
                    <a:pt x="13705" y="42326"/>
                  </a:cubicBezTo>
                  <a:cubicBezTo>
                    <a:pt x="883" y="46558"/>
                    <a:pt x="883" y="46558"/>
                    <a:pt x="883" y="46558"/>
                  </a:cubicBezTo>
                  <a:cubicBezTo>
                    <a:pt x="9473" y="46558"/>
                    <a:pt x="-3350" y="46558"/>
                    <a:pt x="883" y="50791"/>
                  </a:cubicBezTo>
                  <a:cubicBezTo>
                    <a:pt x="13705" y="55023"/>
                    <a:pt x="13705" y="55023"/>
                    <a:pt x="13705" y="55023"/>
                  </a:cubicBezTo>
                  <a:cubicBezTo>
                    <a:pt x="13705" y="59256"/>
                    <a:pt x="-3350" y="59256"/>
                    <a:pt x="5116" y="63488"/>
                  </a:cubicBezTo>
                  <a:cubicBezTo>
                    <a:pt x="5116" y="63488"/>
                    <a:pt x="9348" y="67721"/>
                    <a:pt x="13705" y="67721"/>
                  </a:cubicBezTo>
                  <a:lnTo>
                    <a:pt x="9473" y="67721"/>
                  </a:lnTo>
                  <a:cubicBezTo>
                    <a:pt x="9473" y="67721"/>
                    <a:pt x="9473" y="71954"/>
                    <a:pt x="5241" y="71954"/>
                  </a:cubicBezTo>
                  <a:cubicBezTo>
                    <a:pt x="18062" y="76186"/>
                    <a:pt x="5241" y="84651"/>
                    <a:pt x="22295" y="84651"/>
                  </a:cubicBezTo>
                  <a:cubicBezTo>
                    <a:pt x="13705" y="88884"/>
                    <a:pt x="13705" y="88884"/>
                    <a:pt x="13705" y="88884"/>
                  </a:cubicBezTo>
                  <a:cubicBezTo>
                    <a:pt x="17938" y="84651"/>
                    <a:pt x="22295" y="88884"/>
                    <a:pt x="26527" y="88884"/>
                  </a:cubicBezTo>
                  <a:cubicBezTo>
                    <a:pt x="22295" y="93116"/>
                    <a:pt x="13705" y="88884"/>
                    <a:pt x="9473" y="93116"/>
                  </a:cubicBezTo>
                  <a:cubicBezTo>
                    <a:pt x="18062" y="97349"/>
                    <a:pt x="18062" y="97349"/>
                    <a:pt x="18062" y="97349"/>
                  </a:cubicBezTo>
                  <a:cubicBezTo>
                    <a:pt x="9473" y="101582"/>
                    <a:pt x="9473" y="101582"/>
                    <a:pt x="9473" y="101582"/>
                  </a:cubicBezTo>
                  <a:cubicBezTo>
                    <a:pt x="13705" y="101582"/>
                    <a:pt x="13705" y="101582"/>
                    <a:pt x="13705" y="101582"/>
                  </a:cubicBezTo>
                  <a:cubicBezTo>
                    <a:pt x="17938" y="101582"/>
                    <a:pt x="17938" y="105814"/>
                    <a:pt x="17938" y="105814"/>
                  </a:cubicBezTo>
                  <a:cubicBezTo>
                    <a:pt x="22170" y="105814"/>
                    <a:pt x="26527" y="105814"/>
                    <a:pt x="30760" y="110047"/>
                  </a:cubicBezTo>
                  <a:cubicBezTo>
                    <a:pt x="26527" y="110047"/>
                    <a:pt x="22170" y="110047"/>
                    <a:pt x="17938" y="110047"/>
                  </a:cubicBezTo>
                  <a:cubicBezTo>
                    <a:pt x="22170" y="110047"/>
                    <a:pt x="30760" y="110047"/>
                    <a:pt x="26527" y="114279"/>
                  </a:cubicBezTo>
                  <a:cubicBezTo>
                    <a:pt x="26527" y="114279"/>
                    <a:pt x="26527" y="114279"/>
                    <a:pt x="22295" y="114279"/>
                  </a:cubicBezTo>
                  <a:cubicBezTo>
                    <a:pt x="26527" y="118512"/>
                    <a:pt x="26527" y="118512"/>
                    <a:pt x="26527" y="118512"/>
                  </a:cubicBezTo>
                  <a:cubicBezTo>
                    <a:pt x="13705" y="118512"/>
                    <a:pt x="30760" y="122744"/>
                    <a:pt x="26527" y="126977"/>
                  </a:cubicBezTo>
                  <a:cubicBezTo>
                    <a:pt x="30760" y="131209"/>
                    <a:pt x="39350" y="135442"/>
                    <a:pt x="47939" y="135442"/>
                  </a:cubicBezTo>
                  <a:cubicBezTo>
                    <a:pt x="43707" y="139675"/>
                    <a:pt x="35117" y="135442"/>
                    <a:pt x="30884" y="139675"/>
                  </a:cubicBezTo>
                  <a:cubicBezTo>
                    <a:pt x="22295" y="139675"/>
                    <a:pt x="35117" y="139675"/>
                    <a:pt x="26652" y="139675"/>
                  </a:cubicBezTo>
                  <a:cubicBezTo>
                    <a:pt x="30884" y="148140"/>
                    <a:pt x="48064" y="139675"/>
                    <a:pt x="56529" y="148140"/>
                  </a:cubicBezTo>
                  <a:cubicBezTo>
                    <a:pt x="47939" y="152372"/>
                    <a:pt x="35241" y="143907"/>
                    <a:pt x="30884" y="152372"/>
                  </a:cubicBezTo>
                  <a:cubicBezTo>
                    <a:pt x="39475" y="152372"/>
                    <a:pt x="43707" y="152372"/>
                    <a:pt x="47939" y="152372"/>
                  </a:cubicBezTo>
                  <a:cubicBezTo>
                    <a:pt x="39350" y="156605"/>
                    <a:pt x="35117" y="156605"/>
                    <a:pt x="35117" y="160837"/>
                  </a:cubicBezTo>
                  <a:cubicBezTo>
                    <a:pt x="47939" y="165070"/>
                    <a:pt x="47939" y="165070"/>
                    <a:pt x="47939" y="165070"/>
                  </a:cubicBezTo>
                  <a:cubicBezTo>
                    <a:pt x="30884" y="165070"/>
                    <a:pt x="47939" y="177768"/>
                    <a:pt x="30884" y="173535"/>
                  </a:cubicBezTo>
                  <a:cubicBezTo>
                    <a:pt x="39475" y="173535"/>
                    <a:pt x="39475" y="173535"/>
                    <a:pt x="39475" y="173535"/>
                  </a:cubicBezTo>
                  <a:cubicBezTo>
                    <a:pt x="35241" y="177768"/>
                    <a:pt x="48064" y="177768"/>
                    <a:pt x="39475" y="182000"/>
                  </a:cubicBezTo>
                  <a:cubicBezTo>
                    <a:pt x="48064" y="186233"/>
                    <a:pt x="48064" y="186233"/>
                    <a:pt x="48064" y="186233"/>
                  </a:cubicBezTo>
                  <a:cubicBezTo>
                    <a:pt x="39475" y="190465"/>
                    <a:pt x="39475" y="190465"/>
                    <a:pt x="39475" y="190465"/>
                  </a:cubicBezTo>
                  <a:cubicBezTo>
                    <a:pt x="43707" y="194698"/>
                    <a:pt x="56529" y="190465"/>
                    <a:pt x="60886" y="194698"/>
                  </a:cubicBezTo>
                  <a:cubicBezTo>
                    <a:pt x="52296" y="198930"/>
                    <a:pt x="39475" y="198930"/>
                    <a:pt x="39475" y="198930"/>
                  </a:cubicBezTo>
                  <a:cubicBezTo>
                    <a:pt x="43707" y="203163"/>
                    <a:pt x="43707" y="203163"/>
                    <a:pt x="43707" y="203163"/>
                  </a:cubicBezTo>
                  <a:cubicBezTo>
                    <a:pt x="43707" y="203163"/>
                    <a:pt x="39475" y="203163"/>
                    <a:pt x="35117" y="203163"/>
                  </a:cubicBezTo>
                  <a:cubicBezTo>
                    <a:pt x="52172" y="207396"/>
                    <a:pt x="52172" y="207396"/>
                    <a:pt x="52172" y="207396"/>
                  </a:cubicBezTo>
                  <a:cubicBezTo>
                    <a:pt x="47939" y="207396"/>
                    <a:pt x="47939" y="207396"/>
                    <a:pt x="47939" y="207396"/>
                  </a:cubicBezTo>
                  <a:cubicBezTo>
                    <a:pt x="60761" y="211628"/>
                    <a:pt x="60761" y="211628"/>
                    <a:pt x="60761" y="211628"/>
                  </a:cubicBezTo>
                  <a:cubicBezTo>
                    <a:pt x="56529" y="211628"/>
                    <a:pt x="52172" y="215861"/>
                    <a:pt x="43707" y="215861"/>
                  </a:cubicBezTo>
                  <a:cubicBezTo>
                    <a:pt x="47939" y="215861"/>
                    <a:pt x="47939" y="215861"/>
                    <a:pt x="47939" y="215861"/>
                  </a:cubicBezTo>
                  <a:cubicBezTo>
                    <a:pt x="47939" y="220093"/>
                    <a:pt x="47939" y="220093"/>
                    <a:pt x="43707" y="220093"/>
                  </a:cubicBezTo>
                  <a:cubicBezTo>
                    <a:pt x="52296" y="220093"/>
                    <a:pt x="65118" y="215861"/>
                    <a:pt x="69351" y="220093"/>
                  </a:cubicBezTo>
                  <a:cubicBezTo>
                    <a:pt x="60761" y="228558"/>
                    <a:pt x="47939" y="220093"/>
                    <a:pt x="43707" y="224326"/>
                  </a:cubicBezTo>
                  <a:cubicBezTo>
                    <a:pt x="56529" y="228558"/>
                    <a:pt x="73584" y="228558"/>
                    <a:pt x="90638" y="228558"/>
                  </a:cubicBezTo>
                  <a:cubicBezTo>
                    <a:pt x="73584" y="237024"/>
                    <a:pt x="56529" y="232791"/>
                    <a:pt x="35117" y="237024"/>
                  </a:cubicBezTo>
                  <a:cubicBezTo>
                    <a:pt x="39350" y="237024"/>
                    <a:pt x="43707" y="237024"/>
                    <a:pt x="47939" y="241256"/>
                  </a:cubicBezTo>
                  <a:cubicBezTo>
                    <a:pt x="43707" y="241256"/>
                    <a:pt x="43707" y="241256"/>
                    <a:pt x="43707" y="241256"/>
                  </a:cubicBezTo>
                  <a:cubicBezTo>
                    <a:pt x="65118" y="245489"/>
                    <a:pt x="65118" y="245489"/>
                    <a:pt x="65118" y="245489"/>
                  </a:cubicBezTo>
                  <a:cubicBezTo>
                    <a:pt x="56529" y="249721"/>
                    <a:pt x="56529" y="249721"/>
                    <a:pt x="56529" y="249721"/>
                  </a:cubicBezTo>
                  <a:lnTo>
                    <a:pt x="56529" y="249721"/>
                  </a:lnTo>
                  <a:cubicBezTo>
                    <a:pt x="52296" y="253954"/>
                    <a:pt x="52296" y="249721"/>
                    <a:pt x="47939" y="253954"/>
                  </a:cubicBezTo>
                  <a:cubicBezTo>
                    <a:pt x="56529" y="258186"/>
                    <a:pt x="60761" y="258186"/>
                    <a:pt x="69351" y="258186"/>
                  </a:cubicBezTo>
                  <a:cubicBezTo>
                    <a:pt x="116283" y="279349"/>
                    <a:pt x="184626" y="283582"/>
                    <a:pt x="244380" y="283582"/>
                  </a:cubicBezTo>
                  <a:lnTo>
                    <a:pt x="244380" y="283582"/>
                  </a:lnTo>
                  <a:cubicBezTo>
                    <a:pt x="351190" y="287814"/>
                    <a:pt x="351190" y="287814"/>
                    <a:pt x="351190" y="287814"/>
                  </a:cubicBezTo>
                  <a:cubicBezTo>
                    <a:pt x="355423" y="292047"/>
                    <a:pt x="364012" y="292047"/>
                    <a:pt x="372602" y="292047"/>
                  </a:cubicBezTo>
                  <a:cubicBezTo>
                    <a:pt x="581865" y="279349"/>
                    <a:pt x="808183" y="292047"/>
                    <a:pt x="1013088" y="292047"/>
                  </a:cubicBezTo>
                  <a:cubicBezTo>
                    <a:pt x="1025911" y="296280"/>
                    <a:pt x="1042965" y="296280"/>
                    <a:pt x="1051556" y="292047"/>
                  </a:cubicBezTo>
                  <a:cubicBezTo>
                    <a:pt x="1299285" y="292047"/>
                    <a:pt x="1299285" y="292047"/>
                    <a:pt x="1299285" y="292047"/>
                  </a:cubicBezTo>
                  <a:cubicBezTo>
                    <a:pt x="1295052" y="292047"/>
                    <a:pt x="1295052" y="292047"/>
                    <a:pt x="1295052" y="292047"/>
                  </a:cubicBezTo>
                  <a:cubicBezTo>
                    <a:pt x="1320697" y="292047"/>
                    <a:pt x="1341984" y="292047"/>
                    <a:pt x="1367628" y="287814"/>
                  </a:cubicBezTo>
                  <a:cubicBezTo>
                    <a:pt x="1371861" y="292047"/>
                    <a:pt x="1371861" y="292047"/>
                    <a:pt x="1371861" y="292047"/>
                  </a:cubicBezTo>
                  <a:cubicBezTo>
                    <a:pt x="1435972" y="287814"/>
                    <a:pt x="1435972" y="287814"/>
                    <a:pt x="1435972" y="287814"/>
                  </a:cubicBezTo>
                  <a:cubicBezTo>
                    <a:pt x="1534193" y="283582"/>
                    <a:pt x="1619590" y="292047"/>
                    <a:pt x="1713578" y="283582"/>
                  </a:cubicBezTo>
                  <a:cubicBezTo>
                    <a:pt x="1696523" y="279349"/>
                    <a:pt x="1679468" y="283582"/>
                    <a:pt x="1666646" y="279349"/>
                  </a:cubicBezTo>
                  <a:cubicBezTo>
                    <a:pt x="1705113" y="279349"/>
                    <a:pt x="1739222" y="270884"/>
                    <a:pt x="1777689" y="266652"/>
                  </a:cubicBezTo>
                  <a:cubicBezTo>
                    <a:pt x="1631541" y="266652"/>
                    <a:pt x="1482156" y="266652"/>
                    <a:pt x="1332647" y="262419"/>
                  </a:cubicBezTo>
                  <a:lnTo>
                    <a:pt x="1332647" y="262419"/>
                  </a:lnTo>
                  <a:close/>
                  <a:moveTo>
                    <a:pt x="1430868" y="55148"/>
                  </a:moveTo>
                  <a:cubicBezTo>
                    <a:pt x="1422278" y="55148"/>
                    <a:pt x="1422278" y="55148"/>
                    <a:pt x="1422278" y="55148"/>
                  </a:cubicBezTo>
                  <a:cubicBezTo>
                    <a:pt x="1413688" y="55148"/>
                    <a:pt x="1413688" y="55148"/>
                    <a:pt x="1413688" y="55148"/>
                  </a:cubicBezTo>
                  <a:lnTo>
                    <a:pt x="1430868" y="55148"/>
                  </a:lnTo>
                  <a:lnTo>
                    <a:pt x="1430868" y="55148"/>
                  </a:lnTo>
                  <a:lnTo>
                    <a:pt x="1430868" y="55148"/>
                  </a:lnTo>
                  <a:close/>
                  <a:moveTo>
                    <a:pt x="1319825" y="287814"/>
                  </a:moveTo>
                  <a:cubicBezTo>
                    <a:pt x="1328414" y="287814"/>
                    <a:pt x="1336880" y="283582"/>
                    <a:pt x="1345469" y="287814"/>
                  </a:cubicBezTo>
                  <a:cubicBezTo>
                    <a:pt x="1336880" y="287814"/>
                    <a:pt x="1328414" y="287814"/>
                    <a:pt x="1319825" y="287814"/>
                  </a:cubicBezTo>
                  <a:lnTo>
                    <a:pt x="1319825" y="287814"/>
                  </a:lnTo>
                  <a:close/>
                  <a:moveTo>
                    <a:pt x="1371114" y="275117"/>
                  </a:moveTo>
                  <a:cubicBezTo>
                    <a:pt x="1362524" y="275117"/>
                    <a:pt x="1362524" y="275117"/>
                    <a:pt x="1362524" y="275117"/>
                  </a:cubicBezTo>
                  <a:cubicBezTo>
                    <a:pt x="1319825" y="275117"/>
                    <a:pt x="1268536" y="275117"/>
                    <a:pt x="1221605" y="275117"/>
                  </a:cubicBezTo>
                  <a:cubicBezTo>
                    <a:pt x="1213015" y="275117"/>
                    <a:pt x="1208783" y="275117"/>
                    <a:pt x="1200193" y="275117"/>
                  </a:cubicBezTo>
                  <a:cubicBezTo>
                    <a:pt x="1208783" y="275117"/>
                    <a:pt x="1213015" y="275117"/>
                    <a:pt x="1221605" y="275117"/>
                  </a:cubicBezTo>
                  <a:cubicBezTo>
                    <a:pt x="1277127" y="270884"/>
                    <a:pt x="1332647" y="270884"/>
                    <a:pt x="1388168" y="270884"/>
                  </a:cubicBezTo>
                  <a:cubicBezTo>
                    <a:pt x="1400991" y="275117"/>
                    <a:pt x="1400991" y="275117"/>
                    <a:pt x="1400991" y="275117"/>
                  </a:cubicBezTo>
                  <a:cubicBezTo>
                    <a:pt x="1482156" y="275117"/>
                    <a:pt x="1482156" y="275117"/>
                    <a:pt x="1482156" y="275117"/>
                  </a:cubicBezTo>
                  <a:lnTo>
                    <a:pt x="1371114" y="275117"/>
                  </a:lnTo>
                  <a:lnTo>
                    <a:pt x="1371114" y="275117"/>
                  </a:lnTo>
                  <a:lnTo>
                    <a:pt x="1371114" y="275117"/>
                  </a:lnTo>
                  <a:close/>
                  <a:moveTo>
                    <a:pt x="1605897" y="279349"/>
                  </a:moveTo>
                  <a:cubicBezTo>
                    <a:pt x="1571787" y="279349"/>
                    <a:pt x="1533321" y="279349"/>
                    <a:pt x="1503444" y="279349"/>
                  </a:cubicBezTo>
                  <a:cubicBezTo>
                    <a:pt x="1503444" y="275117"/>
                    <a:pt x="1503444" y="275117"/>
                    <a:pt x="1503444" y="275117"/>
                  </a:cubicBezTo>
                  <a:cubicBezTo>
                    <a:pt x="1533321" y="279349"/>
                    <a:pt x="1571787" y="279349"/>
                    <a:pt x="1605897" y="279349"/>
                  </a:cubicBezTo>
                  <a:cubicBezTo>
                    <a:pt x="1622952" y="279349"/>
                    <a:pt x="1640007" y="279349"/>
                    <a:pt x="1657186" y="279349"/>
                  </a:cubicBezTo>
                  <a:cubicBezTo>
                    <a:pt x="1640131" y="279349"/>
                    <a:pt x="1623076" y="279349"/>
                    <a:pt x="1605897" y="279349"/>
                  </a:cubicBezTo>
                  <a:lnTo>
                    <a:pt x="1605897" y="279349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262626">
                    <a:alpha val="0"/>
                  </a:srgbClr>
                </a:gs>
                <a:gs pos="100000">
                  <a:schemeClr val="tx1">
                    <a:lumMod val="95000"/>
                    <a:lumOff val="5000"/>
                  </a:schemeClr>
                </a:gs>
              </a:gsLst>
              <a:lin ang="10800000" scaled="1"/>
              <a:tileRect/>
            </a:gradFill>
            <a:ln w="12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Freeform 55">
              <a:extLst>
                <a:ext uri="{FF2B5EF4-FFF2-40B4-BE49-F238E27FC236}">
                  <a16:creationId xmlns:a16="http://schemas.microsoft.com/office/drawing/2014/main" id="{A40DAFD2-090E-4455-952B-092894C5152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9549" y="8227"/>
              <a:ext cx="1276803" cy="1199782"/>
            </a:xfrm>
            <a:custGeom>
              <a:avLst/>
              <a:gdLst>
                <a:gd name="T0" fmla="*/ 155 w 296"/>
                <a:gd name="T1" fmla="*/ 270 h 278"/>
                <a:gd name="T2" fmla="*/ 148 w 296"/>
                <a:gd name="T3" fmla="*/ 251 h 278"/>
                <a:gd name="T4" fmla="*/ 150 w 296"/>
                <a:gd name="T5" fmla="*/ 248 h 278"/>
                <a:gd name="T6" fmla="*/ 143 w 296"/>
                <a:gd name="T7" fmla="*/ 210 h 278"/>
                <a:gd name="T8" fmla="*/ 144 w 296"/>
                <a:gd name="T9" fmla="*/ 214 h 278"/>
                <a:gd name="T10" fmla="*/ 146 w 296"/>
                <a:gd name="T11" fmla="*/ 227 h 278"/>
                <a:gd name="T12" fmla="*/ 245 w 296"/>
                <a:gd name="T13" fmla="*/ 210 h 278"/>
                <a:gd name="T14" fmla="*/ 227 w 296"/>
                <a:gd name="T15" fmla="*/ 81 h 278"/>
                <a:gd name="T16" fmla="*/ 216 w 296"/>
                <a:gd name="T17" fmla="*/ 40 h 278"/>
                <a:gd name="T18" fmla="*/ 205 w 296"/>
                <a:gd name="T19" fmla="*/ 49 h 278"/>
                <a:gd name="T20" fmla="*/ 183 w 296"/>
                <a:gd name="T21" fmla="*/ 43 h 278"/>
                <a:gd name="T22" fmla="*/ 177 w 296"/>
                <a:gd name="T23" fmla="*/ 44 h 278"/>
                <a:gd name="T24" fmla="*/ 182 w 296"/>
                <a:gd name="T25" fmla="*/ 17 h 278"/>
                <a:gd name="T26" fmla="*/ 203 w 296"/>
                <a:gd name="T27" fmla="*/ 10 h 278"/>
                <a:gd name="T28" fmla="*/ 216 w 296"/>
                <a:gd name="T29" fmla="*/ 18 h 278"/>
                <a:gd name="T30" fmla="*/ 224 w 296"/>
                <a:gd name="T31" fmla="*/ 85 h 278"/>
                <a:gd name="T32" fmla="*/ 135 w 296"/>
                <a:gd name="T33" fmla="*/ 246 h 278"/>
                <a:gd name="T34" fmla="*/ 189 w 296"/>
                <a:gd name="T35" fmla="*/ 133 h 278"/>
                <a:gd name="T36" fmla="*/ 176 w 296"/>
                <a:gd name="T37" fmla="*/ 167 h 278"/>
                <a:gd name="T38" fmla="*/ 178 w 296"/>
                <a:gd name="T39" fmla="*/ 177 h 278"/>
                <a:gd name="T40" fmla="*/ 164 w 296"/>
                <a:gd name="T41" fmla="*/ 184 h 278"/>
                <a:gd name="T42" fmla="*/ 150 w 296"/>
                <a:gd name="T43" fmla="*/ 200 h 278"/>
                <a:gd name="T44" fmla="*/ 130 w 296"/>
                <a:gd name="T45" fmla="*/ 215 h 278"/>
                <a:gd name="T46" fmla="*/ 103 w 296"/>
                <a:gd name="T47" fmla="*/ 208 h 278"/>
                <a:gd name="T48" fmla="*/ 92 w 296"/>
                <a:gd name="T49" fmla="*/ 204 h 278"/>
                <a:gd name="T50" fmla="*/ 74 w 296"/>
                <a:gd name="T51" fmla="*/ 195 h 278"/>
                <a:gd name="T52" fmla="*/ 65 w 296"/>
                <a:gd name="T53" fmla="*/ 188 h 278"/>
                <a:gd name="T54" fmla="*/ 57 w 296"/>
                <a:gd name="T55" fmla="*/ 168 h 278"/>
                <a:gd name="T56" fmla="*/ 44 w 296"/>
                <a:gd name="T57" fmla="*/ 160 h 278"/>
                <a:gd name="T58" fmla="*/ 28 w 296"/>
                <a:gd name="T59" fmla="*/ 140 h 278"/>
                <a:gd name="T60" fmla="*/ 43 w 296"/>
                <a:gd name="T61" fmla="*/ 135 h 278"/>
                <a:gd name="T62" fmla="*/ 43 w 296"/>
                <a:gd name="T63" fmla="*/ 113 h 278"/>
                <a:gd name="T64" fmla="*/ 55 w 296"/>
                <a:gd name="T65" fmla="*/ 100 h 278"/>
                <a:gd name="T66" fmla="*/ 57 w 296"/>
                <a:gd name="T67" fmla="*/ 82 h 278"/>
                <a:gd name="T68" fmla="*/ 77 w 296"/>
                <a:gd name="T69" fmla="*/ 67 h 278"/>
                <a:gd name="T70" fmla="*/ 99 w 296"/>
                <a:gd name="T71" fmla="*/ 59 h 278"/>
                <a:gd name="T72" fmla="*/ 104 w 296"/>
                <a:gd name="T73" fmla="*/ 58 h 278"/>
                <a:gd name="T74" fmla="*/ 105 w 296"/>
                <a:gd name="T75" fmla="*/ 46 h 278"/>
                <a:gd name="T76" fmla="*/ 124 w 296"/>
                <a:gd name="T77" fmla="*/ 50 h 278"/>
                <a:gd name="T78" fmla="*/ 136 w 296"/>
                <a:gd name="T79" fmla="*/ 11 h 278"/>
                <a:gd name="T80" fmla="*/ 135 w 296"/>
                <a:gd name="T81" fmla="*/ 41 h 278"/>
                <a:gd name="T82" fmla="*/ 140 w 296"/>
                <a:gd name="T83" fmla="*/ 63 h 278"/>
                <a:gd name="T84" fmla="*/ 158 w 296"/>
                <a:gd name="T85" fmla="*/ 67 h 278"/>
                <a:gd name="T86" fmla="*/ 170 w 296"/>
                <a:gd name="T87" fmla="*/ 61 h 278"/>
                <a:gd name="T88" fmla="*/ 167 w 296"/>
                <a:gd name="T89" fmla="*/ 81 h 278"/>
                <a:gd name="T90" fmla="*/ 182 w 296"/>
                <a:gd name="T91" fmla="*/ 110 h 278"/>
                <a:gd name="T92" fmla="*/ 194 w 296"/>
                <a:gd name="T93" fmla="*/ 183 h 278"/>
                <a:gd name="T94" fmla="*/ 212 w 296"/>
                <a:gd name="T95" fmla="*/ 245 h 278"/>
                <a:gd name="T96" fmla="*/ 198 w 296"/>
                <a:gd name="T97" fmla="*/ 98 h 278"/>
                <a:gd name="T98" fmla="*/ 133 w 296"/>
                <a:gd name="T99" fmla="*/ 239 h 278"/>
                <a:gd name="T100" fmla="*/ 86 w 296"/>
                <a:gd name="T101" fmla="*/ 50 h 278"/>
                <a:gd name="T102" fmla="*/ 97 w 296"/>
                <a:gd name="T103" fmla="*/ 52 h 278"/>
                <a:gd name="T104" fmla="*/ 9 w 296"/>
                <a:gd name="T105" fmla="*/ 250 h 278"/>
                <a:gd name="T106" fmla="*/ 7 w 296"/>
                <a:gd name="T107" fmla="*/ 74 h 278"/>
                <a:gd name="T108" fmla="*/ 251 w 296"/>
                <a:gd name="T109" fmla="*/ 72 h 278"/>
                <a:gd name="T110" fmla="*/ 165 w 296"/>
                <a:gd name="T111" fmla="*/ 56 h 278"/>
                <a:gd name="T112" fmla="*/ 19 w 296"/>
                <a:gd name="T113" fmla="*/ 180 h 278"/>
                <a:gd name="T114" fmla="*/ 87 w 296"/>
                <a:gd name="T115" fmla="*/ 210 h 278"/>
                <a:gd name="T116" fmla="*/ 98 w 296"/>
                <a:gd name="T117" fmla="*/ 220 h 278"/>
                <a:gd name="T118" fmla="*/ 113 w 296"/>
                <a:gd name="T119" fmla="*/ 269 h 278"/>
                <a:gd name="T120" fmla="*/ 25 w 296"/>
                <a:gd name="T121" fmla="*/ 177 h 278"/>
                <a:gd name="T122" fmla="*/ 85 w 296"/>
                <a:gd name="T123" fmla="*/ 215 h 278"/>
                <a:gd name="T124" fmla="*/ 85 w 296"/>
                <a:gd name="T125" fmla="*/ 212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96" h="278">
                  <a:moveTo>
                    <a:pt x="157" y="274"/>
                  </a:moveTo>
                  <a:cubicBezTo>
                    <a:pt x="158" y="275"/>
                    <a:pt x="158" y="275"/>
                    <a:pt x="158" y="275"/>
                  </a:cubicBezTo>
                  <a:cubicBezTo>
                    <a:pt x="158" y="275"/>
                    <a:pt x="158" y="275"/>
                    <a:pt x="158" y="275"/>
                  </a:cubicBezTo>
                  <a:cubicBezTo>
                    <a:pt x="157" y="275"/>
                    <a:pt x="157" y="275"/>
                    <a:pt x="157" y="275"/>
                  </a:cubicBezTo>
                  <a:cubicBezTo>
                    <a:pt x="157" y="275"/>
                    <a:pt x="157" y="275"/>
                    <a:pt x="157" y="275"/>
                  </a:cubicBezTo>
                  <a:cubicBezTo>
                    <a:pt x="157" y="274"/>
                    <a:pt x="157" y="274"/>
                    <a:pt x="157" y="274"/>
                  </a:cubicBezTo>
                  <a:close/>
                  <a:moveTo>
                    <a:pt x="154" y="264"/>
                  </a:moveTo>
                  <a:cubicBezTo>
                    <a:pt x="155" y="264"/>
                    <a:pt x="155" y="266"/>
                    <a:pt x="156" y="268"/>
                  </a:cubicBezTo>
                  <a:cubicBezTo>
                    <a:pt x="157" y="271"/>
                    <a:pt x="157" y="273"/>
                    <a:pt x="157" y="274"/>
                  </a:cubicBezTo>
                  <a:cubicBezTo>
                    <a:pt x="157" y="274"/>
                    <a:pt x="157" y="274"/>
                    <a:pt x="156" y="273"/>
                  </a:cubicBezTo>
                  <a:cubicBezTo>
                    <a:pt x="156" y="272"/>
                    <a:pt x="155" y="271"/>
                    <a:pt x="155" y="270"/>
                  </a:cubicBezTo>
                  <a:cubicBezTo>
                    <a:pt x="154" y="267"/>
                    <a:pt x="154" y="267"/>
                    <a:pt x="154" y="267"/>
                  </a:cubicBezTo>
                  <a:cubicBezTo>
                    <a:pt x="154" y="266"/>
                    <a:pt x="154" y="265"/>
                    <a:pt x="154" y="264"/>
                  </a:cubicBezTo>
                  <a:close/>
                  <a:moveTo>
                    <a:pt x="157" y="223"/>
                  </a:moveTo>
                  <a:cubicBezTo>
                    <a:pt x="158" y="223"/>
                    <a:pt x="158" y="223"/>
                    <a:pt x="158" y="223"/>
                  </a:cubicBezTo>
                  <a:cubicBezTo>
                    <a:pt x="158" y="224"/>
                    <a:pt x="158" y="224"/>
                    <a:pt x="157" y="224"/>
                  </a:cubicBezTo>
                  <a:cubicBezTo>
                    <a:pt x="157" y="224"/>
                    <a:pt x="157" y="223"/>
                    <a:pt x="157" y="223"/>
                  </a:cubicBezTo>
                  <a:close/>
                  <a:moveTo>
                    <a:pt x="150" y="249"/>
                  </a:moveTo>
                  <a:cubicBezTo>
                    <a:pt x="151" y="249"/>
                    <a:pt x="151" y="250"/>
                    <a:pt x="151" y="250"/>
                  </a:cubicBezTo>
                  <a:cubicBezTo>
                    <a:pt x="151" y="250"/>
                    <a:pt x="151" y="251"/>
                    <a:pt x="151" y="251"/>
                  </a:cubicBezTo>
                  <a:cubicBezTo>
                    <a:pt x="150" y="251"/>
                    <a:pt x="150" y="252"/>
                    <a:pt x="150" y="252"/>
                  </a:cubicBezTo>
                  <a:cubicBezTo>
                    <a:pt x="149" y="252"/>
                    <a:pt x="149" y="252"/>
                    <a:pt x="148" y="251"/>
                  </a:cubicBezTo>
                  <a:cubicBezTo>
                    <a:pt x="148" y="251"/>
                    <a:pt x="148" y="250"/>
                    <a:pt x="148" y="249"/>
                  </a:cubicBezTo>
                  <a:cubicBezTo>
                    <a:pt x="148" y="249"/>
                    <a:pt x="148" y="248"/>
                    <a:pt x="148" y="248"/>
                  </a:cubicBezTo>
                  <a:cubicBezTo>
                    <a:pt x="148" y="248"/>
                    <a:pt x="148" y="248"/>
                    <a:pt x="148" y="247"/>
                  </a:cubicBezTo>
                  <a:cubicBezTo>
                    <a:pt x="148" y="246"/>
                    <a:pt x="148" y="244"/>
                    <a:pt x="148" y="242"/>
                  </a:cubicBezTo>
                  <a:cubicBezTo>
                    <a:pt x="147" y="240"/>
                    <a:pt x="147" y="238"/>
                    <a:pt x="147" y="236"/>
                  </a:cubicBezTo>
                  <a:cubicBezTo>
                    <a:pt x="147" y="236"/>
                    <a:pt x="148" y="236"/>
                    <a:pt x="148" y="237"/>
                  </a:cubicBezTo>
                  <a:cubicBezTo>
                    <a:pt x="148" y="238"/>
                    <a:pt x="148" y="238"/>
                    <a:pt x="148" y="239"/>
                  </a:cubicBezTo>
                  <a:cubicBezTo>
                    <a:pt x="148" y="240"/>
                    <a:pt x="148" y="241"/>
                    <a:pt x="148" y="242"/>
                  </a:cubicBezTo>
                  <a:cubicBezTo>
                    <a:pt x="148" y="243"/>
                    <a:pt x="149" y="243"/>
                    <a:pt x="149" y="243"/>
                  </a:cubicBezTo>
                  <a:cubicBezTo>
                    <a:pt x="149" y="246"/>
                    <a:pt x="149" y="246"/>
                    <a:pt x="149" y="246"/>
                  </a:cubicBezTo>
                  <a:cubicBezTo>
                    <a:pt x="149" y="247"/>
                    <a:pt x="149" y="248"/>
                    <a:pt x="150" y="248"/>
                  </a:cubicBezTo>
                  <a:cubicBezTo>
                    <a:pt x="150" y="248"/>
                    <a:pt x="150" y="248"/>
                    <a:pt x="150" y="249"/>
                  </a:cubicBezTo>
                  <a:close/>
                  <a:moveTo>
                    <a:pt x="159" y="211"/>
                  </a:moveTo>
                  <a:cubicBezTo>
                    <a:pt x="159" y="212"/>
                    <a:pt x="159" y="213"/>
                    <a:pt x="158" y="213"/>
                  </a:cubicBezTo>
                  <a:cubicBezTo>
                    <a:pt x="157" y="213"/>
                    <a:pt x="156" y="214"/>
                    <a:pt x="156" y="214"/>
                  </a:cubicBezTo>
                  <a:cubicBezTo>
                    <a:pt x="156" y="212"/>
                    <a:pt x="156" y="212"/>
                    <a:pt x="156" y="212"/>
                  </a:cubicBezTo>
                  <a:cubicBezTo>
                    <a:pt x="157" y="211"/>
                    <a:pt x="158" y="211"/>
                    <a:pt x="159" y="211"/>
                  </a:cubicBezTo>
                  <a:close/>
                  <a:moveTo>
                    <a:pt x="158" y="276"/>
                  </a:moveTo>
                  <a:cubicBezTo>
                    <a:pt x="159" y="276"/>
                    <a:pt x="160" y="276"/>
                    <a:pt x="160" y="277"/>
                  </a:cubicBezTo>
                  <a:cubicBezTo>
                    <a:pt x="160" y="278"/>
                    <a:pt x="160" y="278"/>
                    <a:pt x="159" y="278"/>
                  </a:cubicBezTo>
                  <a:cubicBezTo>
                    <a:pt x="158" y="278"/>
                    <a:pt x="158" y="277"/>
                    <a:pt x="158" y="276"/>
                  </a:cubicBezTo>
                  <a:close/>
                  <a:moveTo>
                    <a:pt x="143" y="210"/>
                  </a:moveTo>
                  <a:cubicBezTo>
                    <a:pt x="144" y="210"/>
                    <a:pt x="144" y="211"/>
                    <a:pt x="144" y="211"/>
                  </a:cubicBezTo>
                  <a:cubicBezTo>
                    <a:pt x="144" y="212"/>
                    <a:pt x="144" y="212"/>
                    <a:pt x="144" y="212"/>
                  </a:cubicBezTo>
                  <a:cubicBezTo>
                    <a:pt x="144" y="212"/>
                    <a:pt x="143" y="212"/>
                    <a:pt x="143" y="212"/>
                  </a:cubicBezTo>
                  <a:cubicBezTo>
                    <a:pt x="143" y="212"/>
                    <a:pt x="143" y="212"/>
                    <a:pt x="143" y="212"/>
                  </a:cubicBezTo>
                  <a:cubicBezTo>
                    <a:pt x="143" y="212"/>
                    <a:pt x="143" y="212"/>
                    <a:pt x="143" y="210"/>
                  </a:cubicBezTo>
                  <a:close/>
                  <a:moveTo>
                    <a:pt x="144" y="214"/>
                  </a:moveTo>
                  <a:cubicBezTo>
                    <a:pt x="144" y="214"/>
                    <a:pt x="143" y="214"/>
                    <a:pt x="143" y="214"/>
                  </a:cubicBezTo>
                  <a:cubicBezTo>
                    <a:pt x="143" y="214"/>
                    <a:pt x="143" y="214"/>
                    <a:pt x="143" y="214"/>
                  </a:cubicBezTo>
                  <a:cubicBezTo>
                    <a:pt x="144" y="213"/>
                    <a:pt x="144" y="213"/>
                    <a:pt x="144" y="213"/>
                  </a:cubicBezTo>
                  <a:cubicBezTo>
                    <a:pt x="144" y="213"/>
                    <a:pt x="144" y="214"/>
                    <a:pt x="144" y="214"/>
                  </a:cubicBezTo>
                  <a:cubicBezTo>
                    <a:pt x="144" y="214"/>
                    <a:pt x="144" y="214"/>
                    <a:pt x="144" y="214"/>
                  </a:cubicBezTo>
                  <a:close/>
                  <a:moveTo>
                    <a:pt x="145" y="229"/>
                  </a:moveTo>
                  <a:cubicBezTo>
                    <a:pt x="146" y="229"/>
                    <a:pt x="146" y="229"/>
                    <a:pt x="146" y="229"/>
                  </a:cubicBezTo>
                  <a:cubicBezTo>
                    <a:pt x="146" y="230"/>
                    <a:pt x="146" y="231"/>
                    <a:pt x="147" y="232"/>
                  </a:cubicBezTo>
                  <a:cubicBezTo>
                    <a:pt x="145" y="232"/>
                    <a:pt x="145" y="231"/>
                    <a:pt x="145" y="230"/>
                  </a:cubicBezTo>
                  <a:cubicBezTo>
                    <a:pt x="145" y="230"/>
                    <a:pt x="145" y="230"/>
                    <a:pt x="145" y="229"/>
                  </a:cubicBezTo>
                  <a:cubicBezTo>
                    <a:pt x="145" y="229"/>
                    <a:pt x="145" y="229"/>
                    <a:pt x="145" y="229"/>
                  </a:cubicBezTo>
                  <a:close/>
                  <a:moveTo>
                    <a:pt x="144" y="217"/>
                  </a:moveTo>
                  <a:cubicBezTo>
                    <a:pt x="145" y="217"/>
                    <a:pt x="145" y="218"/>
                    <a:pt x="145" y="218"/>
                  </a:cubicBezTo>
                  <a:cubicBezTo>
                    <a:pt x="145" y="218"/>
                    <a:pt x="145" y="219"/>
                    <a:pt x="145" y="219"/>
                  </a:cubicBezTo>
                  <a:cubicBezTo>
                    <a:pt x="144" y="219"/>
                    <a:pt x="144" y="218"/>
                    <a:pt x="144" y="217"/>
                  </a:cubicBezTo>
                  <a:close/>
                  <a:moveTo>
                    <a:pt x="146" y="227"/>
                  </a:moveTo>
                  <a:cubicBezTo>
                    <a:pt x="145" y="228"/>
                    <a:pt x="145" y="228"/>
                    <a:pt x="145" y="228"/>
                  </a:cubicBezTo>
                  <a:cubicBezTo>
                    <a:pt x="145" y="228"/>
                    <a:pt x="145" y="227"/>
                    <a:pt x="144" y="226"/>
                  </a:cubicBezTo>
                  <a:cubicBezTo>
                    <a:pt x="144" y="225"/>
                    <a:pt x="144" y="224"/>
                    <a:pt x="144" y="224"/>
                  </a:cubicBezTo>
                  <a:cubicBezTo>
                    <a:pt x="147" y="224"/>
                    <a:pt x="147" y="224"/>
                    <a:pt x="147" y="224"/>
                  </a:cubicBezTo>
                  <a:cubicBezTo>
                    <a:pt x="147" y="224"/>
                    <a:pt x="147" y="225"/>
                    <a:pt x="147" y="225"/>
                  </a:cubicBezTo>
                  <a:cubicBezTo>
                    <a:pt x="146" y="226"/>
                    <a:pt x="146" y="226"/>
                    <a:pt x="146" y="227"/>
                  </a:cubicBezTo>
                  <a:close/>
                  <a:moveTo>
                    <a:pt x="251" y="208"/>
                  </a:moveTo>
                  <a:cubicBezTo>
                    <a:pt x="253" y="208"/>
                    <a:pt x="255" y="209"/>
                    <a:pt x="255" y="212"/>
                  </a:cubicBezTo>
                  <a:cubicBezTo>
                    <a:pt x="255" y="215"/>
                    <a:pt x="253" y="216"/>
                    <a:pt x="250" y="216"/>
                  </a:cubicBezTo>
                  <a:cubicBezTo>
                    <a:pt x="250" y="216"/>
                    <a:pt x="249" y="216"/>
                    <a:pt x="248" y="215"/>
                  </a:cubicBezTo>
                  <a:cubicBezTo>
                    <a:pt x="247" y="215"/>
                    <a:pt x="246" y="213"/>
                    <a:pt x="245" y="210"/>
                  </a:cubicBezTo>
                  <a:cubicBezTo>
                    <a:pt x="246" y="210"/>
                    <a:pt x="247" y="210"/>
                    <a:pt x="248" y="209"/>
                  </a:cubicBezTo>
                  <a:cubicBezTo>
                    <a:pt x="249" y="209"/>
                    <a:pt x="250" y="208"/>
                    <a:pt x="251" y="208"/>
                  </a:cubicBezTo>
                  <a:close/>
                  <a:moveTo>
                    <a:pt x="240" y="76"/>
                  </a:moveTo>
                  <a:cubicBezTo>
                    <a:pt x="241" y="76"/>
                    <a:pt x="241" y="75"/>
                    <a:pt x="242" y="75"/>
                  </a:cubicBezTo>
                  <a:cubicBezTo>
                    <a:pt x="243" y="75"/>
                    <a:pt x="243" y="75"/>
                    <a:pt x="243" y="75"/>
                  </a:cubicBezTo>
                  <a:cubicBezTo>
                    <a:pt x="243" y="76"/>
                    <a:pt x="244" y="76"/>
                    <a:pt x="244" y="76"/>
                  </a:cubicBezTo>
                  <a:cubicBezTo>
                    <a:pt x="244" y="76"/>
                    <a:pt x="243" y="77"/>
                    <a:pt x="241" y="78"/>
                  </a:cubicBezTo>
                  <a:cubicBezTo>
                    <a:pt x="239" y="79"/>
                    <a:pt x="238" y="80"/>
                    <a:pt x="236" y="80"/>
                  </a:cubicBezTo>
                  <a:cubicBezTo>
                    <a:pt x="235" y="80"/>
                    <a:pt x="235" y="80"/>
                    <a:pt x="233" y="82"/>
                  </a:cubicBezTo>
                  <a:cubicBezTo>
                    <a:pt x="232" y="83"/>
                    <a:pt x="229" y="84"/>
                    <a:pt x="225" y="84"/>
                  </a:cubicBezTo>
                  <a:cubicBezTo>
                    <a:pt x="225" y="83"/>
                    <a:pt x="226" y="82"/>
                    <a:pt x="227" y="81"/>
                  </a:cubicBezTo>
                  <a:cubicBezTo>
                    <a:pt x="229" y="81"/>
                    <a:pt x="230" y="80"/>
                    <a:pt x="232" y="80"/>
                  </a:cubicBezTo>
                  <a:cubicBezTo>
                    <a:pt x="234" y="79"/>
                    <a:pt x="235" y="79"/>
                    <a:pt x="237" y="78"/>
                  </a:cubicBezTo>
                  <a:cubicBezTo>
                    <a:pt x="238" y="78"/>
                    <a:pt x="240" y="77"/>
                    <a:pt x="240" y="76"/>
                  </a:cubicBezTo>
                  <a:close/>
                  <a:moveTo>
                    <a:pt x="220" y="28"/>
                  </a:moveTo>
                  <a:cubicBezTo>
                    <a:pt x="221" y="28"/>
                    <a:pt x="221" y="28"/>
                    <a:pt x="221" y="29"/>
                  </a:cubicBezTo>
                  <a:cubicBezTo>
                    <a:pt x="221" y="29"/>
                    <a:pt x="221" y="30"/>
                    <a:pt x="220" y="30"/>
                  </a:cubicBezTo>
                  <a:cubicBezTo>
                    <a:pt x="219" y="31"/>
                    <a:pt x="218" y="32"/>
                    <a:pt x="218" y="33"/>
                  </a:cubicBezTo>
                  <a:cubicBezTo>
                    <a:pt x="218" y="33"/>
                    <a:pt x="219" y="33"/>
                    <a:pt x="219" y="34"/>
                  </a:cubicBezTo>
                  <a:cubicBezTo>
                    <a:pt x="219" y="35"/>
                    <a:pt x="218" y="36"/>
                    <a:pt x="217" y="37"/>
                  </a:cubicBezTo>
                  <a:cubicBezTo>
                    <a:pt x="216" y="37"/>
                    <a:pt x="215" y="38"/>
                    <a:pt x="215" y="39"/>
                  </a:cubicBezTo>
                  <a:cubicBezTo>
                    <a:pt x="215" y="40"/>
                    <a:pt x="215" y="40"/>
                    <a:pt x="216" y="40"/>
                  </a:cubicBezTo>
                  <a:cubicBezTo>
                    <a:pt x="216" y="41"/>
                    <a:pt x="216" y="41"/>
                    <a:pt x="216" y="41"/>
                  </a:cubicBezTo>
                  <a:cubicBezTo>
                    <a:pt x="216" y="41"/>
                    <a:pt x="216" y="42"/>
                    <a:pt x="215" y="42"/>
                  </a:cubicBezTo>
                  <a:cubicBezTo>
                    <a:pt x="214" y="43"/>
                    <a:pt x="213" y="43"/>
                    <a:pt x="213" y="44"/>
                  </a:cubicBezTo>
                  <a:cubicBezTo>
                    <a:pt x="212" y="45"/>
                    <a:pt x="212" y="45"/>
                    <a:pt x="212" y="45"/>
                  </a:cubicBezTo>
                  <a:cubicBezTo>
                    <a:pt x="212" y="45"/>
                    <a:pt x="212" y="45"/>
                    <a:pt x="212" y="45"/>
                  </a:cubicBezTo>
                  <a:cubicBezTo>
                    <a:pt x="211" y="45"/>
                    <a:pt x="211" y="45"/>
                    <a:pt x="211" y="45"/>
                  </a:cubicBezTo>
                  <a:cubicBezTo>
                    <a:pt x="211" y="45"/>
                    <a:pt x="211" y="45"/>
                    <a:pt x="211" y="45"/>
                  </a:cubicBezTo>
                  <a:cubicBezTo>
                    <a:pt x="210" y="45"/>
                    <a:pt x="209" y="45"/>
                    <a:pt x="209" y="46"/>
                  </a:cubicBezTo>
                  <a:cubicBezTo>
                    <a:pt x="209" y="46"/>
                    <a:pt x="208" y="47"/>
                    <a:pt x="207" y="47"/>
                  </a:cubicBezTo>
                  <a:cubicBezTo>
                    <a:pt x="207" y="48"/>
                    <a:pt x="207" y="48"/>
                    <a:pt x="207" y="48"/>
                  </a:cubicBezTo>
                  <a:cubicBezTo>
                    <a:pt x="206" y="49"/>
                    <a:pt x="206" y="49"/>
                    <a:pt x="205" y="49"/>
                  </a:cubicBezTo>
                  <a:cubicBezTo>
                    <a:pt x="205" y="49"/>
                    <a:pt x="205" y="49"/>
                    <a:pt x="204" y="48"/>
                  </a:cubicBezTo>
                  <a:cubicBezTo>
                    <a:pt x="204" y="48"/>
                    <a:pt x="204" y="47"/>
                    <a:pt x="204" y="47"/>
                  </a:cubicBezTo>
                  <a:cubicBezTo>
                    <a:pt x="203" y="47"/>
                    <a:pt x="202" y="48"/>
                    <a:pt x="201" y="48"/>
                  </a:cubicBezTo>
                  <a:cubicBezTo>
                    <a:pt x="200" y="49"/>
                    <a:pt x="200" y="50"/>
                    <a:pt x="200" y="51"/>
                  </a:cubicBezTo>
                  <a:cubicBezTo>
                    <a:pt x="199" y="51"/>
                    <a:pt x="198" y="50"/>
                    <a:pt x="197" y="49"/>
                  </a:cubicBezTo>
                  <a:cubicBezTo>
                    <a:pt x="196" y="49"/>
                    <a:pt x="196" y="48"/>
                    <a:pt x="195" y="48"/>
                  </a:cubicBezTo>
                  <a:cubicBezTo>
                    <a:pt x="194" y="48"/>
                    <a:pt x="193" y="48"/>
                    <a:pt x="192" y="49"/>
                  </a:cubicBezTo>
                  <a:cubicBezTo>
                    <a:pt x="192" y="49"/>
                    <a:pt x="191" y="49"/>
                    <a:pt x="190" y="49"/>
                  </a:cubicBezTo>
                  <a:cubicBezTo>
                    <a:pt x="190" y="49"/>
                    <a:pt x="190" y="49"/>
                    <a:pt x="189" y="48"/>
                  </a:cubicBezTo>
                  <a:cubicBezTo>
                    <a:pt x="186" y="45"/>
                    <a:pt x="186" y="45"/>
                    <a:pt x="186" y="45"/>
                  </a:cubicBezTo>
                  <a:cubicBezTo>
                    <a:pt x="185" y="44"/>
                    <a:pt x="184" y="43"/>
                    <a:pt x="183" y="43"/>
                  </a:cubicBezTo>
                  <a:cubicBezTo>
                    <a:pt x="182" y="42"/>
                    <a:pt x="181" y="42"/>
                    <a:pt x="180" y="42"/>
                  </a:cubicBezTo>
                  <a:cubicBezTo>
                    <a:pt x="180" y="42"/>
                    <a:pt x="180" y="43"/>
                    <a:pt x="180" y="43"/>
                  </a:cubicBezTo>
                  <a:cubicBezTo>
                    <a:pt x="180" y="42"/>
                    <a:pt x="180" y="42"/>
                    <a:pt x="180" y="42"/>
                  </a:cubicBezTo>
                  <a:cubicBezTo>
                    <a:pt x="180" y="45"/>
                    <a:pt x="180" y="45"/>
                    <a:pt x="180" y="45"/>
                  </a:cubicBezTo>
                  <a:cubicBezTo>
                    <a:pt x="179" y="45"/>
                    <a:pt x="178" y="46"/>
                    <a:pt x="178" y="48"/>
                  </a:cubicBezTo>
                  <a:cubicBezTo>
                    <a:pt x="177" y="50"/>
                    <a:pt x="177" y="51"/>
                    <a:pt x="176" y="51"/>
                  </a:cubicBezTo>
                  <a:cubicBezTo>
                    <a:pt x="176" y="51"/>
                    <a:pt x="176" y="50"/>
                    <a:pt x="176" y="49"/>
                  </a:cubicBezTo>
                  <a:cubicBezTo>
                    <a:pt x="177" y="49"/>
                    <a:pt x="177" y="48"/>
                    <a:pt x="178" y="46"/>
                  </a:cubicBezTo>
                  <a:cubicBezTo>
                    <a:pt x="177" y="46"/>
                    <a:pt x="177" y="46"/>
                    <a:pt x="177" y="46"/>
                  </a:cubicBezTo>
                  <a:cubicBezTo>
                    <a:pt x="176" y="47"/>
                    <a:pt x="176" y="47"/>
                    <a:pt x="176" y="47"/>
                  </a:cubicBezTo>
                  <a:cubicBezTo>
                    <a:pt x="176" y="46"/>
                    <a:pt x="176" y="45"/>
                    <a:pt x="177" y="44"/>
                  </a:cubicBezTo>
                  <a:cubicBezTo>
                    <a:pt x="178" y="43"/>
                    <a:pt x="179" y="41"/>
                    <a:pt x="179" y="39"/>
                  </a:cubicBezTo>
                  <a:cubicBezTo>
                    <a:pt x="179" y="39"/>
                    <a:pt x="178" y="37"/>
                    <a:pt x="178" y="36"/>
                  </a:cubicBezTo>
                  <a:cubicBezTo>
                    <a:pt x="178" y="34"/>
                    <a:pt x="177" y="33"/>
                    <a:pt x="176" y="33"/>
                  </a:cubicBezTo>
                  <a:cubicBezTo>
                    <a:pt x="176" y="32"/>
                    <a:pt x="177" y="31"/>
                    <a:pt x="177" y="31"/>
                  </a:cubicBezTo>
                  <a:cubicBezTo>
                    <a:pt x="178" y="30"/>
                    <a:pt x="178" y="29"/>
                    <a:pt x="178" y="28"/>
                  </a:cubicBezTo>
                  <a:cubicBezTo>
                    <a:pt x="178" y="27"/>
                    <a:pt x="178" y="27"/>
                    <a:pt x="177" y="26"/>
                  </a:cubicBezTo>
                  <a:cubicBezTo>
                    <a:pt x="177" y="25"/>
                    <a:pt x="177" y="25"/>
                    <a:pt x="177" y="24"/>
                  </a:cubicBezTo>
                  <a:cubicBezTo>
                    <a:pt x="177" y="24"/>
                    <a:pt x="177" y="23"/>
                    <a:pt x="178" y="22"/>
                  </a:cubicBezTo>
                  <a:cubicBezTo>
                    <a:pt x="179" y="22"/>
                    <a:pt x="179" y="21"/>
                    <a:pt x="179" y="20"/>
                  </a:cubicBezTo>
                  <a:cubicBezTo>
                    <a:pt x="179" y="20"/>
                    <a:pt x="179" y="19"/>
                    <a:pt x="179" y="18"/>
                  </a:cubicBezTo>
                  <a:cubicBezTo>
                    <a:pt x="180" y="18"/>
                    <a:pt x="181" y="18"/>
                    <a:pt x="182" y="17"/>
                  </a:cubicBezTo>
                  <a:cubicBezTo>
                    <a:pt x="182" y="17"/>
                    <a:pt x="182" y="16"/>
                    <a:pt x="182" y="16"/>
                  </a:cubicBezTo>
                  <a:cubicBezTo>
                    <a:pt x="183" y="14"/>
                    <a:pt x="183" y="14"/>
                    <a:pt x="183" y="14"/>
                  </a:cubicBezTo>
                  <a:cubicBezTo>
                    <a:pt x="183" y="14"/>
                    <a:pt x="183" y="14"/>
                    <a:pt x="184" y="14"/>
                  </a:cubicBezTo>
                  <a:cubicBezTo>
                    <a:pt x="186" y="14"/>
                    <a:pt x="187" y="13"/>
                    <a:pt x="188" y="11"/>
                  </a:cubicBezTo>
                  <a:cubicBezTo>
                    <a:pt x="188" y="10"/>
                    <a:pt x="189" y="9"/>
                    <a:pt x="190" y="9"/>
                  </a:cubicBezTo>
                  <a:cubicBezTo>
                    <a:pt x="191" y="9"/>
                    <a:pt x="192" y="9"/>
                    <a:pt x="193" y="9"/>
                  </a:cubicBezTo>
                  <a:cubicBezTo>
                    <a:pt x="194" y="9"/>
                    <a:pt x="195" y="9"/>
                    <a:pt x="196" y="9"/>
                  </a:cubicBezTo>
                  <a:cubicBezTo>
                    <a:pt x="197" y="9"/>
                    <a:pt x="198" y="9"/>
                    <a:pt x="198" y="8"/>
                  </a:cubicBezTo>
                  <a:cubicBezTo>
                    <a:pt x="199" y="7"/>
                    <a:pt x="200" y="7"/>
                    <a:pt x="201" y="7"/>
                  </a:cubicBezTo>
                  <a:cubicBezTo>
                    <a:pt x="201" y="8"/>
                    <a:pt x="201" y="9"/>
                    <a:pt x="202" y="9"/>
                  </a:cubicBezTo>
                  <a:cubicBezTo>
                    <a:pt x="202" y="9"/>
                    <a:pt x="203" y="10"/>
                    <a:pt x="203" y="10"/>
                  </a:cubicBezTo>
                  <a:cubicBezTo>
                    <a:pt x="205" y="10"/>
                    <a:pt x="205" y="10"/>
                    <a:pt x="205" y="10"/>
                  </a:cubicBezTo>
                  <a:cubicBezTo>
                    <a:pt x="205" y="10"/>
                    <a:pt x="206" y="11"/>
                    <a:pt x="206" y="11"/>
                  </a:cubicBezTo>
                  <a:cubicBezTo>
                    <a:pt x="206" y="11"/>
                    <a:pt x="206" y="11"/>
                    <a:pt x="207" y="11"/>
                  </a:cubicBezTo>
                  <a:cubicBezTo>
                    <a:pt x="208" y="11"/>
                    <a:pt x="208" y="10"/>
                    <a:pt x="208" y="10"/>
                  </a:cubicBezTo>
                  <a:cubicBezTo>
                    <a:pt x="208" y="11"/>
                    <a:pt x="209" y="11"/>
                    <a:pt x="211" y="12"/>
                  </a:cubicBezTo>
                  <a:cubicBezTo>
                    <a:pt x="213" y="13"/>
                    <a:pt x="213" y="14"/>
                    <a:pt x="213" y="15"/>
                  </a:cubicBezTo>
                  <a:cubicBezTo>
                    <a:pt x="213" y="16"/>
                    <a:pt x="213" y="16"/>
                    <a:pt x="213" y="16"/>
                  </a:cubicBezTo>
                  <a:cubicBezTo>
                    <a:pt x="213" y="17"/>
                    <a:pt x="213" y="17"/>
                    <a:pt x="213" y="17"/>
                  </a:cubicBezTo>
                  <a:cubicBezTo>
                    <a:pt x="214" y="17"/>
                    <a:pt x="214" y="18"/>
                    <a:pt x="214" y="18"/>
                  </a:cubicBezTo>
                  <a:cubicBezTo>
                    <a:pt x="215" y="18"/>
                    <a:pt x="215" y="19"/>
                    <a:pt x="215" y="19"/>
                  </a:cubicBezTo>
                  <a:cubicBezTo>
                    <a:pt x="215" y="19"/>
                    <a:pt x="216" y="18"/>
                    <a:pt x="216" y="18"/>
                  </a:cubicBezTo>
                  <a:cubicBezTo>
                    <a:pt x="216" y="18"/>
                    <a:pt x="217" y="18"/>
                    <a:pt x="217" y="18"/>
                  </a:cubicBezTo>
                  <a:cubicBezTo>
                    <a:pt x="217" y="18"/>
                    <a:pt x="218" y="18"/>
                    <a:pt x="218" y="19"/>
                  </a:cubicBezTo>
                  <a:cubicBezTo>
                    <a:pt x="218" y="20"/>
                    <a:pt x="218" y="20"/>
                    <a:pt x="218" y="21"/>
                  </a:cubicBezTo>
                  <a:cubicBezTo>
                    <a:pt x="217" y="21"/>
                    <a:pt x="217" y="22"/>
                    <a:pt x="217" y="22"/>
                  </a:cubicBezTo>
                  <a:cubicBezTo>
                    <a:pt x="217" y="23"/>
                    <a:pt x="217" y="23"/>
                    <a:pt x="218" y="25"/>
                  </a:cubicBezTo>
                  <a:cubicBezTo>
                    <a:pt x="218" y="26"/>
                    <a:pt x="219" y="27"/>
                    <a:pt x="220" y="28"/>
                  </a:cubicBezTo>
                  <a:close/>
                  <a:moveTo>
                    <a:pt x="223" y="84"/>
                  </a:moveTo>
                  <a:cubicBezTo>
                    <a:pt x="224" y="84"/>
                    <a:pt x="224" y="84"/>
                    <a:pt x="224" y="85"/>
                  </a:cubicBezTo>
                  <a:cubicBezTo>
                    <a:pt x="224" y="85"/>
                    <a:pt x="224" y="85"/>
                    <a:pt x="225" y="85"/>
                  </a:cubicBezTo>
                  <a:cubicBezTo>
                    <a:pt x="225" y="85"/>
                    <a:pt x="225" y="85"/>
                    <a:pt x="225" y="85"/>
                  </a:cubicBezTo>
                  <a:cubicBezTo>
                    <a:pt x="225" y="85"/>
                    <a:pt x="225" y="85"/>
                    <a:pt x="224" y="85"/>
                  </a:cubicBezTo>
                  <a:cubicBezTo>
                    <a:pt x="224" y="85"/>
                    <a:pt x="223" y="85"/>
                    <a:pt x="223" y="84"/>
                  </a:cubicBezTo>
                  <a:close/>
                  <a:moveTo>
                    <a:pt x="136" y="248"/>
                  </a:moveTo>
                  <a:cubicBezTo>
                    <a:pt x="136" y="248"/>
                    <a:pt x="136" y="248"/>
                    <a:pt x="136" y="248"/>
                  </a:cubicBezTo>
                  <a:cubicBezTo>
                    <a:pt x="136" y="248"/>
                    <a:pt x="136" y="249"/>
                    <a:pt x="136" y="249"/>
                  </a:cubicBezTo>
                  <a:cubicBezTo>
                    <a:pt x="136" y="249"/>
                    <a:pt x="136" y="249"/>
                    <a:pt x="137" y="249"/>
                  </a:cubicBezTo>
                  <a:cubicBezTo>
                    <a:pt x="137" y="254"/>
                    <a:pt x="137" y="254"/>
                    <a:pt x="137" y="254"/>
                  </a:cubicBezTo>
                  <a:cubicBezTo>
                    <a:pt x="136" y="254"/>
                    <a:pt x="135" y="254"/>
                    <a:pt x="134" y="253"/>
                  </a:cubicBezTo>
                  <a:cubicBezTo>
                    <a:pt x="134" y="253"/>
                    <a:pt x="134" y="251"/>
                    <a:pt x="134" y="249"/>
                  </a:cubicBezTo>
                  <a:cubicBezTo>
                    <a:pt x="134" y="247"/>
                    <a:pt x="134" y="247"/>
                    <a:pt x="134" y="247"/>
                  </a:cubicBezTo>
                  <a:cubicBezTo>
                    <a:pt x="134" y="246"/>
                    <a:pt x="134" y="245"/>
                    <a:pt x="134" y="245"/>
                  </a:cubicBezTo>
                  <a:cubicBezTo>
                    <a:pt x="134" y="245"/>
                    <a:pt x="135" y="245"/>
                    <a:pt x="135" y="246"/>
                  </a:cubicBezTo>
                  <a:cubicBezTo>
                    <a:pt x="135" y="247"/>
                    <a:pt x="136" y="248"/>
                    <a:pt x="136" y="248"/>
                  </a:cubicBezTo>
                  <a:close/>
                  <a:moveTo>
                    <a:pt x="295" y="2"/>
                  </a:moveTo>
                  <a:cubicBezTo>
                    <a:pt x="296" y="2"/>
                    <a:pt x="296" y="3"/>
                    <a:pt x="296" y="4"/>
                  </a:cubicBezTo>
                  <a:cubicBezTo>
                    <a:pt x="296" y="4"/>
                    <a:pt x="295" y="5"/>
                    <a:pt x="295" y="5"/>
                  </a:cubicBezTo>
                  <a:cubicBezTo>
                    <a:pt x="294" y="6"/>
                    <a:pt x="293" y="6"/>
                    <a:pt x="292" y="6"/>
                  </a:cubicBezTo>
                  <a:cubicBezTo>
                    <a:pt x="291" y="6"/>
                    <a:pt x="290" y="6"/>
                    <a:pt x="290" y="4"/>
                  </a:cubicBezTo>
                  <a:cubicBezTo>
                    <a:pt x="290" y="3"/>
                    <a:pt x="290" y="2"/>
                    <a:pt x="291" y="0"/>
                  </a:cubicBezTo>
                  <a:cubicBezTo>
                    <a:pt x="292" y="0"/>
                    <a:pt x="292" y="1"/>
                    <a:pt x="294" y="1"/>
                  </a:cubicBezTo>
                  <a:cubicBezTo>
                    <a:pt x="295" y="1"/>
                    <a:pt x="295" y="1"/>
                    <a:pt x="295" y="2"/>
                  </a:cubicBezTo>
                  <a:close/>
                  <a:moveTo>
                    <a:pt x="190" y="131"/>
                  </a:moveTo>
                  <a:cubicBezTo>
                    <a:pt x="190" y="131"/>
                    <a:pt x="189" y="132"/>
                    <a:pt x="189" y="133"/>
                  </a:cubicBezTo>
                  <a:cubicBezTo>
                    <a:pt x="188" y="134"/>
                    <a:pt x="187" y="136"/>
                    <a:pt x="187" y="138"/>
                  </a:cubicBezTo>
                  <a:cubicBezTo>
                    <a:pt x="186" y="139"/>
                    <a:pt x="186" y="141"/>
                    <a:pt x="185" y="143"/>
                  </a:cubicBezTo>
                  <a:cubicBezTo>
                    <a:pt x="185" y="145"/>
                    <a:pt x="184" y="146"/>
                    <a:pt x="184" y="147"/>
                  </a:cubicBezTo>
                  <a:cubicBezTo>
                    <a:pt x="184" y="148"/>
                    <a:pt x="185" y="149"/>
                    <a:pt x="186" y="150"/>
                  </a:cubicBezTo>
                  <a:cubicBezTo>
                    <a:pt x="187" y="151"/>
                    <a:pt x="188" y="153"/>
                    <a:pt x="188" y="154"/>
                  </a:cubicBezTo>
                  <a:cubicBezTo>
                    <a:pt x="188" y="155"/>
                    <a:pt x="187" y="155"/>
                    <a:pt x="186" y="156"/>
                  </a:cubicBezTo>
                  <a:cubicBezTo>
                    <a:pt x="183" y="156"/>
                    <a:pt x="183" y="156"/>
                    <a:pt x="183" y="156"/>
                  </a:cubicBezTo>
                  <a:cubicBezTo>
                    <a:pt x="182" y="157"/>
                    <a:pt x="181" y="157"/>
                    <a:pt x="180" y="158"/>
                  </a:cubicBezTo>
                  <a:cubicBezTo>
                    <a:pt x="179" y="159"/>
                    <a:pt x="178" y="160"/>
                    <a:pt x="178" y="161"/>
                  </a:cubicBezTo>
                  <a:cubicBezTo>
                    <a:pt x="178" y="162"/>
                    <a:pt x="178" y="163"/>
                    <a:pt x="177" y="163"/>
                  </a:cubicBezTo>
                  <a:cubicBezTo>
                    <a:pt x="176" y="164"/>
                    <a:pt x="176" y="165"/>
                    <a:pt x="176" y="167"/>
                  </a:cubicBezTo>
                  <a:cubicBezTo>
                    <a:pt x="176" y="167"/>
                    <a:pt x="176" y="168"/>
                    <a:pt x="176" y="169"/>
                  </a:cubicBezTo>
                  <a:cubicBezTo>
                    <a:pt x="176" y="169"/>
                    <a:pt x="176" y="170"/>
                    <a:pt x="176" y="171"/>
                  </a:cubicBezTo>
                  <a:cubicBezTo>
                    <a:pt x="178" y="172"/>
                    <a:pt x="180" y="173"/>
                    <a:pt x="182" y="174"/>
                  </a:cubicBezTo>
                  <a:cubicBezTo>
                    <a:pt x="183" y="175"/>
                    <a:pt x="185" y="176"/>
                    <a:pt x="186" y="177"/>
                  </a:cubicBezTo>
                  <a:cubicBezTo>
                    <a:pt x="187" y="178"/>
                    <a:pt x="188" y="179"/>
                    <a:pt x="188" y="179"/>
                  </a:cubicBezTo>
                  <a:cubicBezTo>
                    <a:pt x="188" y="179"/>
                    <a:pt x="188" y="180"/>
                    <a:pt x="187" y="180"/>
                  </a:cubicBezTo>
                  <a:cubicBezTo>
                    <a:pt x="186" y="180"/>
                    <a:pt x="185" y="179"/>
                    <a:pt x="184" y="178"/>
                  </a:cubicBezTo>
                  <a:cubicBezTo>
                    <a:pt x="184" y="178"/>
                    <a:pt x="184" y="178"/>
                    <a:pt x="184" y="178"/>
                  </a:cubicBezTo>
                  <a:cubicBezTo>
                    <a:pt x="184" y="178"/>
                    <a:pt x="184" y="178"/>
                    <a:pt x="183" y="178"/>
                  </a:cubicBezTo>
                  <a:cubicBezTo>
                    <a:pt x="183" y="178"/>
                    <a:pt x="183" y="178"/>
                    <a:pt x="183" y="177"/>
                  </a:cubicBezTo>
                  <a:cubicBezTo>
                    <a:pt x="178" y="177"/>
                    <a:pt x="178" y="177"/>
                    <a:pt x="178" y="177"/>
                  </a:cubicBezTo>
                  <a:cubicBezTo>
                    <a:pt x="178" y="176"/>
                    <a:pt x="178" y="176"/>
                    <a:pt x="176" y="176"/>
                  </a:cubicBezTo>
                  <a:cubicBezTo>
                    <a:pt x="175" y="175"/>
                    <a:pt x="174" y="175"/>
                    <a:pt x="173" y="175"/>
                  </a:cubicBezTo>
                  <a:cubicBezTo>
                    <a:pt x="173" y="175"/>
                    <a:pt x="173" y="176"/>
                    <a:pt x="172" y="176"/>
                  </a:cubicBezTo>
                  <a:cubicBezTo>
                    <a:pt x="172" y="176"/>
                    <a:pt x="171" y="177"/>
                    <a:pt x="171" y="178"/>
                  </a:cubicBezTo>
                  <a:cubicBezTo>
                    <a:pt x="171" y="179"/>
                    <a:pt x="172" y="180"/>
                    <a:pt x="173" y="180"/>
                  </a:cubicBezTo>
                  <a:cubicBezTo>
                    <a:pt x="175" y="181"/>
                    <a:pt x="175" y="182"/>
                    <a:pt x="175" y="183"/>
                  </a:cubicBezTo>
                  <a:cubicBezTo>
                    <a:pt x="175" y="183"/>
                    <a:pt x="175" y="184"/>
                    <a:pt x="175" y="184"/>
                  </a:cubicBezTo>
                  <a:cubicBezTo>
                    <a:pt x="174" y="185"/>
                    <a:pt x="174" y="185"/>
                    <a:pt x="173" y="185"/>
                  </a:cubicBezTo>
                  <a:cubicBezTo>
                    <a:pt x="173" y="185"/>
                    <a:pt x="172" y="184"/>
                    <a:pt x="170" y="183"/>
                  </a:cubicBezTo>
                  <a:cubicBezTo>
                    <a:pt x="169" y="183"/>
                    <a:pt x="168" y="182"/>
                    <a:pt x="167" y="182"/>
                  </a:cubicBezTo>
                  <a:cubicBezTo>
                    <a:pt x="165" y="182"/>
                    <a:pt x="164" y="183"/>
                    <a:pt x="164" y="184"/>
                  </a:cubicBezTo>
                  <a:cubicBezTo>
                    <a:pt x="164" y="185"/>
                    <a:pt x="163" y="186"/>
                    <a:pt x="162" y="186"/>
                  </a:cubicBezTo>
                  <a:cubicBezTo>
                    <a:pt x="162" y="187"/>
                    <a:pt x="163" y="187"/>
                    <a:pt x="163" y="188"/>
                  </a:cubicBezTo>
                  <a:cubicBezTo>
                    <a:pt x="164" y="189"/>
                    <a:pt x="164" y="190"/>
                    <a:pt x="164" y="190"/>
                  </a:cubicBezTo>
                  <a:cubicBezTo>
                    <a:pt x="164" y="191"/>
                    <a:pt x="163" y="192"/>
                    <a:pt x="162" y="192"/>
                  </a:cubicBezTo>
                  <a:cubicBezTo>
                    <a:pt x="161" y="192"/>
                    <a:pt x="160" y="192"/>
                    <a:pt x="159" y="191"/>
                  </a:cubicBezTo>
                  <a:cubicBezTo>
                    <a:pt x="158" y="191"/>
                    <a:pt x="156" y="190"/>
                    <a:pt x="155" y="190"/>
                  </a:cubicBezTo>
                  <a:cubicBezTo>
                    <a:pt x="155" y="191"/>
                    <a:pt x="154" y="192"/>
                    <a:pt x="154" y="193"/>
                  </a:cubicBezTo>
                  <a:cubicBezTo>
                    <a:pt x="153" y="193"/>
                    <a:pt x="153" y="193"/>
                    <a:pt x="152" y="194"/>
                  </a:cubicBezTo>
                  <a:cubicBezTo>
                    <a:pt x="152" y="194"/>
                    <a:pt x="151" y="194"/>
                    <a:pt x="151" y="195"/>
                  </a:cubicBezTo>
                  <a:cubicBezTo>
                    <a:pt x="150" y="196"/>
                    <a:pt x="150" y="197"/>
                    <a:pt x="150" y="198"/>
                  </a:cubicBezTo>
                  <a:cubicBezTo>
                    <a:pt x="150" y="198"/>
                    <a:pt x="150" y="199"/>
                    <a:pt x="150" y="200"/>
                  </a:cubicBezTo>
                  <a:cubicBezTo>
                    <a:pt x="151" y="200"/>
                    <a:pt x="151" y="200"/>
                    <a:pt x="152" y="200"/>
                  </a:cubicBezTo>
                  <a:cubicBezTo>
                    <a:pt x="151" y="202"/>
                    <a:pt x="151" y="203"/>
                    <a:pt x="150" y="204"/>
                  </a:cubicBezTo>
                  <a:cubicBezTo>
                    <a:pt x="150" y="205"/>
                    <a:pt x="149" y="206"/>
                    <a:pt x="148" y="206"/>
                  </a:cubicBezTo>
                  <a:cubicBezTo>
                    <a:pt x="146" y="206"/>
                    <a:pt x="145" y="205"/>
                    <a:pt x="145" y="204"/>
                  </a:cubicBezTo>
                  <a:cubicBezTo>
                    <a:pt x="145" y="203"/>
                    <a:pt x="144" y="203"/>
                    <a:pt x="143" y="202"/>
                  </a:cubicBezTo>
                  <a:cubicBezTo>
                    <a:pt x="137" y="202"/>
                    <a:pt x="137" y="202"/>
                    <a:pt x="137" y="202"/>
                  </a:cubicBezTo>
                  <a:cubicBezTo>
                    <a:pt x="135" y="202"/>
                    <a:pt x="133" y="203"/>
                    <a:pt x="132" y="203"/>
                  </a:cubicBezTo>
                  <a:cubicBezTo>
                    <a:pt x="131" y="204"/>
                    <a:pt x="130" y="205"/>
                    <a:pt x="130" y="207"/>
                  </a:cubicBezTo>
                  <a:cubicBezTo>
                    <a:pt x="130" y="208"/>
                    <a:pt x="131" y="209"/>
                    <a:pt x="131" y="210"/>
                  </a:cubicBezTo>
                  <a:cubicBezTo>
                    <a:pt x="131" y="211"/>
                    <a:pt x="131" y="212"/>
                    <a:pt x="132" y="213"/>
                  </a:cubicBezTo>
                  <a:cubicBezTo>
                    <a:pt x="131" y="213"/>
                    <a:pt x="131" y="214"/>
                    <a:pt x="130" y="215"/>
                  </a:cubicBezTo>
                  <a:cubicBezTo>
                    <a:pt x="130" y="216"/>
                    <a:pt x="129" y="217"/>
                    <a:pt x="128" y="217"/>
                  </a:cubicBezTo>
                  <a:cubicBezTo>
                    <a:pt x="128" y="217"/>
                    <a:pt x="128" y="217"/>
                    <a:pt x="128" y="216"/>
                  </a:cubicBezTo>
                  <a:cubicBezTo>
                    <a:pt x="127" y="215"/>
                    <a:pt x="127" y="214"/>
                    <a:pt x="127" y="214"/>
                  </a:cubicBezTo>
                  <a:cubicBezTo>
                    <a:pt x="127" y="213"/>
                    <a:pt x="127" y="212"/>
                    <a:pt x="127" y="211"/>
                  </a:cubicBezTo>
                  <a:cubicBezTo>
                    <a:pt x="126" y="211"/>
                    <a:pt x="126" y="210"/>
                    <a:pt x="126" y="210"/>
                  </a:cubicBezTo>
                  <a:cubicBezTo>
                    <a:pt x="126" y="210"/>
                    <a:pt x="126" y="209"/>
                    <a:pt x="126" y="209"/>
                  </a:cubicBezTo>
                  <a:cubicBezTo>
                    <a:pt x="126" y="209"/>
                    <a:pt x="126" y="209"/>
                    <a:pt x="126" y="208"/>
                  </a:cubicBezTo>
                  <a:cubicBezTo>
                    <a:pt x="123" y="204"/>
                    <a:pt x="123" y="204"/>
                    <a:pt x="123" y="204"/>
                  </a:cubicBezTo>
                  <a:cubicBezTo>
                    <a:pt x="121" y="204"/>
                    <a:pt x="118" y="204"/>
                    <a:pt x="116" y="205"/>
                  </a:cubicBezTo>
                  <a:cubicBezTo>
                    <a:pt x="113" y="205"/>
                    <a:pt x="111" y="205"/>
                    <a:pt x="109" y="206"/>
                  </a:cubicBezTo>
                  <a:cubicBezTo>
                    <a:pt x="107" y="206"/>
                    <a:pt x="105" y="207"/>
                    <a:pt x="103" y="208"/>
                  </a:cubicBezTo>
                  <a:cubicBezTo>
                    <a:pt x="102" y="209"/>
                    <a:pt x="101" y="210"/>
                    <a:pt x="101" y="211"/>
                  </a:cubicBezTo>
                  <a:cubicBezTo>
                    <a:pt x="101" y="211"/>
                    <a:pt x="100" y="211"/>
                    <a:pt x="100" y="209"/>
                  </a:cubicBezTo>
                  <a:cubicBezTo>
                    <a:pt x="100" y="207"/>
                    <a:pt x="99" y="207"/>
                    <a:pt x="98" y="207"/>
                  </a:cubicBezTo>
                  <a:cubicBezTo>
                    <a:pt x="97" y="207"/>
                    <a:pt x="95" y="207"/>
                    <a:pt x="94" y="209"/>
                  </a:cubicBezTo>
                  <a:cubicBezTo>
                    <a:pt x="93" y="210"/>
                    <a:pt x="92" y="212"/>
                    <a:pt x="92" y="213"/>
                  </a:cubicBezTo>
                  <a:cubicBezTo>
                    <a:pt x="91" y="215"/>
                    <a:pt x="90" y="216"/>
                    <a:pt x="90" y="216"/>
                  </a:cubicBezTo>
                  <a:cubicBezTo>
                    <a:pt x="90" y="216"/>
                    <a:pt x="89" y="216"/>
                    <a:pt x="87" y="217"/>
                  </a:cubicBezTo>
                  <a:cubicBezTo>
                    <a:pt x="88" y="214"/>
                    <a:pt x="89" y="213"/>
                    <a:pt x="90" y="212"/>
                  </a:cubicBezTo>
                  <a:cubicBezTo>
                    <a:pt x="91" y="211"/>
                    <a:pt x="92" y="209"/>
                    <a:pt x="92" y="208"/>
                  </a:cubicBezTo>
                  <a:cubicBezTo>
                    <a:pt x="92" y="208"/>
                    <a:pt x="92" y="208"/>
                    <a:pt x="92" y="208"/>
                  </a:cubicBezTo>
                  <a:cubicBezTo>
                    <a:pt x="92" y="204"/>
                    <a:pt x="92" y="204"/>
                    <a:pt x="92" y="204"/>
                  </a:cubicBezTo>
                  <a:cubicBezTo>
                    <a:pt x="91" y="203"/>
                    <a:pt x="90" y="203"/>
                    <a:pt x="90" y="203"/>
                  </a:cubicBezTo>
                  <a:cubicBezTo>
                    <a:pt x="90" y="203"/>
                    <a:pt x="90" y="203"/>
                    <a:pt x="90" y="202"/>
                  </a:cubicBezTo>
                  <a:cubicBezTo>
                    <a:pt x="90" y="202"/>
                    <a:pt x="90" y="202"/>
                    <a:pt x="90" y="201"/>
                  </a:cubicBezTo>
                  <a:cubicBezTo>
                    <a:pt x="90" y="201"/>
                    <a:pt x="90" y="200"/>
                    <a:pt x="88" y="200"/>
                  </a:cubicBezTo>
                  <a:cubicBezTo>
                    <a:pt x="87" y="199"/>
                    <a:pt x="86" y="199"/>
                    <a:pt x="85" y="199"/>
                  </a:cubicBezTo>
                  <a:cubicBezTo>
                    <a:pt x="85" y="199"/>
                    <a:pt x="84" y="199"/>
                    <a:pt x="83" y="200"/>
                  </a:cubicBezTo>
                  <a:cubicBezTo>
                    <a:pt x="82" y="200"/>
                    <a:pt x="81" y="201"/>
                    <a:pt x="80" y="201"/>
                  </a:cubicBezTo>
                  <a:cubicBezTo>
                    <a:pt x="79" y="201"/>
                    <a:pt x="78" y="200"/>
                    <a:pt x="78" y="200"/>
                  </a:cubicBezTo>
                  <a:cubicBezTo>
                    <a:pt x="78" y="199"/>
                    <a:pt x="78" y="199"/>
                    <a:pt x="77" y="198"/>
                  </a:cubicBezTo>
                  <a:cubicBezTo>
                    <a:pt x="77" y="197"/>
                    <a:pt x="77" y="196"/>
                    <a:pt x="76" y="195"/>
                  </a:cubicBezTo>
                  <a:cubicBezTo>
                    <a:pt x="76" y="195"/>
                    <a:pt x="75" y="195"/>
                    <a:pt x="74" y="195"/>
                  </a:cubicBezTo>
                  <a:cubicBezTo>
                    <a:pt x="72" y="195"/>
                    <a:pt x="71" y="195"/>
                    <a:pt x="70" y="196"/>
                  </a:cubicBezTo>
                  <a:cubicBezTo>
                    <a:pt x="70" y="198"/>
                    <a:pt x="69" y="199"/>
                    <a:pt x="68" y="201"/>
                  </a:cubicBezTo>
                  <a:cubicBezTo>
                    <a:pt x="68" y="202"/>
                    <a:pt x="67" y="204"/>
                    <a:pt x="66" y="205"/>
                  </a:cubicBezTo>
                  <a:cubicBezTo>
                    <a:pt x="65" y="206"/>
                    <a:pt x="64" y="207"/>
                    <a:pt x="62" y="207"/>
                  </a:cubicBezTo>
                  <a:cubicBezTo>
                    <a:pt x="61" y="207"/>
                    <a:pt x="61" y="206"/>
                    <a:pt x="60" y="205"/>
                  </a:cubicBezTo>
                  <a:cubicBezTo>
                    <a:pt x="60" y="203"/>
                    <a:pt x="61" y="201"/>
                    <a:pt x="64" y="200"/>
                  </a:cubicBezTo>
                  <a:cubicBezTo>
                    <a:pt x="66" y="198"/>
                    <a:pt x="67" y="197"/>
                    <a:pt x="68" y="196"/>
                  </a:cubicBezTo>
                  <a:cubicBezTo>
                    <a:pt x="69" y="192"/>
                    <a:pt x="69" y="192"/>
                    <a:pt x="69" y="192"/>
                  </a:cubicBezTo>
                  <a:cubicBezTo>
                    <a:pt x="69" y="192"/>
                    <a:pt x="69" y="191"/>
                    <a:pt x="68" y="190"/>
                  </a:cubicBezTo>
                  <a:cubicBezTo>
                    <a:pt x="68" y="190"/>
                    <a:pt x="67" y="190"/>
                    <a:pt x="67" y="189"/>
                  </a:cubicBezTo>
                  <a:cubicBezTo>
                    <a:pt x="66" y="189"/>
                    <a:pt x="66" y="189"/>
                    <a:pt x="65" y="188"/>
                  </a:cubicBezTo>
                  <a:cubicBezTo>
                    <a:pt x="64" y="188"/>
                    <a:pt x="64" y="187"/>
                    <a:pt x="64" y="186"/>
                  </a:cubicBezTo>
                  <a:cubicBezTo>
                    <a:pt x="64" y="185"/>
                    <a:pt x="65" y="185"/>
                    <a:pt x="65" y="185"/>
                  </a:cubicBezTo>
                  <a:cubicBezTo>
                    <a:pt x="65" y="184"/>
                    <a:pt x="64" y="182"/>
                    <a:pt x="64" y="181"/>
                  </a:cubicBezTo>
                  <a:cubicBezTo>
                    <a:pt x="64" y="180"/>
                    <a:pt x="63" y="179"/>
                    <a:pt x="61" y="179"/>
                  </a:cubicBezTo>
                  <a:cubicBezTo>
                    <a:pt x="61" y="179"/>
                    <a:pt x="60" y="179"/>
                    <a:pt x="59" y="180"/>
                  </a:cubicBezTo>
                  <a:cubicBezTo>
                    <a:pt x="59" y="181"/>
                    <a:pt x="58" y="181"/>
                    <a:pt x="56" y="181"/>
                  </a:cubicBezTo>
                  <a:cubicBezTo>
                    <a:pt x="55" y="181"/>
                    <a:pt x="55" y="181"/>
                    <a:pt x="55" y="180"/>
                  </a:cubicBezTo>
                  <a:cubicBezTo>
                    <a:pt x="55" y="179"/>
                    <a:pt x="55" y="179"/>
                    <a:pt x="55" y="178"/>
                  </a:cubicBezTo>
                  <a:cubicBezTo>
                    <a:pt x="55" y="177"/>
                    <a:pt x="55" y="176"/>
                    <a:pt x="57" y="176"/>
                  </a:cubicBezTo>
                  <a:cubicBezTo>
                    <a:pt x="58" y="175"/>
                    <a:pt x="59" y="174"/>
                    <a:pt x="59" y="172"/>
                  </a:cubicBezTo>
                  <a:cubicBezTo>
                    <a:pt x="59" y="171"/>
                    <a:pt x="58" y="169"/>
                    <a:pt x="57" y="168"/>
                  </a:cubicBezTo>
                  <a:cubicBezTo>
                    <a:pt x="55" y="167"/>
                    <a:pt x="55" y="166"/>
                    <a:pt x="55" y="166"/>
                  </a:cubicBezTo>
                  <a:cubicBezTo>
                    <a:pt x="52" y="166"/>
                    <a:pt x="49" y="166"/>
                    <a:pt x="48" y="167"/>
                  </a:cubicBezTo>
                  <a:cubicBezTo>
                    <a:pt x="47" y="168"/>
                    <a:pt x="46" y="169"/>
                    <a:pt x="45" y="170"/>
                  </a:cubicBezTo>
                  <a:cubicBezTo>
                    <a:pt x="44" y="171"/>
                    <a:pt x="43" y="172"/>
                    <a:pt x="42" y="172"/>
                  </a:cubicBezTo>
                  <a:cubicBezTo>
                    <a:pt x="41" y="173"/>
                    <a:pt x="39" y="174"/>
                    <a:pt x="37" y="174"/>
                  </a:cubicBezTo>
                  <a:cubicBezTo>
                    <a:pt x="37" y="174"/>
                    <a:pt x="36" y="173"/>
                    <a:pt x="36" y="172"/>
                  </a:cubicBezTo>
                  <a:cubicBezTo>
                    <a:pt x="37" y="172"/>
                    <a:pt x="38" y="171"/>
                    <a:pt x="39" y="171"/>
                  </a:cubicBezTo>
                  <a:cubicBezTo>
                    <a:pt x="40" y="170"/>
                    <a:pt x="41" y="169"/>
                    <a:pt x="42" y="168"/>
                  </a:cubicBezTo>
                  <a:cubicBezTo>
                    <a:pt x="44" y="165"/>
                    <a:pt x="44" y="165"/>
                    <a:pt x="44" y="165"/>
                  </a:cubicBezTo>
                  <a:cubicBezTo>
                    <a:pt x="45" y="164"/>
                    <a:pt x="45" y="164"/>
                    <a:pt x="46" y="164"/>
                  </a:cubicBezTo>
                  <a:cubicBezTo>
                    <a:pt x="46" y="162"/>
                    <a:pt x="45" y="160"/>
                    <a:pt x="44" y="160"/>
                  </a:cubicBezTo>
                  <a:cubicBezTo>
                    <a:pt x="43" y="160"/>
                    <a:pt x="43" y="159"/>
                    <a:pt x="43" y="159"/>
                  </a:cubicBezTo>
                  <a:cubicBezTo>
                    <a:pt x="43" y="158"/>
                    <a:pt x="43" y="158"/>
                    <a:pt x="44" y="157"/>
                  </a:cubicBezTo>
                  <a:cubicBezTo>
                    <a:pt x="45" y="156"/>
                    <a:pt x="45" y="156"/>
                    <a:pt x="45" y="156"/>
                  </a:cubicBezTo>
                  <a:cubicBezTo>
                    <a:pt x="46" y="156"/>
                    <a:pt x="47" y="155"/>
                    <a:pt x="47" y="155"/>
                  </a:cubicBezTo>
                  <a:cubicBezTo>
                    <a:pt x="48" y="154"/>
                    <a:pt x="48" y="153"/>
                    <a:pt x="48" y="151"/>
                  </a:cubicBezTo>
                  <a:cubicBezTo>
                    <a:pt x="48" y="148"/>
                    <a:pt x="48" y="146"/>
                    <a:pt x="47" y="144"/>
                  </a:cubicBezTo>
                  <a:cubicBezTo>
                    <a:pt x="46" y="143"/>
                    <a:pt x="44" y="141"/>
                    <a:pt x="43" y="140"/>
                  </a:cubicBezTo>
                  <a:cubicBezTo>
                    <a:pt x="42" y="139"/>
                    <a:pt x="40" y="139"/>
                    <a:pt x="39" y="139"/>
                  </a:cubicBezTo>
                  <a:cubicBezTo>
                    <a:pt x="37" y="138"/>
                    <a:pt x="36" y="138"/>
                    <a:pt x="35" y="138"/>
                  </a:cubicBezTo>
                  <a:cubicBezTo>
                    <a:pt x="31" y="139"/>
                    <a:pt x="31" y="139"/>
                    <a:pt x="31" y="139"/>
                  </a:cubicBezTo>
                  <a:cubicBezTo>
                    <a:pt x="29" y="139"/>
                    <a:pt x="28" y="139"/>
                    <a:pt x="28" y="140"/>
                  </a:cubicBezTo>
                  <a:cubicBezTo>
                    <a:pt x="27" y="140"/>
                    <a:pt x="26" y="140"/>
                    <a:pt x="26" y="141"/>
                  </a:cubicBezTo>
                  <a:cubicBezTo>
                    <a:pt x="26" y="141"/>
                    <a:pt x="25" y="140"/>
                    <a:pt x="26" y="140"/>
                  </a:cubicBezTo>
                  <a:cubicBezTo>
                    <a:pt x="26" y="140"/>
                    <a:pt x="25" y="140"/>
                    <a:pt x="24" y="140"/>
                  </a:cubicBezTo>
                  <a:cubicBezTo>
                    <a:pt x="24" y="140"/>
                    <a:pt x="23" y="140"/>
                    <a:pt x="21" y="141"/>
                  </a:cubicBezTo>
                  <a:cubicBezTo>
                    <a:pt x="21" y="140"/>
                    <a:pt x="22" y="140"/>
                    <a:pt x="23" y="139"/>
                  </a:cubicBezTo>
                  <a:cubicBezTo>
                    <a:pt x="25" y="139"/>
                    <a:pt x="26" y="138"/>
                    <a:pt x="28" y="137"/>
                  </a:cubicBezTo>
                  <a:cubicBezTo>
                    <a:pt x="29" y="137"/>
                    <a:pt x="31" y="136"/>
                    <a:pt x="33" y="136"/>
                  </a:cubicBezTo>
                  <a:cubicBezTo>
                    <a:pt x="34" y="135"/>
                    <a:pt x="36" y="135"/>
                    <a:pt x="37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36" y="135"/>
                    <a:pt x="37" y="135"/>
                    <a:pt x="39" y="135"/>
                  </a:cubicBezTo>
                  <a:cubicBezTo>
                    <a:pt x="40" y="135"/>
                    <a:pt x="42" y="135"/>
                    <a:pt x="43" y="135"/>
                  </a:cubicBezTo>
                  <a:cubicBezTo>
                    <a:pt x="45" y="134"/>
                    <a:pt x="46" y="133"/>
                    <a:pt x="46" y="132"/>
                  </a:cubicBezTo>
                  <a:cubicBezTo>
                    <a:pt x="46" y="131"/>
                    <a:pt x="45" y="130"/>
                    <a:pt x="45" y="129"/>
                  </a:cubicBezTo>
                  <a:cubicBezTo>
                    <a:pt x="44" y="129"/>
                    <a:pt x="44" y="128"/>
                    <a:pt x="44" y="127"/>
                  </a:cubicBezTo>
                  <a:cubicBezTo>
                    <a:pt x="44" y="126"/>
                    <a:pt x="44" y="124"/>
                    <a:pt x="45" y="124"/>
                  </a:cubicBezTo>
                  <a:cubicBezTo>
                    <a:pt x="45" y="123"/>
                    <a:pt x="46" y="123"/>
                    <a:pt x="47" y="123"/>
                  </a:cubicBezTo>
                  <a:cubicBezTo>
                    <a:pt x="48" y="123"/>
                    <a:pt x="48" y="122"/>
                    <a:pt x="49" y="122"/>
                  </a:cubicBezTo>
                  <a:cubicBezTo>
                    <a:pt x="50" y="121"/>
                    <a:pt x="50" y="120"/>
                    <a:pt x="50" y="118"/>
                  </a:cubicBezTo>
                  <a:cubicBezTo>
                    <a:pt x="50" y="118"/>
                    <a:pt x="50" y="117"/>
                    <a:pt x="49" y="117"/>
                  </a:cubicBezTo>
                  <a:cubicBezTo>
                    <a:pt x="48" y="116"/>
                    <a:pt x="47" y="116"/>
                    <a:pt x="46" y="116"/>
                  </a:cubicBezTo>
                  <a:cubicBezTo>
                    <a:pt x="45" y="116"/>
                    <a:pt x="44" y="115"/>
                    <a:pt x="44" y="115"/>
                  </a:cubicBezTo>
                  <a:cubicBezTo>
                    <a:pt x="43" y="115"/>
                    <a:pt x="43" y="114"/>
                    <a:pt x="43" y="113"/>
                  </a:cubicBezTo>
                  <a:cubicBezTo>
                    <a:pt x="43" y="112"/>
                    <a:pt x="43" y="112"/>
                    <a:pt x="44" y="112"/>
                  </a:cubicBezTo>
                  <a:cubicBezTo>
                    <a:pt x="44" y="111"/>
                    <a:pt x="45" y="111"/>
                    <a:pt x="45" y="111"/>
                  </a:cubicBezTo>
                  <a:cubicBezTo>
                    <a:pt x="46" y="111"/>
                    <a:pt x="47" y="111"/>
                    <a:pt x="47" y="111"/>
                  </a:cubicBezTo>
                  <a:cubicBezTo>
                    <a:pt x="48" y="111"/>
                    <a:pt x="49" y="112"/>
                    <a:pt x="50" y="112"/>
                  </a:cubicBezTo>
                  <a:cubicBezTo>
                    <a:pt x="51" y="112"/>
                    <a:pt x="52" y="111"/>
                    <a:pt x="52" y="110"/>
                  </a:cubicBezTo>
                  <a:cubicBezTo>
                    <a:pt x="52" y="108"/>
                    <a:pt x="52" y="107"/>
                    <a:pt x="50" y="106"/>
                  </a:cubicBezTo>
                  <a:cubicBezTo>
                    <a:pt x="48" y="106"/>
                    <a:pt x="47" y="105"/>
                    <a:pt x="47" y="104"/>
                  </a:cubicBezTo>
                  <a:cubicBezTo>
                    <a:pt x="47" y="103"/>
                    <a:pt x="48" y="103"/>
                    <a:pt x="48" y="103"/>
                  </a:cubicBezTo>
                  <a:cubicBezTo>
                    <a:pt x="49" y="102"/>
                    <a:pt x="49" y="102"/>
                    <a:pt x="50" y="102"/>
                  </a:cubicBezTo>
                  <a:cubicBezTo>
                    <a:pt x="50" y="102"/>
                    <a:pt x="51" y="103"/>
                    <a:pt x="52" y="103"/>
                  </a:cubicBezTo>
                  <a:cubicBezTo>
                    <a:pt x="54" y="103"/>
                    <a:pt x="55" y="102"/>
                    <a:pt x="55" y="100"/>
                  </a:cubicBezTo>
                  <a:cubicBezTo>
                    <a:pt x="55" y="99"/>
                    <a:pt x="55" y="98"/>
                    <a:pt x="54" y="98"/>
                  </a:cubicBezTo>
                  <a:cubicBezTo>
                    <a:pt x="54" y="97"/>
                    <a:pt x="53" y="96"/>
                    <a:pt x="53" y="95"/>
                  </a:cubicBezTo>
                  <a:cubicBezTo>
                    <a:pt x="53" y="94"/>
                    <a:pt x="53" y="93"/>
                    <a:pt x="54" y="93"/>
                  </a:cubicBezTo>
                  <a:cubicBezTo>
                    <a:pt x="54" y="93"/>
                    <a:pt x="55" y="93"/>
                    <a:pt x="55" y="93"/>
                  </a:cubicBezTo>
                  <a:cubicBezTo>
                    <a:pt x="56" y="93"/>
                    <a:pt x="57" y="93"/>
                    <a:pt x="58" y="93"/>
                  </a:cubicBezTo>
                  <a:cubicBezTo>
                    <a:pt x="59" y="94"/>
                    <a:pt x="59" y="94"/>
                    <a:pt x="60" y="94"/>
                  </a:cubicBezTo>
                  <a:cubicBezTo>
                    <a:pt x="61" y="93"/>
                    <a:pt x="62" y="92"/>
                    <a:pt x="63" y="91"/>
                  </a:cubicBezTo>
                  <a:cubicBezTo>
                    <a:pt x="64" y="90"/>
                    <a:pt x="65" y="89"/>
                    <a:pt x="65" y="88"/>
                  </a:cubicBezTo>
                  <a:cubicBezTo>
                    <a:pt x="65" y="86"/>
                    <a:pt x="64" y="85"/>
                    <a:pt x="63" y="85"/>
                  </a:cubicBezTo>
                  <a:cubicBezTo>
                    <a:pt x="62" y="84"/>
                    <a:pt x="61" y="84"/>
                    <a:pt x="60" y="83"/>
                  </a:cubicBezTo>
                  <a:cubicBezTo>
                    <a:pt x="59" y="83"/>
                    <a:pt x="58" y="82"/>
                    <a:pt x="57" y="82"/>
                  </a:cubicBezTo>
                  <a:cubicBezTo>
                    <a:pt x="56" y="81"/>
                    <a:pt x="55" y="80"/>
                    <a:pt x="55" y="78"/>
                  </a:cubicBezTo>
                  <a:cubicBezTo>
                    <a:pt x="55" y="77"/>
                    <a:pt x="56" y="77"/>
                    <a:pt x="58" y="77"/>
                  </a:cubicBezTo>
                  <a:cubicBezTo>
                    <a:pt x="59" y="77"/>
                    <a:pt x="60" y="77"/>
                    <a:pt x="63" y="79"/>
                  </a:cubicBezTo>
                  <a:cubicBezTo>
                    <a:pt x="65" y="81"/>
                    <a:pt x="67" y="82"/>
                    <a:pt x="68" y="84"/>
                  </a:cubicBezTo>
                  <a:cubicBezTo>
                    <a:pt x="69" y="83"/>
                    <a:pt x="71" y="82"/>
                    <a:pt x="73" y="81"/>
                  </a:cubicBezTo>
                  <a:cubicBezTo>
                    <a:pt x="75" y="79"/>
                    <a:pt x="76" y="77"/>
                    <a:pt x="77" y="73"/>
                  </a:cubicBezTo>
                  <a:cubicBezTo>
                    <a:pt x="76" y="72"/>
                    <a:pt x="74" y="71"/>
                    <a:pt x="72" y="70"/>
                  </a:cubicBezTo>
                  <a:cubicBezTo>
                    <a:pt x="71" y="69"/>
                    <a:pt x="70" y="67"/>
                    <a:pt x="70" y="65"/>
                  </a:cubicBezTo>
                  <a:cubicBezTo>
                    <a:pt x="70" y="64"/>
                    <a:pt x="70" y="64"/>
                    <a:pt x="72" y="64"/>
                  </a:cubicBezTo>
                  <a:cubicBezTo>
                    <a:pt x="73" y="64"/>
                    <a:pt x="74" y="64"/>
                    <a:pt x="75" y="65"/>
                  </a:cubicBezTo>
                  <a:cubicBezTo>
                    <a:pt x="76" y="66"/>
                    <a:pt x="76" y="66"/>
                    <a:pt x="77" y="67"/>
                  </a:cubicBezTo>
                  <a:cubicBezTo>
                    <a:pt x="78" y="68"/>
                    <a:pt x="79" y="69"/>
                    <a:pt x="80" y="70"/>
                  </a:cubicBezTo>
                  <a:cubicBezTo>
                    <a:pt x="81" y="71"/>
                    <a:pt x="82" y="71"/>
                    <a:pt x="84" y="71"/>
                  </a:cubicBezTo>
                  <a:cubicBezTo>
                    <a:pt x="85" y="71"/>
                    <a:pt x="85" y="70"/>
                    <a:pt x="87" y="69"/>
                  </a:cubicBezTo>
                  <a:cubicBezTo>
                    <a:pt x="88" y="68"/>
                    <a:pt x="90" y="67"/>
                    <a:pt x="92" y="67"/>
                  </a:cubicBezTo>
                  <a:cubicBezTo>
                    <a:pt x="93" y="66"/>
                    <a:pt x="93" y="66"/>
                    <a:pt x="93" y="65"/>
                  </a:cubicBezTo>
                  <a:cubicBezTo>
                    <a:pt x="93" y="64"/>
                    <a:pt x="94" y="63"/>
                    <a:pt x="94" y="62"/>
                  </a:cubicBezTo>
                  <a:cubicBezTo>
                    <a:pt x="94" y="61"/>
                    <a:pt x="94" y="61"/>
                    <a:pt x="94" y="60"/>
                  </a:cubicBezTo>
                  <a:cubicBezTo>
                    <a:pt x="94" y="59"/>
                    <a:pt x="95" y="58"/>
                    <a:pt x="96" y="58"/>
                  </a:cubicBezTo>
                  <a:cubicBezTo>
                    <a:pt x="96" y="58"/>
                    <a:pt x="97" y="59"/>
                    <a:pt x="98" y="61"/>
                  </a:cubicBezTo>
                  <a:cubicBezTo>
                    <a:pt x="98" y="62"/>
                    <a:pt x="99" y="63"/>
                    <a:pt x="99" y="63"/>
                  </a:cubicBezTo>
                  <a:cubicBezTo>
                    <a:pt x="99" y="61"/>
                    <a:pt x="99" y="60"/>
                    <a:pt x="99" y="59"/>
                  </a:cubicBezTo>
                  <a:cubicBezTo>
                    <a:pt x="98" y="58"/>
                    <a:pt x="98" y="56"/>
                    <a:pt x="98" y="55"/>
                  </a:cubicBezTo>
                  <a:cubicBezTo>
                    <a:pt x="99" y="55"/>
                    <a:pt x="99" y="55"/>
                    <a:pt x="99" y="56"/>
                  </a:cubicBezTo>
                  <a:cubicBezTo>
                    <a:pt x="99" y="59"/>
                    <a:pt x="99" y="59"/>
                    <a:pt x="99" y="59"/>
                  </a:cubicBezTo>
                  <a:cubicBezTo>
                    <a:pt x="100" y="59"/>
                    <a:pt x="100" y="59"/>
                    <a:pt x="100" y="60"/>
                  </a:cubicBezTo>
                  <a:cubicBezTo>
                    <a:pt x="101" y="62"/>
                    <a:pt x="101" y="62"/>
                    <a:pt x="101" y="62"/>
                  </a:cubicBezTo>
                  <a:cubicBezTo>
                    <a:pt x="101" y="63"/>
                    <a:pt x="101" y="64"/>
                    <a:pt x="101" y="64"/>
                  </a:cubicBezTo>
                  <a:cubicBezTo>
                    <a:pt x="101" y="65"/>
                    <a:pt x="102" y="65"/>
                    <a:pt x="103" y="65"/>
                  </a:cubicBezTo>
                  <a:cubicBezTo>
                    <a:pt x="103" y="65"/>
                    <a:pt x="104" y="65"/>
                    <a:pt x="104" y="64"/>
                  </a:cubicBezTo>
                  <a:cubicBezTo>
                    <a:pt x="104" y="63"/>
                    <a:pt x="104" y="61"/>
                    <a:pt x="104" y="60"/>
                  </a:cubicBezTo>
                  <a:cubicBezTo>
                    <a:pt x="104" y="60"/>
                    <a:pt x="104" y="59"/>
                    <a:pt x="104" y="59"/>
                  </a:cubicBezTo>
                  <a:cubicBezTo>
                    <a:pt x="104" y="58"/>
                    <a:pt x="104" y="58"/>
                    <a:pt x="104" y="58"/>
                  </a:cubicBezTo>
                  <a:cubicBezTo>
                    <a:pt x="104" y="57"/>
                    <a:pt x="104" y="57"/>
                    <a:pt x="104" y="57"/>
                  </a:cubicBezTo>
                  <a:cubicBezTo>
                    <a:pt x="104" y="56"/>
                    <a:pt x="104" y="56"/>
                    <a:pt x="104" y="56"/>
                  </a:cubicBezTo>
                  <a:cubicBezTo>
                    <a:pt x="104" y="56"/>
                    <a:pt x="104" y="55"/>
                    <a:pt x="104" y="54"/>
                  </a:cubicBezTo>
                  <a:cubicBezTo>
                    <a:pt x="104" y="54"/>
                    <a:pt x="104" y="54"/>
                    <a:pt x="104" y="54"/>
                  </a:cubicBezTo>
                  <a:cubicBezTo>
                    <a:pt x="104" y="53"/>
                    <a:pt x="104" y="53"/>
                    <a:pt x="104" y="53"/>
                  </a:cubicBezTo>
                  <a:cubicBezTo>
                    <a:pt x="104" y="53"/>
                    <a:pt x="104" y="53"/>
                    <a:pt x="103" y="53"/>
                  </a:cubicBezTo>
                  <a:cubicBezTo>
                    <a:pt x="103" y="52"/>
                    <a:pt x="103" y="52"/>
                    <a:pt x="103" y="52"/>
                  </a:cubicBezTo>
                  <a:cubicBezTo>
                    <a:pt x="103" y="52"/>
                    <a:pt x="104" y="52"/>
                    <a:pt x="104" y="51"/>
                  </a:cubicBezTo>
                  <a:cubicBezTo>
                    <a:pt x="103" y="51"/>
                    <a:pt x="103" y="51"/>
                    <a:pt x="103" y="50"/>
                  </a:cubicBezTo>
                  <a:cubicBezTo>
                    <a:pt x="103" y="50"/>
                    <a:pt x="103" y="49"/>
                    <a:pt x="104" y="48"/>
                  </a:cubicBezTo>
                  <a:cubicBezTo>
                    <a:pt x="104" y="47"/>
                    <a:pt x="105" y="46"/>
                    <a:pt x="105" y="46"/>
                  </a:cubicBezTo>
                  <a:cubicBezTo>
                    <a:pt x="105" y="46"/>
                    <a:pt x="106" y="47"/>
                    <a:pt x="106" y="49"/>
                  </a:cubicBezTo>
                  <a:cubicBezTo>
                    <a:pt x="107" y="51"/>
                    <a:pt x="107" y="52"/>
                    <a:pt x="107" y="53"/>
                  </a:cubicBezTo>
                  <a:cubicBezTo>
                    <a:pt x="107" y="54"/>
                    <a:pt x="107" y="55"/>
                    <a:pt x="106" y="55"/>
                  </a:cubicBezTo>
                  <a:cubicBezTo>
                    <a:pt x="106" y="56"/>
                    <a:pt x="106" y="56"/>
                    <a:pt x="106" y="57"/>
                  </a:cubicBezTo>
                  <a:cubicBezTo>
                    <a:pt x="106" y="60"/>
                    <a:pt x="107" y="62"/>
                    <a:pt x="108" y="63"/>
                  </a:cubicBezTo>
                  <a:cubicBezTo>
                    <a:pt x="110" y="64"/>
                    <a:pt x="112" y="65"/>
                    <a:pt x="115" y="66"/>
                  </a:cubicBezTo>
                  <a:cubicBezTo>
                    <a:pt x="116" y="66"/>
                    <a:pt x="116" y="65"/>
                    <a:pt x="118" y="63"/>
                  </a:cubicBezTo>
                  <a:cubicBezTo>
                    <a:pt x="119" y="60"/>
                    <a:pt x="120" y="59"/>
                    <a:pt x="120" y="57"/>
                  </a:cubicBezTo>
                  <a:cubicBezTo>
                    <a:pt x="120" y="57"/>
                    <a:pt x="120" y="57"/>
                    <a:pt x="120" y="57"/>
                  </a:cubicBezTo>
                  <a:cubicBezTo>
                    <a:pt x="120" y="55"/>
                    <a:pt x="121" y="54"/>
                    <a:pt x="122" y="53"/>
                  </a:cubicBezTo>
                  <a:cubicBezTo>
                    <a:pt x="123" y="52"/>
                    <a:pt x="124" y="51"/>
                    <a:pt x="124" y="50"/>
                  </a:cubicBezTo>
                  <a:cubicBezTo>
                    <a:pt x="124" y="49"/>
                    <a:pt x="124" y="49"/>
                    <a:pt x="123" y="47"/>
                  </a:cubicBezTo>
                  <a:cubicBezTo>
                    <a:pt x="124" y="47"/>
                    <a:pt x="124" y="46"/>
                    <a:pt x="124" y="44"/>
                  </a:cubicBezTo>
                  <a:cubicBezTo>
                    <a:pt x="126" y="38"/>
                    <a:pt x="126" y="38"/>
                    <a:pt x="126" y="38"/>
                  </a:cubicBezTo>
                  <a:cubicBezTo>
                    <a:pt x="126" y="35"/>
                    <a:pt x="127" y="33"/>
                    <a:pt x="127" y="31"/>
                  </a:cubicBezTo>
                  <a:cubicBezTo>
                    <a:pt x="128" y="29"/>
                    <a:pt x="129" y="28"/>
                    <a:pt x="129" y="28"/>
                  </a:cubicBezTo>
                  <a:cubicBezTo>
                    <a:pt x="129" y="28"/>
                    <a:pt x="129" y="27"/>
                    <a:pt x="129" y="26"/>
                  </a:cubicBezTo>
                  <a:cubicBezTo>
                    <a:pt x="129" y="26"/>
                    <a:pt x="129" y="25"/>
                    <a:pt x="128" y="25"/>
                  </a:cubicBezTo>
                  <a:cubicBezTo>
                    <a:pt x="128" y="24"/>
                    <a:pt x="129" y="24"/>
                    <a:pt x="129" y="24"/>
                  </a:cubicBezTo>
                  <a:cubicBezTo>
                    <a:pt x="129" y="20"/>
                    <a:pt x="129" y="20"/>
                    <a:pt x="129" y="20"/>
                  </a:cubicBezTo>
                  <a:cubicBezTo>
                    <a:pt x="129" y="19"/>
                    <a:pt x="130" y="17"/>
                    <a:pt x="131" y="15"/>
                  </a:cubicBezTo>
                  <a:cubicBezTo>
                    <a:pt x="131" y="12"/>
                    <a:pt x="133" y="11"/>
                    <a:pt x="136" y="11"/>
                  </a:cubicBezTo>
                  <a:cubicBezTo>
                    <a:pt x="138" y="11"/>
                    <a:pt x="139" y="12"/>
                    <a:pt x="139" y="15"/>
                  </a:cubicBezTo>
                  <a:cubicBezTo>
                    <a:pt x="139" y="17"/>
                    <a:pt x="139" y="18"/>
                    <a:pt x="139" y="20"/>
                  </a:cubicBezTo>
                  <a:cubicBezTo>
                    <a:pt x="139" y="20"/>
                    <a:pt x="138" y="20"/>
                    <a:pt x="138" y="21"/>
                  </a:cubicBezTo>
                  <a:cubicBezTo>
                    <a:pt x="138" y="21"/>
                    <a:pt x="139" y="22"/>
                    <a:pt x="139" y="22"/>
                  </a:cubicBezTo>
                  <a:cubicBezTo>
                    <a:pt x="139" y="22"/>
                    <a:pt x="139" y="22"/>
                    <a:pt x="139" y="23"/>
                  </a:cubicBezTo>
                  <a:cubicBezTo>
                    <a:pt x="138" y="25"/>
                    <a:pt x="137" y="26"/>
                    <a:pt x="137" y="28"/>
                  </a:cubicBezTo>
                  <a:cubicBezTo>
                    <a:pt x="135" y="32"/>
                    <a:pt x="135" y="32"/>
                    <a:pt x="135" y="32"/>
                  </a:cubicBezTo>
                  <a:cubicBezTo>
                    <a:pt x="135" y="34"/>
                    <a:pt x="135" y="35"/>
                    <a:pt x="135" y="36"/>
                  </a:cubicBezTo>
                  <a:cubicBezTo>
                    <a:pt x="135" y="36"/>
                    <a:pt x="135" y="37"/>
                    <a:pt x="135" y="38"/>
                  </a:cubicBezTo>
                  <a:cubicBezTo>
                    <a:pt x="135" y="39"/>
                    <a:pt x="135" y="39"/>
                    <a:pt x="135" y="40"/>
                  </a:cubicBezTo>
                  <a:cubicBezTo>
                    <a:pt x="135" y="40"/>
                    <a:pt x="135" y="41"/>
                    <a:pt x="135" y="41"/>
                  </a:cubicBezTo>
                  <a:cubicBezTo>
                    <a:pt x="135" y="41"/>
                    <a:pt x="135" y="42"/>
                    <a:pt x="136" y="42"/>
                  </a:cubicBezTo>
                  <a:cubicBezTo>
                    <a:pt x="136" y="45"/>
                    <a:pt x="136" y="45"/>
                    <a:pt x="136" y="45"/>
                  </a:cubicBezTo>
                  <a:cubicBezTo>
                    <a:pt x="136" y="46"/>
                    <a:pt x="136" y="47"/>
                    <a:pt x="136" y="48"/>
                  </a:cubicBezTo>
                  <a:cubicBezTo>
                    <a:pt x="135" y="50"/>
                    <a:pt x="135" y="51"/>
                    <a:pt x="135" y="50"/>
                  </a:cubicBezTo>
                  <a:cubicBezTo>
                    <a:pt x="135" y="51"/>
                    <a:pt x="135" y="51"/>
                    <a:pt x="136" y="51"/>
                  </a:cubicBezTo>
                  <a:cubicBezTo>
                    <a:pt x="136" y="51"/>
                    <a:pt x="136" y="51"/>
                    <a:pt x="136" y="51"/>
                  </a:cubicBezTo>
                  <a:cubicBezTo>
                    <a:pt x="136" y="52"/>
                    <a:pt x="135" y="53"/>
                    <a:pt x="135" y="55"/>
                  </a:cubicBezTo>
                  <a:cubicBezTo>
                    <a:pt x="136" y="57"/>
                    <a:pt x="136" y="59"/>
                    <a:pt x="137" y="60"/>
                  </a:cubicBezTo>
                  <a:cubicBezTo>
                    <a:pt x="138" y="60"/>
                    <a:pt x="139" y="59"/>
                    <a:pt x="139" y="59"/>
                  </a:cubicBezTo>
                  <a:cubicBezTo>
                    <a:pt x="139" y="59"/>
                    <a:pt x="140" y="60"/>
                    <a:pt x="140" y="61"/>
                  </a:cubicBezTo>
                  <a:cubicBezTo>
                    <a:pt x="140" y="62"/>
                    <a:pt x="140" y="63"/>
                    <a:pt x="140" y="63"/>
                  </a:cubicBezTo>
                  <a:cubicBezTo>
                    <a:pt x="140" y="64"/>
                    <a:pt x="140" y="65"/>
                    <a:pt x="140" y="66"/>
                  </a:cubicBezTo>
                  <a:cubicBezTo>
                    <a:pt x="140" y="67"/>
                    <a:pt x="140" y="67"/>
                    <a:pt x="140" y="68"/>
                  </a:cubicBezTo>
                  <a:cubicBezTo>
                    <a:pt x="140" y="69"/>
                    <a:pt x="140" y="70"/>
                    <a:pt x="141" y="71"/>
                  </a:cubicBezTo>
                  <a:cubicBezTo>
                    <a:pt x="142" y="71"/>
                    <a:pt x="142" y="71"/>
                    <a:pt x="142" y="71"/>
                  </a:cubicBezTo>
                  <a:cubicBezTo>
                    <a:pt x="143" y="71"/>
                    <a:pt x="144" y="71"/>
                    <a:pt x="145" y="69"/>
                  </a:cubicBezTo>
                  <a:cubicBezTo>
                    <a:pt x="145" y="68"/>
                    <a:pt x="146" y="67"/>
                    <a:pt x="147" y="67"/>
                  </a:cubicBezTo>
                  <a:cubicBezTo>
                    <a:pt x="147" y="68"/>
                    <a:pt x="148" y="69"/>
                    <a:pt x="148" y="71"/>
                  </a:cubicBezTo>
                  <a:cubicBezTo>
                    <a:pt x="149" y="72"/>
                    <a:pt x="150" y="73"/>
                    <a:pt x="152" y="73"/>
                  </a:cubicBezTo>
                  <a:cubicBezTo>
                    <a:pt x="152" y="73"/>
                    <a:pt x="153" y="71"/>
                    <a:pt x="154" y="69"/>
                  </a:cubicBezTo>
                  <a:cubicBezTo>
                    <a:pt x="156" y="67"/>
                    <a:pt x="157" y="65"/>
                    <a:pt x="159" y="64"/>
                  </a:cubicBezTo>
                  <a:cubicBezTo>
                    <a:pt x="159" y="65"/>
                    <a:pt x="159" y="66"/>
                    <a:pt x="158" y="67"/>
                  </a:cubicBezTo>
                  <a:cubicBezTo>
                    <a:pt x="157" y="68"/>
                    <a:pt x="156" y="69"/>
                    <a:pt x="156" y="70"/>
                  </a:cubicBezTo>
                  <a:cubicBezTo>
                    <a:pt x="157" y="70"/>
                    <a:pt x="158" y="70"/>
                    <a:pt x="159" y="69"/>
                  </a:cubicBezTo>
                  <a:cubicBezTo>
                    <a:pt x="160" y="68"/>
                    <a:pt x="161" y="67"/>
                    <a:pt x="162" y="65"/>
                  </a:cubicBezTo>
                  <a:cubicBezTo>
                    <a:pt x="163" y="64"/>
                    <a:pt x="164" y="63"/>
                    <a:pt x="164" y="62"/>
                  </a:cubicBezTo>
                  <a:cubicBezTo>
                    <a:pt x="165" y="61"/>
                    <a:pt x="166" y="60"/>
                    <a:pt x="167" y="60"/>
                  </a:cubicBezTo>
                  <a:cubicBezTo>
                    <a:pt x="168" y="60"/>
                    <a:pt x="169" y="59"/>
                    <a:pt x="170" y="57"/>
                  </a:cubicBezTo>
                  <a:cubicBezTo>
                    <a:pt x="172" y="55"/>
                    <a:pt x="174" y="53"/>
                    <a:pt x="176" y="51"/>
                  </a:cubicBezTo>
                  <a:cubicBezTo>
                    <a:pt x="176" y="51"/>
                    <a:pt x="176" y="52"/>
                    <a:pt x="175" y="53"/>
                  </a:cubicBezTo>
                  <a:cubicBezTo>
                    <a:pt x="175" y="54"/>
                    <a:pt x="175" y="55"/>
                    <a:pt x="174" y="55"/>
                  </a:cubicBezTo>
                  <a:cubicBezTo>
                    <a:pt x="174" y="55"/>
                    <a:pt x="174" y="56"/>
                    <a:pt x="173" y="57"/>
                  </a:cubicBezTo>
                  <a:cubicBezTo>
                    <a:pt x="172" y="59"/>
                    <a:pt x="171" y="60"/>
                    <a:pt x="170" y="61"/>
                  </a:cubicBezTo>
                  <a:cubicBezTo>
                    <a:pt x="170" y="62"/>
                    <a:pt x="168" y="64"/>
                    <a:pt x="167" y="66"/>
                  </a:cubicBezTo>
                  <a:cubicBezTo>
                    <a:pt x="167" y="67"/>
                    <a:pt x="166" y="67"/>
                    <a:pt x="165" y="68"/>
                  </a:cubicBezTo>
                  <a:cubicBezTo>
                    <a:pt x="163" y="69"/>
                    <a:pt x="163" y="69"/>
                    <a:pt x="163" y="69"/>
                  </a:cubicBezTo>
                  <a:cubicBezTo>
                    <a:pt x="162" y="69"/>
                    <a:pt x="161" y="70"/>
                    <a:pt x="160" y="71"/>
                  </a:cubicBezTo>
                  <a:cubicBezTo>
                    <a:pt x="159" y="71"/>
                    <a:pt x="159" y="73"/>
                    <a:pt x="159" y="75"/>
                  </a:cubicBezTo>
                  <a:cubicBezTo>
                    <a:pt x="159" y="77"/>
                    <a:pt x="159" y="77"/>
                    <a:pt x="159" y="77"/>
                  </a:cubicBezTo>
                  <a:cubicBezTo>
                    <a:pt x="159" y="77"/>
                    <a:pt x="160" y="77"/>
                    <a:pt x="161" y="77"/>
                  </a:cubicBezTo>
                  <a:cubicBezTo>
                    <a:pt x="160" y="77"/>
                    <a:pt x="160" y="78"/>
                    <a:pt x="160" y="78"/>
                  </a:cubicBezTo>
                  <a:cubicBezTo>
                    <a:pt x="160" y="78"/>
                    <a:pt x="161" y="79"/>
                    <a:pt x="162" y="79"/>
                  </a:cubicBezTo>
                  <a:cubicBezTo>
                    <a:pt x="163" y="80"/>
                    <a:pt x="164" y="80"/>
                    <a:pt x="164" y="81"/>
                  </a:cubicBezTo>
                  <a:cubicBezTo>
                    <a:pt x="165" y="81"/>
                    <a:pt x="166" y="81"/>
                    <a:pt x="167" y="81"/>
                  </a:cubicBezTo>
                  <a:cubicBezTo>
                    <a:pt x="168" y="81"/>
                    <a:pt x="170" y="81"/>
                    <a:pt x="171" y="81"/>
                  </a:cubicBezTo>
                  <a:cubicBezTo>
                    <a:pt x="171" y="81"/>
                    <a:pt x="171" y="82"/>
                    <a:pt x="172" y="82"/>
                  </a:cubicBezTo>
                  <a:cubicBezTo>
                    <a:pt x="172" y="82"/>
                    <a:pt x="172" y="82"/>
                    <a:pt x="173" y="82"/>
                  </a:cubicBezTo>
                  <a:cubicBezTo>
                    <a:pt x="173" y="82"/>
                    <a:pt x="174" y="82"/>
                    <a:pt x="174" y="82"/>
                  </a:cubicBezTo>
                  <a:cubicBezTo>
                    <a:pt x="175" y="82"/>
                    <a:pt x="175" y="83"/>
                    <a:pt x="175" y="84"/>
                  </a:cubicBezTo>
                  <a:cubicBezTo>
                    <a:pt x="175" y="87"/>
                    <a:pt x="175" y="89"/>
                    <a:pt x="176" y="92"/>
                  </a:cubicBezTo>
                  <a:cubicBezTo>
                    <a:pt x="177" y="94"/>
                    <a:pt x="178" y="96"/>
                    <a:pt x="180" y="98"/>
                  </a:cubicBezTo>
                  <a:cubicBezTo>
                    <a:pt x="183" y="103"/>
                    <a:pt x="183" y="103"/>
                    <a:pt x="183" y="103"/>
                  </a:cubicBezTo>
                  <a:cubicBezTo>
                    <a:pt x="184" y="104"/>
                    <a:pt x="184" y="105"/>
                    <a:pt x="184" y="106"/>
                  </a:cubicBezTo>
                  <a:cubicBezTo>
                    <a:pt x="184" y="106"/>
                    <a:pt x="184" y="107"/>
                    <a:pt x="183" y="108"/>
                  </a:cubicBezTo>
                  <a:cubicBezTo>
                    <a:pt x="183" y="108"/>
                    <a:pt x="182" y="109"/>
                    <a:pt x="182" y="110"/>
                  </a:cubicBezTo>
                  <a:cubicBezTo>
                    <a:pt x="182" y="111"/>
                    <a:pt x="183" y="112"/>
                    <a:pt x="183" y="112"/>
                  </a:cubicBezTo>
                  <a:cubicBezTo>
                    <a:pt x="183" y="113"/>
                    <a:pt x="183" y="114"/>
                    <a:pt x="184" y="114"/>
                  </a:cubicBezTo>
                  <a:cubicBezTo>
                    <a:pt x="185" y="118"/>
                    <a:pt x="186" y="120"/>
                    <a:pt x="187" y="122"/>
                  </a:cubicBezTo>
                  <a:cubicBezTo>
                    <a:pt x="188" y="123"/>
                    <a:pt x="189" y="124"/>
                    <a:pt x="191" y="125"/>
                  </a:cubicBezTo>
                  <a:cubicBezTo>
                    <a:pt x="192" y="125"/>
                    <a:pt x="193" y="125"/>
                    <a:pt x="194" y="125"/>
                  </a:cubicBezTo>
                  <a:cubicBezTo>
                    <a:pt x="195" y="126"/>
                    <a:pt x="195" y="126"/>
                    <a:pt x="195" y="127"/>
                  </a:cubicBezTo>
                  <a:cubicBezTo>
                    <a:pt x="195" y="128"/>
                    <a:pt x="194" y="128"/>
                    <a:pt x="193" y="129"/>
                  </a:cubicBezTo>
                  <a:cubicBezTo>
                    <a:pt x="192" y="129"/>
                    <a:pt x="191" y="130"/>
                    <a:pt x="191" y="131"/>
                  </a:cubicBezTo>
                  <a:cubicBezTo>
                    <a:pt x="191" y="131"/>
                    <a:pt x="191" y="131"/>
                    <a:pt x="191" y="131"/>
                  </a:cubicBezTo>
                  <a:cubicBezTo>
                    <a:pt x="191" y="131"/>
                    <a:pt x="190" y="131"/>
                    <a:pt x="190" y="131"/>
                  </a:cubicBezTo>
                  <a:close/>
                  <a:moveTo>
                    <a:pt x="194" y="183"/>
                  </a:moveTo>
                  <a:cubicBezTo>
                    <a:pt x="196" y="183"/>
                    <a:pt x="197" y="185"/>
                    <a:pt x="198" y="187"/>
                  </a:cubicBezTo>
                  <a:cubicBezTo>
                    <a:pt x="196" y="187"/>
                    <a:pt x="195" y="186"/>
                    <a:pt x="193" y="184"/>
                  </a:cubicBezTo>
                  <a:cubicBezTo>
                    <a:pt x="191" y="183"/>
                    <a:pt x="190" y="182"/>
                    <a:pt x="189" y="181"/>
                  </a:cubicBezTo>
                  <a:cubicBezTo>
                    <a:pt x="190" y="181"/>
                    <a:pt x="191" y="181"/>
                    <a:pt x="192" y="182"/>
                  </a:cubicBezTo>
                  <a:cubicBezTo>
                    <a:pt x="192" y="182"/>
                    <a:pt x="193" y="183"/>
                    <a:pt x="194" y="183"/>
                  </a:cubicBezTo>
                  <a:close/>
                  <a:moveTo>
                    <a:pt x="212" y="245"/>
                  </a:moveTo>
                  <a:cubicBezTo>
                    <a:pt x="214" y="245"/>
                    <a:pt x="215" y="246"/>
                    <a:pt x="216" y="248"/>
                  </a:cubicBezTo>
                  <a:cubicBezTo>
                    <a:pt x="217" y="250"/>
                    <a:pt x="217" y="251"/>
                    <a:pt x="217" y="252"/>
                  </a:cubicBezTo>
                  <a:cubicBezTo>
                    <a:pt x="217" y="253"/>
                    <a:pt x="217" y="254"/>
                    <a:pt x="216" y="254"/>
                  </a:cubicBezTo>
                  <a:cubicBezTo>
                    <a:pt x="215" y="254"/>
                    <a:pt x="214" y="253"/>
                    <a:pt x="213" y="251"/>
                  </a:cubicBezTo>
                  <a:cubicBezTo>
                    <a:pt x="212" y="249"/>
                    <a:pt x="212" y="247"/>
                    <a:pt x="212" y="245"/>
                  </a:cubicBezTo>
                  <a:close/>
                  <a:moveTo>
                    <a:pt x="197" y="149"/>
                  </a:moveTo>
                  <a:cubicBezTo>
                    <a:pt x="197" y="148"/>
                    <a:pt x="198" y="147"/>
                    <a:pt x="198" y="147"/>
                  </a:cubicBezTo>
                  <a:cubicBezTo>
                    <a:pt x="198" y="147"/>
                    <a:pt x="199" y="147"/>
                    <a:pt x="200" y="147"/>
                  </a:cubicBezTo>
                  <a:cubicBezTo>
                    <a:pt x="200" y="148"/>
                    <a:pt x="199" y="149"/>
                    <a:pt x="199" y="149"/>
                  </a:cubicBezTo>
                  <a:cubicBezTo>
                    <a:pt x="199" y="149"/>
                    <a:pt x="198" y="149"/>
                    <a:pt x="197" y="149"/>
                  </a:cubicBezTo>
                  <a:close/>
                  <a:moveTo>
                    <a:pt x="201" y="96"/>
                  </a:moveTo>
                  <a:cubicBezTo>
                    <a:pt x="201" y="96"/>
                    <a:pt x="201" y="96"/>
                    <a:pt x="201" y="96"/>
                  </a:cubicBezTo>
                  <a:cubicBezTo>
                    <a:pt x="201" y="96"/>
                    <a:pt x="202" y="96"/>
                    <a:pt x="202" y="96"/>
                  </a:cubicBezTo>
                  <a:cubicBezTo>
                    <a:pt x="202" y="96"/>
                    <a:pt x="202" y="96"/>
                    <a:pt x="202" y="96"/>
                  </a:cubicBezTo>
                  <a:cubicBezTo>
                    <a:pt x="202" y="96"/>
                    <a:pt x="202" y="97"/>
                    <a:pt x="201" y="97"/>
                  </a:cubicBezTo>
                  <a:cubicBezTo>
                    <a:pt x="200" y="97"/>
                    <a:pt x="199" y="97"/>
                    <a:pt x="198" y="98"/>
                  </a:cubicBezTo>
                  <a:cubicBezTo>
                    <a:pt x="198" y="97"/>
                    <a:pt x="198" y="96"/>
                    <a:pt x="199" y="96"/>
                  </a:cubicBezTo>
                  <a:cubicBezTo>
                    <a:pt x="200" y="97"/>
                    <a:pt x="201" y="96"/>
                    <a:pt x="201" y="96"/>
                  </a:cubicBezTo>
                  <a:close/>
                  <a:moveTo>
                    <a:pt x="213" y="90"/>
                  </a:moveTo>
                  <a:cubicBezTo>
                    <a:pt x="212" y="92"/>
                    <a:pt x="210" y="93"/>
                    <a:pt x="208" y="94"/>
                  </a:cubicBezTo>
                  <a:cubicBezTo>
                    <a:pt x="206" y="95"/>
                    <a:pt x="204" y="95"/>
                    <a:pt x="202" y="96"/>
                  </a:cubicBezTo>
                  <a:cubicBezTo>
                    <a:pt x="202" y="95"/>
                    <a:pt x="203" y="95"/>
                    <a:pt x="204" y="94"/>
                  </a:cubicBezTo>
                  <a:cubicBezTo>
                    <a:pt x="204" y="94"/>
                    <a:pt x="205" y="93"/>
                    <a:pt x="206" y="93"/>
                  </a:cubicBezTo>
                  <a:cubicBezTo>
                    <a:pt x="208" y="92"/>
                    <a:pt x="209" y="92"/>
                    <a:pt x="209" y="92"/>
                  </a:cubicBezTo>
                  <a:cubicBezTo>
                    <a:pt x="210" y="91"/>
                    <a:pt x="211" y="91"/>
                    <a:pt x="211" y="90"/>
                  </a:cubicBezTo>
                  <a:lnTo>
                    <a:pt x="213" y="90"/>
                  </a:lnTo>
                  <a:close/>
                  <a:moveTo>
                    <a:pt x="133" y="239"/>
                  </a:moveTo>
                  <a:cubicBezTo>
                    <a:pt x="133" y="240"/>
                    <a:pt x="134" y="241"/>
                    <a:pt x="134" y="241"/>
                  </a:cubicBezTo>
                  <a:cubicBezTo>
                    <a:pt x="134" y="242"/>
                    <a:pt x="134" y="242"/>
                    <a:pt x="134" y="243"/>
                  </a:cubicBezTo>
                  <a:cubicBezTo>
                    <a:pt x="134" y="243"/>
                    <a:pt x="134" y="244"/>
                    <a:pt x="133" y="244"/>
                  </a:cubicBezTo>
                  <a:cubicBezTo>
                    <a:pt x="133" y="242"/>
                    <a:pt x="133" y="242"/>
                    <a:pt x="133" y="242"/>
                  </a:cubicBezTo>
                  <a:cubicBezTo>
                    <a:pt x="133" y="242"/>
                    <a:pt x="133" y="241"/>
                    <a:pt x="133" y="241"/>
                  </a:cubicBezTo>
                  <a:cubicBezTo>
                    <a:pt x="133" y="240"/>
                    <a:pt x="133" y="240"/>
                    <a:pt x="133" y="239"/>
                  </a:cubicBezTo>
                  <a:close/>
                  <a:moveTo>
                    <a:pt x="86" y="50"/>
                  </a:moveTo>
                  <a:cubicBezTo>
                    <a:pt x="86" y="51"/>
                    <a:pt x="85" y="51"/>
                    <a:pt x="83" y="53"/>
                  </a:cubicBezTo>
                  <a:cubicBezTo>
                    <a:pt x="81" y="54"/>
                    <a:pt x="79" y="54"/>
                    <a:pt x="78" y="54"/>
                  </a:cubicBezTo>
                  <a:cubicBezTo>
                    <a:pt x="78" y="53"/>
                    <a:pt x="79" y="52"/>
                    <a:pt x="81" y="52"/>
                  </a:cubicBezTo>
                  <a:cubicBezTo>
                    <a:pt x="82" y="51"/>
                    <a:pt x="84" y="51"/>
                    <a:pt x="86" y="50"/>
                  </a:cubicBezTo>
                  <a:close/>
                  <a:moveTo>
                    <a:pt x="61" y="15"/>
                  </a:moveTo>
                  <a:cubicBezTo>
                    <a:pt x="62" y="15"/>
                    <a:pt x="62" y="14"/>
                    <a:pt x="63" y="14"/>
                  </a:cubicBezTo>
                  <a:cubicBezTo>
                    <a:pt x="63" y="14"/>
                    <a:pt x="63" y="15"/>
                    <a:pt x="64" y="16"/>
                  </a:cubicBezTo>
                  <a:cubicBezTo>
                    <a:pt x="63" y="16"/>
                    <a:pt x="62" y="15"/>
                    <a:pt x="61" y="15"/>
                  </a:cubicBezTo>
                  <a:close/>
                  <a:moveTo>
                    <a:pt x="98" y="52"/>
                  </a:moveTo>
                  <a:cubicBezTo>
                    <a:pt x="98" y="52"/>
                    <a:pt x="98" y="52"/>
                    <a:pt x="98" y="53"/>
                  </a:cubicBezTo>
                  <a:cubicBezTo>
                    <a:pt x="98" y="54"/>
                    <a:pt x="98" y="54"/>
                    <a:pt x="98" y="54"/>
                  </a:cubicBezTo>
                  <a:cubicBezTo>
                    <a:pt x="98" y="54"/>
                    <a:pt x="98" y="54"/>
                    <a:pt x="98" y="54"/>
                  </a:cubicBezTo>
                  <a:cubicBezTo>
                    <a:pt x="98" y="55"/>
                    <a:pt x="98" y="55"/>
                    <a:pt x="98" y="55"/>
                  </a:cubicBezTo>
                  <a:cubicBezTo>
                    <a:pt x="98" y="55"/>
                    <a:pt x="98" y="55"/>
                    <a:pt x="98" y="55"/>
                  </a:cubicBezTo>
                  <a:cubicBezTo>
                    <a:pt x="98" y="55"/>
                    <a:pt x="98" y="54"/>
                    <a:pt x="97" y="52"/>
                  </a:cubicBezTo>
                  <a:cubicBezTo>
                    <a:pt x="96" y="51"/>
                    <a:pt x="96" y="50"/>
                    <a:pt x="96" y="50"/>
                  </a:cubicBezTo>
                  <a:cubicBezTo>
                    <a:pt x="96" y="49"/>
                    <a:pt x="96" y="49"/>
                    <a:pt x="96" y="48"/>
                  </a:cubicBezTo>
                  <a:cubicBezTo>
                    <a:pt x="97" y="49"/>
                    <a:pt x="97" y="49"/>
                    <a:pt x="97" y="50"/>
                  </a:cubicBezTo>
                  <a:cubicBezTo>
                    <a:pt x="98" y="50"/>
                    <a:pt x="98" y="51"/>
                    <a:pt x="98" y="51"/>
                  </a:cubicBezTo>
                  <a:cubicBezTo>
                    <a:pt x="98" y="51"/>
                    <a:pt x="98" y="52"/>
                    <a:pt x="98" y="52"/>
                  </a:cubicBezTo>
                  <a:close/>
                  <a:moveTo>
                    <a:pt x="55" y="74"/>
                  </a:moveTo>
                  <a:cubicBezTo>
                    <a:pt x="53" y="74"/>
                    <a:pt x="52" y="73"/>
                    <a:pt x="52" y="72"/>
                  </a:cubicBezTo>
                  <a:cubicBezTo>
                    <a:pt x="53" y="72"/>
                    <a:pt x="54" y="72"/>
                    <a:pt x="54" y="73"/>
                  </a:cubicBezTo>
                  <a:lnTo>
                    <a:pt x="55" y="74"/>
                  </a:lnTo>
                  <a:close/>
                  <a:moveTo>
                    <a:pt x="7" y="249"/>
                  </a:moveTo>
                  <a:cubicBezTo>
                    <a:pt x="8" y="249"/>
                    <a:pt x="9" y="249"/>
                    <a:pt x="9" y="250"/>
                  </a:cubicBezTo>
                  <a:cubicBezTo>
                    <a:pt x="9" y="250"/>
                    <a:pt x="10" y="251"/>
                    <a:pt x="10" y="253"/>
                  </a:cubicBezTo>
                  <a:cubicBezTo>
                    <a:pt x="9" y="252"/>
                    <a:pt x="8" y="251"/>
                    <a:pt x="7" y="249"/>
                  </a:cubicBezTo>
                  <a:close/>
                  <a:moveTo>
                    <a:pt x="238" y="73"/>
                  </a:moveTo>
                  <a:cubicBezTo>
                    <a:pt x="239" y="73"/>
                    <a:pt x="240" y="74"/>
                    <a:pt x="240" y="74"/>
                  </a:cubicBezTo>
                  <a:cubicBezTo>
                    <a:pt x="240" y="75"/>
                    <a:pt x="239" y="75"/>
                    <a:pt x="239" y="75"/>
                  </a:cubicBezTo>
                  <a:cubicBezTo>
                    <a:pt x="238" y="75"/>
                    <a:pt x="238" y="74"/>
                    <a:pt x="238" y="73"/>
                  </a:cubicBezTo>
                  <a:close/>
                  <a:moveTo>
                    <a:pt x="1" y="74"/>
                  </a:moveTo>
                  <a:cubicBezTo>
                    <a:pt x="2" y="73"/>
                    <a:pt x="3" y="72"/>
                    <a:pt x="5" y="70"/>
                  </a:cubicBezTo>
                  <a:cubicBezTo>
                    <a:pt x="7" y="69"/>
                    <a:pt x="9" y="68"/>
                    <a:pt x="11" y="68"/>
                  </a:cubicBezTo>
                  <a:cubicBezTo>
                    <a:pt x="11" y="68"/>
                    <a:pt x="10" y="69"/>
                    <a:pt x="10" y="70"/>
                  </a:cubicBezTo>
                  <a:cubicBezTo>
                    <a:pt x="9" y="72"/>
                    <a:pt x="8" y="73"/>
                    <a:pt x="7" y="74"/>
                  </a:cubicBezTo>
                  <a:cubicBezTo>
                    <a:pt x="6" y="75"/>
                    <a:pt x="5" y="76"/>
                    <a:pt x="4" y="77"/>
                  </a:cubicBezTo>
                  <a:cubicBezTo>
                    <a:pt x="2" y="78"/>
                    <a:pt x="1" y="78"/>
                    <a:pt x="0" y="78"/>
                  </a:cubicBezTo>
                  <a:cubicBezTo>
                    <a:pt x="0" y="77"/>
                    <a:pt x="0" y="77"/>
                    <a:pt x="0" y="76"/>
                  </a:cubicBezTo>
                  <a:cubicBezTo>
                    <a:pt x="0" y="76"/>
                    <a:pt x="1" y="75"/>
                    <a:pt x="1" y="74"/>
                  </a:cubicBezTo>
                  <a:close/>
                  <a:moveTo>
                    <a:pt x="250" y="73"/>
                  </a:moveTo>
                  <a:cubicBezTo>
                    <a:pt x="250" y="73"/>
                    <a:pt x="249" y="74"/>
                    <a:pt x="249" y="74"/>
                  </a:cubicBezTo>
                  <a:cubicBezTo>
                    <a:pt x="249" y="74"/>
                    <a:pt x="249" y="74"/>
                    <a:pt x="249" y="74"/>
                  </a:cubicBezTo>
                  <a:cubicBezTo>
                    <a:pt x="247" y="74"/>
                    <a:pt x="247" y="73"/>
                    <a:pt x="247" y="73"/>
                  </a:cubicBezTo>
                  <a:cubicBezTo>
                    <a:pt x="247" y="72"/>
                    <a:pt x="247" y="71"/>
                    <a:pt x="247" y="71"/>
                  </a:cubicBezTo>
                  <a:cubicBezTo>
                    <a:pt x="248" y="71"/>
                    <a:pt x="248" y="71"/>
                    <a:pt x="249" y="70"/>
                  </a:cubicBezTo>
                  <a:cubicBezTo>
                    <a:pt x="250" y="71"/>
                    <a:pt x="251" y="71"/>
                    <a:pt x="251" y="72"/>
                  </a:cubicBezTo>
                  <a:cubicBezTo>
                    <a:pt x="250" y="72"/>
                    <a:pt x="250" y="73"/>
                    <a:pt x="250" y="73"/>
                  </a:cubicBezTo>
                  <a:close/>
                  <a:moveTo>
                    <a:pt x="160" y="64"/>
                  </a:moveTo>
                  <a:cubicBezTo>
                    <a:pt x="160" y="64"/>
                    <a:pt x="160" y="64"/>
                    <a:pt x="160" y="64"/>
                  </a:cubicBezTo>
                  <a:cubicBezTo>
                    <a:pt x="159" y="64"/>
                    <a:pt x="159" y="64"/>
                    <a:pt x="159" y="64"/>
                  </a:cubicBezTo>
                  <a:cubicBezTo>
                    <a:pt x="159" y="63"/>
                    <a:pt x="159" y="63"/>
                    <a:pt x="159" y="63"/>
                  </a:cubicBezTo>
                  <a:cubicBezTo>
                    <a:pt x="160" y="63"/>
                    <a:pt x="161" y="62"/>
                    <a:pt x="161" y="62"/>
                  </a:cubicBezTo>
                  <a:cubicBezTo>
                    <a:pt x="162" y="60"/>
                    <a:pt x="162" y="60"/>
                    <a:pt x="162" y="60"/>
                  </a:cubicBezTo>
                  <a:cubicBezTo>
                    <a:pt x="162" y="60"/>
                    <a:pt x="162" y="60"/>
                    <a:pt x="162" y="61"/>
                  </a:cubicBezTo>
                  <a:cubicBezTo>
                    <a:pt x="162" y="61"/>
                    <a:pt x="162" y="62"/>
                    <a:pt x="162" y="63"/>
                  </a:cubicBezTo>
                  <a:cubicBezTo>
                    <a:pt x="161" y="63"/>
                    <a:pt x="160" y="64"/>
                    <a:pt x="160" y="64"/>
                  </a:cubicBezTo>
                  <a:close/>
                  <a:moveTo>
                    <a:pt x="165" y="56"/>
                  </a:moveTo>
                  <a:cubicBezTo>
                    <a:pt x="165" y="56"/>
                    <a:pt x="166" y="56"/>
                    <a:pt x="166" y="57"/>
                  </a:cubicBezTo>
                  <a:cubicBezTo>
                    <a:pt x="166" y="57"/>
                    <a:pt x="165" y="58"/>
                    <a:pt x="164" y="58"/>
                  </a:cubicBezTo>
                  <a:cubicBezTo>
                    <a:pt x="163" y="60"/>
                    <a:pt x="163" y="60"/>
                    <a:pt x="163" y="60"/>
                  </a:cubicBezTo>
                  <a:cubicBezTo>
                    <a:pt x="163" y="59"/>
                    <a:pt x="163" y="59"/>
                    <a:pt x="163" y="58"/>
                  </a:cubicBezTo>
                  <a:cubicBezTo>
                    <a:pt x="164" y="58"/>
                    <a:pt x="164" y="57"/>
                    <a:pt x="165" y="56"/>
                  </a:cubicBezTo>
                  <a:close/>
                  <a:moveTo>
                    <a:pt x="238" y="75"/>
                  </a:moveTo>
                  <a:cubicBezTo>
                    <a:pt x="237" y="76"/>
                    <a:pt x="236" y="76"/>
                    <a:pt x="235" y="77"/>
                  </a:cubicBezTo>
                  <a:cubicBezTo>
                    <a:pt x="235" y="76"/>
                    <a:pt x="235" y="76"/>
                    <a:pt x="235" y="76"/>
                  </a:cubicBezTo>
                  <a:cubicBezTo>
                    <a:pt x="236" y="75"/>
                    <a:pt x="236" y="75"/>
                    <a:pt x="236" y="75"/>
                  </a:cubicBezTo>
                  <a:lnTo>
                    <a:pt x="238" y="75"/>
                  </a:lnTo>
                  <a:close/>
                  <a:moveTo>
                    <a:pt x="19" y="180"/>
                  </a:moveTo>
                  <a:cubicBezTo>
                    <a:pt x="19" y="179"/>
                    <a:pt x="19" y="178"/>
                    <a:pt x="20" y="178"/>
                  </a:cubicBezTo>
                  <a:cubicBezTo>
                    <a:pt x="21" y="178"/>
                    <a:pt x="22" y="178"/>
                    <a:pt x="23" y="178"/>
                  </a:cubicBezTo>
                  <a:cubicBezTo>
                    <a:pt x="23" y="178"/>
                    <a:pt x="22" y="179"/>
                    <a:pt x="21" y="179"/>
                  </a:cubicBezTo>
                  <a:cubicBezTo>
                    <a:pt x="20" y="179"/>
                    <a:pt x="20" y="180"/>
                    <a:pt x="19" y="180"/>
                  </a:cubicBezTo>
                  <a:close/>
                  <a:moveTo>
                    <a:pt x="87" y="211"/>
                  </a:moveTo>
                  <a:cubicBezTo>
                    <a:pt x="86" y="211"/>
                    <a:pt x="86" y="211"/>
                    <a:pt x="86" y="211"/>
                  </a:cubicBezTo>
                  <a:cubicBezTo>
                    <a:pt x="86" y="210"/>
                    <a:pt x="86" y="210"/>
                    <a:pt x="86" y="210"/>
                  </a:cubicBezTo>
                  <a:cubicBezTo>
                    <a:pt x="86" y="211"/>
                    <a:pt x="87" y="211"/>
                    <a:pt x="87" y="211"/>
                  </a:cubicBezTo>
                  <a:close/>
                  <a:moveTo>
                    <a:pt x="87" y="209"/>
                  </a:moveTo>
                  <a:cubicBezTo>
                    <a:pt x="87" y="209"/>
                    <a:pt x="87" y="210"/>
                    <a:pt x="87" y="210"/>
                  </a:cubicBezTo>
                  <a:cubicBezTo>
                    <a:pt x="87" y="210"/>
                    <a:pt x="87" y="210"/>
                    <a:pt x="87" y="210"/>
                  </a:cubicBezTo>
                  <a:cubicBezTo>
                    <a:pt x="87" y="210"/>
                    <a:pt x="86" y="210"/>
                    <a:pt x="86" y="210"/>
                  </a:cubicBezTo>
                  <a:lnTo>
                    <a:pt x="87" y="209"/>
                  </a:lnTo>
                  <a:close/>
                  <a:moveTo>
                    <a:pt x="88" y="209"/>
                  </a:moveTo>
                  <a:cubicBezTo>
                    <a:pt x="87" y="209"/>
                    <a:pt x="87" y="209"/>
                    <a:pt x="87" y="208"/>
                  </a:cubicBezTo>
                  <a:cubicBezTo>
                    <a:pt x="87" y="208"/>
                    <a:pt x="87" y="208"/>
                    <a:pt x="87" y="208"/>
                  </a:cubicBezTo>
                  <a:cubicBezTo>
                    <a:pt x="88" y="208"/>
                    <a:pt x="88" y="208"/>
                    <a:pt x="88" y="208"/>
                  </a:cubicBezTo>
                  <a:cubicBezTo>
                    <a:pt x="88" y="208"/>
                    <a:pt x="88" y="208"/>
                    <a:pt x="88" y="209"/>
                  </a:cubicBezTo>
                  <a:close/>
                  <a:moveTo>
                    <a:pt x="94" y="225"/>
                  </a:moveTo>
                  <a:cubicBezTo>
                    <a:pt x="95" y="225"/>
                    <a:pt x="95" y="224"/>
                    <a:pt x="96" y="222"/>
                  </a:cubicBezTo>
                  <a:cubicBezTo>
                    <a:pt x="97" y="220"/>
                    <a:pt x="97" y="219"/>
                    <a:pt x="97" y="219"/>
                  </a:cubicBezTo>
                  <a:cubicBezTo>
                    <a:pt x="97" y="219"/>
                    <a:pt x="98" y="219"/>
                    <a:pt x="98" y="220"/>
                  </a:cubicBezTo>
                  <a:cubicBezTo>
                    <a:pt x="98" y="221"/>
                    <a:pt x="97" y="223"/>
                    <a:pt x="96" y="225"/>
                  </a:cubicBezTo>
                  <a:cubicBezTo>
                    <a:pt x="96" y="228"/>
                    <a:pt x="95" y="230"/>
                    <a:pt x="94" y="232"/>
                  </a:cubicBezTo>
                  <a:cubicBezTo>
                    <a:pt x="93" y="232"/>
                    <a:pt x="93" y="232"/>
                    <a:pt x="93" y="232"/>
                  </a:cubicBezTo>
                  <a:cubicBezTo>
                    <a:pt x="94" y="231"/>
                    <a:pt x="94" y="229"/>
                    <a:pt x="94" y="227"/>
                  </a:cubicBezTo>
                  <a:cubicBezTo>
                    <a:pt x="94" y="226"/>
                    <a:pt x="94" y="225"/>
                    <a:pt x="94" y="225"/>
                  </a:cubicBezTo>
                  <a:close/>
                  <a:moveTo>
                    <a:pt x="115" y="267"/>
                  </a:moveTo>
                  <a:cubicBezTo>
                    <a:pt x="117" y="267"/>
                    <a:pt x="118" y="268"/>
                    <a:pt x="118" y="269"/>
                  </a:cubicBezTo>
                  <a:cubicBezTo>
                    <a:pt x="118" y="270"/>
                    <a:pt x="118" y="270"/>
                    <a:pt x="117" y="271"/>
                  </a:cubicBezTo>
                  <a:cubicBezTo>
                    <a:pt x="117" y="271"/>
                    <a:pt x="117" y="272"/>
                    <a:pt x="116" y="272"/>
                  </a:cubicBezTo>
                  <a:cubicBezTo>
                    <a:pt x="115" y="272"/>
                    <a:pt x="115" y="271"/>
                    <a:pt x="114" y="271"/>
                  </a:cubicBezTo>
                  <a:cubicBezTo>
                    <a:pt x="114" y="270"/>
                    <a:pt x="113" y="270"/>
                    <a:pt x="113" y="269"/>
                  </a:cubicBezTo>
                  <a:cubicBezTo>
                    <a:pt x="113" y="269"/>
                    <a:pt x="114" y="269"/>
                    <a:pt x="114" y="268"/>
                  </a:cubicBezTo>
                  <a:cubicBezTo>
                    <a:pt x="115" y="268"/>
                    <a:pt x="115" y="267"/>
                    <a:pt x="115" y="267"/>
                  </a:cubicBezTo>
                  <a:close/>
                  <a:moveTo>
                    <a:pt x="23" y="177"/>
                  </a:moveTo>
                  <a:cubicBezTo>
                    <a:pt x="24" y="177"/>
                    <a:pt x="24" y="177"/>
                    <a:pt x="24" y="178"/>
                  </a:cubicBezTo>
                  <a:cubicBezTo>
                    <a:pt x="23" y="177"/>
                    <a:pt x="23" y="177"/>
                    <a:pt x="23" y="177"/>
                  </a:cubicBezTo>
                  <a:close/>
                  <a:moveTo>
                    <a:pt x="31" y="173"/>
                  </a:moveTo>
                  <a:cubicBezTo>
                    <a:pt x="32" y="173"/>
                    <a:pt x="32" y="173"/>
                    <a:pt x="32" y="173"/>
                  </a:cubicBezTo>
                  <a:cubicBezTo>
                    <a:pt x="32" y="173"/>
                    <a:pt x="32" y="173"/>
                    <a:pt x="32" y="173"/>
                  </a:cubicBezTo>
                  <a:cubicBezTo>
                    <a:pt x="33" y="173"/>
                    <a:pt x="33" y="173"/>
                    <a:pt x="33" y="173"/>
                  </a:cubicBezTo>
                  <a:cubicBezTo>
                    <a:pt x="33" y="174"/>
                    <a:pt x="32" y="174"/>
                    <a:pt x="30" y="175"/>
                  </a:cubicBezTo>
                  <a:cubicBezTo>
                    <a:pt x="29" y="176"/>
                    <a:pt x="27" y="177"/>
                    <a:pt x="25" y="177"/>
                  </a:cubicBezTo>
                  <a:cubicBezTo>
                    <a:pt x="25" y="177"/>
                    <a:pt x="24" y="177"/>
                    <a:pt x="24" y="176"/>
                  </a:cubicBezTo>
                  <a:cubicBezTo>
                    <a:pt x="24" y="176"/>
                    <a:pt x="26" y="176"/>
                    <a:pt x="28" y="175"/>
                  </a:cubicBezTo>
                  <a:cubicBezTo>
                    <a:pt x="30" y="174"/>
                    <a:pt x="31" y="173"/>
                    <a:pt x="31" y="173"/>
                  </a:cubicBezTo>
                  <a:close/>
                  <a:moveTo>
                    <a:pt x="86" y="212"/>
                  </a:moveTo>
                  <a:cubicBezTo>
                    <a:pt x="86" y="212"/>
                    <a:pt x="86" y="212"/>
                    <a:pt x="86" y="213"/>
                  </a:cubicBezTo>
                  <a:cubicBezTo>
                    <a:pt x="86" y="213"/>
                    <a:pt x="85" y="213"/>
                    <a:pt x="85" y="212"/>
                  </a:cubicBezTo>
                  <a:cubicBezTo>
                    <a:pt x="85" y="212"/>
                    <a:pt x="86" y="212"/>
                    <a:pt x="86" y="211"/>
                  </a:cubicBezTo>
                  <a:cubicBezTo>
                    <a:pt x="86" y="212"/>
                    <a:pt x="86" y="212"/>
                    <a:pt x="86" y="212"/>
                  </a:cubicBezTo>
                  <a:close/>
                  <a:moveTo>
                    <a:pt x="83" y="218"/>
                  </a:moveTo>
                  <a:cubicBezTo>
                    <a:pt x="83" y="217"/>
                    <a:pt x="84" y="217"/>
                    <a:pt x="84" y="216"/>
                  </a:cubicBezTo>
                  <a:cubicBezTo>
                    <a:pt x="84" y="215"/>
                    <a:pt x="85" y="215"/>
                    <a:pt x="85" y="215"/>
                  </a:cubicBezTo>
                  <a:cubicBezTo>
                    <a:pt x="85" y="215"/>
                    <a:pt x="85" y="215"/>
                    <a:pt x="85" y="217"/>
                  </a:cubicBezTo>
                  <a:cubicBezTo>
                    <a:pt x="84" y="217"/>
                    <a:pt x="83" y="219"/>
                    <a:pt x="83" y="221"/>
                  </a:cubicBezTo>
                  <a:cubicBezTo>
                    <a:pt x="82" y="223"/>
                    <a:pt x="82" y="224"/>
                    <a:pt x="81" y="225"/>
                  </a:cubicBezTo>
                  <a:cubicBezTo>
                    <a:pt x="80" y="225"/>
                    <a:pt x="80" y="225"/>
                    <a:pt x="80" y="225"/>
                  </a:cubicBezTo>
                  <a:cubicBezTo>
                    <a:pt x="81" y="224"/>
                    <a:pt x="81" y="222"/>
                    <a:pt x="82" y="221"/>
                  </a:cubicBezTo>
                  <a:cubicBezTo>
                    <a:pt x="82" y="220"/>
                    <a:pt x="83" y="219"/>
                    <a:pt x="83" y="218"/>
                  </a:cubicBezTo>
                  <a:close/>
                  <a:moveTo>
                    <a:pt x="85" y="212"/>
                  </a:moveTo>
                  <a:cubicBezTo>
                    <a:pt x="86" y="212"/>
                    <a:pt x="86" y="213"/>
                    <a:pt x="86" y="213"/>
                  </a:cubicBezTo>
                  <a:cubicBezTo>
                    <a:pt x="86" y="213"/>
                    <a:pt x="86" y="214"/>
                    <a:pt x="85" y="214"/>
                  </a:cubicBezTo>
                  <a:cubicBezTo>
                    <a:pt x="85" y="214"/>
                    <a:pt x="85" y="214"/>
                    <a:pt x="85" y="214"/>
                  </a:cubicBezTo>
                  <a:cubicBezTo>
                    <a:pt x="85" y="214"/>
                    <a:pt x="85" y="214"/>
                    <a:pt x="85" y="212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43548" tIns="21773" rIns="43548" bIns="21773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857"/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075204-F443-4CD3-B975-AA6C199ECCA2}" type="datetimeFigureOut">
              <a:rPr lang="zh-CN" altLang="en-US" smtClean="0"/>
              <a:t>2022/10/21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EB64F-2197-4BB0-9FC8-4219BAAA0E6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0">
        <p14:flythrough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2666998" y="-2667000"/>
            <a:ext cx="6858001" cy="1219200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 rotWithShape="1">
          <a:blip r:embed="rId3" cstate="screen">
            <a:biLevel thresh="7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00" y="3933617"/>
            <a:ext cx="12192000" cy="292525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17764" y="20923"/>
            <a:ext cx="4159829" cy="237417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1828" y="4745916"/>
            <a:ext cx="4775193" cy="2120312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67749" y="5984304"/>
            <a:ext cx="8029930" cy="1007418"/>
          </a:xfrm>
          <a:prstGeom prst="rect">
            <a:avLst/>
          </a:prstGeom>
        </p:spPr>
      </p:pic>
      <p:grpSp>
        <p:nvGrpSpPr>
          <p:cNvPr id="9" name="组合 8"/>
          <p:cNvGrpSpPr/>
          <p:nvPr userDrawn="1"/>
        </p:nvGrpSpPr>
        <p:grpSpPr>
          <a:xfrm>
            <a:off x="179549" y="8227"/>
            <a:ext cx="5649751" cy="1199782"/>
            <a:chOff x="179549" y="8227"/>
            <a:chExt cx="5649751" cy="1199782"/>
          </a:xfrm>
        </p:grpSpPr>
        <p:sp>
          <p:nvSpPr>
            <p:cNvPr id="10" name="任意多边形: 形状 71">
              <a:extLst>
                <a:ext uri="{FF2B5EF4-FFF2-40B4-BE49-F238E27FC236}">
                  <a16:creationId xmlns:a16="http://schemas.microsoft.com/office/drawing/2014/main" id="{BCF97C48-A51B-4676-9F70-25E0FD564D05}"/>
                </a:ext>
              </a:extLst>
            </p:cNvPr>
            <p:cNvSpPr/>
            <p:nvPr/>
          </p:nvSpPr>
          <p:spPr>
            <a:xfrm>
              <a:off x="711751" y="390811"/>
              <a:ext cx="5117549" cy="481606"/>
            </a:xfrm>
            <a:custGeom>
              <a:avLst/>
              <a:gdLst>
                <a:gd name="connsiteX0" fmla="*/ 1332647 w 1785146"/>
                <a:gd name="connsiteY0" fmla="*/ 262419 h 295034"/>
                <a:gd name="connsiteX1" fmla="*/ 1332647 w 1785146"/>
                <a:gd name="connsiteY1" fmla="*/ 258186 h 295034"/>
                <a:gd name="connsiteX2" fmla="*/ 1383936 w 1785146"/>
                <a:gd name="connsiteY2" fmla="*/ 258186 h 295034"/>
                <a:gd name="connsiteX3" fmla="*/ 1388168 w 1785146"/>
                <a:gd name="connsiteY3" fmla="*/ 258186 h 295034"/>
                <a:gd name="connsiteX4" fmla="*/ 1371114 w 1785146"/>
                <a:gd name="connsiteY4" fmla="*/ 253954 h 295034"/>
                <a:gd name="connsiteX5" fmla="*/ 1503444 w 1785146"/>
                <a:gd name="connsiteY5" fmla="*/ 253954 h 295034"/>
                <a:gd name="connsiteX6" fmla="*/ 1512033 w 1785146"/>
                <a:gd name="connsiteY6" fmla="*/ 253954 h 295034"/>
                <a:gd name="connsiteX7" fmla="*/ 1729762 w 1785146"/>
                <a:gd name="connsiteY7" fmla="*/ 253954 h 295034"/>
                <a:gd name="connsiteX8" fmla="*/ 1721171 w 1785146"/>
                <a:gd name="connsiteY8" fmla="*/ 249721 h 295034"/>
                <a:gd name="connsiteX9" fmla="*/ 1785282 w 1785146"/>
                <a:gd name="connsiteY9" fmla="*/ 245489 h 295034"/>
                <a:gd name="connsiteX10" fmla="*/ 1345469 w 1785146"/>
                <a:gd name="connsiteY10" fmla="*/ 237024 h 295034"/>
                <a:gd name="connsiteX11" fmla="*/ 1349702 w 1785146"/>
                <a:gd name="connsiteY11" fmla="*/ 232791 h 295034"/>
                <a:gd name="connsiteX12" fmla="*/ 1763872 w 1785146"/>
                <a:gd name="connsiteY12" fmla="*/ 237024 h 295034"/>
                <a:gd name="connsiteX13" fmla="*/ 1640007 w 1785146"/>
                <a:gd name="connsiteY13" fmla="*/ 228558 h 295034"/>
                <a:gd name="connsiteX14" fmla="*/ 1640007 w 1785146"/>
                <a:gd name="connsiteY14" fmla="*/ 228558 h 295034"/>
                <a:gd name="connsiteX15" fmla="*/ 1704118 w 1785146"/>
                <a:gd name="connsiteY15" fmla="*/ 228558 h 295034"/>
                <a:gd name="connsiteX16" fmla="*/ 1605897 w 1785146"/>
                <a:gd name="connsiteY16" fmla="*/ 224326 h 295034"/>
                <a:gd name="connsiteX17" fmla="*/ 1605897 w 1785146"/>
                <a:gd name="connsiteY17" fmla="*/ 228558 h 295034"/>
                <a:gd name="connsiteX18" fmla="*/ 1593075 w 1785146"/>
                <a:gd name="connsiteY18" fmla="*/ 224326 h 295034"/>
                <a:gd name="connsiteX19" fmla="*/ 1580253 w 1785146"/>
                <a:gd name="connsiteY19" fmla="*/ 228558 h 295034"/>
                <a:gd name="connsiteX20" fmla="*/ 1464977 w 1785146"/>
                <a:gd name="connsiteY20" fmla="*/ 224326 h 295034"/>
                <a:gd name="connsiteX21" fmla="*/ 1460745 w 1785146"/>
                <a:gd name="connsiteY21" fmla="*/ 220093 h 295034"/>
                <a:gd name="connsiteX22" fmla="*/ 1469334 w 1785146"/>
                <a:gd name="connsiteY22" fmla="*/ 220093 h 295034"/>
                <a:gd name="connsiteX23" fmla="*/ 1717064 w 1785146"/>
                <a:gd name="connsiteY23" fmla="*/ 220093 h 295034"/>
                <a:gd name="connsiteX24" fmla="*/ 1401115 w 1785146"/>
                <a:gd name="connsiteY24" fmla="*/ 207396 h 295034"/>
                <a:gd name="connsiteX25" fmla="*/ 1665900 w 1785146"/>
                <a:gd name="connsiteY25" fmla="*/ 211628 h 295034"/>
                <a:gd name="connsiteX26" fmla="*/ 1674489 w 1785146"/>
                <a:gd name="connsiteY26" fmla="*/ 207396 h 295034"/>
                <a:gd name="connsiteX27" fmla="*/ 1738600 w 1785146"/>
                <a:gd name="connsiteY27" fmla="*/ 207396 h 295034"/>
                <a:gd name="connsiteX28" fmla="*/ 1422651 w 1785146"/>
                <a:gd name="connsiteY28" fmla="*/ 198930 h 295034"/>
                <a:gd name="connsiteX29" fmla="*/ 1435473 w 1785146"/>
                <a:gd name="connsiteY29" fmla="*/ 194698 h 295034"/>
                <a:gd name="connsiteX30" fmla="*/ 1717313 w 1785146"/>
                <a:gd name="connsiteY30" fmla="*/ 198930 h 295034"/>
                <a:gd name="connsiteX31" fmla="*/ 1640504 w 1785146"/>
                <a:gd name="connsiteY31" fmla="*/ 190465 h 295034"/>
                <a:gd name="connsiteX32" fmla="*/ 1691793 w 1785146"/>
                <a:gd name="connsiteY32" fmla="*/ 190465 h 295034"/>
                <a:gd name="connsiteX33" fmla="*/ 1653326 w 1785146"/>
                <a:gd name="connsiteY33" fmla="*/ 186233 h 295034"/>
                <a:gd name="connsiteX34" fmla="*/ 1606395 w 1785146"/>
                <a:gd name="connsiteY34" fmla="*/ 177768 h 295034"/>
                <a:gd name="connsiteX35" fmla="*/ 1623449 w 1785146"/>
                <a:gd name="connsiteY35" fmla="*/ 177768 h 295034"/>
                <a:gd name="connsiteX36" fmla="*/ 1529461 w 1785146"/>
                <a:gd name="connsiteY36" fmla="*/ 169303 h 295034"/>
                <a:gd name="connsiteX37" fmla="*/ 1657559 w 1785146"/>
                <a:gd name="connsiteY37" fmla="*/ 169303 h 295034"/>
                <a:gd name="connsiteX38" fmla="*/ 1696026 w 1785146"/>
                <a:gd name="connsiteY38" fmla="*/ 165070 h 295034"/>
                <a:gd name="connsiteX39" fmla="*/ 1610627 w 1785146"/>
                <a:gd name="connsiteY39" fmla="*/ 160837 h 295034"/>
                <a:gd name="connsiteX40" fmla="*/ 1606395 w 1785146"/>
                <a:gd name="connsiteY40" fmla="*/ 160837 h 295034"/>
                <a:gd name="connsiteX41" fmla="*/ 1666149 w 1785146"/>
                <a:gd name="connsiteY41" fmla="*/ 160837 h 295034"/>
                <a:gd name="connsiteX42" fmla="*/ 1721670 w 1785146"/>
                <a:gd name="connsiteY42" fmla="*/ 156605 h 295034"/>
                <a:gd name="connsiteX43" fmla="*/ 1401365 w 1785146"/>
                <a:gd name="connsiteY43" fmla="*/ 143907 h 295034"/>
                <a:gd name="connsiteX44" fmla="*/ 1397132 w 1785146"/>
                <a:gd name="connsiteY44" fmla="*/ 143907 h 295034"/>
                <a:gd name="connsiteX45" fmla="*/ 1405722 w 1785146"/>
                <a:gd name="connsiteY45" fmla="*/ 143907 h 295034"/>
                <a:gd name="connsiteX46" fmla="*/ 1316091 w 1785146"/>
                <a:gd name="connsiteY46" fmla="*/ 135442 h 295034"/>
                <a:gd name="connsiteX47" fmla="*/ 1606519 w 1785146"/>
                <a:gd name="connsiteY47" fmla="*/ 139675 h 295034"/>
                <a:gd name="connsiteX48" fmla="*/ 1337503 w 1785146"/>
                <a:gd name="connsiteY48" fmla="*/ 126977 h 295034"/>
                <a:gd name="connsiteX49" fmla="*/ 1384434 w 1785146"/>
                <a:gd name="connsiteY49" fmla="*/ 122744 h 295034"/>
                <a:gd name="connsiteX50" fmla="*/ 1435723 w 1785146"/>
                <a:gd name="connsiteY50" fmla="*/ 126977 h 295034"/>
                <a:gd name="connsiteX51" fmla="*/ 1363147 w 1785146"/>
                <a:gd name="connsiteY51" fmla="*/ 122744 h 295034"/>
                <a:gd name="connsiteX52" fmla="*/ 1550998 w 1785146"/>
                <a:gd name="connsiteY52" fmla="*/ 122744 h 295034"/>
                <a:gd name="connsiteX53" fmla="*/ 1486888 w 1785146"/>
                <a:gd name="connsiteY53" fmla="*/ 118512 h 295034"/>
                <a:gd name="connsiteX54" fmla="*/ 1418544 w 1785146"/>
                <a:gd name="connsiteY54" fmla="*/ 110047 h 295034"/>
                <a:gd name="connsiteX55" fmla="*/ 1576518 w 1785146"/>
                <a:gd name="connsiteY55" fmla="*/ 114279 h 295034"/>
                <a:gd name="connsiteX56" fmla="*/ 1529586 w 1785146"/>
                <a:gd name="connsiteY56" fmla="*/ 114279 h 295034"/>
                <a:gd name="connsiteX57" fmla="*/ 1529586 w 1785146"/>
                <a:gd name="connsiteY57" fmla="*/ 114279 h 295034"/>
                <a:gd name="connsiteX58" fmla="*/ 1589340 w 1785146"/>
                <a:gd name="connsiteY58" fmla="*/ 114279 h 295034"/>
                <a:gd name="connsiteX59" fmla="*/ 1580750 w 1785146"/>
                <a:gd name="connsiteY59" fmla="*/ 114279 h 295034"/>
                <a:gd name="connsiteX60" fmla="*/ 1687560 w 1785146"/>
                <a:gd name="connsiteY60" fmla="*/ 114279 h 295034"/>
                <a:gd name="connsiteX61" fmla="*/ 1614984 w 1785146"/>
                <a:gd name="connsiteY61" fmla="*/ 110047 h 295034"/>
                <a:gd name="connsiteX62" fmla="*/ 1525353 w 1785146"/>
                <a:gd name="connsiteY62" fmla="*/ 105814 h 295034"/>
                <a:gd name="connsiteX63" fmla="*/ 1529586 w 1785146"/>
                <a:gd name="connsiteY63" fmla="*/ 101582 h 295034"/>
                <a:gd name="connsiteX64" fmla="*/ 1747314 w 1785146"/>
                <a:gd name="connsiteY64" fmla="*/ 101582 h 295034"/>
                <a:gd name="connsiteX65" fmla="*/ 1743082 w 1785146"/>
                <a:gd name="connsiteY65" fmla="*/ 101582 h 295034"/>
                <a:gd name="connsiteX66" fmla="*/ 1435599 w 1785146"/>
                <a:gd name="connsiteY66" fmla="*/ 88884 h 295034"/>
                <a:gd name="connsiteX67" fmla="*/ 1388667 w 1785146"/>
                <a:gd name="connsiteY67" fmla="*/ 88884 h 295034"/>
                <a:gd name="connsiteX68" fmla="*/ 1525353 w 1785146"/>
                <a:gd name="connsiteY68" fmla="*/ 88884 h 295034"/>
                <a:gd name="connsiteX69" fmla="*/ 1418544 w 1785146"/>
                <a:gd name="connsiteY69" fmla="*/ 84651 h 295034"/>
                <a:gd name="connsiteX70" fmla="*/ 1422777 w 1785146"/>
                <a:gd name="connsiteY70" fmla="*/ 80419 h 295034"/>
                <a:gd name="connsiteX71" fmla="*/ 1559463 w 1785146"/>
                <a:gd name="connsiteY71" fmla="*/ 76186 h 295034"/>
                <a:gd name="connsiteX72" fmla="*/ 1550873 w 1785146"/>
                <a:gd name="connsiteY72" fmla="*/ 76186 h 295034"/>
                <a:gd name="connsiteX73" fmla="*/ 1559463 w 1785146"/>
                <a:gd name="connsiteY73" fmla="*/ 71954 h 295034"/>
                <a:gd name="connsiteX74" fmla="*/ 1512531 w 1785146"/>
                <a:gd name="connsiteY74" fmla="*/ 71954 h 295034"/>
                <a:gd name="connsiteX75" fmla="*/ 1457011 w 1785146"/>
                <a:gd name="connsiteY75" fmla="*/ 63488 h 295034"/>
                <a:gd name="connsiteX76" fmla="*/ 1461242 w 1785146"/>
                <a:gd name="connsiteY76" fmla="*/ 63488 h 295034"/>
                <a:gd name="connsiteX77" fmla="*/ 1593572 w 1785146"/>
                <a:gd name="connsiteY77" fmla="*/ 63488 h 295034"/>
                <a:gd name="connsiteX78" fmla="*/ 1465475 w 1785146"/>
                <a:gd name="connsiteY78" fmla="*/ 59256 h 295034"/>
                <a:gd name="connsiteX79" fmla="*/ 1529586 w 1785146"/>
                <a:gd name="connsiteY79" fmla="*/ 55023 h 295034"/>
                <a:gd name="connsiteX80" fmla="*/ 1525353 w 1785146"/>
                <a:gd name="connsiteY80" fmla="*/ 55023 h 295034"/>
                <a:gd name="connsiteX81" fmla="*/ 1388667 w 1785146"/>
                <a:gd name="connsiteY81" fmla="*/ 50791 h 295034"/>
                <a:gd name="connsiteX82" fmla="*/ 1520996 w 1785146"/>
                <a:gd name="connsiteY82" fmla="*/ 50791 h 295034"/>
                <a:gd name="connsiteX83" fmla="*/ 1482530 w 1785146"/>
                <a:gd name="connsiteY83" fmla="*/ 46558 h 295034"/>
                <a:gd name="connsiteX84" fmla="*/ 1602038 w 1785146"/>
                <a:gd name="connsiteY84" fmla="*/ 46558 h 295034"/>
                <a:gd name="connsiteX85" fmla="*/ 1290322 w 1785146"/>
                <a:gd name="connsiteY85" fmla="*/ 33860 h 295034"/>
                <a:gd name="connsiteX86" fmla="*/ 1341611 w 1785146"/>
                <a:gd name="connsiteY86" fmla="*/ 29628 h 295034"/>
                <a:gd name="connsiteX87" fmla="*/ 1204923 w 1785146"/>
                <a:gd name="connsiteY87" fmla="*/ 25395 h 295034"/>
                <a:gd name="connsiteX88" fmla="*/ 1196334 w 1785146"/>
                <a:gd name="connsiteY88" fmla="*/ 21163 h 295034"/>
                <a:gd name="connsiteX89" fmla="*/ 1209156 w 1785146"/>
                <a:gd name="connsiteY89" fmla="*/ 21163 h 295034"/>
                <a:gd name="connsiteX90" fmla="*/ 1503817 w 1785146"/>
                <a:gd name="connsiteY90" fmla="*/ 29628 h 295034"/>
                <a:gd name="connsiteX91" fmla="*/ 1627682 w 1785146"/>
                <a:gd name="connsiteY91" fmla="*/ 33860 h 295034"/>
                <a:gd name="connsiteX92" fmla="*/ 1525229 w 1785146"/>
                <a:gd name="connsiteY92" fmla="*/ 29628 h 295034"/>
                <a:gd name="connsiteX93" fmla="*/ 1520996 w 1785146"/>
                <a:gd name="connsiteY93" fmla="*/ 29628 h 295034"/>
                <a:gd name="connsiteX94" fmla="*/ 1661916 w 1785146"/>
                <a:gd name="connsiteY94" fmla="*/ 29628 h 295034"/>
                <a:gd name="connsiteX95" fmla="*/ 1457011 w 1785146"/>
                <a:gd name="connsiteY95" fmla="*/ 16930 h 295034"/>
                <a:gd name="connsiteX96" fmla="*/ 1461242 w 1785146"/>
                <a:gd name="connsiteY96" fmla="*/ 21163 h 295034"/>
                <a:gd name="connsiteX97" fmla="*/ 1422777 w 1785146"/>
                <a:gd name="connsiteY97" fmla="*/ 16930 h 295034"/>
                <a:gd name="connsiteX98" fmla="*/ 1422777 w 1785146"/>
                <a:gd name="connsiteY98" fmla="*/ 16930 h 295034"/>
                <a:gd name="connsiteX99" fmla="*/ 1422777 w 1785146"/>
                <a:gd name="connsiteY99" fmla="*/ 16930 h 295034"/>
                <a:gd name="connsiteX100" fmla="*/ 1418544 w 1785146"/>
                <a:gd name="connsiteY100" fmla="*/ 16930 h 295034"/>
                <a:gd name="connsiteX101" fmla="*/ 1392900 w 1785146"/>
                <a:gd name="connsiteY101" fmla="*/ 12698 h 295034"/>
                <a:gd name="connsiteX102" fmla="*/ 1388667 w 1785146"/>
                <a:gd name="connsiteY102" fmla="*/ 16930 h 295034"/>
                <a:gd name="connsiteX103" fmla="*/ 1380077 w 1785146"/>
                <a:gd name="connsiteY103" fmla="*/ 12698 h 295034"/>
                <a:gd name="connsiteX104" fmla="*/ 1380077 w 1785146"/>
                <a:gd name="connsiteY104" fmla="*/ 16930 h 295034"/>
                <a:gd name="connsiteX105" fmla="*/ 1213513 w 1785146"/>
                <a:gd name="connsiteY105" fmla="*/ 12698 h 295034"/>
                <a:gd name="connsiteX106" fmla="*/ 1217746 w 1785146"/>
                <a:gd name="connsiteY106" fmla="*/ 8465 h 295034"/>
                <a:gd name="connsiteX107" fmla="*/ 1192101 w 1785146"/>
                <a:gd name="connsiteY107" fmla="*/ 12698 h 295034"/>
                <a:gd name="connsiteX108" fmla="*/ 1102471 w 1785146"/>
                <a:gd name="connsiteY108" fmla="*/ 12698 h 295034"/>
                <a:gd name="connsiteX109" fmla="*/ 1098238 w 1785146"/>
                <a:gd name="connsiteY109" fmla="*/ 8465 h 295034"/>
                <a:gd name="connsiteX110" fmla="*/ 1098238 w 1785146"/>
                <a:gd name="connsiteY110" fmla="*/ 8465 h 295034"/>
                <a:gd name="connsiteX111" fmla="*/ 1085416 w 1785146"/>
                <a:gd name="connsiteY111" fmla="*/ 8465 h 295034"/>
                <a:gd name="connsiteX112" fmla="*/ 1085416 w 1785146"/>
                <a:gd name="connsiteY112" fmla="*/ 8465 h 295034"/>
                <a:gd name="connsiteX113" fmla="*/ 1025662 w 1785146"/>
                <a:gd name="connsiteY113" fmla="*/ 8465 h 295034"/>
                <a:gd name="connsiteX114" fmla="*/ 1029894 w 1785146"/>
                <a:gd name="connsiteY114" fmla="*/ 8465 h 295034"/>
                <a:gd name="connsiteX115" fmla="*/ 1008483 w 1785146"/>
                <a:gd name="connsiteY115" fmla="*/ 8465 h 295034"/>
                <a:gd name="connsiteX116" fmla="*/ 1008483 w 1785146"/>
                <a:gd name="connsiteY116" fmla="*/ 8465 h 295034"/>
                <a:gd name="connsiteX117" fmla="*/ 918852 w 1785146"/>
                <a:gd name="connsiteY117" fmla="*/ 8465 h 295034"/>
                <a:gd name="connsiteX118" fmla="*/ 918852 w 1785146"/>
                <a:gd name="connsiteY118" fmla="*/ 4232 h 295034"/>
                <a:gd name="connsiteX119" fmla="*/ 910263 w 1785146"/>
                <a:gd name="connsiteY119" fmla="*/ 4232 h 295034"/>
                <a:gd name="connsiteX120" fmla="*/ 867563 w 1785146"/>
                <a:gd name="connsiteY120" fmla="*/ 8465 h 295034"/>
                <a:gd name="connsiteX121" fmla="*/ 854741 w 1785146"/>
                <a:gd name="connsiteY121" fmla="*/ 8465 h 295034"/>
                <a:gd name="connsiteX122" fmla="*/ 807809 w 1785146"/>
                <a:gd name="connsiteY122" fmla="*/ 4232 h 295034"/>
                <a:gd name="connsiteX123" fmla="*/ 782165 w 1785146"/>
                <a:gd name="connsiteY123" fmla="*/ 8465 h 295034"/>
                <a:gd name="connsiteX124" fmla="*/ 769343 w 1785146"/>
                <a:gd name="connsiteY124" fmla="*/ 4232 h 295034"/>
                <a:gd name="connsiteX125" fmla="*/ 696767 w 1785146"/>
                <a:gd name="connsiteY125" fmla="*/ 4232 h 295034"/>
                <a:gd name="connsiteX126" fmla="*/ 692534 w 1785146"/>
                <a:gd name="connsiteY126" fmla="*/ 4232 h 295034"/>
                <a:gd name="connsiteX127" fmla="*/ 688301 w 1785146"/>
                <a:gd name="connsiteY127" fmla="*/ 4232 h 295034"/>
                <a:gd name="connsiteX128" fmla="*/ 684069 w 1785146"/>
                <a:gd name="connsiteY128" fmla="*/ 4232 h 295034"/>
                <a:gd name="connsiteX129" fmla="*/ 637137 w 1785146"/>
                <a:gd name="connsiteY129" fmla="*/ 4232 h 295034"/>
                <a:gd name="connsiteX130" fmla="*/ 611493 w 1785146"/>
                <a:gd name="connsiteY130" fmla="*/ 4232 h 295034"/>
                <a:gd name="connsiteX131" fmla="*/ 329654 w 1785146"/>
                <a:gd name="connsiteY131" fmla="*/ 4232 h 295034"/>
                <a:gd name="connsiteX132" fmla="*/ 329654 w 1785146"/>
                <a:gd name="connsiteY132" fmla="*/ 0 h 295034"/>
                <a:gd name="connsiteX133" fmla="*/ 359531 w 1785146"/>
                <a:gd name="connsiteY133" fmla="*/ 0 h 295034"/>
                <a:gd name="connsiteX134" fmla="*/ 257078 w 1785146"/>
                <a:gd name="connsiteY134" fmla="*/ 4232 h 295034"/>
                <a:gd name="connsiteX135" fmla="*/ 5116 w 1785146"/>
                <a:gd name="connsiteY135" fmla="*/ 25395 h 295034"/>
                <a:gd name="connsiteX136" fmla="*/ 13705 w 1785146"/>
                <a:gd name="connsiteY136" fmla="*/ 25395 h 295034"/>
                <a:gd name="connsiteX137" fmla="*/ 883 w 1785146"/>
                <a:gd name="connsiteY137" fmla="*/ 33860 h 295034"/>
                <a:gd name="connsiteX138" fmla="*/ 9473 w 1785146"/>
                <a:gd name="connsiteY138" fmla="*/ 33860 h 295034"/>
                <a:gd name="connsiteX139" fmla="*/ 883 w 1785146"/>
                <a:gd name="connsiteY139" fmla="*/ 38093 h 295034"/>
                <a:gd name="connsiteX140" fmla="*/ 13705 w 1785146"/>
                <a:gd name="connsiteY140" fmla="*/ 42326 h 295034"/>
                <a:gd name="connsiteX141" fmla="*/ 883 w 1785146"/>
                <a:gd name="connsiteY141" fmla="*/ 46558 h 295034"/>
                <a:gd name="connsiteX142" fmla="*/ 883 w 1785146"/>
                <a:gd name="connsiteY142" fmla="*/ 50791 h 295034"/>
                <a:gd name="connsiteX143" fmla="*/ 13705 w 1785146"/>
                <a:gd name="connsiteY143" fmla="*/ 55023 h 295034"/>
                <a:gd name="connsiteX144" fmla="*/ 5116 w 1785146"/>
                <a:gd name="connsiteY144" fmla="*/ 63488 h 295034"/>
                <a:gd name="connsiteX145" fmla="*/ 13705 w 1785146"/>
                <a:gd name="connsiteY145" fmla="*/ 67721 h 295034"/>
                <a:gd name="connsiteX146" fmla="*/ 9473 w 1785146"/>
                <a:gd name="connsiteY146" fmla="*/ 67721 h 295034"/>
                <a:gd name="connsiteX147" fmla="*/ 5241 w 1785146"/>
                <a:gd name="connsiteY147" fmla="*/ 71954 h 295034"/>
                <a:gd name="connsiteX148" fmla="*/ 22295 w 1785146"/>
                <a:gd name="connsiteY148" fmla="*/ 84651 h 295034"/>
                <a:gd name="connsiteX149" fmla="*/ 13705 w 1785146"/>
                <a:gd name="connsiteY149" fmla="*/ 88884 h 295034"/>
                <a:gd name="connsiteX150" fmla="*/ 26527 w 1785146"/>
                <a:gd name="connsiteY150" fmla="*/ 88884 h 295034"/>
                <a:gd name="connsiteX151" fmla="*/ 9473 w 1785146"/>
                <a:gd name="connsiteY151" fmla="*/ 93116 h 295034"/>
                <a:gd name="connsiteX152" fmla="*/ 18062 w 1785146"/>
                <a:gd name="connsiteY152" fmla="*/ 97349 h 295034"/>
                <a:gd name="connsiteX153" fmla="*/ 9473 w 1785146"/>
                <a:gd name="connsiteY153" fmla="*/ 101582 h 295034"/>
                <a:gd name="connsiteX154" fmla="*/ 13705 w 1785146"/>
                <a:gd name="connsiteY154" fmla="*/ 101582 h 295034"/>
                <a:gd name="connsiteX155" fmla="*/ 17938 w 1785146"/>
                <a:gd name="connsiteY155" fmla="*/ 105814 h 295034"/>
                <a:gd name="connsiteX156" fmla="*/ 30760 w 1785146"/>
                <a:gd name="connsiteY156" fmla="*/ 110047 h 295034"/>
                <a:gd name="connsiteX157" fmla="*/ 17938 w 1785146"/>
                <a:gd name="connsiteY157" fmla="*/ 110047 h 295034"/>
                <a:gd name="connsiteX158" fmla="*/ 26527 w 1785146"/>
                <a:gd name="connsiteY158" fmla="*/ 114279 h 295034"/>
                <a:gd name="connsiteX159" fmla="*/ 22295 w 1785146"/>
                <a:gd name="connsiteY159" fmla="*/ 114279 h 295034"/>
                <a:gd name="connsiteX160" fmla="*/ 26527 w 1785146"/>
                <a:gd name="connsiteY160" fmla="*/ 118512 h 295034"/>
                <a:gd name="connsiteX161" fmla="*/ 26527 w 1785146"/>
                <a:gd name="connsiteY161" fmla="*/ 126977 h 295034"/>
                <a:gd name="connsiteX162" fmla="*/ 47939 w 1785146"/>
                <a:gd name="connsiteY162" fmla="*/ 135442 h 295034"/>
                <a:gd name="connsiteX163" fmla="*/ 30884 w 1785146"/>
                <a:gd name="connsiteY163" fmla="*/ 139675 h 295034"/>
                <a:gd name="connsiteX164" fmla="*/ 26652 w 1785146"/>
                <a:gd name="connsiteY164" fmla="*/ 139675 h 295034"/>
                <a:gd name="connsiteX165" fmla="*/ 56529 w 1785146"/>
                <a:gd name="connsiteY165" fmla="*/ 148140 h 295034"/>
                <a:gd name="connsiteX166" fmla="*/ 30884 w 1785146"/>
                <a:gd name="connsiteY166" fmla="*/ 152372 h 295034"/>
                <a:gd name="connsiteX167" fmla="*/ 47939 w 1785146"/>
                <a:gd name="connsiteY167" fmla="*/ 152372 h 295034"/>
                <a:gd name="connsiteX168" fmla="*/ 35117 w 1785146"/>
                <a:gd name="connsiteY168" fmla="*/ 160837 h 295034"/>
                <a:gd name="connsiteX169" fmla="*/ 47939 w 1785146"/>
                <a:gd name="connsiteY169" fmla="*/ 165070 h 295034"/>
                <a:gd name="connsiteX170" fmla="*/ 30884 w 1785146"/>
                <a:gd name="connsiteY170" fmla="*/ 173535 h 295034"/>
                <a:gd name="connsiteX171" fmla="*/ 39475 w 1785146"/>
                <a:gd name="connsiteY171" fmla="*/ 173535 h 295034"/>
                <a:gd name="connsiteX172" fmla="*/ 39475 w 1785146"/>
                <a:gd name="connsiteY172" fmla="*/ 182000 h 295034"/>
                <a:gd name="connsiteX173" fmla="*/ 48064 w 1785146"/>
                <a:gd name="connsiteY173" fmla="*/ 186233 h 295034"/>
                <a:gd name="connsiteX174" fmla="*/ 39475 w 1785146"/>
                <a:gd name="connsiteY174" fmla="*/ 190465 h 295034"/>
                <a:gd name="connsiteX175" fmla="*/ 60886 w 1785146"/>
                <a:gd name="connsiteY175" fmla="*/ 194698 h 295034"/>
                <a:gd name="connsiteX176" fmla="*/ 39475 w 1785146"/>
                <a:gd name="connsiteY176" fmla="*/ 198930 h 295034"/>
                <a:gd name="connsiteX177" fmla="*/ 43707 w 1785146"/>
                <a:gd name="connsiteY177" fmla="*/ 203163 h 295034"/>
                <a:gd name="connsiteX178" fmla="*/ 35117 w 1785146"/>
                <a:gd name="connsiteY178" fmla="*/ 203163 h 295034"/>
                <a:gd name="connsiteX179" fmla="*/ 52172 w 1785146"/>
                <a:gd name="connsiteY179" fmla="*/ 207396 h 295034"/>
                <a:gd name="connsiteX180" fmla="*/ 47939 w 1785146"/>
                <a:gd name="connsiteY180" fmla="*/ 207396 h 295034"/>
                <a:gd name="connsiteX181" fmla="*/ 60761 w 1785146"/>
                <a:gd name="connsiteY181" fmla="*/ 211628 h 295034"/>
                <a:gd name="connsiteX182" fmla="*/ 43707 w 1785146"/>
                <a:gd name="connsiteY182" fmla="*/ 215861 h 295034"/>
                <a:gd name="connsiteX183" fmla="*/ 47939 w 1785146"/>
                <a:gd name="connsiteY183" fmla="*/ 215861 h 295034"/>
                <a:gd name="connsiteX184" fmla="*/ 43707 w 1785146"/>
                <a:gd name="connsiteY184" fmla="*/ 220093 h 295034"/>
                <a:gd name="connsiteX185" fmla="*/ 69351 w 1785146"/>
                <a:gd name="connsiteY185" fmla="*/ 220093 h 295034"/>
                <a:gd name="connsiteX186" fmla="*/ 43707 w 1785146"/>
                <a:gd name="connsiteY186" fmla="*/ 224326 h 295034"/>
                <a:gd name="connsiteX187" fmla="*/ 90638 w 1785146"/>
                <a:gd name="connsiteY187" fmla="*/ 228558 h 295034"/>
                <a:gd name="connsiteX188" fmla="*/ 35117 w 1785146"/>
                <a:gd name="connsiteY188" fmla="*/ 237024 h 295034"/>
                <a:gd name="connsiteX189" fmla="*/ 47939 w 1785146"/>
                <a:gd name="connsiteY189" fmla="*/ 241256 h 295034"/>
                <a:gd name="connsiteX190" fmla="*/ 43707 w 1785146"/>
                <a:gd name="connsiteY190" fmla="*/ 241256 h 295034"/>
                <a:gd name="connsiteX191" fmla="*/ 65118 w 1785146"/>
                <a:gd name="connsiteY191" fmla="*/ 245489 h 295034"/>
                <a:gd name="connsiteX192" fmla="*/ 56529 w 1785146"/>
                <a:gd name="connsiteY192" fmla="*/ 249721 h 295034"/>
                <a:gd name="connsiteX193" fmla="*/ 56529 w 1785146"/>
                <a:gd name="connsiteY193" fmla="*/ 249721 h 295034"/>
                <a:gd name="connsiteX194" fmla="*/ 47939 w 1785146"/>
                <a:gd name="connsiteY194" fmla="*/ 253954 h 295034"/>
                <a:gd name="connsiteX195" fmla="*/ 69351 w 1785146"/>
                <a:gd name="connsiteY195" fmla="*/ 258186 h 295034"/>
                <a:gd name="connsiteX196" fmla="*/ 244380 w 1785146"/>
                <a:gd name="connsiteY196" fmla="*/ 283582 h 295034"/>
                <a:gd name="connsiteX197" fmla="*/ 244380 w 1785146"/>
                <a:gd name="connsiteY197" fmla="*/ 283582 h 295034"/>
                <a:gd name="connsiteX198" fmla="*/ 351190 w 1785146"/>
                <a:gd name="connsiteY198" fmla="*/ 287814 h 295034"/>
                <a:gd name="connsiteX199" fmla="*/ 372602 w 1785146"/>
                <a:gd name="connsiteY199" fmla="*/ 292047 h 295034"/>
                <a:gd name="connsiteX200" fmla="*/ 1013088 w 1785146"/>
                <a:gd name="connsiteY200" fmla="*/ 292047 h 295034"/>
                <a:gd name="connsiteX201" fmla="*/ 1051556 w 1785146"/>
                <a:gd name="connsiteY201" fmla="*/ 292047 h 295034"/>
                <a:gd name="connsiteX202" fmla="*/ 1299285 w 1785146"/>
                <a:gd name="connsiteY202" fmla="*/ 292047 h 295034"/>
                <a:gd name="connsiteX203" fmla="*/ 1295052 w 1785146"/>
                <a:gd name="connsiteY203" fmla="*/ 292047 h 295034"/>
                <a:gd name="connsiteX204" fmla="*/ 1367628 w 1785146"/>
                <a:gd name="connsiteY204" fmla="*/ 287814 h 295034"/>
                <a:gd name="connsiteX205" fmla="*/ 1371861 w 1785146"/>
                <a:gd name="connsiteY205" fmla="*/ 292047 h 295034"/>
                <a:gd name="connsiteX206" fmla="*/ 1435972 w 1785146"/>
                <a:gd name="connsiteY206" fmla="*/ 287814 h 295034"/>
                <a:gd name="connsiteX207" fmla="*/ 1713578 w 1785146"/>
                <a:gd name="connsiteY207" fmla="*/ 283582 h 295034"/>
                <a:gd name="connsiteX208" fmla="*/ 1666646 w 1785146"/>
                <a:gd name="connsiteY208" fmla="*/ 279349 h 295034"/>
                <a:gd name="connsiteX209" fmla="*/ 1777689 w 1785146"/>
                <a:gd name="connsiteY209" fmla="*/ 266652 h 295034"/>
                <a:gd name="connsiteX210" fmla="*/ 1332647 w 1785146"/>
                <a:gd name="connsiteY210" fmla="*/ 262419 h 295034"/>
                <a:gd name="connsiteX211" fmla="*/ 1332647 w 1785146"/>
                <a:gd name="connsiteY211" fmla="*/ 262419 h 295034"/>
                <a:gd name="connsiteX212" fmla="*/ 1430868 w 1785146"/>
                <a:gd name="connsiteY212" fmla="*/ 55148 h 295034"/>
                <a:gd name="connsiteX213" fmla="*/ 1422278 w 1785146"/>
                <a:gd name="connsiteY213" fmla="*/ 55148 h 295034"/>
                <a:gd name="connsiteX214" fmla="*/ 1413688 w 1785146"/>
                <a:gd name="connsiteY214" fmla="*/ 55148 h 295034"/>
                <a:gd name="connsiteX215" fmla="*/ 1430868 w 1785146"/>
                <a:gd name="connsiteY215" fmla="*/ 55148 h 295034"/>
                <a:gd name="connsiteX216" fmla="*/ 1430868 w 1785146"/>
                <a:gd name="connsiteY216" fmla="*/ 55148 h 295034"/>
                <a:gd name="connsiteX217" fmla="*/ 1430868 w 1785146"/>
                <a:gd name="connsiteY217" fmla="*/ 55148 h 295034"/>
                <a:gd name="connsiteX218" fmla="*/ 1319825 w 1785146"/>
                <a:gd name="connsiteY218" fmla="*/ 287814 h 295034"/>
                <a:gd name="connsiteX219" fmla="*/ 1345469 w 1785146"/>
                <a:gd name="connsiteY219" fmla="*/ 287814 h 295034"/>
                <a:gd name="connsiteX220" fmla="*/ 1319825 w 1785146"/>
                <a:gd name="connsiteY220" fmla="*/ 287814 h 295034"/>
                <a:gd name="connsiteX221" fmla="*/ 1319825 w 1785146"/>
                <a:gd name="connsiteY221" fmla="*/ 287814 h 295034"/>
                <a:gd name="connsiteX222" fmla="*/ 1371114 w 1785146"/>
                <a:gd name="connsiteY222" fmla="*/ 275117 h 295034"/>
                <a:gd name="connsiteX223" fmla="*/ 1362524 w 1785146"/>
                <a:gd name="connsiteY223" fmla="*/ 275117 h 295034"/>
                <a:gd name="connsiteX224" fmla="*/ 1221605 w 1785146"/>
                <a:gd name="connsiteY224" fmla="*/ 275117 h 295034"/>
                <a:gd name="connsiteX225" fmla="*/ 1200193 w 1785146"/>
                <a:gd name="connsiteY225" fmla="*/ 275117 h 295034"/>
                <a:gd name="connsiteX226" fmla="*/ 1221605 w 1785146"/>
                <a:gd name="connsiteY226" fmla="*/ 275117 h 295034"/>
                <a:gd name="connsiteX227" fmla="*/ 1388168 w 1785146"/>
                <a:gd name="connsiteY227" fmla="*/ 270884 h 295034"/>
                <a:gd name="connsiteX228" fmla="*/ 1400991 w 1785146"/>
                <a:gd name="connsiteY228" fmla="*/ 275117 h 295034"/>
                <a:gd name="connsiteX229" fmla="*/ 1482156 w 1785146"/>
                <a:gd name="connsiteY229" fmla="*/ 275117 h 295034"/>
                <a:gd name="connsiteX230" fmla="*/ 1371114 w 1785146"/>
                <a:gd name="connsiteY230" fmla="*/ 275117 h 295034"/>
                <a:gd name="connsiteX231" fmla="*/ 1371114 w 1785146"/>
                <a:gd name="connsiteY231" fmla="*/ 275117 h 295034"/>
                <a:gd name="connsiteX232" fmla="*/ 1371114 w 1785146"/>
                <a:gd name="connsiteY232" fmla="*/ 275117 h 295034"/>
                <a:gd name="connsiteX233" fmla="*/ 1605897 w 1785146"/>
                <a:gd name="connsiteY233" fmla="*/ 279349 h 295034"/>
                <a:gd name="connsiteX234" fmla="*/ 1503444 w 1785146"/>
                <a:gd name="connsiteY234" fmla="*/ 279349 h 295034"/>
                <a:gd name="connsiteX235" fmla="*/ 1503444 w 1785146"/>
                <a:gd name="connsiteY235" fmla="*/ 275117 h 295034"/>
                <a:gd name="connsiteX236" fmla="*/ 1605897 w 1785146"/>
                <a:gd name="connsiteY236" fmla="*/ 279349 h 295034"/>
                <a:gd name="connsiteX237" fmla="*/ 1657186 w 1785146"/>
                <a:gd name="connsiteY237" fmla="*/ 279349 h 295034"/>
                <a:gd name="connsiteX238" fmla="*/ 1605897 w 1785146"/>
                <a:gd name="connsiteY238" fmla="*/ 279349 h 295034"/>
                <a:gd name="connsiteX239" fmla="*/ 1605897 w 1785146"/>
                <a:gd name="connsiteY239" fmla="*/ 279349 h 2950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</a:cxnLst>
              <a:rect l="l" t="t" r="r" b="b"/>
              <a:pathLst>
                <a:path w="1785146" h="295034">
                  <a:moveTo>
                    <a:pt x="1332647" y="262419"/>
                  </a:moveTo>
                  <a:cubicBezTo>
                    <a:pt x="1332647" y="258186"/>
                    <a:pt x="1332647" y="258186"/>
                    <a:pt x="1332647" y="258186"/>
                  </a:cubicBezTo>
                  <a:cubicBezTo>
                    <a:pt x="1349702" y="258186"/>
                    <a:pt x="1366757" y="258186"/>
                    <a:pt x="1383936" y="258186"/>
                  </a:cubicBezTo>
                  <a:cubicBezTo>
                    <a:pt x="1388168" y="258186"/>
                    <a:pt x="1388168" y="258186"/>
                    <a:pt x="1388168" y="258186"/>
                  </a:cubicBezTo>
                  <a:cubicBezTo>
                    <a:pt x="1383936" y="258186"/>
                    <a:pt x="1375346" y="258186"/>
                    <a:pt x="1371114" y="253954"/>
                  </a:cubicBezTo>
                  <a:cubicBezTo>
                    <a:pt x="1503444" y="253954"/>
                    <a:pt x="1503444" y="253954"/>
                    <a:pt x="1503444" y="253954"/>
                  </a:cubicBezTo>
                  <a:cubicBezTo>
                    <a:pt x="1512033" y="253954"/>
                    <a:pt x="1512033" y="253954"/>
                    <a:pt x="1512033" y="253954"/>
                  </a:cubicBezTo>
                  <a:cubicBezTo>
                    <a:pt x="1584610" y="253954"/>
                    <a:pt x="1661543" y="258186"/>
                    <a:pt x="1729762" y="253954"/>
                  </a:cubicBezTo>
                  <a:cubicBezTo>
                    <a:pt x="1721171" y="249721"/>
                    <a:pt x="1721171" y="249721"/>
                    <a:pt x="1721171" y="249721"/>
                  </a:cubicBezTo>
                  <a:cubicBezTo>
                    <a:pt x="1742583" y="249721"/>
                    <a:pt x="1768103" y="249721"/>
                    <a:pt x="1785282" y="245489"/>
                  </a:cubicBezTo>
                  <a:cubicBezTo>
                    <a:pt x="1635774" y="241256"/>
                    <a:pt x="1486389" y="249721"/>
                    <a:pt x="1345469" y="237024"/>
                  </a:cubicBezTo>
                  <a:cubicBezTo>
                    <a:pt x="1345469" y="237024"/>
                    <a:pt x="1349702" y="237024"/>
                    <a:pt x="1349702" y="232791"/>
                  </a:cubicBezTo>
                  <a:cubicBezTo>
                    <a:pt x="1486389" y="232791"/>
                    <a:pt x="1627309" y="245489"/>
                    <a:pt x="1763872" y="237024"/>
                  </a:cubicBezTo>
                  <a:cubicBezTo>
                    <a:pt x="1725404" y="232791"/>
                    <a:pt x="1678473" y="232791"/>
                    <a:pt x="1640007" y="228558"/>
                  </a:cubicBezTo>
                  <a:lnTo>
                    <a:pt x="1640007" y="228558"/>
                  </a:lnTo>
                  <a:cubicBezTo>
                    <a:pt x="1704118" y="228558"/>
                    <a:pt x="1704118" y="228558"/>
                    <a:pt x="1704118" y="228558"/>
                  </a:cubicBezTo>
                  <a:cubicBezTo>
                    <a:pt x="1605897" y="224326"/>
                    <a:pt x="1605897" y="224326"/>
                    <a:pt x="1605897" y="224326"/>
                  </a:cubicBezTo>
                  <a:cubicBezTo>
                    <a:pt x="1605897" y="228558"/>
                    <a:pt x="1610130" y="228558"/>
                    <a:pt x="1605897" y="228558"/>
                  </a:cubicBezTo>
                  <a:cubicBezTo>
                    <a:pt x="1601664" y="228558"/>
                    <a:pt x="1593075" y="228558"/>
                    <a:pt x="1593075" y="224326"/>
                  </a:cubicBezTo>
                  <a:cubicBezTo>
                    <a:pt x="1588842" y="228558"/>
                    <a:pt x="1580253" y="224326"/>
                    <a:pt x="1580253" y="228558"/>
                  </a:cubicBezTo>
                  <a:cubicBezTo>
                    <a:pt x="1546143" y="228558"/>
                    <a:pt x="1507676" y="224326"/>
                    <a:pt x="1464977" y="224326"/>
                  </a:cubicBezTo>
                  <a:cubicBezTo>
                    <a:pt x="1460745" y="220093"/>
                    <a:pt x="1460745" y="220093"/>
                    <a:pt x="1460745" y="220093"/>
                  </a:cubicBezTo>
                  <a:cubicBezTo>
                    <a:pt x="1469334" y="220093"/>
                    <a:pt x="1469334" y="220093"/>
                    <a:pt x="1469334" y="220093"/>
                  </a:cubicBezTo>
                  <a:cubicBezTo>
                    <a:pt x="1554733" y="220093"/>
                    <a:pt x="1640131" y="224326"/>
                    <a:pt x="1717064" y="220093"/>
                  </a:cubicBezTo>
                  <a:cubicBezTo>
                    <a:pt x="1614611" y="215861"/>
                    <a:pt x="1503568" y="215861"/>
                    <a:pt x="1401115" y="207396"/>
                  </a:cubicBezTo>
                  <a:cubicBezTo>
                    <a:pt x="1486513" y="207396"/>
                    <a:pt x="1576144" y="211628"/>
                    <a:pt x="1665900" y="211628"/>
                  </a:cubicBezTo>
                  <a:cubicBezTo>
                    <a:pt x="1674489" y="207396"/>
                    <a:pt x="1674489" y="207396"/>
                    <a:pt x="1674489" y="207396"/>
                  </a:cubicBezTo>
                  <a:cubicBezTo>
                    <a:pt x="1738600" y="207396"/>
                    <a:pt x="1738600" y="207396"/>
                    <a:pt x="1738600" y="207396"/>
                  </a:cubicBezTo>
                  <a:cubicBezTo>
                    <a:pt x="1636147" y="203163"/>
                    <a:pt x="1529337" y="198930"/>
                    <a:pt x="1422651" y="198930"/>
                  </a:cubicBezTo>
                  <a:cubicBezTo>
                    <a:pt x="1426884" y="194698"/>
                    <a:pt x="1431241" y="194698"/>
                    <a:pt x="1435473" y="194698"/>
                  </a:cubicBezTo>
                  <a:cubicBezTo>
                    <a:pt x="1529461" y="198930"/>
                    <a:pt x="1623325" y="203163"/>
                    <a:pt x="1717313" y="198930"/>
                  </a:cubicBezTo>
                  <a:cubicBezTo>
                    <a:pt x="1691669" y="198930"/>
                    <a:pt x="1666024" y="194698"/>
                    <a:pt x="1640504" y="190465"/>
                  </a:cubicBezTo>
                  <a:cubicBezTo>
                    <a:pt x="1653326" y="186233"/>
                    <a:pt x="1674614" y="194698"/>
                    <a:pt x="1691793" y="190465"/>
                  </a:cubicBezTo>
                  <a:cubicBezTo>
                    <a:pt x="1653326" y="186233"/>
                    <a:pt x="1653326" y="186233"/>
                    <a:pt x="1653326" y="186233"/>
                  </a:cubicBezTo>
                  <a:cubicBezTo>
                    <a:pt x="1644737" y="177768"/>
                    <a:pt x="1619217" y="186233"/>
                    <a:pt x="1606395" y="177768"/>
                  </a:cubicBezTo>
                  <a:cubicBezTo>
                    <a:pt x="1623449" y="177768"/>
                    <a:pt x="1623449" y="177768"/>
                    <a:pt x="1623449" y="177768"/>
                  </a:cubicBezTo>
                  <a:cubicBezTo>
                    <a:pt x="1529461" y="169303"/>
                    <a:pt x="1529461" y="169303"/>
                    <a:pt x="1529461" y="169303"/>
                  </a:cubicBezTo>
                  <a:cubicBezTo>
                    <a:pt x="1657559" y="169303"/>
                    <a:pt x="1657559" y="169303"/>
                    <a:pt x="1657559" y="169303"/>
                  </a:cubicBezTo>
                  <a:cubicBezTo>
                    <a:pt x="1666149" y="160837"/>
                    <a:pt x="1687436" y="169303"/>
                    <a:pt x="1696026" y="165070"/>
                  </a:cubicBezTo>
                  <a:cubicBezTo>
                    <a:pt x="1610627" y="160837"/>
                    <a:pt x="1610627" y="160837"/>
                    <a:pt x="1610627" y="160837"/>
                  </a:cubicBezTo>
                  <a:cubicBezTo>
                    <a:pt x="1606395" y="160837"/>
                    <a:pt x="1606395" y="160837"/>
                    <a:pt x="1606395" y="160837"/>
                  </a:cubicBezTo>
                  <a:cubicBezTo>
                    <a:pt x="1623449" y="156605"/>
                    <a:pt x="1644861" y="165070"/>
                    <a:pt x="1666149" y="160837"/>
                  </a:cubicBezTo>
                  <a:cubicBezTo>
                    <a:pt x="1683203" y="156605"/>
                    <a:pt x="1704615" y="160837"/>
                    <a:pt x="1721670" y="156605"/>
                  </a:cubicBezTo>
                  <a:cubicBezTo>
                    <a:pt x="1610627" y="156605"/>
                    <a:pt x="1512407" y="148140"/>
                    <a:pt x="1401365" y="143907"/>
                  </a:cubicBezTo>
                  <a:cubicBezTo>
                    <a:pt x="1397132" y="143907"/>
                    <a:pt x="1397132" y="143907"/>
                    <a:pt x="1397132" y="143907"/>
                  </a:cubicBezTo>
                  <a:cubicBezTo>
                    <a:pt x="1397132" y="139675"/>
                    <a:pt x="1401365" y="143907"/>
                    <a:pt x="1405722" y="143907"/>
                  </a:cubicBezTo>
                  <a:cubicBezTo>
                    <a:pt x="1380077" y="135442"/>
                    <a:pt x="1345968" y="139675"/>
                    <a:pt x="1316091" y="135442"/>
                  </a:cubicBezTo>
                  <a:cubicBezTo>
                    <a:pt x="1410079" y="131209"/>
                    <a:pt x="1508298" y="143907"/>
                    <a:pt x="1606519" y="139675"/>
                  </a:cubicBezTo>
                  <a:cubicBezTo>
                    <a:pt x="1521121" y="131209"/>
                    <a:pt x="1427134" y="131209"/>
                    <a:pt x="1337503" y="126977"/>
                  </a:cubicBezTo>
                  <a:cubicBezTo>
                    <a:pt x="1350325" y="122744"/>
                    <a:pt x="1371612" y="126977"/>
                    <a:pt x="1384434" y="122744"/>
                  </a:cubicBezTo>
                  <a:cubicBezTo>
                    <a:pt x="1401489" y="126977"/>
                    <a:pt x="1418544" y="126977"/>
                    <a:pt x="1435723" y="126977"/>
                  </a:cubicBezTo>
                  <a:cubicBezTo>
                    <a:pt x="1410079" y="118512"/>
                    <a:pt x="1384434" y="126977"/>
                    <a:pt x="1363147" y="122744"/>
                  </a:cubicBezTo>
                  <a:cubicBezTo>
                    <a:pt x="1427258" y="114279"/>
                    <a:pt x="1487012" y="126977"/>
                    <a:pt x="1550998" y="122744"/>
                  </a:cubicBezTo>
                  <a:cubicBezTo>
                    <a:pt x="1486888" y="118512"/>
                    <a:pt x="1486888" y="118512"/>
                    <a:pt x="1486888" y="118512"/>
                  </a:cubicBezTo>
                  <a:cubicBezTo>
                    <a:pt x="1465475" y="110047"/>
                    <a:pt x="1435599" y="118512"/>
                    <a:pt x="1418544" y="110047"/>
                  </a:cubicBezTo>
                  <a:cubicBezTo>
                    <a:pt x="1474064" y="105814"/>
                    <a:pt x="1525353" y="110047"/>
                    <a:pt x="1576518" y="114279"/>
                  </a:cubicBezTo>
                  <a:cubicBezTo>
                    <a:pt x="1563695" y="114279"/>
                    <a:pt x="1542408" y="114279"/>
                    <a:pt x="1529586" y="114279"/>
                  </a:cubicBezTo>
                  <a:lnTo>
                    <a:pt x="1529586" y="114279"/>
                  </a:lnTo>
                  <a:cubicBezTo>
                    <a:pt x="1550998" y="110047"/>
                    <a:pt x="1572285" y="118512"/>
                    <a:pt x="1589340" y="114279"/>
                  </a:cubicBezTo>
                  <a:cubicBezTo>
                    <a:pt x="1585107" y="114279"/>
                    <a:pt x="1580750" y="114279"/>
                    <a:pt x="1580750" y="114279"/>
                  </a:cubicBezTo>
                  <a:cubicBezTo>
                    <a:pt x="1614860" y="110047"/>
                    <a:pt x="1653326" y="118512"/>
                    <a:pt x="1687560" y="114279"/>
                  </a:cubicBezTo>
                  <a:cubicBezTo>
                    <a:pt x="1614984" y="110047"/>
                    <a:pt x="1614984" y="110047"/>
                    <a:pt x="1614984" y="110047"/>
                  </a:cubicBezTo>
                  <a:cubicBezTo>
                    <a:pt x="1585107" y="105814"/>
                    <a:pt x="1559463" y="110047"/>
                    <a:pt x="1525353" y="105814"/>
                  </a:cubicBezTo>
                  <a:cubicBezTo>
                    <a:pt x="1529586" y="101582"/>
                    <a:pt x="1529586" y="101582"/>
                    <a:pt x="1529586" y="101582"/>
                  </a:cubicBezTo>
                  <a:cubicBezTo>
                    <a:pt x="1606395" y="110047"/>
                    <a:pt x="1666273" y="97349"/>
                    <a:pt x="1747314" y="101582"/>
                  </a:cubicBezTo>
                  <a:cubicBezTo>
                    <a:pt x="1743082" y="101582"/>
                    <a:pt x="1743082" y="101582"/>
                    <a:pt x="1743082" y="101582"/>
                  </a:cubicBezTo>
                  <a:cubicBezTo>
                    <a:pt x="1435599" y="88884"/>
                    <a:pt x="1435599" y="88884"/>
                    <a:pt x="1435599" y="88884"/>
                  </a:cubicBezTo>
                  <a:cubicBezTo>
                    <a:pt x="1388667" y="88884"/>
                    <a:pt x="1388667" y="88884"/>
                    <a:pt x="1388667" y="88884"/>
                  </a:cubicBezTo>
                  <a:cubicBezTo>
                    <a:pt x="1435599" y="84651"/>
                    <a:pt x="1478297" y="93116"/>
                    <a:pt x="1525353" y="88884"/>
                  </a:cubicBezTo>
                  <a:cubicBezTo>
                    <a:pt x="1491245" y="84651"/>
                    <a:pt x="1452778" y="84651"/>
                    <a:pt x="1418544" y="84651"/>
                  </a:cubicBezTo>
                  <a:cubicBezTo>
                    <a:pt x="1422777" y="80419"/>
                    <a:pt x="1422777" y="80419"/>
                    <a:pt x="1422777" y="80419"/>
                  </a:cubicBezTo>
                  <a:cubicBezTo>
                    <a:pt x="1465475" y="80419"/>
                    <a:pt x="1520996" y="84651"/>
                    <a:pt x="1559463" y="76186"/>
                  </a:cubicBezTo>
                  <a:cubicBezTo>
                    <a:pt x="1555230" y="76186"/>
                    <a:pt x="1550873" y="76186"/>
                    <a:pt x="1550873" y="76186"/>
                  </a:cubicBezTo>
                  <a:cubicBezTo>
                    <a:pt x="1559463" y="71954"/>
                    <a:pt x="1559463" y="71954"/>
                    <a:pt x="1559463" y="71954"/>
                  </a:cubicBezTo>
                  <a:cubicBezTo>
                    <a:pt x="1512531" y="71954"/>
                    <a:pt x="1512531" y="71954"/>
                    <a:pt x="1512531" y="71954"/>
                  </a:cubicBezTo>
                  <a:cubicBezTo>
                    <a:pt x="1499709" y="63488"/>
                    <a:pt x="1474064" y="67721"/>
                    <a:pt x="1457011" y="63488"/>
                  </a:cubicBezTo>
                  <a:cubicBezTo>
                    <a:pt x="1461242" y="63488"/>
                    <a:pt x="1461242" y="63488"/>
                    <a:pt x="1461242" y="63488"/>
                  </a:cubicBezTo>
                  <a:cubicBezTo>
                    <a:pt x="1503941" y="63488"/>
                    <a:pt x="1550873" y="63488"/>
                    <a:pt x="1593572" y="63488"/>
                  </a:cubicBezTo>
                  <a:cubicBezTo>
                    <a:pt x="1465475" y="59256"/>
                    <a:pt x="1465475" y="59256"/>
                    <a:pt x="1465475" y="59256"/>
                  </a:cubicBezTo>
                  <a:cubicBezTo>
                    <a:pt x="1486888" y="55023"/>
                    <a:pt x="1508174" y="59256"/>
                    <a:pt x="1529586" y="55023"/>
                  </a:cubicBezTo>
                  <a:cubicBezTo>
                    <a:pt x="1525353" y="55023"/>
                    <a:pt x="1525353" y="55023"/>
                    <a:pt x="1525353" y="55023"/>
                  </a:cubicBezTo>
                  <a:cubicBezTo>
                    <a:pt x="1478421" y="55023"/>
                    <a:pt x="1435723" y="50791"/>
                    <a:pt x="1388667" y="50791"/>
                  </a:cubicBezTo>
                  <a:cubicBezTo>
                    <a:pt x="1435599" y="46558"/>
                    <a:pt x="1478297" y="50791"/>
                    <a:pt x="1520996" y="50791"/>
                  </a:cubicBezTo>
                  <a:cubicBezTo>
                    <a:pt x="1482530" y="46558"/>
                    <a:pt x="1482530" y="46558"/>
                    <a:pt x="1482530" y="46558"/>
                  </a:cubicBezTo>
                  <a:cubicBezTo>
                    <a:pt x="1525229" y="46558"/>
                    <a:pt x="1559338" y="50791"/>
                    <a:pt x="1602038" y="46558"/>
                  </a:cubicBezTo>
                  <a:cubicBezTo>
                    <a:pt x="1499584" y="38093"/>
                    <a:pt x="1397132" y="38093"/>
                    <a:pt x="1290322" y="33860"/>
                  </a:cubicBezTo>
                  <a:cubicBezTo>
                    <a:pt x="1307377" y="25395"/>
                    <a:pt x="1333021" y="33860"/>
                    <a:pt x="1341611" y="29628"/>
                  </a:cubicBezTo>
                  <a:cubicBezTo>
                    <a:pt x="1298912" y="25395"/>
                    <a:pt x="1251980" y="25395"/>
                    <a:pt x="1204923" y="25395"/>
                  </a:cubicBezTo>
                  <a:cubicBezTo>
                    <a:pt x="1196334" y="25395"/>
                    <a:pt x="1204923" y="21163"/>
                    <a:pt x="1196334" y="21163"/>
                  </a:cubicBezTo>
                  <a:cubicBezTo>
                    <a:pt x="1200566" y="21163"/>
                    <a:pt x="1204923" y="21163"/>
                    <a:pt x="1209156" y="21163"/>
                  </a:cubicBezTo>
                  <a:cubicBezTo>
                    <a:pt x="1503817" y="29628"/>
                    <a:pt x="1503817" y="29628"/>
                    <a:pt x="1503817" y="29628"/>
                  </a:cubicBezTo>
                  <a:cubicBezTo>
                    <a:pt x="1546516" y="33860"/>
                    <a:pt x="1589215" y="33860"/>
                    <a:pt x="1627682" y="33860"/>
                  </a:cubicBezTo>
                  <a:cubicBezTo>
                    <a:pt x="1525229" y="29628"/>
                    <a:pt x="1525229" y="29628"/>
                    <a:pt x="1525229" y="29628"/>
                  </a:cubicBezTo>
                  <a:cubicBezTo>
                    <a:pt x="1520996" y="29628"/>
                    <a:pt x="1520996" y="29628"/>
                    <a:pt x="1520996" y="29628"/>
                  </a:cubicBezTo>
                  <a:cubicBezTo>
                    <a:pt x="1567928" y="29628"/>
                    <a:pt x="1614984" y="33860"/>
                    <a:pt x="1661916" y="29628"/>
                  </a:cubicBezTo>
                  <a:cubicBezTo>
                    <a:pt x="1589340" y="33860"/>
                    <a:pt x="1525229" y="12698"/>
                    <a:pt x="1457011" y="16930"/>
                  </a:cubicBezTo>
                  <a:cubicBezTo>
                    <a:pt x="1461242" y="16930"/>
                    <a:pt x="1461242" y="16930"/>
                    <a:pt x="1461242" y="21163"/>
                  </a:cubicBezTo>
                  <a:cubicBezTo>
                    <a:pt x="1448420" y="21163"/>
                    <a:pt x="1435599" y="21163"/>
                    <a:pt x="1422777" y="16930"/>
                  </a:cubicBezTo>
                  <a:lnTo>
                    <a:pt x="1422777" y="16930"/>
                  </a:lnTo>
                  <a:lnTo>
                    <a:pt x="1422777" y="16930"/>
                  </a:lnTo>
                  <a:lnTo>
                    <a:pt x="1418544" y="16930"/>
                  </a:lnTo>
                  <a:cubicBezTo>
                    <a:pt x="1409953" y="16930"/>
                    <a:pt x="1397132" y="21163"/>
                    <a:pt x="1392900" y="12698"/>
                  </a:cubicBezTo>
                  <a:cubicBezTo>
                    <a:pt x="1388667" y="16930"/>
                    <a:pt x="1388667" y="16930"/>
                    <a:pt x="1388667" y="16930"/>
                  </a:cubicBezTo>
                  <a:cubicBezTo>
                    <a:pt x="1380077" y="12698"/>
                    <a:pt x="1380077" y="12698"/>
                    <a:pt x="1380077" y="12698"/>
                  </a:cubicBezTo>
                  <a:cubicBezTo>
                    <a:pt x="1380077" y="16930"/>
                    <a:pt x="1380077" y="16930"/>
                    <a:pt x="1380077" y="16930"/>
                  </a:cubicBezTo>
                  <a:cubicBezTo>
                    <a:pt x="1213513" y="12698"/>
                    <a:pt x="1213513" y="12698"/>
                    <a:pt x="1213513" y="12698"/>
                  </a:cubicBezTo>
                  <a:cubicBezTo>
                    <a:pt x="1217746" y="8465"/>
                    <a:pt x="1217746" y="8465"/>
                    <a:pt x="1217746" y="8465"/>
                  </a:cubicBezTo>
                  <a:cubicBezTo>
                    <a:pt x="1209156" y="12698"/>
                    <a:pt x="1192101" y="4232"/>
                    <a:pt x="1192101" y="12698"/>
                  </a:cubicBezTo>
                  <a:cubicBezTo>
                    <a:pt x="1102471" y="12698"/>
                    <a:pt x="1102471" y="12698"/>
                    <a:pt x="1102471" y="12698"/>
                  </a:cubicBezTo>
                  <a:cubicBezTo>
                    <a:pt x="1098238" y="8465"/>
                    <a:pt x="1098238" y="8465"/>
                    <a:pt x="1098238" y="8465"/>
                  </a:cubicBezTo>
                  <a:lnTo>
                    <a:pt x="1098238" y="8465"/>
                  </a:lnTo>
                  <a:cubicBezTo>
                    <a:pt x="1085416" y="8465"/>
                    <a:pt x="1085416" y="8465"/>
                    <a:pt x="1085416" y="8465"/>
                  </a:cubicBezTo>
                  <a:lnTo>
                    <a:pt x="1085416" y="8465"/>
                  </a:lnTo>
                  <a:cubicBezTo>
                    <a:pt x="1068361" y="12698"/>
                    <a:pt x="1046949" y="12698"/>
                    <a:pt x="1025662" y="8465"/>
                  </a:cubicBezTo>
                  <a:lnTo>
                    <a:pt x="1029894" y="8465"/>
                  </a:lnTo>
                  <a:cubicBezTo>
                    <a:pt x="1008483" y="8465"/>
                    <a:pt x="1008483" y="8465"/>
                    <a:pt x="1008483" y="8465"/>
                  </a:cubicBezTo>
                  <a:lnTo>
                    <a:pt x="1008483" y="8465"/>
                  </a:lnTo>
                  <a:cubicBezTo>
                    <a:pt x="978606" y="12698"/>
                    <a:pt x="948729" y="8465"/>
                    <a:pt x="918852" y="8465"/>
                  </a:cubicBezTo>
                  <a:cubicBezTo>
                    <a:pt x="918852" y="4232"/>
                    <a:pt x="918852" y="4232"/>
                    <a:pt x="918852" y="4232"/>
                  </a:cubicBezTo>
                  <a:cubicBezTo>
                    <a:pt x="914620" y="4232"/>
                    <a:pt x="910263" y="4232"/>
                    <a:pt x="910263" y="4232"/>
                  </a:cubicBezTo>
                  <a:cubicBezTo>
                    <a:pt x="893208" y="4232"/>
                    <a:pt x="876153" y="0"/>
                    <a:pt x="867563" y="8465"/>
                  </a:cubicBezTo>
                  <a:cubicBezTo>
                    <a:pt x="863331" y="4232"/>
                    <a:pt x="858974" y="4232"/>
                    <a:pt x="854741" y="8465"/>
                  </a:cubicBezTo>
                  <a:cubicBezTo>
                    <a:pt x="846152" y="0"/>
                    <a:pt x="824864" y="4232"/>
                    <a:pt x="807809" y="4232"/>
                  </a:cubicBezTo>
                  <a:cubicBezTo>
                    <a:pt x="807809" y="8465"/>
                    <a:pt x="790755" y="8465"/>
                    <a:pt x="782165" y="8465"/>
                  </a:cubicBezTo>
                  <a:cubicBezTo>
                    <a:pt x="777932" y="4232"/>
                    <a:pt x="769343" y="8465"/>
                    <a:pt x="769343" y="4232"/>
                  </a:cubicBezTo>
                  <a:cubicBezTo>
                    <a:pt x="743698" y="-4233"/>
                    <a:pt x="722411" y="12698"/>
                    <a:pt x="696767" y="4232"/>
                  </a:cubicBezTo>
                  <a:cubicBezTo>
                    <a:pt x="692534" y="4232"/>
                    <a:pt x="692534" y="4232"/>
                    <a:pt x="692534" y="4232"/>
                  </a:cubicBezTo>
                  <a:cubicBezTo>
                    <a:pt x="688301" y="4232"/>
                    <a:pt x="688301" y="4232"/>
                    <a:pt x="688301" y="4232"/>
                  </a:cubicBezTo>
                  <a:cubicBezTo>
                    <a:pt x="684069" y="4232"/>
                    <a:pt x="684069" y="4232"/>
                    <a:pt x="684069" y="4232"/>
                  </a:cubicBezTo>
                  <a:cubicBezTo>
                    <a:pt x="671247" y="4232"/>
                    <a:pt x="649960" y="0"/>
                    <a:pt x="637137" y="4232"/>
                  </a:cubicBezTo>
                  <a:cubicBezTo>
                    <a:pt x="624315" y="4232"/>
                    <a:pt x="620083" y="4232"/>
                    <a:pt x="611493" y="4232"/>
                  </a:cubicBezTo>
                  <a:cubicBezTo>
                    <a:pt x="329654" y="4232"/>
                    <a:pt x="329654" y="4232"/>
                    <a:pt x="329654" y="4232"/>
                  </a:cubicBezTo>
                  <a:cubicBezTo>
                    <a:pt x="329654" y="0"/>
                    <a:pt x="329654" y="0"/>
                    <a:pt x="329654" y="0"/>
                  </a:cubicBezTo>
                  <a:cubicBezTo>
                    <a:pt x="338244" y="0"/>
                    <a:pt x="363764" y="0"/>
                    <a:pt x="359531" y="0"/>
                  </a:cubicBezTo>
                  <a:cubicBezTo>
                    <a:pt x="325421" y="0"/>
                    <a:pt x="291187" y="0"/>
                    <a:pt x="257078" y="4232"/>
                  </a:cubicBezTo>
                  <a:cubicBezTo>
                    <a:pt x="175912" y="12698"/>
                    <a:pt x="82049" y="8465"/>
                    <a:pt x="5116" y="25395"/>
                  </a:cubicBezTo>
                  <a:cubicBezTo>
                    <a:pt x="9348" y="25395"/>
                    <a:pt x="13705" y="25395"/>
                    <a:pt x="13705" y="25395"/>
                  </a:cubicBezTo>
                  <a:cubicBezTo>
                    <a:pt x="9473" y="25395"/>
                    <a:pt x="5116" y="29628"/>
                    <a:pt x="883" y="33860"/>
                  </a:cubicBezTo>
                  <a:cubicBezTo>
                    <a:pt x="5116" y="33860"/>
                    <a:pt x="9473" y="33860"/>
                    <a:pt x="9473" y="33860"/>
                  </a:cubicBezTo>
                  <a:cubicBezTo>
                    <a:pt x="9473" y="38093"/>
                    <a:pt x="5241" y="38093"/>
                    <a:pt x="883" y="38093"/>
                  </a:cubicBezTo>
                  <a:cubicBezTo>
                    <a:pt x="5116" y="38093"/>
                    <a:pt x="9473" y="38093"/>
                    <a:pt x="13705" y="42326"/>
                  </a:cubicBezTo>
                  <a:cubicBezTo>
                    <a:pt x="883" y="46558"/>
                    <a:pt x="883" y="46558"/>
                    <a:pt x="883" y="46558"/>
                  </a:cubicBezTo>
                  <a:cubicBezTo>
                    <a:pt x="9473" y="46558"/>
                    <a:pt x="-3350" y="46558"/>
                    <a:pt x="883" y="50791"/>
                  </a:cubicBezTo>
                  <a:cubicBezTo>
                    <a:pt x="13705" y="55023"/>
                    <a:pt x="13705" y="55023"/>
                    <a:pt x="13705" y="55023"/>
                  </a:cubicBezTo>
                  <a:cubicBezTo>
                    <a:pt x="13705" y="59256"/>
                    <a:pt x="-3350" y="59256"/>
                    <a:pt x="5116" y="63488"/>
                  </a:cubicBezTo>
                  <a:cubicBezTo>
                    <a:pt x="5116" y="63488"/>
                    <a:pt x="9348" y="67721"/>
                    <a:pt x="13705" y="67721"/>
                  </a:cubicBezTo>
                  <a:lnTo>
                    <a:pt x="9473" y="67721"/>
                  </a:lnTo>
                  <a:cubicBezTo>
                    <a:pt x="9473" y="67721"/>
                    <a:pt x="9473" y="71954"/>
                    <a:pt x="5241" y="71954"/>
                  </a:cubicBezTo>
                  <a:cubicBezTo>
                    <a:pt x="18062" y="76186"/>
                    <a:pt x="5241" y="84651"/>
                    <a:pt x="22295" y="84651"/>
                  </a:cubicBezTo>
                  <a:cubicBezTo>
                    <a:pt x="13705" y="88884"/>
                    <a:pt x="13705" y="88884"/>
                    <a:pt x="13705" y="88884"/>
                  </a:cubicBezTo>
                  <a:cubicBezTo>
                    <a:pt x="17938" y="84651"/>
                    <a:pt x="22295" y="88884"/>
                    <a:pt x="26527" y="88884"/>
                  </a:cubicBezTo>
                  <a:cubicBezTo>
                    <a:pt x="22295" y="93116"/>
                    <a:pt x="13705" y="88884"/>
                    <a:pt x="9473" y="93116"/>
                  </a:cubicBezTo>
                  <a:cubicBezTo>
                    <a:pt x="18062" y="97349"/>
                    <a:pt x="18062" y="97349"/>
                    <a:pt x="18062" y="97349"/>
                  </a:cubicBezTo>
                  <a:cubicBezTo>
                    <a:pt x="9473" y="101582"/>
                    <a:pt x="9473" y="101582"/>
                    <a:pt x="9473" y="101582"/>
                  </a:cubicBezTo>
                  <a:cubicBezTo>
                    <a:pt x="13705" y="101582"/>
                    <a:pt x="13705" y="101582"/>
                    <a:pt x="13705" y="101582"/>
                  </a:cubicBezTo>
                  <a:cubicBezTo>
                    <a:pt x="17938" y="101582"/>
                    <a:pt x="17938" y="105814"/>
                    <a:pt x="17938" y="105814"/>
                  </a:cubicBezTo>
                  <a:cubicBezTo>
                    <a:pt x="22170" y="105814"/>
                    <a:pt x="26527" y="105814"/>
                    <a:pt x="30760" y="110047"/>
                  </a:cubicBezTo>
                  <a:cubicBezTo>
                    <a:pt x="26527" y="110047"/>
                    <a:pt x="22170" y="110047"/>
                    <a:pt x="17938" y="110047"/>
                  </a:cubicBezTo>
                  <a:cubicBezTo>
                    <a:pt x="22170" y="110047"/>
                    <a:pt x="30760" y="110047"/>
                    <a:pt x="26527" y="114279"/>
                  </a:cubicBezTo>
                  <a:cubicBezTo>
                    <a:pt x="26527" y="114279"/>
                    <a:pt x="26527" y="114279"/>
                    <a:pt x="22295" y="114279"/>
                  </a:cubicBezTo>
                  <a:cubicBezTo>
                    <a:pt x="26527" y="118512"/>
                    <a:pt x="26527" y="118512"/>
                    <a:pt x="26527" y="118512"/>
                  </a:cubicBezTo>
                  <a:cubicBezTo>
                    <a:pt x="13705" y="118512"/>
                    <a:pt x="30760" y="122744"/>
                    <a:pt x="26527" y="126977"/>
                  </a:cubicBezTo>
                  <a:cubicBezTo>
                    <a:pt x="30760" y="131209"/>
                    <a:pt x="39350" y="135442"/>
                    <a:pt x="47939" y="135442"/>
                  </a:cubicBezTo>
                  <a:cubicBezTo>
                    <a:pt x="43707" y="139675"/>
                    <a:pt x="35117" y="135442"/>
                    <a:pt x="30884" y="139675"/>
                  </a:cubicBezTo>
                  <a:cubicBezTo>
                    <a:pt x="22295" y="139675"/>
                    <a:pt x="35117" y="139675"/>
                    <a:pt x="26652" y="139675"/>
                  </a:cubicBezTo>
                  <a:cubicBezTo>
                    <a:pt x="30884" y="148140"/>
                    <a:pt x="48064" y="139675"/>
                    <a:pt x="56529" y="148140"/>
                  </a:cubicBezTo>
                  <a:cubicBezTo>
                    <a:pt x="47939" y="152372"/>
                    <a:pt x="35241" y="143907"/>
                    <a:pt x="30884" y="152372"/>
                  </a:cubicBezTo>
                  <a:cubicBezTo>
                    <a:pt x="39475" y="152372"/>
                    <a:pt x="43707" y="152372"/>
                    <a:pt x="47939" y="152372"/>
                  </a:cubicBezTo>
                  <a:cubicBezTo>
                    <a:pt x="39350" y="156605"/>
                    <a:pt x="35117" y="156605"/>
                    <a:pt x="35117" y="160837"/>
                  </a:cubicBezTo>
                  <a:cubicBezTo>
                    <a:pt x="47939" y="165070"/>
                    <a:pt x="47939" y="165070"/>
                    <a:pt x="47939" y="165070"/>
                  </a:cubicBezTo>
                  <a:cubicBezTo>
                    <a:pt x="30884" y="165070"/>
                    <a:pt x="47939" y="177768"/>
                    <a:pt x="30884" y="173535"/>
                  </a:cubicBezTo>
                  <a:cubicBezTo>
                    <a:pt x="39475" y="173535"/>
                    <a:pt x="39475" y="173535"/>
                    <a:pt x="39475" y="173535"/>
                  </a:cubicBezTo>
                  <a:cubicBezTo>
                    <a:pt x="35241" y="177768"/>
                    <a:pt x="48064" y="177768"/>
                    <a:pt x="39475" y="182000"/>
                  </a:cubicBezTo>
                  <a:cubicBezTo>
                    <a:pt x="48064" y="186233"/>
                    <a:pt x="48064" y="186233"/>
                    <a:pt x="48064" y="186233"/>
                  </a:cubicBezTo>
                  <a:cubicBezTo>
                    <a:pt x="39475" y="190465"/>
                    <a:pt x="39475" y="190465"/>
                    <a:pt x="39475" y="190465"/>
                  </a:cubicBezTo>
                  <a:cubicBezTo>
                    <a:pt x="43707" y="194698"/>
                    <a:pt x="56529" y="190465"/>
                    <a:pt x="60886" y="194698"/>
                  </a:cubicBezTo>
                  <a:cubicBezTo>
                    <a:pt x="52296" y="198930"/>
                    <a:pt x="39475" y="198930"/>
                    <a:pt x="39475" y="198930"/>
                  </a:cubicBezTo>
                  <a:cubicBezTo>
                    <a:pt x="43707" y="203163"/>
                    <a:pt x="43707" y="203163"/>
                    <a:pt x="43707" y="203163"/>
                  </a:cubicBezTo>
                  <a:cubicBezTo>
                    <a:pt x="43707" y="203163"/>
                    <a:pt x="39475" y="203163"/>
                    <a:pt x="35117" y="203163"/>
                  </a:cubicBezTo>
                  <a:cubicBezTo>
                    <a:pt x="52172" y="207396"/>
                    <a:pt x="52172" y="207396"/>
                    <a:pt x="52172" y="207396"/>
                  </a:cubicBezTo>
                  <a:cubicBezTo>
                    <a:pt x="47939" y="207396"/>
                    <a:pt x="47939" y="207396"/>
                    <a:pt x="47939" y="207396"/>
                  </a:cubicBezTo>
                  <a:cubicBezTo>
                    <a:pt x="60761" y="211628"/>
                    <a:pt x="60761" y="211628"/>
                    <a:pt x="60761" y="211628"/>
                  </a:cubicBezTo>
                  <a:cubicBezTo>
                    <a:pt x="56529" y="211628"/>
                    <a:pt x="52172" y="215861"/>
                    <a:pt x="43707" y="215861"/>
                  </a:cubicBezTo>
                  <a:cubicBezTo>
                    <a:pt x="47939" y="215861"/>
                    <a:pt x="47939" y="215861"/>
                    <a:pt x="47939" y="215861"/>
                  </a:cubicBezTo>
                  <a:cubicBezTo>
                    <a:pt x="47939" y="220093"/>
                    <a:pt x="47939" y="220093"/>
                    <a:pt x="43707" y="220093"/>
                  </a:cubicBezTo>
                  <a:cubicBezTo>
                    <a:pt x="52296" y="220093"/>
                    <a:pt x="65118" y="215861"/>
                    <a:pt x="69351" y="220093"/>
                  </a:cubicBezTo>
                  <a:cubicBezTo>
                    <a:pt x="60761" y="228558"/>
                    <a:pt x="47939" y="220093"/>
                    <a:pt x="43707" y="224326"/>
                  </a:cubicBezTo>
                  <a:cubicBezTo>
                    <a:pt x="56529" y="228558"/>
                    <a:pt x="73584" y="228558"/>
                    <a:pt x="90638" y="228558"/>
                  </a:cubicBezTo>
                  <a:cubicBezTo>
                    <a:pt x="73584" y="237024"/>
                    <a:pt x="56529" y="232791"/>
                    <a:pt x="35117" y="237024"/>
                  </a:cubicBezTo>
                  <a:cubicBezTo>
                    <a:pt x="39350" y="237024"/>
                    <a:pt x="43707" y="237024"/>
                    <a:pt x="47939" y="241256"/>
                  </a:cubicBezTo>
                  <a:cubicBezTo>
                    <a:pt x="43707" y="241256"/>
                    <a:pt x="43707" y="241256"/>
                    <a:pt x="43707" y="241256"/>
                  </a:cubicBezTo>
                  <a:cubicBezTo>
                    <a:pt x="65118" y="245489"/>
                    <a:pt x="65118" y="245489"/>
                    <a:pt x="65118" y="245489"/>
                  </a:cubicBezTo>
                  <a:cubicBezTo>
                    <a:pt x="56529" y="249721"/>
                    <a:pt x="56529" y="249721"/>
                    <a:pt x="56529" y="249721"/>
                  </a:cubicBezTo>
                  <a:lnTo>
                    <a:pt x="56529" y="249721"/>
                  </a:lnTo>
                  <a:cubicBezTo>
                    <a:pt x="52296" y="253954"/>
                    <a:pt x="52296" y="249721"/>
                    <a:pt x="47939" y="253954"/>
                  </a:cubicBezTo>
                  <a:cubicBezTo>
                    <a:pt x="56529" y="258186"/>
                    <a:pt x="60761" y="258186"/>
                    <a:pt x="69351" y="258186"/>
                  </a:cubicBezTo>
                  <a:cubicBezTo>
                    <a:pt x="116283" y="279349"/>
                    <a:pt x="184626" y="283582"/>
                    <a:pt x="244380" y="283582"/>
                  </a:cubicBezTo>
                  <a:lnTo>
                    <a:pt x="244380" y="283582"/>
                  </a:lnTo>
                  <a:cubicBezTo>
                    <a:pt x="351190" y="287814"/>
                    <a:pt x="351190" y="287814"/>
                    <a:pt x="351190" y="287814"/>
                  </a:cubicBezTo>
                  <a:cubicBezTo>
                    <a:pt x="355423" y="292047"/>
                    <a:pt x="364012" y="292047"/>
                    <a:pt x="372602" y="292047"/>
                  </a:cubicBezTo>
                  <a:cubicBezTo>
                    <a:pt x="581865" y="279349"/>
                    <a:pt x="808183" y="292047"/>
                    <a:pt x="1013088" y="292047"/>
                  </a:cubicBezTo>
                  <a:cubicBezTo>
                    <a:pt x="1025911" y="296280"/>
                    <a:pt x="1042965" y="296280"/>
                    <a:pt x="1051556" y="292047"/>
                  </a:cubicBezTo>
                  <a:cubicBezTo>
                    <a:pt x="1299285" y="292047"/>
                    <a:pt x="1299285" y="292047"/>
                    <a:pt x="1299285" y="292047"/>
                  </a:cubicBezTo>
                  <a:cubicBezTo>
                    <a:pt x="1295052" y="292047"/>
                    <a:pt x="1295052" y="292047"/>
                    <a:pt x="1295052" y="292047"/>
                  </a:cubicBezTo>
                  <a:cubicBezTo>
                    <a:pt x="1320697" y="292047"/>
                    <a:pt x="1341984" y="292047"/>
                    <a:pt x="1367628" y="287814"/>
                  </a:cubicBezTo>
                  <a:cubicBezTo>
                    <a:pt x="1371861" y="292047"/>
                    <a:pt x="1371861" y="292047"/>
                    <a:pt x="1371861" y="292047"/>
                  </a:cubicBezTo>
                  <a:cubicBezTo>
                    <a:pt x="1435972" y="287814"/>
                    <a:pt x="1435972" y="287814"/>
                    <a:pt x="1435972" y="287814"/>
                  </a:cubicBezTo>
                  <a:cubicBezTo>
                    <a:pt x="1534193" y="283582"/>
                    <a:pt x="1619590" y="292047"/>
                    <a:pt x="1713578" y="283582"/>
                  </a:cubicBezTo>
                  <a:cubicBezTo>
                    <a:pt x="1696523" y="279349"/>
                    <a:pt x="1679468" y="283582"/>
                    <a:pt x="1666646" y="279349"/>
                  </a:cubicBezTo>
                  <a:cubicBezTo>
                    <a:pt x="1705113" y="279349"/>
                    <a:pt x="1739222" y="270884"/>
                    <a:pt x="1777689" y="266652"/>
                  </a:cubicBezTo>
                  <a:cubicBezTo>
                    <a:pt x="1631541" y="266652"/>
                    <a:pt x="1482156" y="266652"/>
                    <a:pt x="1332647" y="262419"/>
                  </a:cubicBezTo>
                  <a:lnTo>
                    <a:pt x="1332647" y="262419"/>
                  </a:lnTo>
                  <a:close/>
                  <a:moveTo>
                    <a:pt x="1430868" y="55148"/>
                  </a:moveTo>
                  <a:cubicBezTo>
                    <a:pt x="1422278" y="55148"/>
                    <a:pt x="1422278" y="55148"/>
                    <a:pt x="1422278" y="55148"/>
                  </a:cubicBezTo>
                  <a:cubicBezTo>
                    <a:pt x="1413688" y="55148"/>
                    <a:pt x="1413688" y="55148"/>
                    <a:pt x="1413688" y="55148"/>
                  </a:cubicBezTo>
                  <a:lnTo>
                    <a:pt x="1430868" y="55148"/>
                  </a:lnTo>
                  <a:lnTo>
                    <a:pt x="1430868" y="55148"/>
                  </a:lnTo>
                  <a:lnTo>
                    <a:pt x="1430868" y="55148"/>
                  </a:lnTo>
                  <a:close/>
                  <a:moveTo>
                    <a:pt x="1319825" y="287814"/>
                  </a:moveTo>
                  <a:cubicBezTo>
                    <a:pt x="1328414" y="287814"/>
                    <a:pt x="1336880" y="283582"/>
                    <a:pt x="1345469" y="287814"/>
                  </a:cubicBezTo>
                  <a:cubicBezTo>
                    <a:pt x="1336880" y="287814"/>
                    <a:pt x="1328414" y="287814"/>
                    <a:pt x="1319825" y="287814"/>
                  </a:cubicBezTo>
                  <a:lnTo>
                    <a:pt x="1319825" y="287814"/>
                  </a:lnTo>
                  <a:close/>
                  <a:moveTo>
                    <a:pt x="1371114" y="275117"/>
                  </a:moveTo>
                  <a:cubicBezTo>
                    <a:pt x="1362524" y="275117"/>
                    <a:pt x="1362524" y="275117"/>
                    <a:pt x="1362524" y="275117"/>
                  </a:cubicBezTo>
                  <a:cubicBezTo>
                    <a:pt x="1319825" y="275117"/>
                    <a:pt x="1268536" y="275117"/>
                    <a:pt x="1221605" y="275117"/>
                  </a:cubicBezTo>
                  <a:cubicBezTo>
                    <a:pt x="1213015" y="275117"/>
                    <a:pt x="1208783" y="275117"/>
                    <a:pt x="1200193" y="275117"/>
                  </a:cubicBezTo>
                  <a:cubicBezTo>
                    <a:pt x="1208783" y="275117"/>
                    <a:pt x="1213015" y="275117"/>
                    <a:pt x="1221605" y="275117"/>
                  </a:cubicBezTo>
                  <a:cubicBezTo>
                    <a:pt x="1277127" y="270884"/>
                    <a:pt x="1332647" y="270884"/>
                    <a:pt x="1388168" y="270884"/>
                  </a:cubicBezTo>
                  <a:cubicBezTo>
                    <a:pt x="1400991" y="275117"/>
                    <a:pt x="1400991" y="275117"/>
                    <a:pt x="1400991" y="275117"/>
                  </a:cubicBezTo>
                  <a:cubicBezTo>
                    <a:pt x="1482156" y="275117"/>
                    <a:pt x="1482156" y="275117"/>
                    <a:pt x="1482156" y="275117"/>
                  </a:cubicBezTo>
                  <a:lnTo>
                    <a:pt x="1371114" y="275117"/>
                  </a:lnTo>
                  <a:lnTo>
                    <a:pt x="1371114" y="275117"/>
                  </a:lnTo>
                  <a:lnTo>
                    <a:pt x="1371114" y="275117"/>
                  </a:lnTo>
                  <a:close/>
                  <a:moveTo>
                    <a:pt x="1605897" y="279349"/>
                  </a:moveTo>
                  <a:cubicBezTo>
                    <a:pt x="1571787" y="279349"/>
                    <a:pt x="1533321" y="279349"/>
                    <a:pt x="1503444" y="279349"/>
                  </a:cubicBezTo>
                  <a:cubicBezTo>
                    <a:pt x="1503444" y="275117"/>
                    <a:pt x="1503444" y="275117"/>
                    <a:pt x="1503444" y="275117"/>
                  </a:cubicBezTo>
                  <a:cubicBezTo>
                    <a:pt x="1533321" y="279349"/>
                    <a:pt x="1571787" y="279349"/>
                    <a:pt x="1605897" y="279349"/>
                  </a:cubicBezTo>
                  <a:cubicBezTo>
                    <a:pt x="1622952" y="279349"/>
                    <a:pt x="1640007" y="279349"/>
                    <a:pt x="1657186" y="279349"/>
                  </a:cubicBezTo>
                  <a:cubicBezTo>
                    <a:pt x="1640131" y="279349"/>
                    <a:pt x="1623076" y="279349"/>
                    <a:pt x="1605897" y="279349"/>
                  </a:cubicBezTo>
                  <a:lnTo>
                    <a:pt x="1605897" y="279349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262626">
                    <a:alpha val="0"/>
                  </a:srgbClr>
                </a:gs>
                <a:gs pos="100000">
                  <a:schemeClr val="tx1">
                    <a:lumMod val="95000"/>
                    <a:lumOff val="5000"/>
                  </a:schemeClr>
                </a:gs>
              </a:gsLst>
              <a:lin ang="10800000" scaled="1"/>
              <a:tileRect/>
            </a:gradFill>
            <a:ln w="12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Freeform 55">
              <a:extLst>
                <a:ext uri="{FF2B5EF4-FFF2-40B4-BE49-F238E27FC236}">
                  <a16:creationId xmlns:a16="http://schemas.microsoft.com/office/drawing/2014/main" id="{A40DAFD2-090E-4455-952B-092894C5152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9549" y="8227"/>
              <a:ext cx="1276803" cy="1199782"/>
            </a:xfrm>
            <a:custGeom>
              <a:avLst/>
              <a:gdLst>
                <a:gd name="T0" fmla="*/ 155 w 296"/>
                <a:gd name="T1" fmla="*/ 270 h 278"/>
                <a:gd name="T2" fmla="*/ 148 w 296"/>
                <a:gd name="T3" fmla="*/ 251 h 278"/>
                <a:gd name="T4" fmla="*/ 150 w 296"/>
                <a:gd name="T5" fmla="*/ 248 h 278"/>
                <a:gd name="T6" fmla="*/ 143 w 296"/>
                <a:gd name="T7" fmla="*/ 210 h 278"/>
                <a:gd name="T8" fmla="*/ 144 w 296"/>
                <a:gd name="T9" fmla="*/ 214 h 278"/>
                <a:gd name="T10" fmla="*/ 146 w 296"/>
                <a:gd name="T11" fmla="*/ 227 h 278"/>
                <a:gd name="T12" fmla="*/ 245 w 296"/>
                <a:gd name="T13" fmla="*/ 210 h 278"/>
                <a:gd name="T14" fmla="*/ 227 w 296"/>
                <a:gd name="T15" fmla="*/ 81 h 278"/>
                <a:gd name="T16" fmla="*/ 216 w 296"/>
                <a:gd name="T17" fmla="*/ 40 h 278"/>
                <a:gd name="T18" fmla="*/ 205 w 296"/>
                <a:gd name="T19" fmla="*/ 49 h 278"/>
                <a:gd name="T20" fmla="*/ 183 w 296"/>
                <a:gd name="T21" fmla="*/ 43 h 278"/>
                <a:gd name="T22" fmla="*/ 177 w 296"/>
                <a:gd name="T23" fmla="*/ 44 h 278"/>
                <a:gd name="T24" fmla="*/ 182 w 296"/>
                <a:gd name="T25" fmla="*/ 17 h 278"/>
                <a:gd name="T26" fmla="*/ 203 w 296"/>
                <a:gd name="T27" fmla="*/ 10 h 278"/>
                <a:gd name="T28" fmla="*/ 216 w 296"/>
                <a:gd name="T29" fmla="*/ 18 h 278"/>
                <a:gd name="T30" fmla="*/ 224 w 296"/>
                <a:gd name="T31" fmla="*/ 85 h 278"/>
                <a:gd name="T32" fmla="*/ 135 w 296"/>
                <a:gd name="T33" fmla="*/ 246 h 278"/>
                <a:gd name="T34" fmla="*/ 189 w 296"/>
                <a:gd name="T35" fmla="*/ 133 h 278"/>
                <a:gd name="T36" fmla="*/ 176 w 296"/>
                <a:gd name="T37" fmla="*/ 167 h 278"/>
                <a:gd name="T38" fmla="*/ 178 w 296"/>
                <a:gd name="T39" fmla="*/ 177 h 278"/>
                <a:gd name="T40" fmla="*/ 164 w 296"/>
                <a:gd name="T41" fmla="*/ 184 h 278"/>
                <a:gd name="T42" fmla="*/ 150 w 296"/>
                <a:gd name="T43" fmla="*/ 200 h 278"/>
                <a:gd name="T44" fmla="*/ 130 w 296"/>
                <a:gd name="T45" fmla="*/ 215 h 278"/>
                <a:gd name="T46" fmla="*/ 103 w 296"/>
                <a:gd name="T47" fmla="*/ 208 h 278"/>
                <a:gd name="T48" fmla="*/ 92 w 296"/>
                <a:gd name="T49" fmla="*/ 204 h 278"/>
                <a:gd name="T50" fmla="*/ 74 w 296"/>
                <a:gd name="T51" fmla="*/ 195 h 278"/>
                <a:gd name="T52" fmla="*/ 65 w 296"/>
                <a:gd name="T53" fmla="*/ 188 h 278"/>
                <a:gd name="T54" fmla="*/ 57 w 296"/>
                <a:gd name="T55" fmla="*/ 168 h 278"/>
                <a:gd name="T56" fmla="*/ 44 w 296"/>
                <a:gd name="T57" fmla="*/ 160 h 278"/>
                <a:gd name="T58" fmla="*/ 28 w 296"/>
                <a:gd name="T59" fmla="*/ 140 h 278"/>
                <a:gd name="T60" fmla="*/ 43 w 296"/>
                <a:gd name="T61" fmla="*/ 135 h 278"/>
                <a:gd name="T62" fmla="*/ 43 w 296"/>
                <a:gd name="T63" fmla="*/ 113 h 278"/>
                <a:gd name="T64" fmla="*/ 55 w 296"/>
                <a:gd name="T65" fmla="*/ 100 h 278"/>
                <a:gd name="T66" fmla="*/ 57 w 296"/>
                <a:gd name="T67" fmla="*/ 82 h 278"/>
                <a:gd name="T68" fmla="*/ 77 w 296"/>
                <a:gd name="T69" fmla="*/ 67 h 278"/>
                <a:gd name="T70" fmla="*/ 99 w 296"/>
                <a:gd name="T71" fmla="*/ 59 h 278"/>
                <a:gd name="T72" fmla="*/ 104 w 296"/>
                <a:gd name="T73" fmla="*/ 58 h 278"/>
                <a:gd name="T74" fmla="*/ 105 w 296"/>
                <a:gd name="T75" fmla="*/ 46 h 278"/>
                <a:gd name="T76" fmla="*/ 124 w 296"/>
                <a:gd name="T77" fmla="*/ 50 h 278"/>
                <a:gd name="T78" fmla="*/ 136 w 296"/>
                <a:gd name="T79" fmla="*/ 11 h 278"/>
                <a:gd name="T80" fmla="*/ 135 w 296"/>
                <a:gd name="T81" fmla="*/ 41 h 278"/>
                <a:gd name="T82" fmla="*/ 140 w 296"/>
                <a:gd name="T83" fmla="*/ 63 h 278"/>
                <a:gd name="T84" fmla="*/ 158 w 296"/>
                <a:gd name="T85" fmla="*/ 67 h 278"/>
                <a:gd name="T86" fmla="*/ 170 w 296"/>
                <a:gd name="T87" fmla="*/ 61 h 278"/>
                <a:gd name="T88" fmla="*/ 167 w 296"/>
                <a:gd name="T89" fmla="*/ 81 h 278"/>
                <a:gd name="T90" fmla="*/ 182 w 296"/>
                <a:gd name="T91" fmla="*/ 110 h 278"/>
                <a:gd name="T92" fmla="*/ 194 w 296"/>
                <a:gd name="T93" fmla="*/ 183 h 278"/>
                <a:gd name="T94" fmla="*/ 212 w 296"/>
                <a:gd name="T95" fmla="*/ 245 h 278"/>
                <a:gd name="T96" fmla="*/ 198 w 296"/>
                <a:gd name="T97" fmla="*/ 98 h 278"/>
                <a:gd name="T98" fmla="*/ 133 w 296"/>
                <a:gd name="T99" fmla="*/ 239 h 278"/>
                <a:gd name="T100" fmla="*/ 86 w 296"/>
                <a:gd name="T101" fmla="*/ 50 h 278"/>
                <a:gd name="T102" fmla="*/ 97 w 296"/>
                <a:gd name="T103" fmla="*/ 52 h 278"/>
                <a:gd name="T104" fmla="*/ 9 w 296"/>
                <a:gd name="T105" fmla="*/ 250 h 278"/>
                <a:gd name="T106" fmla="*/ 7 w 296"/>
                <a:gd name="T107" fmla="*/ 74 h 278"/>
                <a:gd name="T108" fmla="*/ 251 w 296"/>
                <a:gd name="T109" fmla="*/ 72 h 278"/>
                <a:gd name="T110" fmla="*/ 165 w 296"/>
                <a:gd name="T111" fmla="*/ 56 h 278"/>
                <a:gd name="T112" fmla="*/ 19 w 296"/>
                <a:gd name="T113" fmla="*/ 180 h 278"/>
                <a:gd name="T114" fmla="*/ 87 w 296"/>
                <a:gd name="T115" fmla="*/ 210 h 278"/>
                <a:gd name="T116" fmla="*/ 98 w 296"/>
                <a:gd name="T117" fmla="*/ 220 h 278"/>
                <a:gd name="T118" fmla="*/ 113 w 296"/>
                <a:gd name="T119" fmla="*/ 269 h 278"/>
                <a:gd name="T120" fmla="*/ 25 w 296"/>
                <a:gd name="T121" fmla="*/ 177 h 278"/>
                <a:gd name="T122" fmla="*/ 85 w 296"/>
                <a:gd name="T123" fmla="*/ 215 h 278"/>
                <a:gd name="T124" fmla="*/ 85 w 296"/>
                <a:gd name="T125" fmla="*/ 212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96" h="278">
                  <a:moveTo>
                    <a:pt x="157" y="274"/>
                  </a:moveTo>
                  <a:cubicBezTo>
                    <a:pt x="158" y="275"/>
                    <a:pt x="158" y="275"/>
                    <a:pt x="158" y="275"/>
                  </a:cubicBezTo>
                  <a:cubicBezTo>
                    <a:pt x="158" y="275"/>
                    <a:pt x="158" y="275"/>
                    <a:pt x="158" y="275"/>
                  </a:cubicBezTo>
                  <a:cubicBezTo>
                    <a:pt x="157" y="275"/>
                    <a:pt x="157" y="275"/>
                    <a:pt x="157" y="275"/>
                  </a:cubicBezTo>
                  <a:cubicBezTo>
                    <a:pt x="157" y="275"/>
                    <a:pt x="157" y="275"/>
                    <a:pt x="157" y="275"/>
                  </a:cubicBezTo>
                  <a:cubicBezTo>
                    <a:pt x="157" y="274"/>
                    <a:pt x="157" y="274"/>
                    <a:pt x="157" y="274"/>
                  </a:cubicBezTo>
                  <a:close/>
                  <a:moveTo>
                    <a:pt x="154" y="264"/>
                  </a:moveTo>
                  <a:cubicBezTo>
                    <a:pt x="155" y="264"/>
                    <a:pt x="155" y="266"/>
                    <a:pt x="156" y="268"/>
                  </a:cubicBezTo>
                  <a:cubicBezTo>
                    <a:pt x="157" y="271"/>
                    <a:pt x="157" y="273"/>
                    <a:pt x="157" y="274"/>
                  </a:cubicBezTo>
                  <a:cubicBezTo>
                    <a:pt x="157" y="274"/>
                    <a:pt x="157" y="274"/>
                    <a:pt x="156" y="273"/>
                  </a:cubicBezTo>
                  <a:cubicBezTo>
                    <a:pt x="156" y="272"/>
                    <a:pt x="155" y="271"/>
                    <a:pt x="155" y="270"/>
                  </a:cubicBezTo>
                  <a:cubicBezTo>
                    <a:pt x="154" y="267"/>
                    <a:pt x="154" y="267"/>
                    <a:pt x="154" y="267"/>
                  </a:cubicBezTo>
                  <a:cubicBezTo>
                    <a:pt x="154" y="266"/>
                    <a:pt x="154" y="265"/>
                    <a:pt x="154" y="264"/>
                  </a:cubicBezTo>
                  <a:close/>
                  <a:moveTo>
                    <a:pt x="157" y="223"/>
                  </a:moveTo>
                  <a:cubicBezTo>
                    <a:pt x="158" y="223"/>
                    <a:pt x="158" y="223"/>
                    <a:pt x="158" y="223"/>
                  </a:cubicBezTo>
                  <a:cubicBezTo>
                    <a:pt x="158" y="224"/>
                    <a:pt x="158" y="224"/>
                    <a:pt x="157" y="224"/>
                  </a:cubicBezTo>
                  <a:cubicBezTo>
                    <a:pt x="157" y="224"/>
                    <a:pt x="157" y="223"/>
                    <a:pt x="157" y="223"/>
                  </a:cubicBezTo>
                  <a:close/>
                  <a:moveTo>
                    <a:pt x="150" y="249"/>
                  </a:moveTo>
                  <a:cubicBezTo>
                    <a:pt x="151" y="249"/>
                    <a:pt x="151" y="250"/>
                    <a:pt x="151" y="250"/>
                  </a:cubicBezTo>
                  <a:cubicBezTo>
                    <a:pt x="151" y="250"/>
                    <a:pt x="151" y="251"/>
                    <a:pt x="151" y="251"/>
                  </a:cubicBezTo>
                  <a:cubicBezTo>
                    <a:pt x="150" y="251"/>
                    <a:pt x="150" y="252"/>
                    <a:pt x="150" y="252"/>
                  </a:cubicBezTo>
                  <a:cubicBezTo>
                    <a:pt x="149" y="252"/>
                    <a:pt x="149" y="252"/>
                    <a:pt x="148" y="251"/>
                  </a:cubicBezTo>
                  <a:cubicBezTo>
                    <a:pt x="148" y="251"/>
                    <a:pt x="148" y="250"/>
                    <a:pt x="148" y="249"/>
                  </a:cubicBezTo>
                  <a:cubicBezTo>
                    <a:pt x="148" y="249"/>
                    <a:pt x="148" y="248"/>
                    <a:pt x="148" y="248"/>
                  </a:cubicBezTo>
                  <a:cubicBezTo>
                    <a:pt x="148" y="248"/>
                    <a:pt x="148" y="248"/>
                    <a:pt x="148" y="247"/>
                  </a:cubicBezTo>
                  <a:cubicBezTo>
                    <a:pt x="148" y="246"/>
                    <a:pt x="148" y="244"/>
                    <a:pt x="148" y="242"/>
                  </a:cubicBezTo>
                  <a:cubicBezTo>
                    <a:pt x="147" y="240"/>
                    <a:pt x="147" y="238"/>
                    <a:pt x="147" y="236"/>
                  </a:cubicBezTo>
                  <a:cubicBezTo>
                    <a:pt x="147" y="236"/>
                    <a:pt x="148" y="236"/>
                    <a:pt x="148" y="237"/>
                  </a:cubicBezTo>
                  <a:cubicBezTo>
                    <a:pt x="148" y="238"/>
                    <a:pt x="148" y="238"/>
                    <a:pt x="148" y="239"/>
                  </a:cubicBezTo>
                  <a:cubicBezTo>
                    <a:pt x="148" y="240"/>
                    <a:pt x="148" y="241"/>
                    <a:pt x="148" y="242"/>
                  </a:cubicBezTo>
                  <a:cubicBezTo>
                    <a:pt x="148" y="243"/>
                    <a:pt x="149" y="243"/>
                    <a:pt x="149" y="243"/>
                  </a:cubicBezTo>
                  <a:cubicBezTo>
                    <a:pt x="149" y="246"/>
                    <a:pt x="149" y="246"/>
                    <a:pt x="149" y="246"/>
                  </a:cubicBezTo>
                  <a:cubicBezTo>
                    <a:pt x="149" y="247"/>
                    <a:pt x="149" y="248"/>
                    <a:pt x="150" y="248"/>
                  </a:cubicBezTo>
                  <a:cubicBezTo>
                    <a:pt x="150" y="248"/>
                    <a:pt x="150" y="248"/>
                    <a:pt x="150" y="249"/>
                  </a:cubicBezTo>
                  <a:close/>
                  <a:moveTo>
                    <a:pt x="159" y="211"/>
                  </a:moveTo>
                  <a:cubicBezTo>
                    <a:pt x="159" y="212"/>
                    <a:pt x="159" y="213"/>
                    <a:pt x="158" y="213"/>
                  </a:cubicBezTo>
                  <a:cubicBezTo>
                    <a:pt x="157" y="213"/>
                    <a:pt x="156" y="214"/>
                    <a:pt x="156" y="214"/>
                  </a:cubicBezTo>
                  <a:cubicBezTo>
                    <a:pt x="156" y="212"/>
                    <a:pt x="156" y="212"/>
                    <a:pt x="156" y="212"/>
                  </a:cubicBezTo>
                  <a:cubicBezTo>
                    <a:pt x="157" y="211"/>
                    <a:pt x="158" y="211"/>
                    <a:pt x="159" y="211"/>
                  </a:cubicBezTo>
                  <a:close/>
                  <a:moveTo>
                    <a:pt x="158" y="276"/>
                  </a:moveTo>
                  <a:cubicBezTo>
                    <a:pt x="159" y="276"/>
                    <a:pt x="160" y="276"/>
                    <a:pt x="160" y="277"/>
                  </a:cubicBezTo>
                  <a:cubicBezTo>
                    <a:pt x="160" y="278"/>
                    <a:pt x="160" y="278"/>
                    <a:pt x="159" y="278"/>
                  </a:cubicBezTo>
                  <a:cubicBezTo>
                    <a:pt x="158" y="278"/>
                    <a:pt x="158" y="277"/>
                    <a:pt x="158" y="276"/>
                  </a:cubicBezTo>
                  <a:close/>
                  <a:moveTo>
                    <a:pt x="143" y="210"/>
                  </a:moveTo>
                  <a:cubicBezTo>
                    <a:pt x="144" y="210"/>
                    <a:pt x="144" y="211"/>
                    <a:pt x="144" y="211"/>
                  </a:cubicBezTo>
                  <a:cubicBezTo>
                    <a:pt x="144" y="212"/>
                    <a:pt x="144" y="212"/>
                    <a:pt x="144" y="212"/>
                  </a:cubicBezTo>
                  <a:cubicBezTo>
                    <a:pt x="144" y="212"/>
                    <a:pt x="143" y="212"/>
                    <a:pt x="143" y="212"/>
                  </a:cubicBezTo>
                  <a:cubicBezTo>
                    <a:pt x="143" y="212"/>
                    <a:pt x="143" y="212"/>
                    <a:pt x="143" y="212"/>
                  </a:cubicBezTo>
                  <a:cubicBezTo>
                    <a:pt x="143" y="212"/>
                    <a:pt x="143" y="212"/>
                    <a:pt x="143" y="210"/>
                  </a:cubicBezTo>
                  <a:close/>
                  <a:moveTo>
                    <a:pt x="144" y="214"/>
                  </a:moveTo>
                  <a:cubicBezTo>
                    <a:pt x="144" y="214"/>
                    <a:pt x="143" y="214"/>
                    <a:pt x="143" y="214"/>
                  </a:cubicBezTo>
                  <a:cubicBezTo>
                    <a:pt x="143" y="214"/>
                    <a:pt x="143" y="214"/>
                    <a:pt x="143" y="214"/>
                  </a:cubicBezTo>
                  <a:cubicBezTo>
                    <a:pt x="144" y="213"/>
                    <a:pt x="144" y="213"/>
                    <a:pt x="144" y="213"/>
                  </a:cubicBezTo>
                  <a:cubicBezTo>
                    <a:pt x="144" y="213"/>
                    <a:pt x="144" y="214"/>
                    <a:pt x="144" y="214"/>
                  </a:cubicBezTo>
                  <a:cubicBezTo>
                    <a:pt x="144" y="214"/>
                    <a:pt x="144" y="214"/>
                    <a:pt x="144" y="214"/>
                  </a:cubicBezTo>
                  <a:close/>
                  <a:moveTo>
                    <a:pt x="145" y="229"/>
                  </a:moveTo>
                  <a:cubicBezTo>
                    <a:pt x="146" y="229"/>
                    <a:pt x="146" y="229"/>
                    <a:pt x="146" y="229"/>
                  </a:cubicBezTo>
                  <a:cubicBezTo>
                    <a:pt x="146" y="230"/>
                    <a:pt x="146" y="231"/>
                    <a:pt x="147" y="232"/>
                  </a:cubicBezTo>
                  <a:cubicBezTo>
                    <a:pt x="145" y="232"/>
                    <a:pt x="145" y="231"/>
                    <a:pt x="145" y="230"/>
                  </a:cubicBezTo>
                  <a:cubicBezTo>
                    <a:pt x="145" y="230"/>
                    <a:pt x="145" y="230"/>
                    <a:pt x="145" y="229"/>
                  </a:cubicBezTo>
                  <a:cubicBezTo>
                    <a:pt x="145" y="229"/>
                    <a:pt x="145" y="229"/>
                    <a:pt x="145" y="229"/>
                  </a:cubicBezTo>
                  <a:close/>
                  <a:moveTo>
                    <a:pt x="144" y="217"/>
                  </a:moveTo>
                  <a:cubicBezTo>
                    <a:pt x="145" y="217"/>
                    <a:pt x="145" y="218"/>
                    <a:pt x="145" y="218"/>
                  </a:cubicBezTo>
                  <a:cubicBezTo>
                    <a:pt x="145" y="218"/>
                    <a:pt x="145" y="219"/>
                    <a:pt x="145" y="219"/>
                  </a:cubicBezTo>
                  <a:cubicBezTo>
                    <a:pt x="144" y="219"/>
                    <a:pt x="144" y="218"/>
                    <a:pt x="144" y="217"/>
                  </a:cubicBezTo>
                  <a:close/>
                  <a:moveTo>
                    <a:pt x="146" y="227"/>
                  </a:moveTo>
                  <a:cubicBezTo>
                    <a:pt x="145" y="228"/>
                    <a:pt x="145" y="228"/>
                    <a:pt x="145" y="228"/>
                  </a:cubicBezTo>
                  <a:cubicBezTo>
                    <a:pt x="145" y="228"/>
                    <a:pt x="145" y="227"/>
                    <a:pt x="144" y="226"/>
                  </a:cubicBezTo>
                  <a:cubicBezTo>
                    <a:pt x="144" y="225"/>
                    <a:pt x="144" y="224"/>
                    <a:pt x="144" y="224"/>
                  </a:cubicBezTo>
                  <a:cubicBezTo>
                    <a:pt x="147" y="224"/>
                    <a:pt x="147" y="224"/>
                    <a:pt x="147" y="224"/>
                  </a:cubicBezTo>
                  <a:cubicBezTo>
                    <a:pt x="147" y="224"/>
                    <a:pt x="147" y="225"/>
                    <a:pt x="147" y="225"/>
                  </a:cubicBezTo>
                  <a:cubicBezTo>
                    <a:pt x="146" y="226"/>
                    <a:pt x="146" y="226"/>
                    <a:pt x="146" y="227"/>
                  </a:cubicBezTo>
                  <a:close/>
                  <a:moveTo>
                    <a:pt x="251" y="208"/>
                  </a:moveTo>
                  <a:cubicBezTo>
                    <a:pt x="253" y="208"/>
                    <a:pt x="255" y="209"/>
                    <a:pt x="255" y="212"/>
                  </a:cubicBezTo>
                  <a:cubicBezTo>
                    <a:pt x="255" y="215"/>
                    <a:pt x="253" y="216"/>
                    <a:pt x="250" y="216"/>
                  </a:cubicBezTo>
                  <a:cubicBezTo>
                    <a:pt x="250" y="216"/>
                    <a:pt x="249" y="216"/>
                    <a:pt x="248" y="215"/>
                  </a:cubicBezTo>
                  <a:cubicBezTo>
                    <a:pt x="247" y="215"/>
                    <a:pt x="246" y="213"/>
                    <a:pt x="245" y="210"/>
                  </a:cubicBezTo>
                  <a:cubicBezTo>
                    <a:pt x="246" y="210"/>
                    <a:pt x="247" y="210"/>
                    <a:pt x="248" y="209"/>
                  </a:cubicBezTo>
                  <a:cubicBezTo>
                    <a:pt x="249" y="209"/>
                    <a:pt x="250" y="208"/>
                    <a:pt x="251" y="208"/>
                  </a:cubicBezTo>
                  <a:close/>
                  <a:moveTo>
                    <a:pt x="240" y="76"/>
                  </a:moveTo>
                  <a:cubicBezTo>
                    <a:pt x="241" y="76"/>
                    <a:pt x="241" y="75"/>
                    <a:pt x="242" y="75"/>
                  </a:cubicBezTo>
                  <a:cubicBezTo>
                    <a:pt x="243" y="75"/>
                    <a:pt x="243" y="75"/>
                    <a:pt x="243" y="75"/>
                  </a:cubicBezTo>
                  <a:cubicBezTo>
                    <a:pt x="243" y="76"/>
                    <a:pt x="244" y="76"/>
                    <a:pt x="244" y="76"/>
                  </a:cubicBezTo>
                  <a:cubicBezTo>
                    <a:pt x="244" y="76"/>
                    <a:pt x="243" y="77"/>
                    <a:pt x="241" y="78"/>
                  </a:cubicBezTo>
                  <a:cubicBezTo>
                    <a:pt x="239" y="79"/>
                    <a:pt x="238" y="80"/>
                    <a:pt x="236" y="80"/>
                  </a:cubicBezTo>
                  <a:cubicBezTo>
                    <a:pt x="235" y="80"/>
                    <a:pt x="235" y="80"/>
                    <a:pt x="233" y="82"/>
                  </a:cubicBezTo>
                  <a:cubicBezTo>
                    <a:pt x="232" y="83"/>
                    <a:pt x="229" y="84"/>
                    <a:pt x="225" y="84"/>
                  </a:cubicBezTo>
                  <a:cubicBezTo>
                    <a:pt x="225" y="83"/>
                    <a:pt x="226" y="82"/>
                    <a:pt x="227" y="81"/>
                  </a:cubicBezTo>
                  <a:cubicBezTo>
                    <a:pt x="229" y="81"/>
                    <a:pt x="230" y="80"/>
                    <a:pt x="232" y="80"/>
                  </a:cubicBezTo>
                  <a:cubicBezTo>
                    <a:pt x="234" y="79"/>
                    <a:pt x="235" y="79"/>
                    <a:pt x="237" y="78"/>
                  </a:cubicBezTo>
                  <a:cubicBezTo>
                    <a:pt x="238" y="78"/>
                    <a:pt x="240" y="77"/>
                    <a:pt x="240" y="76"/>
                  </a:cubicBezTo>
                  <a:close/>
                  <a:moveTo>
                    <a:pt x="220" y="28"/>
                  </a:moveTo>
                  <a:cubicBezTo>
                    <a:pt x="221" y="28"/>
                    <a:pt x="221" y="28"/>
                    <a:pt x="221" y="29"/>
                  </a:cubicBezTo>
                  <a:cubicBezTo>
                    <a:pt x="221" y="29"/>
                    <a:pt x="221" y="30"/>
                    <a:pt x="220" y="30"/>
                  </a:cubicBezTo>
                  <a:cubicBezTo>
                    <a:pt x="219" y="31"/>
                    <a:pt x="218" y="32"/>
                    <a:pt x="218" y="33"/>
                  </a:cubicBezTo>
                  <a:cubicBezTo>
                    <a:pt x="218" y="33"/>
                    <a:pt x="219" y="33"/>
                    <a:pt x="219" y="34"/>
                  </a:cubicBezTo>
                  <a:cubicBezTo>
                    <a:pt x="219" y="35"/>
                    <a:pt x="218" y="36"/>
                    <a:pt x="217" y="37"/>
                  </a:cubicBezTo>
                  <a:cubicBezTo>
                    <a:pt x="216" y="37"/>
                    <a:pt x="215" y="38"/>
                    <a:pt x="215" y="39"/>
                  </a:cubicBezTo>
                  <a:cubicBezTo>
                    <a:pt x="215" y="40"/>
                    <a:pt x="215" y="40"/>
                    <a:pt x="216" y="40"/>
                  </a:cubicBezTo>
                  <a:cubicBezTo>
                    <a:pt x="216" y="41"/>
                    <a:pt x="216" y="41"/>
                    <a:pt x="216" y="41"/>
                  </a:cubicBezTo>
                  <a:cubicBezTo>
                    <a:pt x="216" y="41"/>
                    <a:pt x="216" y="42"/>
                    <a:pt x="215" y="42"/>
                  </a:cubicBezTo>
                  <a:cubicBezTo>
                    <a:pt x="214" y="43"/>
                    <a:pt x="213" y="43"/>
                    <a:pt x="213" y="44"/>
                  </a:cubicBezTo>
                  <a:cubicBezTo>
                    <a:pt x="212" y="45"/>
                    <a:pt x="212" y="45"/>
                    <a:pt x="212" y="45"/>
                  </a:cubicBezTo>
                  <a:cubicBezTo>
                    <a:pt x="212" y="45"/>
                    <a:pt x="212" y="45"/>
                    <a:pt x="212" y="45"/>
                  </a:cubicBezTo>
                  <a:cubicBezTo>
                    <a:pt x="211" y="45"/>
                    <a:pt x="211" y="45"/>
                    <a:pt x="211" y="45"/>
                  </a:cubicBezTo>
                  <a:cubicBezTo>
                    <a:pt x="211" y="45"/>
                    <a:pt x="211" y="45"/>
                    <a:pt x="211" y="45"/>
                  </a:cubicBezTo>
                  <a:cubicBezTo>
                    <a:pt x="210" y="45"/>
                    <a:pt x="209" y="45"/>
                    <a:pt x="209" y="46"/>
                  </a:cubicBezTo>
                  <a:cubicBezTo>
                    <a:pt x="209" y="46"/>
                    <a:pt x="208" y="47"/>
                    <a:pt x="207" y="47"/>
                  </a:cubicBezTo>
                  <a:cubicBezTo>
                    <a:pt x="207" y="48"/>
                    <a:pt x="207" y="48"/>
                    <a:pt x="207" y="48"/>
                  </a:cubicBezTo>
                  <a:cubicBezTo>
                    <a:pt x="206" y="49"/>
                    <a:pt x="206" y="49"/>
                    <a:pt x="205" y="49"/>
                  </a:cubicBezTo>
                  <a:cubicBezTo>
                    <a:pt x="205" y="49"/>
                    <a:pt x="205" y="49"/>
                    <a:pt x="204" y="48"/>
                  </a:cubicBezTo>
                  <a:cubicBezTo>
                    <a:pt x="204" y="48"/>
                    <a:pt x="204" y="47"/>
                    <a:pt x="204" y="47"/>
                  </a:cubicBezTo>
                  <a:cubicBezTo>
                    <a:pt x="203" y="47"/>
                    <a:pt x="202" y="48"/>
                    <a:pt x="201" y="48"/>
                  </a:cubicBezTo>
                  <a:cubicBezTo>
                    <a:pt x="200" y="49"/>
                    <a:pt x="200" y="50"/>
                    <a:pt x="200" y="51"/>
                  </a:cubicBezTo>
                  <a:cubicBezTo>
                    <a:pt x="199" y="51"/>
                    <a:pt x="198" y="50"/>
                    <a:pt x="197" y="49"/>
                  </a:cubicBezTo>
                  <a:cubicBezTo>
                    <a:pt x="196" y="49"/>
                    <a:pt x="196" y="48"/>
                    <a:pt x="195" y="48"/>
                  </a:cubicBezTo>
                  <a:cubicBezTo>
                    <a:pt x="194" y="48"/>
                    <a:pt x="193" y="48"/>
                    <a:pt x="192" y="49"/>
                  </a:cubicBezTo>
                  <a:cubicBezTo>
                    <a:pt x="192" y="49"/>
                    <a:pt x="191" y="49"/>
                    <a:pt x="190" y="49"/>
                  </a:cubicBezTo>
                  <a:cubicBezTo>
                    <a:pt x="190" y="49"/>
                    <a:pt x="190" y="49"/>
                    <a:pt x="189" y="48"/>
                  </a:cubicBezTo>
                  <a:cubicBezTo>
                    <a:pt x="186" y="45"/>
                    <a:pt x="186" y="45"/>
                    <a:pt x="186" y="45"/>
                  </a:cubicBezTo>
                  <a:cubicBezTo>
                    <a:pt x="185" y="44"/>
                    <a:pt x="184" y="43"/>
                    <a:pt x="183" y="43"/>
                  </a:cubicBezTo>
                  <a:cubicBezTo>
                    <a:pt x="182" y="42"/>
                    <a:pt x="181" y="42"/>
                    <a:pt x="180" y="42"/>
                  </a:cubicBezTo>
                  <a:cubicBezTo>
                    <a:pt x="180" y="42"/>
                    <a:pt x="180" y="43"/>
                    <a:pt x="180" y="43"/>
                  </a:cubicBezTo>
                  <a:cubicBezTo>
                    <a:pt x="180" y="42"/>
                    <a:pt x="180" y="42"/>
                    <a:pt x="180" y="42"/>
                  </a:cubicBezTo>
                  <a:cubicBezTo>
                    <a:pt x="180" y="45"/>
                    <a:pt x="180" y="45"/>
                    <a:pt x="180" y="45"/>
                  </a:cubicBezTo>
                  <a:cubicBezTo>
                    <a:pt x="179" y="45"/>
                    <a:pt x="178" y="46"/>
                    <a:pt x="178" y="48"/>
                  </a:cubicBezTo>
                  <a:cubicBezTo>
                    <a:pt x="177" y="50"/>
                    <a:pt x="177" y="51"/>
                    <a:pt x="176" y="51"/>
                  </a:cubicBezTo>
                  <a:cubicBezTo>
                    <a:pt x="176" y="51"/>
                    <a:pt x="176" y="50"/>
                    <a:pt x="176" y="49"/>
                  </a:cubicBezTo>
                  <a:cubicBezTo>
                    <a:pt x="177" y="49"/>
                    <a:pt x="177" y="48"/>
                    <a:pt x="178" y="46"/>
                  </a:cubicBezTo>
                  <a:cubicBezTo>
                    <a:pt x="177" y="46"/>
                    <a:pt x="177" y="46"/>
                    <a:pt x="177" y="46"/>
                  </a:cubicBezTo>
                  <a:cubicBezTo>
                    <a:pt x="176" y="47"/>
                    <a:pt x="176" y="47"/>
                    <a:pt x="176" y="47"/>
                  </a:cubicBezTo>
                  <a:cubicBezTo>
                    <a:pt x="176" y="46"/>
                    <a:pt x="176" y="45"/>
                    <a:pt x="177" y="44"/>
                  </a:cubicBezTo>
                  <a:cubicBezTo>
                    <a:pt x="178" y="43"/>
                    <a:pt x="179" y="41"/>
                    <a:pt x="179" y="39"/>
                  </a:cubicBezTo>
                  <a:cubicBezTo>
                    <a:pt x="179" y="39"/>
                    <a:pt x="178" y="37"/>
                    <a:pt x="178" y="36"/>
                  </a:cubicBezTo>
                  <a:cubicBezTo>
                    <a:pt x="178" y="34"/>
                    <a:pt x="177" y="33"/>
                    <a:pt x="176" y="33"/>
                  </a:cubicBezTo>
                  <a:cubicBezTo>
                    <a:pt x="176" y="32"/>
                    <a:pt x="177" y="31"/>
                    <a:pt x="177" y="31"/>
                  </a:cubicBezTo>
                  <a:cubicBezTo>
                    <a:pt x="178" y="30"/>
                    <a:pt x="178" y="29"/>
                    <a:pt x="178" y="28"/>
                  </a:cubicBezTo>
                  <a:cubicBezTo>
                    <a:pt x="178" y="27"/>
                    <a:pt x="178" y="27"/>
                    <a:pt x="177" y="26"/>
                  </a:cubicBezTo>
                  <a:cubicBezTo>
                    <a:pt x="177" y="25"/>
                    <a:pt x="177" y="25"/>
                    <a:pt x="177" y="24"/>
                  </a:cubicBezTo>
                  <a:cubicBezTo>
                    <a:pt x="177" y="24"/>
                    <a:pt x="177" y="23"/>
                    <a:pt x="178" y="22"/>
                  </a:cubicBezTo>
                  <a:cubicBezTo>
                    <a:pt x="179" y="22"/>
                    <a:pt x="179" y="21"/>
                    <a:pt x="179" y="20"/>
                  </a:cubicBezTo>
                  <a:cubicBezTo>
                    <a:pt x="179" y="20"/>
                    <a:pt x="179" y="19"/>
                    <a:pt x="179" y="18"/>
                  </a:cubicBezTo>
                  <a:cubicBezTo>
                    <a:pt x="180" y="18"/>
                    <a:pt x="181" y="18"/>
                    <a:pt x="182" y="17"/>
                  </a:cubicBezTo>
                  <a:cubicBezTo>
                    <a:pt x="182" y="17"/>
                    <a:pt x="182" y="16"/>
                    <a:pt x="182" y="16"/>
                  </a:cubicBezTo>
                  <a:cubicBezTo>
                    <a:pt x="183" y="14"/>
                    <a:pt x="183" y="14"/>
                    <a:pt x="183" y="14"/>
                  </a:cubicBezTo>
                  <a:cubicBezTo>
                    <a:pt x="183" y="14"/>
                    <a:pt x="183" y="14"/>
                    <a:pt x="184" y="14"/>
                  </a:cubicBezTo>
                  <a:cubicBezTo>
                    <a:pt x="186" y="14"/>
                    <a:pt x="187" y="13"/>
                    <a:pt x="188" y="11"/>
                  </a:cubicBezTo>
                  <a:cubicBezTo>
                    <a:pt x="188" y="10"/>
                    <a:pt x="189" y="9"/>
                    <a:pt x="190" y="9"/>
                  </a:cubicBezTo>
                  <a:cubicBezTo>
                    <a:pt x="191" y="9"/>
                    <a:pt x="192" y="9"/>
                    <a:pt x="193" y="9"/>
                  </a:cubicBezTo>
                  <a:cubicBezTo>
                    <a:pt x="194" y="9"/>
                    <a:pt x="195" y="9"/>
                    <a:pt x="196" y="9"/>
                  </a:cubicBezTo>
                  <a:cubicBezTo>
                    <a:pt x="197" y="9"/>
                    <a:pt x="198" y="9"/>
                    <a:pt x="198" y="8"/>
                  </a:cubicBezTo>
                  <a:cubicBezTo>
                    <a:pt x="199" y="7"/>
                    <a:pt x="200" y="7"/>
                    <a:pt x="201" y="7"/>
                  </a:cubicBezTo>
                  <a:cubicBezTo>
                    <a:pt x="201" y="8"/>
                    <a:pt x="201" y="9"/>
                    <a:pt x="202" y="9"/>
                  </a:cubicBezTo>
                  <a:cubicBezTo>
                    <a:pt x="202" y="9"/>
                    <a:pt x="203" y="10"/>
                    <a:pt x="203" y="10"/>
                  </a:cubicBezTo>
                  <a:cubicBezTo>
                    <a:pt x="205" y="10"/>
                    <a:pt x="205" y="10"/>
                    <a:pt x="205" y="10"/>
                  </a:cubicBezTo>
                  <a:cubicBezTo>
                    <a:pt x="205" y="10"/>
                    <a:pt x="206" y="11"/>
                    <a:pt x="206" y="11"/>
                  </a:cubicBezTo>
                  <a:cubicBezTo>
                    <a:pt x="206" y="11"/>
                    <a:pt x="206" y="11"/>
                    <a:pt x="207" y="11"/>
                  </a:cubicBezTo>
                  <a:cubicBezTo>
                    <a:pt x="208" y="11"/>
                    <a:pt x="208" y="10"/>
                    <a:pt x="208" y="10"/>
                  </a:cubicBezTo>
                  <a:cubicBezTo>
                    <a:pt x="208" y="11"/>
                    <a:pt x="209" y="11"/>
                    <a:pt x="211" y="12"/>
                  </a:cubicBezTo>
                  <a:cubicBezTo>
                    <a:pt x="213" y="13"/>
                    <a:pt x="213" y="14"/>
                    <a:pt x="213" y="15"/>
                  </a:cubicBezTo>
                  <a:cubicBezTo>
                    <a:pt x="213" y="16"/>
                    <a:pt x="213" y="16"/>
                    <a:pt x="213" y="16"/>
                  </a:cubicBezTo>
                  <a:cubicBezTo>
                    <a:pt x="213" y="17"/>
                    <a:pt x="213" y="17"/>
                    <a:pt x="213" y="17"/>
                  </a:cubicBezTo>
                  <a:cubicBezTo>
                    <a:pt x="214" y="17"/>
                    <a:pt x="214" y="18"/>
                    <a:pt x="214" y="18"/>
                  </a:cubicBezTo>
                  <a:cubicBezTo>
                    <a:pt x="215" y="18"/>
                    <a:pt x="215" y="19"/>
                    <a:pt x="215" y="19"/>
                  </a:cubicBezTo>
                  <a:cubicBezTo>
                    <a:pt x="215" y="19"/>
                    <a:pt x="216" y="18"/>
                    <a:pt x="216" y="18"/>
                  </a:cubicBezTo>
                  <a:cubicBezTo>
                    <a:pt x="216" y="18"/>
                    <a:pt x="217" y="18"/>
                    <a:pt x="217" y="18"/>
                  </a:cubicBezTo>
                  <a:cubicBezTo>
                    <a:pt x="217" y="18"/>
                    <a:pt x="218" y="18"/>
                    <a:pt x="218" y="19"/>
                  </a:cubicBezTo>
                  <a:cubicBezTo>
                    <a:pt x="218" y="20"/>
                    <a:pt x="218" y="20"/>
                    <a:pt x="218" y="21"/>
                  </a:cubicBezTo>
                  <a:cubicBezTo>
                    <a:pt x="217" y="21"/>
                    <a:pt x="217" y="22"/>
                    <a:pt x="217" y="22"/>
                  </a:cubicBezTo>
                  <a:cubicBezTo>
                    <a:pt x="217" y="23"/>
                    <a:pt x="217" y="23"/>
                    <a:pt x="218" y="25"/>
                  </a:cubicBezTo>
                  <a:cubicBezTo>
                    <a:pt x="218" y="26"/>
                    <a:pt x="219" y="27"/>
                    <a:pt x="220" y="28"/>
                  </a:cubicBezTo>
                  <a:close/>
                  <a:moveTo>
                    <a:pt x="223" y="84"/>
                  </a:moveTo>
                  <a:cubicBezTo>
                    <a:pt x="224" y="84"/>
                    <a:pt x="224" y="84"/>
                    <a:pt x="224" y="85"/>
                  </a:cubicBezTo>
                  <a:cubicBezTo>
                    <a:pt x="224" y="85"/>
                    <a:pt x="224" y="85"/>
                    <a:pt x="225" y="85"/>
                  </a:cubicBezTo>
                  <a:cubicBezTo>
                    <a:pt x="225" y="85"/>
                    <a:pt x="225" y="85"/>
                    <a:pt x="225" y="85"/>
                  </a:cubicBezTo>
                  <a:cubicBezTo>
                    <a:pt x="225" y="85"/>
                    <a:pt x="225" y="85"/>
                    <a:pt x="224" y="85"/>
                  </a:cubicBezTo>
                  <a:cubicBezTo>
                    <a:pt x="224" y="85"/>
                    <a:pt x="223" y="85"/>
                    <a:pt x="223" y="84"/>
                  </a:cubicBezTo>
                  <a:close/>
                  <a:moveTo>
                    <a:pt x="136" y="248"/>
                  </a:moveTo>
                  <a:cubicBezTo>
                    <a:pt x="136" y="248"/>
                    <a:pt x="136" y="248"/>
                    <a:pt x="136" y="248"/>
                  </a:cubicBezTo>
                  <a:cubicBezTo>
                    <a:pt x="136" y="248"/>
                    <a:pt x="136" y="249"/>
                    <a:pt x="136" y="249"/>
                  </a:cubicBezTo>
                  <a:cubicBezTo>
                    <a:pt x="136" y="249"/>
                    <a:pt x="136" y="249"/>
                    <a:pt x="137" y="249"/>
                  </a:cubicBezTo>
                  <a:cubicBezTo>
                    <a:pt x="137" y="254"/>
                    <a:pt x="137" y="254"/>
                    <a:pt x="137" y="254"/>
                  </a:cubicBezTo>
                  <a:cubicBezTo>
                    <a:pt x="136" y="254"/>
                    <a:pt x="135" y="254"/>
                    <a:pt x="134" y="253"/>
                  </a:cubicBezTo>
                  <a:cubicBezTo>
                    <a:pt x="134" y="253"/>
                    <a:pt x="134" y="251"/>
                    <a:pt x="134" y="249"/>
                  </a:cubicBezTo>
                  <a:cubicBezTo>
                    <a:pt x="134" y="247"/>
                    <a:pt x="134" y="247"/>
                    <a:pt x="134" y="247"/>
                  </a:cubicBezTo>
                  <a:cubicBezTo>
                    <a:pt x="134" y="246"/>
                    <a:pt x="134" y="245"/>
                    <a:pt x="134" y="245"/>
                  </a:cubicBezTo>
                  <a:cubicBezTo>
                    <a:pt x="134" y="245"/>
                    <a:pt x="135" y="245"/>
                    <a:pt x="135" y="246"/>
                  </a:cubicBezTo>
                  <a:cubicBezTo>
                    <a:pt x="135" y="247"/>
                    <a:pt x="136" y="248"/>
                    <a:pt x="136" y="248"/>
                  </a:cubicBezTo>
                  <a:close/>
                  <a:moveTo>
                    <a:pt x="295" y="2"/>
                  </a:moveTo>
                  <a:cubicBezTo>
                    <a:pt x="296" y="2"/>
                    <a:pt x="296" y="3"/>
                    <a:pt x="296" y="4"/>
                  </a:cubicBezTo>
                  <a:cubicBezTo>
                    <a:pt x="296" y="4"/>
                    <a:pt x="295" y="5"/>
                    <a:pt x="295" y="5"/>
                  </a:cubicBezTo>
                  <a:cubicBezTo>
                    <a:pt x="294" y="6"/>
                    <a:pt x="293" y="6"/>
                    <a:pt x="292" y="6"/>
                  </a:cubicBezTo>
                  <a:cubicBezTo>
                    <a:pt x="291" y="6"/>
                    <a:pt x="290" y="6"/>
                    <a:pt x="290" y="4"/>
                  </a:cubicBezTo>
                  <a:cubicBezTo>
                    <a:pt x="290" y="3"/>
                    <a:pt x="290" y="2"/>
                    <a:pt x="291" y="0"/>
                  </a:cubicBezTo>
                  <a:cubicBezTo>
                    <a:pt x="292" y="0"/>
                    <a:pt x="292" y="1"/>
                    <a:pt x="294" y="1"/>
                  </a:cubicBezTo>
                  <a:cubicBezTo>
                    <a:pt x="295" y="1"/>
                    <a:pt x="295" y="1"/>
                    <a:pt x="295" y="2"/>
                  </a:cubicBezTo>
                  <a:close/>
                  <a:moveTo>
                    <a:pt x="190" y="131"/>
                  </a:moveTo>
                  <a:cubicBezTo>
                    <a:pt x="190" y="131"/>
                    <a:pt x="189" y="132"/>
                    <a:pt x="189" y="133"/>
                  </a:cubicBezTo>
                  <a:cubicBezTo>
                    <a:pt x="188" y="134"/>
                    <a:pt x="187" y="136"/>
                    <a:pt x="187" y="138"/>
                  </a:cubicBezTo>
                  <a:cubicBezTo>
                    <a:pt x="186" y="139"/>
                    <a:pt x="186" y="141"/>
                    <a:pt x="185" y="143"/>
                  </a:cubicBezTo>
                  <a:cubicBezTo>
                    <a:pt x="185" y="145"/>
                    <a:pt x="184" y="146"/>
                    <a:pt x="184" y="147"/>
                  </a:cubicBezTo>
                  <a:cubicBezTo>
                    <a:pt x="184" y="148"/>
                    <a:pt x="185" y="149"/>
                    <a:pt x="186" y="150"/>
                  </a:cubicBezTo>
                  <a:cubicBezTo>
                    <a:pt x="187" y="151"/>
                    <a:pt x="188" y="153"/>
                    <a:pt x="188" y="154"/>
                  </a:cubicBezTo>
                  <a:cubicBezTo>
                    <a:pt x="188" y="155"/>
                    <a:pt x="187" y="155"/>
                    <a:pt x="186" y="156"/>
                  </a:cubicBezTo>
                  <a:cubicBezTo>
                    <a:pt x="183" y="156"/>
                    <a:pt x="183" y="156"/>
                    <a:pt x="183" y="156"/>
                  </a:cubicBezTo>
                  <a:cubicBezTo>
                    <a:pt x="182" y="157"/>
                    <a:pt x="181" y="157"/>
                    <a:pt x="180" y="158"/>
                  </a:cubicBezTo>
                  <a:cubicBezTo>
                    <a:pt x="179" y="159"/>
                    <a:pt x="178" y="160"/>
                    <a:pt x="178" y="161"/>
                  </a:cubicBezTo>
                  <a:cubicBezTo>
                    <a:pt x="178" y="162"/>
                    <a:pt x="178" y="163"/>
                    <a:pt x="177" y="163"/>
                  </a:cubicBezTo>
                  <a:cubicBezTo>
                    <a:pt x="176" y="164"/>
                    <a:pt x="176" y="165"/>
                    <a:pt x="176" y="167"/>
                  </a:cubicBezTo>
                  <a:cubicBezTo>
                    <a:pt x="176" y="167"/>
                    <a:pt x="176" y="168"/>
                    <a:pt x="176" y="169"/>
                  </a:cubicBezTo>
                  <a:cubicBezTo>
                    <a:pt x="176" y="169"/>
                    <a:pt x="176" y="170"/>
                    <a:pt x="176" y="171"/>
                  </a:cubicBezTo>
                  <a:cubicBezTo>
                    <a:pt x="178" y="172"/>
                    <a:pt x="180" y="173"/>
                    <a:pt x="182" y="174"/>
                  </a:cubicBezTo>
                  <a:cubicBezTo>
                    <a:pt x="183" y="175"/>
                    <a:pt x="185" y="176"/>
                    <a:pt x="186" y="177"/>
                  </a:cubicBezTo>
                  <a:cubicBezTo>
                    <a:pt x="187" y="178"/>
                    <a:pt x="188" y="179"/>
                    <a:pt x="188" y="179"/>
                  </a:cubicBezTo>
                  <a:cubicBezTo>
                    <a:pt x="188" y="179"/>
                    <a:pt x="188" y="180"/>
                    <a:pt x="187" y="180"/>
                  </a:cubicBezTo>
                  <a:cubicBezTo>
                    <a:pt x="186" y="180"/>
                    <a:pt x="185" y="179"/>
                    <a:pt x="184" y="178"/>
                  </a:cubicBezTo>
                  <a:cubicBezTo>
                    <a:pt x="184" y="178"/>
                    <a:pt x="184" y="178"/>
                    <a:pt x="184" y="178"/>
                  </a:cubicBezTo>
                  <a:cubicBezTo>
                    <a:pt x="184" y="178"/>
                    <a:pt x="184" y="178"/>
                    <a:pt x="183" y="178"/>
                  </a:cubicBezTo>
                  <a:cubicBezTo>
                    <a:pt x="183" y="178"/>
                    <a:pt x="183" y="178"/>
                    <a:pt x="183" y="177"/>
                  </a:cubicBezTo>
                  <a:cubicBezTo>
                    <a:pt x="178" y="177"/>
                    <a:pt x="178" y="177"/>
                    <a:pt x="178" y="177"/>
                  </a:cubicBezTo>
                  <a:cubicBezTo>
                    <a:pt x="178" y="176"/>
                    <a:pt x="178" y="176"/>
                    <a:pt x="176" y="176"/>
                  </a:cubicBezTo>
                  <a:cubicBezTo>
                    <a:pt x="175" y="175"/>
                    <a:pt x="174" y="175"/>
                    <a:pt x="173" y="175"/>
                  </a:cubicBezTo>
                  <a:cubicBezTo>
                    <a:pt x="173" y="175"/>
                    <a:pt x="173" y="176"/>
                    <a:pt x="172" y="176"/>
                  </a:cubicBezTo>
                  <a:cubicBezTo>
                    <a:pt x="172" y="176"/>
                    <a:pt x="171" y="177"/>
                    <a:pt x="171" y="178"/>
                  </a:cubicBezTo>
                  <a:cubicBezTo>
                    <a:pt x="171" y="179"/>
                    <a:pt x="172" y="180"/>
                    <a:pt x="173" y="180"/>
                  </a:cubicBezTo>
                  <a:cubicBezTo>
                    <a:pt x="175" y="181"/>
                    <a:pt x="175" y="182"/>
                    <a:pt x="175" y="183"/>
                  </a:cubicBezTo>
                  <a:cubicBezTo>
                    <a:pt x="175" y="183"/>
                    <a:pt x="175" y="184"/>
                    <a:pt x="175" y="184"/>
                  </a:cubicBezTo>
                  <a:cubicBezTo>
                    <a:pt x="174" y="185"/>
                    <a:pt x="174" y="185"/>
                    <a:pt x="173" y="185"/>
                  </a:cubicBezTo>
                  <a:cubicBezTo>
                    <a:pt x="173" y="185"/>
                    <a:pt x="172" y="184"/>
                    <a:pt x="170" y="183"/>
                  </a:cubicBezTo>
                  <a:cubicBezTo>
                    <a:pt x="169" y="183"/>
                    <a:pt x="168" y="182"/>
                    <a:pt x="167" y="182"/>
                  </a:cubicBezTo>
                  <a:cubicBezTo>
                    <a:pt x="165" y="182"/>
                    <a:pt x="164" y="183"/>
                    <a:pt x="164" y="184"/>
                  </a:cubicBezTo>
                  <a:cubicBezTo>
                    <a:pt x="164" y="185"/>
                    <a:pt x="163" y="186"/>
                    <a:pt x="162" y="186"/>
                  </a:cubicBezTo>
                  <a:cubicBezTo>
                    <a:pt x="162" y="187"/>
                    <a:pt x="163" y="187"/>
                    <a:pt x="163" y="188"/>
                  </a:cubicBezTo>
                  <a:cubicBezTo>
                    <a:pt x="164" y="189"/>
                    <a:pt x="164" y="190"/>
                    <a:pt x="164" y="190"/>
                  </a:cubicBezTo>
                  <a:cubicBezTo>
                    <a:pt x="164" y="191"/>
                    <a:pt x="163" y="192"/>
                    <a:pt x="162" y="192"/>
                  </a:cubicBezTo>
                  <a:cubicBezTo>
                    <a:pt x="161" y="192"/>
                    <a:pt x="160" y="192"/>
                    <a:pt x="159" y="191"/>
                  </a:cubicBezTo>
                  <a:cubicBezTo>
                    <a:pt x="158" y="191"/>
                    <a:pt x="156" y="190"/>
                    <a:pt x="155" y="190"/>
                  </a:cubicBezTo>
                  <a:cubicBezTo>
                    <a:pt x="155" y="191"/>
                    <a:pt x="154" y="192"/>
                    <a:pt x="154" y="193"/>
                  </a:cubicBezTo>
                  <a:cubicBezTo>
                    <a:pt x="153" y="193"/>
                    <a:pt x="153" y="193"/>
                    <a:pt x="152" y="194"/>
                  </a:cubicBezTo>
                  <a:cubicBezTo>
                    <a:pt x="152" y="194"/>
                    <a:pt x="151" y="194"/>
                    <a:pt x="151" y="195"/>
                  </a:cubicBezTo>
                  <a:cubicBezTo>
                    <a:pt x="150" y="196"/>
                    <a:pt x="150" y="197"/>
                    <a:pt x="150" y="198"/>
                  </a:cubicBezTo>
                  <a:cubicBezTo>
                    <a:pt x="150" y="198"/>
                    <a:pt x="150" y="199"/>
                    <a:pt x="150" y="200"/>
                  </a:cubicBezTo>
                  <a:cubicBezTo>
                    <a:pt x="151" y="200"/>
                    <a:pt x="151" y="200"/>
                    <a:pt x="152" y="200"/>
                  </a:cubicBezTo>
                  <a:cubicBezTo>
                    <a:pt x="151" y="202"/>
                    <a:pt x="151" y="203"/>
                    <a:pt x="150" y="204"/>
                  </a:cubicBezTo>
                  <a:cubicBezTo>
                    <a:pt x="150" y="205"/>
                    <a:pt x="149" y="206"/>
                    <a:pt x="148" y="206"/>
                  </a:cubicBezTo>
                  <a:cubicBezTo>
                    <a:pt x="146" y="206"/>
                    <a:pt x="145" y="205"/>
                    <a:pt x="145" y="204"/>
                  </a:cubicBezTo>
                  <a:cubicBezTo>
                    <a:pt x="145" y="203"/>
                    <a:pt x="144" y="203"/>
                    <a:pt x="143" y="202"/>
                  </a:cubicBezTo>
                  <a:cubicBezTo>
                    <a:pt x="137" y="202"/>
                    <a:pt x="137" y="202"/>
                    <a:pt x="137" y="202"/>
                  </a:cubicBezTo>
                  <a:cubicBezTo>
                    <a:pt x="135" y="202"/>
                    <a:pt x="133" y="203"/>
                    <a:pt x="132" y="203"/>
                  </a:cubicBezTo>
                  <a:cubicBezTo>
                    <a:pt x="131" y="204"/>
                    <a:pt x="130" y="205"/>
                    <a:pt x="130" y="207"/>
                  </a:cubicBezTo>
                  <a:cubicBezTo>
                    <a:pt x="130" y="208"/>
                    <a:pt x="131" y="209"/>
                    <a:pt x="131" y="210"/>
                  </a:cubicBezTo>
                  <a:cubicBezTo>
                    <a:pt x="131" y="211"/>
                    <a:pt x="131" y="212"/>
                    <a:pt x="132" y="213"/>
                  </a:cubicBezTo>
                  <a:cubicBezTo>
                    <a:pt x="131" y="213"/>
                    <a:pt x="131" y="214"/>
                    <a:pt x="130" y="215"/>
                  </a:cubicBezTo>
                  <a:cubicBezTo>
                    <a:pt x="130" y="216"/>
                    <a:pt x="129" y="217"/>
                    <a:pt x="128" y="217"/>
                  </a:cubicBezTo>
                  <a:cubicBezTo>
                    <a:pt x="128" y="217"/>
                    <a:pt x="128" y="217"/>
                    <a:pt x="128" y="216"/>
                  </a:cubicBezTo>
                  <a:cubicBezTo>
                    <a:pt x="127" y="215"/>
                    <a:pt x="127" y="214"/>
                    <a:pt x="127" y="214"/>
                  </a:cubicBezTo>
                  <a:cubicBezTo>
                    <a:pt x="127" y="213"/>
                    <a:pt x="127" y="212"/>
                    <a:pt x="127" y="211"/>
                  </a:cubicBezTo>
                  <a:cubicBezTo>
                    <a:pt x="126" y="211"/>
                    <a:pt x="126" y="210"/>
                    <a:pt x="126" y="210"/>
                  </a:cubicBezTo>
                  <a:cubicBezTo>
                    <a:pt x="126" y="210"/>
                    <a:pt x="126" y="209"/>
                    <a:pt x="126" y="209"/>
                  </a:cubicBezTo>
                  <a:cubicBezTo>
                    <a:pt x="126" y="209"/>
                    <a:pt x="126" y="209"/>
                    <a:pt x="126" y="208"/>
                  </a:cubicBezTo>
                  <a:cubicBezTo>
                    <a:pt x="123" y="204"/>
                    <a:pt x="123" y="204"/>
                    <a:pt x="123" y="204"/>
                  </a:cubicBezTo>
                  <a:cubicBezTo>
                    <a:pt x="121" y="204"/>
                    <a:pt x="118" y="204"/>
                    <a:pt x="116" y="205"/>
                  </a:cubicBezTo>
                  <a:cubicBezTo>
                    <a:pt x="113" y="205"/>
                    <a:pt x="111" y="205"/>
                    <a:pt x="109" y="206"/>
                  </a:cubicBezTo>
                  <a:cubicBezTo>
                    <a:pt x="107" y="206"/>
                    <a:pt x="105" y="207"/>
                    <a:pt x="103" y="208"/>
                  </a:cubicBezTo>
                  <a:cubicBezTo>
                    <a:pt x="102" y="209"/>
                    <a:pt x="101" y="210"/>
                    <a:pt x="101" y="211"/>
                  </a:cubicBezTo>
                  <a:cubicBezTo>
                    <a:pt x="101" y="211"/>
                    <a:pt x="100" y="211"/>
                    <a:pt x="100" y="209"/>
                  </a:cubicBezTo>
                  <a:cubicBezTo>
                    <a:pt x="100" y="207"/>
                    <a:pt x="99" y="207"/>
                    <a:pt x="98" y="207"/>
                  </a:cubicBezTo>
                  <a:cubicBezTo>
                    <a:pt x="97" y="207"/>
                    <a:pt x="95" y="207"/>
                    <a:pt x="94" y="209"/>
                  </a:cubicBezTo>
                  <a:cubicBezTo>
                    <a:pt x="93" y="210"/>
                    <a:pt x="92" y="212"/>
                    <a:pt x="92" y="213"/>
                  </a:cubicBezTo>
                  <a:cubicBezTo>
                    <a:pt x="91" y="215"/>
                    <a:pt x="90" y="216"/>
                    <a:pt x="90" y="216"/>
                  </a:cubicBezTo>
                  <a:cubicBezTo>
                    <a:pt x="90" y="216"/>
                    <a:pt x="89" y="216"/>
                    <a:pt x="87" y="217"/>
                  </a:cubicBezTo>
                  <a:cubicBezTo>
                    <a:pt x="88" y="214"/>
                    <a:pt x="89" y="213"/>
                    <a:pt x="90" y="212"/>
                  </a:cubicBezTo>
                  <a:cubicBezTo>
                    <a:pt x="91" y="211"/>
                    <a:pt x="92" y="209"/>
                    <a:pt x="92" y="208"/>
                  </a:cubicBezTo>
                  <a:cubicBezTo>
                    <a:pt x="92" y="208"/>
                    <a:pt x="92" y="208"/>
                    <a:pt x="92" y="208"/>
                  </a:cubicBezTo>
                  <a:cubicBezTo>
                    <a:pt x="92" y="204"/>
                    <a:pt x="92" y="204"/>
                    <a:pt x="92" y="204"/>
                  </a:cubicBezTo>
                  <a:cubicBezTo>
                    <a:pt x="91" y="203"/>
                    <a:pt x="90" y="203"/>
                    <a:pt x="90" y="203"/>
                  </a:cubicBezTo>
                  <a:cubicBezTo>
                    <a:pt x="90" y="203"/>
                    <a:pt x="90" y="203"/>
                    <a:pt x="90" y="202"/>
                  </a:cubicBezTo>
                  <a:cubicBezTo>
                    <a:pt x="90" y="202"/>
                    <a:pt x="90" y="202"/>
                    <a:pt x="90" y="201"/>
                  </a:cubicBezTo>
                  <a:cubicBezTo>
                    <a:pt x="90" y="201"/>
                    <a:pt x="90" y="200"/>
                    <a:pt x="88" y="200"/>
                  </a:cubicBezTo>
                  <a:cubicBezTo>
                    <a:pt x="87" y="199"/>
                    <a:pt x="86" y="199"/>
                    <a:pt x="85" y="199"/>
                  </a:cubicBezTo>
                  <a:cubicBezTo>
                    <a:pt x="85" y="199"/>
                    <a:pt x="84" y="199"/>
                    <a:pt x="83" y="200"/>
                  </a:cubicBezTo>
                  <a:cubicBezTo>
                    <a:pt x="82" y="200"/>
                    <a:pt x="81" y="201"/>
                    <a:pt x="80" y="201"/>
                  </a:cubicBezTo>
                  <a:cubicBezTo>
                    <a:pt x="79" y="201"/>
                    <a:pt x="78" y="200"/>
                    <a:pt x="78" y="200"/>
                  </a:cubicBezTo>
                  <a:cubicBezTo>
                    <a:pt x="78" y="199"/>
                    <a:pt x="78" y="199"/>
                    <a:pt x="77" y="198"/>
                  </a:cubicBezTo>
                  <a:cubicBezTo>
                    <a:pt x="77" y="197"/>
                    <a:pt x="77" y="196"/>
                    <a:pt x="76" y="195"/>
                  </a:cubicBezTo>
                  <a:cubicBezTo>
                    <a:pt x="76" y="195"/>
                    <a:pt x="75" y="195"/>
                    <a:pt x="74" y="195"/>
                  </a:cubicBezTo>
                  <a:cubicBezTo>
                    <a:pt x="72" y="195"/>
                    <a:pt x="71" y="195"/>
                    <a:pt x="70" y="196"/>
                  </a:cubicBezTo>
                  <a:cubicBezTo>
                    <a:pt x="70" y="198"/>
                    <a:pt x="69" y="199"/>
                    <a:pt x="68" y="201"/>
                  </a:cubicBezTo>
                  <a:cubicBezTo>
                    <a:pt x="68" y="202"/>
                    <a:pt x="67" y="204"/>
                    <a:pt x="66" y="205"/>
                  </a:cubicBezTo>
                  <a:cubicBezTo>
                    <a:pt x="65" y="206"/>
                    <a:pt x="64" y="207"/>
                    <a:pt x="62" y="207"/>
                  </a:cubicBezTo>
                  <a:cubicBezTo>
                    <a:pt x="61" y="207"/>
                    <a:pt x="61" y="206"/>
                    <a:pt x="60" y="205"/>
                  </a:cubicBezTo>
                  <a:cubicBezTo>
                    <a:pt x="60" y="203"/>
                    <a:pt x="61" y="201"/>
                    <a:pt x="64" y="200"/>
                  </a:cubicBezTo>
                  <a:cubicBezTo>
                    <a:pt x="66" y="198"/>
                    <a:pt x="67" y="197"/>
                    <a:pt x="68" y="196"/>
                  </a:cubicBezTo>
                  <a:cubicBezTo>
                    <a:pt x="69" y="192"/>
                    <a:pt x="69" y="192"/>
                    <a:pt x="69" y="192"/>
                  </a:cubicBezTo>
                  <a:cubicBezTo>
                    <a:pt x="69" y="192"/>
                    <a:pt x="69" y="191"/>
                    <a:pt x="68" y="190"/>
                  </a:cubicBezTo>
                  <a:cubicBezTo>
                    <a:pt x="68" y="190"/>
                    <a:pt x="67" y="190"/>
                    <a:pt x="67" y="189"/>
                  </a:cubicBezTo>
                  <a:cubicBezTo>
                    <a:pt x="66" y="189"/>
                    <a:pt x="66" y="189"/>
                    <a:pt x="65" y="188"/>
                  </a:cubicBezTo>
                  <a:cubicBezTo>
                    <a:pt x="64" y="188"/>
                    <a:pt x="64" y="187"/>
                    <a:pt x="64" y="186"/>
                  </a:cubicBezTo>
                  <a:cubicBezTo>
                    <a:pt x="64" y="185"/>
                    <a:pt x="65" y="185"/>
                    <a:pt x="65" y="185"/>
                  </a:cubicBezTo>
                  <a:cubicBezTo>
                    <a:pt x="65" y="184"/>
                    <a:pt x="64" y="182"/>
                    <a:pt x="64" y="181"/>
                  </a:cubicBezTo>
                  <a:cubicBezTo>
                    <a:pt x="64" y="180"/>
                    <a:pt x="63" y="179"/>
                    <a:pt x="61" y="179"/>
                  </a:cubicBezTo>
                  <a:cubicBezTo>
                    <a:pt x="61" y="179"/>
                    <a:pt x="60" y="179"/>
                    <a:pt x="59" y="180"/>
                  </a:cubicBezTo>
                  <a:cubicBezTo>
                    <a:pt x="59" y="181"/>
                    <a:pt x="58" y="181"/>
                    <a:pt x="56" y="181"/>
                  </a:cubicBezTo>
                  <a:cubicBezTo>
                    <a:pt x="55" y="181"/>
                    <a:pt x="55" y="181"/>
                    <a:pt x="55" y="180"/>
                  </a:cubicBezTo>
                  <a:cubicBezTo>
                    <a:pt x="55" y="179"/>
                    <a:pt x="55" y="179"/>
                    <a:pt x="55" y="178"/>
                  </a:cubicBezTo>
                  <a:cubicBezTo>
                    <a:pt x="55" y="177"/>
                    <a:pt x="55" y="176"/>
                    <a:pt x="57" y="176"/>
                  </a:cubicBezTo>
                  <a:cubicBezTo>
                    <a:pt x="58" y="175"/>
                    <a:pt x="59" y="174"/>
                    <a:pt x="59" y="172"/>
                  </a:cubicBezTo>
                  <a:cubicBezTo>
                    <a:pt x="59" y="171"/>
                    <a:pt x="58" y="169"/>
                    <a:pt x="57" y="168"/>
                  </a:cubicBezTo>
                  <a:cubicBezTo>
                    <a:pt x="55" y="167"/>
                    <a:pt x="55" y="166"/>
                    <a:pt x="55" y="166"/>
                  </a:cubicBezTo>
                  <a:cubicBezTo>
                    <a:pt x="52" y="166"/>
                    <a:pt x="49" y="166"/>
                    <a:pt x="48" y="167"/>
                  </a:cubicBezTo>
                  <a:cubicBezTo>
                    <a:pt x="47" y="168"/>
                    <a:pt x="46" y="169"/>
                    <a:pt x="45" y="170"/>
                  </a:cubicBezTo>
                  <a:cubicBezTo>
                    <a:pt x="44" y="171"/>
                    <a:pt x="43" y="172"/>
                    <a:pt x="42" y="172"/>
                  </a:cubicBezTo>
                  <a:cubicBezTo>
                    <a:pt x="41" y="173"/>
                    <a:pt x="39" y="174"/>
                    <a:pt x="37" y="174"/>
                  </a:cubicBezTo>
                  <a:cubicBezTo>
                    <a:pt x="37" y="174"/>
                    <a:pt x="36" y="173"/>
                    <a:pt x="36" y="172"/>
                  </a:cubicBezTo>
                  <a:cubicBezTo>
                    <a:pt x="37" y="172"/>
                    <a:pt x="38" y="171"/>
                    <a:pt x="39" y="171"/>
                  </a:cubicBezTo>
                  <a:cubicBezTo>
                    <a:pt x="40" y="170"/>
                    <a:pt x="41" y="169"/>
                    <a:pt x="42" y="168"/>
                  </a:cubicBezTo>
                  <a:cubicBezTo>
                    <a:pt x="44" y="165"/>
                    <a:pt x="44" y="165"/>
                    <a:pt x="44" y="165"/>
                  </a:cubicBezTo>
                  <a:cubicBezTo>
                    <a:pt x="45" y="164"/>
                    <a:pt x="45" y="164"/>
                    <a:pt x="46" y="164"/>
                  </a:cubicBezTo>
                  <a:cubicBezTo>
                    <a:pt x="46" y="162"/>
                    <a:pt x="45" y="160"/>
                    <a:pt x="44" y="160"/>
                  </a:cubicBezTo>
                  <a:cubicBezTo>
                    <a:pt x="43" y="160"/>
                    <a:pt x="43" y="159"/>
                    <a:pt x="43" y="159"/>
                  </a:cubicBezTo>
                  <a:cubicBezTo>
                    <a:pt x="43" y="158"/>
                    <a:pt x="43" y="158"/>
                    <a:pt x="44" y="157"/>
                  </a:cubicBezTo>
                  <a:cubicBezTo>
                    <a:pt x="45" y="156"/>
                    <a:pt x="45" y="156"/>
                    <a:pt x="45" y="156"/>
                  </a:cubicBezTo>
                  <a:cubicBezTo>
                    <a:pt x="46" y="156"/>
                    <a:pt x="47" y="155"/>
                    <a:pt x="47" y="155"/>
                  </a:cubicBezTo>
                  <a:cubicBezTo>
                    <a:pt x="48" y="154"/>
                    <a:pt x="48" y="153"/>
                    <a:pt x="48" y="151"/>
                  </a:cubicBezTo>
                  <a:cubicBezTo>
                    <a:pt x="48" y="148"/>
                    <a:pt x="48" y="146"/>
                    <a:pt x="47" y="144"/>
                  </a:cubicBezTo>
                  <a:cubicBezTo>
                    <a:pt x="46" y="143"/>
                    <a:pt x="44" y="141"/>
                    <a:pt x="43" y="140"/>
                  </a:cubicBezTo>
                  <a:cubicBezTo>
                    <a:pt x="42" y="139"/>
                    <a:pt x="40" y="139"/>
                    <a:pt x="39" y="139"/>
                  </a:cubicBezTo>
                  <a:cubicBezTo>
                    <a:pt x="37" y="138"/>
                    <a:pt x="36" y="138"/>
                    <a:pt x="35" y="138"/>
                  </a:cubicBezTo>
                  <a:cubicBezTo>
                    <a:pt x="31" y="139"/>
                    <a:pt x="31" y="139"/>
                    <a:pt x="31" y="139"/>
                  </a:cubicBezTo>
                  <a:cubicBezTo>
                    <a:pt x="29" y="139"/>
                    <a:pt x="28" y="139"/>
                    <a:pt x="28" y="140"/>
                  </a:cubicBezTo>
                  <a:cubicBezTo>
                    <a:pt x="27" y="140"/>
                    <a:pt x="26" y="140"/>
                    <a:pt x="26" y="141"/>
                  </a:cubicBezTo>
                  <a:cubicBezTo>
                    <a:pt x="26" y="141"/>
                    <a:pt x="25" y="140"/>
                    <a:pt x="26" y="140"/>
                  </a:cubicBezTo>
                  <a:cubicBezTo>
                    <a:pt x="26" y="140"/>
                    <a:pt x="25" y="140"/>
                    <a:pt x="24" y="140"/>
                  </a:cubicBezTo>
                  <a:cubicBezTo>
                    <a:pt x="24" y="140"/>
                    <a:pt x="23" y="140"/>
                    <a:pt x="21" y="141"/>
                  </a:cubicBezTo>
                  <a:cubicBezTo>
                    <a:pt x="21" y="140"/>
                    <a:pt x="22" y="140"/>
                    <a:pt x="23" y="139"/>
                  </a:cubicBezTo>
                  <a:cubicBezTo>
                    <a:pt x="25" y="139"/>
                    <a:pt x="26" y="138"/>
                    <a:pt x="28" y="137"/>
                  </a:cubicBezTo>
                  <a:cubicBezTo>
                    <a:pt x="29" y="137"/>
                    <a:pt x="31" y="136"/>
                    <a:pt x="33" y="136"/>
                  </a:cubicBezTo>
                  <a:cubicBezTo>
                    <a:pt x="34" y="135"/>
                    <a:pt x="36" y="135"/>
                    <a:pt x="37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36" y="135"/>
                    <a:pt x="37" y="135"/>
                    <a:pt x="39" y="135"/>
                  </a:cubicBezTo>
                  <a:cubicBezTo>
                    <a:pt x="40" y="135"/>
                    <a:pt x="42" y="135"/>
                    <a:pt x="43" y="135"/>
                  </a:cubicBezTo>
                  <a:cubicBezTo>
                    <a:pt x="45" y="134"/>
                    <a:pt x="46" y="133"/>
                    <a:pt x="46" y="132"/>
                  </a:cubicBezTo>
                  <a:cubicBezTo>
                    <a:pt x="46" y="131"/>
                    <a:pt x="45" y="130"/>
                    <a:pt x="45" y="129"/>
                  </a:cubicBezTo>
                  <a:cubicBezTo>
                    <a:pt x="44" y="129"/>
                    <a:pt x="44" y="128"/>
                    <a:pt x="44" y="127"/>
                  </a:cubicBezTo>
                  <a:cubicBezTo>
                    <a:pt x="44" y="126"/>
                    <a:pt x="44" y="124"/>
                    <a:pt x="45" y="124"/>
                  </a:cubicBezTo>
                  <a:cubicBezTo>
                    <a:pt x="45" y="123"/>
                    <a:pt x="46" y="123"/>
                    <a:pt x="47" y="123"/>
                  </a:cubicBezTo>
                  <a:cubicBezTo>
                    <a:pt x="48" y="123"/>
                    <a:pt x="48" y="122"/>
                    <a:pt x="49" y="122"/>
                  </a:cubicBezTo>
                  <a:cubicBezTo>
                    <a:pt x="50" y="121"/>
                    <a:pt x="50" y="120"/>
                    <a:pt x="50" y="118"/>
                  </a:cubicBezTo>
                  <a:cubicBezTo>
                    <a:pt x="50" y="118"/>
                    <a:pt x="50" y="117"/>
                    <a:pt x="49" y="117"/>
                  </a:cubicBezTo>
                  <a:cubicBezTo>
                    <a:pt x="48" y="116"/>
                    <a:pt x="47" y="116"/>
                    <a:pt x="46" y="116"/>
                  </a:cubicBezTo>
                  <a:cubicBezTo>
                    <a:pt x="45" y="116"/>
                    <a:pt x="44" y="115"/>
                    <a:pt x="44" y="115"/>
                  </a:cubicBezTo>
                  <a:cubicBezTo>
                    <a:pt x="43" y="115"/>
                    <a:pt x="43" y="114"/>
                    <a:pt x="43" y="113"/>
                  </a:cubicBezTo>
                  <a:cubicBezTo>
                    <a:pt x="43" y="112"/>
                    <a:pt x="43" y="112"/>
                    <a:pt x="44" y="112"/>
                  </a:cubicBezTo>
                  <a:cubicBezTo>
                    <a:pt x="44" y="111"/>
                    <a:pt x="45" y="111"/>
                    <a:pt x="45" y="111"/>
                  </a:cubicBezTo>
                  <a:cubicBezTo>
                    <a:pt x="46" y="111"/>
                    <a:pt x="47" y="111"/>
                    <a:pt x="47" y="111"/>
                  </a:cubicBezTo>
                  <a:cubicBezTo>
                    <a:pt x="48" y="111"/>
                    <a:pt x="49" y="112"/>
                    <a:pt x="50" y="112"/>
                  </a:cubicBezTo>
                  <a:cubicBezTo>
                    <a:pt x="51" y="112"/>
                    <a:pt x="52" y="111"/>
                    <a:pt x="52" y="110"/>
                  </a:cubicBezTo>
                  <a:cubicBezTo>
                    <a:pt x="52" y="108"/>
                    <a:pt x="52" y="107"/>
                    <a:pt x="50" y="106"/>
                  </a:cubicBezTo>
                  <a:cubicBezTo>
                    <a:pt x="48" y="106"/>
                    <a:pt x="47" y="105"/>
                    <a:pt x="47" y="104"/>
                  </a:cubicBezTo>
                  <a:cubicBezTo>
                    <a:pt x="47" y="103"/>
                    <a:pt x="48" y="103"/>
                    <a:pt x="48" y="103"/>
                  </a:cubicBezTo>
                  <a:cubicBezTo>
                    <a:pt x="49" y="102"/>
                    <a:pt x="49" y="102"/>
                    <a:pt x="50" y="102"/>
                  </a:cubicBezTo>
                  <a:cubicBezTo>
                    <a:pt x="50" y="102"/>
                    <a:pt x="51" y="103"/>
                    <a:pt x="52" y="103"/>
                  </a:cubicBezTo>
                  <a:cubicBezTo>
                    <a:pt x="54" y="103"/>
                    <a:pt x="55" y="102"/>
                    <a:pt x="55" y="100"/>
                  </a:cubicBezTo>
                  <a:cubicBezTo>
                    <a:pt x="55" y="99"/>
                    <a:pt x="55" y="98"/>
                    <a:pt x="54" y="98"/>
                  </a:cubicBezTo>
                  <a:cubicBezTo>
                    <a:pt x="54" y="97"/>
                    <a:pt x="53" y="96"/>
                    <a:pt x="53" y="95"/>
                  </a:cubicBezTo>
                  <a:cubicBezTo>
                    <a:pt x="53" y="94"/>
                    <a:pt x="53" y="93"/>
                    <a:pt x="54" y="93"/>
                  </a:cubicBezTo>
                  <a:cubicBezTo>
                    <a:pt x="54" y="93"/>
                    <a:pt x="55" y="93"/>
                    <a:pt x="55" y="93"/>
                  </a:cubicBezTo>
                  <a:cubicBezTo>
                    <a:pt x="56" y="93"/>
                    <a:pt x="57" y="93"/>
                    <a:pt x="58" y="93"/>
                  </a:cubicBezTo>
                  <a:cubicBezTo>
                    <a:pt x="59" y="94"/>
                    <a:pt x="59" y="94"/>
                    <a:pt x="60" y="94"/>
                  </a:cubicBezTo>
                  <a:cubicBezTo>
                    <a:pt x="61" y="93"/>
                    <a:pt x="62" y="92"/>
                    <a:pt x="63" y="91"/>
                  </a:cubicBezTo>
                  <a:cubicBezTo>
                    <a:pt x="64" y="90"/>
                    <a:pt x="65" y="89"/>
                    <a:pt x="65" y="88"/>
                  </a:cubicBezTo>
                  <a:cubicBezTo>
                    <a:pt x="65" y="86"/>
                    <a:pt x="64" y="85"/>
                    <a:pt x="63" y="85"/>
                  </a:cubicBezTo>
                  <a:cubicBezTo>
                    <a:pt x="62" y="84"/>
                    <a:pt x="61" y="84"/>
                    <a:pt x="60" y="83"/>
                  </a:cubicBezTo>
                  <a:cubicBezTo>
                    <a:pt x="59" y="83"/>
                    <a:pt x="58" y="82"/>
                    <a:pt x="57" y="82"/>
                  </a:cubicBezTo>
                  <a:cubicBezTo>
                    <a:pt x="56" y="81"/>
                    <a:pt x="55" y="80"/>
                    <a:pt x="55" y="78"/>
                  </a:cubicBezTo>
                  <a:cubicBezTo>
                    <a:pt x="55" y="77"/>
                    <a:pt x="56" y="77"/>
                    <a:pt x="58" y="77"/>
                  </a:cubicBezTo>
                  <a:cubicBezTo>
                    <a:pt x="59" y="77"/>
                    <a:pt x="60" y="77"/>
                    <a:pt x="63" y="79"/>
                  </a:cubicBezTo>
                  <a:cubicBezTo>
                    <a:pt x="65" y="81"/>
                    <a:pt x="67" y="82"/>
                    <a:pt x="68" y="84"/>
                  </a:cubicBezTo>
                  <a:cubicBezTo>
                    <a:pt x="69" y="83"/>
                    <a:pt x="71" y="82"/>
                    <a:pt x="73" y="81"/>
                  </a:cubicBezTo>
                  <a:cubicBezTo>
                    <a:pt x="75" y="79"/>
                    <a:pt x="76" y="77"/>
                    <a:pt x="77" y="73"/>
                  </a:cubicBezTo>
                  <a:cubicBezTo>
                    <a:pt x="76" y="72"/>
                    <a:pt x="74" y="71"/>
                    <a:pt x="72" y="70"/>
                  </a:cubicBezTo>
                  <a:cubicBezTo>
                    <a:pt x="71" y="69"/>
                    <a:pt x="70" y="67"/>
                    <a:pt x="70" y="65"/>
                  </a:cubicBezTo>
                  <a:cubicBezTo>
                    <a:pt x="70" y="64"/>
                    <a:pt x="70" y="64"/>
                    <a:pt x="72" y="64"/>
                  </a:cubicBezTo>
                  <a:cubicBezTo>
                    <a:pt x="73" y="64"/>
                    <a:pt x="74" y="64"/>
                    <a:pt x="75" y="65"/>
                  </a:cubicBezTo>
                  <a:cubicBezTo>
                    <a:pt x="76" y="66"/>
                    <a:pt x="76" y="66"/>
                    <a:pt x="77" y="67"/>
                  </a:cubicBezTo>
                  <a:cubicBezTo>
                    <a:pt x="78" y="68"/>
                    <a:pt x="79" y="69"/>
                    <a:pt x="80" y="70"/>
                  </a:cubicBezTo>
                  <a:cubicBezTo>
                    <a:pt x="81" y="71"/>
                    <a:pt x="82" y="71"/>
                    <a:pt x="84" y="71"/>
                  </a:cubicBezTo>
                  <a:cubicBezTo>
                    <a:pt x="85" y="71"/>
                    <a:pt x="85" y="70"/>
                    <a:pt x="87" y="69"/>
                  </a:cubicBezTo>
                  <a:cubicBezTo>
                    <a:pt x="88" y="68"/>
                    <a:pt x="90" y="67"/>
                    <a:pt x="92" y="67"/>
                  </a:cubicBezTo>
                  <a:cubicBezTo>
                    <a:pt x="93" y="66"/>
                    <a:pt x="93" y="66"/>
                    <a:pt x="93" y="65"/>
                  </a:cubicBezTo>
                  <a:cubicBezTo>
                    <a:pt x="93" y="64"/>
                    <a:pt x="94" y="63"/>
                    <a:pt x="94" y="62"/>
                  </a:cubicBezTo>
                  <a:cubicBezTo>
                    <a:pt x="94" y="61"/>
                    <a:pt x="94" y="61"/>
                    <a:pt x="94" y="60"/>
                  </a:cubicBezTo>
                  <a:cubicBezTo>
                    <a:pt x="94" y="59"/>
                    <a:pt x="95" y="58"/>
                    <a:pt x="96" y="58"/>
                  </a:cubicBezTo>
                  <a:cubicBezTo>
                    <a:pt x="96" y="58"/>
                    <a:pt x="97" y="59"/>
                    <a:pt x="98" y="61"/>
                  </a:cubicBezTo>
                  <a:cubicBezTo>
                    <a:pt x="98" y="62"/>
                    <a:pt x="99" y="63"/>
                    <a:pt x="99" y="63"/>
                  </a:cubicBezTo>
                  <a:cubicBezTo>
                    <a:pt x="99" y="61"/>
                    <a:pt x="99" y="60"/>
                    <a:pt x="99" y="59"/>
                  </a:cubicBezTo>
                  <a:cubicBezTo>
                    <a:pt x="98" y="58"/>
                    <a:pt x="98" y="56"/>
                    <a:pt x="98" y="55"/>
                  </a:cubicBezTo>
                  <a:cubicBezTo>
                    <a:pt x="99" y="55"/>
                    <a:pt x="99" y="55"/>
                    <a:pt x="99" y="56"/>
                  </a:cubicBezTo>
                  <a:cubicBezTo>
                    <a:pt x="99" y="59"/>
                    <a:pt x="99" y="59"/>
                    <a:pt x="99" y="59"/>
                  </a:cubicBezTo>
                  <a:cubicBezTo>
                    <a:pt x="100" y="59"/>
                    <a:pt x="100" y="59"/>
                    <a:pt x="100" y="60"/>
                  </a:cubicBezTo>
                  <a:cubicBezTo>
                    <a:pt x="101" y="62"/>
                    <a:pt x="101" y="62"/>
                    <a:pt x="101" y="62"/>
                  </a:cubicBezTo>
                  <a:cubicBezTo>
                    <a:pt x="101" y="63"/>
                    <a:pt x="101" y="64"/>
                    <a:pt x="101" y="64"/>
                  </a:cubicBezTo>
                  <a:cubicBezTo>
                    <a:pt x="101" y="65"/>
                    <a:pt x="102" y="65"/>
                    <a:pt x="103" y="65"/>
                  </a:cubicBezTo>
                  <a:cubicBezTo>
                    <a:pt x="103" y="65"/>
                    <a:pt x="104" y="65"/>
                    <a:pt x="104" y="64"/>
                  </a:cubicBezTo>
                  <a:cubicBezTo>
                    <a:pt x="104" y="63"/>
                    <a:pt x="104" y="61"/>
                    <a:pt x="104" y="60"/>
                  </a:cubicBezTo>
                  <a:cubicBezTo>
                    <a:pt x="104" y="60"/>
                    <a:pt x="104" y="59"/>
                    <a:pt x="104" y="59"/>
                  </a:cubicBezTo>
                  <a:cubicBezTo>
                    <a:pt x="104" y="58"/>
                    <a:pt x="104" y="58"/>
                    <a:pt x="104" y="58"/>
                  </a:cubicBezTo>
                  <a:cubicBezTo>
                    <a:pt x="104" y="57"/>
                    <a:pt x="104" y="57"/>
                    <a:pt x="104" y="57"/>
                  </a:cubicBezTo>
                  <a:cubicBezTo>
                    <a:pt x="104" y="56"/>
                    <a:pt x="104" y="56"/>
                    <a:pt x="104" y="56"/>
                  </a:cubicBezTo>
                  <a:cubicBezTo>
                    <a:pt x="104" y="56"/>
                    <a:pt x="104" y="55"/>
                    <a:pt x="104" y="54"/>
                  </a:cubicBezTo>
                  <a:cubicBezTo>
                    <a:pt x="104" y="54"/>
                    <a:pt x="104" y="54"/>
                    <a:pt x="104" y="54"/>
                  </a:cubicBezTo>
                  <a:cubicBezTo>
                    <a:pt x="104" y="53"/>
                    <a:pt x="104" y="53"/>
                    <a:pt x="104" y="53"/>
                  </a:cubicBezTo>
                  <a:cubicBezTo>
                    <a:pt x="104" y="53"/>
                    <a:pt x="104" y="53"/>
                    <a:pt x="103" y="53"/>
                  </a:cubicBezTo>
                  <a:cubicBezTo>
                    <a:pt x="103" y="52"/>
                    <a:pt x="103" y="52"/>
                    <a:pt x="103" y="52"/>
                  </a:cubicBezTo>
                  <a:cubicBezTo>
                    <a:pt x="103" y="52"/>
                    <a:pt x="104" y="52"/>
                    <a:pt x="104" y="51"/>
                  </a:cubicBezTo>
                  <a:cubicBezTo>
                    <a:pt x="103" y="51"/>
                    <a:pt x="103" y="51"/>
                    <a:pt x="103" y="50"/>
                  </a:cubicBezTo>
                  <a:cubicBezTo>
                    <a:pt x="103" y="50"/>
                    <a:pt x="103" y="49"/>
                    <a:pt x="104" y="48"/>
                  </a:cubicBezTo>
                  <a:cubicBezTo>
                    <a:pt x="104" y="47"/>
                    <a:pt x="105" y="46"/>
                    <a:pt x="105" y="46"/>
                  </a:cubicBezTo>
                  <a:cubicBezTo>
                    <a:pt x="105" y="46"/>
                    <a:pt x="106" y="47"/>
                    <a:pt x="106" y="49"/>
                  </a:cubicBezTo>
                  <a:cubicBezTo>
                    <a:pt x="107" y="51"/>
                    <a:pt x="107" y="52"/>
                    <a:pt x="107" y="53"/>
                  </a:cubicBezTo>
                  <a:cubicBezTo>
                    <a:pt x="107" y="54"/>
                    <a:pt x="107" y="55"/>
                    <a:pt x="106" y="55"/>
                  </a:cubicBezTo>
                  <a:cubicBezTo>
                    <a:pt x="106" y="56"/>
                    <a:pt x="106" y="56"/>
                    <a:pt x="106" y="57"/>
                  </a:cubicBezTo>
                  <a:cubicBezTo>
                    <a:pt x="106" y="60"/>
                    <a:pt x="107" y="62"/>
                    <a:pt x="108" y="63"/>
                  </a:cubicBezTo>
                  <a:cubicBezTo>
                    <a:pt x="110" y="64"/>
                    <a:pt x="112" y="65"/>
                    <a:pt x="115" y="66"/>
                  </a:cubicBezTo>
                  <a:cubicBezTo>
                    <a:pt x="116" y="66"/>
                    <a:pt x="116" y="65"/>
                    <a:pt x="118" y="63"/>
                  </a:cubicBezTo>
                  <a:cubicBezTo>
                    <a:pt x="119" y="60"/>
                    <a:pt x="120" y="59"/>
                    <a:pt x="120" y="57"/>
                  </a:cubicBezTo>
                  <a:cubicBezTo>
                    <a:pt x="120" y="57"/>
                    <a:pt x="120" y="57"/>
                    <a:pt x="120" y="57"/>
                  </a:cubicBezTo>
                  <a:cubicBezTo>
                    <a:pt x="120" y="55"/>
                    <a:pt x="121" y="54"/>
                    <a:pt x="122" y="53"/>
                  </a:cubicBezTo>
                  <a:cubicBezTo>
                    <a:pt x="123" y="52"/>
                    <a:pt x="124" y="51"/>
                    <a:pt x="124" y="50"/>
                  </a:cubicBezTo>
                  <a:cubicBezTo>
                    <a:pt x="124" y="49"/>
                    <a:pt x="124" y="49"/>
                    <a:pt x="123" y="47"/>
                  </a:cubicBezTo>
                  <a:cubicBezTo>
                    <a:pt x="124" y="47"/>
                    <a:pt x="124" y="46"/>
                    <a:pt x="124" y="44"/>
                  </a:cubicBezTo>
                  <a:cubicBezTo>
                    <a:pt x="126" y="38"/>
                    <a:pt x="126" y="38"/>
                    <a:pt x="126" y="38"/>
                  </a:cubicBezTo>
                  <a:cubicBezTo>
                    <a:pt x="126" y="35"/>
                    <a:pt x="127" y="33"/>
                    <a:pt x="127" y="31"/>
                  </a:cubicBezTo>
                  <a:cubicBezTo>
                    <a:pt x="128" y="29"/>
                    <a:pt x="129" y="28"/>
                    <a:pt x="129" y="28"/>
                  </a:cubicBezTo>
                  <a:cubicBezTo>
                    <a:pt x="129" y="28"/>
                    <a:pt x="129" y="27"/>
                    <a:pt x="129" y="26"/>
                  </a:cubicBezTo>
                  <a:cubicBezTo>
                    <a:pt x="129" y="26"/>
                    <a:pt x="129" y="25"/>
                    <a:pt x="128" y="25"/>
                  </a:cubicBezTo>
                  <a:cubicBezTo>
                    <a:pt x="128" y="24"/>
                    <a:pt x="129" y="24"/>
                    <a:pt x="129" y="24"/>
                  </a:cubicBezTo>
                  <a:cubicBezTo>
                    <a:pt x="129" y="20"/>
                    <a:pt x="129" y="20"/>
                    <a:pt x="129" y="20"/>
                  </a:cubicBezTo>
                  <a:cubicBezTo>
                    <a:pt x="129" y="19"/>
                    <a:pt x="130" y="17"/>
                    <a:pt x="131" y="15"/>
                  </a:cubicBezTo>
                  <a:cubicBezTo>
                    <a:pt x="131" y="12"/>
                    <a:pt x="133" y="11"/>
                    <a:pt x="136" y="11"/>
                  </a:cubicBezTo>
                  <a:cubicBezTo>
                    <a:pt x="138" y="11"/>
                    <a:pt x="139" y="12"/>
                    <a:pt x="139" y="15"/>
                  </a:cubicBezTo>
                  <a:cubicBezTo>
                    <a:pt x="139" y="17"/>
                    <a:pt x="139" y="18"/>
                    <a:pt x="139" y="20"/>
                  </a:cubicBezTo>
                  <a:cubicBezTo>
                    <a:pt x="139" y="20"/>
                    <a:pt x="138" y="20"/>
                    <a:pt x="138" y="21"/>
                  </a:cubicBezTo>
                  <a:cubicBezTo>
                    <a:pt x="138" y="21"/>
                    <a:pt x="139" y="22"/>
                    <a:pt x="139" y="22"/>
                  </a:cubicBezTo>
                  <a:cubicBezTo>
                    <a:pt x="139" y="22"/>
                    <a:pt x="139" y="22"/>
                    <a:pt x="139" y="23"/>
                  </a:cubicBezTo>
                  <a:cubicBezTo>
                    <a:pt x="138" y="25"/>
                    <a:pt x="137" y="26"/>
                    <a:pt x="137" y="28"/>
                  </a:cubicBezTo>
                  <a:cubicBezTo>
                    <a:pt x="135" y="32"/>
                    <a:pt x="135" y="32"/>
                    <a:pt x="135" y="32"/>
                  </a:cubicBezTo>
                  <a:cubicBezTo>
                    <a:pt x="135" y="34"/>
                    <a:pt x="135" y="35"/>
                    <a:pt x="135" y="36"/>
                  </a:cubicBezTo>
                  <a:cubicBezTo>
                    <a:pt x="135" y="36"/>
                    <a:pt x="135" y="37"/>
                    <a:pt x="135" y="38"/>
                  </a:cubicBezTo>
                  <a:cubicBezTo>
                    <a:pt x="135" y="39"/>
                    <a:pt x="135" y="39"/>
                    <a:pt x="135" y="40"/>
                  </a:cubicBezTo>
                  <a:cubicBezTo>
                    <a:pt x="135" y="40"/>
                    <a:pt x="135" y="41"/>
                    <a:pt x="135" y="41"/>
                  </a:cubicBezTo>
                  <a:cubicBezTo>
                    <a:pt x="135" y="41"/>
                    <a:pt x="135" y="42"/>
                    <a:pt x="136" y="42"/>
                  </a:cubicBezTo>
                  <a:cubicBezTo>
                    <a:pt x="136" y="45"/>
                    <a:pt x="136" y="45"/>
                    <a:pt x="136" y="45"/>
                  </a:cubicBezTo>
                  <a:cubicBezTo>
                    <a:pt x="136" y="46"/>
                    <a:pt x="136" y="47"/>
                    <a:pt x="136" y="48"/>
                  </a:cubicBezTo>
                  <a:cubicBezTo>
                    <a:pt x="135" y="50"/>
                    <a:pt x="135" y="51"/>
                    <a:pt x="135" y="50"/>
                  </a:cubicBezTo>
                  <a:cubicBezTo>
                    <a:pt x="135" y="51"/>
                    <a:pt x="135" y="51"/>
                    <a:pt x="136" y="51"/>
                  </a:cubicBezTo>
                  <a:cubicBezTo>
                    <a:pt x="136" y="51"/>
                    <a:pt x="136" y="51"/>
                    <a:pt x="136" y="51"/>
                  </a:cubicBezTo>
                  <a:cubicBezTo>
                    <a:pt x="136" y="52"/>
                    <a:pt x="135" y="53"/>
                    <a:pt x="135" y="55"/>
                  </a:cubicBezTo>
                  <a:cubicBezTo>
                    <a:pt x="136" y="57"/>
                    <a:pt x="136" y="59"/>
                    <a:pt x="137" y="60"/>
                  </a:cubicBezTo>
                  <a:cubicBezTo>
                    <a:pt x="138" y="60"/>
                    <a:pt x="139" y="59"/>
                    <a:pt x="139" y="59"/>
                  </a:cubicBezTo>
                  <a:cubicBezTo>
                    <a:pt x="139" y="59"/>
                    <a:pt x="140" y="60"/>
                    <a:pt x="140" y="61"/>
                  </a:cubicBezTo>
                  <a:cubicBezTo>
                    <a:pt x="140" y="62"/>
                    <a:pt x="140" y="63"/>
                    <a:pt x="140" y="63"/>
                  </a:cubicBezTo>
                  <a:cubicBezTo>
                    <a:pt x="140" y="64"/>
                    <a:pt x="140" y="65"/>
                    <a:pt x="140" y="66"/>
                  </a:cubicBezTo>
                  <a:cubicBezTo>
                    <a:pt x="140" y="67"/>
                    <a:pt x="140" y="67"/>
                    <a:pt x="140" y="68"/>
                  </a:cubicBezTo>
                  <a:cubicBezTo>
                    <a:pt x="140" y="69"/>
                    <a:pt x="140" y="70"/>
                    <a:pt x="141" y="71"/>
                  </a:cubicBezTo>
                  <a:cubicBezTo>
                    <a:pt x="142" y="71"/>
                    <a:pt x="142" y="71"/>
                    <a:pt x="142" y="71"/>
                  </a:cubicBezTo>
                  <a:cubicBezTo>
                    <a:pt x="143" y="71"/>
                    <a:pt x="144" y="71"/>
                    <a:pt x="145" y="69"/>
                  </a:cubicBezTo>
                  <a:cubicBezTo>
                    <a:pt x="145" y="68"/>
                    <a:pt x="146" y="67"/>
                    <a:pt x="147" y="67"/>
                  </a:cubicBezTo>
                  <a:cubicBezTo>
                    <a:pt x="147" y="68"/>
                    <a:pt x="148" y="69"/>
                    <a:pt x="148" y="71"/>
                  </a:cubicBezTo>
                  <a:cubicBezTo>
                    <a:pt x="149" y="72"/>
                    <a:pt x="150" y="73"/>
                    <a:pt x="152" y="73"/>
                  </a:cubicBezTo>
                  <a:cubicBezTo>
                    <a:pt x="152" y="73"/>
                    <a:pt x="153" y="71"/>
                    <a:pt x="154" y="69"/>
                  </a:cubicBezTo>
                  <a:cubicBezTo>
                    <a:pt x="156" y="67"/>
                    <a:pt x="157" y="65"/>
                    <a:pt x="159" y="64"/>
                  </a:cubicBezTo>
                  <a:cubicBezTo>
                    <a:pt x="159" y="65"/>
                    <a:pt x="159" y="66"/>
                    <a:pt x="158" y="67"/>
                  </a:cubicBezTo>
                  <a:cubicBezTo>
                    <a:pt x="157" y="68"/>
                    <a:pt x="156" y="69"/>
                    <a:pt x="156" y="70"/>
                  </a:cubicBezTo>
                  <a:cubicBezTo>
                    <a:pt x="157" y="70"/>
                    <a:pt x="158" y="70"/>
                    <a:pt x="159" y="69"/>
                  </a:cubicBezTo>
                  <a:cubicBezTo>
                    <a:pt x="160" y="68"/>
                    <a:pt x="161" y="67"/>
                    <a:pt x="162" y="65"/>
                  </a:cubicBezTo>
                  <a:cubicBezTo>
                    <a:pt x="163" y="64"/>
                    <a:pt x="164" y="63"/>
                    <a:pt x="164" y="62"/>
                  </a:cubicBezTo>
                  <a:cubicBezTo>
                    <a:pt x="165" y="61"/>
                    <a:pt x="166" y="60"/>
                    <a:pt x="167" y="60"/>
                  </a:cubicBezTo>
                  <a:cubicBezTo>
                    <a:pt x="168" y="60"/>
                    <a:pt x="169" y="59"/>
                    <a:pt x="170" y="57"/>
                  </a:cubicBezTo>
                  <a:cubicBezTo>
                    <a:pt x="172" y="55"/>
                    <a:pt x="174" y="53"/>
                    <a:pt x="176" y="51"/>
                  </a:cubicBezTo>
                  <a:cubicBezTo>
                    <a:pt x="176" y="51"/>
                    <a:pt x="176" y="52"/>
                    <a:pt x="175" y="53"/>
                  </a:cubicBezTo>
                  <a:cubicBezTo>
                    <a:pt x="175" y="54"/>
                    <a:pt x="175" y="55"/>
                    <a:pt x="174" y="55"/>
                  </a:cubicBezTo>
                  <a:cubicBezTo>
                    <a:pt x="174" y="55"/>
                    <a:pt x="174" y="56"/>
                    <a:pt x="173" y="57"/>
                  </a:cubicBezTo>
                  <a:cubicBezTo>
                    <a:pt x="172" y="59"/>
                    <a:pt x="171" y="60"/>
                    <a:pt x="170" y="61"/>
                  </a:cubicBezTo>
                  <a:cubicBezTo>
                    <a:pt x="170" y="62"/>
                    <a:pt x="168" y="64"/>
                    <a:pt x="167" y="66"/>
                  </a:cubicBezTo>
                  <a:cubicBezTo>
                    <a:pt x="167" y="67"/>
                    <a:pt x="166" y="67"/>
                    <a:pt x="165" y="68"/>
                  </a:cubicBezTo>
                  <a:cubicBezTo>
                    <a:pt x="163" y="69"/>
                    <a:pt x="163" y="69"/>
                    <a:pt x="163" y="69"/>
                  </a:cubicBezTo>
                  <a:cubicBezTo>
                    <a:pt x="162" y="69"/>
                    <a:pt x="161" y="70"/>
                    <a:pt x="160" y="71"/>
                  </a:cubicBezTo>
                  <a:cubicBezTo>
                    <a:pt x="159" y="71"/>
                    <a:pt x="159" y="73"/>
                    <a:pt x="159" y="75"/>
                  </a:cubicBezTo>
                  <a:cubicBezTo>
                    <a:pt x="159" y="77"/>
                    <a:pt x="159" y="77"/>
                    <a:pt x="159" y="77"/>
                  </a:cubicBezTo>
                  <a:cubicBezTo>
                    <a:pt x="159" y="77"/>
                    <a:pt x="160" y="77"/>
                    <a:pt x="161" y="77"/>
                  </a:cubicBezTo>
                  <a:cubicBezTo>
                    <a:pt x="160" y="77"/>
                    <a:pt x="160" y="78"/>
                    <a:pt x="160" y="78"/>
                  </a:cubicBezTo>
                  <a:cubicBezTo>
                    <a:pt x="160" y="78"/>
                    <a:pt x="161" y="79"/>
                    <a:pt x="162" y="79"/>
                  </a:cubicBezTo>
                  <a:cubicBezTo>
                    <a:pt x="163" y="80"/>
                    <a:pt x="164" y="80"/>
                    <a:pt x="164" y="81"/>
                  </a:cubicBezTo>
                  <a:cubicBezTo>
                    <a:pt x="165" y="81"/>
                    <a:pt x="166" y="81"/>
                    <a:pt x="167" y="81"/>
                  </a:cubicBezTo>
                  <a:cubicBezTo>
                    <a:pt x="168" y="81"/>
                    <a:pt x="170" y="81"/>
                    <a:pt x="171" y="81"/>
                  </a:cubicBezTo>
                  <a:cubicBezTo>
                    <a:pt x="171" y="81"/>
                    <a:pt x="171" y="82"/>
                    <a:pt x="172" y="82"/>
                  </a:cubicBezTo>
                  <a:cubicBezTo>
                    <a:pt x="172" y="82"/>
                    <a:pt x="172" y="82"/>
                    <a:pt x="173" y="82"/>
                  </a:cubicBezTo>
                  <a:cubicBezTo>
                    <a:pt x="173" y="82"/>
                    <a:pt x="174" y="82"/>
                    <a:pt x="174" y="82"/>
                  </a:cubicBezTo>
                  <a:cubicBezTo>
                    <a:pt x="175" y="82"/>
                    <a:pt x="175" y="83"/>
                    <a:pt x="175" y="84"/>
                  </a:cubicBezTo>
                  <a:cubicBezTo>
                    <a:pt x="175" y="87"/>
                    <a:pt x="175" y="89"/>
                    <a:pt x="176" y="92"/>
                  </a:cubicBezTo>
                  <a:cubicBezTo>
                    <a:pt x="177" y="94"/>
                    <a:pt x="178" y="96"/>
                    <a:pt x="180" y="98"/>
                  </a:cubicBezTo>
                  <a:cubicBezTo>
                    <a:pt x="183" y="103"/>
                    <a:pt x="183" y="103"/>
                    <a:pt x="183" y="103"/>
                  </a:cubicBezTo>
                  <a:cubicBezTo>
                    <a:pt x="184" y="104"/>
                    <a:pt x="184" y="105"/>
                    <a:pt x="184" y="106"/>
                  </a:cubicBezTo>
                  <a:cubicBezTo>
                    <a:pt x="184" y="106"/>
                    <a:pt x="184" y="107"/>
                    <a:pt x="183" y="108"/>
                  </a:cubicBezTo>
                  <a:cubicBezTo>
                    <a:pt x="183" y="108"/>
                    <a:pt x="182" y="109"/>
                    <a:pt x="182" y="110"/>
                  </a:cubicBezTo>
                  <a:cubicBezTo>
                    <a:pt x="182" y="111"/>
                    <a:pt x="183" y="112"/>
                    <a:pt x="183" y="112"/>
                  </a:cubicBezTo>
                  <a:cubicBezTo>
                    <a:pt x="183" y="113"/>
                    <a:pt x="183" y="114"/>
                    <a:pt x="184" y="114"/>
                  </a:cubicBezTo>
                  <a:cubicBezTo>
                    <a:pt x="185" y="118"/>
                    <a:pt x="186" y="120"/>
                    <a:pt x="187" y="122"/>
                  </a:cubicBezTo>
                  <a:cubicBezTo>
                    <a:pt x="188" y="123"/>
                    <a:pt x="189" y="124"/>
                    <a:pt x="191" y="125"/>
                  </a:cubicBezTo>
                  <a:cubicBezTo>
                    <a:pt x="192" y="125"/>
                    <a:pt x="193" y="125"/>
                    <a:pt x="194" y="125"/>
                  </a:cubicBezTo>
                  <a:cubicBezTo>
                    <a:pt x="195" y="126"/>
                    <a:pt x="195" y="126"/>
                    <a:pt x="195" y="127"/>
                  </a:cubicBezTo>
                  <a:cubicBezTo>
                    <a:pt x="195" y="128"/>
                    <a:pt x="194" y="128"/>
                    <a:pt x="193" y="129"/>
                  </a:cubicBezTo>
                  <a:cubicBezTo>
                    <a:pt x="192" y="129"/>
                    <a:pt x="191" y="130"/>
                    <a:pt x="191" y="131"/>
                  </a:cubicBezTo>
                  <a:cubicBezTo>
                    <a:pt x="191" y="131"/>
                    <a:pt x="191" y="131"/>
                    <a:pt x="191" y="131"/>
                  </a:cubicBezTo>
                  <a:cubicBezTo>
                    <a:pt x="191" y="131"/>
                    <a:pt x="190" y="131"/>
                    <a:pt x="190" y="131"/>
                  </a:cubicBezTo>
                  <a:close/>
                  <a:moveTo>
                    <a:pt x="194" y="183"/>
                  </a:moveTo>
                  <a:cubicBezTo>
                    <a:pt x="196" y="183"/>
                    <a:pt x="197" y="185"/>
                    <a:pt x="198" y="187"/>
                  </a:cubicBezTo>
                  <a:cubicBezTo>
                    <a:pt x="196" y="187"/>
                    <a:pt x="195" y="186"/>
                    <a:pt x="193" y="184"/>
                  </a:cubicBezTo>
                  <a:cubicBezTo>
                    <a:pt x="191" y="183"/>
                    <a:pt x="190" y="182"/>
                    <a:pt x="189" y="181"/>
                  </a:cubicBezTo>
                  <a:cubicBezTo>
                    <a:pt x="190" y="181"/>
                    <a:pt x="191" y="181"/>
                    <a:pt x="192" y="182"/>
                  </a:cubicBezTo>
                  <a:cubicBezTo>
                    <a:pt x="192" y="182"/>
                    <a:pt x="193" y="183"/>
                    <a:pt x="194" y="183"/>
                  </a:cubicBezTo>
                  <a:close/>
                  <a:moveTo>
                    <a:pt x="212" y="245"/>
                  </a:moveTo>
                  <a:cubicBezTo>
                    <a:pt x="214" y="245"/>
                    <a:pt x="215" y="246"/>
                    <a:pt x="216" y="248"/>
                  </a:cubicBezTo>
                  <a:cubicBezTo>
                    <a:pt x="217" y="250"/>
                    <a:pt x="217" y="251"/>
                    <a:pt x="217" y="252"/>
                  </a:cubicBezTo>
                  <a:cubicBezTo>
                    <a:pt x="217" y="253"/>
                    <a:pt x="217" y="254"/>
                    <a:pt x="216" y="254"/>
                  </a:cubicBezTo>
                  <a:cubicBezTo>
                    <a:pt x="215" y="254"/>
                    <a:pt x="214" y="253"/>
                    <a:pt x="213" y="251"/>
                  </a:cubicBezTo>
                  <a:cubicBezTo>
                    <a:pt x="212" y="249"/>
                    <a:pt x="212" y="247"/>
                    <a:pt x="212" y="245"/>
                  </a:cubicBezTo>
                  <a:close/>
                  <a:moveTo>
                    <a:pt x="197" y="149"/>
                  </a:moveTo>
                  <a:cubicBezTo>
                    <a:pt x="197" y="148"/>
                    <a:pt x="198" y="147"/>
                    <a:pt x="198" y="147"/>
                  </a:cubicBezTo>
                  <a:cubicBezTo>
                    <a:pt x="198" y="147"/>
                    <a:pt x="199" y="147"/>
                    <a:pt x="200" y="147"/>
                  </a:cubicBezTo>
                  <a:cubicBezTo>
                    <a:pt x="200" y="148"/>
                    <a:pt x="199" y="149"/>
                    <a:pt x="199" y="149"/>
                  </a:cubicBezTo>
                  <a:cubicBezTo>
                    <a:pt x="199" y="149"/>
                    <a:pt x="198" y="149"/>
                    <a:pt x="197" y="149"/>
                  </a:cubicBezTo>
                  <a:close/>
                  <a:moveTo>
                    <a:pt x="201" y="96"/>
                  </a:moveTo>
                  <a:cubicBezTo>
                    <a:pt x="201" y="96"/>
                    <a:pt x="201" y="96"/>
                    <a:pt x="201" y="96"/>
                  </a:cubicBezTo>
                  <a:cubicBezTo>
                    <a:pt x="201" y="96"/>
                    <a:pt x="202" y="96"/>
                    <a:pt x="202" y="96"/>
                  </a:cubicBezTo>
                  <a:cubicBezTo>
                    <a:pt x="202" y="96"/>
                    <a:pt x="202" y="96"/>
                    <a:pt x="202" y="96"/>
                  </a:cubicBezTo>
                  <a:cubicBezTo>
                    <a:pt x="202" y="96"/>
                    <a:pt x="202" y="97"/>
                    <a:pt x="201" y="97"/>
                  </a:cubicBezTo>
                  <a:cubicBezTo>
                    <a:pt x="200" y="97"/>
                    <a:pt x="199" y="97"/>
                    <a:pt x="198" y="98"/>
                  </a:cubicBezTo>
                  <a:cubicBezTo>
                    <a:pt x="198" y="97"/>
                    <a:pt x="198" y="96"/>
                    <a:pt x="199" y="96"/>
                  </a:cubicBezTo>
                  <a:cubicBezTo>
                    <a:pt x="200" y="97"/>
                    <a:pt x="201" y="96"/>
                    <a:pt x="201" y="96"/>
                  </a:cubicBezTo>
                  <a:close/>
                  <a:moveTo>
                    <a:pt x="213" y="90"/>
                  </a:moveTo>
                  <a:cubicBezTo>
                    <a:pt x="212" y="92"/>
                    <a:pt x="210" y="93"/>
                    <a:pt x="208" y="94"/>
                  </a:cubicBezTo>
                  <a:cubicBezTo>
                    <a:pt x="206" y="95"/>
                    <a:pt x="204" y="95"/>
                    <a:pt x="202" y="96"/>
                  </a:cubicBezTo>
                  <a:cubicBezTo>
                    <a:pt x="202" y="95"/>
                    <a:pt x="203" y="95"/>
                    <a:pt x="204" y="94"/>
                  </a:cubicBezTo>
                  <a:cubicBezTo>
                    <a:pt x="204" y="94"/>
                    <a:pt x="205" y="93"/>
                    <a:pt x="206" y="93"/>
                  </a:cubicBezTo>
                  <a:cubicBezTo>
                    <a:pt x="208" y="92"/>
                    <a:pt x="209" y="92"/>
                    <a:pt x="209" y="92"/>
                  </a:cubicBezTo>
                  <a:cubicBezTo>
                    <a:pt x="210" y="91"/>
                    <a:pt x="211" y="91"/>
                    <a:pt x="211" y="90"/>
                  </a:cubicBezTo>
                  <a:lnTo>
                    <a:pt x="213" y="90"/>
                  </a:lnTo>
                  <a:close/>
                  <a:moveTo>
                    <a:pt x="133" y="239"/>
                  </a:moveTo>
                  <a:cubicBezTo>
                    <a:pt x="133" y="240"/>
                    <a:pt x="134" y="241"/>
                    <a:pt x="134" y="241"/>
                  </a:cubicBezTo>
                  <a:cubicBezTo>
                    <a:pt x="134" y="242"/>
                    <a:pt x="134" y="242"/>
                    <a:pt x="134" y="243"/>
                  </a:cubicBezTo>
                  <a:cubicBezTo>
                    <a:pt x="134" y="243"/>
                    <a:pt x="134" y="244"/>
                    <a:pt x="133" y="244"/>
                  </a:cubicBezTo>
                  <a:cubicBezTo>
                    <a:pt x="133" y="242"/>
                    <a:pt x="133" y="242"/>
                    <a:pt x="133" y="242"/>
                  </a:cubicBezTo>
                  <a:cubicBezTo>
                    <a:pt x="133" y="242"/>
                    <a:pt x="133" y="241"/>
                    <a:pt x="133" y="241"/>
                  </a:cubicBezTo>
                  <a:cubicBezTo>
                    <a:pt x="133" y="240"/>
                    <a:pt x="133" y="240"/>
                    <a:pt x="133" y="239"/>
                  </a:cubicBezTo>
                  <a:close/>
                  <a:moveTo>
                    <a:pt x="86" y="50"/>
                  </a:moveTo>
                  <a:cubicBezTo>
                    <a:pt x="86" y="51"/>
                    <a:pt x="85" y="51"/>
                    <a:pt x="83" y="53"/>
                  </a:cubicBezTo>
                  <a:cubicBezTo>
                    <a:pt x="81" y="54"/>
                    <a:pt x="79" y="54"/>
                    <a:pt x="78" y="54"/>
                  </a:cubicBezTo>
                  <a:cubicBezTo>
                    <a:pt x="78" y="53"/>
                    <a:pt x="79" y="52"/>
                    <a:pt x="81" y="52"/>
                  </a:cubicBezTo>
                  <a:cubicBezTo>
                    <a:pt x="82" y="51"/>
                    <a:pt x="84" y="51"/>
                    <a:pt x="86" y="50"/>
                  </a:cubicBezTo>
                  <a:close/>
                  <a:moveTo>
                    <a:pt x="61" y="15"/>
                  </a:moveTo>
                  <a:cubicBezTo>
                    <a:pt x="62" y="15"/>
                    <a:pt x="62" y="14"/>
                    <a:pt x="63" y="14"/>
                  </a:cubicBezTo>
                  <a:cubicBezTo>
                    <a:pt x="63" y="14"/>
                    <a:pt x="63" y="15"/>
                    <a:pt x="64" y="16"/>
                  </a:cubicBezTo>
                  <a:cubicBezTo>
                    <a:pt x="63" y="16"/>
                    <a:pt x="62" y="15"/>
                    <a:pt x="61" y="15"/>
                  </a:cubicBezTo>
                  <a:close/>
                  <a:moveTo>
                    <a:pt x="98" y="52"/>
                  </a:moveTo>
                  <a:cubicBezTo>
                    <a:pt x="98" y="52"/>
                    <a:pt x="98" y="52"/>
                    <a:pt x="98" y="53"/>
                  </a:cubicBezTo>
                  <a:cubicBezTo>
                    <a:pt x="98" y="54"/>
                    <a:pt x="98" y="54"/>
                    <a:pt x="98" y="54"/>
                  </a:cubicBezTo>
                  <a:cubicBezTo>
                    <a:pt x="98" y="54"/>
                    <a:pt x="98" y="54"/>
                    <a:pt x="98" y="54"/>
                  </a:cubicBezTo>
                  <a:cubicBezTo>
                    <a:pt x="98" y="55"/>
                    <a:pt x="98" y="55"/>
                    <a:pt x="98" y="55"/>
                  </a:cubicBezTo>
                  <a:cubicBezTo>
                    <a:pt x="98" y="55"/>
                    <a:pt x="98" y="55"/>
                    <a:pt x="98" y="55"/>
                  </a:cubicBezTo>
                  <a:cubicBezTo>
                    <a:pt x="98" y="55"/>
                    <a:pt x="98" y="54"/>
                    <a:pt x="97" y="52"/>
                  </a:cubicBezTo>
                  <a:cubicBezTo>
                    <a:pt x="96" y="51"/>
                    <a:pt x="96" y="50"/>
                    <a:pt x="96" y="50"/>
                  </a:cubicBezTo>
                  <a:cubicBezTo>
                    <a:pt x="96" y="49"/>
                    <a:pt x="96" y="49"/>
                    <a:pt x="96" y="48"/>
                  </a:cubicBezTo>
                  <a:cubicBezTo>
                    <a:pt x="97" y="49"/>
                    <a:pt x="97" y="49"/>
                    <a:pt x="97" y="50"/>
                  </a:cubicBezTo>
                  <a:cubicBezTo>
                    <a:pt x="98" y="50"/>
                    <a:pt x="98" y="51"/>
                    <a:pt x="98" y="51"/>
                  </a:cubicBezTo>
                  <a:cubicBezTo>
                    <a:pt x="98" y="51"/>
                    <a:pt x="98" y="52"/>
                    <a:pt x="98" y="52"/>
                  </a:cubicBezTo>
                  <a:close/>
                  <a:moveTo>
                    <a:pt x="55" y="74"/>
                  </a:moveTo>
                  <a:cubicBezTo>
                    <a:pt x="53" y="74"/>
                    <a:pt x="52" y="73"/>
                    <a:pt x="52" y="72"/>
                  </a:cubicBezTo>
                  <a:cubicBezTo>
                    <a:pt x="53" y="72"/>
                    <a:pt x="54" y="72"/>
                    <a:pt x="54" y="73"/>
                  </a:cubicBezTo>
                  <a:lnTo>
                    <a:pt x="55" y="74"/>
                  </a:lnTo>
                  <a:close/>
                  <a:moveTo>
                    <a:pt x="7" y="249"/>
                  </a:moveTo>
                  <a:cubicBezTo>
                    <a:pt x="8" y="249"/>
                    <a:pt x="9" y="249"/>
                    <a:pt x="9" y="250"/>
                  </a:cubicBezTo>
                  <a:cubicBezTo>
                    <a:pt x="9" y="250"/>
                    <a:pt x="10" y="251"/>
                    <a:pt x="10" y="253"/>
                  </a:cubicBezTo>
                  <a:cubicBezTo>
                    <a:pt x="9" y="252"/>
                    <a:pt x="8" y="251"/>
                    <a:pt x="7" y="249"/>
                  </a:cubicBezTo>
                  <a:close/>
                  <a:moveTo>
                    <a:pt x="238" y="73"/>
                  </a:moveTo>
                  <a:cubicBezTo>
                    <a:pt x="239" y="73"/>
                    <a:pt x="240" y="74"/>
                    <a:pt x="240" y="74"/>
                  </a:cubicBezTo>
                  <a:cubicBezTo>
                    <a:pt x="240" y="75"/>
                    <a:pt x="239" y="75"/>
                    <a:pt x="239" y="75"/>
                  </a:cubicBezTo>
                  <a:cubicBezTo>
                    <a:pt x="238" y="75"/>
                    <a:pt x="238" y="74"/>
                    <a:pt x="238" y="73"/>
                  </a:cubicBezTo>
                  <a:close/>
                  <a:moveTo>
                    <a:pt x="1" y="74"/>
                  </a:moveTo>
                  <a:cubicBezTo>
                    <a:pt x="2" y="73"/>
                    <a:pt x="3" y="72"/>
                    <a:pt x="5" y="70"/>
                  </a:cubicBezTo>
                  <a:cubicBezTo>
                    <a:pt x="7" y="69"/>
                    <a:pt x="9" y="68"/>
                    <a:pt x="11" y="68"/>
                  </a:cubicBezTo>
                  <a:cubicBezTo>
                    <a:pt x="11" y="68"/>
                    <a:pt x="10" y="69"/>
                    <a:pt x="10" y="70"/>
                  </a:cubicBezTo>
                  <a:cubicBezTo>
                    <a:pt x="9" y="72"/>
                    <a:pt x="8" y="73"/>
                    <a:pt x="7" y="74"/>
                  </a:cubicBezTo>
                  <a:cubicBezTo>
                    <a:pt x="6" y="75"/>
                    <a:pt x="5" y="76"/>
                    <a:pt x="4" y="77"/>
                  </a:cubicBezTo>
                  <a:cubicBezTo>
                    <a:pt x="2" y="78"/>
                    <a:pt x="1" y="78"/>
                    <a:pt x="0" y="78"/>
                  </a:cubicBezTo>
                  <a:cubicBezTo>
                    <a:pt x="0" y="77"/>
                    <a:pt x="0" y="77"/>
                    <a:pt x="0" y="76"/>
                  </a:cubicBezTo>
                  <a:cubicBezTo>
                    <a:pt x="0" y="76"/>
                    <a:pt x="1" y="75"/>
                    <a:pt x="1" y="74"/>
                  </a:cubicBezTo>
                  <a:close/>
                  <a:moveTo>
                    <a:pt x="250" y="73"/>
                  </a:moveTo>
                  <a:cubicBezTo>
                    <a:pt x="250" y="73"/>
                    <a:pt x="249" y="74"/>
                    <a:pt x="249" y="74"/>
                  </a:cubicBezTo>
                  <a:cubicBezTo>
                    <a:pt x="249" y="74"/>
                    <a:pt x="249" y="74"/>
                    <a:pt x="249" y="74"/>
                  </a:cubicBezTo>
                  <a:cubicBezTo>
                    <a:pt x="247" y="74"/>
                    <a:pt x="247" y="73"/>
                    <a:pt x="247" y="73"/>
                  </a:cubicBezTo>
                  <a:cubicBezTo>
                    <a:pt x="247" y="72"/>
                    <a:pt x="247" y="71"/>
                    <a:pt x="247" y="71"/>
                  </a:cubicBezTo>
                  <a:cubicBezTo>
                    <a:pt x="248" y="71"/>
                    <a:pt x="248" y="71"/>
                    <a:pt x="249" y="70"/>
                  </a:cubicBezTo>
                  <a:cubicBezTo>
                    <a:pt x="250" y="71"/>
                    <a:pt x="251" y="71"/>
                    <a:pt x="251" y="72"/>
                  </a:cubicBezTo>
                  <a:cubicBezTo>
                    <a:pt x="250" y="72"/>
                    <a:pt x="250" y="73"/>
                    <a:pt x="250" y="73"/>
                  </a:cubicBezTo>
                  <a:close/>
                  <a:moveTo>
                    <a:pt x="160" y="64"/>
                  </a:moveTo>
                  <a:cubicBezTo>
                    <a:pt x="160" y="64"/>
                    <a:pt x="160" y="64"/>
                    <a:pt x="160" y="64"/>
                  </a:cubicBezTo>
                  <a:cubicBezTo>
                    <a:pt x="159" y="64"/>
                    <a:pt x="159" y="64"/>
                    <a:pt x="159" y="64"/>
                  </a:cubicBezTo>
                  <a:cubicBezTo>
                    <a:pt x="159" y="63"/>
                    <a:pt x="159" y="63"/>
                    <a:pt x="159" y="63"/>
                  </a:cubicBezTo>
                  <a:cubicBezTo>
                    <a:pt x="160" y="63"/>
                    <a:pt x="161" y="62"/>
                    <a:pt x="161" y="62"/>
                  </a:cubicBezTo>
                  <a:cubicBezTo>
                    <a:pt x="162" y="60"/>
                    <a:pt x="162" y="60"/>
                    <a:pt x="162" y="60"/>
                  </a:cubicBezTo>
                  <a:cubicBezTo>
                    <a:pt x="162" y="60"/>
                    <a:pt x="162" y="60"/>
                    <a:pt x="162" y="61"/>
                  </a:cubicBezTo>
                  <a:cubicBezTo>
                    <a:pt x="162" y="61"/>
                    <a:pt x="162" y="62"/>
                    <a:pt x="162" y="63"/>
                  </a:cubicBezTo>
                  <a:cubicBezTo>
                    <a:pt x="161" y="63"/>
                    <a:pt x="160" y="64"/>
                    <a:pt x="160" y="64"/>
                  </a:cubicBezTo>
                  <a:close/>
                  <a:moveTo>
                    <a:pt x="165" y="56"/>
                  </a:moveTo>
                  <a:cubicBezTo>
                    <a:pt x="165" y="56"/>
                    <a:pt x="166" y="56"/>
                    <a:pt x="166" y="57"/>
                  </a:cubicBezTo>
                  <a:cubicBezTo>
                    <a:pt x="166" y="57"/>
                    <a:pt x="165" y="58"/>
                    <a:pt x="164" y="58"/>
                  </a:cubicBezTo>
                  <a:cubicBezTo>
                    <a:pt x="163" y="60"/>
                    <a:pt x="163" y="60"/>
                    <a:pt x="163" y="60"/>
                  </a:cubicBezTo>
                  <a:cubicBezTo>
                    <a:pt x="163" y="59"/>
                    <a:pt x="163" y="59"/>
                    <a:pt x="163" y="58"/>
                  </a:cubicBezTo>
                  <a:cubicBezTo>
                    <a:pt x="164" y="58"/>
                    <a:pt x="164" y="57"/>
                    <a:pt x="165" y="56"/>
                  </a:cubicBezTo>
                  <a:close/>
                  <a:moveTo>
                    <a:pt x="238" y="75"/>
                  </a:moveTo>
                  <a:cubicBezTo>
                    <a:pt x="237" y="76"/>
                    <a:pt x="236" y="76"/>
                    <a:pt x="235" y="77"/>
                  </a:cubicBezTo>
                  <a:cubicBezTo>
                    <a:pt x="235" y="76"/>
                    <a:pt x="235" y="76"/>
                    <a:pt x="235" y="76"/>
                  </a:cubicBezTo>
                  <a:cubicBezTo>
                    <a:pt x="236" y="75"/>
                    <a:pt x="236" y="75"/>
                    <a:pt x="236" y="75"/>
                  </a:cubicBezTo>
                  <a:lnTo>
                    <a:pt x="238" y="75"/>
                  </a:lnTo>
                  <a:close/>
                  <a:moveTo>
                    <a:pt x="19" y="180"/>
                  </a:moveTo>
                  <a:cubicBezTo>
                    <a:pt x="19" y="179"/>
                    <a:pt x="19" y="178"/>
                    <a:pt x="20" y="178"/>
                  </a:cubicBezTo>
                  <a:cubicBezTo>
                    <a:pt x="21" y="178"/>
                    <a:pt x="22" y="178"/>
                    <a:pt x="23" y="178"/>
                  </a:cubicBezTo>
                  <a:cubicBezTo>
                    <a:pt x="23" y="178"/>
                    <a:pt x="22" y="179"/>
                    <a:pt x="21" y="179"/>
                  </a:cubicBezTo>
                  <a:cubicBezTo>
                    <a:pt x="20" y="179"/>
                    <a:pt x="20" y="180"/>
                    <a:pt x="19" y="180"/>
                  </a:cubicBezTo>
                  <a:close/>
                  <a:moveTo>
                    <a:pt x="87" y="211"/>
                  </a:moveTo>
                  <a:cubicBezTo>
                    <a:pt x="86" y="211"/>
                    <a:pt x="86" y="211"/>
                    <a:pt x="86" y="211"/>
                  </a:cubicBezTo>
                  <a:cubicBezTo>
                    <a:pt x="86" y="210"/>
                    <a:pt x="86" y="210"/>
                    <a:pt x="86" y="210"/>
                  </a:cubicBezTo>
                  <a:cubicBezTo>
                    <a:pt x="86" y="211"/>
                    <a:pt x="87" y="211"/>
                    <a:pt x="87" y="211"/>
                  </a:cubicBezTo>
                  <a:close/>
                  <a:moveTo>
                    <a:pt x="87" y="209"/>
                  </a:moveTo>
                  <a:cubicBezTo>
                    <a:pt x="87" y="209"/>
                    <a:pt x="87" y="210"/>
                    <a:pt x="87" y="210"/>
                  </a:cubicBezTo>
                  <a:cubicBezTo>
                    <a:pt x="87" y="210"/>
                    <a:pt x="87" y="210"/>
                    <a:pt x="87" y="210"/>
                  </a:cubicBezTo>
                  <a:cubicBezTo>
                    <a:pt x="87" y="210"/>
                    <a:pt x="86" y="210"/>
                    <a:pt x="86" y="210"/>
                  </a:cubicBezTo>
                  <a:lnTo>
                    <a:pt x="87" y="209"/>
                  </a:lnTo>
                  <a:close/>
                  <a:moveTo>
                    <a:pt x="88" y="209"/>
                  </a:moveTo>
                  <a:cubicBezTo>
                    <a:pt x="87" y="209"/>
                    <a:pt x="87" y="209"/>
                    <a:pt x="87" y="208"/>
                  </a:cubicBezTo>
                  <a:cubicBezTo>
                    <a:pt x="87" y="208"/>
                    <a:pt x="87" y="208"/>
                    <a:pt x="87" y="208"/>
                  </a:cubicBezTo>
                  <a:cubicBezTo>
                    <a:pt x="88" y="208"/>
                    <a:pt x="88" y="208"/>
                    <a:pt x="88" y="208"/>
                  </a:cubicBezTo>
                  <a:cubicBezTo>
                    <a:pt x="88" y="208"/>
                    <a:pt x="88" y="208"/>
                    <a:pt x="88" y="209"/>
                  </a:cubicBezTo>
                  <a:close/>
                  <a:moveTo>
                    <a:pt x="94" y="225"/>
                  </a:moveTo>
                  <a:cubicBezTo>
                    <a:pt x="95" y="225"/>
                    <a:pt x="95" y="224"/>
                    <a:pt x="96" y="222"/>
                  </a:cubicBezTo>
                  <a:cubicBezTo>
                    <a:pt x="97" y="220"/>
                    <a:pt x="97" y="219"/>
                    <a:pt x="97" y="219"/>
                  </a:cubicBezTo>
                  <a:cubicBezTo>
                    <a:pt x="97" y="219"/>
                    <a:pt x="98" y="219"/>
                    <a:pt x="98" y="220"/>
                  </a:cubicBezTo>
                  <a:cubicBezTo>
                    <a:pt x="98" y="221"/>
                    <a:pt x="97" y="223"/>
                    <a:pt x="96" y="225"/>
                  </a:cubicBezTo>
                  <a:cubicBezTo>
                    <a:pt x="96" y="228"/>
                    <a:pt x="95" y="230"/>
                    <a:pt x="94" y="232"/>
                  </a:cubicBezTo>
                  <a:cubicBezTo>
                    <a:pt x="93" y="232"/>
                    <a:pt x="93" y="232"/>
                    <a:pt x="93" y="232"/>
                  </a:cubicBezTo>
                  <a:cubicBezTo>
                    <a:pt x="94" y="231"/>
                    <a:pt x="94" y="229"/>
                    <a:pt x="94" y="227"/>
                  </a:cubicBezTo>
                  <a:cubicBezTo>
                    <a:pt x="94" y="226"/>
                    <a:pt x="94" y="225"/>
                    <a:pt x="94" y="225"/>
                  </a:cubicBezTo>
                  <a:close/>
                  <a:moveTo>
                    <a:pt x="115" y="267"/>
                  </a:moveTo>
                  <a:cubicBezTo>
                    <a:pt x="117" y="267"/>
                    <a:pt x="118" y="268"/>
                    <a:pt x="118" y="269"/>
                  </a:cubicBezTo>
                  <a:cubicBezTo>
                    <a:pt x="118" y="270"/>
                    <a:pt x="118" y="270"/>
                    <a:pt x="117" y="271"/>
                  </a:cubicBezTo>
                  <a:cubicBezTo>
                    <a:pt x="117" y="271"/>
                    <a:pt x="117" y="272"/>
                    <a:pt x="116" y="272"/>
                  </a:cubicBezTo>
                  <a:cubicBezTo>
                    <a:pt x="115" y="272"/>
                    <a:pt x="115" y="271"/>
                    <a:pt x="114" y="271"/>
                  </a:cubicBezTo>
                  <a:cubicBezTo>
                    <a:pt x="114" y="270"/>
                    <a:pt x="113" y="270"/>
                    <a:pt x="113" y="269"/>
                  </a:cubicBezTo>
                  <a:cubicBezTo>
                    <a:pt x="113" y="269"/>
                    <a:pt x="114" y="269"/>
                    <a:pt x="114" y="268"/>
                  </a:cubicBezTo>
                  <a:cubicBezTo>
                    <a:pt x="115" y="268"/>
                    <a:pt x="115" y="267"/>
                    <a:pt x="115" y="267"/>
                  </a:cubicBezTo>
                  <a:close/>
                  <a:moveTo>
                    <a:pt x="23" y="177"/>
                  </a:moveTo>
                  <a:cubicBezTo>
                    <a:pt x="24" y="177"/>
                    <a:pt x="24" y="177"/>
                    <a:pt x="24" y="178"/>
                  </a:cubicBezTo>
                  <a:cubicBezTo>
                    <a:pt x="23" y="177"/>
                    <a:pt x="23" y="177"/>
                    <a:pt x="23" y="177"/>
                  </a:cubicBezTo>
                  <a:close/>
                  <a:moveTo>
                    <a:pt x="31" y="173"/>
                  </a:moveTo>
                  <a:cubicBezTo>
                    <a:pt x="32" y="173"/>
                    <a:pt x="32" y="173"/>
                    <a:pt x="32" y="173"/>
                  </a:cubicBezTo>
                  <a:cubicBezTo>
                    <a:pt x="32" y="173"/>
                    <a:pt x="32" y="173"/>
                    <a:pt x="32" y="173"/>
                  </a:cubicBezTo>
                  <a:cubicBezTo>
                    <a:pt x="33" y="173"/>
                    <a:pt x="33" y="173"/>
                    <a:pt x="33" y="173"/>
                  </a:cubicBezTo>
                  <a:cubicBezTo>
                    <a:pt x="33" y="174"/>
                    <a:pt x="32" y="174"/>
                    <a:pt x="30" y="175"/>
                  </a:cubicBezTo>
                  <a:cubicBezTo>
                    <a:pt x="29" y="176"/>
                    <a:pt x="27" y="177"/>
                    <a:pt x="25" y="177"/>
                  </a:cubicBezTo>
                  <a:cubicBezTo>
                    <a:pt x="25" y="177"/>
                    <a:pt x="24" y="177"/>
                    <a:pt x="24" y="176"/>
                  </a:cubicBezTo>
                  <a:cubicBezTo>
                    <a:pt x="24" y="176"/>
                    <a:pt x="26" y="176"/>
                    <a:pt x="28" y="175"/>
                  </a:cubicBezTo>
                  <a:cubicBezTo>
                    <a:pt x="30" y="174"/>
                    <a:pt x="31" y="173"/>
                    <a:pt x="31" y="173"/>
                  </a:cubicBezTo>
                  <a:close/>
                  <a:moveTo>
                    <a:pt x="86" y="212"/>
                  </a:moveTo>
                  <a:cubicBezTo>
                    <a:pt x="86" y="212"/>
                    <a:pt x="86" y="212"/>
                    <a:pt x="86" y="213"/>
                  </a:cubicBezTo>
                  <a:cubicBezTo>
                    <a:pt x="86" y="213"/>
                    <a:pt x="85" y="213"/>
                    <a:pt x="85" y="212"/>
                  </a:cubicBezTo>
                  <a:cubicBezTo>
                    <a:pt x="85" y="212"/>
                    <a:pt x="86" y="212"/>
                    <a:pt x="86" y="211"/>
                  </a:cubicBezTo>
                  <a:cubicBezTo>
                    <a:pt x="86" y="212"/>
                    <a:pt x="86" y="212"/>
                    <a:pt x="86" y="212"/>
                  </a:cubicBezTo>
                  <a:close/>
                  <a:moveTo>
                    <a:pt x="83" y="218"/>
                  </a:moveTo>
                  <a:cubicBezTo>
                    <a:pt x="83" y="217"/>
                    <a:pt x="84" y="217"/>
                    <a:pt x="84" y="216"/>
                  </a:cubicBezTo>
                  <a:cubicBezTo>
                    <a:pt x="84" y="215"/>
                    <a:pt x="85" y="215"/>
                    <a:pt x="85" y="215"/>
                  </a:cubicBezTo>
                  <a:cubicBezTo>
                    <a:pt x="85" y="215"/>
                    <a:pt x="85" y="215"/>
                    <a:pt x="85" y="217"/>
                  </a:cubicBezTo>
                  <a:cubicBezTo>
                    <a:pt x="84" y="217"/>
                    <a:pt x="83" y="219"/>
                    <a:pt x="83" y="221"/>
                  </a:cubicBezTo>
                  <a:cubicBezTo>
                    <a:pt x="82" y="223"/>
                    <a:pt x="82" y="224"/>
                    <a:pt x="81" y="225"/>
                  </a:cubicBezTo>
                  <a:cubicBezTo>
                    <a:pt x="80" y="225"/>
                    <a:pt x="80" y="225"/>
                    <a:pt x="80" y="225"/>
                  </a:cubicBezTo>
                  <a:cubicBezTo>
                    <a:pt x="81" y="224"/>
                    <a:pt x="81" y="222"/>
                    <a:pt x="82" y="221"/>
                  </a:cubicBezTo>
                  <a:cubicBezTo>
                    <a:pt x="82" y="220"/>
                    <a:pt x="83" y="219"/>
                    <a:pt x="83" y="218"/>
                  </a:cubicBezTo>
                  <a:close/>
                  <a:moveTo>
                    <a:pt x="85" y="212"/>
                  </a:moveTo>
                  <a:cubicBezTo>
                    <a:pt x="86" y="212"/>
                    <a:pt x="86" y="213"/>
                    <a:pt x="86" y="213"/>
                  </a:cubicBezTo>
                  <a:cubicBezTo>
                    <a:pt x="86" y="213"/>
                    <a:pt x="86" y="214"/>
                    <a:pt x="85" y="214"/>
                  </a:cubicBezTo>
                  <a:cubicBezTo>
                    <a:pt x="85" y="214"/>
                    <a:pt x="85" y="214"/>
                    <a:pt x="85" y="214"/>
                  </a:cubicBezTo>
                  <a:cubicBezTo>
                    <a:pt x="85" y="214"/>
                    <a:pt x="85" y="214"/>
                    <a:pt x="85" y="212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43548" tIns="21773" rIns="43548" bIns="21773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857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0">
        <p14:flythrough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2666998" y="-2667000"/>
            <a:ext cx="6858001" cy="1219200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3" cstate="screen">
            <a:biLevel thresh="7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00" y="3933617"/>
            <a:ext cx="12192000" cy="292525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17764" y="20923"/>
            <a:ext cx="4159829" cy="237417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1828" y="4745916"/>
            <a:ext cx="4775193" cy="2120312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67749" y="5984304"/>
            <a:ext cx="8029930" cy="1007418"/>
          </a:xfrm>
          <a:prstGeom prst="rect">
            <a:avLst/>
          </a:prstGeom>
        </p:spPr>
      </p:pic>
      <p:grpSp>
        <p:nvGrpSpPr>
          <p:cNvPr id="12" name="组合 11"/>
          <p:cNvGrpSpPr/>
          <p:nvPr userDrawn="1"/>
        </p:nvGrpSpPr>
        <p:grpSpPr>
          <a:xfrm>
            <a:off x="179549" y="8227"/>
            <a:ext cx="5649751" cy="1199782"/>
            <a:chOff x="179549" y="8227"/>
            <a:chExt cx="5649751" cy="1199782"/>
          </a:xfrm>
        </p:grpSpPr>
        <p:sp>
          <p:nvSpPr>
            <p:cNvPr id="13" name="任意多边形: 形状 71">
              <a:extLst>
                <a:ext uri="{FF2B5EF4-FFF2-40B4-BE49-F238E27FC236}">
                  <a16:creationId xmlns:a16="http://schemas.microsoft.com/office/drawing/2014/main" id="{BCF97C48-A51B-4676-9F70-25E0FD564D05}"/>
                </a:ext>
              </a:extLst>
            </p:cNvPr>
            <p:cNvSpPr/>
            <p:nvPr/>
          </p:nvSpPr>
          <p:spPr>
            <a:xfrm>
              <a:off x="711751" y="390811"/>
              <a:ext cx="5117549" cy="481606"/>
            </a:xfrm>
            <a:custGeom>
              <a:avLst/>
              <a:gdLst>
                <a:gd name="connsiteX0" fmla="*/ 1332647 w 1785146"/>
                <a:gd name="connsiteY0" fmla="*/ 262419 h 295034"/>
                <a:gd name="connsiteX1" fmla="*/ 1332647 w 1785146"/>
                <a:gd name="connsiteY1" fmla="*/ 258186 h 295034"/>
                <a:gd name="connsiteX2" fmla="*/ 1383936 w 1785146"/>
                <a:gd name="connsiteY2" fmla="*/ 258186 h 295034"/>
                <a:gd name="connsiteX3" fmla="*/ 1388168 w 1785146"/>
                <a:gd name="connsiteY3" fmla="*/ 258186 h 295034"/>
                <a:gd name="connsiteX4" fmla="*/ 1371114 w 1785146"/>
                <a:gd name="connsiteY4" fmla="*/ 253954 h 295034"/>
                <a:gd name="connsiteX5" fmla="*/ 1503444 w 1785146"/>
                <a:gd name="connsiteY5" fmla="*/ 253954 h 295034"/>
                <a:gd name="connsiteX6" fmla="*/ 1512033 w 1785146"/>
                <a:gd name="connsiteY6" fmla="*/ 253954 h 295034"/>
                <a:gd name="connsiteX7" fmla="*/ 1729762 w 1785146"/>
                <a:gd name="connsiteY7" fmla="*/ 253954 h 295034"/>
                <a:gd name="connsiteX8" fmla="*/ 1721171 w 1785146"/>
                <a:gd name="connsiteY8" fmla="*/ 249721 h 295034"/>
                <a:gd name="connsiteX9" fmla="*/ 1785282 w 1785146"/>
                <a:gd name="connsiteY9" fmla="*/ 245489 h 295034"/>
                <a:gd name="connsiteX10" fmla="*/ 1345469 w 1785146"/>
                <a:gd name="connsiteY10" fmla="*/ 237024 h 295034"/>
                <a:gd name="connsiteX11" fmla="*/ 1349702 w 1785146"/>
                <a:gd name="connsiteY11" fmla="*/ 232791 h 295034"/>
                <a:gd name="connsiteX12" fmla="*/ 1763872 w 1785146"/>
                <a:gd name="connsiteY12" fmla="*/ 237024 h 295034"/>
                <a:gd name="connsiteX13" fmla="*/ 1640007 w 1785146"/>
                <a:gd name="connsiteY13" fmla="*/ 228558 h 295034"/>
                <a:gd name="connsiteX14" fmla="*/ 1640007 w 1785146"/>
                <a:gd name="connsiteY14" fmla="*/ 228558 h 295034"/>
                <a:gd name="connsiteX15" fmla="*/ 1704118 w 1785146"/>
                <a:gd name="connsiteY15" fmla="*/ 228558 h 295034"/>
                <a:gd name="connsiteX16" fmla="*/ 1605897 w 1785146"/>
                <a:gd name="connsiteY16" fmla="*/ 224326 h 295034"/>
                <a:gd name="connsiteX17" fmla="*/ 1605897 w 1785146"/>
                <a:gd name="connsiteY17" fmla="*/ 228558 h 295034"/>
                <a:gd name="connsiteX18" fmla="*/ 1593075 w 1785146"/>
                <a:gd name="connsiteY18" fmla="*/ 224326 h 295034"/>
                <a:gd name="connsiteX19" fmla="*/ 1580253 w 1785146"/>
                <a:gd name="connsiteY19" fmla="*/ 228558 h 295034"/>
                <a:gd name="connsiteX20" fmla="*/ 1464977 w 1785146"/>
                <a:gd name="connsiteY20" fmla="*/ 224326 h 295034"/>
                <a:gd name="connsiteX21" fmla="*/ 1460745 w 1785146"/>
                <a:gd name="connsiteY21" fmla="*/ 220093 h 295034"/>
                <a:gd name="connsiteX22" fmla="*/ 1469334 w 1785146"/>
                <a:gd name="connsiteY22" fmla="*/ 220093 h 295034"/>
                <a:gd name="connsiteX23" fmla="*/ 1717064 w 1785146"/>
                <a:gd name="connsiteY23" fmla="*/ 220093 h 295034"/>
                <a:gd name="connsiteX24" fmla="*/ 1401115 w 1785146"/>
                <a:gd name="connsiteY24" fmla="*/ 207396 h 295034"/>
                <a:gd name="connsiteX25" fmla="*/ 1665900 w 1785146"/>
                <a:gd name="connsiteY25" fmla="*/ 211628 h 295034"/>
                <a:gd name="connsiteX26" fmla="*/ 1674489 w 1785146"/>
                <a:gd name="connsiteY26" fmla="*/ 207396 h 295034"/>
                <a:gd name="connsiteX27" fmla="*/ 1738600 w 1785146"/>
                <a:gd name="connsiteY27" fmla="*/ 207396 h 295034"/>
                <a:gd name="connsiteX28" fmla="*/ 1422651 w 1785146"/>
                <a:gd name="connsiteY28" fmla="*/ 198930 h 295034"/>
                <a:gd name="connsiteX29" fmla="*/ 1435473 w 1785146"/>
                <a:gd name="connsiteY29" fmla="*/ 194698 h 295034"/>
                <a:gd name="connsiteX30" fmla="*/ 1717313 w 1785146"/>
                <a:gd name="connsiteY30" fmla="*/ 198930 h 295034"/>
                <a:gd name="connsiteX31" fmla="*/ 1640504 w 1785146"/>
                <a:gd name="connsiteY31" fmla="*/ 190465 h 295034"/>
                <a:gd name="connsiteX32" fmla="*/ 1691793 w 1785146"/>
                <a:gd name="connsiteY32" fmla="*/ 190465 h 295034"/>
                <a:gd name="connsiteX33" fmla="*/ 1653326 w 1785146"/>
                <a:gd name="connsiteY33" fmla="*/ 186233 h 295034"/>
                <a:gd name="connsiteX34" fmla="*/ 1606395 w 1785146"/>
                <a:gd name="connsiteY34" fmla="*/ 177768 h 295034"/>
                <a:gd name="connsiteX35" fmla="*/ 1623449 w 1785146"/>
                <a:gd name="connsiteY35" fmla="*/ 177768 h 295034"/>
                <a:gd name="connsiteX36" fmla="*/ 1529461 w 1785146"/>
                <a:gd name="connsiteY36" fmla="*/ 169303 h 295034"/>
                <a:gd name="connsiteX37" fmla="*/ 1657559 w 1785146"/>
                <a:gd name="connsiteY37" fmla="*/ 169303 h 295034"/>
                <a:gd name="connsiteX38" fmla="*/ 1696026 w 1785146"/>
                <a:gd name="connsiteY38" fmla="*/ 165070 h 295034"/>
                <a:gd name="connsiteX39" fmla="*/ 1610627 w 1785146"/>
                <a:gd name="connsiteY39" fmla="*/ 160837 h 295034"/>
                <a:gd name="connsiteX40" fmla="*/ 1606395 w 1785146"/>
                <a:gd name="connsiteY40" fmla="*/ 160837 h 295034"/>
                <a:gd name="connsiteX41" fmla="*/ 1666149 w 1785146"/>
                <a:gd name="connsiteY41" fmla="*/ 160837 h 295034"/>
                <a:gd name="connsiteX42" fmla="*/ 1721670 w 1785146"/>
                <a:gd name="connsiteY42" fmla="*/ 156605 h 295034"/>
                <a:gd name="connsiteX43" fmla="*/ 1401365 w 1785146"/>
                <a:gd name="connsiteY43" fmla="*/ 143907 h 295034"/>
                <a:gd name="connsiteX44" fmla="*/ 1397132 w 1785146"/>
                <a:gd name="connsiteY44" fmla="*/ 143907 h 295034"/>
                <a:gd name="connsiteX45" fmla="*/ 1405722 w 1785146"/>
                <a:gd name="connsiteY45" fmla="*/ 143907 h 295034"/>
                <a:gd name="connsiteX46" fmla="*/ 1316091 w 1785146"/>
                <a:gd name="connsiteY46" fmla="*/ 135442 h 295034"/>
                <a:gd name="connsiteX47" fmla="*/ 1606519 w 1785146"/>
                <a:gd name="connsiteY47" fmla="*/ 139675 h 295034"/>
                <a:gd name="connsiteX48" fmla="*/ 1337503 w 1785146"/>
                <a:gd name="connsiteY48" fmla="*/ 126977 h 295034"/>
                <a:gd name="connsiteX49" fmla="*/ 1384434 w 1785146"/>
                <a:gd name="connsiteY49" fmla="*/ 122744 h 295034"/>
                <a:gd name="connsiteX50" fmla="*/ 1435723 w 1785146"/>
                <a:gd name="connsiteY50" fmla="*/ 126977 h 295034"/>
                <a:gd name="connsiteX51" fmla="*/ 1363147 w 1785146"/>
                <a:gd name="connsiteY51" fmla="*/ 122744 h 295034"/>
                <a:gd name="connsiteX52" fmla="*/ 1550998 w 1785146"/>
                <a:gd name="connsiteY52" fmla="*/ 122744 h 295034"/>
                <a:gd name="connsiteX53" fmla="*/ 1486888 w 1785146"/>
                <a:gd name="connsiteY53" fmla="*/ 118512 h 295034"/>
                <a:gd name="connsiteX54" fmla="*/ 1418544 w 1785146"/>
                <a:gd name="connsiteY54" fmla="*/ 110047 h 295034"/>
                <a:gd name="connsiteX55" fmla="*/ 1576518 w 1785146"/>
                <a:gd name="connsiteY55" fmla="*/ 114279 h 295034"/>
                <a:gd name="connsiteX56" fmla="*/ 1529586 w 1785146"/>
                <a:gd name="connsiteY56" fmla="*/ 114279 h 295034"/>
                <a:gd name="connsiteX57" fmla="*/ 1529586 w 1785146"/>
                <a:gd name="connsiteY57" fmla="*/ 114279 h 295034"/>
                <a:gd name="connsiteX58" fmla="*/ 1589340 w 1785146"/>
                <a:gd name="connsiteY58" fmla="*/ 114279 h 295034"/>
                <a:gd name="connsiteX59" fmla="*/ 1580750 w 1785146"/>
                <a:gd name="connsiteY59" fmla="*/ 114279 h 295034"/>
                <a:gd name="connsiteX60" fmla="*/ 1687560 w 1785146"/>
                <a:gd name="connsiteY60" fmla="*/ 114279 h 295034"/>
                <a:gd name="connsiteX61" fmla="*/ 1614984 w 1785146"/>
                <a:gd name="connsiteY61" fmla="*/ 110047 h 295034"/>
                <a:gd name="connsiteX62" fmla="*/ 1525353 w 1785146"/>
                <a:gd name="connsiteY62" fmla="*/ 105814 h 295034"/>
                <a:gd name="connsiteX63" fmla="*/ 1529586 w 1785146"/>
                <a:gd name="connsiteY63" fmla="*/ 101582 h 295034"/>
                <a:gd name="connsiteX64" fmla="*/ 1747314 w 1785146"/>
                <a:gd name="connsiteY64" fmla="*/ 101582 h 295034"/>
                <a:gd name="connsiteX65" fmla="*/ 1743082 w 1785146"/>
                <a:gd name="connsiteY65" fmla="*/ 101582 h 295034"/>
                <a:gd name="connsiteX66" fmla="*/ 1435599 w 1785146"/>
                <a:gd name="connsiteY66" fmla="*/ 88884 h 295034"/>
                <a:gd name="connsiteX67" fmla="*/ 1388667 w 1785146"/>
                <a:gd name="connsiteY67" fmla="*/ 88884 h 295034"/>
                <a:gd name="connsiteX68" fmla="*/ 1525353 w 1785146"/>
                <a:gd name="connsiteY68" fmla="*/ 88884 h 295034"/>
                <a:gd name="connsiteX69" fmla="*/ 1418544 w 1785146"/>
                <a:gd name="connsiteY69" fmla="*/ 84651 h 295034"/>
                <a:gd name="connsiteX70" fmla="*/ 1422777 w 1785146"/>
                <a:gd name="connsiteY70" fmla="*/ 80419 h 295034"/>
                <a:gd name="connsiteX71" fmla="*/ 1559463 w 1785146"/>
                <a:gd name="connsiteY71" fmla="*/ 76186 h 295034"/>
                <a:gd name="connsiteX72" fmla="*/ 1550873 w 1785146"/>
                <a:gd name="connsiteY72" fmla="*/ 76186 h 295034"/>
                <a:gd name="connsiteX73" fmla="*/ 1559463 w 1785146"/>
                <a:gd name="connsiteY73" fmla="*/ 71954 h 295034"/>
                <a:gd name="connsiteX74" fmla="*/ 1512531 w 1785146"/>
                <a:gd name="connsiteY74" fmla="*/ 71954 h 295034"/>
                <a:gd name="connsiteX75" fmla="*/ 1457011 w 1785146"/>
                <a:gd name="connsiteY75" fmla="*/ 63488 h 295034"/>
                <a:gd name="connsiteX76" fmla="*/ 1461242 w 1785146"/>
                <a:gd name="connsiteY76" fmla="*/ 63488 h 295034"/>
                <a:gd name="connsiteX77" fmla="*/ 1593572 w 1785146"/>
                <a:gd name="connsiteY77" fmla="*/ 63488 h 295034"/>
                <a:gd name="connsiteX78" fmla="*/ 1465475 w 1785146"/>
                <a:gd name="connsiteY78" fmla="*/ 59256 h 295034"/>
                <a:gd name="connsiteX79" fmla="*/ 1529586 w 1785146"/>
                <a:gd name="connsiteY79" fmla="*/ 55023 h 295034"/>
                <a:gd name="connsiteX80" fmla="*/ 1525353 w 1785146"/>
                <a:gd name="connsiteY80" fmla="*/ 55023 h 295034"/>
                <a:gd name="connsiteX81" fmla="*/ 1388667 w 1785146"/>
                <a:gd name="connsiteY81" fmla="*/ 50791 h 295034"/>
                <a:gd name="connsiteX82" fmla="*/ 1520996 w 1785146"/>
                <a:gd name="connsiteY82" fmla="*/ 50791 h 295034"/>
                <a:gd name="connsiteX83" fmla="*/ 1482530 w 1785146"/>
                <a:gd name="connsiteY83" fmla="*/ 46558 h 295034"/>
                <a:gd name="connsiteX84" fmla="*/ 1602038 w 1785146"/>
                <a:gd name="connsiteY84" fmla="*/ 46558 h 295034"/>
                <a:gd name="connsiteX85" fmla="*/ 1290322 w 1785146"/>
                <a:gd name="connsiteY85" fmla="*/ 33860 h 295034"/>
                <a:gd name="connsiteX86" fmla="*/ 1341611 w 1785146"/>
                <a:gd name="connsiteY86" fmla="*/ 29628 h 295034"/>
                <a:gd name="connsiteX87" fmla="*/ 1204923 w 1785146"/>
                <a:gd name="connsiteY87" fmla="*/ 25395 h 295034"/>
                <a:gd name="connsiteX88" fmla="*/ 1196334 w 1785146"/>
                <a:gd name="connsiteY88" fmla="*/ 21163 h 295034"/>
                <a:gd name="connsiteX89" fmla="*/ 1209156 w 1785146"/>
                <a:gd name="connsiteY89" fmla="*/ 21163 h 295034"/>
                <a:gd name="connsiteX90" fmla="*/ 1503817 w 1785146"/>
                <a:gd name="connsiteY90" fmla="*/ 29628 h 295034"/>
                <a:gd name="connsiteX91" fmla="*/ 1627682 w 1785146"/>
                <a:gd name="connsiteY91" fmla="*/ 33860 h 295034"/>
                <a:gd name="connsiteX92" fmla="*/ 1525229 w 1785146"/>
                <a:gd name="connsiteY92" fmla="*/ 29628 h 295034"/>
                <a:gd name="connsiteX93" fmla="*/ 1520996 w 1785146"/>
                <a:gd name="connsiteY93" fmla="*/ 29628 h 295034"/>
                <a:gd name="connsiteX94" fmla="*/ 1661916 w 1785146"/>
                <a:gd name="connsiteY94" fmla="*/ 29628 h 295034"/>
                <a:gd name="connsiteX95" fmla="*/ 1457011 w 1785146"/>
                <a:gd name="connsiteY95" fmla="*/ 16930 h 295034"/>
                <a:gd name="connsiteX96" fmla="*/ 1461242 w 1785146"/>
                <a:gd name="connsiteY96" fmla="*/ 21163 h 295034"/>
                <a:gd name="connsiteX97" fmla="*/ 1422777 w 1785146"/>
                <a:gd name="connsiteY97" fmla="*/ 16930 h 295034"/>
                <a:gd name="connsiteX98" fmla="*/ 1422777 w 1785146"/>
                <a:gd name="connsiteY98" fmla="*/ 16930 h 295034"/>
                <a:gd name="connsiteX99" fmla="*/ 1422777 w 1785146"/>
                <a:gd name="connsiteY99" fmla="*/ 16930 h 295034"/>
                <a:gd name="connsiteX100" fmla="*/ 1418544 w 1785146"/>
                <a:gd name="connsiteY100" fmla="*/ 16930 h 295034"/>
                <a:gd name="connsiteX101" fmla="*/ 1392900 w 1785146"/>
                <a:gd name="connsiteY101" fmla="*/ 12698 h 295034"/>
                <a:gd name="connsiteX102" fmla="*/ 1388667 w 1785146"/>
                <a:gd name="connsiteY102" fmla="*/ 16930 h 295034"/>
                <a:gd name="connsiteX103" fmla="*/ 1380077 w 1785146"/>
                <a:gd name="connsiteY103" fmla="*/ 12698 h 295034"/>
                <a:gd name="connsiteX104" fmla="*/ 1380077 w 1785146"/>
                <a:gd name="connsiteY104" fmla="*/ 16930 h 295034"/>
                <a:gd name="connsiteX105" fmla="*/ 1213513 w 1785146"/>
                <a:gd name="connsiteY105" fmla="*/ 12698 h 295034"/>
                <a:gd name="connsiteX106" fmla="*/ 1217746 w 1785146"/>
                <a:gd name="connsiteY106" fmla="*/ 8465 h 295034"/>
                <a:gd name="connsiteX107" fmla="*/ 1192101 w 1785146"/>
                <a:gd name="connsiteY107" fmla="*/ 12698 h 295034"/>
                <a:gd name="connsiteX108" fmla="*/ 1102471 w 1785146"/>
                <a:gd name="connsiteY108" fmla="*/ 12698 h 295034"/>
                <a:gd name="connsiteX109" fmla="*/ 1098238 w 1785146"/>
                <a:gd name="connsiteY109" fmla="*/ 8465 h 295034"/>
                <a:gd name="connsiteX110" fmla="*/ 1098238 w 1785146"/>
                <a:gd name="connsiteY110" fmla="*/ 8465 h 295034"/>
                <a:gd name="connsiteX111" fmla="*/ 1085416 w 1785146"/>
                <a:gd name="connsiteY111" fmla="*/ 8465 h 295034"/>
                <a:gd name="connsiteX112" fmla="*/ 1085416 w 1785146"/>
                <a:gd name="connsiteY112" fmla="*/ 8465 h 295034"/>
                <a:gd name="connsiteX113" fmla="*/ 1025662 w 1785146"/>
                <a:gd name="connsiteY113" fmla="*/ 8465 h 295034"/>
                <a:gd name="connsiteX114" fmla="*/ 1029894 w 1785146"/>
                <a:gd name="connsiteY114" fmla="*/ 8465 h 295034"/>
                <a:gd name="connsiteX115" fmla="*/ 1008483 w 1785146"/>
                <a:gd name="connsiteY115" fmla="*/ 8465 h 295034"/>
                <a:gd name="connsiteX116" fmla="*/ 1008483 w 1785146"/>
                <a:gd name="connsiteY116" fmla="*/ 8465 h 295034"/>
                <a:gd name="connsiteX117" fmla="*/ 918852 w 1785146"/>
                <a:gd name="connsiteY117" fmla="*/ 8465 h 295034"/>
                <a:gd name="connsiteX118" fmla="*/ 918852 w 1785146"/>
                <a:gd name="connsiteY118" fmla="*/ 4232 h 295034"/>
                <a:gd name="connsiteX119" fmla="*/ 910263 w 1785146"/>
                <a:gd name="connsiteY119" fmla="*/ 4232 h 295034"/>
                <a:gd name="connsiteX120" fmla="*/ 867563 w 1785146"/>
                <a:gd name="connsiteY120" fmla="*/ 8465 h 295034"/>
                <a:gd name="connsiteX121" fmla="*/ 854741 w 1785146"/>
                <a:gd name="connsiteY121" fmla="*/ 8465 h 295034"/>
                <a:gd name="connsiteX122" fmla="*/ 807809 w 1785146"/>
                <a:gd name="connsiteY122" fmla="*/ 4232 h 295034"/>
                <a:gd name="connsiteX123" fmla="*/ 782165 w 1785146"/>
                <a:gd name="connsiteY123" fmla="*/ 8465 h 295034"/>
                <a:gd name="connsiteX124" fmla="*/ 769343 w 1785146"/>
                <a:gd name="connsiteY124" fmla="*/ 4232 h 295034"/>
                <a:gd name="connsiteX125" fmla="*/ 696767 w 1785146"/>
                <a:gd name="connsiteY125" fmla="*/ 4232 h 295034"/>
                <a:gd name="connsiteX126" fmla="*/ 692534 w 1785146"/>
                <a:gd name="connsiteY126" fmla="*/ 4232 h 295034"/>
                <a:gd name="connsiteX127" fmla="*/ 688301 w 1785146"/>
                <a:gd name="connsiteY127" fmla="*/ 4232 h 295034"/>
                <a:gd name="connsiteX128" fmla="*/ 684069 w 1785146"/>
                <a:gd name="connsiteY128" fmla="*/ 4232 h 295034"/>
                <a:gd name="connsiteX129" fmla="*/ 637137 w 1785146"/>
                <a:gd name="connsiteY129" fmla="*/ 4232 h 295034"/>
                <a:gd name="connsiteX130" fmla="*/ 611493 w 1785146"/>
                <a:gd name="connsiteY130" fmla="*/ 4232 h 295034"/>
                <a:gd name="connsiteX131" fmla="*/ 329654 w 1785146"/>
                <a:gd name="connsiteY131" fmla="*/ 4232 h 295034"/>
                <a:gd name="connsiteX132" fmla="*/ 329654 w 1785146"/>
                <a:gd name="connsiteY132" fmla="*/ 0 h 295034"/>
                <a:gd name="connsiteX133" fmla="*/ 359531 w 1785146"/>
                <a:gd name="connsiteY133" fmla="*/ 0 h 295034"/>
                <a:gd name="connsiteX134" fmla="*/ 257078 w 1785146"/>
                <a:gd name="connsiteY134" fmla="*/ 4232 h 295034"/>
                <a:gd name="connsiteX135" fmla="*/ 5116 w 1785146"/>
                <a:gd name="connsiteY135" fmla="*/ 25395 h 295034"/>
                <a:gd name="connsiteX136" fmla="*/ 13705 w 1785146"/>
                <a:gd name="connsiteY136" fmla="*/ 25395 h 295034"/>
                <a:gd name="connsiteX137" fmla="*/ 883 w 1785146"/>
                <a:gd name="connsiteY137" fmla="*/ 33860 h 295034"/>
                <a:gd name="connsiteX138" fmla="*/ 9473 w 1785146"/>
                <a:gd name="connsiteY138" fmla="*/ 33860 h 295034"/>
                <a:gd name="connsiteX139" fmla="*/ 883 w 1785146"/>
                <a:gd name="connsiteY139" fmla="*/ 38093 h 295034"/>
                <a:gd name="connsiteX140" fmla="*/ 13705 w 1785146"/>
                <a:gd name="connsiteY140" fmla="*/ 42326 h 295034"/>
                <a:gd name="connsiteX141" fmla="*/ 883 w 1785146"/>
                <a:gd name="connsiteY141" fmla="*/ 46558 h 295034"/>
                <a:gd name="connsiteX142" fmla="*/ 883 w 1785146"/>
                <a:gd name="connsiteY142" fmla="*/ 50791 h 295034"/>
                <a:gd name="connsiteX143" fmla="*/ 13705 w 1785146"/>
                <a:gd name="connsiteY143" fmla="*/ 55023 h 295034"/>
                <a:gd name="connsiteX144" fmla="*/ 5116 w 1785146"/>
                <a:gd name="connsiteY144" fmla="*/ 63488 h 295034"/>
                <a:gd name="connsiteX145" fmla="*/ 13705 w 1785146"/>
                <a:gd name="connsiteY145" fmla="*/ 67721 h 295034"/>
                <a:gd name="connsiteX146" fmla="*/ 9473 w 1785146"/>
                <a:gd name="connsiteY146" fmla="*/ 67721 h 295034"/>
                <a:gd name="connsiteX147" fmla="*/ 5241 w 1785146"/>
                <a:gd name="connsiteY147" fmla="*/ 71954 h 295034"/>
                <a:gd name="connsiteX148" fmla="*/ 22295 w 1785146"/>
                <a:gd name="connsiteY148" fmla="*/ 84651 h 295034"/>
                <a:gd name="connsiteX149" fmla="*/ 13705 w 1785146"/>
                <a:gd name="connsiteY149" fmla="*/ 88884 h 295034"/>
                <a:gd name="connsiteX150" fmla="*/ 26527 w 1785146"/>
                <a:gd name="connsiteY150" fmla="*/ 88884 h 295034"/>
                <a:gd name="connsiteX151" fmla="*/ 9473 w 1785146"/>
                <a:gd name="connsiteY151" fmla="*/ 93116 h 295034"/>
                <a:gd name="connsiteX152" fmla="*/ 18062 w 1785146"/>
                <a:gd name="connsiteY152" fmla="*/ 97349 h 295034"/>
                <a:gd name="connsiteX153" fmla="*/ 9473 w 1785146"/>
                <a:gd name="connsiteY153" fmla="*/ 101582 h 295034"/>
                <a:gd name="connsiteX154" fmla="*/ 13705 w 1785146"/>
                <a:gd name="connsiteY154" fmla="*/ 101582 h 295034"/>
                <a:gd name="connsiteX155" fmla="*/ 17938 w 1785146"/>
                <a:gd name="connsiteY155" fmla="*/ 105814 h 295034"/>
                <a:gd name="connsiteX156" fmla="*/ 30760 w 1785146"/>
                <a:gd name="connsiteY156" fmla="*/ 110047 h 295034"/>
                <a:gd name="connsiteX157" fmla="*/ 17938 w 1785146"/>
                <a:gd name="connsiteY157" fmla="*/ 110047 h 295034"/>
                <a:gd name="connsiteX158" fmla="*/ 26527 w 1785146"/>
                <a:gd name="connsiteY158" fmla="*/ 114279 h 295034"/>
                <a:gd name="connsiteX159" fmla="*/ 22295 w 1785146"/>
                <a:gd name="connsiteY159" fmla="*/ 114279 h 295034"/>
                <a:gd name="connsiteX160" fmla="*/ 26527 w 1785146"/>
                <a:gd name="connsiteY160" fmla="*/ 118512 h 295034"/>
                <a:gd name="connsiteX161" fmla="*/ 26527 w 1785146"/>
                <a:gd name="connsiteY161" fmla="*/ 126977 h 295034"/>
                <a:gd name="connsiteX162" fmla="*/ 47939 w 1785146"/>
                <a:gd name="connsiteY162" fmla="*/ 135442 h 295034"/>
                <a:gd name="connsiteX163" fmla="*/ 30884 w 1785146"/>
                <a:gd name="connsiteY163" fmla="*/ 139675 h 295034"/>
                <a:gd name="connsiteX164" fmla="*/ 26652 w 1785146"/>
                <a:gd name="connsiteY164" fmla="*/ 139675 h 295034"/>
                <a:gd name="connsiteX165" fmla="*/ 56529 w 1785146"/>
                <a:gd name="connsiteY165" fmla="*/ 148140 h 295034"/>
                <a:gd name="connsiteX166" fmla="*/ 30884 w 1785146"/>
                <a:gd name="connsiteY166" fmla="*/ 152372 h 295034"/>
                <a:gd name="connsiteX167" fmla="*/ 47939 w 1785146"/>
                <a:gd name="connsiteY167" fmla="*/ 152372 h 295034"/>
                <a:gd name="connsiteX168" fmla="*/ 35117 w 1785146"/>
                <a:gd name="connsiteY168" fmla="*/ 160837 h 295034"/>
                <a:gd name="connsiteX169" fmla="*/ 47939 w 1785146"/>
                <a:gd name="connsiteY169" fmla="*/ 165070 h 295034"/>
                <a:gd name="connsiteX170" fmla="*/ 30884 w 1785146"/>
                <a:gd name="connsiteY170" fmla="*/ 173535 h 295034"/>
                <a:gd name="connsiteX171" fmla="*/ 39475 w 1785146"/>
                <a:gd name="connsiteY171" fmla="*/ 173535 h 295034"/>
                <a:gd name="connsiteX172" fmla="*/ 39475 w 1785146"/>
                <a:gd name="connsiteY172" fmla="*/ 182000 h 295034"/>
                <a:gd name="connsiteX173" fmla="*/ 48064 w 1785146"/>
                <a:gd name="connsiteY173" fmla="*/ 186233 h 295034"/>
                <a:gd name="connsiteX174" fmla="*/ 39475 w 1785146"/>
                <a:gd name="connsiteY174" fmla="*/ 190465 h 295034"/>
                <a:gd name="connsiteX175" fmla="*/ 60886 w 1785146"/>
                <a:gd name="connsiteY175" fmla="*/ 194698 h 295034"/>
                <a:gd name="connsiteX176" fmla="*/ 39475 w 1785146"/>
                <a:gd name="connsiteY176" fmla="*/ 198930 h 295034"/>
                <a:gd name="connsiteX177" fmla="*/ 43707 w 1785146"/>
                <a:gd name="connsiteY177" fmla="*/ 203163 h 295034"/>
                <a:gd name="connsiteX178" fmla="*/ 35117 w 1785146"/>
                <a:gd name="connsiteY178" fmla="*/ 203163 h 295034"/>
                <a:gd name="connsiteX179" fmla="*/ 52172 w 1785146"/>
                <a:gd name="connsiteY179" fmla="*/ 207396 h 295034"/>
                <a:gd name="connsiteX180" fmla="*/ 47939 w 1785146"/>
                <a:gd name="connsiteY180" fmla="*/ 207396 h 295034"/>
                <a:gd name="connsiteX181" fmla="*/ 60761 w 1785146"/>
                <a:gd name="connsiteY181" fmla="*/ 211628 h 295034"/>
                <a:gd name="connsiteX182" fmla="*/ 43707 w 1785146"/>
                <a:gd name="connsiteY182" fmla="*/ 215861 h 295034"/>
                <a:gd name="connsiteX183" fmla="*/ 47939 w 1785146"/>
                <a:gd name="connsiteY183" fmla="*/ 215861 h 295034"/>
                <a:gd name="connsiteX184" fmla="*/ 43707 w 1785146"/>
                <a:gd name="connsiteY184" fmla="*/ 220093 h 295034"/>
                <a:gd name="connsiteX185" fmla="*/ 69351 w 1785146"/>
                <a:gd name="connsiteY185" fmla="*/ 220093 h 295034"/>
                <a:gd name="connsiteX186" fmla="*/ 43707 w 1785146"/>
                <a:gd name="connsiteY186" fmla="*/ 224326 h 295034"/>
                <a:gd name="connsiteX187" fmla="*/ 90638 w 1785146"/>
                <a:gd name="connsiteY187" fmla="*/ 228558 h 295034"/>
                <a:gd name="connsiteX188" fmla="*/ 35117 w 1785146"/>
                <a:gd name="connsiteY188" fmla="*/ 237024 h 295034"/>
                <a:gd name="connsiteX189" fmla="*/ 47939 w 1785146"/>
                <a:gd name="connsiteY189" fmla="*/ 241256 h 295034"/>
                <a:gd name="connsiteX190" fmla="*/ 43707 w 1785146"/>
                <a:gd name="connsiteY190" fmla="*/ 241256 h 295034"/>
                <a:gd name="connsiteX191" fmla="*/ 65118 w 1785146"/>
                <a:gd name="connsiteY191" fmla="*/ 245489 h 295034"/>
                <a:gd name="connsiteX192" fmla="*/ 56529 w 1785146"/>
                <a:gd name="connsiteY192" fmla="*/ 249721 h 295034"/>
                <a:gd name="connsiteX193" fmla="*/ 56529 w 1785146"/>
                <a:gd name="connsiteY193" fmla="*/ 249721 h 295034"/>
                <a:gd name="connsiteX194" fmla="*/ 47939 w 1785146"/>
                <a:gd name="connsiteY194" fmla="*/ 253954 h 295034"/>
                <a:gd name="connsiteX195" fmla="*/ 69351 w 1785146"/>
                <a:gd name="connsiteY195" fmla="*/ 258186 h 295034"/>
                <a:gd name="connsiteX196" fmla="*/ 244380 w 1785146"/>
                <a:gd name="connsiteY196" fmla="*/ 283582 h 295034"/>
                <a:gd name="connsiteX197" fmla="*/ 244380 w 1785146"/>
                <a:gd name="connsiteY197" fmla="*/ 283582 h 295034"/>
                <a:gd name="connsiteX198" fmla="*/ 351190 w 1785146"/>
                <a:gd name="connsiteY198" fmla="*/ 287814 h 295034"/>
                <a:gd name="connsiteX199" fmla="*/ 372602 w 1785146"/>
                <a:gd name="connsiteY199" fmla="*/ 292047 h 295034"/>
                <a:gd name="connsiteX200" fmla="*/ 1013088 w 1785146"/>
                <a:gd name="connsiteY200" fmla="*/ 292047 h 295034"/>
                <a:gd name="connsiteX201" fmla="*/ 1051556 w 1785146"/>
                <a:gd name="connsiteY201" fmla="*/ 292047 h 295034"/>
                <a:gd name="connsiteX202" fmla="*/ 1299285 w 1785146"/>
                <a:gd name="connsiteY202" fmla="*/ 292047 h 295034"/>
                <a:gd name="connsiteX203" fmla="*/ 1295052 w 1785146"/>
                <a:gd name="connsiteY203" fmla="*/ 292047 h 295034"/>
                <a:gd name="connsiteX204" fmla="*/ 1367628 w 1785146"/>
                <a:gd name="connsiteY204" fmla="*/ 287814 h 295034"/>
                <a:gd name="connsiteX205" fmla="*/ 1371861 w 1785146"/>
                <a:gd name="connsiteY205" fmla="*/ 292047 h 295034"/>
                <a:gd name="connsiteX206" fmla="*/ 1435972 w 1785146"/>
                <a:gd name="connsiteY206" fmla="*/ 287814 h 295034"/>
                <a:gd name="connsiteX207" fmla="*/ 1713578 w 1785146"/>
                <a:gd name="connsiteY207" fmla="*/ 283582 h 295034"/>
                <a:gd name="connsiteX208" fmla="*/ 1666646 w 1785146"/>
                <a:gd name="connsiteY208" fmla="*/ 279349 h 295034"/>
                <a:gd name="connsiteX209" fmla="*/ 1777689 w 1785146"/>
                <a:gd name="connsiteY209" fmla="*/ 266652 h 295034"/>
                <a:gd name="connsiteX210" fmla="*/ 1332647 w 1785146"/>
                <a:gd name="connsiteY210" fmla="*/ 262419 h 295034"/>
                <a:gd name="connsiteX211" fmla="*/ 1332647 w 1785146"/>
                <a:gd name="connsiteY211" fmla="*/ 262419 h 295034"/>
                <a:gd name="connsiteX212" fmla="*/ 1430868 w 1785146"/>
                <a:gd name="connsiteY212" fmla="*/ 55148 h 295034"/>
                <a:gd name="connsiteX213" fmla="*/ 1422278 w 1785146"/>
                <a:gd name="connsiteY213" fmla="*/ 55148 h 295034"/>
                <a:gd name="connsiteX214" fmla="*/ 1413688 w 1785146"/>
                <a:gd name="connsiteY214" fmla="*/ 55148 h 295034"/>
                <a:gd name="connsiteX215" fmla="*/ 1430868 w 1785146"/>
                <a:gd name="connsiteY215" fmla="*/ 55148 h 295034"/>
                <a:gd name="connsiteX216" fmla="*/ 1430868 w 1785146"/>
                <a:gd name="connsiteY216" fmla="*/ 55148 h 295034"/>
                <a:gd name="connsiteX217" fmla="*/ 1430868 w 1785146"/>
                <a:gd name="connsiteY217" fmla="*/ 55148 h 295034"/>
                <a:gd name="connsiteX218" fmla="*/ 1319825 w 1785146"/>
                <a:gd name="connsiteY218" fmla="*/ 287814 h 295034"/>
                <a:gd name="connsiteX219" fmla="*/ 1345469 w 1785146"/>
                <a:gd name="connsiteY219" fmla="*/ 287814 h 295034"/>
                <a:gd name="connsiteX220" fmla="*/ 1319825 w 1785146"/>
                <a:gd name="connsiteY220" fmla="*/ 287814 h 295034"/>
                <a:gd name="connsiteX221" fmla="*/ 1319825 w 1785146"/>
                <a:gd name="connsiteY221" fmla="*/ 287814 h 295034"/>
                <a:gd name="connsiteX222" fmla="*/ 1371114 w 1785146"/>
                <a:gd name="connsiteY222" fmla="*/ 275117 h 295034"/>
                <a:gd name="connsiteX223" fmla="*/ 1362524 w 1785146"/>
                <a:gd name="connsiteY223" fmla="*/ 275117 h 295034"/>
                <a:gd name="connsiteX224" fmla="*/ 1221605 w 1785146"/>
                <a:gd name="connsiteY224" fmla="*/ 275117 h 295034"/>
                <a:gd name="connsiteX225" fmla="*/ 1200193 w 1785146"/>
                <a:gd name="connsiteY225" fmla="*/ 275117 h 295034"/>
                <a:gd name="connsiteX226" fmla="*/ 1221605 w 1785146"/>
                <a:gd name="connsiteY226" fmla="*/ 275117 h 295034"/>
                <a:gd name="connsiteX227" fmla="*/ 1388168 w 1785146"/>
                <a:gd name="connsiteY227" fmla="*/ 270884 h 295034"/>
                <a:gd name="connsiteX228" fmla="*/ 1400991 w 1785146"/>
                <a:gd name="connsiteY228" fmla="*/ 275117 h 295034"/>
                <a:gd name="connsiteX229" fmla="*/ 1482156 w 1785146"/>
                <a:gd name="connsiteY229" fmla="*/ 275117 h 295034"/>
                <a:gd name="connsiteX230" fmla="*/ 1371114 w 1785146"/>
                <a:gd name="connsiteY230" fmla="*/ 275117 h 295034"/>
                <a:gd name="connsiteX231" fmla="*/ 1371114 w 1785146"/>
                <a:gd name="connsiteY231" fmla="*/ 275117 h 295034"/>
                <a:gd name="connsiteX232" fmla="*/ 1371114 w 1785146"/>
                <a:gd name="connsiteY232" fmla="*/ 275117 h 295034"/>
                <a:gd name="connsiteX233" fmla="*/ 1605897 w 1785146"/>
                <a:gd name="connsiteY233" fmla="*/ 279349 h 295034"/>
                <a:gd name="connsiteX234" fmla="*/ 1503444 w 1785146"/>
                <a:gd name="connsiteY234" fmla="*/ 279349 h 295034"/>
                <a:gd name="connsiteX235" fmla="*/ 1503444 w 1785146"/>
                <a:gd name="connsiteY235" fmla="*/ 275117 h 295034"/>
                <a:gd name="connsiteX236" fmla="*/ 1605897 w 1785146"/>
                <a:gd name="connsiteY236" fmla="*/ 279349 h 295034"/>
                <a:gd name="connsiteX237" fmla="*/ 1657186 w 1785146"/>
                <a:gd name="connsiteY237" fmla="*/ 279349 h 295034"/>
                <a:gd name="connsiteX238" fmla="*/ 1605897 w 1785146"/>
                <a:gd name="connsiteY238" fmla="*/ 279349 h 295034"/>
                <a:gd name="connsiteX239" fmla="*/ 1605897 w 1785146"/>
                <a:gd name="connsiteY239" fmla="*/ 279349 h 2950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</a:cxnLst>
              <a:rect l="l" t="t" r="r" b="b"/>
              <a:pathLst>
                <a:path w="1785146" h="295034">
                  <a:moveTo>
                    <a:pt x="1332647" y="262419"/>
                  </a:moveTo>
                  <a:cubicBezTo>
                    <a:pt x="1332647" y="258186"/>
                    <a:pt x="1332647" y="258186"/>
                    <a:pt x="1332647" y="258186"/>
                  </a:cubicBezTo>
                  <a:cubicBezTo>
                    <a:pt x="1349702" y="258186"/>
                    <a:pt x="1366757" y="258186"/>
                    <a:pt x="1383936" y="258186"/>
                  </a:cubicBezTo>
                  <a:cubicBezTo>
                    <a:pt x="1388168" y="258186"/>
                    <a:pt x="1388168" y="258186"/>
                    <a:pt x="1388168" y="258186"/>
                  </a:cubicBezTo>
                  <a:cubicBezTo>
                    <a:pt x="1383936" y="258186"/>
                    <a:pt x="1375346" y="258186"/>
                    <a:pt x="1371114" y="253954"/>
                  </a:cubicBezTo>
                  <a:cubicBezTo>
                    <a:pt x="1503444" y="253954"/>
                    <a:pt x="1503444" y="253954"/>
                    <a:pt x="1503444" y="253954"/>
                  </a:cubicBezTo>
                  <a:cubicBezTo>
                    <a:pt x="1512033" y="253954"/>
                    <a:pt x="1512033" y="253954"/>
                    <a:pt x="1512033" y="253954"/>
                  </a:cubicBezTo>
                  <a:cubicBezTo>
                    <a:pt x="1584610" y="253954"/>
                    <a:pt x="1661543" y="258186"/>
                    <a:pt x="1729762" y="253954"/>
                  </a:cubicBezTo>
                  <a:cubicBezTo>
                    <a:pt x="1721171" y="249721"/>
                    <a:pt x="1721171" y="249721"/>
                    <a:pt x="1721171" y="249721"/>
                  </a:cubicBezTo>
                  <a:cubicBezTo>
                    <a:pt x="1742583" y="249721"/>
                    <a:pt x="1768103" y="249721"/>
                    <a:pt x="1785282" y="245489"/>
                  </a:cubicBezTo>
                  <a:cubicBezTo>
                    <a:pt x="1635774" y="241256"/>
                    <a:pt x="1486389" y="249721"/>
                    <a:pt x="1345469" y="237024"/>
                  </a:cubicBezTo>
                  <a:cubicBezTo>
                    <a:pt x="1345469" y="237024"/>
                    <a:pt x="1349702" y="237024"/>
                    <a:pt x="1349702" y="232791"/>
                  </a:cubicBezTo>
                  <a:cubicBezTo>
                    <a:pt x="1486389" y="232791"/>
                    <a:pt x="1627309" y="245489"/>
                    <a:pt x="1763872" y="237024"/>
                  </a:cubicBezTo>
                  <a:cubicBezTo>
                    <a:pt x="1725404" y="232791"/>
                    <a:pt x="1678473" y="232791"/>
                    <a:pt x="1640007" y="228558"/>
                  </a:cubicBezTo>
                  <a:lnTo>
                    <a:pt x="1640007" y="228558"/>
                  </a:lnTo>
                  <a:cubicBezTo>
                    <a:pt x="1704118" y="228558"/>
                    <a:pt x="1704118" y="228558"/>
                    <a:pt x="1704118" y="228558"/>
                  </a:cubicBezTo>
                  <a:cubicBezTo>
                    <a:pt x="1605897" y="224326"/>
                    <a:pt x="1605897" y="224326"/>
                    <a:pt x="1605897" y="224326"/>
                  </a:cubicBezTo>
                  <a:cubicBezTo>
                    <a:pt x="1605897" y="228558"/>
                    <a:pt x="1610130" y="228558"/>
                    <a:pt x="1605897" y="228558"/>
                  </a:cubicBezTo>
                  <a:cubicBezTo>
                    <a:pt x="1601664" y="228558"/>
                    <a:pt x="1593075" y="228558"/>
                    <a:pt x="1593075" y="224326"/>
                  </a:cubicBezTo>
                  <a:cubicBezTo>
                    <a:pt x="1588842" y="228558"/>
                    <a:pt x="1580253" y="224326"/>
                    <a:pt x="1580253" y="228558"/>
                  </a:cubicBezTo>
                  <a:cubicBezTo>
                    <a:pt x="1546143" y="228558"/>
                    <a:pt x="1507676" y="224326"/>
                    <a:pt x="1464977" y="224326"/>
                  </a:cubicBezTo>
                  <a:cubicBezTo>
                    <a:pt x="1460745" y="220093"/>
                    <a:pt x="1460745" y="220093"/>
                    <a:pt x="1460745" y="220093"/>
                  </a:cubicBezTo>
                  <a:cubicBezTo>
                    <a:pt x="1469334" y="220093"/>
                    <a:pt x="1469334" y="220093"/>
                    <a:pt x="1469334" y="220093"/>
                  </a:cubicBezTo>
                  <a:cubicBezTo>
                    <a:pt x="1554733" y="220093"/>
                    <a:pt x="1640131" y="224326"/>
                    <a:pt x="1717064" y="220093"/>
                  </a:cubicBezTo>
                  <a:cubicBezTo>
                    <a:pt x="1614611" y="215861"/>
                    <a:pt x="1503568" y="215861"/>
                    <a:pt x="1401115" y="207396"/>
                  </a:cubicBezTo>
                  <a:cubicBezTo>
                    <a:pt x="1486513" y="207396"/>
                    <a:pt x="1576144" y="211628"/>
                    <a:pt x="1665900" y="211628"/>
                  </a:cubicBezTo>
                  <a:cubicBezTo>
                    <a:pt x="1674489" y="207396"/>
                    <a:pt x="1674489" y="207396"/>
                    <a:pt x="1674489" y="207396"/>
                  </a:cubicBezTo>
                  <a:cubicBezTo>
                    <a:pt x="1738600" y="207396"/>
                    <a:pt x="1738600" y="207396"/>
                    <a:pt x="1738600" y="207396"/>
                  </a:cubicBezTo>
                  <a:cubicBezTo>
                    <a:pt x="1636147" y="203163"/>
                    <a:pt x="1529337" y="198930"/>
                    <a:pt x="1422651" y="198930"/>
                  </a:cubicBezTo>
                  <a:cubicBezTo>
                    <a:pt x="1426884" y="194698"/>
                    <a:pt x="1431241" y="194698"/>
                    <a:pt x="1435473" y="194698"/>
                  </a:cubicBezTo>
                  <a:cubicBezTo>
                    <a:pt x="1529461" y="198930"/>
                    <a:pt x="1623325" y="203163"/>
                    <a:pt x="1717313" y="198930"/>
                  </a:cubicBezTo>
                  <a:cubicBezTo>
                    <a:pt x="1691669" y="198930"/>
                    <a:pt x="1666024" y="194698"/>
                    <a:pt x="1640504" y="190465"/>
                  </a:cubicBezTo>
                  <a:cubicBezTo>
                    <a:pt x="1653326" y="186233"/>
                    <a:pt x="1674614" y="194698"/>
                    <a:pt x="1691793" y="190465"/>
                  </a:cubicBezTo>
                  <a:cubicBezTo>
                    <a:pt x="1653326" y="186233"/>
                    <a:pt x="1653326" y="186233"/>
                    <a:pt x="1653326" y="186233"/>
                  </a:cubicBezTo>
                  <a:cubicBezTo>
                    <a:pt x="1644737" y="177768"/>
                    <a:pt x="1619217" y="186233"/>
                    <a:pt x="1606395" y="177768"/>
                  </a:cubicBezTo>
                  <a:cubicBezTo>
                    <a:pt x="1623449" y="177768"/>
                    <a:pt x="1623449" y="177768"/>
                    <a:pt x="1623449" y="177768"/>
                  </a:cubicBezTo>
                  <a:cubicBezTo>
                    <a:pt x="1529461" y="169303"/>
                    <a:pt x="1529461" y="169303"/>
                    <a:pt x="1529461" y="169303"/>
                  </a:cubicBezTo>
                  <a:cubicBezTo>
                    <a:pt x="1657559" y="169303"/>
                    <a:pt x="1657559" y="169303"/>
                    <a:pt x="1657559" y="169303"/>
                  </a:cubicBezTo>
                  <a:cubicBezTo>
                    <a:pt x="1666149" y="160837"/>
                    <a:pt x="1687436" y="169303"/>
                    <a:pt x="1696026" y="165070"/>
                  </a:cubicBezTo>
                  <a:cubicBezTo>
                    <a:pt x="1610627" y="160837"/>
                    <a:pt x="1610627" y="160837"/>
                    <a:pt x="1610627" y="160837"/>
                  </a:cubicBezTo>
                  <a:cubicBezTo>
                    <a:pt x="1606395" y="160837"/>
                    <a:pt x="1606395" y="160837"/>
                    <a:pt x="1606395" y="160837"/>
                  </a:cubicBezTo>
                  <a:cubicBezTo>
                    <a:pt x="1623449" y="156605"/>
                    <a:pt x="1644861" y="165070"/>
                    <a:pt x="1666149" y="160837"/>
                  </a:cubicBezTo>
                  <a:cubicBezTo>
                    <a:pt x="1683203" y="156605"/>
                    <a:pt x="1704615" y="160837"/>
                    <a:pt x="1721670" y="156605"/>
                  </a:cubicBezTo>
                  <a:cubicBezTo>
                    <a:pt x="1610627" y="156605"/>
                    <a:pt x="1512407" y="148140"/>
                    <a:pt x="1401365" y="143907"/>
                  </a:cubicBezTo>
                  <a:cubicBezTo>
                    <a:pt x="1397132" y="143907"/>
                    <a:pt x="1397132" y="143907"/>
                    <a:pt x="1397132" y="143907"/>
                  </a:cubicBezTo>
                  <a:cubicBezTo>
                    <a:pt x="1397132" y="139675"/>
                    <a:pt x="1401365" y="143907"/>
                    <a:pt x="1405722" y="143907"/>
                  </a:cubicBezTo>
                  <a:cubicBezTo>
                    <a:pt x="1380077" y="135442"/>
                    <a:pt x="1345968" y="139675"/>
                    <a:pt x="1316091" y="135442"/>
                  </a:cubicBezTo>
                  <a:cubicBezTo>
                    <a:pt x="1410079" y="131209"/>
                    <a:pt x="1508298" y="143907"/>
                    <a:pt x="1606519" y="139675"/>
                  </a:cubicBezTo>
                  <a:cubicBezTo>
                    <a:pt x="1521121" y="131209"/>
                    <a:pt x="1427134" y="131209"/>
                    <a:pt x="1337503" y="126977"/>
                  </a:cubicBezTo>
                  <a:cubicBezTo>
                    <a:pt x="1350325" y="122744"/>
                    <a:pt x="1371612" y="126977"/>
                    <a:pt x="1384434" y="122744"/>
                  </a:cubicBezTo>
                  <a:cubicBezTo>
                    <a:pt x="1401489" y="126977"/>
                    <a:pt x="1418544" y="126977"/>
                    <a:pt x="1435723" y="126977"/>
                  </a:cubicBezTo>
                  <a:cubicBezTo>
                    <a:pt x="1410079" y="118512"/>
                    <a:pt x="1384434" y="126977"/>
                    <a:pt x="1363147" y="122744"/>
                  </a:cubicBezTo>
                  <a:cubicBezTo>
                    <a:pt x="1427258" y="114279"/>
                    <a:pt x="1487012" y="126977"/>
                    <a:pt x="1550998" y="122744"/>
                  </a:cubicBezTo>
                  <a:cubicBezTo>
                    <a:pt x="1486888" y="118512"/>
                    <a:pt x="1486888" y="118512"/>
                    <a:pt x="1486888" y="118512"/>
                  </a:cubicBezTo>
                  <a:cubicBezTo>
                    <a:pt x="1465475" y="110047"/>
                    <a:pt x="1435599" y="118512"/>
                    <a:pt x="1418544" y="110047"/>
                  </a:cubicBezTo>
                  <a:cubicBezTo>
                    <a:pt x="1474064" y="105814"/>
                    <a:pt x="1525353" y="110047"/>
                    <a:pt x="1576518" y="114279"/>
                  </a:cubicBezTo>
                  <a:cubicBezTo>
                    <a:pt x="1563695" y="114279"/>
                    <a:pt x="1542408" y="114279"/>
                    <a:pt x="1529586" y="114279"/>
                  </a:cubicBezTo>
                  <a:lnTo>
                    <a:pt x="1529586" y="114279"/>
                  </a:lnTo>
                  <a:cubicBezTo>
                    <a:pt x="1550998" y="110047"/>
                    <a:pt x="1572285" y="118512"/>
                    <a:pt x="1589340" y="114279"/>
                  </a:cubicBezTo>
                  <a:cubicBezTo>
                    <a:pt x="1585107" y="114279"/>
                    <a:pt x="1580750" y="114279"/>
                    <a:pt x="1580750" y="114279"/>
                  </a:cubicBezTo>
                  <a:cubicBezTo>
                    <a:pt x="1614860" y="110047"/>
                    <a:pt x="1653326" y="118512"/>
                    <a:pt x="1687560" y="114279"/>
                  </a:cubicBezTo>
                  <a:cubicBezTo>
                    <a:pt x="1614984" y="110047"/>
                    <a:pt x="1614984" y="110047"/>
                    <a:pt x="1614984" y="110047"/>
                  </a:cubicBezTo>
                  <a:cubicBezTo>
                    <a:pt x="1585107" y="105814"/>
                    <a:pt x="1559463" y="110047"/>
                    <a:pt x="1525353" y="105814"/>
                  </a:cubicBezTo>
                  <a:cubicBezTo>
                    <a:pt x="1529586" y="101582"/>
                    <a:pt x="1529586" y="101582"/>
                    <a:pt x="1529586" y="101582"/>
                  </a:cubicBezTo>
                  <a:cubicBezTo>
                    <a:pt x="1606395" y="110047"/>
                    <a:pt x="1666273" y="97349"/>
                    <a:pt x="1747314" y="101582"/>
                  </a:cubicBezTo>
                  <a:cubicBezTo>
                    <a:pt x="1743082" y="101582"/>
                    <a:pt x="1743082" y="101582"/>
                    <a:pt x="1743082" y="101582"/>
                  </a:cubicBezTo>
                  <a:cubicBezTo>
                    <a:pt x="1435599" y="88884"/>
                    <a:pt x="1435599" y="88884"/>
                    <a:pt x="1435599" y="88884"/>
                  </a:cubicBezTo>
                  <a:cubicBezTo>
                    <a:pt x="1388667" y="88884"/>
                    <a:pt x="1388667" y="88884"/>
                    <a:pt x="1388667" y="88884"/>
                  </a:cubicBezTo>
                  <a:cubicBezTo>
                    <a:pt x="1435599" y="84651"/>
                    <a:pt x="1478297" y="93116"/>
                    <a:pt x="1525353" y="88884"/>
                  </a:cubicBezTo>
                  <a:cubicBezTo>
                    <a:pt x="1491245" y="84651"/>
                    <a:pt x="1452778" y="84651"/>
                    <a:pt x="1418544" y="84651"/>
                  </a:cubicBezTo>
                  <a:cubicBezTo>
                    <a:pt x="1422777" y="80419"/>
                    <a:pt x="1422777" y="80419"/>
                    <a:pt x="1422777" y="80419"/>
                  </a:cubicBezTo>
                  <a:cubicBezTo>
                    <a:pt x="1465475" y="80419"/>
                    <a:pt x="1520996" y="84651"/>
                    <a:pt x="1559463" y="76186"/>
                  </a:cubicBezTo>
                  <a:cubicBezTo>
                    <a:pt x="1555230" y="76186"/>
                    <a:pt x="1550873" y="76186"/>
                    <a:pt x="1550873" y="76186"/>
                  </a:cubicBezTo>
                  <a:cubicBezTo>
                    <a:pt x="1559463" y="71954"/>
                    <a:pt x="1559463" y="71954"/>
                    <a:pt x="1559463" y="71954"/>
                  </a:cubicBezTo>
                  <a:cubicBezTo>
                    <a:pt x="1512531" y="71954"/>
                    <a:pt x="1512531" y="71954"/>
                    <a:pt x="1512531" y="71954"/>
                  </a:cubicBezTo>
                  <a:cubicBezTo>
                    <a:pt x="1499709" y="63488"/>
                    <a:pt x="1474064" y="67721"/>
                    <a:pt x="1457011" y="63488"/>
                  </a:cubicBezTo>
                  <a:cubicBezTo>
                    <a:pt x="1461242" y="63488"/>
                    <a:pt x="1461242" y="63488"/>
                    <a:pt x="1461242" y="63488"/>
                  </a:cubicBezTo>
                  <a:cubicBezTo>
                    <a:pt x="1503941" y="63488"/>
                    <a:pt x="1550873" y="63488"/>
                    <a:pt x="1593572" y="63488"/>
                  </a:cubicBezTo>
                  <a:cubicBezTo>
                    <a:pt x="1465475" y="59256"/>
                    <a:pt x="1465475" y="59256"/>
                    <a:pt x="1465475" y="59256"/>
                  </a:cubicBezTo>
                  <a:cubicBezTo>
                    <a:pt x="1486888" y="55023"/>
                    <a:pt x="1508174" y="59256"/>
                    <a:pt x="1529586" y="55023"/>
                  </a:cubicBezTo>
                  <a:cubicBezTo>
                    <a:pt x="1525353" y="55023"/>
                    <a:pt x="1525353" y="55023"/>
                    <a:pt x="1525353" y="55023"/>
                  </a:cubicBezTo>
                  <a:cubicBezTo>
                    <a:pt x="1478421" y="55023"/>
                    <a:pt x="1435723" y="50791"/>
                    <a:pt x="1388667" y="50791"/>
                  </a:cubicBezTo>
                  <a:cubicBezTo>
                    <a:pt x="1435599" y="46558"/>
                    <a:pt x="1478297" y="50791"/>
                    <a:pt x="1520996" y="50791"/>
                  </a:cubicBezTo>
                  <a:cubicBezTo>
                    <a:pt x="1482530" y="46558"/>
                    <a:pt x="1482530" y="46558"/>
                    <a:pt x="1482530" y="46558"/>
                  </a:cubicBezTo>
                  <a:cubicBezTo>
                    <a:pt x="1525229" y="46558"/>
                    <a:pt x="1559338" y="50791"/>
                    <a:pt x="1602038" y="46558"/>
                  </a:cubicBezTo>
                  <a:cubicBezTo>
                    <a:pt x="1499584" y="38093"/>
                    <a:pt x="1397132" y="38093"/>
                    <a:pt x="1290322" y="33860"/>
                  </a:cubicBezTo>
                  <a:cubicBezTo>
                    <a:pt x="1307377" y="25395"/>
                    <a:pt x="1333021" y="33860"/>
                    <a:pt x="1341611" y="29628"/>
                  </a:cubicBezTo>
                  <a:cubicBezTo>
                    <a:pt x="1298912" y="25395"/>
                    <a:pt x="1251980" y="25395"/>
                    <a:pt x="1204923" y="25395"/>
                  </a:cubicBezTo>
                  <a:cubicBezTo>
                    <a:pt x="1196334" y="25395"/>
                    <a:pt x="1204923" y="21163"/>
                    <a:pt x="1196334" y="21163"/>
                  </a:cubicBezTo>
                  <a:cubicBezTo>
                    <a:pt x="1200566" y="21163"/>
                    <a:pt x="1204923" y="21163"/>
                    <a:pt x="1209156" y="21163"/>
                  </a:cubicBezTo>
                  <a:cubicBezTo>
                    <a:pt x="1503817" y="29628"/>
                    <a:pt x="1503817" y="29628"/>
                    <a:pt x="1503817" y="29628"/>
                  </a:cubicBezTo>
                  <a:cubicBezTo>
                    <a:pt x="1546516" y="33860"/>
                    <a:pt x="1589215" y="33860"/>
                    <a:pt x="1627682" y="33860"/>
                  </a:cubicBezTo>
                  <a:cubicBezTo>
                    <a:pt x="1525229" y="29628"/>
                    <a:pt x="1525229" y="29628"/>
                    <a:pt x="1525229" y="29628"/>
                  </a:cubicBezTo>
                  <a:cubicBezTo>
                    <a:pt x="1520996" y="29628"/>
                    <a:pt x="1520996" y="29628"/>
                    <a:pt x="1520996" y="29628"/>
                  </a:cubicBezTo>
                  <a:cubicBezTo>
                    <a:pt x="1567928" y="29628"/>
                    <a:pt x="1614984" y="33860"/>
                    <a:pt x="1661916" y="29628"/>
                  </a:cubicBezTo>
                  <a:cubicBezTo>
                    <a:pt x="1589340" y="33860"/>
                    <a:pt x="1525229" y="12698"/>
                    <a:pt x="1457011" y="16930"/>
                  </a:cubicBezTo>
                  <a:cubicBezTo>
                    <a:pt x="1461242" y="16930"/>
                    <a:pt x="1461242" y="16930"/>
                    <a:pt x="1461242" y="21163"/>
                  </a:cubicBezTo>
                  <a:cubicBezTo>
                    <a:pt x="1448420" y="21163"/>
                    <a:pt x="1435599" y="21163"/>
                    <a:pt x="1422777" y="16930"/>
                  </a:cubicBezTo>
                  <a:lnTo>
                    <a:pt x="1422777" y="16930"/>
                  </a:lnTo>
                  <a:lnTo>
                    <a:pt x="1422777" y="16930"/>
                  </a:lnTo>
                  <a:lnTo>
                    <a:pt x="1418544" y="16930"/>
                  </a:lnTo>
                  <a:cubicBezTo>
                    <a:pt x="1409953" y="16930"/>
                    <a:pt x="1397132" y="21163"/>
                    <a:pt x="1392900" y="12698"/>
                  </a:cubicBezTo>
                  <a:cubicBezTo>
                    <a:pt x="1388667" y="16930"/>
                    <a:pt x="1388667" y="16930"/>
                    <a:pt x="1388667" y="16930"/>
                  </a:cubicBezTo>
                  <a:cubicBezTo>
                    <a:pt x="1380077" y="12698"/>
                    <a:pt x="1380077" y="12698"/>
                    <a:pt x="1380077" y="12698"/>
                  </a:cubicBezTo>
                  <a:cubicBezTo>
                    <a:pt x="1380077" y="16930"/>
                    <a:pt x="1380077" y="16930"/>
                    <a:pt x="1380077" y="16930"/>
                  </a:cubicBezTo>
                  <a:cubicBezTo>
                    <a:pt x="1213513" y="12698"/>
                    <a:pt x="1213513" y="12698"/>
                    <a:pt x="1213513" y="12698"/>
                  </a:cubicBezTo>
                  <a:cubicBezTo>
                    <a:pt x="1217746" y="8465"/>
                    <a:pt x="1217746" y="8465"/>
                    <a:pt x="1217746" y="8465"/>
                  </a:cubicBezTo>
                  <a:cubicBezTo>
                    <a:pt x="1209156" y="12698"/>
                    <a:pt x="1192101" y="4232"/>
                    <a:pt x="1192101" y="12698"/>
                  </a:cubicBezTo>
                  <a:cubicBezTo>
                    <a:pt x="1102471" y="12698"/>
                    <a:pt x="1102471" y="12698"/>
                    <a:pt x="1102471" y="12698"/>
                  </a:cubicBezTo>
                  <a:cubicBezTo>
                    <a:pt x="1098238" y="8465"/>
                    <a:pt x="1098238" y="8465"/>
                    <a:pt x="1098238" y="8465"/>
                  </a:cubicBezTo>
                  <a:lnTo>
                    <a:pt x="1098238" y="8465"/>
                  </a:lnTo>
                  <a:cubicBezTo>
                    <a:pt x="1085416" y="8465"/>
                    <a:pt x="1085416" y="8465"/>
                    <a:pt x="1085416" y="8465"/>
                  </a:cubicBezTo>
                  <a:lnTo>
                    <a:pt x="1085416" y="8465"/>
                  </a:lnTo>
                  <a:cubicBezTo>
                    <a:pt x="1068361" y="12698"/>
                    <a:pt x="1046949" y="12698"/>
                    <a:pt x="1025662" y="8465"/>
                  </a:cubicBezTo>
                  <a:lnTo>
                    <a:pt x="1029894" y="8465"/>
                  </a:lnTo>
                  <a:cubicBezTo>
                    <a:pt x="1008483" y="8465"/>
                    <a:pt x="1008483" y="8465"/>
                    <a:pt x="1008483" y="8465"/>
                  </a:cubicBezTo>
                  <a:lnTo>
                    <a:pt x="1008483" y="8465"/>
                  </a:lnTo>
                  <a:cubicBezTo>
                    <a:pt x="978606" y="12698"/>
                    <a:pt x="948729" y="8465"/>
                    <a:pt x="918852" y="8465"/>
                  </a:cubicBezTo>
                  <a:cubicBezTo>
                    <a:pt x="918852" y="4232"/>
                    <a:pt x="918852" y="4232"/>
                    <a:pt x="918852" y="4232"/>
                  </a:cubicBezTo>
                  <a:cubicBezTo>
                    <a:pt x="914620" y="4232"/>
                    <a:pt x="910263" y="4232"/>
                    <a:pt x="910263" y="4232"/>
                  </a:cubicBezTo>
                  <a:cubicBezTo>
                    <a:pt x="893208" y="4232"/>
                    <a:pt x="876153" y="0"/>
                    <a:pt x="867563" y="8465"/>
                  </a:cubicBezTo>
                  <a:cubicBezTo>
                    <a:pt x="863331" y="4232"/>
                    <a:pt x="858974" y="4232"/>
                    <a:pt x="854741" y="8465"/>
                  </a:cubicBezTo>
                  <a:cubicBezTo>
                    <a:pt x="846152" y="0"/>
                    <a:pt x="824864" y="4232"/>
                    <a:pt x="807809" y="4232"/>
                  </a:cubicBezTo>
                  <a:cubicBezTo>
                    <a:pt x="807809" y="8465"/>
                    <a:pt x="790755" y="8465"/>
                    <a:pt x="782165" y="8465"/>
                  </a:cubicBezTo>
                  <a:cubicBezTo>
                    <a:pt x="777932" y="4232"/>
                    <a:pt x="769343" y="8465"/>
                    <a:pt x="769343" y="4232"/>
                  </a:cubicBezTo>
                  <a:cubicBezTo>
                    <a:pt x="743698" y="-4233"/>
                    <a:pt x="722411" y="12698"/>
                    <a:pt x="696767" y="4232"/>
                  </a:cubicBezTo>
                  <a:cubicBezTo>
                    <a:pt x="692534" y="4232"/>
                    <a:pt x="692534" y="4232"/>
                    <a:pt x="692534" y="4232"/>
                  </a:cubicBezTo>
                  <a:cubicBezTo>
                    <a:pt x="688301" y="4232"/>
                    <a:pt x="688301" y="4232"/>
                    <a:pt x="688301" y="4232"/>
                  </a:cubicBezTo>
                  <a:cubicBezTo>
                    <a:pt x="684069" y="4232"/>
                    <a:pt x="684069" y="4232"/>
                    <a:pt x="684069" y="4232"/>
                  </a:cubicBezTo>
                  <a:cubicBezTo>
                    <a:pt x="671247" y="4232"/>
                    <a:pt x="649960" y="0"/>
                    <a:pt x="637137" y="4232"/>
                  </a:cubicBezTo>
                  <a:cubicBezTo>
                    <a:pt x="624315" y="4232"/>
                    <a:pt x="620083" y="4232"/>
                    <a:pt x="611493" y="4232"/>
                  </a:cubicBezTo>
                  <a:cubicBezTo>
                    <a:pt x="329654" y="4232"/>
                    <a:pt x="329654" y="4232"/>
                    <a:pt x="329654" y="4232"/>
                  </a:cubicBezTo>
                  <a:cubicBezTo>
                    <a:pt x="329654" y="0"/>
                    <a:pt x="329654" y="0"/>
                    <a:pt x="329654" y="0"/>
                  </a:cubicBezTo>
                  <a:cubicBezTo>
                    <a:pt x="338244" y="0"/>
                    <a:pt x="363764" y="0"/>
                    <a:pt x="359531" y="0"/>
                  </a:cubicBezTo>
                  <a:cubicBezTo>
                    <a:pt x="325421" y="0"/>
                    <a:pt x="291187" y="0"/>
                    <a:pt x="257078" y="4232"/>
                  </a:cubicBezTo>
                  <a:cubicBezTo>
                    <a:pt x="175912" y="12698"/>
                    <a:pt x="82049" y="8465"/>
                    <a:pt x="5116" y="25395"/>
                  </a:cubicBezTo>
                  <a:cubicBezTo>
                    <a:pt x="9348" y="25395"/>
                    <a:pt x="13705" y="25395"/>
                    <a:pt x="13705" y="25395"/>
                  </a:cubicBezTo>
                  <a:cubicBezTo>
                    <a:pt x="9473" y="25395"/>
                    <a:pt x="5116" y="29628"/>
                    <a:pt x="883" y="33860"/>
                  </a:cubicBezTo>
                  <a:cubicBezTo>
                    <a:pt x="5116" y="33860"/>
                    <a:pt x="9473" y="33860"/>
                    <a:pt x="9473" y="33860"/>
                  </a:cubicBezTo>
                  <a:cubicBezTo>
                    <a:pt x="9473" y="38093"/>
                    <a:pt x="5241" y="38093"/>
                    <a:pt x="883" y="38093"/>
                  </a:cubicBezTo>
                  <a:cubicBezTo>
                    <a:pt x="5116" y="38093"/>
                    <a:pt x="9473" y="38093"/>
                    <a:pt x="13705" y="42326"/>
                  </a:cubicBezTo>
                  <a:cubicBezTo>
                    <a:pt x="883" y="46558"/>
                    <a:pt x="883" y="46558"/>
                    <a:pt x="883" y="46558"/>
                  </a:cubicBezTo>
                  <a:cubicBezTo>
                    <a:pt x="9473" y="46558"/>
                    <a:pt x="-3350" y="46558"/>
                    <a:pt x="883" y="50791"/>
                  </a:cubicBezTo>
                  <a:cubicBezTo>
                    <a:pt x="13705" y="55023"/>
                    <a:pt x="13705" y="55023"/>
                    <a:pt x="13705" y="55023"/>
                  </a:cubicBezTo>
                  <a:cubicBezTo>
                    <a:pt x="13705" y="59256"/>
                    <a:pt x="-3350" y="59256"/>
                    <a:pt x="5116" y="63488"/>
                  </a:cubicBezTo>
                  <a:cubicBezTo>
                    <a:pt x="5116" y="63488"/>
                    <a:pt x="9348" y="67721"/>
                    <a:pt x="13705" y="67721"/>
                  </a:cubicBezTo>
                  <a:lnTo>
                    <a:pt x="9473" y="67721"/>
                  </a:lnTo>
                  <a:cubicBezTo>
                    <a:pt x="9473" y="67721"/>
                    <a:pt x="9473" y="71954"/>
                    <a:pt x="5241" y="71954"/>
                  </a:cubicBezTo>
                  <a:cubicBezTo>
                    <a:pt x="18062" y="76186"/>
                    <a:pt x="5241" y="84651"/>
                    <a:pt x="22295" y="84651"/>
                  </a:cubicBezTo>
                  <a:cubicBezTo>
                    <a:pt x="13705" y="88884"/>
                    <a:pt x="13705" y="88884"/>
                    <a:pt x="13705" y="88884"/>
                  </a:cubicBezTo>
                  <a:cubicBezTo>
                    <a:pt x="17938" y="84651"/>
                    <a:pt x="22295" y="88884"/>
                    <a:pt x="26527" y="88884"/>
                  </a:cubicBezTo>
                  <a:cubicBezTo>
                    <a:pt x="22295" y="93116"/>
                    <a:pt x="13705" y="88884"/>
                    <a:pt x="9473" y="93116"/>
                  </a:cubicBezTo>
                  <a:cubicBezTo>
                    <a:pt x="18062" y="97349"/>
                    <a:pt x="18062" y="97349"/>
                    <a:pt x="18062" y="97349"/>
                  </a:cubicBezTo>
                  <a:cubicBezTo>
                    <a:pt x="9473" y="101582"/>
                    <a:pt x="9473" y="101582"/>
                    <a:pt x="9473" y="101582"/>
                  </a:cubicBezTo>
                  <a:cubicBezTo>
                    <a:pt x="13705" y="101582"/>
                    <a:pt x="13705" y="101582"/>
                    <a:pt x="13705" y="101582"/>
                  </a:cubicBezTo>
                  <a:cubicBezTo>
                    <a:pt x="17938" y="101582"/>
                    <a:pt x="17938" y="105814"/>
                    <a:pt x="17938" y="105814"/>
                  </a:cubicBezTo>
                  <a:cubicBezTo>
                    <a:pt x="22170" y="105814"/>
                    <a:pt x="26527" y="105814"/>
                    <a:pt x="30760" y="110047"/>
                  </a:cubicBezTo>
                  <a:cubicBezTo>
                    <a:pt x="26527" y="110047"/>
                    <a:pt x="22170" y="110047"/>
                    <a:pt x="17938" y="110047"/>
                  </a:cubicBezTo>
                  <a:cubicBezTo>
                    <a:pt x="22170" y="110047"/>
                    <a:pt x="30760" y="110047"/>
                    <a:pt x="26527" y="114279"/>
                  </a:cubicBezTo>
                  <a:cubicBezTo>
                    <a:pt x="26527" y="114279"/>
                    <a:pt x="26527" y="114279"/>
                    <a:pt x="22295" y="114279"/>
                  </a:cubicBezTo>
                  <a:cubicBezTo>
                    <a:pt x="26527" y="118512"/>
                    <a:pt x="26527" y="118512"/>
                    <a:pt x="26527" y="118512"/>
                  </a:cubicBezTo>
                  <a:cubicBezTo>
                    <a:pt x="13705" y="118512"/>
                    <a:pt x="30760" y="122744"/>
                    <a:pt x="26527" y="126977"/>
                  </a:cubicBezTo>
                  <a:cubicBezTo>
                    <a:pt x="30760" y="131209"/>
                    <a:pt x="39350" y="135442"/>
                    <a:pt x="47939" y="135442"/>
                  </a:cubicBezTo>
                  <a:cubicBezTo>
                    <a:pt x="43707" y="139675"/>
                    <a:pt x="35117" y="135442"/>
                    <a:pt x="30884" y="139675"/>
                  </a:cubicBezTo>
                  <a:cubicBezTo>
                    <a:pt x="22295" y="139675"/>
                    <a:pt x="35117" y="139675"/>
                    <a:pt x="26652" y="139675"/>
                  </a:cubicBezTo>
                  <a:cubicBezTo>
                    <a:pt x="30884" y="148140"/>
                    <a:pt x="48064" y="139675"/>
                    <a:pt x="56529" y="148140"/>
                  </a:cubicBezTo>
                  <a:cubicBezTo>
                    <a:pt x="47939" y="152372"/>
                    <a:pt x="35241" y="143907"/>
                    <a:pt x="30884" y="152372"/>
                  </a:cubicBezTo>
                  <a:cubicBezTo>
                    <a:pt x="39475" y="152372"/>
                    <a:pt x="43707" y="152372"/>
                    <a:pt x="47939" y="152372"/>
                  </a:cubicBezTo>
                  <a:cubicBezTo>
                    <a:pt x="39350" y="156605"/>
                    <a:pt x="35117" y="156605"/>
                    <a:pt x="35117" y="160837"/>
                  </a:cubicBezTo>
                  <a:cubicBezTo>
                    <a:pt x="47939" y="165070"/>
                    <a:pt x="47939" y="165070"/>
                    <a:pt x="47939" y="165070"/>
                  </a:cubicBezTo>
                  <a:cubicBezTo>
                    <a:pt x="30884" y="165070"/>
                    <a:pt x="47939" y="177768"/>
                    <a:pt x="30884" y="173535"/>
                  </a:cubicBezTo>
                  <a:cubicBezTo>
                    <a:pt x="39475" y="173535"/>
                    <a:pt x="39475" y="173535"/>
                    <a:pt x="39475" y="173535"/>
                  </a:cubicBezTo>
                  <a:cubicBezTo>
                    <a:pt x="35241" y="177768"/>
                    <a:pt x="48064" y="177768"/>
                    <a:pt x="39475" y="182000"/>
                  </a:cubicBezTo>
                  <a:cubicBezTo>
                    <a:pt x="48064" y="186233"/>
                    <a:pt x="48064" y="186233"/>
                    <a:pt x="48064" y="186233"/>
                  </a:cubicBezTo>
                  <a:cubicBezTo>
                    <a:pt x="39475" y="190465"/>
                    <a:pt x="39475" y="190465"/>
                    <a:pt x="39475" y="190465"/>
                  </a:cubicBezTo>
                  <a:cubicBezTo>
                    <a:pt x="43707" y="194698"/>
                    <a:pt x="56529" y="190465"/>
                    <a:pt x="60886" y="194698"/>
                  </a:cubicBezTo>
                  <a:cubicBezTo>
                    <a:pt x="52296" y="198930"/>
                    <a:pt x="39475" y="198930"/>
                    <a:pt x="39475" y="198930"/>
                  </a:cubicBezTo>
                  <a:cubicBezTo>
                    <a:pt x="43707" y="203163"/>
                    <a:pt x="43707" y="203163"/>
                    <a:pt x="43707" y="203163"/>
                  </a:cubicBezTo>
                  <a:cubicBezTo>
                    <a:pt x="43707" y="203163"/>
                    <a:pt x="39475" y="203163"/>
                    <a:pt x="35117" y="203163"/>
                  </a:cubicBezTo>
                  <a:cubicBezTo>
                    <a:pt x="52172" y="207396"/>
                    <a:pt x="52172" y="207396"/>
                    <a:pt x="52172" y="207396"/>
                  </a:cubicBezTo>
                  <a:cubicBezTo>
                    <a:pt x="47939" y="207396"/>
                    <a:pt x="47939" y="207396"/>
                    <a:pt x="47939" y="207396"/>
                  </a:cubicBezTo>
                  <a:cubicBezTo>
                    <a:pt x="60761" y="211628"/>
                    <a:pt x="60761" y="211628"/>
                    <a:pt x="60761" y="211628"/>
                  </a:cubicBezTo>
                  <a:cubicBezTo>
                    <a:pt x="56529" y="211628"/>
                    <a:pt x="52172" y="215861"/>
                    <a:pt x="43707" y="215861"/>
                  </a:cubicBezTo>
                  <a:cubicBezTo>
                    <a:pt x="47939" y="215861"/>
                    <a:pt x="47939" y="215861"/>
                    <a:pt x="47939" y="215861"/>
                  </a:cubicBezTo>
                  <a:cubicBezTo>
                    <a:pt x="47939" y="220093"/>
                    <a:pt x="47939" y="220093"/>
                    <a:pt x="43707" y="220093"/>
                  </a:cubicBezTo>
                  <a:cubicBezTo>
                    <a:pt x="52296" y="220093"/>
                    <a:pt x="65118" y="215861"/>
                    <a:pt x="69351" y="220093"/>
                  </a:cubicBezTo>
                  <a:cubicBezTo>
                    <a:pt x="60761" y="228558"/>
                    <a:pt x="47939" y="220093"/>
                    <a:pt x="43707" y="224326"/>
                  </a:cubicBezTo>
                  <a:cubicBezTo>
                    <a:pt x="56529" y="228558"/>
                    <a:pt x="73584" y="228558"/>
                    <a:pt x="90638" y="228558"/>
                  </a:cubicBezTo>
                  <a:cubicBezTo>
                    <a:pt x="73584" y="237024"/>
                    <a:pt x="56529" y="232791"/>
                    <a:pt x="35117" y="237024"/>
                  </a:cubicBezTo>
                  <a:cubicBezTo>
                    <a:pt x="39350" y="237024"/>
                    <a:pt x="43707" y="237024"/>
                    <a:pt x="47939" y="241256"/>
                  </a:cubicBezTo>
                  <a:cubicBezTo>
                    <a:pt x="43707" y="241256"/>
                    <a:pt x="43707" y="241256"/>
                    <a:pt x="43707" y="241256"/>
                  </a:cubicBezTo>
                  <a:cubicBezTo>
                    <a:pt x="65118" y="245489"/>
                    <a:pt x="65118" y="245489"/>
                    <a:pt x="65118" y="245489"/>
                  </a:cubicBezTo>
                  <a:cubicBezTo>
                    <a:pt x="56529" y="249721"/>
                    <a:pt x="56529" y="249721"/>
                    <a:pt x="56529" y="249721"/>
                  </a:cubicBezTo>
                  <a:lnTo>
                    <a:pt x="56529" y="249721"/>
                  </a:lnTo>
                  <a:cubicBezTo>
                    <a:pt x="52296" y="253954"/>
                    <a:pt x="52296" y="249721"/>
                    <a:pt x="47939" y="253954"/>
                  </a:cubicBezTo>
                  <a:cubicBezTo>
                    <a:pt x="56529" y="258186"/>
                    <a:pt x="60761" y="258186"/>
                    <a:pt x="69351" y="258186"/>
                  </a:cubicBezTo>
                  <a:cubicBezTo>
                    <a:pt x="116283" y="279349"/>
                    <a:pt x="184626" y="283582"/>
                    <a:pt x="244380" y="283582"/>
                  </a:cubicBezTo>
                  <a:lnTo>
                    <a:pt x="244380" y="283582"/>
                  </a:lnTo>
                  <a:cubicBezTo>
                    <a:pt x="351190" y="287814"/>
                    <a:pt x="351190" y="287814"/>
                    <a:pt x="351190" y="287814"/>
                  </a:cubicBezTo>
                  <a:cubicBezTo>
                    <a:pt x="355423" y="292047"/>
                    <a:pt x="364012" y="292047"/>
                    <a:pt x="372602" y="292047"/>
                  </a:cubicBezTo>
                  <a:cubicBezTo>
                    <a:pt x="581865" y="279349"/>
                    <a:pt x="808183" y="292047"/>
                    <a:pt x="1013088" y="292047"/>
                  </a:cubicBezTo>
                  <a:cubicBezTo>
                    <a:pt x="1025911" y="296280"/>
                    <a:pt x="1042965" y="296280"/>
                    <a:pt x="1051556" y="292047"/>
                  </a:cubicBezTo>
                  <a:cubicBezTo>
                    <a:pt x="1299285" y="292047"/>
                    <a:pt x="1299285" y="292047"/>
                    <a:pt x="1299285" y="292047"/>
                  </a:cubicBezTo>
                  <a:cubicBezTo>
                    <a:pt x="1295052" y="292047"/>
                    <a:pt x="1295052" y="292047"/>
                    <a:pt x="1295052" y="292047"/>
                  </a:cubicBezTo>
                  <a:cubicBezTo>
                    <a:pt x="1320697" y="292047"/>
                    <a:pt x="1341984" y="292047"/>
                    <a:pt x="1367628" y="287814"/>
                  </a:cubicBezTo>
                  <a:cubicBezTo>
                    <a:pt x="1371861" y="292047"/>
                    <a:pt x="1371861" y="292047"/>
                    <a:pt x="1371861" y="292047"/>
                  </a:cubicBezTo>
                  <a:cubicBezTo>
                    <a:pt x="1435972" y="287814"/>
                    <a:pt x="1435972" y="287814"/>
                    <a:pt x="1435972" y="287814"/>
                  </a:cubicBezTo>
                  <a:cubicBezTo>
                    <a:pt x="1534193" y="283582"/>
                    <a:pt x="1619590" y="292047"/>
                    <a:pt x="1713578" y="283582"/>
                  </a:cubicBezTo>
                  <a:cubicBezTo>
                    <a:pt x="1696523" y="279349"/>
                    <a:pt x="1679468" y="283582"/>
                    <a:pt x="1666646" y="279349"/>
                  </a:cubicBezTo>
                  <a:cubicBezTo>
                    <a:pt x="1705113" y="279349"/>
                    <a:pt x="1739222" y="270884"/>
                    <a:pt x="1777689" y="266652"/>
                  </a:cubicBezTo>
                  <a:cubicBezTo>
                    <a:pt x="1631541" y="266652"/>
                    <a:pt x="1482156" y="266652"/>
                    <a:pt x="1332647" y="262419"/>
                  </a:cubicBezTo>
                  <a:lnTo>
                    <a:pt x="1332647" y="262419"/>
                  </a:lnTo>
                  <a:close/>
                  <a:moveTo>
                    <a:pt x="1430868" y="55148"/>
                  </a:moveTo>
                  <a:cubicBezTo>
                    <a:pt x="1422278" y="55148"/>
                    <a:pt x="1422278" y="55148"/>
                    <a:pt x="1422278" y="55148"/>
                  </a:cubicBezTo>
                  <a:cubicBezTo>
                    <a:pt x="1413688" y="55148"/>
                    <a:pt x="1413688" y="55148"/>
                    <a:pt x="1413688" y="55148"/>
                  </a:cubicBezTo>
                  <a:lnTo>
                    <a:pt x="1430868" y="55148"/>
                  </a:lnTo>
                  <a:lnTo>
                    <a:pt x="1430868" y="55148"/>
                  </a:lnTo>
                  <a:lnTo>
                    <a:pt x="1430868" y="55148"/>
                  </a:lnTo>
                  <a:close/>
                  <a:moveTo>
                    <a:pt x="1319825" y="287814"/>
                  </a:moveTo>
                  <a:cubicBezTo>
                    <a:pt x="1328414" y="287814"/>
                    <a:pt x="1336880" y="283582"/>
                    <a:pt x="1345469" y="287814"/>
                  </a:cubicBezTo>
                  <a:cubicBezTo>
                    <a:pt x="1336880" y="287814"/>
                    <a:pt x="1328414" y="287814"/>
                    <a:pt x="1319825" y="287814"/>
                  </a:cubicBezTo>
                  <a:lnTo>
                    <a:pt x="1319825" y="287814"/>
                  </a:lnTo>
                  <a:close/>
                  <a:moveTo>
                    <a:pt x="1371114" y="275117"/>
                  </a:moveTo>
                  <a:cubicBezTo>
                    <a:pt x="1362524" y="275117"/>
                    <a:pt x="1362524" y="275117"/>
                    <a:pt x="1362524" y="275117"/>
                  </a:cubicBezTo>
                  <a:cubicBezTo>
                    <a:pt x="1319825" y="275117"/>
                    <a:pt x="1268536" y="275117"/>
                    <a:pt x="1221605" y="275117"/>
                  </a:cubicBezTo>
                  <a:cubicBezTo>
                    <a:pt x="1213015" y="275117"/>
                    <a:pt x="1208783" y="275117"/>
                    <a:pt x="1200193" y="275117"/>
                  </a:cubicBezTo>
                  <a:cubicBezTo>
                    <a:pt x="1208783" y="275117"/>
                    <a:pt x="1213015" y="275117"/>
                    <a:pt x="1221605" y="275117"/>
                  </a:cubicBezTo>
                  <a:cubicBezTo>
                    <a:pt x="1277127" y="270884"/>
                    <a:pt x="1332647" y="270884"/>
                    <a:pt x="1388168" y="270884"/>
                  </a:cubicBezTo>
                  <a:cubicBezTo>
                    <a:pt x="1400991" y="275117"/>
                    <a:pt x="1400991" y="275117"/>
                    <a:pt x="1400991" y="275117"/>
                  </a:cubicBezTo>
                  <a:cubicBezTo>
                    <a:pt x="1482156" y="275117"/>
                    <a:pt x="1482156" y="275117"/>
                    <a:pt x="1482156" y="275117"/>
                  </a:cubicBezTo>
                  <a:lnTo>
                    <a:pt x="1371114" y="275117"/>
                  </a:lnTo>
                  <a:lnTo>
                    <a:pt x="1371114" y="275117"/>
                  </a:lnTo>
                  <a:lnTo>
                    <a:pt x="1371114" y="275117"/>
                  </a:lnTo>
                  <a:close/>
                  <a:moveTo>
                    <a:pt x="1605897" y="279349"/>
                  </a:moveTo>
                  <a:cubicBezTo>
                    <a:pt x="1571787" y="279349"/>
                    <a:pt x="1533321" y="279349"/>
                    <a:pt x="1503444" y="279349"/>
                  </a:cubicBezTo>
                  <a:cubicBezTo>
                    <a:pt x="1503444" y="275117"/>
                    <a:pt x="1503444" y="275117"/>
                    <a:pt x="1503444" y="275117"/>
                  </a:cubicBezTo>
                  <a:cubicBezTo>
                    <a:pt x="1533321" y="279349"/>
                    <a:pt x="1571787" y="279349"/>
                    <a:pt x="1605897" y="279349"/>
                  </a:cubicBezTo>
                  <a:cubicBezTo>
                    <a:pt x="1622952" y="279349"/>
                    <a:pt x="1640007" y="279349"/>
                    <a:pt x="1657186" y="279349"/>
                  </a:cubicBezTo>
                  <a:cubicBezTo>
                    <a:pt x="1640131" y="279349"/>
                    <a:pt x="1623076" y="279349"/>
                    <a:pt x="1605897" y="279349"/>
                  </a:cubicBezTo>
                  <a:lnTo>
                    <a:pt x="1605897" y="279349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262626">
                    <a:alpha val="0"/>
                  </a:srgbClr>
                </a:gs>
                <a:gs pos="100000">
                  <a:schemeClr val="tx1">
                    <a:lumMod val="95000"/>
                    <a:lumOff val="5000"/>
                  </a:schemeClr>
                </a:gs>
              </a:gsLst>
              <a:lin ang="10800000" scaled="1"/>
              <a:tileRect/>
            </a:gradFill>
            <a:ln w="12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Freeform 55">
              <a:extLst>
                <a:ext uri="{FF2B5EF4-FFF2-40B4-BE49-F238E27FC236}">
                  <a16:creationId xmlns:a16="http://schemas.microsoft.com/office/drawing/2014/main" id="{A40DAFD2-090E-4455-952B-092894C5152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9549" y="8227"/>
              <a:ext cx="1276803" cy="1199782"/>
            </a:xfrm>
            <a:custGeom>
              <a:avLst/>
              <a:gdLst>
                <a:gd name="T0" fmla="*/ 155 w 296"/>
                <a:gd name="T1" fmla="*/ 270 h 278"/>
                <a:gd name="T2" fmla="*/ 148 w 296"/>
                <a:gd name="T3" fmla="*/ 251 h 278"/>
                <a:gd name="T4" fmla="*/ 150 w 296"/>
                <a:gd name="T5" fmla="*/ 248 h 278"/>
                <a:gd name="T6" fmla="*/ 143 w 296"/>
                <a:gd name="T7" fmla="*/ 210 h 278"/>
                <a:gd name="T8" fmla="*/ 144 w 296"/>
                <a:gd name="T9" fmla="*/ 214 h 278"/>
                <a:gd name="T10" fmla="*/ 146 w 296"/>
                <a:gd name="T11" fmla="*/ 227 h 278"/>
                <a:gd name="T12" fmla="*/ 245 w 296"/>
                <a:gd name="T13" fmla="*/ 210 h 278"/>
                <a:gd name="T14" fmla="*/ 227 w 296"/>
                <a:gd name="T15" fmla="*/ 81 h 278"/>
                <a:gd name="T16" fmla="*/ 216 w 296"/>
                <a:gd name="T17" fmla="*/ 40 h 278"/>
                <a:gd name="T18" fmla="*/ 205 w 296"/>
                <a:gd name="T19" fmla="*/ 49 h 278"/>
                <a:gd name="T20" fmla="*/ 183 w 296"/>
                <a:gd name="T21" fmla="*/ 43 h 278"/>
                <a:gd name="T22" fmla="*/ 177 w 296"/>
                <a:gd name="T23" fmla="*/ 44 h 278"/>
                <a:gd name="T24" fmla="*/ 182 w 296"/>
                <a:gd name="T25" fmla="*/ 17 h 278"/>
                <a:gd name="T26" fmla="*/ 203 w 296"/>
                <a:gd name="T27" fmla="*/ 10 h 278"/>
                <a:gd name="T28" fmla="*/ 216 w 296"/>
                <a:gd name="T29" fmla="*/ 18 h 278"/>
                <a:gd name="T30" fmla="*/ 224 w 296"/>
                <a:gd name="T31" fmla="*/ 85 h 278"/>
                <a:gd name="T32" fmla="*/ 135 w 296"/>
                <a:gd name="T33" fmla="*/ 246 h 278"/>
                <a:gd name="T34" fmla="*/ 189 w 296"/>
                <a:gd name="T35" fmla="*/ 133 h 278"/>
                <a:gd name="T36" fmla="*/ 176 w 296"/>
                <a:gd name="T37" fmla="*/ 167 h 278"/>
                <a:gd name="T38" fmla="*/ 178 w 296"/>
                <a:gd name="T39" fmla="*/ 177 h 278"/>
                <a:gd name="T40" fmla="*/ 164 w 296"/>
                <a:gd name="T41" fmla="*/ 184 h 278"/>
                <a:gd name="T42" fmla="*/ 150 w 296"/>
                <a:gd name="T43" fmla="*/ 200 h 278"/>
                <a:gd name="T44" fmla="*/ 130 w 296"/>
                <a:gd name="T45" fmla="*/ 215 h 278"/>
                <a:gd name="T46" fmla="*/ 103 w 296"/>
                <a:gd name="T47" fmla="*/ 208 h 278"/>
                <a:gd name="T48" fmla="*/ 92 w 296"/>
                <a:gd name="T49" fmla="*/ 204 h 278"/>
                <a:gd name="T50" fmla="*/ 74 w 296"/>
                <a:gd name="T51" fmla="*/ 195 h 278"/>
                <a:gd name="T52" fmla="*/ 65 w 296"/>
                <a:gd name="T53" fmla="*/ 188 h 278"/>
                <a:gd name="T54" fmla="*/ 57 w 296"/>
                <a:gd name="T55" fmla="*/ 168 h 278"/>
                <a:gd name="T56" fmla="*/ 44 w 296"/>
                <a:gd name="T57" fmla="*/ 160 h 278"/>
                <a:gd name="T58" fmla="*/ 28 w 296"/>
                <a:gd name="T59" fmla="*/ 140 h 278"/>
                <a:gd name="T60" fmla="*/ 43 w 296"/>
                <a:gd name="T61" fmla="*/ 135 h 278"/>
                <a:gd name="T62" fmla="*/ 43 w 296"/>
                <a:gd name="T63" fmla="*/ 113 h 278"/>
                <a:gd name="T64" fmla="*/ 55 w 296"/>
                <a:gd name="T65" fmla="*/ 100 h 278"/>
                <a:gd name="T66" fmla="*/ 57 w 296"/>
                <a:gd name="T67" fmla="*/ 82 h 278"/>
                <a:gd name="T68" fmla="*/ 77 w 296"/>
                <a:gd name="T69" fmla="*/ 67 h 278"/>
                <a:gd name="T70" fmla="*/ 99 w 296"/>
                <a:gd name="T71" fmla="*/ 59 h 278"/>
                <a:gd name="T72" fmla="*/ 104 w 296"/>
                <a:gd name="T73" fmla="*/ 58 h 278"/>
                <a:gd name="T74" fmla="*/ 105 w 296"/>
                <a:gd name="T75" fmla="*/ 46 h 278"/>
                <a:gd name="T76" fmla="*/ 124 w 296"/>
                <a:gd name="T77" fmla="*/ 50 h 278"/>
                <a:gd name="T78" fmla="*/ 136 w 296"/>
                <a:gd name="T79" fmla="*/ 11 h 278"/>
                <a:gd name="T80" fmla="*/ 135 w 296"/>
                <a:gd name="T81" fmla="*/ 41 h 278"/>
                <a:gd name="T82" fmla="*/ 140 w 296"/>
                <a:gd name="T83" fmla="*/ 63 h 278"/>
                <a:gd name="T84" fmla="*/ 158 w 296"/>
                <a:gd name="T85" fmla="*/ 67 h 278"/>
                <a:gd name="T86" fmla="*/ 170 w 296"/>
                <a:gd name="T87" fmla="*/ 61 h 278"/>
                <a:gd name="T88" fmla="*/ 167 w 296"/>
                <a:gd name="T89" fmla="*/ 81 h 278"/>
                <a:gd name="T90" fmla="*/ 182 w 296"/>
                <a:gd name="T91" fmla="*/ 110 h 278"/>
                <a:gd name="T92" fmla="*/ 194 w 296"/>
                <a:gd name="T93" fmla="*/ 183 h 278"/>
                <a:gd name="T94" fmla="*/ 212 w 296"/>
                <a:gd name="T95" fmla="*/ 245 h 278"/>
                <a:gd name="T96" fmla="*/ 198 w 296"/>
                <a:gd name="T97" fmla="*/ 98 h 278"/>
                <a:gd name="T98" fmla="*/ 133 w 296"/>
                <a:gd name="T99" fmla="*/ 239 h 278"/>
                <a:gd name="T100" fmla="*/ 86 w 296"/>
                <a:gd name="T101" fmla="*/ 50 h 278"/>
                <a:gd name="T102" fmla="*/ 97 w 296"/>
                <a:gd name="T103" fmla="*/ 52 h 278"/>
                <a:gd name="T104" fmla="*/ 9 w 296"/>
                <a:gd name="T105" fmla="*/ 250 h 278"/>
                <a:gd name="T106" fmla="*/ 7 w 296"/>
                <a:gd name="T107" fmla="*/ 74 h 278"/>
                <a:gd name="T108" fmla="*/ 251 w 296"/>
                <a:gd name="T109" fmla="*/ 72 h 278"/>
                <a:gd name="T110" fmla="*/ 165 w 296"/>
                <a:gd name="T111" fmla="*/ 56 h 278"/>
                <a:gd name="T112" fmla="*/ 19 w 296"/>
                <a:gd name="T113" fmla="*/ 180 h 278"/>
                <a:gd name="T114" fmla="*/ 87 w 296"/>
                <a:gd name="T115" fmla="*/ 210 h 278"/>
                <a:gd name="T116" fmla="*/ 98 w 296"/>
                <a:gd name="T117" fmla="*/ 220 h 278"/>
                <a:gd name="T118" fmla="*/ 113 w 296"/>
                <a:gd name="T119" fmla="*/ 269 h 278"/>
                <a:gd name="T120" fmla="*/ 25 w 296"/>
                <a:gd name="T121" fmla="*/ 177 h 278"/>
                <a:gd name="T122" fmla="*/ 85 w 296"/>
                <a:gd name="T123" fmla="*/ 215 h 278"/>
                <a:gd name="T124" fmla="*/ 85 w 296"/>
                <a:gd name="T125" fmla="*/ 212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96" h="278">
                  <a:moveTo>
                    <a:pt x="157" y="274"/>
                  </a:moveTo>
                  <a:cubicBezTo>
                    <a:pt x="158" y="275"/>
                    <a:pt x="158" y="275"/>
                    <a:pt x="158" y="275"/>
                  </a:cubicBezTo>
                  <a:cubicBezTo>
                    <a:pt x="158" y="275"/>
                    <a:pt x="158" y="275"/>
                    <a:pt x="158" y="275"/>
                  </a:cubicBezTo>
                  <a:cubicBezTo>
                    <a:pt x="157" y="275"/>
                    <a:pt x="157" y="275"/>
                    <a:pt x="157" y="275"/>
                  </a:cubicBezTo>
                  <a:cubicBezTo>
                    <a:pt x="157" y="275"/>
                    <a:pt x="157" y="275"/>
                    <a:pt x="157" y="275"/>
                  </a:cubicBezTo>
                  <a:cubicBezTo>
                    <a:pt x="157" y="274"/>
                    <a:pt x="157" y="274"/>
                    <a:pt x="157" y="274"/>
                  </a:cubicBezTo>
                  <a:close/>
                  <a:moveTo>
                    <a:pt x="154" y="264"/>
                  </a:moveTo>
                  <a:cubicBezTo>
                    <a:pt x="155" y="264"/>
                    <a:pt x="155" y="266"/>
                    <a:pt x="156" y="268"/>
                  </a:cubicBezTo>
                  <a:cubicBezTo>
                    <a:pt x="157" y="271"/>
                    <a:pt x="157" y="273"/>
                    <a:pt x="157" y="274"/>
                  </a:cubicBezTo>
                  <a:cubicBezTo>
                    <a:pt x="157" y="274"/>
                    <a:pt x="157" y="274"/>
                    <a:pt x="156" y="273"/>
                  </a:cubicBezTo>
                  <a:cubicBezTo>
                    <a:pt x="156" y="272"/>
                    <a:pt x="155" y="271"/>
                    <a:pt x="155" y="270"/>
                  </a:cubicBezTo>
                  <a:cubicBezTo>
                    <a:pt x="154" y="267"/>
                    <a:pt x="154" y="267"/>
                    <a:pt x="154" y="267"/>
                  </a:cubicBezTo>
                  <a:cubicBezTo>
                    <a:pt x="154" y="266"/>
                    <a:pt x="154" y="265"/>
                    <a:pt x="154" y="264"/>
                  </a:cubicBezTo>
                  <a:close/>
                  <a:moveTo>
                    <a:pt x="157" y="223"/>
                  </a:moveTo>
                  <a:cubicBezTo>
                    <a:pt x="158" y="223"/>
                    <a:pt x="158" y="223"/>
                    <a:pt x="158" y="223"/>
                  </a:cubicBezTo>
                  <a:cubicBezTo>
                    <a:pt x="158" y="224"/>
                    <a:pt x="158" y="224"/>
                    <a:pt x="157" y="224"/>
                  </a:cubicBezTo>
                  <a:cubicBezTo>
                    <a:pt x="157" y="224"/>
                    <a:pt x="157" y="223"/>
                    <a:pt x="157" y="223"/>
                  </a:cubicBezTo>
                  <a:close/>
                  <a:moveTo>
                    <a:pt x="150" y="249"/>
                  </a:moveTo>
                  <a:cubicBezTo>
                    <a:pt x="151" y="249"/>
                    <a:pt x="151" y="250"/>
                    <a:pt x="151" y="250"/>
                  </a:cubicBezTo>
                  <a:cubicBezTo>
                    <a:pt x="151" y="250"/>
                    <a:pt x="151" y="251"/>
                    <a:pt x="151" y="251"/>
                  </a:cubicBezTo>
                  <a:cubicBezTo>
                    <a:pt x="150" y="251"/>
                    <a:pt x="150" y="252"/>
                    <a:pt x="150" y="252"/>
                  </a:cubicBezTo>
                  <a:cubicBezTo>
                    <a:pt x="149" y="252"/>
                    <a:pt x="149" y="252"/>
                    <a:pt x="148" y="251"/>
                  </a:cubicBezTo>
                  <a:cubicBezTo>
                    <a:pt x="148" y="251"/>
                    <a:pt x="148" y="250"/>
                    <a:pt x="148" y="249"/>
                  </a:cubicBezTo>
                  <a:cubicBezTo>
                    <a:pt x="148" y="249"/>
                    <a:pt x="148" y="248"/>
                    <a:pt x="148" y="248"/>
                  </a:cubicBezTo>
                  <a:cubicBezTo>
                    <a:pt x="148" y="248"/>
                    <a:pt x="148" y="248"/>
                    <a:pt x="148" y="247"/>
                  </a:cubicBezTo>
                  <a:cubicBezTo>
                    <a:pt x="148" y="246"/>
                    <a:pt x="148" y="244"/>
                    <a:pt x="148" y="242"/>
                  </a:cubicBezTo>
                  <a:cubicBezTo>
                    <a:pt x="147" y="240"/>
                    <a:pt x="147" y="238"/>
                    <a:pt x="147" y="236"/>
                  </a:cubicBezTo>
                  <a:cubicBezTo>
                    <a:pt x="147" y="236"/>
                    <a:pt x="148" y="236"/>
                    <a:pt x="148" y="237"/>
                  </a:cubicBezTo>
                  <a:cubicBezTo>
                    <a:pt x="148" y="238"/>
                    <a:pt x="148" y="238"/>
                    <a:pt x="148" y="239"/>
                  </a:cubicBezTo>
                  <a:cubicBezTo>
                    <a:pt x="148" y="240"/>
                    <a:pt x="148" y="241"/>
                    <a:pt x="148" y="242"/>
                  </a:cubicBezTo>
                  <a:cubicBezTo>
                    <a:pt x="148" y="243"/>
                    <a:pt x="149" y="243"/>
                    <a:pt x="149" y="243"/>
                  </a:cubicBezTo>
                  <a:cubicBezTo>
                    <a:pt x="149" y="246"/>
                    <a:pt x="149" y="246"/>
                    <a:pt x="149" y="246"/>
                  </a:cubicBezTo>
                  <a:cubicBezTo>
                    <a:pt x="149" y="247"/>
                    <a:pt x="149" y="248"/>
                    <a:pt x="150" y="248"/>
                  </a:cubicBezTo>
                  <a:cubicBezTo>
                    <a:pt x="150" y="248"/>
                    <a:pt x="150" y="248"/>
                    <a:pt x="150" y="249"/>
                  </a:cubicBezTo>
                  <a:close/>
                  <a:moveTo>
                    <a:pt x="159" y="211"/>
                  </a:moveTo>
                  <a:cubicBezTo>
                    <a:pt x="159" y="212"/>
                    <a:pt x="159" y="213"/>
                    <a:pt x="158" y="213"/>
                  </a:cubicBezTo>
                  <a:cubicBezTo>
                    <a:pt x="157" y="213"/>
                    <a:pt x="156" y="214"/>
                    <a:pt x="156" y="214"/>
                  </a:cubicBezTo>
                  <a:cubicBezTo>
                    <a:pt x="156" y="212"/>
                    <a:pt x="156" y="212"/>
                    <a:pt x="156" y="212"/>
                  </a:cubicBezTo>
                  <a:cubicBezTo>
                    <a:pt x="157" y="211"/>
                    <a:pt x="158" y="211"/>
                    <a:pt x="159" y="211"/>
                  </a:cubicBezTo>
                  <a:close/>
                  <a:moveTo>
                    <a:pt x="158" y="276"/>
                  </a:moveTo>
                  <a:cubicBezTo>
                    <a:pt x="159" y="276"/>
                    <a:pt x="160" y="276"/>
                    <a:pt x="160" y="277"/>
                  </a:cubicBezTo>
                  <a:cubicBezTo>
                    <a:pt x="160" y="278"/>
                    <a:pt x="160" y="278"/>
                    <a:pt x="159" y="278"/>
                  </a:cubicBezTo>
                  <a:cubicBezTo>
                    <a:pt x="158" y="278"/>
                    <a:pt x="158" y="277"/>
                    <a:pt x="158" y="276"/>
                  </a:cubicBezTo>
                  <a:close/>
                  <a:moveTo>
                    <a:pt x="143" y="210"/>
                  </a:moveTo>
                  <a:cubicBezTo>
                    <a:pt x="144" y="210"/>
                    <a:pt x="144" y="211"/>
                    <a:pt x="144" y="211"/>
                  </a:cubicBezTo>
                  <a:cubicBezTo>
                    <a:pt x="144" y="212"/>
                    <a:pt x="144" y="212"/>
                    <a:pt x="144" y="212"/>
                  </a:cubicBezTo>
                  <a:cubicBezTo>
                    <a:pt x="144" y="212"/>
                    <a:pt x="143" y="212"/>
                    <a:pt x="143" y="212"/>
                  </a:cubicBezTo>
                  <a:cubicBezTo>
                    <a:pt x="143" y="212"/>
                    <a:pt x="143" y="212"/>
                    <a:pt x="143" y="212"/>
                  </a:cubicBezTo>
                  <a:cubicBezTo>
                    <a:pt x="143" y="212"/>
                    <a:pt x="143" y="212"/>
                    <a:pt x="143" y="210"/>
                  </a:cubicBezTo>
                  <a:close/>
                  <a:moveTo>
                    <a:pt x="144" y="214"/>
                  </a:moveTo>
                  <a:cubicBezTo>
                    <a:pt x="144" y="214"/>
                    <a:pt x="143" y="214"/>
                    <a:pt x="143" y="214"/>
                  </a:cubicBezTo>
                  <a:cubicBezTo>
                    <a:pt x="143" y="214"/>
                    <a:pt x="143" y="214"/>
                    <a:pt x="143" y="214"/>
                  </a:cubicBezTo>
                  <a:cubicBezTo>
                    <a:pt x="144" y="213"/>
                    <a:pt x="144" y="213"/>
                    <a:pt x="144" y="213"/>
                  </a:cubicBezTo>
                  <a:cubicBezTo>
                    <a:pt x="144" y="213"/>
                    <a:pt x="144" y="214"/>
                    <a:pt x="144" y="214"/>
                  </a:cubicBezTo>
                  <a:cubicBezTo>
                    <a:pt x="144" y="214"/>
                    <a:pt x="144" y="214"/>
                    <a:pt x="144" y="214"/>
                  </a:cubicBezTo>
                  <a:close/>
                  <a:moveTo>
                    <a:pt x="145" y="229"/>
                  </a:moveTo>
                  <a:cubicBezTo>
                    <a:pt x="146" y="229"/>
                    <a:pt x="146" y="229"/>
                    <a:pt x="146" y="229"/>
                  </a:cubicBezTo>
                  <a:cubicBezTo>
                    <a:pt x="146" y="230"/>
                    <a:pt x="146" y="231"/>
                    <a:pt x="147" y="232"/>
                  </a:cubicBezTo>
                  <a:cubicBezTo>
                    <a:pt x="145" y="232"/>
                    <a:pt x="145" y="231"/>
                    <a:pt x="145" y="230"/>
                  </a:cubicBezTo>
                  <a:cubicBezTo>
                    <a:pt x="145" y="230"/>
                    <a:pt x="145" y="230"/>
                    <a:pt x="145" y="229"/>
                  </a:cubicBezTo>
                  <a:cubicBezTo>
                    <a:pt x="145" y="229"/>
                    <a:pt x="145" y="229"/>
                    <a:pt x="145" y="229"/>
                  </a:cubicBezTo>
                  <a:close/>
                  <a:moveTo>
                    <a:pt x="144" y="217"/>
                  </a:moveTo>
                  <a:cubicBezTo>
                    <a:pt x="145" y="217"/>
                    <a:pt x="145" y="218"/>
                    <a:pt x="145" y="218"/>
                  </a:cubicBezTo>
                  <a:cubicBezTo>
                    <a:pt x="145" y="218"/>
                    <a:pt x="145" y="219"/>
                    <a:pt x="145" y="219"/>
                  </a:cubicBezTo>
                  <a:cubicBezTo>
                    <a:pt x="144" y="219"/>
                    <a:pt x="144" y="218"/>
                    <a:pt x="144" y="217"/>
                  </a:cubicBezTo>
                  <a:close/>
                  <a:moveTo>
                    <a:pt x="146" y="227"/>
                  </a:moveTo>
                  <a:cubicBezTo>
                    <a:pt x="145" y="228"/>
                    <a:pt x="145" y="228"/>
                    <a:pt x="145" y="228"/>
                  </a:cubicBezTo>
                  <a:cubicBezTo>
                    <a:pt x="145" y="228"/>
                    <a:pt x="145" y="227"/>
                    <a:pt x="144" y="226"/>
                  </a:cubicBezTo>
                  <a:cubicBezTo>
                    <a:pt x="144" y="225"/>
                    <a:pt x="144" y="224"/>
                    <a:pt x="144" y="224"/>
                  </a:cubicBezTo>
                  <a:cubicBezTo>
                    <a:pt x="147" y="224"/>
                    <a:pt x="147" y="224"/>
                    <a:pt x="147" y="224"/>
                  </a:cubicBezTo>
                  <a:cubicBezTo>
                    <a:pt x="147" y="224"/>
                    <a:pt x="147" y="225"/>
                    <a:pt x="147" y="225"/>
                  </a:cubicBezTo>
                  <a:cubicBezTo>
                    <a:pt x="146" y="226"/>
                    <a:pt x="146" y="226"/>
                    <a:pt x="146" y="227"/>
                  </a:cubicBezTo>
                  <a:close/>
                  <a:moveTo>
                    <a:pt x="251" y="208"/>
                  </a:moveTo>
                  <a:cubicBezTo>
                    <a:pt x="253" y="208"/>
                    <a:pt x="255" y="209"/>
                    <a:pt x="255" y="212"/>
                  </a:cubicBezTo>
                  <a:cubicBezTo>
                    <a:pt x="255" y="215"/>
                    <a:pt x="253" y="216"/>
                    <a:pt x="250" y="216"/>
                  </a:cubicBezTo>
                  <a:cubicBezTo>
                    <a:pt x="250" y="216"/>
                    <a:pt x="249" y="216"/>
                    <a:pt x="248" y="215"/>
                  </a:cubicBezTo>
                  <a:cubicBezTo>
                    <a:pt x="247" y="215"/>
                    <a:pt x="246" y="213"/>
                    <a:pt x="245" y="210"/>
                  </a:cubicBezTo>
                  <a:cubicBezTo>
                    <a:pt x="246" y="210"/>
                    <a:pt x="247" y="210"/>
                    <a:pt x="248" y="209"/>
                  </a:cubicBezTo>
                  <a:cubicBezTo>
                    <a:pt x="249" y="209"/>
                    <a:pt x="250" y="208"/>
                    <a:pt x="251" y="208"/>
                  </a:cubicBezTo>
                  <a:close/>
                  <a:moveTo>
                    <a:pt x="240" y="76"/>
                  </a:moveTo>
                  <a:cubicBezTo>
                    <a:pt x="241" y="76"/>
                    <a:pt x="241" y="75"/>
                    <a:pt x="242" y="75"/>
                  </a:cubicBezTo>
                  <a:cubicBezTo>
                    <a:pt x="243" y="75"/>
                    <a:pt x="243" y="75"/>
                    <a:pt x="243" y="75"/>
                  </a:cubicBezTo>
                  <a:cubicBezTo>
                    <a:pt x="243" y="76"/>
                    <a:pt x="244" y="76"/>
                    <a:pt x="244" y="76"/>
                  </a:cubicBezTo>
                  <a:cubicBezTo>
                    <a:pt x="244" y="76"/>
                    <a:pt x="243" y="77"/>
                    <a:pt x="241" y="78"/>
                  </a:cubicBezTo>
                  <a:cubicBezTo>
                    <a:pt x="239" y="79"/>
                    <a:pt x="238" y="80"/>
                    <a:pt x="236" y="80"/>
                  </a:cubicBezTo>
                  <a:cubicBezTo>
                    <a:pt x="235" y="80"/>
                    <a:pt x="235" y="80"/>
                    <a:pt x="233" y="82"/>
                  </a:cubicBezTo>
                  <a:cubicBezTo>
                    <a:pt x="232" y="83"/>
                    <a:pt x="229" y="84"/>
                    <a:pt x="225" y="84"/>
                  </a:cubicBezTo>
                  <a:cubicBezTo>
                    <a:pt x="225" y="83"/>
                    <a:pt x="226" y="82"/>
                    <a:pt x="227" y="81"/>
                  </a:cubicBezTo>
                  <a:cubicBezTo>
                    <a:pt x="229" y="81"/>
                    <a:pt x="230" y="80"/>
                    <a:pt x="232" y="80"/>
                  </a:cubicBezTo>
                  <a:cubicBezTo>
                    <a:pt x="234" y="79"/>
                    <a:pt x="235" y="79"/>
                    <a:pt x="237" y="78"/>
                  </a:cubicBezTo>
                  <a:cubicBezTo>
                    <a:pt x="238" y="78"/>
                    <a:pt x="240" y="77"/>
                    <a:pt x="240" y="76"/>
                  </a:cubicBezTo>
                  <a:close/>
                  <a:moveTo>
                    <a:pt x="220" y="28"/>
                  </a:moveTo>
                  <a:cubicBezTo>
                    <a:pt x="221" y="28"/>
                    <a:pt x="221" y="28"/>
                    <a:pt x="221" y="29"/>
                  </a:cubicBezTo>
                  <a:cubicBezTo>
                    <a:pt x="221" y="29"/>
                    <a:pt x="221" y="30"/>
                    <a:pt x="220" y="30"/>
                  </a:cubicBezTo>
                  <a:cubicBezTo>
                    <a:pt x="219" y="31"/>
                    <a:pt x="218" y="32"/>
                    <a:pt x="218" y="33"/>
                  </a:cubicBezTo>
                  <a:cubicBezTo>
                    <a:pt x="218" y="33"/>
                    <a:pt x="219" y="33"/>
                    <a:pt x="219" y="34"/>
                  </a:cubicBezTo>
                  <a:cubicBezTo>
                    <a:pt x="219" y="35"/>
                    <a:pt x="218" y="36"/>
                    <a:pt x="217" y="37"/>
                  </a:cubicBezTo>
                  <a:cubicBezTo>
                    <a:pt x="216" y="37"/>
                    <a:pt x="215" y="38"/>
                    <a:pt x="215" y="39"/>
                  </a:cubicBezTo>
                  <a:cubicBezTo>
                    <a:pt x="215" y="40"/>
                    <a:pt x="215" y="40"/>
                    <a:pt x="216" y="40"/>
                  </a:cubicBezTo>
                  <a:cubicBezTo>
                    <a:pt x="216" y="41"/>
                    <a:pt x="216" y="41"/>
                    <a:pt x="216" y="41"/>
                  </a:cubicBezTo>
                  <a:cubicBezTo>
                    <a:pt x="216" y="41"/>
                    <a:pt x="216" y="42"/>
                    <a:pt x="215" y="42"/>
                  </a:cubicBezTo>
                  <a:cubicBezTo>
                    <a:pt x="214" y="43"/>
                    <a:pt x="213" y="43"/>
                    <a:pt x="213" y="44"/>
                  </a:cubicBezTo>
                  <a:cubicBezTo>
                    <a:pt x="212" y="45"/>
                    <a:pt x="212" y="45"/>
                    <a:pt x="212" y="45"/>
                  </a:cubicBezTo>
                  <a:cubicBezTo>
                    <a:pt x="212" y="45"/>
                    <a:pt x="212" y="45"/>
                    <a:pt x="212" y="45"/>
                  </a:cubicBezTo>
                  <a:cubicBezTo>
                    <a:pt x="211" y="45"/>
                    <a:pt x="211" y="45"/>
                    <a:pt x="211" y="45"/>
                  </a:cubicBezTo>
                  <a:cubicBezTo>
                    <a:pt x="211" y="45"/>
                    <a:pt x="211" y="45"/>
                    <a:pt x="211" y="45"/>
                  </a:cubicBezTo>
                  <a:cubicBezTo>
                    <a:pt x="210" y="45"/>
                    <a:pt x="209" y="45"/>
                    <a:pt x="209" y="46"/>
                  </a:cubicBezTo>
                  <a:cubicBezTo>
                    <a:pt x="209" y="46"/>
                    <a:pt x="208" y="47"/>
                    <a:pt x="207" y="47"/>
                  </a:cubicBezTo>
                  <a:cubicBezTo>
                    <a:pt x="207" y="48"/>
                    <a:pt x="207" y="48"/>
                    <a:pt x="207" y="48"/>
                  </a:cubicBezTo>
                  <a:cubicBezTo>
                    <a:pt x="206" y="49"/>
                    <a:pt x="206" y="49"/>
                    <a:pt x="205" y="49"/>
                  </a:cubicBezTo>
                  <a:cubicBezTo>
                    <a:pt x="205" y="49"/>
                    <a:pt x="205" y="49"/>
                    <a:pt x="204" y="48"/>
                  </a:cubicBezTo>
                  <a:cubicBezTo>
                    <a:pt x="204" y="48"/>
                    <a:pt x="204" y="47"/>
                    <a:pt x="204" y="47"/>
                  </a:cubicBezTo>
                  <a:cubicBezTo>
                    <a:pt x="203" y="47"/>
                    <a:pt x="202" y="48"/>
                    <a:pt x="201" y="48"/>
                  </a:cubicBezTo>
                  <a:cubicBezTo>
                    <a:pt x="200" y="49"/>
                    <a:pt x="200" y="50"/>
                    <a:pt x="200" y="51"/>
                  </a:cubicBezTo>
                  <a:cubicBezTo>
                    <a:pt x="199" y="51"/>
                    <a:pt x="198" y="50"/>
                    <a:pt x="197" y="49"/>
                  </a:cubicBezTo>
                  <a:cubicBezTo>
                    <a:pt x="196" y="49"/>
                    <a:pt x="196" y="48"/>
                    <a:pt x="195" y="48"/>
                  </a:cubicBezTo>
                  <a:cubicBezTo>
                    <a:pt x="194" y="48"/>
                    <a:pt x="193" y="48"/>
                    <a:pt x="192" y="49"/>
                  </a:cubicBezTo>
                  <a:cubicBezTo>
                    <a:pt x="192" y="49"/>
                    <a:pt x="191" y="49"/>
                    <a:pt x="190" y="49"/>
                  </a:cubicBezTo>
                  <a:cubicBezTo>
                    <a:pt x="190" y="49"/>
                    <a:pt x="190" y="49"/>
                    <a:pt x="189" y="48"/>
                  </a:cubicBezTo>
                  <a:cubicBezTo>
                    <a:pt x="186" y="45"/>
                    <a:pt x="186" y="45"/>
                    <a:pt x="186" y="45"/>
                  </a:cubicBezTo>
                  <a:cubicBezTo>
                    <a:pt x="185" y="44"/>
                    <a:pt x="184" y="43"/>
                    <a:pt x="183" y="43"/>
                  </a:cubicBezTo>
                  <a:cubicBezTo>
                    <a:pt x="182" y="42"/>
                    <a:pt x="181" y="42"/>
                    <a:pt x="180" y="42"/>
                  </a:cubicBezTo>
                  <a:cubicBezTo>
                    <a:pt x="180" y="42"/>
                    <a:pt x="180" y="43"/>
                    <a:pt x="180" y="43"/>
                  </a:cubicBezTo>
                  <a:cubicBezTo>
                    <a:pt x="180" y="42"/>
                    <a:pt x="180" y="42"/>
                    <a:pt x="180" y="42"/>
                  </a:cubicBezTo>
                  <a:cubicBezTo>
                    <a:pt x="180" y="45"/>
                    <a:pt x="180" y="45"/>
                    <a:pt x="180" y="45"/>
                  </a:cubicBezTo>
                  <a:cubicBezTo>
                    <a:pt x="179" y="45"/>
                    <a:pt x="178" y="46"/>
                    <a:pt x="178" y="48"/>
                  </a:cubicBezTo>
                  <a:cubicBezTo>
                    <a:pt x="177" y="50"/>
                    <a:pt x="177" y="51"/>
                    <a:pt x="176" y="51"/>
                  </a:cubicBezTo>
                  <a:cubicBezTo>
                    <a:pt x="176" y="51"/>
                    <a:pt x="176" y="50"/>
                    <a:pt x="176" y="49"/>
                  </a:cubicBezTo>
                  <a:cubicBezTo>
                    <a:pt x="177" y="49"/>
                    <a:pt x="177" y="48"/>
                    <a:pt x="178" y="46"/>
                  </a:cubicBezTo>
                  <a:cubicBezTo>
                    <a:pt x="177" y="46"/>
                    <a:pt x="177" y="46"/>
                    <a:pt x="177" y="46"/>
                  </a:cubicBezTo>
                  <a:cubicBezTo>
                    <a:pt x="176" y="47"/>
                    <a:pt x="176" y="47"/>
                    <a:pt x="176" y="47"/>
                  </a:cubicBezTo>
                  <a:cubicBezTo>
                    <a:pt x="176" y="46"/>
                    <a:pt x="176" y="45"/>
                    <a:pt x="177" y="44"/>
                  </a:cubicBezTo>
                  <a:cubicBezTo>
                    <a:pt x="178" y="43"/>
                    <a:pt x="179" y="41"/>
                    <a:pt x="179" y="39"/>
                  </a:cubicBezTo>
                  <a:cubicBezTo>
                    <a:pt x="179" y="39"/>
                    <a:pt x="178" y="37"/>
                    <a:pt x="178" y="36"/>
                  </a:cubicBezTo>
                  <a:cubicBezTo>
                    <a:pt x="178" y="34"/>
                    <a:pt x="177" y="33"/>
                    <a:pt x="176" y="33"/>
                  </a:cubicBezTo>
                  <a:cubicBezTo>
                    <a:pt x="176" y="32"/>
                    <a:pt x="177" y="31"/>
                    <a:pt x="177" y="31"/>
                  </a:cubicBezTo>
                  <a:cubicBezTo>
                    <a:pt x="178" y="30"/>
                    <a:pt x="178" y="29"/>
                    <a:pt x="178" y="28"/>
                  </a:cubicBezTo>
                  <a:cubicBezTo>
                    <a:pt x="178" y="27"/>
                    <a:pt x="178" y="27"/>
                    <a:pt x="177" y="26"/>
                  </a:cubicBezTo>
                  <a:cubicBezTo>
                    <a:pt x="177" y="25"/>
                    <a:pt x="177" y="25"/>
                    <a:pt x="177" y="24"/>
                  </a:cubicBezTo>
                  <a:cubicBezTo>
                    <a:pt x="177" y="24"/>
                    <a:pt x="177" y="23"/>
                    <a:pt x="178" y="22"/>
                  </a:cubicBezTo>
                  <a:cubicBezTo>
                    <a:pt x="179" y="22"/>
                    <a:pt x="179" y="21"/>
                    <a:pt x="179" y="20"/>
                  </a:cubicBezTo>
                  <a:cubicBezTo>
                    <a:pt x="179" y="20"/>
                    <a:pt x="179" y="19"/>
                    <a:pt x="179" y="18"/>
                  </a:cubicBezTo>
                  <a:cubicBezTo>
                    <a:pt x="180" y="18"/>
                    <a:pt x="181" y="18"/>
                    <a:pt x="182" y="17"/>
                  </a:cubicBezTo>
                  <a:cubicBezTo>
                    <a:pt x="182" y="17"/>
                    <a:pt x="182" y="16"/>
                    <a:pt x="182" y="16"/>
                  </a:cubicBezTo>
                  <a:cubicBezTo>
                    <a:pt x="183" y="14"/>
                    <a:pt x="183" y="14"/>
                    <a:pt x="183" y="14"/>
                  </a:cubicBezTo>
                  <a:cubicBezTo>
                    <a:pt x="183" y="14"/>
                    <a:pt x="183" y="14"/>
                    <a:pt x="184" y="14"/>
                  </a:cubicBezTo>
                  <a:cubicBezTo>
                    <a:pt x="186" y="14"/>
                    <a:pt x="187" y="13"/>
                    <a:pt x="188" y="11"/>
                  </a:cubicBezTo>
                  <a:cubicBezTo>
                    <a:pt x="188" y="10"/>
                    <a:pt x="189" y="9"/>
                    <a:pt x="190" y="9"/>
                  </a:cubicBezTo>
                  <a:cubicBezTo>
                    <a:pt x="191" y="9"/>
                    <a:pt x="192" y="9"/>
                    <a:pt x="193" y="9"/>
                  </a:cubicBezTo>
                  <a:cubicBezTo>
                    <a:pt x="194" y="9"/>
                    <a:pt x="195" y="9"/>
                    <a:pt x="196" y="9"/>
                  </a:cubicBezTo>
                  <a:cubicBezTo>
                    <a:pt x="197" y="9"/>
                    <a:pt x="198" y="9"/>
                    <a:pt x="198" y="8"/>
                  </a:cubicBezTo>
                  <a:cubicBezTo>
                    <a:pt x="199" y="7"/>
                    <a:pt x="200" y="7"/>
                    <a:pt x="201" y="7"/>
                  </a:cubicBezTo>
                  <a:cubicBezTo>
                    <a:pt x="201" y="8"/>
                    <a:pt x="201" y="9"/>
                    <a:pt x="202" y="9"/>
                  </a:cubicBezTo>
                  <a:cubicBezTo>
                    <a:pt x="202" y="9"/>
                    <a:pt x="203" y="10"/>
                    <a:pt x="203" y="10"/>
                  </a:cubicBezTo>
                  <a:cubicBezTo>
                    <a:pt x="205" y="10"/>
                    <a:pt x="205" y="10"/>
                    <a:pt x="205" y="10"/>
                  </a:cubicBezTo>
                  <a:cubicBezTo>
                    <a:pt x="205" y="10"/>
                    <a:pt x="206" y="11"/>
                    <a:pt x="206" y="11"/>
                  </a:cubicBezTo>
                  <a:cubicBezTo>
                    <a:pt x="206" y="11"/>
                    <a:pt x="206" y="11"/>
                    <a:pt x="207" y="11"/>
                  </a:cubicBezTo>
                  <a:cubicBezTo>
                    <a:pt x="208" y="11"/>
                    <a:pt x="208" y="10"/>
                    <a:pt x="208" y="10"/>
                  </a:cubicBezTo>
                  <a:cubicBezTo>
                    <a:pt x="208" y="11"/>
                    <a:pt x="209" y="11"/>
                    <a:pt x="211" y="12"/>
                  </a:cubicBezTo>
                  <a:cubicBezTo>
                    <a:pt x="213" y="13"/>
                    <a:pt x="213" y="14"/>
                    <a:pt x="213" y="15"/>
                  </a:cubicBezTo>
                  <a:cubicBezTo>
                    <a:pt x="213" y="16"/>
                    <a:pt x="213" y="16"/>
                    <a:pt x="213" y="16"/>
                  </a:cubicBezTo>
                  <a:cubicBezTo>
                    <a:pt x="213" y="17"/>
                    <a:pt x="213" y="17"/>
                    <a:pt x="213" y="17"/>
                  </a:cubicBezTo>
                  <a:cubicBezTo>
                    <a:pt x="214" y="17"/>
                    <a:pt x="214" y="18"/>
                    <a:pt x="214" y="18"/>
                  </a:cubicBezTo>
                  <a:cubicBezTo>
                    <a:pt x="215" y="18"/>
                    <a:pt x="215" y="19"/>
                    <a:pt x="215" y="19"/>
                  </a:cubicBezTo>
                  <a:cubicBezTo>
                    <a:pt x="215" y="19"/>
                    <a:pt x="216" y="18"/>
                    <a:pt x="216" y="18"/>
                  </a:cubicBezTo>
                  <a:cubicBezTo>
                    <a:pt x="216" y="18"/>
                    <a:pt x="217" y="18"/>
                    <a:pt x="217" y="18"/>
                  </a:cubicBezTo>
                  <a:cubicBezTo>
                    <a:pt x="217" y="18"/>
                    <a:pt x="218" y="18"/>
                    <a:pt x="218" y="19"/>
                  </a:cubicBezTo>
                  <a:cubicBezTo>
                    <a:pt x="218" y="20"/>
                    <a:pt x="218" y="20"/>
                    <a:pt x="218" y="21"/>
                  </a:cubicBezTo>
                  <a:cubicBezTo>
                    <a:pt x="217" y="21"/>
                    <a:pt x="217" y="22"/>
                    <a:pt x="217" y="22"/>
                  </a:cubicBezTo>
                  <a:cubicBezTo>
                    <a:pt x="217" y="23"/>
                    <a:pt x="217" y="23"/>
                    <a:pt x="218" y="25"/>
                  </a:cubicBezTo>
                  <a:cubicBezTo>
                    <a:pt x="218" y="26"/>
                    <a:pt x="219" y="27"/>
                    <a:pt x="220" y="28"/>
                  </a:cubicBezTo>
                  <a:close/>
                  <a:moveTo>
                    <a:pt x="223" y="84"/>
                  </a:moveTo>
                  <a:cubicBezTo>
                    <a:pt x="224" y="84"/>
                    <a:pt x="224" y="84"/>
                    <a:pt x="224" y="85"/>
                  </a:cubicBezTo>
                  <a:cubicBezTo>
                    <a:pt x="224" y="85"/>
                    <a:pt x="224" y="85"/>
                    <a:pt x="225" y="85"/>
                  </a:cubicBezTo>
                  <a:cubicBezTo>
                    <a:pt x="225" y="85"/>
                    <a:pt x="225" y="85"/>
                    <a:pt x="225" y="85"/>
                  </a:cubicBezTo>
                  <a:cubicBezTo>
                    <a:pt x="225" y="85"/>
                    <a:pt x="225" y="85"/>
                    <a:pt x="224" y="85"/>
                  </a:cubicBezTo>
                  <a:cubicBezTo>
                    <a:pt x="224" y="85"/>
                    <a:pt x="223" y="85"/>
                    <a:pt x="223" y="84"/>
                  </a:cubicBezTo>
                  <a:close/>
                  <a:moveTo>
                    <a:pt x="136" y="248"/>
                  </a:moveTo>
                  <a:cubicBezTo>
                    <a:pt x="136" y="248"/>
                    <a:pt x="136" y="248"/>
                    <a:pt x="136" y="248"/>
                  </a:cubicBezTo>
                  <a:cubicBezTo>
                    <a:pt x="136" y="248"/>
                    <a:pt x="136" y="249"/>
                    <a:pt x="136" y="249"/>
                  </a:cubicBezTo>
                  <a:cubicBezTo>
                    <a:pt x="136" y="249"/>
                    <a:pt x="136" y="249"/>
                    <a:pt x="137" y="249"/>
                  </a:cubicBezTo>
                  <a:cubicBezTo>
                    <a:pt x="137" y="254"/>
                    <a:pt x="137" y="254"/>
                    <a:pt x="137" y="254"/>
                  </a:cubicBezTo>
                  <a:cubicBezTo>
                    <a:pt x="136" y="254"/>
                    <a:pt x="135" y="254"/>
                    <a:pt x="134" y="253"/>
                  </a:cubicBezTo>
                  <a:cubicBezTo>
                    <a:pt x="134" y="253"/>
                    <a:pt x="134" y="251"/>
                    <a:pt x="134" y="249"/>
                  </a:cubicBezTo>
                  <a:cubicBezTo>
                    <a:pt x="134" y="247"/>
                    <a:pt x="134" y="247"/>
                    <a:pt x="134" y="247"/>
                  </a:cubicBezTo>
                  <a:cubicBezTo>
                    <a:pt x="134" y="246"/>
                    <a:pt x="134" y="245"/>
                    <a:pt x="134" y="245"/>
                  </a:cubicBezTo>
                  <a:cubicBezTo>
                    <a:pt x="134" y="245"/>
                    <a:pt x="135" y="245"/>
                    <a:pt x="135" y="246"/>
                  </a:cubicBezTo>
                  <a:cubicBezTo>
                    <a:pt x="135" y="247"/>
                    <a:pt x="136" y="248"/>
                    <a:pt x="136" y="248"/>
                  </a:cubicBezTo>
                  <a:close/>
                  <a:moveTo>
                    <a:pt x="295" y="2"/>
                  </a:moveTo>
                  <a:cubicBezTo>
                    <a:pt x="296" y="2"/>
                    <a:pt x="296" y="3"/>
                    <a:pt x="296" y="4"/>
                  </a:cubicBezTo>
                  <a:cubicBezTo>
                    <a:pt x="296" y="4"/>
                    <a:pt x="295" y="5"/>
                    <a:pt x="295" y="5"/>
                  </a:cubicBezTo>
                  <a:cubicBezTo>
                    <a:pt x="294" y="6"/>
                    <a:pt x="293" y="6"/>
                    <a:pt x="292" y="6"/>
                  </a:cubicBezTo>
                  <a:cubicBezTo>
                    <a:pt x="291" y="6"/>
                    <a:pt x="290" y="6"/>
                    <a:pt x="290" y="4"/>
                  </a:cubicBezTo>
                  <a:cubicBezTo>
                    <a:pt x="290" y="3"/>
                    <a:pt x="290" y="2"/>
                    <a:pt x="291" y="0"/>
                  </a:cubicBezTo>
                  <a:cubicBezTo>
                    <a:pt x="292" y="0"/>
                    <a:pt x="292" y="1"/>
                    <a:pt x="294" y="1"/>
                  </a:cubicBezTo>
                  <a:cubicBezTo>
                    <a:pt x="295" y="1"/>
                    <a:pt x="295" y="1"/>
                    <a:pt x="295" y="2"/>
                  </a:cubicBezTo>
                  <a:close/>
                  <a:moveTo>
                    <a:pt x="190" y="131"/>
                  </a:moveTo>
                  <a:cubicBezTo>
                    <a:pt x="190" y="131"/>
                    <a:pt x="189" y="132"/>
                    <a:pt x="189" y="133"/>
                  </a:cubicBezTo>
                  <a:cubicBezTo>
                    <a:pt x="188" y="134"/>
                    <a:pt x="187" y="136"/>
                    <a:pt x="187" y="138"/>
                  </a:cubicBezTo>
                  <a:cubicBezTo>
                    <a:pt x="186" y="139"/>
                    <a:pt x="186" y="141"/>
                    <a:pt x="185" y="143"/>
                  </a:cubicBezTo>
                  <a:cubicBezTo>
                    <a:pt x="185" y="145"/>
                    <a:pt x="184" y="146"/>
                    <a:pt x="184" y="147"/>
                  </a:cubicBezTo>
                  <a:cubicBezTo>
                    <a:pt x="184" y="148"/>
                    <a:pt x="185" y="149"/>
                    <a:pt x="186" y="150"/>
                  </a:cubicBezTo>
                  <a:cubicBezTo>
                    <a:pt x="187" y="151"/>
                    <a:pt x="188" y="153"/>
                    <a:pt x="188" y="154"/>
                  </a:cubicBezTo>
                  <a:cubicBezTo>
                    <a:pt x="188" y="155"/>
                    <a:pt x="187" y="155"/>
                    <a:pt x="186" y="156"/>
                  </a:cubicBezTo>
                  <a:cubicBezTo>
                    <a:pt x="183" y="156"/>
                    <a:pt x="183" y="156"/>
                    <a:pt x="183" y="156"/>
                  </a:cubicBezTo>
                  <a:cubicBezTo>
                    <a:pt x="182" y="157"/>
                    <a:pt x="181" y="157"/>
                    <a:pt x="180" y="158"/>
                  </a:cubicBezTo>
                  <a:cubicBezTo>
                    <a:pt x="179" y="159"/>
                    <a:pt x="178" y="160"/>
                    <a:pt x="178" y="161"/>
                  </a:cubicBezTo>
                  <a:cubicBezTo>
                    <a:pt x="178" y="162"/>
                    <a:pt x="178" y="163"/>
                    <a:pt x="177" y="163"/>
                  </a:cubicBezTo>
                  <a:cubicBezTo>
                    <a:pt x="176" y="164"/>
                    <a:pt x="176" y="165"/>
                    <a:pt x="176" y="167"/>
                  </a:cubicBezTo>
                  <a:cubicBezTo>
                    <a:pt x="176" y="167"/>
                    <a:pt x="176" y="168"/>
                    <a:pt x="176" y="169"/>
                  </a:cubicBezTo>
                  <a:cubicBezTo>
                    <a:pt x="176" y="169"/>
                    <a:pt x="176" y="170"/>
                    <a:pt x="176" y="171"/>
                  </a:cubicBezTo>
                  <a:cubicBezTo>
                    <a:pt x="178" y="172"/>
                    <a:pt x="180" y="173"/>
                    <a:pt x="182" y="174"/>
                  </a:cubicBezTo>
                  <a:cubicBezTo>
                    <a:pt x="183" y="175"/>
                    <a:pt x="185" y="176"/>
                    <a:pt x="186" y="177"/>
                  </a:cubicBezTo>
                  <a:cubicBezTo>
                    <a:pt x="187" y="178"/>
                    <a:pt x="188" y="179"/>
                    <a:pt x="188" y="179"/>
                  </a:cubicBezTo>
                  <a:cubicBezTo>
                    <a:pt x="188" y="179"/>
                    <a:pt x="188" y="180"/>
                    <a:pt x="187" y="180"/>
                  </a:cubicBezTo>
                  <a:cubicBezTo>
                    <a:pt x="186" y="180"/>
                    <a:pt x="185" y="179"/>
                    <a:pt x="184" y="178"/>
                  </a:cubicBezTo>
                  <a:cubicBezTo>
                    <a:pt x="184" y="178"/>
                    <a:pt x="184" y="178"/>
                    <a:pt x="184" y="178"/>
                  </a:cubicBezTo>
                  <a:cubicBezTo>
                    <a:pt x="184" y="178"/>
                    <a:pt x="184" y="178"/>
                    <a:pt x="183" y="178"/>
                  </a:cubicBezTo>
                  <a:cubicBezTo>
                    <a:pt x="183" y="178"/>
                    <a:pt x="183" y="178"/>
                    <a:pt x="183" y="177"/>
                  </a:cubicBezTo>
                  <a:cubicBezTo>
                    <a:pt x="178" y="177"/>
                    <a:pt x="178" y="177"/>
                    <a:pt x="178" y="177"/>
                  </a:cubicBezTo>
                  <a:cubicBezTo>
                    <a:pt x="178" y="176"/>
                    <a:pt x="178" y="176"/>
                    <a:pt x="176" y="176"/>
                  </a:cubicBezTo>
                  <a:cubicBezTo>
                    <a:pt x="175" y="175"/>
                    <a:pt x="174" y="175"/>
                    <a:pt x="173" y="175"/>
                  </a:cubicBezTo>
                  <a:cubicBezTo>
                    <a:pt x="173" y="175"/>
                    <a:pt x="173" y="176"/>
                    <a:pt x="172" y="176"/>
                  </a:cubicBezTo>
                  <a:cubicBezTo>
                    <a:pt x="172" y="176"/>
                    <a:pt x="171" y="177"/>
                    <a:pt x="171" y="178"/>
                  </a:cubicBezTo>
                  <a:cubicBezTo>
                    <a:pt x="171" y="179"/>
                    <a:pt x="172" y="180"/>
                    <a:pt x="173" y="180"/>
                  </a:cubicBezTo>
                  <a:cubicBezTo>
                    <a:pt x="175" y="181"/>
                    <a:pt x="175" y="182"/>
                    <a:pt x="175" y="183"/>
                  </a:cubicBezTo>
                  <a:cubicBezTo>
                    <a:pt x="175" y="183"/>
                    <a:pt x="175" y="184"/>
                    <a:pt x="175" y="184"/>
                  </a:cubicBezTo>
                  <a:cubicBezTo>
                    <a:pt x="174" y="185"/>
                    <a:pt x="174" y="185"/>
                    <a:pt x="173" y="185"/>
                  </a:cubicBezTo>
                  <a:cubicBezTo>
                    <a:pt x="173" y="185"/>
                    <a:pt x="172" y="184"/>
                    <a:pt x="170" y="183"/>
                  </a:cubicBezTo>
                  <a:cubicBezTo>
                    <a:pt x="169" y="183"/>
                    <a:pt x="168" y="182"/>
                    <a:pt x="167" y="182"/>
                  </a:cubicBezTo>
                  <a:cubicBezTo>
                    <a:pt x="165" y="182"/>
                    <a:pt x="164" y="183"/>
                    <a:pt x="164" y="184"/>
                  </a:cubicBezTo>
                  <a:cubicBezTo>
                    <a:pt x="164" y="185"/>
                    <a:pt x="163" y="186"/>
                    <a:pt x="162" y="186"/>
                  </a:cubicBezTo>
                  <a:cubicBezTo>
                    <a:pt x="162" y="187"/>
                    <a:pt x="163" y="187"/>
                    <a:pt x="163" y="188"/>
                  </a:cubicBezTo>
                  <a:cubicBezTo>
                    <a:pt x="164" y="189"/>
                    <a:pt x="164" y="190"/>
                    <a:pt x="164" y="190"/>
                  </a:cubicBezTo>
                  <a:cubicBezTo>
                    <a:pt x="164" y="191"/>
                    <a:pt x="163" y="192"/>
                    <a:pt x="162" y="192"/>
                  </a:cubicBezTo>
                  <a:cubicBezTo>
                    <a:pt x="161" y="192"/>
                    <a:pt x="160" y="192"/>
                    <a:pt x="159" y="191"/>
                  </a:cubicBezTo>
                  <a:cubicBezTo>
                    <a:pt x="158" y="191"/>
                    <a:pt x="156" y="190"/>
                    <a:pt x="155" y="190"/>
                  </a:cubicBezTo>
                  <a:cubicBezTo>
                    <a:pt x="155" y="191"/>
                    <a:pt x="154" y="192"/>
                    <a:pt x="154" y="193"/>
                  </a:cubicBezTo>
                  <a:cubicBezTo>
                    <a:pt x="153" y="193"/>
                    <a:pt x="153" y="193"/>
                    <a:pt x="152" y="194"/>
                  </a:cubicBezTo>
                  <a:cubicBezTo>
                    <a:pt x="152" y="194"/>
                    <a:pt x="151" y="194"/>
                    <a:pt x="151" y="195"/>
                  </a:cubicBezTo>
                  <a:cubicBezTo>
                    <a:pt x="150" y="196"/>
                    <a:pt x="150" y="197"/>
                    <a:pt x="150" y="198"/>
                  </a:cubicBezTo>
                  <a:cubicBezTo>
                    <a:pt x="150" y="198"/>
                    <a:pt x="150" y="199"/>
                    <a:pt x="150" y="200"/>
                  </a:cubicBezTo>
                  <a:cubicBezTo>
                    <a:pt x="151" y="200"/>
                    <a:pt x="151" y="200"/>
                    <a:pt x="152" y="200"/>
                  </a:cubicBezTo>
                  <a:cubicBezTo>
                    <a:pt x="151" y="202"/>
                    <a:pt x="151" y="203"/>
                    <a:pt x="150" y="204"/>
                  </a:cubicBezTo>
                  <a:cubicBezTo>
                    <a:pt x="150" y="205"/>
                    <a:pt x="149" y="206"/>
                    <a:pt x="148" y="206"/>
                  </a:cubicBezTo>
                  <a:cubicBezTo>
                    <a:pt x="146" y="206"/>
                    <a:pt x="145" y="205"/>
                    <a:pt x="145" y="204"/>
                  </a:cubicBezTo>
                  <a:cubicBezTo>
                    <a:pt x="145" y="203"/>
                    <a:pt x="144" y="203"/>
                    <a:pt x="143" y="202"/>
                  </a:cubicBezTo>
                  <a:cubicBezTo>
                    <a:pt x="137" y="202"/>
                    <a:pt x="137" y="202"/>
                    <a:pt x="137" y="202"/>
                  </a:cubicBezTo>
                  <a:cubicBezTo>
                    <a:pt x="135" y="202"/>
                    <a:pt x="133" y="203"/>
                    <a:pt x="132" y="203"/>
                  </a:cubicBezTo>
                  <a:cubicBezTo>
                    <a:pt x="131" y="204"/>
                    <a:pt x="130" y="205"/>
                    <a:pt x="130" y="207"/>
                  </a:cubicBezTo>
                  <a:cubicBezTo>
                    <a:pt x="130" y="208"/>
                    <a:pt x="131" y="209"/>
                    <a:pt x="131" y="210"/>
                  </a:cubicBezTo>
                  <a:cubicBezTo>
                    <a:pt x="131" y="211"/>
                    <a:pt x="131" y="212"/>
                    <a:pt x="132" y="213"/>
                  </a:cubicBezTo>
                  <a:cubicBezTo>
                    <a:pt x="131" y="213"/>
                    <a:pt x="131" y="214"/>
                    <a:pt x="130" y="215"/>
                  </a:cubicBezTo>
                  <a:cubicBezTo>
                    <a:pt x="130" y="216"/>
                    <a:pt x="129" y="217"/>
                    <a:pt x="128" y="217"/>
                  </a:cubicBezTo>
                  <a:cubicBezTo>
                    <a:pt x="128" y="217"/>
                    <a:pt x="128" y="217"/>
                    <a:pt x="128" y="216"/>
                  </a:cubicBezTo>
                  <a:cubicBezTo>
                    <a:pt x="127" y="215"/>
                    <a:pt x="127" y="214"/>
                    <a:pt x="127" y="214"/>
                  </a:cubicBezTo>
                  <a:cubicBezTo>
                    <a:pt x="127" y="213"/>
                    <a:pt x="127" y="212"/>
                    <a:pt x="127" y="211"/>
                  </a:cubicBezTo>
                  <a:cubicBezTo>
                    <a:pt x="126" y="211"/>
                    <a:pt x="126" y="210"/>
                    <a:pt x="126" y="210"/>
                  </a:cubicBezTo>
                  <a:cubicBezTo>
                    <a:pt x="126" y="210"/>
                    <a:pt x="126" y="209"/>
                    <a:pt x="126" y="209"/>
                  </a:cubicBezTo>
                  <a:cubicBezTo>
                    <a:pt x="126" y="209"/>
                    <a:pt x="126" y="209"/>
                    <a:pt x="126" y="208"/>
                  </a:cubicBezTo>
                  <a:cubicBezTo>
                    <a:pt x="123" y="204"/>
                    <a:pt x="123" y="204"/>
                    <a:pt x="123" y="204"/>
                  </a:cubicBezTo>
                  <a:cubicBezTo>
                    <a:pt x="121" y="204"/>
                    <a:pt x="118" y="204"/>
                    <a:pt x="116" y="205"/>
                  </a:cubicBezTo>
                  <a:cubicBezTo>
                    <a:pt x="113" y="205"/>
                    <a:pt x="111" y="205"/>
                    <a:pt x="109" y="206"/>
                  </a:cubicBezTo>
                  <a:cubicBezTo>
                    <a:pt x="107" y="206"/>
                    <a:pt x="105" y="207"/>
                    <a:pt x="103" y="208"/>
                  </a:cubicBezTo>
                  <a:cubicBezTo>
                    <a:pt x="102" y="209"/>
                    <a:pt x="101" y="210"/>
                    <a:pt x="101" y="211"/>
                  </a:cubicBezTo>
                  <a:cubicBezTo>
                    <a:pt x="101" y="211"/>
                    <a:pt x="100" y="211"/>
                    <a:pt x="100" y="209"/>
                  </a:cubicBezTo>
                  <a:cubicBezTo>
                    <a:pt x="100" y="207"/>
                    <a:pt x="99" y="207"/>
                    <a:pt x="98" y="207"/>
                  </a:cubicBezTo>
                  <a:cubicBezTo>
                    <a:pt x="97" y="207"/>
                    <a:pt x="95" y="207"/>
                    <a:pt x="94" y="209"/>
                  </a:cubicBezTo>
                  <a:cubicBezTo>
                    <a:pt x="93" y="210"/>
                    <a:pt x="92" y="212"/>
                    <a:pt x="92" y="213"/>
                  </a:cubicBezTo>
                  <a:cubicBezTo>
                    <a:pt x="91" y="215"/>
                    <a:pt x="90" y="216"/>
                    <a:pt x="90" y="216"/>
                  </a:cubicBezTo>
                  <a:cubicBezTo>
                    <a:pt x="90" y="216"/>
                    <a:pt x="89" y="216"/>
                    <a:pt x="87" y="217"/>
                  </a:cubicBezTo>
                  <a:cubicBezTo>
                    <a:pt x="88" y="214"/>
                    <a:pt x="89" y="213"/>
                    <a:pt x="90" y="212"/>
                  </a:cubicBezTo>
                  <a:cubicBezTo>
                    <a:pt x="91" y="211"/>
                    <a:pt x="92" y="209"/>
                    <a:pt x="92" y="208"/>
                  </a:cubicBezTo>
                  <a:cubicBezTo>
                    <a:pt x="92" y="208"/>
                    <a:pt x="92" y="208"/>
                    <a:pt x="92" y="208"/>
                  </a:cubicBezTo>
                  <a:cubicBezTo>
                    <a:pt x="92" y="204"/>
                    <a:pt x="92" y="204"/>
                    <a:pt x="92" y="204"/>
                  </a:cubicBezTo>
                  <a:cubicBezTo>
                    <a:pt x="91" y="203"/>
                    <a:pt x="90" y="203"/>
                    <a:pt x="90" y="203"/>
                  </a:cubicBezTo>
                  <a:cubicBezTo>
                    <a:pt x="90" y="203"/>
                    <a:pt x="90" y="203"/>
                    <a:pt x="90" y="202"/>
                  </a:cubicBezTo>
                  <a:cubicBezTo>
                    <a:pt x="90" y="202"/>
                    <a:pt x="90" y="202"/>
                    <a:pt x="90" y="201"/>
                  </a:cubicBezTo>
                  <a:cubicBezTo>
                    <a:pt x="90" y="201"/>
                    <a:pt x="90" y="200"/>
                    <a:pt x="88" y="200"/>
                  </a:cubicBezTo>
                  <a:cubicBezTo>
                    <a:pt x="87" y="199"/>
                    <a:pt x="86" y="199"/>
                    <a:pt x="85" y="199"/>
                  </a:cubicBezTo>
                  <a:cubicBezTo>
                    <a:pt x="85" y="199"/>
                    <a:pt x="84" y="199"/>
                    <a:pt x="83" y="200"/>
                  </a:cubicBezTo>
                  <a:cubicBezTo>
                    <a:pt x="82" y="200"/>
                    <a:pt x="81" y="201"/>
                    <a:pt x="80" y="201"/>
                  </a:cubicBezTo>
                  <a:cubicBezTo>
                    <a:pt x="79" y="201"/>
                    <a:pt x="78" y="200"/>
                    <a:pt x="78" y="200"/>
                  </a:cubicBezTo>
                  <a:cubicBezTo>
                    <a:pt x="78" y="199"/>
                    <a:pt x="78" y="199"/>
                    <a:pt x="77" y="198"/>
                  </a:cubicBezTo>
                  <a:cubicBezTo>
                    <a:pt x="77" y="197"/>
                    <a:pt x="77" y="196"/>
                    <a:pt x="76" y="195"/>
                  </a:cubicBezTo>
                  <a:cubicBezTo>
                    <a:pt x="76" y="195"/>
                    <a:pt x="75" y="195"/>
                    <a:pt x="74" y="195"/>
                  </a:cubicBezTo>
                  <a:cubicBezTo>
                    <a:pt x="72" y="195"/>
                    <a:pt x="71" y="195"/>
                    <a:pt x="70" y="196"/>
                  </a:cubicBezTo>
                  <a:cubicBezTo>
                    <a:pt x="70" y="198"/>
                    <a:pt x="69" y="199"/>
                    <a:pt x="68" y="201"/>
                  </a:cubicBezTo>
                  <a:cubicBezTo>
                    <a:pt x="68" y="202"/>
                    <a:pt x="67" y="204"/>
                    <a:pt x="66" y="205"/>
                  </a:cubicBezTo>
                  <a:cubicBezTo>
                    <a:pt x="65" y="206"/>
                    <a:pt x="64" y="207"/>
                    <a:pt x="62" y="207"/>
                  </a:cubicBezTo>
                  <a:cubicBezTo>
                    <a:pt x="61" y="207"/>
                    <a:pt x="61" y="206"/>
                    <a:pt x="60" y="205"/>
                  </a:cubicBezTo>
                  <a:cubicBezTo>
                    <a:pt x="60" y="203"/>
                    <a:pt x="61" y="201"/>
                    <a:pt x="64" y="200"/>
                  </a:cubicBezTo>
                  <a:cubicBezTo>
                    <a:pt x="66" y="198"/>
                    <a:pt x="67" y="197"/>
                    <a:pt x="68" y="196"/>
                  </a:cubicBezTo>
                  <a:cubicBezTo>
                    <a:pt x="69" y="192"/>
                    <a:pt x="69" y="192"/>
                    <a:pt x="69" y="192"/>
                  </a:cubicBezTo>
                  <a:cubicBezTo>
                    <a:pt x="69" y="192"/>
                    <a:pt x="69" y="191"/>
                    <a:pt x="68" y="190"/>
                  </a:cubicBezTo>
                  <a:cubicBezTo>
                    <a:pt x="68" y="190"/>
                    <a:pt x="67" y="190"/>
                    <a:pt x="67" y="189"/>
                  </a:cubicBezTo>
                  <a:cubicBezTo>
                    <a:pt x="66" y="189"/>
                    <a:pt x="66" y="189"/>
                    <a:pt x="65" y="188"/>
                  </a:cubicBezTo>
                  <a:cubicBezTo>
                    <a:pt x="64" y="188"/>
                    <a:pt x="64" y="187"/>
                    <a:pt x="64" y="186"/>
                  </a:cubicBezTo>
                  <a:cubicBezTo>
                    <a:pt x="64" y="185"/>
                    <a:pt x="65" y="185"/>
                    <a:pt x="65" y="185"/>
                  </a:cubicBezTo>
                  <a:cubicBezTo>
                    <a:pt x="65" y="184"/>
                    <a:pt x="64" y="182"/>
                    <a:pt x="64" y="181"/>
                  </a:cubicBezTo>
                  <a:cubicBezTo>
                    <a:pt x="64" y="180"/>
                    <a:pt x="63" y="179"/>
                    <a:pt x="61" y="179"/>
                  </a:cubicBezTo>
                  <a:cubicBezTo>
                    <a:pt x="61" y="179"/>
                    <a:pt x="60" y="179"/>
                    <a:pt x="59" y="180"/>
                  </a:cubicBezTo>
                  <a:cubicBezTo>
                    <a:pt x="59" y="181"/>
                    <a:pt x="58" y="181"/>
                    <a:pt x="56" y="181"/>
                  </a:cubicBezTo>
                  <a:cubicBezTo>
                    <a:pt x="55" y="181"/>
                    <a:pt x="55" y="181"/>
                    <a:pt x="55" y="180"/>
                  </a:cubicBezTo>
                  <a:cubicBezTo>
                    <a:pt x="55" y="179"/>
                    <a:pt x="55" y="179"/>
                    <a:pt x="55" y="178"/>
                  </a:cubicBezTo>
                  <a:cubicBezTo>
                    <a:pt x="55" y="177"/>
                    <a:pt x="55" y="176"/>
                    <a:pt x="57" y="176"/>
                  </a:cubicBezTo>
                  <a:cubicBezTo>
                    <a:pt x="58" y="175"/>
                    <a:pt x="59" y="174"/>
                    <a:pt x="59" y="172"/>
                  </a:cubicBezTo>
                  <a:cubicBezTo>
                    <a:pt x="59" y="171"/>
                    <a:pt x="58" y="169"/>
                    <a:pt x="57" y="168"/>
                  </a:cubicBezTo>
                  <a:cubicBezTo>
                    <a:pt x="55" y="167"/>
                    <a:pt x="55" y="166"/>
                    <a:pt x="55" y="166"/>
                  </a:cubicBezTo>
                  <a:cubicBezTo>
                    <a:pt x="52" y="166"/>
                    <a:pt x="49" y="166"/>
                    <a:pt x="48" y="167"/>
                  </a:cubicBezTo>
                  <a:cubicBezTo>
                    <a:pt x="47" y="168"/>
                    <a:pt x="46" y="169"/>
                    <a:pt x="45" y="170"/>
                  </a:cubicBezTo>
                  <a:cubicBezTo>
                    <a:pt x="44" y="171"/>
                    <a:pt x="43" y="172"/>
                    <a:pt x="42" y="172"/>
                  </a:cubicBezTo>
                  <a:cubicBezTo>
                    <a:pt x="41" y="173"/>
                    <a:pt x="39" y="174"/>
                    <a:pt x="37" y="174"/>
                  </a:cubicBezTo>
                  <a:cubicBezTo>
                    <a:pt x="37" y="174"/>
                    <a:pt x="36" y="173"/>
                    <a:pt x="36" y="172"/>
                  </a:cubicBezTo>
                  <a:cubicBezTo>
                    <a:pt x="37" y="172"/>
                    <a:pt x="38" y="171"/>
                    <a:pt x="39" y="171"/>
                  </a:cubicBezTo>
                  <a:cubicBezTo>
                    <a:pt x="40" y="170"/>
                    <a:pt x="41" y="169"/>
                    <a:pt x="42" y="168"/>
                  </a:cubicBezTo>
                  <a:cubicBezTo>
                    <a:pt x="44" y="165"/>
                    <a:pt x="44" y="165"/>
                    <a:pt x="44" y="165"/>
                  </a:cubicBezTo>
                  <a:cubicBezTo>
                    <a:pt x="45" y="164"/>
                    <a:pt x="45" y="164"/>
                    <a:pt x="46" y="164"/>
                  </a:cubicBezTo>
                  <a:cubicBezTo>
                    <a:pt x="46" y="162"/>
                    <a:pt x="45" y="160"/>
                    <a:pt x="44" y="160"/>
                  </a:cubicBezTo>
                  <a:cubicBezTo>
                    <a:pt x="43" y="160"/>
                    <a:pt x="43" y="159"/>
                    <a:pt x="43" y="159"/>
                  </a:cubicBezTo>
                  <a:cubicBezTo>
                    <a:pt x="43" y="158"/>
                    <a:pt x="43" y="158"/>
                    <a:pt x="44" y="157"/>
                  </a:cubicBezTo>
                  <a:cubicBezTo>
                    <a:pt x="45" y="156"/>
                    <a:pt x="45" y="156"/>
                    <a:pt x="45" y="156"/>
                  </a:cubicBezTo>
                  <a:cubicBezTo>
                    <a:pt x="46" y="156"/>
                    <a:pt x="47" y="155"/>
                    <a:pt x="47" y="155"/>
                  </a:cubicBezTo>
                  <a:cubicBezTo>
                    <a:pt x="48" y="154"/>
                    <a:pt x="48" y="153"/>
                    <a:pt x="48" y="151"/>
                  </a:cubicBezTo>
                  <a:cubicBezTo>
                    <a:pt x="48" y="148"/>
                    <a:pt x="48" y="146"/>
                    <a:pt x="47" y="144"/>
                  </a:cubicBezTo>
                  <a:cubicBezTo>
                    <a:pt x="46" y="143"/>
                    <a:pt x="44" y="141"/>
                    <a:pt x="43" y="140"/>
                  </a:cubicBezTo>
                  <a:cubicBezTo>
                    <a:pt x="42" y="139"/>
                    <a:pt x="40" y="139"/>
                    <a:pt x="39" y="139"/>
                  </a:cubicBezTo>
                  <a:cubicBezTo>
                    <a:pt x="37" y="138"/>
                    <a:pt x="36" y="138"/>
                    <a:pt x="35" y="138"/>
                  </a:cubicBezTo>
                  <a:cubicBezTo>
                    <a:pt x="31" y="139"/>
                    <a:pt x="31" y="139"/>
                    <a:pt x="31" y="139"/>
                  </a:cubicBezTo>
                  <a:cubicBezTo>
                    <a:pt x="29" y="139"/>
                    <a:pt x="28" y="139"/>
                    <a:pt x="28" y="140"/>
                  </a:cubicBezTo>
                  <a:cubicBezTo>
                    <a:pt x="27" y="140"/>
                    <a:pt x="26" y="140"/>
                    <a:pt x="26" y="141"/>
                  </a:cubicBezTo>
                  <a:cubicBezTo>
                    <a:pt x="26" y="141"/>
                    <a:pt x="25" y="140"/>
                    <a:pt x="26" y="140"/>
                  </a:cubicBezTo>
                  <a:cubicBezTo>
                    <a:pt x="26" y="140"/>
                    <a:pt x="25" y="140"/>
                    <a:pt x="24" y="140"/>
                  </a:cubicBezTo>
                  <a:cubicBezTo>
                    <a:pt x="24" y="140"/>
                    <a:pt x="23" y="140"/>
                    <a:pt x="21" y="141"/>
                  </a:cubicBezTo>
                  <a:cubicBezTo>
                    <a:pt x="21" y="140"/>
                    <a:pt x="22" y="140"/>
                    <a:pt x="23" y="139"/>
                  </a:cubicBezTo>
                  <a:cubicBezTo>
                    <a:pt x="25" y="139"/>
                    <a:pt x="26" y="138"/>
                    <a:pt x="28" y="137"/>
                  </a:cubicBezTo>
                  <a:cubicBezTo>
                    <a:pt x="29" y="137"/>
                    <a:pt x="31" y="136"/>
                    <a:pt x="33" y="136"/>
                  </a:cubicBezTo>
                  <a:cubicBezTo>
                    <a:pt x="34" y="135"/>
                    <a:pt x="36" y="135"/>
                    <a:pt x="37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36" y="135"/>
                    <a:pt x="37" y="135"/>
                    <a:pt x="39" y="135"/>
                  </a:cubicBezTo>
                  <a:cubicBezTo>
                    <a:pt x="40" y="135"/>
                    <a:pt x="42" y="135"/>
                    <a:pt x="43" y="135"/>
                  </a:cubicBezTo>
                  <a:cubicBezTo>
                    <a:pt x="45" y="134"/>
                    <a:pt x="46" y="133"/>
                    <a:pt x="46" y="132"/>
                  </a:cubicBezTo>
                  <a:cubicBezTo>
                    <a:pt x="46" y="131"/>
                    <a:pt x="45" y="130"/>
                    <a:pt x="45" y="129"/>
                  </a:cubicBezTo>
                  <a:cubicBezTo>
                    <a:pt x="44" y="129"/>
                    <a:pt x="44" y="128"/>
                    <a:pt x="44" y="127"/>
                  </a:cubicBezTo>
                  <a:cubicBezTo>
                    <a:pt x="44" y="126"/>
                    <a:pt x="44" y="124"/>
                    <a:pt x="45" y="124"/>
                  </a:cubicBezTo>
                  <a:cubicBezTo>
                    <a:pt x="45" y="123"/>
                    <a:pt x="46" y="123"/>
                    <a:pt x="47" y="123"/>
                  </a:cubicBezTo>
                  <a:cubicBezTo>
                    <a:pt x="48" y="123"/>
                    <a:pt x="48" y="122"/>
                    <a:pt x="49" y="122"/>
                  </a:cubicBezTo>
                  <a:cubicBezTo>
                    <a:pt x="50" y="121"/>
                    <a:pt x="50" y="120"/>
                    <a:pt x="50" y="118"/>
                  </a:cubicBezTo>
                  <a:cubicBezTo>
                    <a:pt x="50" y="118"/>
                    <a:pt x="50" y="117"/>
                    <a:pt x="49" y="117"/>
                  </a:cubicBezTo>
                  <a:cubicBezTo>
                    <a:pt x="48" y="116"/>
                    <a:pt x="47" y="116"/>
                    <a:pt x="46" y="116"/>
                  </a:cubicBezTo>
                  <a:cubicBezTo>
                    <a:pt x="45" y="116"/>
                    <a:pt x="44" y="115"/>
                    <a:pt x="44" y="115"/>
                  </a:cubicBezTo>
                  <a:cubicBezTo>
                    <a:pt x="43" y="115"/>
                    <a:pt x="43" y="114"/>
                    <a:pt x="43" y="113"/>
                  </a:cubicBezTo>
                  <a:cubicBezTo>
                    <a:pt x="43" y="112"/>
                    <a:pt x="43" y="112"/>
                    <a:pt x="44" y="112"/>
                  </a:cubicBezTo>
                  <a:cubicBezTo>
                    <a:pt x="44" y="111"/>
                    <a:pt x="45" y="111"/>
                    <a:pt x="45" y="111"/>
                  </a:cubicBezTo>
                  <a:cubicBezTo>
                    <a:pt x="46" y="111"/>
                    <a:pt x="47" y="111"/>
                    <a:pt x="47" y="111"/>
                  </a:cubicBezTo>
                  <a:cubicBezTo>
                    <a:pt x="48" y="111"/>
                    <a:pt x="49" y="112"/>
                    <a:pt x="50" y="112"/>
                  </a:cubicBezTo>
                  <a:cubicBezTo>
                    <a:pt x="51" y="112"/>
                    <a:pt x="52" y="111"/>
                    <a:pt x="52" y="110"/>
                  </a:cubicBezTo>
                  <a:cubicBezTo>
                    <a:pt x="52" y="108"/>
                    <a:pt x="52" y="107"/>
                    <a:pt x="50" y="106"/>
                  </a:cubicBezTo>
                  <a:cubicBezTo>
                    <a:pt x="48" y="106"/>
                    <a:pt x="47" y="105"/>
                    <a:pt x="47" y="104"/>
                  </a:cubicBezTo>
                  <a:cubicBezTo>
                    <a:pt x="47" y="103"/>
                    <a:pt x="48" y="103"/>
                    <a:pt x="48" y="103"/>
                  </a:cubicBezTo>
                  <a:cubicBezTo>
                    <a:pt x="49" y="102"/>
                    <a:pt x="49" y="102"/>
                    <a:pt x="50" y="102"/>
                  </a:cubicBezTo>
                  <a:cubicBezTo>
                    <a:pt x="50" y="102"/>
                    <a:pt x="51" y="103"/>
                    <a:pt x="52" y="103"/>
                  </a:cubicBezTo>
                  <a:cubicBezTo>
                    <a:pt x="54" y="103"/>
                    <a:pt x="55" y="102"/>
                    <a:pt x="55" y="100"/>
                  </a:cubicBezTo>
                  <a:cubicBezTo>
                    <a:pt x="55" y="99"/>
                    <a:pt x="55" y="98"/>
                    <a:pt x="54" y="98"/>
                  </a:cubicBezTo>
                  <a:cubicBezTo>
                    <a:pt x="54" y="97"/>
                    <a:pt x="53" y="96"/>
                    <a:pt x="53" y="95"/>
                  </a:cubicBezTo>
                  <a:cubicBezTo>
                    <a:pt x="53" y="94"/>
                    <a:pt x="53" y="93"/>
                    <a:pt x="54" y="93"/>
                  </a:cubicBezTo>
                  <a:cubicBezTo>
                    <a:pt x="54" y="93"/>
                    <a:pt x="55" y="93"/>
                    <a:pt x="55" y="93"/>
                  </a:cubicBezTo>
                  <a:cubicBezTo>
                    <a:pt x="56" y="93"/>
                    <a:pt x="57" y="93"/>
                    <a:pt x="58" y="93"/>
                  </a:cubicBezTo>
                  <a:cubicBezTo>
                    <a:pt x="59" y="94"/>
                    <a:pt x="59" y="94"/>
                    <a:pt x="60" y="94"/>
                  </a:cubicBezTo>
                  <a:cubicBezTo>
                    <a:pt x="61" y="93"/>
                    <a:pt x="62" y="92"/>
                    <a:pt x="63" y="91"/>
                  </a:cubicBezTo>
                  <a:cubicBezTo>
                    <a:pt x="64" y="90"/>
                    <a:pt x="65" y="89"/>
                    <a:pt x="65" y="88"/>
                  </a:cubicBezTo>
                  <a:cubicBezTo>
                    <a:pt x="65" y="86"/>
                    <a:pt x="64" y="85"/>
                    <a:pt x="63" y="85"/>
                  </a:cubicBezTo>
                  <a:cubicBezTo>
                    <a:pt x="62" y="84"/>
                    <a:pt x="61" y="84"/>
                    <a:pt x="60" y="83"/>
                  </a:cubicBezTo>
                  <a:cubicBezTo>
                    <a:pt x="59" y="83"/>
                    <a:pt x="58" y="82"/>
                    <a:pt x="57" y="82"/>
                  </a:cubicBezTo>
                  <a:cubicBezTo>
                    <a:pt x="56" y="81"/>
                    <a:pt x="55" y="80"/>
                    <a:pt x="55" y="78"/>
                  </a:cubicBezTo>
                  <a:cubicBezTo>
                    <a:pt x="55" y="77"/>
                    <a:pt x="56" y="77"/>
                    <a:pt x="58" y="77"/>
                  </a:cubicBezTo>
                  <a:cubicBezTo>
                    <a:pt x="59" y="77"/>
                    <a:pt x="60" y="77"/>
                    <a:pt x="63" y="79"/>
                  </a:cubicBezTo>
                  <a:cubicBezTo>
                    <a:pt x="65" y="81"/>
                    <a:pt x="67" y="82"/>
                    <a:pt x="68" y="84"/>
                  </a:cubicBezTo>
                  <a:cubicBezTo>
                    <a:pt x="69" y="83"/>
                    <a:pt x="71" y="82"/>
                    <a:pt x="73" y="81"/>
                  </a:cubicBezTo>
                  <a:cubicBezTo>
                    <a:pt x="75" y="79"/>
                    <a:pt x="76" y="77"/>
                    <a:pt x="77" y="73"/>
                  </a:cubicBezTo>
                  <a:cubicBezTo>
                    <a:pt x="76" y="72"/>
                    <a:pt x="74" y="71"/>
                    <a:pt x="72" y="70"/>
                  </a:cubicBezTo>
                  <a:cubicBezTo>
                    <a:pt x="71" y="69"/>
                    <a:pt x="70" y="67"/>
                    <a:pt x="70" y="65"/>
                  </a:cubicBezTo>
                  <a:cubicBezTo>
                    <a:pt x="70" y="64"/>
                    <a:pt x="70" y="64"/>
                    <a:pt x="72" y="64"/>
                  </a:cubicBezTo>
                  <a:cubicBezTo>
                    <a:pt x="73" y="64"/>
                    <a:pt x="74" y="64"/>
                    <a:pt x="75" y="65"/>
                  </a:cubicBezTo>
                  <a:cubicBezTo>
                    <a:pt x="76" y="66"/>
                    <a:pt x="76" y="66"/>
                    <a:pt x="77" y="67"/>
                  </a:cubicBezTo>
                  <a:cubicBezTo>
                    <a:pt x="78" y="68"/>
                    <a:pt x="79" y="69"/>
                    <a:pt x="80" y="70"/>
                  </a:cubicBezTo>
                  <a:cubicBezTo>
                    <a:pt x="81" y="71"/>
                    <a:pt x="82" y="71"/>
                    <a:pt x="84" y="71"/>
                  </a:cubicBezTo>
                  <a:cubicBezTo>
                    <a:pt x="85" y="71"/>
                    <a:pt x="85" y="70"/>
                    <a:pt x="87" y="69"/>
                  </a:cubicBezTo>
                  <a:cubicBezTo>
                    <a:pt x="88" y="68"/>
                    <a:pt x="90" y="67"/>
                    <a:pt x="92" y="67"/>
                  </a:cubicBezTo>
                  <a:cubicBezTo>
                    <a:pt x="93" y="66"/>
                    <a:pt x="93" y="66"/>
                    <a:pt x="93" y="65"/>
                  </a:cubicBezTo>
                  <a:cubicBezTo>
                    <a:pt x="93" y="64"/>
                    <a:pt x="94" y="63"/>
                    <a:pt x="94" y="62"/>
                  </a:cubicBezTo>
                  <a:cubicBezTo>
                    <a:pt x="94" y="61"/>
                    <a:pt x="94" y="61"/>
                    <a:pt x="94" y="60"/>
                  </a:cubicBezTo>
                  <a:cubicBezTo>
                    <a:pt x="94" y="59"/>
                    <a:pt x="95" y="58"/>
                    <a:pt x="96" y="58"/>
                  </a:cubicBezTo>
                  <a:cubicBezTo>
                    <a:pt x="96" y="58"/>
                    <a:pt x="97" y="59"/>
                    <a:pt x="98" y="61"/>
                  </a:cubicBezTo>
                  <a:cubicBezTo>
                    <a:pt x="98" y="62"/>
                    <a:pt x="99" y="63"/>
                    <a:pt x="99" y="63"/>
                  </a:cubicBezTo>
                  <a:cubicBezTo>
                    <a:pt x="99" y="61"/>
                    <a:pt x="99" y="60"/>
                    <a:pt x="99" y="59"/>
                  </a:cubicBezTo>
                  <a:cubicBezTo>
                    <a:pt x="98" y="58"/>
                    <a:pt x="98" y="56"/>
                    <a:pt x="98" y="55"/>
                  </a:cubicBezTo>
                  <a:cubicBezTo>
                    <a:pt x="99" y="55"/>
                    <a:pt x="99" y="55"/>
                    <a:pt x="99" y="56"/>
                  </a:cubicBezTo>
                  <a:cubicBezTo>
                    <a:pt x="99" y="59"/>
                    <a:pt x="99" y="59"/>
                    <a:pt x="99" y="59"/>
                  </a:cubicBezTo>
                  <a:cubicBezTo>
                    <a:pt x="100" y="59"/>
                    <a:pt x="100" y="59"/>
                    <a:pt x="100" y="60"/>
                  </a:cubicBezTo>
                  <a:cubicBezTo>
                    <a:pt x="101" y="62"/>
                    <a:pt x="101" y="62"/>
                    <a:pt x="101" y="62"/>
                  </a:cubicBezTo>
                  <a:cubicBezTo>
                    <a:pt x="101" y="63"/>
                    <a:pt x="101" y="64"/>
                    <a:pt x="101" y="64"/>
                  </a:cubicBezTo>
                  <a:cubicBezTo>
                    <a:pt x="101" y="65"/>
                    <a:pt x="102" y="65"/>
                    <a:pt x="103" y="65"/>
                  </a:cubicBezTo>
                  <a:cubicBezTo>
                    <a:pt x="103" y="65"/>
                    <a:pt x="104" y="65"/>
                    <a:pt x="104" y="64"/>
                  </a:cubicBezTo>
                  <a:cubicBezTo>
                    <a:pt x="104" y="63"/>
                    <a:pt x="104" y="61"/>
                    <a:pt x="104" y="60"/>
                  </a:cubicBezTo>
                  <a:cubicBezTo>
                    <a:pt x="104" y="60"/>
                    <a:pt x="104" y="59"/>
                    <a:pt x="104" y="59"/>
                  </a:cubicBezTo>
                  <a:cubicBezTo>
                    <a:pt x="104" y="58"/>
                    <a:pt x="104" y="58"/>
                    <a:pt x="104" y="58"/>
                  </a:cubicBezTo>
                  <a:cubicBezTo>
                    <a:pt x="104" y="57"/>
                    <a:pt x="104" y="57"/>
                    <a:pt x="104" y="57"/>
                  </a:cubicBezTo>
                  <a:cubicBezTo>
                    <a:pt x="104" y="56"/>
                    <a:pt x="104" y="56"/>
                    <a:pt x="104" y="56"/>
                  </a:cubicBezTo>
                  <a:cubicBezTo>
                    <a:pt x="104" y="56"/>
                    <a:pt x="104" y="55"/>
                    <a:pt x="104" y="54"/>
                  </a:cubicBezTo>
                  <a:cubicBezTo>
                    <a:pt x="104" y="54"/>
                    <a:pt x="104" y="54"/>
                    <a:pt x="104" y="54"/>
                  </a:cubicBezTo>
                  <a:cubicBezTo>
                    <a:pt x="104" y="53"/>
                    <a:pt x="104" y="53"/>
                    <a:pt x="104" y="53"/>
                  </a:cubicBezTo>
                  <a:cubicBezTo>
                    <a:pt x="104" y="53"/>
                    <a:pt x="104" y="53"/>
                    <a:pt x="103" y="53"/>
                  </a:cubicBezTo>
                  <a:cubicBezTo>
                    <a:pt x="103" y="52"/>
                    <a:pt x="103" y="52"/>
                    <a:pt x="103" y="52"/>
                  </a:cubicBezTo>
                  <a:cubicBezTo>
                    <a:pt x="103" y="52"/>
                    <a:pt x="104" y="52"/>
                    <a:pt x="104" y="51"/>
                  </a:cubicBezTo>
                  <a:cubicBezTo>
                    <a:pt x="103" y="51"/>
                    <a:pt x="103" y="51"/>
                    <a:pt x="103" y="50"/>
                  </a:cubicBezTo>
                  <a:cubicBezTo>
                    <a:pt x="103" y="50"/>
                    <a:pt x="103" y="49"/>
                    <a:pt x="104" y="48"/>
                  </a:cubicBezTo>
                  <a:cubicBezTo>
                    <a:pt x="104" y="47"/>
                    <a:pt x="105" y="46"/>
                    <a:pt x="105" y="46"/>
                  </a:cubicBezTo>
                  <a:cubicBezTo>
                    <a:pt x="105" y="46"/>
                    <a:pt x="106" y="47"/>
                    <a:pt x="106" y="49"/>
                  </a:cubicBezTo>
                  <a:cubicBezTo>
                    <a:pt x="107" y="51"/>
                    <a:pt x="107" y="52"/>
                    <a:pt x="107" y="53"/>
                  </a:cubicBezTo>
                  <a:cubicBezTo>
                    <a:pt x="107" y="54"/>
                    <a:pt x="107" y="55"/>
                    <a:pt x="106" y="55"/>
                  </a:cubicBezTo>
                  <a:cubicBezTo>
                    <a:pt x="106" y="56"/>
                    <a:pt x="106" y="56"/>
                    <a:pt x="106" y="57"/>
                  </a:cubicBezTo>
                  <a:cubicBezTo>
                    <a:pt x="106" y="60"/>
                    <a:pt x="107" y="62"/>
                    <a:pt x="108" y="63"/>
                  </a:cubicBezTo>
                  <a:cubicBezTo>
                    <a:pt x="110" y="64"/>
                    <a:pt x="112" y="65"/>
                    <a:pt x="115" y="66"/>
                  </a:cubicBezTo>
                  <a:cubicBezTo>
                    <a:pt x="116" y="66"/>
                    <a:pt x="116" y="65"/>
                    <a:pt x="118" y="63"/>
                  </a:cubicBezTo>
                  <a:cubicBezTo>
                    <a:pt x="119" y="60"/>
                    <a:pt x="120" y="59"/>
                    <a:pt x="120" y="57"/>
                  </a:cubicBezTo>
                  <a:cubicBezTo>
                    <a:pt x="120" y="57"/>
                    <a:pt x="120" y="57"/>
                    <a:pt x="120" y="57"/>
                  </a:cubicBezTo>
                  <a:cubicBezTo>
                    <a:pt x="120" y="55"/>
                    <a:pt x="121" y="54"/>
                    <a:pt x="122" y="53"/>
                  </a:cubicBezTo>
                  <a:cubicBezTo>
                    <a:pt x="123" y="52"/>
                    <a:pt x="124" y="51"/>
                    <a:pt x="124" y="50"/>
                  </a:cubicBezTo>
                  <a:cubicBezTo>
                    <a:pt x="124" y="49"/>
                    <a:pt x="124" y="49"/>
                    <a:pt x="123" y="47"/>
                  </a:cubicBezTo>
                  <a:cubicBezTo>
                    <a:pt x="124" y="47"/>
                    <a:pt x="124" y="46"/>
                    <a:pt x="124" y="44"/>
                  </a:cubicBezTo>
                  <a:cubicBezTo>
                    <a:pt x="126" y="38"/>
                    <a:pt x="126" y="38"/>
                    <a:pt x="126" y="38"/>
                  </a:cubicBezTo>
                  <a:cubicBezTo>
                    <a:pt x="126" y="35"/>
                    <a:pt x="127" y="33"/>
                    <a:pt x="127" y="31"/>
                  </a:cubicBezTo>
                  <a:cubicBezTo>
                    <a:pt x="128" y="29"/>
                    <a:pt x="129" y="28"/>
                    <a:pt x="129" y="28"/>
                  </a:cubicBezTo>
                  <a:cubicBezTo>
                    <a:pt x="129" y="28"/>
                    <a:pt x="129" y="27"/>
                    <a:pt x="129" y="26"/>
                  </a:cubicBezTo>
                  <a:cubicBezTo>
                    <a:pt x="129" y="26"/>
                    <a:pt x="129" y="25"/>
                    <a:pt x="128" y="25"/>
                  </a:cubicBezTo>
                  <a:cubicBezTo>
                    <a:pt x="128" y="24"/>
                    <a:pt x="129" y="24"/>
                    <a:pt x="129" y="24"/>
                  </a:cubicBezTo>
                  <a:cubicBezTo>
                    <a:pt x="129" y="20"/>
                    <a:pt x="129" y="20"/>
                    <a:pt x="129" y="20"/>
                  </a:cubicBezTo>
                  <a:cubicBezTo>
                    <a:pt x="129" y="19"/>
                    <a:pt x="130" y="17"/>
                    <a:pt x="131" y="15"/>
                  </a:cubicBezTo>
                  <a:cubicBezTo>
                    <a:pt x="131" y="12"/>
                    <a:pt x="133" y="11"/>
                    <a:pt x="136" y="11"/>
                  </a:cubicBezTo>
                  <a:cubicBezTo>
                    <a:pt x="138" y="11"/>
                    <a:pt x="139" y="12"/>
                    <a:pt x="139" y="15"/>
                  </a:cubicBezTo>
                  <a:cubicBezTo>
                    <a:pt x="139" y="17"/>
                    <a:pt x="139" y="18"/>
                    <a:pt x="139" y="20"/>
                  </a:cubicBezTo>
                  <a:cubicBezTo>
                    <a:pt x="139" y="20"/>
                    <a:pt x="138" y="20"/>
                    <a:pt x="138" y="21"/>
                  </a:cubicBezTo>
                  <a:cubicBezTo>
                    <a:pt x="138" y="21"/>
                    <a:pt x="139" y="22"/>
                    <a:pt x="139" y="22"/>
                  </a:cubicBezTo>
                  <a:cubicBezTo>
                    <a:pt x="139" y="22"/>
                    <a:pt x="139" y="22"/>
                    <a:pt x="139" y="23"/>
                  </a:cubicBezTo>
                  <a:cubicBezTo>
                    <a:pt x="138" y="25"/>
                    <a:pt x="137" y="26"/>
                    <a:pt x="137" y="28"/>
                  </a:cubicBezTo>
                  <a:cubicBezTo>
                    <a:pt x="135" y="32"/>
                    <a:pt x="135" y="32"/>
                    <a:pt x="135" y="32"/>
                  </a:cubicBezTo>
                  <a:cubicBezTo>
                    <a:pt x="135" y="34"/>
                    <a:pt x="135" y="35"/>
                    <a:pt x="135" y="36"/>
                  </a:cubicBezTo>
                  <a:cubicBezTo>
                    <a:pt x="135" y="36"/>
                    <a:pt x="135" y="37"/>
                    <a:pt x="135" y="38"/>
                  </a:cubicBezTo>
                  <a:cubicBezTo>
                    <a:pt x="135" y="39"/>
                    <a:pt x="135" y="39"/>
                    <a:pt x="135" y="40"/>
                  </a:cubicBezTo>
                  <a:cubicBezTo>
                    <a:pt x="135" y="40"/>
                    <a:pt x="135" y="41"/>
                    <a:pt x="135" y="41"/>
                  </a:cubicBezTo>
                  <a:cubicBezTo>
                    <a:pt x="135" y="41"/>
                    <a:pt x="135" y="42"/>
                    <a:pt x="136" y="42"/>
                  </a:cubicBezTo>
                  <a:cubicBezTo>
                    <a:pt x="136" y="45"/>
                    <a:pt x="136" y="45"/>
                    <a:pt x="136" y="45"/>
                  </a:cubicBezTo>
                  <a:cubicBezTo>
                    <a:pt x="136" y="46"/>
                    <a:pt x="136" y="47"/>
                    <a:pt x="136" y="48"/>
                  </a:cubicBezTo>
                  <a:cubicBezTo>
                    <a:pt x="135" y="50"/>
                    <a:pt x="135" y="51"/>
                    <a:pt x="135" y="50"/>
                  </a:cubicBezTo>
                  <a:cubicBezTo>
                    <a:pt x="135" y="51"/>
                    <a:pt x="135" y="51"/>
                    <a:pt x="136" y="51"/>
                  </a:cubicBezTo>
                  <a:cubicBezTo>
                    <a:pt x="136" y="51"/>
                    <a:pt x="136" y="51"/>
                    <a:pt x="136" y="51"/>
                  </a:cubicBezTo>
                  <a:cubicBezTo>
                    <a:pt x="136" y="52"/>
                    <a:pt x="135" y="53"/>
                    <a:pt x="135" y="55"/>
                  </a:cubicBezTo>
                  <a:cubicBezTo>
                    <a:pt x="136" y="57"/>
                    <a:pt x="136" y="59"/>
                    <a:pt x="137" y="60"/>
                  </a:cubicBezTo>
                  <a:cubicBezTo>
                    <a:pt x="138" y="60"/>
                    <a:pt x="139" y="59"/>
                    <a:pt x="139" y="59"/>
                  </a:cubicBezTo>
                  <a:cubicBezTo>
                    <a:pt x="139" y="59"/>
                    <a:pt x="140" y="60"/>
                    <a:pt x="140" y="61"/>
                  </a:cubicBezTo>
                  <a:cubicBezTo>
                    <a:pt x="140" y="62"/>
                    <a:pt x="140" y="63"/>
                    <a:pt x="140" y="63"/>
                  </a:cubicBezTo>
                  <a:cubicBezTo>
                    <a:pt x="140" y="64"/>
                    <a:pt x="140" y="65"/>
                    <a:pt x="140" y="66"/>
                  </a:cubicBezTo>
                  <a:cubicBezTo>
                    <a:pt x="140" y="67"/>
                    <a:pt x="140" y="67"/>
                    <a:pt x="140" y="68"/>
                  </a:cubicBezTo>
                  <a:cubicBezTo>
                    <a:pt x="140" y="69"/>
                    <a:pt x="140" y="70"/>
                    <a:pt x="141" y="71"/>
                  </a:cubicBezTo>
                  <a:cubicBezTo>
                    <a:pt x="142" y="71"/>
                    <a:pt x="142" y="71"/>
                    <a:pt x="142" y="71"/>
                  </a:cubicBezTo>
                  <a:cubicBezTo>
                    <a:pt x="143" y="71"/>
                    <a:pt x="144" y="71"/>
                    <a:pt x="145" y="69"/>
                  </a:cubicBezTo>
                  <a:cubicBezTo>
                    <a:pt x="145" y="68"/>
                    <a:pt x="146" y="67"/>
                    <a:pt x="147" y="67"/>
                  </a:cubicBezTo>
                  <a:cubicBezTo>
                    <a:pt x="147" y="68"/>
                    <a:pt x="148" y="69"/>
                    <a:pt x="148" y="71"/>
                  </a:cubicBezTo>
                  <a:cubicBezTo>
                    <a:pt x="149" y="72"/>
                    <a:pt x="150" y="73"/>
                    <a:pt x="152" y="73"/>
                  </a:cubicBezTo>
                  <a:cubicBezTo>
                    <a:pt x="152" y="73"/>
                    <a:pt x="153" y="71"/>
                    <a:pt x="154" y="69"/>
                  </a:cubicBezTo>
                  <a:cubicBezTo>
                    <a:pt x="156" y="67"/>
                    <a:pt x="157" y="65"/>
                    <a:pt x="159" y="64"/>
                  </a:cubicBezTo>
                  <a:cubicBezTo>
                    <a:pt x="159" y="65"/>
                    <a:pt x="159" y="66"/>
                    <a:pt x="158" y="67"/>
                  </a:cubicBezTo>
                  <a:cubicBezTo>
                    <a:pt x="157" y="68"/>
                    <a:pt x="156" y="69"/>
                    <a:pt x="156" y="70"/>
                  </a:cubicBezTo>
                  <a:cubicBezTo>
                    <a:pt x="157" y="70"/>
                    <a:pt x="158" y="70"/>
                    <a:pt x="159" y="69"/>
                  </a:cubicBezTo>
                  <a:cubicBezTo>
                    <a:pt x="160" y="68"/>
                    <a:pt x="161" y="67"/>
                    <a:pt x="162" y="65"/>
                  </a:cubicBezTo>
                  <a:cubicBezTo>
                    <a:pt x="163" y="64"/>
                    <a:pt x="164" y="63"/>
                    <a:pt x="164" y="62"/>
                  </a:cubicBezTo>
                  <a:cubicBezTo>
                    <a:pt x="165" y="61"/>
                    <a:pt x="166" y="60"/>
                    <a:pt x="167" y="60"/>
                  </a:cubicBezTo>
                  <a:cubicBezTo>
                    <a:pt x="168" y="60"/>
                    <a:pt x="169" y="59"/>
                    <a:pt x="170" y="57"/>
                  </a:cubicBezTo>
                  <a:cubicBezTo>
                    <a:pt x="172" y="55"/>
                    <a:pt x="174" y="53"/>
                    <a:pt x="176" y="51"/>
                  </a:cubicBezTo>
                  <a:cubicBezTo>
                    <a:pt x="176" y="51"/>
                    <a:pt x="176" y="52"/>
                    <a:pt x="175" y="53"/>
                  </a:cubicBezTo>
                  <a:cubicBezTo>
                    <a:pt x="175" y="54"/>
                    <a:pt x="175" y="55"/>
                    <a:pt x="174" y="55"/>
                  </a:cubicBezTo>
                  <a:cubicBezTo>
                    <a:pt x="174" y="55"/>
                    <a:pt x="174" y="56"/>
                    <a:pt x="173" y="57"/>
                  </a:cubicBezTo>
                  <a:cubicBezTo>
                    <a:pt x="172" y="59"/>
                    <a:pt x="171" y="60"/>
                    <a:pt x="170" y="61"/>
                  </a:cubicBezTo>
                  <a:cubicBezTo>
                    <a:pt x="170" y="62"/>
                    <a:pt x="168" y="64"/>
                    <a:pt x="167" y="66"/>
                  </a:cubicBezTo>
                  <a:cubicBezTo>
                    <a:pt x="167" y="67"/>
                    <a:pt x="166" y="67"/>
                    <a:pt x="165" y="68"/>
                  </a:cubicBezTo>
                  <a:cubicBezTo>
                    <a:pt x="163" y="69"/>
                    <a:pt x="163" y="69"/>
                    <a:pt x="163" y="69"/>
                  </a:cubicBezTo>
                  <a:cubicBezTo>
                    <a:pt x="162" y="69"/>
                    <a:pt x="161" y="70"/>
                    <a:pt x="160" y="71"/>
                  </a:cubicBezTo>
                  <a:cubicBezTo>
                    <a:pt x="159" y="71"/>
                    <a:pt x="159" y="73"/>
                    <a:pt x="159" y="75"/>
                  </a:cubicBezTo>
                  <a:cubicBezTo>
                    <a:pt x="159" y="77"/>
                    <a:pt x="159" y="77"/>
                    <a:pt x="159" y="77"/>
                  </a:cubicBezTo>
                  <a:cubicBezTo>
                    <a:pt x="159" y="77"/>
                    <a:pt x="160" y="77"/>
                    <a:pt x="161" y="77"/>
                  </a:cubicBezTo>
                  <a:cubicBezTo>
                    <a:pt x="160" y="77"/>
                    <a:pt x="160" y="78"/>
                    <a:pt x="160" y="78"/>
                  </a:cubicBezTo>
                  <a:cubicBezTo>
                    <a:pt x="160" y="78"/>
                    <a:pt x="161" y="79"/>
                    <a:pt x="162" y="79"/>
                  </a:cubicBezTo>
                  <a:cubicBezTo>
                    <a:pt x="163" y="80"/>
                    <a:pt x="164" y="80"/>
                    <a:pt x="164" y="81"/>
                  </a:cubicBezTo>
                  <a:cubicBezTo>
                    <a:pt x="165" y="81"/>
                    <a:pt x="166" y="81"/>
                    <a:pt x="167" y="81"/>
                  </a:cubicBezTo>
                  <a:cubicBezTo>
                    <a:pt x="168" y="81"/>
                    <a:pt x="170" y="81"/>
                    <a:pt x="171" y="81"/>
                  </a:cubicBezTo>
                  <a:cubicBezTo>
                    <a:pt x="171" y="81"/>
                    <a:pt x="171" y="82"/>
                    <a:pt x="172" y="82"/>
                  </a:cubicBezTo>
                  <a:cubicBezTo>
                    <a:pt x="172" y="82"/>
                    <a:pt x="172" y="82"/>
                    <a:pt x="173" y="82"/>
                  </a:cubicBezTo>
                  <a:cubicBezTo>
                    <a:pt x="173" y="82"/>
                    <a:pt x="174" y="82"/>
                    <a:pt x="174" y="82"/>
                  </a:cubicBezTo>
                  <a:cubicBezTo>
                    <a:pt x="175" y="82"/>
                    <a:pt x="175" y="83"/>
                    <a:pt x="175" y="84"/>
                  </a:cubicBezTo>
                  <a:cubicBezTo>
                    <a:pt x="175" y="87"/>
                    <a:pt x="175" y="89"/>
                    <a:pt x="176" y="92"/>
                  </a:cubicBezTo>
                  <a:cubicBezTo>
                    <a:pt x="177" y="94"/>
                    <a:pt x="178" y="96"/>
                    <a:pt x="180" y="98"/>
                  </a:cubicBezTo>
                  <a:cubicBezTo>
                    <a:pt x="183" y="103"/>
                    <a:pt x="183" y="103"/>
                    <a:pt x="183" y="103"/>
                  </a:cubicBezTo>
                  <a:cubicBezTo>
                    <a:pt x="184" y="104"/>
                    <a:pt x="184" y="105"/>
                    <a:pt x="184" y="106"/>
                  </a:cubicBezTo>
                  <a:cubicBezTo>
                    <a:pt x="184" y="106"/>
                    <a:pt x="184" y="107"/>
                    <a:pt x="183" y="108"/>
                  </a:cubicBezTo>
                  <a:cubicBezTo>
                    <a:pt x="183" y="108"/>
                    <a:pt x="182" y="109"/>
                    <a:pt x="182" y="110"/>
                  </a:cubicBezTo>
                  <a:cubicBezTo>
                    <a:pt x="182" y="111"/>
                    <a:pt x="183" y="112"/>
                    <a:pt x="183" y="112"/>
                  </a:cubicBezTo>
                  <a:cubicBezTo>
                    <a:pt x="183" y="113"/>
                    <a:pt x="183" y="114"/>
                    <a:pt x="184" y="114"/>
                  </a:cubicBezTo>
                  <a:cubicBezTo>
                    <a:pt x="185" y="118"/>
                    <a:pt x="186" y="120"/>
                    <a:pt x="187" y="122"/>
                  </a:cubicBezTo>
                  <a:cubicBezTo>
                    <a:pt x="188" y="123"/>
                    <a:pt x="189" y="124"/>
                    <a:pt x="191" y="125"/>
                  </a:cubicBezTo>
                  <a:cubicBezTo>
                    <a:pt x="192" y="125"/>
                    <a:pt x="193" y="125"/>
                    <a:pt x="194" y="125"/>
                  </a:cubicBezTo>
                  <a:cubicBezTo>
                    <a:pt x="195" y="126"/>
                    <a:pt x="195" y="126"/>
                    <a:pt x="195" y="127"/>
                  </a:cubicBezTo>
                  <a:cubicBezTo>
                    <a:pt x="195" y="128"/>
                    <a:pt x="194" y="128"/>
                    <a:pt x="193" y="129"/>
                  </a:cubicBezTo>
                  <a:cubicBezTo>
                    <a:pt x="192" y="129"/>
                    <a:pt x="191" y="130"/>
                    <a:pt x="191" y="131"/>
                  </a:cubicBezTo>
                  <a:cubicBezTo>
                    <a:pt x="191" y="131"/>
                    <a:pt x="191" y="131"/>
                    <a:pt x="191" y="131"/>
                  </a:cubicBezTo>
                  <a:cubicBezTo>
                    <a:pt x="191" y="131"/>
                    <a:pt x="190" y="131"/>
                    <a:pt x="190" y="131"/>
                  </a:cubicBezTo>
                  <a:close/>
                  <a:moveTo>
                    <a:pt x="194" y="183"/>
                  </a:moveTo>
                  <a:cubicBezTo>
                    <a:pt x="196" y="183"/>
                    <a:pt x="197" y="185"/>
                    <a:pt x="198" y="187"/>
                  </a:cubicBezTo>
                  <a:cubicBezTo>
                    <a:pt x="196" y="187"/>
                    <a:pt x="195" y="186"/>
                    <a:pt x="193" y="184"/>
                  </a:cubicBezTo>
                  <a:cubicBezTo>
                    <a:pt x="191" y="183"/>
                    <a:pt x="190" y="182"/>
                    <a:pt x="189" y="181"/>
                  </a:cubicBezTo>
                  <a:cubicBezTo>
                    <a:pt x="190" y="181"/>
                    <a:pt x="191" y="181"/>
                    <a:pt x="192" y="182"/>
                  </a:cubicBezTo>
                  <a:cubicBezTo>
                    <a:pt x="192" y="182"/>
                    <a:pt x="193" y="183"/>
                    <a:pt x="194" y="183"/>
                  </a:cubicBezTo>
                  <a:close/>
                  <a:moveTo>
                    <a:pt x="212" y="245"/>
                  </a:moveTo>
                  <a:cubicBezTo>
                    <a:pt x="214" y="245"/>
                    <a:pt x="215" y="246"/>
                    <a:pt x="216" y="248"/>
                  </a:cubicBezTo>
                  <a:cubicBezTo>
                    <a:pt x="217" y="250"/>
                    <a:pt x="217" y="251"/>
                    <a:pt x="217" y="252"/>
                  </a:cubicBezTo>
                  <a:cubicBezTo>
                    <a:pt x="217" y="253"/>
                    <a:pt x="217" y="254"/>
                    <a:pt x="216" y="254"/>
                  </a:cubicBezTo>
                  <a:cubicBezTo>
                    <a:pt x="215" y="254"/>
                    <a:pt x="214" y="253"/>
                    <a:pt x="213" y="251"/>
                  </a:cubicBezTo>
                  <a:cubicBezTo>
                    <a:pt x="212" y="249"/>
                    <a:pt x="212" y="247"/>
                    <a:pt x="212" y="245"/>
                  </a:cubicBezTo>
                  <a:close/>
                  <a:moveTo>
                    <a:pt x="197" y="149"/>
                  </a:moveTo>
                  <a:cubicBezTo>
                    <a:pt x="197" y="148"/>
                    <a:pt x="198" y="147"/>
                    <a:pt x="198" y="147"/>
                  </a:cubicBezTo>
                  <a:cubicBezTo>
                    <a:pt x="198" y="147"/>
                    <a:pt x="199" y="147"/>
                    <a:pt x="200" y="147"/>
                  </a:cubicBezTo>
                  <a:cubicBezTo>
                    <a:pt x="200" y="148"/>
                    <a:pt x="199" y="149"/>
                    <a:pt x="199" y="149"/>
                  </a:cubicBezTo>
                  <a:cubicBezTo>
                    <a:pt x="199" y="149"/>
                    <a:pt x="198" y="149"/>
                    <a:pt x="197" y="149"/>
                  </a:cubicBezTo>
                  <a:close/>
                  <a:moveTo>
                    <a:pt x="201" y="96"/>
                  </a:moveTo>
                  <a:cubicBezTo>
                    <a:pt x="201" y="96"/>
                    <a:pt x="201" y="96"/>
                    <a:pt x="201" y="96"/>
                  </a:cubicBezTo>
                  <a:cubicBezTo>
                    <a:pt x="201" y="96"/>
                    <a:pt x="202" y="96"/>
                    <a:pt x="202" y="96"/>
                  </a:cubicBezTo>
                  <a:cubicBezTo>
                    <a:pt x="202" y="96"/>
                    <a:pt x="202" y="96"/>
                    <a:pt x="202" y="96"/>
                  </a:cubicBezTo>
                  <a:cubicBezTo>
                    <a:pt x="202" y="96"/>
                    <a:pt x="202" y="97"/>
                    <a:pt x="201" y="97"/>
                  </a:cubicBezTo>
                  <a:cubicBezTo>
                    <a:pt x="200" y="97"/>
                    <a:pt x="199" y="97"/>
                    <a:pt x="198" y="98"/>
                  </a:cubicBezTo>
                  <a:cubicBezTo>
                    <a:pt x="198" y="97"/>
                    <a:pt x="198" y="96"/>
                    <a:pt x="199" y="96"/>
                  </a:cubicBezTo>
                  <a:cubicBezTo>
                    <a:pt x="200" y="97"/>
                    <a:pt x="201" y="96"/>
                    <a:pt x="201" y="96"/>
                  </a:cubicBezTo>
                  <a:close/>
                  <a:moveTo>
                    <a:pt x="213" y="90"/>
                  </a:moveTo>
                  <a:cubicBezTo>
                    <a:pt x="212" y="92"/>
                    <a:pt x="210" y="93"/>
                    <a:pt x="208" y="94"/>
                  </a:cubicBezTo>
                  <a:cubicBezTo>
                    <a:pt x="206" y="95"/>
                    <a:pt x="204" y="95"/>
                    <a:pt x="202" y="96"/>
                  </a:cubicBezTo>
                  <a:cubicBezTo>
                    <a:pt x="202" y="95"/>
                    <a:pt x="203" y="95"/>
                    <a:pt x="204" y="94"/>
                  </a:cubicBezTo>
                  <a:cubicBezTo>
                    <a:pt x="204" y="94"/>
                    <a:pt x="205" y="93"/>
                    <a:pt x="206" y="93"/>
                  </a:cubicBezTo>
                  <a:cubicBezTo>
                    <a:pt x="208" y="92"/>
                    <a:pt x="209" y="92"/>
                    <a:pt x="209" y="92"/>
                  </a:cubicBezTo>
                  <a:cubicBezTo>
                    <a:pt x="210" y="91"/>
                    <a:pt x="211" y="91"/>
                    <a:pt x="211" y="90"/>
                  </a:cubicBezTo>
                  <a:lnTo>
                    <a:pt x="213" y="90"/>
                  </a:lnTo>
                  <a:close/>
                  <a:moveTo>
                    <a:pt x="133" y="239"/>
                  </a:moveTo>
                  <a:cubicBezTo>
                    <a:pt x="133" y="240"/>
                    <a:pt x="134" y="241"/>
                    <a:pt x="134" y="241"/>
                  </a:cubicBezTo>
                  <a:cubicBezTo>
                    <a:pt x="134" y="242"/>
                    <a:pt x="134" y="242"/>
                    <a:pt x="134" y="243"/>
                  </a:cubicBezTo>
                  <a:cubicBezTo>
                    <a:pt x="134" y="243"/>
                    <a:pt x="134" y="244"/>
                    <a:pt x="133" y="244"/>
                  </a:cubicBezTo>
                  <a:cubicBezTo>
                    <a:pt x="133" y="242"/>
                    <a:pt x="133" y="242"/>
                    <a:pt x="133" y="242"/>
                  </a:cubicBezTo>
                  <a:cubicBezTo>
                    <a:pt x="133" y="242"/>
                    <a:pt x="133" y="241"/>
                    <a:pt x="133" y="241"/>
                  </a:cubicBezTo>
                  <a:cubicBezTo>
                    <a:pt x="133" y="240"/>
                    <a:pt x="133" y="240"/>
                    <a:pt x="133" y="239"/>
                  </a:cubicBezTo>
                  <a:close/>
                  <a:moveTo>
                    <a:pt x="86" y="50"/>
                  </a:moveTo>
                  <a:cubicBezTo>
                    <a:pt x="86" y="51"/>
                    <a:pt x="85" y="51"/>
                    <a:pt x="83" y="53"/>
                  </a:cubicBezTo>
                  <a:cubicBezTo>
                    <a:pt x="81" y="54"/>
                    <a:pt x="79" y="54"/>
                    <a:pt x="78" y="54"/>
                  </a:cubicBezTo>
                  <a:cubicBezTo>
                    <a:pt x="78" y="53"/>
                    <a:pt x="79" y="52"/>
                    <a:pt x="81" y="52"/>
                  </a:cubicBezTo>
                  <a:cubicBezTo>
                    <a:pt x="82" y="51"/>
                    <a:pt x="84" y="51"/>
                    <a:pt x="86" y="50"/>
                  </a:cubicBezTo>
                  <a:close/>
                  <a:moveTo>
                    <a:pt x="61" y="15"/>
                  </a:moveTo>
                  <a:cubicBezTo>
                    <a:pt x="62" y="15"/>
                    <a:pt x="62" y="14"/>
                    <a:pt x="63" y="14"/>
                  </a:cubicBezTo>
                  <a:cubicBezTo>
                    <a:pt x="63" y="14"/>
                    <a:pt x="63" y="15"/>
                    <a:pt x="64" y="16"/>
                  </a:cubicBezTo>
                  <a:cubicBezTo>
                    <a:pt x="63" y="16"/>
                    <a:pt x="62" y="15"/>
                    <a:pt x="61" y="15"/>
                  </a:cubicBezTo>
                  <a:close/>
                  <a:moveTo>
                    <a:pt x="98" y="52"/>
                  </a:moveTo>
                  <a:cubicBezTo>
                    <a:pt x="98" y="52"/>
                    <a:pt x="98" y="52"/>
                    <a:pt x="98" y="53"/>
                  </a:cubicBezTo>
                  <a:cubicBezTo>
                    <a:pt x="98" y="54"/>
                    <a:pt x="98" y="54"/>
                    <a:pt x="98" y="54"/>
                  </a:cubicBezTo>
                  <a:cubicBezTo>
                    <a:pt x="98" y="54"/>
                    <a:pt x="98" y="54"/>
                    <a:pt x="98" y="54"/>
                  </a:cubicBezTo>
                  <a:cubicBezTo>
                    <a:pt x="98" y="55"/>
                    <a:pt x="98" y="55"/>
                    <a:pt x="98" y="55"/>
                  </a:cubicBezTo>
                  <a:cubicBezTo>
                    <a:pt x="98" y="55"/>
                    <a:pt x="98" y="55"/>
                    <a:pt x="98" y="55"/>
                  </a:cubicBezTo>
                  <a:cubicBezTo>
                    <a:pt x="98" y="55"/>
                    <a:pt x="98" y="54"/>
                    <a:pt x="97" y="52"/>
                  </a:cubicBezTo>
                  <a:cubicBezTo>
                    <a:pt x="96" y="51"/>
                    <a:pt x="96" y="50"/>
                    <a:pt x="96" y="50"/>
                  </a:cubicBezTo>
                  <a:cubicBezTo>
                    <a:pt x="96" y="49"/>
                    <a:pt x="96" y="49"/>
                    <a:pt x="96" y="48"/>
                  </a:cubicBezTo>
                  <a:cubicBezTo>
                    <a:pt x="97" y="49"/>
                    <a:pt x="97" y="49"/>
                    <a:pt x="97" y="50"/>
                  </a:cubicBezTo>
                  <a:cubicBezTo>
                    <a:pt x="98" y="50"/>
                    <a:pt x="98" y="51"/>
                    <a:pt x="98" y="51"/>
                  </a:cubicBezTo>
                  <a:cubicBezTo>
                    <a:pt x="98" y="51"/>
                    <a:pt x="98" y="52"/>
                    <a:pt x="98" y="52"/>
                  </a:cubicBezTo>
                  <a:close/>
                  <a:moveTo>
                    <a:pt x="55" y="74"/>
                  </a:moveTo>
                  <a:cubicBezTo>
                    <a:pt x="53" y="74"/>
                    <a:pt x="52" y="73"/>
                    <a:pt x="52" y="72"/>
                  </a:cubicBezTo>
                  <a:cubicBezTo>
                    <a:pt x="53" y="72"/>
                    <a:pt x="54" y="72"/>
                    <a:pt x="54" y="73"/>
                  </a:cubicBezTo>
                  <a:lnTo>
                    <a:pt x="55" y="74"/>
                  </a:lnTo>
                  <a:close/>
                  <a:moveTo>
                    <a:pt x="7" y="249"/>
                  </a:moveTo>
                  <a:cubicBezTo>
                    <a:pt x="8" y="249"/>
                    <a:pt x="9" y="249"/>
                    <a:pt x="9" y="250"/>
                  </a:cubicBezTo>
                  <a:cubicBezTo>
                    <a:pt x="9" y="250"/>
                    <a:pt x="10" y="251"/>
                    <a:pt x="10" y="253"/>
                  </a:cubicBezTo>
                  <a:cubicBezTo>
                    <a:pt x="9" y="252"/>
                    <a:pt x="8" y="251"/>
                    <a:pt x="7" y="249"/>
                  </a:cubicBezTo>
                  <a:close/>
                  <a:moveTo>
                    <a:pt x="238" y="73"/>
                  </a:moveTo>
                  <a:cubicBezTo>
                    <a:pt x="239" y="73"/>
                    <a:pt x="240" y="74"/>
                    <a:pt x="240" y="74"/>
                  </a:cubicBezTo>
                  <a:cubicBezTo>
                    <a:pt x="240" y="75"/>
                    <a:pt x="239" y="75"/>
                    <a:pt x="239" y="75"/>
                  </a:cubicBezTo>
                  <a:cubicBezTo>
                    <a:pt x="238" y="75"/>
                    <a:pt x="238" y="74"/>
                    <a:pt x="238" y="73"/>
                  </a:cubicBezTo>
                  <a:close/>
                  <a:moveTo>
                    <a:pt x="1" y="74"/>
                  </a:moveTo>
                  <a:cubicBezTo>
                    <a:pt x="2" y="73"/>
                    <a:pt x="3" y="72"/>
                    <a:pt x="5" y="70"/>
                  </a:cubicBezTo>
                  <a:cubicBezTo>
                    <a:pt x="7" y="69"/>
                    <a:pt x="9" y="68"/>
                    <a:pt x="11" y="68"/>
                  </a:cubicBezTo>
                  <a:cubicBezTo>
                    <a:pt x="11" y="68"/>
                    <a:pt x="10" y="69"/>
                    <a:pt x="10" y="70"/>
                  </a:cubicBezTo>
                  <a:cubicBezTo>
                    <a:pt x="9" y="72"/>
                    <a:pt x="8" y="73"/>
                    <a:pt x="7" y="74"/>
                  </a:cubicBezTo>
                  <a:cubicBezTo>
                    <a:pt x="6" y="75"/>
                    <a:pt x="5" y="76"/>
                    <a:pt x="4" y="77"/>
                  </a:cubicBezTo>
                  <a:cubicBezTo>
                    <a:pt x="2" y="78"/>
                    <a:pt x="1" y="78"/>
                    <a:pt x="0" y="78"/>
                  </a:cubicBezTo>
                  <a:cubicBezTo>
                    <a:pt x="0" y="77"/>
                    <a:pt x="0" y="77"/>
                    <a:pt x="0" y="76"/>
                  </a:cubicBezTo>
                  <a:cubicBezTo>
                    <a:pt x="0" y="76"/>
                    <a:pt x="1" y="75"/>
                    <a:pt x="1" y="74"/>
                  </a:cubicBezTo>
                  <a:close/>
                  <a:moveTo>
                    <a:pt x="250" y="73"/>
                  </a:moveTo>
                  <a:cubicBezTo>
                    <a:pt x="250" y="73"/>
                    <a:pt x="249" y="74"/>
                    <a:pt x="249" y="74"/>
                  </a:cubicBezTo>
                  <a:cubicBezTo>
                    <a:pt x="249" y="74"/>
                    <a:pt x="249" y="74"/>
                    <a:pt x="249" y="74"/>
                  </a:cubicBezTo>
                  <a:cubicBezTo>
                    <a:pt x="247" y="74"/>
                    <a:pt x="247" y="73"/>
                    <a:pt x="247" y="73"/>
                  </a:cubicBezTo>
                  <a:cubicBezTo>
                    <a:pt x="247" y="72"/>
                    <a:pt x="247" y="71"/>
                    <a:pt x="247" y="71"/>
                  </a:cubicBezTo>
                  <a:cubicBezTo>
                    <a:pt x="248" y="71"/>
                    <a:pt x="248" y="71"/>
                    <a:pt x="249" y="70"/>
                  </a:cubicBezTo>
                  <a:cubicBezTo>
                    <a:pt x="250" y="71"/>
                    <a:pt x="251" y="71"/>
                    <a:pt x="251" y="72"/>
                  </a:cubicBezTo>
                  <a:cubicBezTo>
                    <a:pt x="250" y="72"/>
                    <a:pt x="250" y="73"/>
                    <a:pt x="250" y="73"/>
                  </a:cubicBezTo>
                  <a:close/>
                  <a:moveTo>
                    <a:pt x="160" y="64"/>
                  </a:moveTo>
                  <a:cubicBezTo>
                    <a:pt x="160" y="64"/>
                    <a:pt x="160" y="64"/>
                    <a:pt x="160" y="64"/>
                  </a:cubicBezTo>
                  <a:cubicBezTo>
                    <a:pt x="159" y="64"/>
                    <a:pt x="159" y="64"/>
                    <a:pt x="159" y="64"/>
                  </a:cubicBezTo>
                  <a:cubicBezTo>
                    <a:pt x="159" y="63"/>
                    <a:pt x="159" y="63"/>
                    <a:pt x="159" y="63"/>
                  </a:cubicBezTo>
                  <a:cubicBezTo>
                    <a:pt x="160" y="63"/>
                    <a:pt x="161" y="62"/>
                    <a:pt x="161" y="62"/>
                  </a:cubicBezTo>
                  <a:cubicBezTo>
                    <a:pt x="162" y="60"/>
                    <a:pt x="162" y="60"/>
                    <a:pt x="162" y="60"/>
                  </a:cubicBezTo>
                  <a:cubicBezTo>
                    <a:pt x="162" y="60"/>
                    <a:pt x="162" y="60"/>
                    <a:pt x="162" y="61"/>
                  </a:cubicBezTo>
                  <a:cubicBezTo>
                    <a:pt x="162" y="61"/>
                    <a:pt x="162" y="62"/>
                    <a:pt x="162" y="63"/>
                  </a:cubicBezTo>
                  <a:cubicBezTo>
                    <a:pt x="161" y="63"/>
                    <a:pt x="160" y="64"/>
                    <a:pt x="160" y="64"/>
                  </a:cubicBezTo>
                  <a:close/>
                  <a:moveTo>
                    <a:pt x="165" y="56"/>
                  </a:moveTo>
                  <a:cubicBezTo>
                    <a:pt x="165" y="56"/>
                    <a:pt x="166" y="56"/>
                    <a:pt x="166" y="57"/>
                  </a:cubicBezTo>
                  <a:cubicBezTo>
                    <a:pt x="166" y="57"/>
                    <a:pt x="165" y="58"/>
                    <a:pt x="164" y="58"/>
                  </a:cubicBezTo>
                  <a:cubicBezTo>
                    <a:pt x="163" y="60"/>
                    <a:pt x="163" y="60"/>
                    <a:pt x="163" y="60"/>
                  </a:cubicBezTo>
                  <a:cubicBezTo>
                    <a:pt x="163" y="59"/>
                    <a:pt x="163" y="59"/>
                    <a:pt x="163" y="58"/>
                  </a:cubicBezTo>
                  <a:cubicBezTo>
                    <a:pt x="164" y="58"/>
                    <a:pt x="164" y="57"/>
                    <a:pt x="165" y="56"/>
                  </a:cubicBezTo>
                  <a:close/>
                  <a:moveTo>
                    <a:pt x="238" y="75"/>
                  </a:moveTo>
                  <a:cubicBezTo>
                    <a:pt x="237" y="76"/>
                    <a:pt x="236" y="76"/>
                    <a:pt x="235" y="77"/>
                  </a:cubicBezTo>
                  <a:cubicBezTo>
                    <a:pt x="235" y="76"/>
                    <a:pt x="235" y="76"/>
                    <a:pt x="235" y="76"/>
                  </a:cubicBezTo>
                  <a:cubicBezTo>
                    <a:pt x="236" y="75"/>
                    <a:pt x="236" y="75"/>
                    <a:pt x="236" y="75"/>
                  </a:cubicBezTo>
                  <a:lnTo>
                    <a:pt x="238" y="75"/>
                  </a:lnTo>
                  <a:close/>
                  <a:moveTo>
                    <a:pt x="19" y="180"/>
                  </a:moveTo>
                  <a:cubicBezTo>
                    <a:pt x="19" y="179"/>
                    <a:pt x="19" y="178"/>
                    <a:pt x="20" y="178"/>
                  </a:cubicBezTo>
                  <a:cubicBezTo>
                    <a:pt x="21" y="178"/>
                    <a:pt x="22" y="178"/>
                    <a:pt x="23" y="178"/>
                  </a:cubicBezTo>
                  <a:cubicBezTo>
                    <a:pt x="23" y="178"/>
                    <a:pt x="22" y="179"/>
                    <a:pt x="21" y="179"/>
                  </a:cubicBezTo>
                  <a:cubicBezTo>
                    <a:pt x="20" y="179"/>
                    <a:pt x="20" y="180"/>
                    <a:pt x="19" y="180"/>
                  </a:cubicBezTo>
                  <a:close/>
                  <a:moveTo>
                    <a:pt x="87" y="211"/>
                  </a:moveTo>
                  <a:cubicBezTo>
                    <a:pt x="86" y="211"/>
                    <a:pt x="86" y="211"/>
                    <a:pt x="86" y="211"/>
                  </a:cubicBezTo>
                  <a:cubicBezTo>
                    <a:pt x="86" y="210"/>
                    <a:pt x="86" y="210"/>
                    <a:pt x="86" y="210"/>
                  </a:cubicBezTo>
                  <a:cubicBezTo>
                    <a:pt x="86" y="211"/>
                    <a:pt x="87" y="211"/>
                    <a:pt x="87" y="211"/>
                  </a:cubicBezTo>
                  <a:close/>
                  <a:moveTo>
                    <a:pt x="87" y="209"/>
                  </a:moveTo>
                  <a:cubicBezTo>
                    <a:pt x="87" y="209"/>
                    <a:pt x="87" y="210"/>
                    <a:pt x="87" y="210"/>
                  </a:cubicBezTo>
                  <a:cubicBezTo>
                    <a:pt x="87" y="210"/>
                    <a:pt x="87" y="210"/>
                    <a:pt x="87" y="210"/>
                  </a:cubicBezTo>
                  <a:cubicBezTo>
                    <a:pt x="87" y="210"/>
                    <a:pt x="86" y="210"/>
                    <a:pt x="86" y="210"/>
                  </a:cubicBezTo>
                  <a:lnTo>
                    <a:pt x="87" y="209"/>
                  </a:lnTo>
                  <a:close/>
                  <a:moveTo>
                    <a:pt x="88" y="209"/>
                  </a:moveTo>
                  <a:cubicBezTo>
                    <a:pt x="87" y="209"/>
                    <a:pt x="87" y="209"/>
                    <a:pt x="87" y="208"/>
                  </a:cubicBezTo>
                  <a:cubicBezTo>
                    <a:pt x="87" y="208"/>
                    <a:pt x="87" y="208"/>
                    <a:pt x="87" y="208"/>
                  </a:cubicBezTo>
                  <a:cubicBezTo>
                    <a:pt x="88" y="208"/>
                    <a:pt x="88" y="208"/>
                    <a:pt x="88" y="208"/>
                  </a:cubicBezTo>
                  <a:cubicBezTo>
                    <a:pt x="88" y="208"/>
                    <a:pt x="88" y="208"/>
                    <a:pt x="88" y="209"/>
                  </a:cubicBezTo>
                  <a:close/>
                  <a:moveTo>
                    <a:pt x="94" y="225"/>
                  </a:moveTo>
                  <a:cubicBezTo>
                    <a:pt x="95" y="225"/>
                    <a:pt x="95" y="224"/>
                    <a:pt x="96" y="222"/>
                  </a:cubicBezTo>
                  <a:cubicBezTo>
                    <a:pt x="97" y="220"/>
                    <a:pt x="97" y="219"/>
                    <a:pt x="97" y="219"/>
                  </a:cubicBezTo>
                  <a:cubicBezTo>
                    <a:pt x="97" y="219"/>
                    <a:pt x="98" y="219"/>
                    <a:pt x="98" y="220"/>
                  </a:cubicBezTo>
                  <a:cubicBezTo>
                    <a:pt x="98" y="221"/>
                    <a:pt x="97" y="223"/>
                    <a:pt x="96" y="225"/>
                  </a:cubicBezTo>
                  <a:cubicBezTo>
                    <a:pt x="96" y="228"/>
                    <a:pt x="95" y="230"/>
                    <a:pt x="94" y="232"/>
                  </a:cubicBezTo>
                  <a:cubicBezTo>
                    <a:pt x="93" y="232"/>
                    <a:pt x="93" y="232"/>
                    <a:pt x="93" y="232"/>
                  </a:cubicBezTo>
                  <a:cubicBezTo>
                    <a:pt x="94" y="231"/>
                    <a:pt x="94" y="229"/>
                    <a:pt x="94" y="227"/>
                  </a:cubicBezTo>
                  <a:cubicBezTo>
                    <a:pt x="94" y="226"/>
                    <a:pt x="94" y="225"/>
                    <a:pt x="94" y="225"/>
                  </a:cubicBezTo>
                  <a:close/>
                  <a:moveTo>
                    <a:pt x="115" y="267"/>
                  </a:moveTo>
                  <a:cubicBezTo>
                    <a:pt x="117" y="267"/>
                    <a:pt x="118" y="268"/>
                    <a:pt x="118" y="269"/>
                  </a:cubicBezTo>
                  <a:cubicBezTo>
                    <a:pt x="118" y="270"/>
                    <a:pt x="118" y="270"/>
                    <a:pt x="117" y="271"/>
                  </a:cubicBezTo>
                  <a:cubicBezTo>
                    <a:pt x="117" y="271"/>
                    <a:pt x="117" y="272"/>
                    <a:pt x="116" y="272"/>
                  </a:cubicBezTo>
                  <a:cubicBezTo>
                    <a:pt x="115" y="272"/>
                    <a:pt x="115" y="271"/>
                    <a:pt x="114" y="271"/>
                  </a:cubicBezTo>
                  <a:cubicBezTo>
                    <a:pt x="114" y="270"/>
                    <a:pt x="113" y="270"/>
                    <a:pt x="113" y="269"/>
                  </a:cubicBezTo>
                  <a:cubicBezTo>
                    <a:pt x="113" y="269"/>
                    <a:pt x="114" y="269"/>
                    <a:pt x="114" y="268"/>
                  </a:cubicBezTo>
                  <a:cubicBezTo>
                    <a:pt x="115" y="268"/>
                    <a:pt x="115" y="267"/>
                    <a:pt x="115" y="267"/>
                  </a:cubicBezTo>
                  <a:close/>
                  <a:moveTo>
                    <a:pt x="23" y="177"/>
                  </a:moveTo>
                  <a:cubicBezTo>
                    <a:pt x="24" y="177"/>
                    <a:pt x="24" y="177"/>
                    <a:pt x="24" y="178"/>
                  </a:cubicBezTo>
                  <a:cubicBezTo>
                    <a:pt x="23" y="177"/>
                    <a:pt x="23" y="177"/>
                    <a:pt x="23" y="177"/>
                  </a:cubicBezTo>
                  <a:close/>
                  <a:moveTo>
                    <a:pt x="31" y="173"/>
                  </a:moveTo>
                  <a:cubicBezTo>
                    <a:pt x="32" y="173"/>
                    <a:pt x="32" y="173"/>
                    <a:pt x="32" y="173"/>
                  </a:cubicBezTo>
                  <a:cubicBezTo>
                    <a:pt x="32" y="173"/>
                    <a:pt x="32" y="173"/>
                    <a:pt x="32" y="173"/>
                  </a:cubicBezTo>
                  <a:cubicBezTo>
                    <a:pt x="33" y="173"/>
                    <a:pt x="33" y="173"/>
                    <a:pt x="33" y="173"/>
                  </a:cubicBezTo>
                  <a:cubicBezTo>
                    <a:pt x="33" y="174"/>
                    <a:pt x="32" y="174"/>
                    <a:pt x="30" y="175"/>
                  </a:cubicBezTo>
                  <a:cubicBezTo>
                    <a:pt x="29" y="176"/>
                    <a:pt x="27" y="177"/>
                    <a:pt x="25" y="177"/>
                  </a:cubicBezTo>
                  <a:cubicBezTo>
                    <a:pt x="25" y="177"/>
                    <a:pt x="24" y="177"/>
                    <a:pt x="24" y="176"/>
                  </a:cubicBezTo>
                  <a:cubicBezTo>
                    <a:pt x="24" y="176"/>
                    <a:pt x="26" y="176"/>
                    <a:pt x="28" y="175"/>
                  </a:cubicBezTo>
                  <a:cubicBezTo>
                    <a:pt x="30" y="174"/>
                    <a:pt x="31" y="173"/>
                    <a:pt x="31" y="173"/>
                  </a:cubicBezTo>
                  <a:close/>
                  <a:moveTo>
                    <a:pt x="86" y="212"/>
                  </a:moveTo>
                  <a:cubicBezTo>
                    <a:pt x="86" y="212"/>
                    <a:pt x="86" y="212"/>
                    <a:pt x="86" y="213"/>
                  </a:cubicBezTo>
                  <a:cubicBezTo>
                    <a:pt x="86" y="213"/>
                    <a:pt x="85" y="213"/>
                    <a:pt x="85" y="212"/>
                  </a:cubicBezTo>
                  <a:cubicBezTo>
                    <a:pt x="85" y="212"/>
                    <a:pt x="86" y="212"/>
                    <a:pt x="86" y="211"/>
                  </a:cubicBezTo>
                  <a:cubicBezTo>
                    <a:pt x="86" y="212"/>
                    <a:pt x="86" y="212"/>
                    <a:pt x="86" y="212"/>
                  </a:cubicBezTo>
                  <a:close/>
                  <a:moveTo>
                    <a:pt x="83" y="218"/>
                  </a:moveTo>
                  <a:cubicBezTo>
                    <a:pt x="83" y="217"/>
                    <a:pt x="84" y="217"/>
                    <a:pt x="84" y="216"/>
                  </a:cubicBezTo>
                  <a:cubicBezTo>
                    <a:pt x="84" y="215"/>
                    <a:pt x="85" y="215"/>
                    <a:pt x="85" y="215"/>
                  </a:cubicBezTo>
                  <a:cubicBezTo>
                    <a:pt x="85" y="215"/>
                    <a:pt x="85" y="215"/>
                    <a:pt x="85" y="217"/>
                  </a:cubicBezTo>
                  <a:cubicBezTo>
                    <a:pt x="84" y="217"/>
                    <a:pt x="83" y="219"/>
                    <a:pt x="83" y="221"/>
                  </a:cubicBezTo>
                  <a:cubicBezTo>
                    <a:pt x="82" y="223"/>
                    <a:pt x="82" y="224"/>
                    <a:pt x="81" y="225"/>
                  </a:cubicBezTo>
                  <a:cubicBezTo>
                    <a:pt x="80" y="225"/>
                    <a:pt x="80" y="225"/>
                    <a:pt x="80" y="225"/>
                  </a:cubicBezTo>
                  <a:cubicBezTo>
                    <a:pt x="81" y="224"/>
                    <a:pt x="81" y="222"/>
                    <a:pt x="82" y="221"/>
                  </a:cubicBezTo>
                  <a:cubicBezTo>
                    <a:pt x="82" y="220"/>
                    <a:pt x="83" y="219"/>
                    <a:pt x="83" y="218"/>
                  </a:cubicBezTo>
                  <a:close/>
                  <a:moveTo>
                    <a:pt x="85" y="212"/>
                  </a:moveTo>
                  <a:cubicBezTo>
                    <a:pt x="86" y="212"/>
                    <a:pt x="86" y="213"/>
                    <a:pt x="86" y="213"/>
                  </a:cubicBezTo>
                  <a:cubicBezTo>
                    <a:pt x="86" y="213"/>
                    <a:pt x="86" y="214"/>
                    <a:pt x="85" y="214"/>
                  </a:cubicBezTo>
                  <a:cubicBezTo>
                    <a:pt x="85" y="214"/>
                    <a:pt x="85" y="214"/>
                    <a:pt x="85" y="214"/>
                  </a:cubicBezTo>
                  <a:cubicBezTo>
                    <a:pt x="85" y="214"/>
                    <a:pt x="85" y="214"/>
                    <a:pt x="85" y="212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43548" tIns="21773" rIns="43548" bIns="21773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857"/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075204-F443-4CD3-B975-AA6C199ECCA2}" type="datetimeFigureOut">
              <a:rPr lang="zh-CN" altLang="en-US" smtClean="0"/>
              <a:t>2022/10/21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EB64F-2197-4BB0-9FC8-4219BAAA0E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8627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0">
        <p14:flythrough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075204-F443-4CD3-B975-AA6C199ECCA2}" type="datetimeFigureOut">
              <a:rPr lang="zh-CN" altLang="en-US" smtClean="0"/>
              <a:t>2022/10/21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EEB64F-2197-4BB0-9FC8-4219BAAA0E6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</p:sldLayoutIdLst>
  <mc:AlternateContent xmlns:mc="http://schemas.openxmlformats.org/markup-compatibility/2006" xmlns:p14="http://schemas.microsoft.com/office/powerpoint/2010/main">
    <mc:Choice Requires="p14">
      <p:transition spd="slow" p14:dur="800" advTm="0">
        <p14:flythrough/>
      </p:transition>
    </mc:Choice>
    <mc:Fallback xmlns="">
      <p:transition spd="slow" advTm="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679078-B6CC-4EA8-B4FB-B34851C9D0B9}" type="datetimeFigureOut">
              <a:rPr lang="zh-CN" altLang="en-US" smtClean="0"/>
              <a:t>2022/10/21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ACBC98-C662-4089-B273-6904EBC0393C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框 6"/>
          <p:cNvSpPr txBox="1"/>
          <p:nvPr userDrawn="1"/>
        </p:nvSpPr>
        <p:spPr>
          <a:xfrm>
            <a:off x="4318000" y="2971800"/>
            <a:ext cx="3556000" cy="229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感谢您下载包图网平台上提供的</a:t>
            </a:r>
            <a:r>
              <a:rPr kumimoji="0" lang="en-US" altLang="zh-CN" sz="3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PPT</a:t>
            </a:r>
            <a:r>
              <a:rPr kumimoji="0" lang="zh-CN" altLang="en-US" sz="3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作品，为了您和包图网以及原创作者的利益，请勿复制、传播、销售，否则将承担法律责任！包图网将对作品进行维权，按照传播下载次数进行十倍的索取赔偿！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6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ibaotu.com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70" r:id="rId2"/>
  </p:sldLayoutIdLst>
  <mc:AlternateContent xmlns:mc="http://schemas.openxmlformats.org/markup-compatibility/2006" xmlns:p14="http://schemas.microsoft.com/office/powerpoint/2010/main">
    <mc:Choice Requires="p14">
      <p:transition spd="slow" p14:dur="800" advTm="0">
        <p14:flythrough/>
      </p:transition>
    </mc:Choice>
    <mc:Fallback xmlns="">
      <p:transition spd="slow" advTm="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7.png"/><Relationship Id="rId12" Type="http://schemas.openxmlformats.org/officeDocument/2006/relationships/image" Target="../media/image1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6" Type="http://schemas.openxmlformats.org/officeDocument/2006/relationships/image" Target="../media/image3.png"/><Relationship Id="rId11" Type="http://schemas.openxmlformats.org/officeDocument/2006/relationships/image" Target="../media/image5.png"/><Relationship Id="rId5" Type="http://schemas.openxmlformats.org/officeDocument/2006/relationships/image" Target="../media/image6.png"/><Relationship Id="rId10" Type="http://schemas.openxmlformats.org/officeDocument/2006/relationships/image" Target="../media/image4.png"/><Relationship Id="rId4" Type="http://schemas.openxmlformats.org/officeDocument/2006/relationships/image" Target="../media/image1.png"/><Relationship Id="rId9" Type="http://schemas.openxmlformats.org/officeDocument/2006/relationships/image" Target="../media/image9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notesSlide" Target="../notesSlides/notesSlide14.xml"/><Relationship Id="rId7" Type="http://schemas.openxmlformats.org/officeDocument/2006/relationships/image" Target="../media/image7.png"/><Relationship Id="rId12" Type="http://schemas.openxmlformats.org/officeDocument/2006/relationships/image" Target="../media/image10.pn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6.xml"/><Relationship Id="rId6" Type="http://schemas.openxmlformats.org/officeDocument/2006/relationships/image" Target="../media/image3.png"/><Relationship Id="rId11" Type="http://schemas.openxmlformats.org/officeDocument/2006/relationships/image" Target="../media/image5.png"/><Relationship Id="rId5" Type="http://schemas.openxmlformats.org/officeDocument/2006/relationships/image" Target="../media/image6.png"/><Relationship Id="rId10" Type="http://schemas.openxmlformats.org/officeDocument/2006/relationships/image" Target="../media/image4.png"/><Relationship Id="rId4" Type="http://schemas.openxmlformats.org/officeDocument/2006/relationships/image" Target="../media/image1.png"/><Relationship Id="rId9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notesSlide" Target="../notesSlides/notesSlide19.xml"/><Relationship Id="rId7" Type="http://schemas.openxmlformats.org/officeDocument/2006/relationships/image" Target="../media/image7.png"/><Relationship Id="rId12" Type="http://schemas.openxmlformats.org/officeDocument/2006/relationships/image" Target="../media/image10.pn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7.xml"/><Relationship Id="rId6" Type="http://schemas.openxmlformats.org/officeDocument/2006/relationships/image" Target="../media/image3.png"/><Relationship Id="rId11" Type="http://schemas.openxmlformats.org/officeDocument/2006/relationships/image" Target="../media/image5.png"/><Relationship Id="rId5" Type="http://schemas.openxmlformats.org/officeDocument/2006/relationships/image" Target="../media/image6.png"/><Relationship Id="rId10" Type="http://schemas.openxmlformats.org/officeDocument/2006/relationships/image" Target="../media/image4.png"/><Relationship Id="rId4" Type="http://schemas.openxmlformats.org/officeDocument/2006/relationships/image" Target="../media/image1.png"/><Relationship Id="rId9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notesSlide" Target="../notesSlides/notesSlide2.xml"/><Relationship Id="rId7" Type="http://schemas.openxmlformats.org/officeDocument/2006/relationships/image" Target="../media/image7.png"/><Relationship Id="rId12" Type="http://schemas.openxmlformats.org/officeDocument/2006/relationships/image" Target="../media/image1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6" Type="http://schemas.openxmlformats.org/officeDocument/2006/relationships/image" Target="../media/image3.png"/><Relationship Id="rId11" Type="http://schemas.openxmlformats.org/officeDocument/2006/relationships/image" Target="../media/image5.png"/><Relationship Id="rId5" Type="http://schemas.openxmlformats.org/officeDocument/2006/relationships/image" Target="../media/image6.png"/><Relationship Id="rId10" Type="http://schemas.openxmlformats.org/officeDocument/2006/relationships/image" Target="../media/image4.png"/><Relationship Id="rId4" Type="http://schemas.openxmlformats.org/officeDocument/2006/relationships/image" Target="../media/image1.png"/><Relationship Id="rId9" Type="http://schemas.openxmlformats.org/officeDocument/2006/relationships/image" Target="../media/image9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notesSlide" Target="../notesSlides/notesSlide3.xml"/><Relationship Id="rId7" Type="http://schemas.openxmlformats.org/officeDocument/2006/relationships/image" Target="../media/image7.png"/><Relationship Id="rId12" Type="http://schemas.openxmlformats.org/officeDocument/2006/relationships/image" Target="../media/image1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6" Type="http://schemas.openxmlformats.org/officeDocument/2006/relationships/image" Target="../media/image3.png"/><Relationship Id="rId11" Type="http://schemas.openxmlformats.org/officeDocument/2006/relationships/image" Target="../media/image5.png"/><Relationship Id="rId5" Type="http://schemas.openxmlformats.org/officeDocument/2006/relationships/image" Target="../media/image6.png"/><Relationship Id="rId10" Type="http://schemas.openxmlformats.org/officeDocument/2006/relationships/image" Target="../media/image4.png"/><Relationship Id="rId4" Type="http://schemas.openxmlformats.org/officeDocument/2006/relationships/image" Target="../media/image1.png"/><Relationship Id="rId9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notesSlide" Target="../notesSlides/notesSlide8.xml"/><Relationship Id="rId7" Type="http://schemas.openxmlformats.org/officeDocument/2006/relationships/image" Target="../media/image7.png"/><Relationship Id="rId12" Type="http://schemas.openxmlformats.org/officeDocument/2006/relationships/image" Target="../media/image10.pn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5.xml"/><Relationship Id="rId6" Type="http://schemas.openxmlformats.org/officeDocument/2006/relationships/image" Target="../media/image3.png"/><Relationship Id="rId11" Type="http://schemas.openxmlformats.org/officeDocument/2006/relationships/image" Target="../media/image5.png"/><Relationship Id="rId5" Type="http://schemas.openxmlformats.org/officeDocument/2006/relationships/image" Target="../media/image6.png"/><Relationship Id="rId10" Type="http://schemas.openxmlformats.org/officeDocument/2006/relationships/image" Target="../media/image4.png"/><Relationship Id="rId4" Type="http://schemas.openxmlformats.org/officeDocument/2006/relationships/image" Target="../media/image1.png"/><Relationship Id="rId9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2666998" y="-2667000"/>
            <a:ext cx="6858001" cy="1219200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5" cstate="screen">
            <a:biLevel thresh="7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5" y="1451407"/>
            <a:ext cx="12192000" cy="3782507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50433" y="108318"/>
            <a:ext cx="4159829" cy="2374171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5059306"/>
            <a:ext cx="12192000" cy="1793720"/>
          </a:xfrm>
          <a:prstGeom prst="rect">
            <a:avLst/>
          </a:prstGeom>
        </p:spPr>
      </p:pic>
      <p:sp>
        <p:nvSpPr>
          <p:cNvPr id="23" name="任意多边形: 形状 71">
            <a:extLst>
              <a:ext uri="{FF2B5EF4-FFF2-40B4-BE49-F238E27FC236}">
                <a16:creationId xmlns:a16="http://schemas.microsoft.com/office/drawing/2014/main" id="{BCF97C48-A51B-4676-9F70-25E0FD564D05}"/>
              </a:ext>
            </a:extLst>
          </p:cNvPr>
          <p:cNvSpPr/>
          <p:nvPr/>
        </p:nvSpPr>
        <p:spPr>
          <a:xfrm rot="5400000">
            <a:off x="4255051" y="3386353"/>
            <a:ext cx="2739899" cy="434615"/>
          </a:xfrm>
          <a:custGeom>
            <a:avLst/>
            <a:gdLst>
              <a:gd name="connsiteX0" fmla="*/ 1332647 w 1785146"/>
              <a:gd name="connsiteY0" fmla="*/ 262419 h 295034"/>
              <a:gd name="connsiteX1" fmla="*/ 1332647 w 1785146"/>
              <a:gd name="connsiteY1" fmla="*/ 258186 h 295034"/>
              <a:gd name="connsiteX2" fmla="*/ 1383936 w 1785146"/>
              <a:gd name="connsiteY2" fmla="*/ 258186 h 295034"/>
              <a:gd name="connsiteX3" fmla="*/ 1388168 w 1785146"/>
              <a:gd name="connsiteY3" fmla="*/ 258186 h 295034"/>
              <a:gd name="connsiteX4" fmla="*/ 1371114 w 1785146"/>
              <a:gd name="connsiteY4" fmla="*/ 253954 h 295034"/>
              <a:gd name="connsiteX5" fmla="*/ 1503444 w 1785146"/>
              <a:gd name="connsiteY5" fmla="*/ 253954 h 295034"/>
              <a:gd name="connsiteX6" fmla="*/ 1512033 w 1785146"/>
              <a:gd name="connsiteY6" fmla="*/ 253954 h 295034"/>
              <a:gd name="connsiteX7" fmla="*/ 1729762 w 1785146"/>
              <a:gd name="connsiteY7" fmla="*/ 253954 h 295034"/>
              <a:gd name="connsiteX8" fmla="*/ 1721171 w 1785146"/>
              <a:gd name="connsiteY8" fmla="*/ 249721 h 295034"/>
              <a:gd name="connsiteX9" fmla="*/ 1785282 w 1785146"/>
              <a:gd name="connsiteY9" fmla="*/ 245489 h 295034"/>
              <a:gd name="connsiteX10" fmla="*/ 1345469 w 1785146"/>
              <a:gd name="connsiteY10" fmla="*/ 237024 h 295034"/>
              <a:gd name="connsiteX11" fmla="*/ 1349702 w 1785146"/>
              <a:gd name="connsiteY11" fmla="*/ 232791 h 295034"/>
              <a:gd name="connsiteX12" fmla="*/ 1763872 w 1785146"/>
              <a:gd name="connsiteY12" fmla="*/ 237024 h 295034"/>
              <a:gd name="connsiteX13" fmla="*/ 1640007 w 1785146"/>
              <a:gd name="connsiteY13" fmla="*/ 228558 h 295034"/>
              <a:gd name="connsiteX14" fmla="*/ 1640007 w 1785146"/>
              <a:gd name="connsiteY14" fmla="*/ 228558 h 295034"/>
              <a:gd name="connsiteX15" fmla="*/ 1704118 w 1785146"/>
              <a:gd name="connsiteY15" fmla="*/ 228558 h 295034"/>
              <a:gd name="connsiteX16" fmla="*/ 1605897 w 1785146"/>
              <a:gd name="connsiteY16" fmla="*/ 224326 h 295034"/>
              <a:gd name="connsiteX17" fmla="*/ 1605897 w 1785146"/>
              <a:gd name="connsiteY17" fmla="*/ 228558 h 295034"/>
              <a:gd name="connsiteX18" fmla="*/ 1593075 w 1785146"/>
              <a:gd name="connsiteY18" fmla="*/ 224326 h 295034"/>
              <a:gd name="connsiteX19" fmla="*/ 1580253 w 1785146"/>
              <a:gd name="connsiteY19" fmla="*/ 228558 h 295034"/>
              <a:gd name="connsiteX20" fmla="*/ 1464977 w 1785146"/>
              <a:gd name="connsiteY20" fmla="*/ 224326 h 295034"/>
              <a:gd name="connsiteX21" fmla="*/ 1460745 w 1785146"/>
              <a:gd name="connsiteY21" fmla="*/ 220093 h 295034"/>
              <a:gd name="connsiteX22" fmla="*/ 1469334 w 1785146"/>
              <a:gd name="connsiteY22" fmla="*/ 220093 h 295034"/>
              <a:gd name="connsiteX23" fmla="*/ 1717064 w 1785146"/>
              <a:gd name="connsiteY23" fmla="*/ 220093 h 295034"/>
              <a:gd name="connsiteX24" fmla="*/ 1401115 w 1785146"/>
              <a:gd name="connsiteY24" fmla="*/ 207396 h 295034"/>
              <a:gd name="connsiteX25" fmla="*/ 1665900 w 1785146"/>
              <a:gd name="connsiteY25" fmla="*/ 211628 h 295034"/>
              <a:gd name="connsiteX26" fmla="*/ 1674489 w 1785146"/>
              <a:gd name="connsiteY26" fmla="*/ 207396 h 295034"/>
              <a:gd name="connsiteX27" fmla="*/ 1738600 w 1785146"/>
              <a:gd name="connsiteY27" fmla="*/ 207396 h 295034"/>
              <a:gd name="connsiteX28" fmla="*/ 1422651 w 1785146"/>
              <a:gd name="connsiteY28" fmla="*/ 198930 h 295034"/>
              <a:gd name="connsiteX29" fmla="*/ 1435473 w 1785146"/>
              <a:gd name="connsiteY29" fmla="*/ 194698 h 295034"/>
              <a:gd name="connsiteX30" fmla="*/ 1717313 w 1785146"/>
              <a:gd name="connsiteY30" fmla="*/ 198930 h 295034"/>
              <a:gd name="connsiteX31" fmla="*/ 1640504 w 1785146"/>
              <a:gd name="connsiteY31" fmla="*/ 190465 h 295034"/>
              <a:gd name="connsiteX32" fmla="*/ 1691793 w 1785146"/>
              <a:gd name="connsiteY32" fmla="*/ 190465 h 295034"/>
              <a:gd name="connsiteX33" fmla="*/ 1653326 w 1785146"/>
              <a:gd name="connsiteY33" fmla="*/ 186233 h 295034"/>
              <a:gd name="connsiteX34" fmla="*/ 1606395 w 1785146"/>
              <a:gd name="connsiteY34" fmla="*/ 177768 h 295034"/>
              <a:gd name="connsiteX35" fmla="*/ 1623449 w 1785146"/>
              <a:gd name="connsiteY35" fmla="*/ 177768 h 295034"/>
              <a:gd name="connsiteX36" fmla="*/ 1529461 w 1785146"/>
              <a:gd name="connsiteY36" fmla="*/ 169303 h 295034"/>
              <a:gd name="connsiteX37" fmla="*/ 1657559 w 1785146"/>
              <a:gd name="connsiteY37" fmla="*/ 169303 h 295034"/>
              <a:gd name="connsiteX38" fmla="*/ 1696026 w 1785146"/>
              <a:gd name="connsiteY38" fmla="*/ 165070 h 295034"/>
              <a:gd name="connsiteX39" fmla="*/ 1610627 w 1785146"/>
              <a:gd name="connsiteY39" fmla="*/ 160837 h 295034"/>
              <a:gd name="connsiteX40" fmla="*/ 1606395 w 1785146"/>
              <a:gd name="connsiteY40" fmla="*/ 160837 h 295034"/>
              <a:gd name="connsiteX41" fmla="*/ 1666149 w 1785146"/>
              <a:gd name="connsiteY41" fmla="*/ 160837 h 295034"/>
              <a:gd name="connsiteX42" fmla="*/ 1721670 w 1785146"/>
              <a:gd name="connsiteY42" fmla="*/ 156605 h 295034"/>
              <a:gd name="connsiteX43" fmla="*/ 1401365 w 1785146"/>
              <a:gd name="connsiteY43" fmla="*/ 143907 h 295034"/>
              <a:gd name="connsiteX44" fmla="*/ 1397132 w 1785146"/>
              <a:gd name="connsiteY44" fmla="*/ 143907 h 295034"/>
              <a:gd name="connsiteX45" fmla="*/ 1405722 w 1785146"/>
              <a:gd name="connsiteY45" fmla="*/ 143907 h 295034"/>
              <a:gd name="connsiteX46" fmla="*/ 1316091 w 1785146"/>
              <a:gd name="connsiteY46" fmla="*/ 135442 h 295034"/>
              <a:gd name="connsiteX47" fmla="*/ 1606519 w 1785146"/>
              <a:gd name="connsiteY47" fmla="*/ 139675 h 295034"/>
              <a:gd name="connsiteX48" fmla="*/ 1337503 w 1785146"/>
              <a:gd name="connsiteY48" fmla="*/ 126977 h 295034"/>
              <a:gd name="connsiteX49" fmla="*/ 1384434 w 1785146"/>
              <a:gd name="connsiteY49" fmla="*/ 122744 h 295034"/>
              <a:gd name="connsiteX50" fmla="*/ 1435723 w 1785146"/>
              <a:gd name="connsiteY50" fmla="*/ 126977 h 295034"/>
              <a:gd name="connsiteX51" fmla="*/ 1363147 w 1785146"/>
              <a:gd name="connsiteY51" fmla="*/ 122744 h 295034"/>
              <a:gd name="connsiteX52" fmla="*/ 1550998 w 1785146"/>
              <a:gd name="connsiteY52" fmla="*/ 122744 h 295034"/>
              <a:gd name="connsiteX53" fmla="*/ 1486888 w 1785146"/>
              <a:gd name="connsiteY53" fmla="*/ 118512 h 295034"/>
              <a:gd name="connsiteX54" fmla="*/ 1418544 w 1785146"/>
              <a:gd name="connsiteY54" fmla="*/ 110047 h 295034"/>
              <a:gd name="connsiteX55" fmla="*/ 1576518 w 1785146"/>
              <a:gd name="connsiteY55" fmla="*/ 114279 h 295034"/>
              <a:gd name="connsiteX56" fmla="*/ 1529586 w 1785146"/>
              <a:gd name="connsiteY56" fmla="*/ 114279 h 295034"/>
              <a:gd name="connsiteX57" fmla="*/ 1529586 w 1785146"/>
              <a:gd name="connsiteY57" fmla="*/ 114279 h 295034"/>
              <a:gd name="connsiteX58" fmla="*/ 1589340 w 1785146"/>
              <a:gd name="connsiteY58" fmla="*/ 114279 h 295034"/>
              <a:gd name="connsiteX59" fmla="*/ 1580750 w 1785146"/>
              <a:gd name="connsiteY59" fmla="*/ 114279 h 295034"/>
              <a:gd name="connsiteX60" fmla="*/ 1687560 w 1785146"/>
              <a:gd name="connsiteY60" fmla="*/ 114279 h 295034"/>
              <a:gd name="connsiteX61" fmla="*/ 1614984 w 1785146"/>
              <a:gd name="connsiteY61" fmla="*/ 110047 h 295034"/>
              <a:gd name="connsiteX62" fmla="*/ 1525353 w 1785146"/>
              <a:gd name="connsiteY62" fmla="*/ 105814 h 295034"/>
              <a:gd name="connsiteX63" fmla="*/ 1529586 w 1785146"/>
              <a:gd name="connsiteY63" fmla="*/ 101582 h 295034"/>
              <a:gd name="connsiteX64" fmla="*/ 1747314 w 1785146"/>
              <a:gd name="connsiteY64" fmla="*/ 101582 h 295034"/>
              <a:gd name="connsiteX65" fmla="*/ 1743082 w 1785146"/>
              <a:gd name="connsiteY65" fmla="*/ 101582 h 295034"/>
              <a:gd name="connsiteX66" fmla="*/ 1435599 w 1785146"/>
              <a:gd name="connsiteY66" fmla="*/ 88884 h 295034"/>
              <a:gd name="connsiteX67" fmla="*/ 1388667 w 1785146"/>
              <a:gd name="connsiteY67" fmla="*/ 88884 h 295034"/>
              <a:gd name="connsiteX68" fmla="*/ 1525353 w 1785146"/>
              <a:gd name="connsiteY68" fmla="*/ 88884 h 295034"/>
              <a:gd name="connsiteX69" fmla="*/ 1418544 w 1785146"/>
              <a:gd name="connsiteY69" fmla="*/ 84651 h 295034"/>
              <a:gd name="connsiteX70" fmla="*/ 1422777 w 1785146"/>
              <a:gd name="connsiteY70" fmla="*/ 80419 h 295034"/>
              <a:gd name="connsiteX71" fmla="*/ 1559463 w 1785146"/>
              <a:gd name="connsiteY71" fmla="*/ 76186 h 295034"/>
              <a:gd name="connsiteX72" fmla="*/ 1550873 w 1785146"/>
              <a:gd name="connsiteY72" fmla="*/ 76186 h 295034"/>
              <a:gd name="connsiteX73" fmla="*/ 1559463 w 1785146"/>
              <a:gd name="connsiteY73" fmla="*/ 71954 h 295034"/>
              <a:gd name="connsiteX74" fmla="*/ 1512531 w 1785146"/>
              <a:gd name="connsiteY74" fmla="*/ 71954 h 295034"/>
              <a:gd name="connsiteX75" fmla="*/ 1457011 w 1785146"/>
              <a:gd name="connsiteY75" fmla="*/ 63488 h 295034"/>
              <a:gd name="connsiteX76" fmla="*/ 1461242 w 1785146"/>
              <a:gd name="connsiteY76" fmla="*/ 63488 h 295034"/>
              <a:gd name="connsiteX77" fmla="*/ 1593572 w 1785146"/>
              <a:gd name="connsiteY77" fmla="*/ 63488 h 295034"/>
              <a:gd name="connsiteX78" fmla="*/ 1465475 w 1785146"/>
              <a:gd name="connsiteY78" fmla="*/ 59256 h 295034"/>
              <a:gd name="connsiteX79" fmla="*/ 1529586 w 1785146"/>
              <a:gd name="connsiteY79" fmla="*/ 55023 h 295034"/>
              <a:gd name="connsiteX80" fmla="*/ 1525353 w 1785146"/>
              <a:gd name="connsiteY80" fmla="*/ 55023 h 295034"/>
              <a:gd name="connsiteX81" fmla="*/ 1388667 w 1785146"/>
              <a:gd name="connsiteY81" fmla="*/ 50791 h 295034"/>
              <a:gd name="connsiteX82" fmla="*/ 1520996 w 1785146"/>
              <a:gd name="connsiteY82" fmla="*/ 50791 h 295034"/>
              <a:gd name="connsiteX83" fmla="*/ 1482530 w 1785146"/>
              <a:gd name="connsiteY83" fmla="*/ 46558 h 295034"/>
              <a:gd name="connsiteX84" fmla="*/ 1602038 w 1785146"/>
              <a:gd name="connsiteY84" fmla="*/ 46558 h 295034"/>
              <a:gd name="connsiteX85" fmla="*/ 1290322 w 1785146"/>
              <a:gd name="connsiteY85" fmla="*/ 33860 h 295034"/>
              <a:gd name="connsiteX86" fmla="*/ 1341611 w 1785146"/>
              <a:gd name="connsiteY86" fmla="*/ 29628 h 295034"/>
              <a:gd name="connsiteX87" fmla="*/ 1204923 w 1785146"/>
              <a:gd name="connsiteY87" fmla="*/ 25395 h 295034"/>
              <a:gd name="connsiteX88" fmla="*/ 1196334 w 1785146"/>
              <a:gd name="connsiteY88" fmla="*/ 21163 h 295034"/>
              <a:gd name="connsiteX89" fmla="*/ 1209156 w 1785146"/>
              <a:gd name="connsiteY89" fmla="*/ 21163 h 295034"/>
              <a:gd name="connsiteX90" fmla="*/ 1503817 w 1785146"/>
              <a:gd name="connsiteY90" fmla="*/ 29628 h 295034"/>
              <a:gd name="connsiteX91" fmla="*/ 1627682 w 1785146"/>
              <a:gd name="connsiteY91" fmla="*/ 33860 h 295034"/>
              <a:gd name="connsiteX92" fmla="*/ 1525229 w 1785146"/>
              <a:gd name="connsiteY92" fmla="*/ 29628 h 295034"/>
              <a:gd name="connsiteX93" fmla="*/ 1520996 w 1785146"/>
              <a:gd name="connsiteY93" fmla="*/ 29628 h 295034"/>
              <a:gd name="connsiteX94" fmla="*/ 1661916 w 1785146"/>
              <a:gd name="connsiteY94" fmla="*/ 29628 h 295034"/>
              <a:gd name="connsiteX95" fmla="*/ 1457011 w 1785146"/>
              <a:gd name="connsiteY95" fmla="*/ 16930 h 295034"/>
              <a:gd name="connsiteX96" fmla="*/ 1461242 w 1785146"/>
              <a:gd name="connsiteY96" fmla="*/ 21163 h 295034"/>
              <a:gd name="connsiteX97" fmla="*/ 1422777 w 1785146"/>
              <a:gd name="connsiteY97" fmla="*/ 16930 h 295034"/>
              <a:gd name="connsiteX98" fmla="*/ 1422777 w 1785146"/>
              <a:gd name="connsiteY98" fmla="*/ 16930 h 295034"/>
              <a:gd name="connsiteX99" fmla="*/ 1422777 w 1785146"/>
              <a:gd name="connsiteY99" fmla="*/ 16930 h 295034"/>
              <a:gd name="connsiteX100" fmla="*/ 1418544 w 1785146"/>
              <a:gd name="connsiteY100" fmla="*/ 16930 h 295034"/>
              <a:gd name="connsiteX101" fmla="*/ 1392900 w 1785146"/>
              <a:gd name="connsiteY101" fmla="*/ 12698 h 295034"/>
              <a:gd name="connsiteX102" fmla="*/ 1388667 w 1785146"/>
              <a:gd name="connsiteY102" fmla="*/ 16930 h 295034"/>
              <a:gd name="connsiteX103" fmla="*/ 1380077 w 1785146"/>
              <a:gd name="connsiteY103" fmla="*/ 12698 h 295034"/>
              <a:gd name="connsiteX104" fmla="*/ 1380077 w 1785146"/>
              <a:gd name="connsiteY104" fmla="*/ 16930 h 295034"/>
              <a:gd name="connsiteX105" fmla="*/ 1213513 w 1785146"/>
              <a:gd name="connsiteY105" fmla="*/ 12698 h 295034"/>
              <a:gd name="connsiteX106" fmla="*/ 1217746 w 1785146"/>
              <a:gd name="connsiteY106" fmla="*/ 8465 h 295034"/>
              <a:gd name="connsiteX107" fmla="*/ 1192101 w 1785146"/>
              <a:gd name="connsiteY107" fmla="*/ 12698 h 295034"/>
              <a:gd name="connsiteX108" fmla="*/ 1102471 w 1785146"/>
              <a:gd name="connsiteY108" fmla="*/ 12698 h 295034"/>
              <a:gd name="connsiteX109" fmla="*/ 1098238 w 1785146"/>
              <a:gd name="connsiteY109" fmla="*/ 8465 h 295034"/>
              <a:gd name="connsiteX110" fmla="*/ 1098238 w 1785146"/>
              <a:gd name="connsiteY110" fmla="*/ 8465 h 295034"/>
              <a:gd name="connsiteX111" fmla="*/ 1085416 w 1785146"/>
              <a:gd name="connsiteY111" fmla="*/ 8465 h 295034"/>
              <a:gd name="connsiteX112" fmla="*/ 1085416 w 1785146"/>
              <a:gd name="connsiteY112" fmla="*/ 8465 h 295034"/>
              <a:gd name="connsiteX113" fmla="*/ 1025662 w 1785146"/>
              <a:gd name="connsiteY113" fmla="*/ 8465 h 295034"/>
              <a:gd name="connsiteX114" fmla="*/ 1029894 w 1785146"/>
              <a:gd name="connsiteY114" fmla="*/ 8465 h 295034"/>
              <a:gd name="connsiteX115" fmla="*/ 1008483 w 1785146"/>
              <a:gd name="connsiteY115" fmla="*/ 8465 h 295034"/>
              <a:gd name="connsiteX116" fmla="*/ 1008483 w 1785146"/>
              <a:gd name="connsiteY116" fmla="*/ 8465 h 295034"/>
              <a:gd name="connsiteX117" fmla="*/ 918852 w 1785146"/>
              <a:gd name="connsiteY117" fmla="*/ 8465 h 295034"/>
              <a:gd name="connsiteX118" fmla="*/ 918852 w 1785146"/>
              <a:gd name="connsiteY118" fmla="*/ 4232 h 295034"/>
              <a:gd name="connsiteX119" fmla="*/ 910263 w 1785146"/>
              <a:gd name="connsiteY119" fmla="*/ 4232 h 295034"/>
              <a:gd name="connsiteX120" fmla="*/ 867563 w 1785146"/>
              <a:gd name="connsiteY120" fmla="*/ 8465 h 295034"/>
              <a:gd name="connsiteX121" fmla="*/ 854741 w 1785146"/>
              <a:gd name="connsiteY121" fmla="*/ 8465 h 295034"/>
              <a:gd name="connsiteX122" fmla="*/ 807809 w 1785146"/>
              <a:gd name="connsiteY122" fmla="*/ 4232 h 295034"/>
              <a:gd name="connsiteX123" fmla="*/ 782165 w 1785146"/>
              <a:gd name="connsiteY123" fmla="*/ 8465 h 295034"/>
              <a:gd name="connsiteX124" fmla="*/ 769343 w 1785146"/>
              <a:gd name="connsiteY124" fmla="*/ 4232 h 295034"/>
              <a:gd name="connsiteX125" fmla="*/ 696767 w 1785146"/>
              <a:gd name="connsiteY125" fmla="*/ 4232 h 295034"/>
              <a:gd name="connsiteX126" fmla="*/ 692534 w 1785146"/>
              <a:gd name="connsiteY126" fmla="*/ 4232 h 295034"/>
              <a:gd name="connsiteX127" fmla="*/ 688301 w 1785146"/>
              <a:gd name="connsiteY127" fmla="*/ 4232 h 295034"/>
              <a:gd name="connsiteX128" fmla="*/ 684069 w 1785146"/>
              <a:gd name="connsiteY128" fmla="*/ 4232 h 295034"/>
              <a:gd name="connsiteX129" fmla="*/ 637137 w 1785146"/>
              <a:gd name="connsiteY129" fmla="*/ 4232 h 295034"/>
              <a:gd name="connsiteX130" fmla="*/ 611493 w 1785146"/>
              <a:gd name="connsiteY130" fmla="*/ 4232 h 295034"/>
              <a:gd name="connsiteX131" fmla="*/ 329654 w 1785146"/>
              <a:gd name="connsiteY131" fmla="*/ 4232 h 295034"/>
              <a:gd name="connsiteX132" fmla="*/ 329654 w 1785146"/>
              <a:gd name="connsiteY132" fmla="*/ 0 h 295034"/>
              <a:gd name="connsiteX133" fmla="*/ 359531 w 1785146"/>
              <a:gd name="connsiteY133" fmla="*/ 0 h 295034"/>
              <a:gd name="connsiteX134" fmla="*/ 257078 w 1785146"/>
              <a:gd name="connsiteY134" fmla="*/ 4232 h 295034"/>
              <a:gd name="connsiteX135" fmla="*/ 5116 w 1785146"/>
              <a:gd name="connsiteY135" fmla="*/ 25395 h 295034"/>
              <a:gd name="connsiteX136" fmla="*/ 13705 w 1785146"/>
              <a:gd name="connsiteY136" fmla="*/ 25395 h 295034"/>
              <a:gd name="connsiteX137" fmla="*/ 883 w 1785146"/>
              <a:gd name="connsiteY137" fmla="*/ 33860 h 295034"/>
              <a:gd name="connsiteX138" fmla="*/ 9473 w 1785146"/>
              <a:gd name="connsiteY138" fmla="*/ 33860 h 295034"/>
              <a:gd name="connsiteX139" fmla="*/ 883 w 1785146"/>
              <a:gd name="connsiteY139" fmla="*/ 38093 h 295034"/>
              <a:gd name="connsiteX140" fmla="*/ 13705 w 1785146"/>
              <a:gd name="connsiteY140" fmla="*/ 42326 h 295034"/>
              <a:gd name="connsiteX141" fmla="*/ 883 w 1785146"/>
              <a:gd name="connsiteY141" fmla="*/ 46558 h 295034"/>
              <a:gd name="connsiteX142" fmla="*/ 883 w 1785146"/>
              <a:gd name="connsiteY142" fmla="*/ 50791 h 295034"/>
              <a:gd name="connsiteX143" fmla="*/ 13705 w 1785146"/>
              <a:gd name="connsiteY143" fmla="*/ 55023 h 295034"/>
              <a:gd name="connsiteX144" fmla="*/ 5116 w 1785146"/>
              <a:gd name="connsiteY144" fmla="*/ 63488 h 295034"/>
              <a:gd name="connsiteX145" fmla="*/ 13705 w 1785146"/>
              <a:gd name="connsiteY145" fmla="*/ 67721 h 295034"/>
              <a:gd name="connsiteX146" fmla="*/ 9473 w 1785146"/>
              <a:gd name="connsiteY146" fmla="*/ 67721 h 295034"/>
              <a:gd name="connsiteX147" fmla="*/ 5241 w 1785146"/>
              <a:gd name="connsiteY147" fmla="*/ 71954 h 295034"/>
              <a:gd name="connsiteX148" fmla="*/ 22295 w 1785146"/>
              <a:gd name="connsiteY148" fmla="*/ 84651 h 295034"/>
              <a:gd name="connsiteX149" fmla="*/ 13705 w 1785146"/>
              <a:gd name="connsiteY149" fmla="*/ 88884 h 295034"/>
              <a:gd name="connsiteX150" fmla="*/ 26527 w 1785146"/>
              <a:gd name="connsiteY150" fmla="*/ 88884 h 295034"/>
              <a:gd name="connsiteX151" fmla="*/ 9473 w 1785146"/>
              <a:gd name="connsiteY151" fmla="*/ 93116 h 295034"/>
              <a:gd name="connsiteX152" fmla="*/ 18062 w 1785146"/>
              <a:gd name="connsiteY152" fmla="*/ 97349 h 295034"/>
              <a:gd name="connsiteX153" fmla="*/ 9473 w 1785146"/>
              <a:gd name="connsiteY153" fmla="*/ 101582 h 295034"/>
              <a:gd name="connsiteX154" fmla="*/ 13705 w 1785146"/>
              <a:gd name="connsiteY154" fmla="*/ 101582 h 295034"/>
              <a:gd name="connsiteX155" fmla="*/ 17938 w 1785146"/>
              <a:gd name="connsiteY155" fmla="*/ 105814 h 295034"/>
              <a:gd name="connsiteX156" fmla="*/ 30760 w 1785146"/>
              <a:gd name="connsiteY156" fmla="*/ 110047 h 295034"/>
              <a:gd name="connsiteX157" fmla="*/ 17938 w 1785146"/>
              <a:gd name="connsiteY157" fmla="*/ 110047 h 295034"/>
              <a:gd name="connsiteX158" fmla="*/ 26527 w 1785146"/>
              <a:gd name="connsiteY158" fmla="*/ 114279 h 295034"/>
              <a:gd name="connsiteX159" fmla="*/ 22295 w 1785146"/>
              <a:gd name="connsiteY159" fmla="*/ 114279 h 295034"/>
              <a:gd name="connsiteX160" fmla="*/ 26527 w 1785146"/>
              <a:gd name="connsiteY160" fmla="*/ 118512 h 295034"/>
              <a:gd name="connsiteX161" fmla="*/ 26527 w 1785146"/>
              <a:gd name="connsiteY161" fmla="*/ 126977 h 295034"/>
              <a:gd name="connsiteX162" fmla="*/ 47939 w 1785146"/>
              <a:gd name="connsiteY162" fmla="*/ 135442 h 295034"/>
              <a:gd name="connsiteX163" fmla="*/ 30884 w 1785146"/>
              <a:gd name="connsiteY163" fmla="*/ 139675 h 295034"/>
              <a:gd name="connsiteX164" fmla="*/ 26652 w 1785146"/>
              <a:gd name="connsiteY164" fmla="*/ 139675 h 295034"/>
              <a:gd name="connsiteX165" fmla="*/ 56529 w 1785146"/>
              <a:gd name="connsiteY165" fmla="*/ 148140 h 295034"/>
              <a:gd name="connsiteX166" fmla="*/ 30884 w 1785146"/>
              <a:gd name="connsiteY166" fmla="*/ 152372 h 295034"/>
              <a:gd name="connsiteX167" fmla="*/ 47939 w 1785146"/>
              <a:gd name="connsiteY167" fmla="*/ 152372 h 295034"/>
              <a:gd name="connsiteX168" fmla="*/ 35117 w 1785146"/>
              <a:gd name="connsiteY168" fmla="*/ 160837 h 295034"/>
              <a:gd name="connsiteX169" fmla="*/ 47939 w 1785146"/>
              <a:gd name="connsiteY169" fmla="*/ 165070 h 295034"/>
              <a:gd name="connsiteX170" fmla="*/ 30884 w 1785146"/>
              <a:gd name="connsiteY170" fmla="*/ 173535 h 295034"/>
              <a:gd name="connsiteX171" fmla="*/ 39475 w 1785146"/>
              <a:gd name="connsiteY171" fmla="*/ 173535 h 295034"/>
              <a:gd name="connsiteX172" fmla="*/ 39475 w 1785146"/>
              <a:gd name="connsiteY172" fmla="*/ 182000 h 295034"/>
              <a:gd name="connsiteX173" fmla="*/ 48064 w 1785146"/>
              <a:gd name="connsiteY173" fmla="*/ 186233 h 295034"/>
              <a:gd name="connsiteX174" fmla="*/ 39475 w 1785146"/>
              <a:gd name="connsiteY174" fmla="*/ 190465 h 295034"/>
              <a:gd name="connsiteX175" fmla="*/ 60886 w 1785146"/>
              <a:gd name="connsiteY175" fmla="*/ 194698 h 295034"/>
              <a:gd name="connsiteX176" fmla="*/ 39475 w 1785146"/>
              <a:gd name="connsiteY176" fmla="*/ 198930 h 295034"/>
              <a:gd name="connsiteX177" fmla="*/ 43707 w 1785146"/>
              <a:gd name="connsiteY177" fmla="*/ 203163 h 295034"/>
              <a:gd name="connsiteX178" fmla="*/ 35117 w 1785146"/>
              <a:gd name="connsiteY178" fmla="*/ 203163 h 295034"/>
              <a:gd name="connsiteX179" fmla="*/ 52172 w 1785146"/>
              <a:gd name="connsiteY179" fmla="*/ 207396 h 295034"/>
              <a:gd name="connsiteX180" fmla="*/ 47939 w 1785146"/>
              <a:gd name="connsiteY180" fmla="*/ 207396 h 295034"/>
              <a:gd name="connsiteX181" fmla="*/ 60761 w 1785146"/>
              <a:gd name="connsiteY181" fmla="*/ 211628 h 295034"/>
              <a:gd name="connsiteX182" fmla="*/ 43707 w 1785146"/>
              <a:gd name="connsiteY182" fmla="*/ 215861 h 295034"/>
              <a:gd name="connsiteX183" fmla="*/ 47939 w 1785146"/>
              <a:gd name="connsiteY183" fmla="*/ 215861 h 295034"/>
              <a:gd name="connsiteX184" fmla="*/ 43707 w 1785146"/>
              <a:gd name="connsiteY184" fmla="*/ 220093 h 295034"/>
              <a:gd name="connsiteX185" fmla="*/ 69351 w 1785146"/>
              <a:gd name="connsiteY185" fmla="*/ 220093 h 295034"/>
              <a:gd name="connsiteX186" fmla="*/ 43707 w 1785146"/>
              <a:gd name="connsiteY186" fmla="*/ 224326 h 295034"/>
              <a:gd name="connsiteX187" fmla="*/ 90638 w 1785146"/>
              <a:gd name="connsiteY187" fmla="*/ 228558 h 295034"/>
              <a:gd name="connsiteX188" fmla="*/ 35117 w 1785146"/>
              <a:gd name="connsiteY188" fmla="*/ 237024 h 295034"/>
              <a:gd name="connsiteX189" fmla="*/ 47939 w 1785146"/>
              <a:gd name="connsiteY189" fmla="*/ 241256 h 295034"/>
              <a:gd name="connsiteX190" fmla="*/ 43707 w 1785146"/>
              <a:gd name="connsiteY190" fmla="*/ 241256 h 295034"/>
              <a:gd name="connsiteX191" fmla="*/ 65118 w 1785146"/>
              <a:gd name="connsiteY191" fmla="*/ 245489 h 295034"/>
              <a:gd name="connsiteX192" fmla="*/ 56529 w 1785146"/>
              <a:gd name="connsiteY192" fmla="*/ 249721 h 295034"/>
              <a:gd name="connsiteX193" fmla="*/ 56529 w 1785146"/>
              <a:gd name="connsiteY193" fmla="*/ 249721 h 295034"/>
              <a:gd name="connsiteX194" fmla="*/ 47939 w 1785146"/>
              <a:gd name="connsiteY194" fmla="*/ 253954 h 295034"/>
              <a:gd name="connsiteX195" fmla="*/ 69351 w 1785146"/>
              <a:gd name="connsiteY195" fmla="*/ 258186 h 295034"/>
              <a:gd name="connsiteX196" fmla="*/ 244380 w 1785146"/>
              <a:gd name="connsiteY196" fmla="*/ 283582 h 295034"/>
              <a:gd name="connsiteX197" fmla="*/ 244380 w 1785146"/>
              <a:gd name="connsiteY197" fmla="*/ 283582 h 295034"/>
              <a:gd name="connsiteX198" fmla="*/ 351190 w 1785146"/>
              <a:gd name="connsiteY198" fmla="*/ 287814 h 295034"/>
              <a:gd name="connsiteX199" fmla="*/ 372602 w 1785146"/>
              <a:gd name="connsiteY199" fmla="*/ 292047 h 295034"/>
              <a:gd name="connsiteX200" fmla="*/ 1013088 w 1785146"/>
              <a:gd name="connsiteY200" fmla="*/ 292047 h 295034"/>
              <a:gd name="connsiteX201" fmla="*/ 1051556 w 1785146"/>
              <a:gd name="connsiteY201" fmla="*/ 292047 h 295034"/>
              <a:gd name="connsiteX202" fmla="*/ 1299285 w 1785146"/>
              <a:gd name="connsiteY202" fmla="*/ 292047 h 295034"/>
              <a:gd name="connsiteX203" fmla="*/ 1295052 w 1785146"/>
              <a:gd name="connsiteY203" fmla="*/ 292047 h 295034"/>
              <a:gd name="connsiteX204" fmla="*/ 1367628 w 1785146"/>
              <a:gd name="connsiteY204" fmla="*/ 287814 h 295034"/>
              <a:gd name="connsiteX205" fmla="*/ 1371861 w 1785146"/>
              <a:gd name="connsiteY205" fmla="*/ 292047 h 295034"/>
              <a:gd name="connsiteX206" fmla="*/ 1435972 w 1785146"/>
              <a:gd name="connsiteY206" fmla="*/ 287814 h 295034"/>
              <a:gd name="connsiteX207" fmla="*/ 1713578 w 1785146"/>
              <a:gd name="connsiteY207" fmla="*/ 283582 h 295034"/>
              <a:gd name="connsiteX208" fmla="*/ 1666646 w 1785146"/>
              <a:gd name="connsiteY208" fmla="*/ 279349 h 295034"/>
              <a:gd name="connsiteX209" fmla="*/ 1777689 w 1785146"/>
              <a:gd name="connsiteY209" fmla="*/ 266652 h 295034"/>
              <a:gd name="connsiteX210" fmla="*/ 1332647 w 1785146"/>
              <a:gd name="connsiteY210" fmla="*/ 262419 h 295034"/>
              <a:gd name="connsiteX211" fmla="*/ 1332647 w 1785146"/>
              <a:gd name="connsiteY211" fmla="*/ 262419 h 295034"/>
              <a:gd name="connsiteX212" fmla="*/ 1430868 w 1785146"/>
              <a:gd name="connsiteY212" fmla="*/ 55148 h 295034"/>
              <a:gd name="connsiteX213" fmla="*/ 1422278 w 1785146"/>
              <a:gd name="connsiteY213" fmla="*/ 55148 h 295034"/>
              <a:gd name="connsiteX214" fmla="*/ 1413688 w 1785146"/>
              <a:gd name="connsiteY214" fmla="*/ 55148 h 295034"/>
              <a:gd name="connsiteX215" fmla="*/ 1430868 w 1785146"/>
              <a:gd name="connsiteY215" fmla="*/ 55148 h 295034"/>
              <a:gd name="connsiteX216" fmla="*/ 1430868 w 1785146"/>
              <a:gd name="connsiteY216" fmla="*/ 55148 h 295034"/>
              <a:gd name="connsiteX217" fmla="*/ 1430868 w 1785146"/>
              <a:gd name="connsiteY217" fmla="*/ 55148 h 295034"/>
              <a:gd name="connsiteX218" fmla="*/ 1319825 w 1785146"/>
              <a:gd name="connsiteY218" fmla="*/ 287814 h 295034"/>
              <a:gd name="connsiteX219" fmla="*/ 1345469 w 1785146"/>
              <a:gd name="connsiteY219" fmla="*/ 287814 h 295034"/>
              <a:gd name="connsiteX220" fmla="*/ 1319825 w 1785146"/>
              <a:gd name="connsiteY220" fmla="*/ 287814 h 295034"/>
              <a:gd name="connsiteX221" fmla="*/ 1319825 w 1785146"/>
              <a:gd name="connsiteY221" fmla="*/ 287814 h 295034"/>
              <a:gd name="connsiteX222" fmla="*/ 1371114 w 1785146"/>
              <a:gd name="connsiteY222" fmla="*/ 275117 h 295034"/>
              <a:gd name="connsiteX223" fmla="*/ 1362524 w 1785146"/>
              <a:gd name="connsiteY223" fmla="*/ 275117 h 295034"/>
              <a:gd name="connsiteX224" fmla="*/ 1221605 w 1785146"/>
              <a:gd name="connsiteY224" fmla="*/ 275117 h 295034"/>
              <a:gd name="connsiteX225" fmla="*/ 1200193 w 1785146"/>
              <a:gd name="connsiteY225" fmla="*/ 275117 h 295034"/>
              <a:gd name="connsiteX226" fmla="*/ 1221605 w 1785146"/>
              <a:gd name="connsiteY226" fmla="*/ 275117 h 295034"/>
              <a:gd name="connsiteX227" fmla="*/ 1388168 w 1785146"/>
              <a:gd name="connsiteY227" fmla="*/ 270884 h 295034"/>
              <a:gd name="connsiteX228" fmla="*/ 1400991 w 1785146"/>
              <a:gd name="connsiteY228" fmla="*/ 275117 h 295034"/>
              <a:gd name="connsiteX229" fmla="*/ 1482156 w 1785146"/>
              <a:gd name="connsiteY229" fmla="*/ 275117 h 295034"/>
              <a:gd name="connsiteX230" fmla="*/ 1371114 w 1785146"/>
              <a:gd name="connsiteY230" fmla="*/ 275117 h 295034"/>
              <a:gd name="connsiteX231" fmla="*/ 1371114 w 1785146"/>
              <a:gd name="connsiteY231" fmla="*/ 275117 h 295034"/>
              <a:gd name="connsiteX232" fmla="*/ 1371114 w 1785146"/>
              <a:gd name="connsiteY232" fmla="*/ 275117 h 295034"/>
              <a:gd name="connsiteX233" fmla="*/ 1605897 w 1785146"/>
              <a:gd name="connsiteY233" fmla="*/ 279349 h 295034"/>
              <a:gd name="connsiteX234" fmla="*/ 1503444 w 1785146"/>
              <a:gd name="connsiteY234" fmla="*/ 279349 h 295034"/>
              <a:gd name="connsiteX235" fmla="*/ 1503444 w 1785146"/>
              <a:gd name="connsiteY235" fmla="*/ 275117 h 295034"/>
              <a:gd name="connsiteX236" fmla="*/ 1605897 w 1785146"/>
              <a:gd name="connsiteY236" fmla="*/ 279349 h 295034"/>
              <a:gd name="connsiteX237" fmla="*/ 1657186 w 1785146"/>
              <a:gd name="connsiteY237" fmla="*/ 279349 h 295034"/>
              <a:gd name="connsiteX238" fmla="*/ 1605897 w 1785146"/>
              <a:gd name="connsiteY238" fmla="*/ 279349 h 295034"/>
              <a:gd name="connsiteX239" fmla="*/ 1605897 w 1785146"/>
              <a:gd name="connsiteY239" fmla="*/ 279349 h 2950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</a:cxnLst>
            <a:rect l="l" t="t" r="r" b="b"/>
            <a:pathLst>
              <a:path w="1785146" h="295034">
                <a:moveTo>
                  <a:pt x="1332647" y="262419"/>
                </a:moveTo>
                <a:cubicBezTo>
                  <a:pt x="1332647" y="258186"/>
                  <a:pt x="1332647" y="258186"/>
                  <a:pt x="1332647" y="258186"/>
                </a:cubicBezTo>
                <a:cubicBezTo>
                  <a:pt x="1349702" y="258186"/>
                  <a:pt x="1366757" y="258186"/>
                  <a:pt x="1383936" y="258186"/>
                </a:cubicBezTo>
                <a:cubicBezTo>
                  <a:pt x="1388168" y="258186"/>
                  <a:pt x="1388168" y="258186"/>
                  <a:pt x="1388168" y="258186"/>
                </a:cubicBezTo>
                <a:cubicBezTo>
                  <a:pt x="1383936" y="258186"/>
                  <a:pt x="1375346" y="258186"/>
                  <a:pt x="1371114" y="253954"/>
                </a:cubicBezTo>
                <a:cubicBezTo>
                  <a:pt x="1503444" y="253954"/>
                  <a:pt x="1503444" y="253954"/>
                  <a:pt x="1503444" y="253954"/>
                </a:cubicBezTo>
                <a:cubicBezTo>
                  <a:pt x="1512033" y="253954"/>
                  <a:pt x="1512033" y="253954"/>
                  <a:pt x="1512033" y="253954"/>
                </a:cubicBezTo>
                <a:cubicBezTo>
                  <a:pt x="1584610" y="253954"/>
                  <a:pt x="1661543" y="258186"/>
                  <a:pt x="1729762" y="253954"/>
                </a:cubicBezTo>
                <a:cubicBezTo>
                  <a:pt x="1721171" y="249721"/>
                  <a:pt x="1721171" y="249721"/>
                  <a:pt x="1721171" y="249721"/>
                </a:cubicBezTo>
                <a:cubicBezTo>
                  <a:pt x="1742583" y="249721"/>
                  <a:pt x="1768103" y="249721"/>
                  <a:pt x="1785282" y="245489"/>
                </a:cubicBezTo>
                <a:cubicBezTo>
                  <a:pt x="1635774" y="241256"/>
                  <a:pt x="1486389" y="249721"/>
                  <a:pt x="1345469" y="237024"/>
                </a:cubicBezTo>
                <a:cubicBezTo>
                  <a:pt x="1345469" y="237024"/>
                  <a:pt x="1349702" y="237024"/>
                  <a:pt x="1349702" y="232791"/>
                </a:cubicBezTo>
                <a:cubicBezTo>
                  <a:pt x="1486389" y="232791"/>
                  <a:pt x="1627309" y="245489"/>
                  <a:pt x="1763872" y="237024"/>
                </a:cubicBezTo>
                <a:cubicBezTo>
                  <a:pt x="1725404" y="232791"/>
                  <a:pt x="1678473" y="232791"/>
                  <a:pt x="1640007" y="228558"/>
                </a:cubicBezTo>
                <a:lnTo>
                  <a:pt x="1640007" y="228558"/>
                </a:lnTo>
                <a:cubicBezTo>
                  <a:pt x="1704118" y="228558"/>
                  <a:pt x="1704118" y="228558"/>
                  <a:pt x="1704118" y="228558"/>
                </a:cubicBezTo>
                <a:cubicBezTo>
                  <a:pt x="1605897" y="224326"/>
                  <a:pt x="1605897" y="224326"/>
                  <a:pt x="1605897" y="224326"/>
                </a:cubicBezTo>
                <a:cubicBezTo>
                  <a:pt x="1605897" y="228558"/>
                  <a:pt x="1610130" y="228558"/>
                  <a:pt x="1605897" y="228558"/>
                </a:cubicBezTo>
                <a:cubicBezTo>
                  <a:pt x="1601664" y="228558"/>
                  <a:pt x="1593075" y="228558"/>
                  <a:pt x="1593075" y="224326"/>
                </a:cubicBezTo>
                <a:cubicBezTo>
                  <a:pt x="1588842" y="228558"/>
                  <a:pt x="1580253" y="224326"/>
                  <a:pt x="1580253" y="228558"/>
                </a:cubicBezTo>
                <a:cubicBezTo>
                  <a:pt x="1546143" y="228558"/>
                  <a:pt x="1507676" y="224326"/>
                  <a:pt x="1464977" y="224326"/>
                </a:cubicBezTo>
                <a:cubicBezTo>
                  <a:pt x="1460745" y="220093"/>
                  <a:pt x="1460745" y="220093"/>
                  <a:pt x="1460745" y="220093"/>
                </a:cubicBezTo>
                <a:cubicBezTo>
                  <a:pt x="1469334" y="220093"/>
                  <a:pt x="1469334" y="220093"/>
                  <a:pt x="1469334" y="220093"/>
                </a:cubicBezTo>
                <a:cubicBezTo>
                  <a:pt x="1554733" y="220093"/>
                  <a:pt x="1640131" y="224326"/>
                  <a:pt x="1717064" y="220093"/>
                </a:cubicBezTo>
                <a:cubicBezTo>
                  <a:pt x="1614611" y="215861"/>
                  <a:pt x="1503568" y="215861"/>
                  <a:pt x="1401115" y="207396"/>
                </a:cubicBezTo>
                <a:cubicBezTo>
                  <a:pt x="1486513" y="207396"/>
                  <a:pt x="1576144" y="211628"/>
                  <a:pt x="1665900" y="211628"/>
                </a:cubicBezTo>
                <a:cubicBezTo>
                  <a:pt x="1674489" y="207396"/>
                  <a:pt x="1674489" y="207396"/>
                  <a:pt x="1674489" y="207396"/>
                </a:cubicBezTo>
                <a:cubicBezTo>
                  <a:pt x="1738600" y="207396"/>
                  <a:pt x="1738600" y="207396"/>
                  <a:pt x="1738600" y="207396"/>
                </a:cubicBezTo>
                <a:cubicBezTo>
                  <a:pt x="1636147" y="203163"/>
                  <a:pt x="1529337" y="198930"/>
                  <a:pt x="1422651" y="198930"/>
                </a:cubicBezTo>
                <a:cubicBezTo>
                  <a:pt x="1426884" y="194698"/>
                  <a:pt x="1431241" y="194698"/>
                  <a:pt x="1435473" y="194698"/>
                </a:cubicBezTo>
                <a:cubicBezTo>
                  <a:pt x="1529461" y="198930"/>
                  <a:pt x="1623325" y="203163"/>
                  <a:pt x="1717313" y="198930"/>
                </a:cubicBezTo>
                <a:cubicBezTo>
                  <a:pt x="1691669" y="198930"/>
                  <a:pt x="1666024" y="194698"/>
                  <a:pt x="1640504" y="190465"/>
                </a:cubicBezTo>
                <a:cubicBezTo>
                  <a:pt x="1653326" y="186233"/>
                  <a:pt x="1674614" y="194698"/>
                  <a:pt x="1691793" y="190465"/>
                </a:cubicBezTo>
                <a:cubicBezTo>
                  <a:pt x="1653326" y="186233"/>
                  <a:pt x="1653326" y="186233"/>
                  <a:pt x="1653326" y="186233"/>
                </a:cubicBezTo>
                <a:cubicBezTo>
                  <a:pt x="1644737" y="177768"/>
                  <a:pt x="1619217" y="186233"/>
                  <a:pt x="1606395" y="177768"/>
                </a:cubicBezTo>
                <a:cubicBezTo>
                  <a:pt x="1623449" y="177768"/>
                  <a:pt x="1623449" y="177768"/>
                  <a:pt x="1623449" y="177768"/>
                </a:cubicBezTo>
                <a:cubicBezTo>
                  <a:pt x="1529461" y="169303"/>
                  <a:pt x="1529461" y="169303"/>
                  <a:pt x="1529461" y="169303"/>
                </a:cubicBezTo>
                <a:cubicBezTo>
                  <a:pt x="1657559" y="169303"/>
                  <a:pt x="1657559" y="169303"/>
                  <a:pt x="1657559" y="169303"/>
                </a:cubicBezTo>
                <a:cubicBezTo>
                  <a:pt x="1666149" y="160837"/>
                  <a:pt x="1687436" y="169303"/>
                  <a:pt x="1696026" y="165070"/>
                </a:cubicBezTo>
                <a:cubicBezTo>
                  <a:pt x="1610627" y="160837"/>
                  <a:pt x="1610627" y="160837"/>
                  <a:pt x="1610627" y="160837"/>
                </a:cubicBezTo>
                <a:cubicBezTo>
                  <a:pt x="1606395" y="160837"/>
                  <a:pt x="1606395" y="160837"/>
                  <a:pt x="1606395" y="160837"/>
                </a:cubicBezTo>
                <a:cubicBezTo>
                  <a:pt x="1623449" y="156605"/>
                  <a:pt x="1644861" y="165070"/>
                  <a:pt x="1666149" y="160837"/>
                </a:cubicBezTo>
                <a:cubicBezTo>
                  <a:pt x="1683203" y="156605"/>
                  <a:pt x="1704615" y="160837"/>
                  <a:pt x="1721670" y="156605"/>
                </a:cubicBezTo>
                <a:cubicBezTo>
                  <a:pt x="1610627" y="156605"/>
                  <a:pt x="1512407" y="148140"/>
                  <a:pt x="1401365" y="143907"/>
                </a:cubicBezTo>
                <a:cubicBezTo>
                  <a:pt x="1397132" y="143907"/>
                  <a:pt x="1397132" y="143907"/>
                  <a:pt x="1397132" y="143907"/>
                </a:cubicBezTo>
                <a:cubicBezTo>
                  <a:pt x="1397132" y="139675"/>
                  <a:pt x="1401365" y="143907"/>
                  <a:pt x="1405722" y="143907"/>
                </a:cubicBezTo>
                <a:cubicBezTo>
                  <a:pt x="1380077" y="135442"/>
                  <a:pt x="1345968" y="139675"/>
                  <a:pt x="1316091" y="135442"/>
                </a:cubicBezTo>
                <a:cubicBezTo>
                  <a:pt x="1410079" y="131209"/>
                  <a:pt x="1508298" y="143907"/>
                  <a:pt x="1606519" y="139675"/>
                </a:cubicBezTo>
                <a:cubicBezTo>
                  <a:pt x="1521121" y="131209"/>
                  <a:pt x="1427134" y="131209"/>
                  <a:pt x="1337503" y="126977"/>
                </a:cubicBezTo>
                <a:cubicBezTo>
                  <a:pt x="1350325" y="122744"/>
                  <a:pt x="1371612" y="126977"/>
                  <a:pt x="1384434" y="122744"/>
                </a:cubicBezTo>
                <a:cubicBezTo>
                  <a:pt x="1401489" y="126977"/>
                  <a:pt x="1418544" y="126977"/>
                  <a:pt x="1435723" y="126977"/>
                </a:cubicBezTo>
                <a:cubicBezTo>
                  <a:pt x="1410079" y="118512"/>
                  <a:pt x="1384434" y="126977"/>
                  <a:pt x="1363147" y="122744"/>
                </a:cubicBezTo>
                <a:cubicBezTo>
                  <a:pt x="1427258" y="114279"/>
                  <a:pt x="1487012" y="126977"/>
                  <a:pt x="1550998" y="122744"/>
                </a:cubicBezTo>
                <a:cubicBezTo>
                  <a:pt x="1486888" y="118512"/>
                  <a:pt x="1486888" y="118512"/>
                  <a:pt x="1486888" y="118512"/>
                </a:cubicBezTo>
                <a:cubicBezTo>
                  <a:pt x="1465475" y="110047"/>
                  <a:pt x="1435599" y="118512"/>
                  <a:pt x="1418544" y="110047"/>
                </a:cubicBezTo>
                <a:cubicBezTo>
                  <a:pt x="1474064" y="105814"/>
                  <a:pt x="1525353" y="110047"/>
                  <a:pt x="1576518" y="114279"/>
                </a:cubicBezTo>
                <a:cubicBezTo>
                  <a:pt x="1563695" y="114279"/>
                  <a:pt x="1542408" y="114279"/>
                  <a:pt x="1529586" y="114279"/>
                </a:cubicBezTo>
                <a:lnTo>
                  <a:pt x="1529586" y="114279"/>
                </a:lnTo>
                <a:cubicBezTo>
                  <a:pt x="1550998" y="110047"/>
                  <a:pt x="1572285" y="118512"/>
                  <a:pt x="1589340" y="114279"/>
                </a:cubicBezTo>
                <a:cubicBezTo>
                  <a:pt x="1585107" y="114279"/>
                  <a:pt x="1580750" y="114279"/>
                  <a:pt x="1580750" y="114279"/>
                </a:cubicBezTo>
                <a:cubicBezTo>
                  <a:pt x="1614860" y="110047"/>
                  <a:pt x="1653326" y="118512"/>
                  <a:pt x="1687560" y="114279"/>
                </a:cubicBezTo>
                <a:cubicBezTo>
                  <a:pt x="1614984" y="110047"/>
                  <a:pt x="1614984" y="110047"/>
                  <a:pt x="1614984" y="110047"/>
                </a:cubicBezTo>
                <a:cubicBezTo>
                  <a:pt x="1585107" y="105814"/>
                  <a:pt x="1559463" y="110047"/>
                  <a:pt x="1525353" y="105814"/>
                </a:cubicBezTo>
                <a:cubicBezTo>
                  <a:pt x="1529586" y="101582"/>
                  <a:pt x="1529586" y="101582"/>
                  <a:pt x="1529586" y="101582"/>
                </a:cubicBezTo>
                <a:cubicBezTo>
                  <a:pt x="1606395" y="110047"/>
                  <a:pt x="1666273" y="97349"/>
                  <a:pt x="1747314" y="101582"/>
                </a:cubicBezTo>
                <a:cubicBezTo>
                  <a:pt x="1743082" y="101582"/>
                  <a:pt x="1743082" y="101582"/>
                  <a:pt x="1743082" y="101582"/>
                </a:cubicBezTo>
                <a:cubicBezTo>
                  <a:pt x="1435599" y="88884"/>
                  <a:pt x="1435599" y="88884"/>
                  <a:pt x="1435599" y="88884"/>
                </a:cubicBezTo>
                <a:cubicBezTo>
                  <a:pt x="1388667" y="88884"/>
                  <a:pt x="1388667" y="88884"/>
                  <a:pt x="1388667" y="88884"/>
                </a:cubicBezTo>
                <a:cubicBezTo>
                  <a:pt x="1435599" y="84651"/>
                  <a:pt x="1478297" y="93116"/>
                  <a:pt x="1525353" y="88884"/>
                </a:cubicBezTo>
                <a:cubicBezTo>
                  <a:pt x="1491245" y="84651"/>
                  <a:pt x="1452778" y="84651"/>
                  <a:pt x="1418544" y="84651"/>
                </a:cubicBezTo>
                <a:cubicBezTo>
                  <a:pt x="1422777" y="80419"/>
                  <a:pt x="1422777" y="80419"/>
                  <a:pt x="1422777" y="80419"/>
                </a:cubicBezTo>
                <a:cubicBezTo>
                  <a:pt x="1465475" y="80419"/>
                  <a:pt x="1520996" y="84651"/>
                  <a:pt x="1559463" y="76186"/>
                </a:cubicBezTo>
                <a:cubicBezTo>
                  <a:pt x="1555230" y="76186"/>
                  <a:pt x="1550873" y="76186"/>
                  <a:pt x="1550873" y="76186"/>
                </a:cubicBezTo>
                <a:cubicBezTo>
                  <a:pt x="1559463" y="71954"/>
                  <a:pt x="1559463" y="71954"/>
                  <a:pt x="1559463" y="71954"/>
                </a:cubicBezTo>
                <a:cubicBezTo>
                  <a:pt x="1512531" y="71954"/>
                  <a:pt x="1512531" y="71954"/>
                  <a:pt x="1512531" y="71954"/>
                </a:cubicBezTo>
                <a:cubicBezTo>
                  <a:pt x="1499709" y="63488"/>
                  <a:pt x="1474064" y="67721"/>
                  <a:pt x="1457011" y="63488"/>
                </a:cubicBezTo>
                <a:cubicBezTo>
                  <a:pt x="1461242" y="63488"/>
                  <a:pt x="1461242" y="63488"/>
                  <a:pt x="1461242" y="63488"/>
                </a:cubicBezTo>
                <a:cubicBezTo>
                  <a:pt x="1503941" y="63488"/>
                  <a:pt x="1550873" y="63488"/>
                  <a:pt x="1593572" y="63488"/>
                </a:cubicBezTo>
                <a:cubicBezTo>
                  <a:pt x="1465475" y="59256"/>
                  <a:pt x="1465475" y="59256"/>
                  <a:pt x="1465475" y="59256"/>
                </a:cubicBezTo>
                <a:cubicBezTo>
                  <a:pt x="1486888" y="55023"/>
                  <a:pt x="1508174" y="59256"/>
                  <a:pt x="1529586" y="55023"/>
                </a:cubicBezTo>
                <a:cubicBezTo>
                  <a:pt x="1525353" y="55023"/>
                  <a:pt x="1525353" y="55023"/>
                  <a:pt x="1525353" y="55023"/>
                </a:cubicBezTo>
                <a:cubicBezTo>
                  <a:pt x="1478421" y="55023"/>
                  <a:pt x="1435723" y="50791"/>
                  <a:pt x="1388667" y="50791"/>
                </a:cubicBezTo>
                <a:cubicBezTo>
                  <a:pt x="1435599" y="46558"/>
                  <a:pt x="1478297" y="50791"/>
                  <a:pt x="1520996" y="50791"/>
                </a:cubicBezTo>
                <a:cubicBezTo>
                  <a:pt x="1482530" y="46558"/>
                  <a:pt x="1482530" y="46558"/>
                  <a:pt x="1482530" y="46558"/>
                </a:cubicBezTo>
                <a:cubicBezTo>
                  <a:pt x="1525229" y="46558"/>
                  <a:pt x="1559338" y="50791"/>
                  <a:pt x="1602038" y="46558"/>
                </a:cubicBezTo>
                <a:cubicBezTo>
                  <a:pt x="1499584" y="38093"/>
                  <a:pt x="1397132" y="38093"/>
                  <a:pt x="1290322" y="33860"/>
                </a:cubicBezTo>
                <a:cubicBezTo>
                  <a:pt x="1307377" y="25395"/>
                  <a:pt x="1333021" y="33860"/>
                  <a:pt x="1341611" y="29628"/>
                </a:cubicBezTo>
                <a:cubicBezTo>
                  <a:pt x="1298912" y="25395"/>
                  <a:pt x="1251980" y="25395"/>
                  <a:pt x="1204923" y="25395"/>
                </a:cubicBezTo>
                <a:cubicBezTo>
                  <a:pt x="1196334" y="25395"/>
                  <a:pt x="1204923" y="21163"/>
                  <a:pt x="1196334" y="21163"/>
                </a:cubicBezTo>
                <a:cubicBezTo>
                  <a:pt x="1200566" y="21163"/>
                  <a:pt x="1204923" y="21163"/>
                  <a:pt x="1209156" y="21163"/>
                </a:cubicBezTo>
                <a:cubicBezTo>
                  <a:pt x="1503817" y="29628"/>
                  <a:pt x="1503817" y="29628"/>
                  <a:pt x="1503817" y="29628"/>
                </a:cubicBezTo>
                <a:cubicBezTo>
                  <a:pt x="1546516" y="33860"/>
                  <a:pt x="1589215" y="33860"/>
                  <a:pt x="1627682" y="33860"/>
                </a:cubicBezTo>
                <a:cubicBezTo>
                  <a:pt x="1525229" y="29628"/>
                  <a:pt x="1525229" y="29628"/>
                  <a:pt x="1525229" y="29628"/>
                </a:cubicBezTo>
                <a:cubicBezTo>
                  <a:pt x="1520996" y="29628"/>
                  <a:pt x="1520996" y="29628"/>
                  <a:pt x="1520996" y="29628"/>
                </a:cubicBezTo>
                <a:cubicBezTo>
                  <a:pt x="1567928" y="29628"/>
                  <a:pt x="1614984" y="33860"/>
                  <a:pt x="1661916" y="29628"/>
                </a:cubicBezTo>
                <a:cubicBezTo>
                  <a:pt x="1589340" y="33860"/>
                  <a:pt x="1525229" y="12698"/>
                  <a:pt x="1457011" y="16930"/>
                </a:cubicBezTo>
                <a:cubicBezTo>
                  <a:pt x="1461242" y="16930"/>
                  <a:pt x="1461242" y="16930"/>
                  <a:pt x="1461242" y="21163"/>
                </a:cubicBezTo>
                <a:cubicBezTo>
                  <a:pt x="1448420" y="21163"/>
                  <a:pt x="1435599" y="21163"/>
                  <a:pt x="1422777" y="16930"/>
                </a:cubicBezTo>
                <a:lnTo>
                  <a:pt x="1422777" y="16930"/>
                </a:lnTo>
                <a:lnTo>
                  <a:pt x="1422777" y="16930"/>
                </a:lnTo>
                <a:lnTo>
                  <a:pt x="1418544" y="16930"/>
                </a:lnTo>
                <a:cubicBezTo>
                  <a:pt x="1409953" y="16930"/>
                  <a:pt x="1397132" y="21163"/>
                  <a:pt x="1392900" y="12698"/>
                </a:cubicBezTo>
                <a:cubicBezTo>
                  <a:pt x="1388667" y="16930"/>
                  <a:pt x="1388667" y="16930"/>
                  <a:pt x="1388667" y="16930"/>
                </a:cubicBezTo>
                <a:cubicBezTo>
                  <a:pt x="1380077" y="12698"/>
                  <a:pt x="1380077" y="12698"/>
                  <a:pt x="1380077" y="12698"/>
                </a:cubicBezTo>
                <a:cubicBezTo>
                  <a:pt x="1380077" y="16930"/>
                  <a:pt x="1380077" y="16930"/>
                  <a:pt x="1380077" y="16930"/>
                </a:cubicBezTo>
                <a:cubicBezTo>
                  <a:pt x="1213513" y="12698"/>
                  <a:pt x="1213513" y="12698"/>
                  <a:pt x="1213513" y="12698"/>
                </a:cubicBezTo>
                <a:cubicBezTo>
                  <a:pt x="1217746" y="8465"/>
                  <a:pt x="1217746" y="8465"/>
                  <a:pt x="1217746" y="8465"/>
                </a:cubicBezTo>
                <a:cubicBezTo>
                  <a:pt x="1209156" y="12698"/>
                  <a:pt x="1192101" y="4232"/>
                  <a:pt x="1192101" y="12698"/>
                </a:cubicBezTo>
                <a:cubicBezTo>
                  <a:pt x="1102471" y="12698"/>
                  <a:pt x="1102471" y="12698"/>
                  <a:pt x="1102471" y="12698"/>
                </a:cubicBezTo>
                <a:cubicBezTo>
                  <a:pt x="1098238" y="8465"/>
                  <a:pt x="1098238" y="8465"/>
                  <a:pt x="1098238" y="8465"/>
                </a:cubicBezTo>
                <a:lnTo>
                  <a:pt x="1098238" y="8465"/>
                </a:lnTo>
                <a:cubicBezTo>
                  <a:pt x="1085416" y="8465"/>
                  <a:pt x="1085416" y="8465"/>
                  <a:pt x="1085416" y="8465"/>
                </a:cubicBezTo>
                <a:lnTo>
                  <a:pt x="1085416" y="8465"/>
                </a:lnTo>
                <a:cubicBezTo>
                  <a:pt x="1068361" y="12698"/>
                  <a:pt x="1046949" y="12698"/>
                  <a:pt x="1025662" y="8465"/>
                </a:cubicBezTo>
                <a:lnTo>
                  <a:pt x="1029894" y="8465"/>
                </a:lnTo>
                <a:cubicBezTo>
                  <a:pt x="1008483" y="8465"/>
                  <a:pt x="1008483" y="8465"/>
                  <a:pt x="1008483" y="8465"/>
                </a:cubicBezTo>
                <a:lnTo>
                  <a:pt x="1008483" y="8465"/>
                </a:lnTo>
                <a:cubicBezTo>
                  <a:pt x="978606" y="12698"/>
                  <a:pt x="948729" y="8465"/>
                  <a:pt x="918852" y="8465"/>
                </a:cubicBezTo>
                <a:cubicBezTo>
                  <a:pt x="918852" y="4232"/>
                  <a:pt x="918852" y="4232"/>
                  <a:pt x="918852" y="4232"/>
                </a:cubicBezTo>
                <a:cubicBezTo>
                  <a:pt x="914620" y="4232"/>
                  <a:pt x="910263" y="4232"/>
                  <a:pt x="910263" y="4232"/>
                </a:cubicBezTo>
                <a:cubicBezTo>
                  <a:pt x="893208" y="4232"/>
                  <a:pt x="876153" y="0"/>
                  <a:pt x="867563" y="8465"/>
                </a:cubicBezTo>
                <a:cubicBezTo>
                  <a:pt x="863331" y="4232"/>
                  <a:pt x="858974" y="4232"/>
                  <a:pt x="854741" y="8465"/>
                </a:cubicBezTo>
                <a:cubicBezTo>
                  <a:pt x="846152" y="0"/>
                  <a:pt x="824864" y="4232"/>
                  <a:pt x="807809" y="4232"/>
                </a:cubicBezTo>
                <a:cubicBezTo>
                  <a:pt x="807809" y="8465"/>
                  <a:pt x="790755" y="8465"/>
                  <a:pt x="782165" y="8465"/>
                </a:cubicBezTo>
                <a:cubicBezTo>
                  <a:pt x="777932" y="4232"/>
                  <a:pt x="769343" y="8465"/>
                  <a:pt x="769343" y="4232"/>
                </a:cubicBezTo>
                <a:cubicBezTo>
                  <a:pt x="743698" y="-4233"/>
                  <a:pt x="722411" y="12698"/>
                  <a:pt x="696767" y="4232"/>
                </a:cubicBezTo>
                <a:cubicBezTo>
                  <a:pt x="692534" y="4232"/>
                  <a:pt x="692534" y="4232"/>
                  <a:pt x="692534" y="4232"/>
                </a:cubicBezTo>
                <a:cubicBezTo>
                  <a:pt x="688301" y="4232"/>
                  <a:pt x="688301" y="4232"/>
                  <a:pt x="688301" y="4232"/>
                </a:cubicBezTo>
                <a:cubicBezTo>
                  <a:pt x="684069" y="4232"/>
                  <a:pt x="684069" y="4232"/>
                  <a:pt x="684069" y="4232"/>
                </a:cubicBezTo>
                <a:cubicBezTo>
                  <a:pt x="671247" y="4232"/>
                  <a:pt x="649960" y="0"/>
                  <a:pt x="637137" y="4232"/>
                </a:cubicBezTo>
                <a:cubicBezTo>
                  <a:pt x="624315" y="4232"/>
                  <a:pt x="620083" y="4232"/>
                  <a:pt x="611493" y="4232"/>
                </a:cubicBezTo>
                <a:cubicBezTo>
                  <a:pt x="329654" y="4232"/>
                  <a:pt x="329654" y="4232"/>
                  <a:pt x="329654" y="4232"/>
                </a:cubicBezTo>
                <a:cubicBezTo>
                  <a:pt x="329654" y="0"/>
                  <a:pt x="329654" y="0"/>
                  <a:pt x="329654" y="0"/>
                </a:cubicBezTo>
                <a:cubicBezTo>
                  <a:pt x="338244" y="0"/>
                  <a:pt x="363764" y="0"/>
                  <a:pt x="359531" y="0"/>
                </a:cubicBezTo>
                <a:cubicBezTo>
                  <a:pt x="325421" y="0"/>
                  <a:pt x="291187" y="0"/>
                  <a:pt x="257078" y="4232"/>
                </a:cubicBezTo>
                <a:cubicBezTo>
                  <a:pt x="175912" y="12698"/>
                  <a:pt x="82049" y="8465"/>
                  <a:pt x="5116" y="25395"/>
                </a:cubicBezTo>
                <a:cubicBezTo>
                  <a:pt x="9348" y="25395"/>
                  <a:pt x="13705" y="25395"/>
                  <a:pt x="13705" y="25395"/>
                </a:cubicBezTo>
                <a:cubicBezTo>
                  <a:pt x="9473" y="25395"/>
                  <a:pt x="5116" y="29628"/>
                  <a:pt x="883" y="33860"/>
                </a:cubicBezTo>
                <a:cubicBezTo>
                  <a:pt x="5116" y="33860"/>
                  <a:pt x="9473" y="33860"/>
                  <a:pt x="9473" y="33860"/>
                </a:cubicBezTo>
                <a:cubicBezTo>
                  <a:pt x="9473" y="38093"/>
                  <a:pt x="5241" y="38093"/>
                  <a:pt x="883" y="38093"/>
                </a:cubicBezTo>
                <a:cubicBezTo>
                  <a:pt x="5116" y="38093"/>
                  <a:pt x="9473" y="38093"/>
                  <a:pt x="13705" y="42326"/>
                </a:cubicBezTo>
                <a:cubicBezTo>
                  <a:pt x="883" y="46558"/>
                  <a:pt x="883" y="46558"/>
                  <a:pt x="883" y="46558"/>
                </a:cubicBezTo>
                <a:cubicBezTo>
                  <a:pt x="9473" y="46558"/>
                  <a:pt x="-3350" y="46558"/>
                  <a:pt x="883" y="50791"/>
                </a:cubicBezTo>
                <a:cubicBezTo>
                  <a:pt x="13705" y="55023"/>
                  <a:pt x="13705" y="55023"/>
                  <a:pt x="13705" y="55023"/>
                </a:cubicBezTo>
                <a:cubicBezTo>
                  <a:pt x="13705" y="59256"/>
                  <a:pt x="-3350" y="59256"/>
                  <a:pt x="5116" y="63488"/>
                </a:cubicBezTo>
                <a:cubicBezTo>
                  <a:pt x="5116" y="63488"/>
                  <a:pt x="9348" y="67721"/>
                  <a:pt x="13705" y="67721"/>
                </a:cubicBezTo>
                <a:lnTo>
                  <a:pt x="9473" y="67721"/>
                </a:lnTo>
                <a:cubicBezTo>
                  <a:pt x="9473" y="67721"/>
                  <a:pt x="9473" y="71954"/>
                  <a:pt x="5241" y="71954"/>
                </a:cubicBezTo>
                <a:cubicBezTo>
                  <a:pt x="18062" y="76186"/>
                  <a:pt x="5241" y="84651"/>
                  <a:pt x="22295" y="84651"/>
                </a:cubicBezTo>
                <a:cubicBezTo>
                  <a:pt x="13705" y="88884"/>
                  <a:pt x="13705" y="88884"/>
                  <a:pt x="13705" y="88884"/>
                </a:cubicBezTo>
                <a:cubicBezTo>
                  <a:pt x="17938" y="84651"/>
                  <a:pt x="22295" y="88884"/>
                  <a:pt x="26527" y="88884"/>
                </a:cubicBezTo>
                <a:cubicBezTo>
                  <a:pt x="22295" y="93116"/>
                  <a:pt x="13705" y="88884"/>
                  <a:pt x="9473" y="93116"/>
                </a:cubicBezTo>
                <a:cubicBezTo>
                  <a:pt x="18062" y="97349"/>
                  <a:pt x="18062" y="97349"/>
                  <a:pt x="18062" y="97349"/>
                </a:cubicBezTo>
                <a:cubicBezTo>
                  <a:pt x="9473" y="101582"/>
                  <a:pt x="9473" y="101582"/>
                  <a:pt x="9473" y="101582"/>
                </a:cubicBezTo>
                <a:cubicBezTo>
                  <a:pt x="13705" y="101582"/>
                  <a:pt x="13705" y="101582"/>
                  <a:pt x="13705" y="101582"/>
                </a:cubicBezTo>
                <a:cubicBezTo>
                  <a:pt x="17938" y="101582"/>
                  <a:pt x="17938" y="105814"/>
                  <a:pt x="17938" y="105814"/>
                </a:cubicBezTo>
                <a:cubicBezTo>
                  <a:pt x="22170" y="105814"/>
                  <a:pt x="26527" y="105814"/>
                  <a:pt x="30760" y="110047"/>
                </a:cubicBezTo>
                <a:cubicBezTo>
                  <a:pt x="26527" y="110047"/>
                  <a:pt x="22170" y="110047"/>
                  <a:pt x="17938" y="110047"/>
                </a:cubicBezTo>
                <a:cubicBezTo>
                  <a:pt x="22170" y="110047"/>
                  <a:pt x="30760" y="110047"/>
                  <a:pt x="26527" y="114279"/>
                </a:cubicBezTo>
                <a:cubicBezTo>
                  <a:pt x="26527" y="114279"/>
                  <a:pt x="26527" y="114279"/>
                  <a:pt x="22295" y="114279"/>
                </a:cubicBezTo>
                <a:cubicBezTo>
                  <a:pt x="26527" y="118512"/>
                  <a:pt x="26527" y="118512"/>
                  <a:pt x="26527" y="118512"/>
                </a:cubicBezTo>
                <a:cubicBezTo>
                  <a:pt x="13705" y="118512"/>
                  <a:pt x="30760" y="122744"/>
                  <a:pt x="26527" y="126977"/>
                </a:cubicBezTo>
                <a:cubicBezTo>
                  <a:pt x="30760" y="131209"/>
                  <a:pt x="39350" y="135442"/>
                  <a:pt x="47939" y="135442"/>
                </a:cubicBezTo>
                <a:cubicBezTo>
                  <a:pt x="43707" y="139675"/>
                  <a:pt x="35117" y="135442"/>
                  <a:pt x="30884" y="139675"/>
                </a:cubicBezTo>
                <a:cubicBezTo>
                  <a:pt x="22295" y="139675"/>
                  <a:pt x="35117" y="139675"/>
                  <a:pt x="26652" y="139675"/>
                </a:cubicBezTo>
                <a:cubicBezTo>
                  <a:pt x="30884" y="148140"/>
                  <a:pt x="48064" y="139675"/>
                  <a:pt x="56529" y="148140"/>
                </a:cubicBezTo>
                <a:cubicBezTo>
                  <a:pt x="47939" y="152372"/>
                  <a:pt x="35241" y="143907"/>
                  <a:pt x="30884" y="152372"/>
                </a:cubicBezTo>
                <a:cubicBezTo>
                  <a:pt x="39475" y="152372"/>
                  <a:pt x="43707" y="152372"/>
                  <a:pt x="47939" y="152372"/>
                </a:cubicBezTo>
                <a:cubicBezTo>
                  <a:pt x="39350" y="156605"/>
                  <a:pt x="35117" y="156605"/>
                  <a:pt x="35117" y="160837"/>
                </a:cubicBezTo>
                <a:cubicBezTo>
                  <a:pt x="47939" y="165070"/>
                  <a:pt x="47939" y="165070"/>
                  <a:pt x="47939" y="165070"/>
                </a:cubicBezTo>
                <a:cubicBezTo>
                  <a:pt x="30884" y="165070"/>
                  <a:pt x="47939" y="177768"/>
                  <a:pt x="30884" y="173535"/>
                </a:cubicBezTo>
                <a:cubicBezTo>
                  <a:pt x="39475" y="173535"/>
                  <a:pt x="39475" y="173535"/>
                  <a:pt x="39475" y="173535"/>
                </a:cubicBezTo>
                <a:cubicBezTo>
                  <a:pt x="35241" y="177768"/>
                  <a:pt x="48064" y="177768"/>
                  <a:pt x="39475" y="182000"/>
                </a:cubicBezTo>
                <a:cubicBezTo>
                  <a:pt x="48064" y="186233"/>
                  <a:pt x="48064" y="186233"/>
                  <a:pt x="48064" y="186233"/>
                </a:cubicBezTo>
                <a:cubicBezTo>
                  <a:pt x="39475" y="190465"/>
                  <a:pt x="39475" y="190465"/>
                  <a:pt x="39475" y="190465"/>
                </a:cubicBezTo>
                <a:cubicBezTo>
                  <a:pt x="43707" y="194698"/>
                  <a:pt x="56529" y="190465"/>
                  <a:pt x="60886" y="194698"/>
                </a:cubicBezTo>
                <a:cubicBezTo>
                  <a:pt x="52296" y="198930"/>
                  <a:pt x="39475" y="198930"/>
                  <a:pt x="39475" y="198930"/>
                </a:cubicBezTo>
                <a:cubicBezTo>
                  <a:pt x="43707" y="203163"/>
                  <a:pt x="43707" y="203163"/>
                  <a:pt x="43707" y="203163"/>
                </a:cubicBezTo>
                <a:cubicBezTo>
                  <a:pt x="43707" y="203163"/>
                  <a:pt x="39475" y="203163"/>
                  <a:pt x="35117" y="203163"/>
                </a:cubicBezTo>
                <a:cubicBezTo>
                  <a:pt x="52172" y="207396"/>
                  <a:pt x="52172" y="207396"/>
                  <a:pt x="52172" y="207396"/>
                </a:cubicBezTo>
                <a:cubicBezTo>
                  <a:pt x="47939" y="207396"/>
                  <a:pt x="47939" y="207396"/>
                  <a:pt x="47939" y="207396"/>
                </a:cubicBezTo>
                <a:cubicBezTo>
                  <a:pt x="60761" y="211628"/>
                  <a:pt x="60761" y="211628"/>
                  <a:pt x="60761" y="211628"/>
                </a:cubicBezTo>
                <a:cubicBezTo>
                  <a:pt x="56529" y="211628"/>
                  <a:pt x="52172" y="215861"/>
                  <a:pt x="43707" y="215861"/>
                </a:cubicBezTo>
                <a:cubicBezTo>
                  <a:pt x="47939" y="215861"/>
                  <a:pt x="47939" y="215861"/>
                  <a:pt x="47939" y="215861"/>
                </a:cubicBezTo>
                <a:cubicBezTo>
                  <a:pt x="47939" y="220093"/>
                  <a:pt x="47939" y="220093"/>
                  <a:pt x="43707" y="220093"/>
                </a:cubicBezTo>
                <a:cubicBezTo>
                  <a:pt x="52296" y="220093"/>
                  <a:pt x="65118" y="215861"/>
                  <a:pt x="69351" y="220093"/>
                </a:cubicBezTo>
                <a:cubicBezTo>
                  <a:pt x="60761" y="228558"/>
                  <a:pt x="47939" y="220093"/>
                  <a:pt x="43707" y="224326"/>
                </a:cubicBezTo>
                <a:cubicBezTo>
                  <a:pt x="56529" y="228558"/>
                  <a:pt x="73584" y="228558"/>
                  <a:pt x="90638" y="228558"/>
                </a:cubicBezTo>
                <a:cubicBezTo>
                  <a:pt x="73584" y="237024"/>
                  <a:pt x="56529" y="232791"/>
                  <a:pt x="35117" y="237024"/>
                </a:cubicBezTo>
                <a:cubicBezTo>
                  <a:pt x="39350" y="237024"/>
                  <a:pt x="43707" y="237024"/>
                  <a:pt x="47939" y="241256"/>
                </a:cubicBezTo>
                <a:cubicBezTo>
                  <a:pt x="43707" y="241256"/>
                  <a:pt x="43707" y="241256"/>
                  <a:pt x="43707" y="241256"/>
                </a:cubicBezTo>
                <a:cubicBezTo>
                  <a:pt x="65118" y="245489"/>
                  <a:pt x="65118" y="245489"/>
                  <a:pt x="65118" y="245489"/>
                </a:cubicBezTo>
                <a:cubicBezTo>
                  <a:pt x="56529" y="249721"/>
                  <a:pt x="56529" y="249721"/>
                  <a:pt x="56529" y="249721"/>
                </a:cubicBezTo>
                <a:lnTo>
                  <a:pt x="56529" y="249721"/>
                </a:lnTo>
                <a:cubicBezTo>
                  <a:pt x="52296" y="253954"/>
                  <a:pt x="52296" y="249721"/>
                  <a:pt x="47939" y="253954"/>
                </a:cubicBezTo>
                <a:cubicBezTo>
                  <a:pt x="56529" y="258186"/>
                  <a:pt x="60761" y="258186"/>
                  <a:pt x="69351" y="258186"/>
                </a:cubicBezTo>
                <a:cubicBezTo>
                  <a:pt x="116283" y="279349"/>
                  <a:pt x="184626" y="283582"/>
                  <a:pt x="244380" y="283582"/>
                </a:cubicBezTo>
                <a:lnTo>
                  <a:pt x="244380" y="283582"/>
                </a:lnTo>
                <a:cubicBezTo>
                  <a:pt x="351190" y="287814"/>
                  <a:pt x="351190" y="287814"/>
                  <a:pt x="351190" y="287814"/>
                </a:cubicBezTo>
                <a:cubicBezTo>
                  <a:pt x="355423" y="292047"/>
                  <a:pt x="364012" y="292047"/>
                  <a:pt x="372602" y="292047"/>
                </a:cubicBezTo>
                <a:cubicBezTo>
                  <a:pt x="581865" y="279349"/>
                  <a:pt x="808183" y="292047"/>
                  <a:pt x="1013088" y="292047"/>
                </a:cubicBezTo>
                <a:cubicBezTo>
                  <a:pt x="1025911" y="296280"/>
                  <a:pt x="1042965" y="296280"/>
                  <a:pt x="1051556" y="292047"/>
                </a:cubicBezTo>
                <a:cubicBezTo>
                  <a:pt x="1299285" y="292047"/>
                  <a:pt x="1299285" y="292047"/>
                  <a:pt x="1299285" y="292047"/>
                </a:cubicBezTo>
                <a:cubicBezTo>
                  <a:pt x="1295052" y="292047"/>
                  <a:pt x="1295052" y="292047"/>
                  <a:pt x="1295052" y="292047"/>
                </a:cubicBezTo>
                <a:cubicBezTo>
                  <a:pt x="1320697" y="292047"/>
                  <a:pt x="1341984" y="292047"/>
                  <a:pt x="1367628" y="287814"/>
                </a:cubicBezTo>
                <a:cubicBezTo>
                  <a:pt x="1371861" y="292047"/>
                  <a:pt x="1371861" y="292047"/>
                  <a:pt x="1371861" y="292047"/>
                </a:cubicBezTo>
                <a:cubicBezTo>
                  <a:pt x="1435972" y="287814"/>
                  <a:pt x="1435972" y="287814"/>
                  <a:pt x="1435972" y="287814"/>
                </a:cubicBezTo>
                <a:cubicBezTo>
                  <a:pt x="1534193" y="283582"/>
                  <a:pt x="1619590" y="292047"/>
                  <a:pt x="1713578" y="283582"/>
                </a:cubicBezTo>
                <a:cubicBezTo>
                  <a:pt x="1696523" y="279349"/>
                  <a:pt x="1679468" y="283582"/>
                  <a:pt x="1666646" y="279349"/>
                </a:cubicBezTo>
                <a:cubicBezTo>
                  <a:pt x="1705113" y="279349"/>
                  <a:pt x="1739222" y="270884"/>
                  <a:pt x="1777689" y="266652"/>
                </a:cubicBezTo>
                <a:cubicBezTo>
                  <a:pt x="1631541" y="266652"/>
                  <a:pt x="1482156" y="266652"/>
                  <a:pt x="1332647" y="262419"/>
                </a:cubicBezTo>
                <a:lnTo>
                  <a:pt x="1332647" y="262419"/>
                </a:lnTo>
                <a:close/>
                <a:moveTo>
                  <a:pt x="1430868" y="55148"/>
                </a:moveTo>
                <a:cubicBezTo>
                  <a:pt x="1422278" y="55148"/>
                  <a:pt x="1422278" y="55148"/>
                  <a:pt x="1422278" y="55148"/>
                </a:cubicBezTo>
                <a:cubicBezTo>
                  <a:pt x="1413688" y="55148"/>
                  <a:pt x="1413688" y="55148"/>
                  <a:pt x="1413688" y="55148"/>
                </a:cubicBezTo>
                <a:lnTo>
                  <a:pt x="1430868" y="55148"/>
                </a:lnTo>
                <a:lnTo>
                  <a:pt x="1430868" y="55148"/>
                </a:lnTo>
                <a:lnTo>
                  <a:pt x="1430868" y="55148"/>
                </a:lnTo>
                <a:close/>
                <a:moveTo>
                  <a:pt x="1319825" y="287814"/>
                </a:moveTo>
                <a:cubicBezTo>
                  <a:pt x="1328414" y="287814"/>
                  <a:pt x="1336880" y="283582"/>
                  <a:pt x="1345469" y="287814"/>
                </a:cubicBezTo>
                <a:cubicBezTo>
                  <a:pt x="1336880" y="287814"/>
                  <a:pt x="1328414" y="287814"/>
                  <a:pt x="1319825" y="287814"/>
                </a:cubicBezTo>
                <a:lnTo>
                  <a:pt x="1319825" y="287814"/>
                </a:lnTo>
                <a:close/>
                <a:moveTo>
                  <a:pt x="1371114" y="275117"/>
                </a:moveTo>
                <a:cubicBezTo>
                  <a:pt x="1362524" y="275117"/>
                  <a:pt x="1362524" y="275117"/>
                  <a:pt x="1362524" y="275117"/>
                </a:cubicBezTo>
                <a:cubicBezTo>
                  <a:pt x="1319825" y="275117"/>
                  <a:pt x="1268536" y="275117"/>
                  <a:pt x="1221605" y="275117"/>
                </a:cubicBezTo>
                <a:cubicBezTo>
                  <a:pt x="1213015" y="275117"/>
                  <a:pt x="1208783" y="275117"/>
                  <a:pt x="1200193" y="275117"/>
                </a:cubicBezTo>
                <a:cubicBezTo>
                  <a:pt x="1208783" y="275117"/>
                  <a:pt x="1213015" y="275117"/>
                  <a:pt x="1221605" y="275117"/>
                </a:cubicBezTo>
                <a:cubicBezTo>
                  <a:pt x="1277127" y="270884"/>
                  <a:pt x="1332647" y="270884"/>
                  <a:pt x="1388168" y="270884"/>
                </a:cubicBezTo>
                <a:cubicBezTo>
                  <a:pt x="1400991" y="275117"/>
                  <a:pt x="1400991" y="275117"/>
                  <a:pt x="1400991" y="275117"/>
                </a:cubicBezTo>
                <a:cubicBezTo>
                  <a:pt x="1482156" y="275117"/>
                  <a:pt x="1482156" y="275117"/>
                  <a:pt x="1482156" y="275117"/>
                </a:cubicBezTo>
                <a:lnTo>
                  <a:pt x="1371114" y="275117"/>
                </a:lnTo>
                <a:lnTo>
                  <a:pt x="1371114" y="275117"/>
                </a:lnTo>
                <a:lnTo>
                  <a:pt x="1371114" y="275117"/>
                </a:lnTo>
                <a:close/>
                <a:moveTo>
                  <a:pt x="1605897" y="279349"/>
                </a:moveTo>
                <a:cubicBezTo>
                  <a:pt x="1571787" y="279349"/>
                  <a:pt x="1533321" y="279349"/>
                  <a:pt x="1503444" y="279349"/>
                </a:cubicBezTo>
                <a:cubicBezTo>
                  <a:pt x="1503444" y="275117"/>
                  <a:pt x="1503444" y="275117"/>
                  <a:pt x="1503444" y="275117"/>
                </a:cubicBezTo>
                <a:cubicBezTo>
                  <a:pt x="1533321" y="279349"/>
                  <a:pt x="1571787" y="279349"/>
                  <a:pt x="1605897" y="279349"/>
                </a:cubicBezTo>
                <a:cubicBezTo>
                  <a:pt x="1622952" y="279349"/>
                  <a:pt x="1640007" y="279349"/>
                  <a:pt x="1657186" y="279349"/>
                </a:cubicBezTo>
                <a:cubicBezTo>
                  <a:pt x="1640131" y="279349"/>
                  <a:pt x="1623076" y="279349"/>
                  <a:pt x="1605897" y="279349"/>
                </a:cubicBezTo>
                <a:lnTo>
                  <a:pt x="1605897" y="279349"/>
                </a:lnTo>
                <a:close/>
              </a:path>
            </a:pathLst>
          </a:custGeom>
          <a:gradFill flip="none" rotWithShape="1">
            <a:gsLst>
              <a:gs pos="0">
                <a:srgbClr val="262626">
                  <a:alpha val="0"/>
                </a:srgbClr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10800000" scaled="1"/>
            <a:tileRect/>
          </a:gradFill>
          <a:ln w="124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8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8700" y="492124"/>
            <a:ext cx="3391917" cy="1990365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39346" y="1961761"/>
            <a:ext cx="2557598" cy="3488712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100" y="1861490"/>
            <a:ext cx="4775193" cy="2120312"/>
          </a:xfrm>
          <a:prstGeom prst="rect">
            <a:avLst/>
          </a:prstGeom>
        </p:spPr>
      </p:pic>
      <p:grpSp>
        <p:nvGrpSpPr>
          <p:cNvPr id="15" name="组合 14"/>
          <p:cNvGrpSpPr/>
          <p:nvPr/>
        </p:nvGrpSpPr>
        <p:grpSpPr>
          <a:xfrm>
            <a:off x="5817062" y="1416711"/>
            <a:ext cx="1418008" cy="3426036"/>
            <a:chOff x="4932951" y="833126"/>
            <a:chExt cx="1418008" cy="3426036"/>
          </a:xfrm>
        </p:grpSpPr>
        <p:sp>
          <p:nvSpPr>
            <p:cNvPr id="26" name="文本框 25"/>
            <p:cNvSpPr txBox="1"/>
            <p:nvPr/>
          </p:nvSpPr>
          <p:spPr>
            <a:xfrm>
              <a:off x="5108492" y="833126"/>
              <a:ext cx="718046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4800" u="none" strike="noStrike" cap="none" spc="300" normalizeH="0" baseline="0">
                  <a:ln w="0">
                    <a:solidFill>
                      <a:srgbClr val="262626"/>
                    </a:solidFill>
                  </a:ln>
                  <a:solidFill>
                    <a:srgbClr val="262626"/>
                  </a:solidFill>
                  <a:effectLst/>
                  <a:uLnTx/>
                  <a:uFillTx/>
                  <a:latin typeface="汉呈王天喜毛笔书法" panose="00020600040101010101" pitchFamily="18" charset="-128"/>
                  <a:ea typeface="汉呈王天喜毛笔书法" panose="00020600040101010101" pitchFamily="18" charset="-128"/>
                </a:defRPr>
              </a:lvl1pPr>
            </a:lstStyle>
            <a:p>
              <a:r>
                <a:rPr lang="zh-CN" altLang="en-US" sz="8800" dirty="0">
                  <a:latin typeface="庞门正道粗书体" panose="02010600030101010101" pitchFamily="2" charset="-122"/>
                  <a:ea typeface="庞门正道粗书体" panose="02010600030101010101" pitchFamily="2" charset="-122"/>
                  <a:cs typeface="+mn-ea"/>
                  <a:sym typeface="+mn-lt"/>
                </a:rPr>
                <a:t>中</a:t>
              </a:r>
            </a:p>
          </p:txBody>
        </p:sp>
        <p:sp>
          <p:nvSpPr>
            <p:cNvPr id="9" name="矩形 8"/>
            <p:cNvSpPr/>
            <p:nvPr/>
          </p:nvSpPr>
          <p:spPr>
            <a:xfrm>
              <a:off x="4932951" y="1954020"/>
              <a:ext cx="1107996" cy="120032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7200" dirty="0">
                  <a:latin typeface="庞门正道粗书体" panose="02010600030101010101" pitchFamily="2" charset="-122"/>
                  <a:ea typeface="庞门正道粗书体" panose="02010600030101010101" pitchFamily="2" charset="-122"/>
                  <a:cs typeface="+mn-ea"/>
                  <a:sym typeface="+mn-lt"/>
                </a:rPr>
                <a:t>国</a:t>
              </a:r>
              <a:endParaRPr lang="zh-CN" altLang="en-US" sz="7200" dirty="0">
                <a:latin typeface="庞门正道粗书体" panose="02010600030101010101" pitchFamily="2" charset="-122"/>
                <a:ea typeface="庞门正道粗书体" panose="02010600030101010101" pitchFamily="2" charset="-122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4935187" y="2689502"/>
              <a:ext cx="1415772" cy="156966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9600" dirty="0">
                  <a:latin typeface="庞门正道粗书体" panose="02010600030101010101" pitchFamily="2" charset="-122"/>
                  <a:ea typeface="庞门正道粗书体" panose="02010600030101010101" pitchFamily="2" charset="-122"/>
                  <a:cs typeface="+mn-ea"/>
                  <a:sym typeface="+mn-lt"/>
                </a:rPr>
                <a:t>风</a:t>
              </a:r>
              <a:endParaRPr lang="zh-CN" altLang="en-US" sz="9600" dirty="0">
                <a:latin typeface="庞门正道粗书体" panose="02010600030101010101" pitchFamily="2" charset="-122"/>
                <a:ea typeface="庞门正道粗书体" panose="02010600030101010101" pitchFamily="2" charset="-122"/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67749" y="109359"/>
            <a:ext cx="8029930" cy="1007418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434809" y="2407553"/>
            <a:ext cx="40073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庞门正道粗书体" panose="02010600030101010101" pitchFamily="2" charset="-122"/>
                <a:ea typeface="庞门正道粗书体" panose="02010600030101010101" pitchFamily="2" charset="-122"/>
              </a:rPr>
              <a:t>工作总结报告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4770854" y="2582345"/>
            <a:ext cx="353943" cy="1616789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1100" b="1" dirty="0">
                <a:solidFill>
                  <a:srgbClr val="262626"/>
                </a:solidFill>
                <a:cs typeface="+mn-ea"/>
                <a:sym typeface="+mn-lt"/>
              </a:rPr>
              <a:t>汇报人：</a:t>
            </a:r>
            <a:r>
              <a:rPr lang="en-US" altLang="zh-CN" sz="1100" b="1" dirty="0">
                <a:solidFill>
                  <a:srgbClr val="262626"/>
                </a:solidFill>
                <a:cs typeface="+mn-ea"/>
                <a:sym typeface="+mn-lt"/>
              </a:rPr>
              <a:t>51PPT</a:t>
            </a:r>
            <a:r>
              <a:rPr lang="zh-CN" altLang="en-US" sz="1100" b="1" dirty="0">
                <a:solidFill>
                  <a:srgbClr val="262626"/>
                </a:solidFill>
                <a:cs typeface="+mn-ea"/>
                <a:sym typeface="+mn-lt"/>
              </a:rPr>
              <a:t>模板网   </a:t>
            </a: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40328" y="3607249"/>
            <a:ext cx="4858428" cy="321037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446480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ythrough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9486280" y="-449944"/>
            <a:ext cx="2336637" cy="2183055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 rot="17392927">
            <a:off x="1851747" y="1680974"/>
            <a:ext cx="850259" cy="857978"/>
            <a:chOff x="7018338" y="5334002"/>
            <a:chExt cx="1223963" cy="1235075"/>
          </a:xfrm>
          <a:solidFill>
            <a:srgbClr val="433A4B"/>
          </a:solidFill>
        </p:grpSpPr>
        <p:sp>
          <p:nvSpPr>
            <p:cNvPr id="89" name="Freeform 5463"/>
            <p:cNvSpPr/>
            <p:nvPr/>
          </p:nvSpPr>
          <p:spPr bwMode="auto">
            <a:xfrm>
              <a:off x="7623176" y="5334002"/>
              <a:ext cx="19050" cy="14288"/>
            </a:xfrm>
            <a:custGeom>
              <a:avLst/>
              <a:gdLst>
                <a:gd name="T0" fmla="*/ 5 w 5"/>
                <a:gd name="T1" fmla="*/ 2 h 4"/>
                <a:gd name="T2" fmla="*/ 3 w 5"/>
                <a:gd name="T3" fmla="*/ 3 h 4"/>
                <a:gd name="T4" fmla="*/ 2 w 5"/>
                <a:gd name="T5" fmla="*/ 4 h 4"/>
                <a:gd name="T6" fmla="*/ 0 w 5"/>
                <a:gd name="T7" fmla="*/ 3 h 4"/>
                <a:gd name="T8" fmla="*/ 5 w 5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4">
                  <a:moveTo>
                    <a:pt x="5" y="2"/>
                  </a:moveTo>
                  <a:cubicBezTo>
                    <a:pt x="5" y="3"/>
                    <a:pt x="4" y="3"/>
                    <a:pt x="3" y="3"/>
                  </a:cubicBezTo>
                  <a:cubicBezTo>
                    <a:pt x="5" y="3"/>
                    <a:pt x="2" y="2"/>
                    <a:pt x="2" y="4"/>
                  </a:cubicBezTo>
                  <a:cubicBezTo>
                    <a:pt x="1" y="3"/>
                    <a:pt x="2" y="3"/>
                    <a:pt x="0" y="3"/>
                  </a:cubicBezTo>
                  <a:cubicBezTo>
                    <a:pt x="0" y="0"/>
                    <a:pt x="4" y="3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庞门正道粗书体" panose="02010600030101010101" pitchFamily="2" charset="-122"/>
                <a:ea typeface="庞门正道粗书体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90" name="Freeform 5464"/>
            <p:cNvSpPr/>
            <p:nvPr/>
          </p:nvSpPr>
          <p:spPr bwMode="auto">
            <a:xfrm>
              <a:off x="7656513" y="5341939"/>
              <a:ext cx="19050" cy="6350"/>
            </a:xfrm>
            <a:custGeom>
              <a:avLst/>
              <a:gdLst>
                <a:gd name="T0" fmla="*/ 2 w 5"/>
                <a:gd name="T1" fmla="*/ 1 h 2"/>
                <a:gd name="T2" fmla="*/ 5 w 5"/>
                <a:gd name="T3" fmla="*/ 0 h 2"/>
                <a:gd name="T4" fmla="*/ 4 w 5"/>
                <a:gd name="T5" fmla="*/ 2 h 2"/>
                <a:gd name="T6" fmla="*/ 0 w 5"/>
                <a:gd name="T7" fmla="*/ 1 h 2"/>
                <a:gd name="T8" fmla="*/ 2 w 5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2" y="1"/>
                  </a:moveTo>
                  <a:cubicBezTo>
                    <a:pt x="3" y="1"/>
                    <a:pt x="3" y="0"/>
                    <a:pt x="5" y="0"/>
                  </a:cubicBezTo>
                  <a:cubicBezTo>
                    <a:pt x="5" y="2"/>
                    <a:pt x="4" y="1"/>
                    <a:pt x="4" y="2"/>
                  </a:cubicBezTo>
                  <a:cubicBezTo>
                    <a:pt x="3" y="2"/>
                    <a:pt x="1" y="2"/>
                    <a:pt x="0" y="1"/>
                  </a:cubicBezTo>
                  <a:cubicBezTo>
                    <a:pt x="0" y="0"/>
                    <a:pt x="2" y="0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庞门正道粗书体" panose="02010600030101010101" pitchFamily="2" charset="-122"/>
                <a:ea typeface="庞门正道粗书体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91" name="Freeform 5465"/>
            <p:cNvSpPr/>
            <p:nvPr/>
          </p:nvSpPr>
          <p:spPr bwMode="auto">
            <a:xfrm>
              <a:off x="7645401" y="5337177"/>
              <a:ext cx="7938" cy="15875"/>
            </a:xfrm>
            <a:custGeom>
              <a:avLst/>
              <a:gdLst>
                <a:gd name="T0" fmla="*/ 0 w 2"/>
                <a:gd name="T1" fmla="*/ 2 h 4"/>
                <a:gd name="T2" fmla="*/ 0 w 2"/>
                <a:gd name="T3" fmla="*/ 3 h 4"/>
                <a:gd name="T4" fmla="*/ 0 w 2"/>
                <a:gd name="T5" fmla="*/ 2 h 4"/>
                <a:gd name="T6" fmla="*/ 1 w 2"/>
                <a:gd name="T7" fmla="*/ 2 h 4"/>
                <a:gd name="T8" fmla="*/ 0 w 2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0" y="2"/>
                  </a:moveTo>
                  <a:cubicBezTo>
                    <a:pt x="1" y="0"/>
                    <a:pt x="2" y="4"/>
                    <a:pt x="0" y="3"/>
                  </a:cubicBezTo>
                  <a:cubicBezTo>
                    <a:pt x="1" y="3"/>
                    <a:pt x="0" y="2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庞门正道粗书体" panose="02010600030101010101" pitchFamily="2" charset="-122"/>
                <a:ea typeface="庞门正道粗书体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92" name="Freeform 5466"/>
            <p:cNvSpPr/>
            <p:nvPr/>
          </p:nvSpPr>
          <p:spPr bwMode="auto">
            <a:xfrm>
              <a:off x="7526338" y="5353052"/>
              <a:ext cx="11113" cy="6350"/>
            </a:xfrm>
            <a:custGeom>
              <a:avLst/>
              <a:gdLst>
                <a:gd name="T0" fmla="*/ 3 w 3"/>
                <a:gd name="T1" fmla="*/ 0 h 2"/>
                <a:gd name="T2" fmla="*/ 0 w 3"/>
                <a:gd name="T3" fmla="*/ 1 h 2"/>
                <a:gd name="T4" fmla="*/ 3 w 3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cubicBezTo>
                    <a:pt x="2" y="2"/>
                    <a:pt x="1" y="0"/>
                    <a:pt x="0" y="1"/>
                  </a:cubicBezTo>
                  <a:cubicBezTo>
                    <a:pt x="0" y="0"/>
                    <a:pt x="2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庞门正道粗书体" panose="02010600030101010101" pitchFamily="2" charset="-122"/>
                <a:ea typeface="庞门正道粗书体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93" name="Line 5467"/>
            <p:cNvSpPr>
              <a:spLocks noChangeShapeType="1"/>
            </p:cNvSpPr>
            <p:nvPr/>
          </p:nvSpPr>
          <p:spPr bwMode="auto">
            <a:xfrm>
              <a:off x="8129588" y="6145214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庞门正道粗书体" panose="02010600030101010101" pitchFamily="2" charset="-122"/>
                <a:ea typeface="庞门正道粗书体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94" name="Line 5468"/>
            <p:cNvSpPr>
              <a:spLocks noChangeShapeType="1"/>
            </p:cNvSpPr>
            <p:nvPr/>
          </p:nvSpPr>
          <p:spPr bwMode="auto">
            <a:xfrm>
              <a:off x="8129588" y="6145214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庞门正道粗书体" panose="02010600030101010101" pitchFamily="2" charset="-122"/>
                <a:ea typeface="庞门正道粗书体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95" name="Freeform 5469"/>
            <p:cNvSpPr>
              <a:spLocks noEditPoints="1"/>
            </p:cNvSpPr>
            <p:nvPr/>
          </p:nvSpPr>
          <p:spPr bwMode="auto">
            <a:xfrm>
              <a:off x="7092951" y="5356227"/>
              <a:ext cx="403225" cy="311150"/>
            </a:xfrm>
            <a:custGeom>
              <a:avLst/>
              <a:gdLst>
                <a:gd name="T0" fmla="*/ 92 w 107"/>
                <a:gd name="T1" fmla="*/ 8 h 83"/>
                <a:gd name="T2" fmla="*/ 92 w 107"/>
                <a:gd name="T3" fmla="*/ 10 h 83"/>
                <a:gd name="T4" fmla="*/ 90 w 107"/>
                <a:gd name="T5" fmla="*/ 10 h 83"/>
                <a:gd name="T6" fmla="*/ 72 w 107"/>
                <a:gd name="T7" fmla="*/ 20 h 83"/>
                <a:gd name="T8" fmla="*/ 69 w 107"/>
                <a:gd name="T9" fmla="*/ 21 h 83"/>
                <a:gd name="T10" fmla="*/ 47 w 107"/>
                <a:gd name="T11" fmla="*/ 36 h 83"/>
                <a:gd name="T12" fmla="*/ 36 w 107"/>
                <a:gd name="T13" fmla="*/ 43 h 83"/>
                <a:gd name="T14" fmla="*/ 28 w 107"/>
                <a:gd name="T15" fmla="*/ 52 h 83"/>
                <a:gd name="T16" fmla="*/ 20 w 107"/>
                <a:gd name="T17" fmla="*/ 64 h 83"/>
                <a:gd name="T18" fmla="*/ 19 w 107"/>
                <a:gd name="T19" fmla="*/ 62 h 83"/>
                <a:gd name="T20" fmla="*/ 18 w 107"/>
                <a:gd name="T21" fmla="*/ 67 h 83"/>
                <a:gd name="T22" fmla="*/ 16 w 107"/>
                <a:gd name="T23" fmla="*/ 68 h 83"/>
                <a:gd name="T24" fmla="*/ 17 w 107"/>
                <a:gd name="T25" fmla="*/ 68 h 83"/>
                <a:gd name="T26" fmla="*/ 13 w 107"/>
                <a:gd name="T27" fmla="*/ 77 h 83"/>
                <a:gd name="T28" fmla="*/ 12 w 107"/>
                <a:gd name="T29" fmla="*/ 76 h 83"/>
                <a:gd name="T30" fmla="*/ 13 w 107"/>
                <a:gd name="T31" fmla="*/ 77 h 83"/>
                <a:gd name="T32" fmla="*/ 10 w 107"/>
                <a:gd name="T33" fmla="*/ 79 h 83"/>
                <a:gd name="T34" fmla="*/ 11 w 107"/>
                <a:gd name="T35" fmla="*/ 78 h 83"/>
                <a:gd name="T36" fmla="*/ 8 w 107"/>
                <a:gd name="T37" fmla="*/ 79 h 83"/>
                <a:gd name="T38" fmla="*/ 7 w 107"/>
                <a:gd name="T39" fmla="*/ 80 h 83"/>
                <a:gd name="T40" fmla="*/ 5 w 107"/>
                <a:gd name="T41" fmla="*/ 83 h 83"/>
                <a:gd name="T42" fmla="*/ 5 w 107"/>
                <a:gd name="T43" fmla="*/ 81 h 83"/>
                <a:gd name="T44" fmla="*/ 3 w 107"/>
                <a:gd name="T45" fmla="*/ 83 h 83"/>
                <a:gd name="T46" fmla="*/ 1 w 107"/>
                <a:gd name="T47" fmla="*/ 82 h 83"/>
                <a:gd name="T48" fmla="*/ 3 w 107"/>
                <a:gd name="T49" fmla="*/ 79 h 83"/>
                <a:gd name="T50" fmla="*/ 5 w 107"/>
                <a:gd name="T51" fmla="*/ 70 h 83"/>
                <a:gd name="T52" fmla="*/ 8 w 107"/>
                <a:gd name="T53" fmla="*/ 68 h 83"/>
                <a:gd name="T54" fmla="*/ 13 w 107"/>
                <a:gd name="T55" fmla="*/ 61 h 83"/>
                <a:gd name="T56" fmla="*/ 14 w 107"/>
                <a:gd name="T57" fmla="*/ 62 h 83"/>
                <a:gd name="T58" fmla="*/ 16 w 107"/>
                <a:gd name="T59" fmla="*/ 57 h 83"/>
                <a:gd name="T60" fmla="*/ 18 w 107"/>
                <a:gd name="T61" fmla="*/ 55 h 83"/>
                <a:gd name="T62" fmla="*/ 18 w 107"/>
                <a:gd name="T63" fmla="*/ 54 h 83"/>
                <a:gd name="T64" fmla="*/ 19 w 107"/>
                <a:gd name="T65" fmla="*/ 54 h 83"/>
                <a:gd name="T66" fmla="*/ 19 w 107"/>
                <a:gd name="T67" fmla="*/ 53 h 83"/>
                <a:gd name="T68" fmla="*/ 30 w 107"/>
                <a:gd name="T69" fmla="*/ 41 h 83"/>
                <a:gd name="T70" fmla="*/ 31 w 107"/>
                <a:gd name="T71" fmla="*/ 38 h 83"/>
                <a:gd name="T72" fmla="*/ 42 w 107"/>
                <a:gd name="T73" fmla="*/ 30 h 83"/>
                <a:gd name="T74" fmla="*/ 65 w 107"/>
                <a:gd name="T75" fmla="*/ 15 h 83"/>
                <a:gd name="T76" fmla="*/ 65 w 107"/>
                <a:gd name="T77" fmla="*/ 16 h 83"/>
                <a:gd name="T78" fmla="*/ 68 w 107"/>
                <a:gd name="T79" fmla="*/ 16 h 83"/>
                <a:gd name="T80" fmla="*/ 69 w 107"/>
                <a:gd name="T81" fmla="*/ 13 h 83"/>
                <a:gd name="T82" fmla="*/ 76 w 107"/>
                <a:gd name="T83" fmla="*/ 9 h 83"/>
                <a:gd name="T84" fmla="*/ 80 w 107"/>
                <a:gd name="T85" fmla="*/ 9 h 83"/>
                <a:gd name="T86" fmla="*/ 81 w 107"/>
                <a:gd name="T87" fmla="*/ 7 h 83"/>
                <a:gd name="T88" fmla="*/ 87 w 107"/>
                <a:gd name="T89" fmla="*/ 6 h 83"/>
                <a:gd name="T90" fmla="*/ 96 w 107"/>
                <a:gd name="T91" fmla="*/ 2 h 83"/>
                <a:gd name="T92" fmla="*/ 106 w 107"/>
                <a:gd name="T93" fmla="*/ 0 h 83"/>
                <a:gd name="T94" fmla="*/ 106 w 107"/>
                <a:gd name="T95" fmla="*/ 2 h 83"/>
                <a:gd name="T96" fmla="*/ 103 w 107"/>
                <a:gd name="T97" fmla="*/ 3 h 83"/>
                <a:gd name="T98" fmla="*/ 97 w 107"/>
                <a:gd name="T99" fmla="*/ 5 h 83"/>
                <a:gd name="T100" fmla="*/ 95 w 107"/>
                <a:gd name="T101" fmla="*/ 7 h 83"/>
                <a:gd name="T102" fmla="*/ 95 w 107"/>
                <a:gd name="T103" fmla="*/ 8 h 83"/>
                <a:gd name="T104" fmla="*/ 95 w 107"/>
                <a:gd name="T105" fmla="*/ 8 h 83"/>
                <a:gd name="T106" fmla="*/ 92 w 107"/>
                <a:gd name="T107" fmla="*/ 8 h 83"/>
                <a:gd name="T108" fmla="*/ 14 w 107"/>
                <a:gd name="T109" fmla="*/ 74 h 83"/>
                <a:gd name="T110" fmla="*/ 15 w 107"/>
                <a:gd name="T111" fmla="*/ 73 h 83"/>
                <a:gd name="T112" fmla="*/ 14 w 107"/>
                <a:gd name="T113" fmla="*/ 73 h 83"/>
                <a:gd name="T114" fmla="*/ 14 w 107"/>
                <a:gd name="T115" fmla="*/ 74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7" h="83">
                  <a:moveTo>
                    <a:pt x="92" y="8"/>
                  </a:moveTo>
                  <a:cubicBezTo>
                    <a:pt x="92" y="8"/>
                    <a:pt x="92" y="9"/>
                    <a:pt x="92" y="10"/>
                  </a:cubicBezTo>
                  <a:cubicBezTo>
                    <a:pt x="92" y="9"/>
                    <a:pt x="91" y="10"/>
                    <a:pt x="90" y="10"/>
                  </a:cubicBezTo>
                  <a:cubicBezTo>
                    <a:pt x="85" y="15"/>
                    <a:pt x="78" y="17"/>
                    <a:pt x="72" y="20"/>
                  </a:cubicBezTo>
                  <a:cubicBezTo>
                    <a:pt x="71" y="20"/>
                    <a:pt x="70" y="20"/>
                    <a:pt x="69" y="21"/>
                  </a:cubicBezTo>
                  <a:cubicBezTo>
                    <a:pt x="62" y="26"/>
                    <a:pt x="56" y="33"/>
                    <a:pt x="47" y="36"/>
                  </a:cubicBezTo>
                  <a:cubicBezTo>
                    <a:pt x="41" y="33"/>
                    <a:pt x="40" y="41"/>
                    <a:pt x="36" y="43"/>
                  </a:cubicBezTo>
                  <a:cubicBezTo>
                    <a:pt x="34" y="48"/>
                    <a:pt x="32" y="52"/>
                    <a:pt x="28" y="52"/>
                  </a:cubicBezTo>
                  <a:cubicBezTo>
                    <a:pt x="25" y="57"/>
                    <a:pt x="23" y="59"/>
                    <a:pt x="20" y="64"/>
                  </a:cubicBezTo>
                  <a:cubicBezTo>
                    <a:pt x="19" y="64"/>
                    <a:pt x="20" y="62"/>
                    <a:pt x="19" y="62"/>
                  </a:cubicBezTo>
                  <a:cubicBezTo>
                    <a:pt x="18" y="64"/>
                    <a:pt x="17" y="66"/>
                    <a:pt x="18" y="67"/>
                  </a:cubicBezTo>
                  <a:cubicBezTo>
                    <a:pt x="17" y="67"/>
                    <a:pt x="17" y="68"/>
                    <a:pt x="16" y="68"/>
                  </a:cubicBezTo>
                  <a:cubicBezTo>
                    <a:pt x="16" y="68"/>
                    <a:pt x="17" y="68"/>
                    <a:pt x="17" y="68"/>
                  </a:cubicBezTo>
                  <a:cubicBezTo>
                    <a:pt x="13" y="70"/>
                    <a:pt x="18" y="74"/>
                    <a:pt x="13" y="77"/>
                  </a:cubicBezTo>
                  <a:cubicBezTo>
                    <a:pt x="14" y="75"/>
                    <a:pt x="13" y="77"/>
                    <a:pt x="12" y="76"/>
                  </a:cubicBezTo>
                  <a:cubicBezTo>
                    <a:pt x="12" y="77"/>
                    <a:pt x="12" y="77"/>
                    <a:pt x="13" y="77"/>
                  </a:cubicBezTo>
                  <a:cubicBezTo>
                    <a:pt x="13" y="78"/>
                    <a:pt x="12" y="79"/>
                    <a:pt x="10" y="79"/>
                  </a:cubicBezTo>
                  <a:cubicBezTo>
                    <a:pt x="10" y="79"/>
                    <a:pt x="10" y="78"/>
                    <a:pt x="11" y="78"/>
                  </a:cubicBezTo>
                  <a:cubicBezTo>
                    <a:pt x="10" y="77"/>
                    <a:pt x="9" y="80"/>
                    <a:pt x="8" y="79"/>
                  </a:cubicBezTo>
                  <a:cubicBezTo>
                    <a:pt x="8" y="80"/>
                    <a:pt x="8" y="79"/>
                    <a:pt x="7" y="80"/>
                  </a:cubicBezTo>
                  <a:cubicBezTo>
                    <a:pt x="8" y="82"/>
                    <a:pt x="7" y="83"/>
                    <a:pt x="5" y="83"/>
                  </a:cubicBezTo>
                  <a:cubicBezTo>
                    <a:pt x="5" y="82"/>
                    <a:pt x="5" y="82"/>
                    <a:pt x="5" y="81"/>
                  </a:cubicBezTo>
                  <a:cubicBezTo>
                    <a:pt x="4" y="81"/>
                    <a:pt x="4" y="82"/>
                    <a:pt x="3" y="83"/>
                  </a:cubicBezTo>
                  <a:cubicBezTo>
                    <a:pt x="2" y="82"/>
                    <a:pt x="1" y="82"/>
                    <a:pt x="1" y="82"/>
                  </a:cubicBezTo>
                  <a:cubicBezTo>
                    <a:pt x="0" y="80"/>
                    <a:pt x="1" y="80"/>
                    <a:pt x="3" y="79"/>
                  </a:cubicBezTo>
                  <a:cubicBezTo>
                    <a:pt x="2" y="76"/>
                    <a:pt x="5" y="74"/>
                    <a:pt x="5" y="70"/>
                  </a:cubicBezTo>
                  <a:cubicBezTo>
                    <a:pt x="7" y="70"/>
                    <a:pt x="6" y="68"/>
                    <a:pt x="8" y="68"/>
                  </a:cubicBezTo>
                  <a:cubicBezTo>
                    <a:pt x="8" y="64"/>
                    <a:pt x="11" y="63"/>
                    <a:pt x="13" y="61"/>
                  </a:cubicBezTo>
                  <a:cubicBezTo>
                    <a:pt x="14" y="60"/>
                    <a:pt x="13" y="62"/>
                    <a:pt x="14" y="62"/>
                  </a:cubicBezTo>
                  <a:cubicBezTo>
                    <a:pt x="15" y="60"/>
                    <a:pt x="17" y="58"/>
                    <a:pt x="16" y="57"/>
                  </a:cubicBezTo>
                  <a:cubicBezTo>
                    <a:pt x="17" y="56"/>
                    <a:pt x="18" y="56"/>
                    <a:pt x="18" y="55"/>
                  </a:cubicBezTo>
                  <a:cubicBezTo>
                    <a:pt x="18" y="55"/>
                    <a:pt x="17" y="55"/>
                    <a:pt x="18" y="54"/>
                  </a:cubicBezTo>
                  <a:cubicBezTo>
                    <a:pt x="18" y="54"/>
                    <a:pt x="19" y="54"/>
                    <a:pt x="19" y="54"/>
                  </a:cubicBezTo>
                  <a:cubicBezTo>
                    <a:pt x="19" y="54"/>
                    <a:pt x="19" y="53"/>
                    <a:pt x="19" y="53"/>
                  </a:cubicBezTo>
                  <a:cubicBezTo>
                    <a:pt x="23" y="50"/>
                    <a:pt x="25" y="43"/>
                    <a:pt x="30" y="41"/>
                  </a:cubicBezTo>
                  <a:cubicBezTo>
                    <a:pt x="30" y="40"/>
                    <a:pt x="31" y="40"/>
                    <a:pt x="31" y="38"/>
                  </a:cubicBezTo>
                  <a:cubicBezTo>
                    <a:pt x="34" y="37"/>
                    <a:pt x="38" y="30"/>
                    <a:pt x="42" y="30"/>
                  </a:cubicBezTo>
                  <a:cubicBezTo>
                    <a:pt x="47" y="24"/>
                    <a:pt x="56" y="18"/>
                    <a:pt x="65" y="15"/>
                  </a:cubicBezTo>
                  <a:cubicBezTo>
                    <a:pt x="65" y="15"/>
                    <a:pt x="64" y="15"/>
                    <a:pt x="65" y="16"/>
                  </a:cubicBezTo>
                  <a:cubicBezTo>
                    <a:pt x="66" y="16"/>
                    <a:pt x="66" y="15"/>
                    <a:pt x="68" y="16"/>
                  </a:cubicBezTo>
                  <a:cubicBezTo>
                    <a:pt x="69" y="15"/>
                    <a:pt x="69" y="14"/>
                    <a:pt x="69" y="13"/>
                  </a:cubicBezTo>
                  <a:cubicBezTo>
                    <a:pt x="72" y="13"/>
                    <a:pt x="74" y="10"/>
                    <a:pt x="76" y="9"/>
                  </a:cubicBezTo>
                  <a:cubicBezTo>
                    <a:pt x="78" y="9"/>
                    <a:pt x="80" y="7"/>
                    <a:pt x="80" y="9"/>
                  </a:cubicBezTo>
                  <a:cubicBezTo>
                    <a:pt x="81" y="9"/>
                    <a:pt x="81" y="8"/>
                    <a:pt x="81" y="7"/>
                  </a:cubicBezTo>
                  <a:cubicBezTo>
                    <a:pt x="83" y="6"/>
                    <a:pt x="85" y="4"/>
                    <a:pt x="87" y="6"/>
                  </a:cubicBezTo>
                  <a:cubicBezTo>
                    <a:pt x="89" y="2"/>
                    <a:pt x="95" y="6"/>
                    <a:pt x="96" y="2"/>
                  </a:cubicBezTo>
                  <a:cubicBezTo>
                    <a:pt x="99" y="2"/>
                    <a:pt x="103" y="0"/>
                    <a:pt x="106" y="0"/>
                  </a:cubicBezTo>
                  <a:cubicBezTo>
                    <a:pt x="106" y="1"/>
                    <a:pt x="106" y="3"/>
                    <a:pt x="106" y="2"/>
                  </a:cubicBezTo>
                  <a:cubicBezTo>
                    <a:pt x="107" y="3"/>
                    <a:pt x="104" y="4"/>
                    <a:pt x="103" y="3"/>
                  </a:cubicBezTo>
                  <a:cubicBezTo>
                    <a:pt x="103" y="5"/>
                    <a:pt x="99" y="6"/>
                    <a:pt x="97" y="5"/>
                  </a:cubicBezTo>
                  <a:cubicBezTo>
                    <a:pt x="96" y="6"/>
                    <a:pt x="96" y="7"/>
                    <a:pt x="95" y="7"/>
                  </a:cubicBezTo>
                  <a:cubicBezTo>
                    <a:pt x="95" y="8"/>
                    <a:pt x="95" y="8"/>
                    <a:pt x="95" y="8"/>
                  </a:cubicBezTo>
                  <a:cubicBezTo>
                    <a:pt x="95" y="9"/>
                    <a:pt x="94" y="8"/>
                    <a:pt x="95" y="8"/>
                  </a:cubicBezTo>
                  <a:cubicBezTo>
                    <a:pt x="94" y="6"/>
                    <a:pt x="93" y="8"/>
                    <a:pt x="92" y="8"/>
                  </a:cubicBezTo>
                  <a:close/>
                  <a:moveTo>
                    <a:pt x="14" y="74"/>
                  </a:moveTo>
                  <a:cubicBezTo>
                    <a:pt x="14" y="74"/>
                    <a:pt x="15" y="74"/>
                    <a:pt x="15" y="73"/>
                  </a:cubicBezTo>
                  <a:cubicBezTo>
                    <a:pt x="14" y="73"/>
                    <a:pt x="14" y="73"/>
                    <a:pt x="14" y="73"/>
                  </a:cubicBezTo>
                  <a:cubicBezTo>
                    <a:pt x="14" y="73"/>
                    <a:pt x="13" y="74"/>
                    <a:pt x="14" y="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庞门正道粗书体" panose="02010600030101010101" pitchFamily="2" charset="-122"/>
                <a:ea typeface="庞门正道粗书体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96" name="Freeform 5470"/>
            <p:cNvSpPr/>
            <p:nvPr/>
          </p:nvSpPr>
          <p:spPr bwMode="auto">
            <a:xfrm>
              <a:off x="7499351" y="5356227"/>
              <a:ext cx="11113" cy="15875"/>
            </a:xfrm>
            <a:custGeom>
              <a:avLst/>
              <a:gdLst>
                <a:gd name="T0" fmla="*/ 2 w 3"/>
                <a:gd name="T1" fmla="*/ 0 h 4"/>
                <a:gd name="T2" fmla="*/ 0 w 3"/>
                <a:gd name="T3" fmla="*/ 3 h 4"/>
                <a:gd name="T4" fmla="*/ 0 w 3"/>
                <a:gd name="T5" fmla="*/ 1 h 4"/>
                <a:gd name="T6" fmla="*/ 2 w 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2" y="0"/>
                  </a:moveTo>
                  <a:cubicBezTo>
                    <a:pt x="3" y="0"/>
                    <a:pt x="2" y="4"/>
                    <a:pt x="0" y="3"/>
                  </a:cubicBezTo>
                  <a:cubicBezTo>
                    <a:pt x="2" y="2"/>
                    <a:pt x="0" y="2"/>
                    <a:pt x="0" y="1"/>
                  </a:cubicBezTo>
                  <a:cubicBezTo>
                    <a:pt x="1" y="0"/>
                    <a:pt x="3" y="1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庞门正道粗书体" panose="02010600030101010101" pitchFamily="2" charset="-122"/>
                <a:ea typeface="庞门正道粗书体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97" name="Freeform 5471"/>
            <p:cNvSpPr/>
            <p:nvPr/>
          </p:nvSpPr>
          <p:spPr bwMode="auto">
            <a:xfrm>
              <a:off x="7029451" y="5856289"/>
              <a:ext cx="30163" cy="71438"/>
            </a:xfrm>
            <a:custGeom>
              <a:avLst/>
              <a:gdLst>
                <a:gd name="T0" fmla="*/ 1 w 8"/>
                <a:gd name="T1" fmla="*/ 0 h 19"/>
                <a:gd name="T2" fmla="*/ 3 w 8"/>
                <a:gd name="T3" fmla="*/ 2 h 19"/>
                <a:gd name="T4" fmla="*/ 7 w 8"/>
                <a:gd name="T5" fmla="*/ 2 h 19"/>
                <a:gd name="T6" fmla="*/ 6 w 8"/>
                <a:gd name="T7" fmla="*/ 5 h 19"/>
                <a:gd name="T8" fmla="*/ 7 w 8"/>
                <a:gd name="T9" fmla="*/ 7 h 19"/>
                <a:gd name="T10" fmla="*/ 5 w 8"/>
                <a:gd name="T11" fmla="*/ 7 h 19"/>
                <a:gd name="T12" fmla="*/ 5 w 8"/>
                <a:gd name="T13" fmla="*/ 8 h 19"/>
                <a:gd name="T14" fmla="*/ 7 w 8"/>
                <a:gd name="T15" fmla="*/ 8 h 19"/>
                <a:gd name="T16" fmla="*/ 3 w 8"/>
                <a:gd name="T17" fmla="*/ 12 h 19"/>
                <a:gd name="T18" fmla="*/ 3 w 8"/>
                <a:gd name="T19" fmla="*/ 19 h 19"/>
                <a:gd name="T20" fmla="*/ 3 w 8"/>
                <a:gd name="T21" fmla="*/ 16 h 19"/>
                <a:gd name="T22" fmla="*/ 4 w 8"/>
                <a:gd name="T23" fmla="*/ 16 h 19"/>
                <a:gd name="T24" fmla="*/ 1 w 8"/>
                <a:gd name="T25" fmla="*/ 11 h 19"/>
                <a:gd name="T26" fmla="*/ 1 w 8"/>
                <a:gd name="T27" fmla="*/ 9 h 19"/>
                <a:gd name="T28" fmla="*/ 3 w 8"/>
                <a:gd name="T29" fmla="*/ 11 h 19"/>
                <a:gd name="T30" fmla="*/ 4 w 8"/>
                <a:gd name="T31" fmla="*/ 7 h 19"/>
                <a:gd name="T32" fmla="*/ 1 w 8"/>
                <a:gd name="T33" fmla="*/ 5 h 19"/>
                <a:gd name="T34" fmla="*/ 1 w 8"/>
                <a:gd name="T3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" h="19">
                  <a:moveTo>
                    <a:pt x="1" y="0"/>
                  </a:moveTo>
                  <a:cubicBezTo>
                    <a:pt x="2" y="1"/>
                    <a:pt x="3" y="0"/>
                    <a:pt x="3" y="2"/>
                  </a:cubicBezTo>
                  <a:cubicBezTo>
                    <a:pt x="5" y="2"/>
                    <a:pt x="6" y="2"/>
                    <a:pt x="7" y="2"/>
                  </a:cubicBezTo>
                  <a:cubicBezTo>
                    <a:pt x="6" y="4"/>
                    <a:pt x="8" y="3"/>
                    <a:pt x="6" y="5"/>
                  </a:cubicBezTo>
                  <a:cubicBezTo>
                    <a:pt x="5" y="6"/>
                    <a:pt x="7" y="6"/>
                    <a:pt x="7" y="7"/>
                  </a:cubicBezTo>
                  <a:cubicBezTo>
                    <a:pt x="6" y="7"/>
                    <a:pt x="5" y="6"/>
                    <a:pt x="5" y="7"/>
                  </a:cubicBezTo>
                  <a:cubicBezTo>
                    <a:pt x="5" y="8"/>
                    <a:pt x="7" y="8"/>
                    <a:pt x="5" y="8"/>
                  </a:cubicBezTo>
                  <a:cubicBezTo>
                    <a:pt x="6" y="9"/>
                    <a:pt x="6" y="8"/>
                    <a:pt x="7" y="8"/>
                  </a:cubicBezTo>
                  <a:cubicBezTo>
                    <a:pt x="5" y="10"/>
                    <a:pt x="6" y="12"/>
                    <a:pt x="3" y="12"/>
                  </a:cubicBezTo>
                  <a:cubicBezTo>
                    <a:pt x="5" y="14"/>
                    <a:pt x="5" y="16"/>
                    <a:pt x="3" y="19"/>
                  </a:cubicBezTo>
                  <a:cubicBezTo>
                    <a:pt x="3" y="18"/>
                    <a:pt x="2" y="18"/>
                    <a:pt x="3" y="16"/>
                  </a:cubicBezTo>
                  <a:cubicBezTo>
                    <a:pt x="3" y="16"/>
                    <a:pt x="3" y="16"/>
                    <a:pt x="4" y="16"/>
                  </a:cubicBezTo>
                  <a:cubicBezTo>
                    <a:pt x="2" y="15"/>
                    <a:pt x="4" y="11"/>
                    <a:pt x="1" y="11"/>
                  </a:cubicBezTo>
                  <a:cubicBezTo>
                    <a:pt x="1" y="10"/>
                    <a:pt x="0" y="9"/>
                    <a:pt x="1" y="9"/>
                  </a:cubicBezTo>
                  <a:cubicBezTo>
                    <a:pt x="1" y="10"/>
                    <a:pt x="3" y="9"/>
                    <a:pt x="3" y="11"/>
                  </a:cubicBezTo>
                  <a:cubicBezTo>
                    <a:pt x="4" y="9"/>
                    <a:pt x="2" y="8"/>
                    <a:pt x="4" y="7"/>
                  </a:cubicBezTo>
                  <a:cubicBezTo>
                    <a:pt x="3" y="6"/>
                    <a:pt x="2" y="5"/>
                    <a:pt x="1" y="5"/>
                  </a:cubicBezTo>
                  <a:cubicBezTo>
                    <a:pt x="0" y="3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庞门正道粗书体" panose="02010600030101010101" pitchFamily="2" charset="-122"/>
                <a:ea typeface="庞门正道粗书体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98" name="Freeform 5472"/>
            <p:cNvSpPr/>
            <p:nvPr/>
          </p:nvSpPr>
          <p:spPr bwMode="auto">
            <a:xfrm>
              <a:off x="7743826" y="5348289"/>
              <a:ext cx="288925" cy="158750"/>
            </a:xfrm>
            <a:custGeom>
              <a:avLst/>
              <a:gdLst>
                <a:gd name="T0" fmla="*/ 1 w 77"/>
                <a:gd name="T1" fmla="*/ 0 h 42"/>
                <a:gd name="T2" fmla="*/ 17 w 77"/>
                <a:gd name="T3" fmla="*/ 5 h 42"/>
                <a:gd name="T4" fmla="*/ 20 w 77"/>
                <a:gd name="T5" fmla="*/ 5 h 42"/>
                <a:gd name="T6" fmla="*/ 74 w 77"/>
                <a:gd name="T7" fmla="*/ 37 h 42"/>
                <a:gd name="T8" fmla="*/ 75 w 77"/>
                <a:gd name="T9" fmla="*/ 40 h 42"/>
                <a:gd name="T10" fmla="*/ 76 w 77"/>
                <a:gd name="T11" fmla="*/ 42 h 42"/>
                <a:gd name="T12" fmla="*/ 69 w 77"/>
                <a:gd name="T13" fmla="*/ 36 h 42"/>
                <a:gd name="T14" fmla="*/ 67 w 77"/>
                <a:gd name="T15" fmla="*/ 36 h 42"/>
                <a:gd name="T16" fmla="*/ 59 w 77"/>
                <a:gd name="T17" fmla="*/ 30 h 42"/>
                <a:gd name="T18" fmla="*/ 24 w 77"/>
                <a:gd name="T19" fmla="*/ 14 h 42"/>
                <a:gd name="T20" fmla="*/ 9 w 77"/>
                <a:gd name="T21" fmla="*/ 7 h 42"/>
                <a:gd name="T22" fmla="*/ 6 w 77"/>
                <a:gd name="T23" fmla="*/ 4 h 42"/>
                <a:gd name="T24" fmla="*/ 1 w 77"/>
                <a:gd name="T25" fmla="*/ 2 h 42"/>
                <a:gd name="T26" fmla="*/ 1 w 77"/>
                <a:gd name="T27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7" h="42">
                  <a:moveTo>
                    <a:pt x="1" y="0"/>
                  </a:moveTo>
                  <a:cubicBezTo>
                    <a:pt x="6" y="3"/>
                    <a:pt x="12" y="2"/>
                    <a:pt x="17" y="5"/>
                  </a:cubicBezTo>
                  <a:cubicBezTo>
                    <a:pt x="18" y="5"/>
                    <a:pt x="18" y="5"/>
                    <a:pt x="20" y="5"/>
                  </a:cubicBezTo>
                  <a:cubicBezTo>
                    <a:pt x="41" y="12"/>
                    <a:pt x="60" y="22"/>
                    <a:pt x="74" y="37"/>
                  </a:cubicBezTo>
                  <a:cubicBezTo>
                    <a:pt x="74" y="39"/>
                    <a:pt x="75" y="39"/>
                    <a:pt x="75" y="40"/>
                  </a:cubicBezTo>
                  <a:cubicBezTo>
                    <a:pt x="76" y="40"/>
                    <a:pt x="77" y="41"/>
                    <a:pt x="76" y="42"/>
                  </a:cubicBezTo>
                  <a:cubicBezTo>
                    <a:pt x="73" y="41"/>
                    <a:pt x="70" y="39"/>
                    <a:pt x="69" y="36"/>
                  </a:cubicBezTo>
                  <a:cubicBezTo>
                    <a:pt x="68" y="35"/>
                    <a:pt x="68" y="37"/>
                    <a:pt x="67" y="36"/>
                  </a:cubicBezTo>
                  <a:cubicBezTo>
                    <a:pt x="64" y="34"/>
                    <a:pt x="62" y="33"/>
                    <a:pt x="59" y="30"/>
                  </a:cubicBezTo>
                  <a:cubicBezTo>
                    <a:pt x="47" y="25"/>
                    <a:pt x="37" y="18"/>
                    <a:pt x="24" y="14"/>
                  </a:cubicBezTo>
                  <a:cubicBezTo>
                    <a:pt x="21" y="9"/>
                    <a:pt x="15" y="9"/>
                    <a:pt x="9" y="7"/>
                  </a:cubicBezTo>
                  <a:cubicBezTo>
                    <a:pt x="9" y="5"/>
                    <a:pt x="6" y="6"/>
                    <a:pt x="6" y="4"/>
                  </a:cubicBezTo>
                  <a:cubicBezTo>
                    <a:pt x="4" y="4"/>
                    <a:pt x="2" y="3"/>
                    <a:pt x="1" y="2"/>
                  </a:cubicBezTo>
                  <a:cubicBezTo>
                    <a:pt x="0" y="1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庞门正道粗书体" panose="02010600030101010101" pitchFamily="2" charset="-122"/>
                <a:ea typeface="庞门正道粗书体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99" name="Freeform 5473"/>
            <p:cNvSpPr>
              <a:spLocks noEditPoints="1"/>
            </p:cNvSpPr>
            <p:nvPr/>
          </p:nvSpPr>
          <p:spPr bwMode="auto">
            <a:xfrm>
              <a:off x="7018338" y="5584827"/>
              <a:ext cx="1223963" cy="984250"/>
            </a:xfrm>
            <a:custGeom>
              <a:avLst/>
              <a:gdLst>
                <a:gd name="T0" fmla="*/ 293 w 326"/>
                <a:gd name="T1" fmla="*/ 5 h 262"/>
                <a:gd name="T2" fmla="*/ 300 w 326"/>
                <a:gd name="T3" fmla="*/ 15 h 262"/>
                <a:gd name="T4" fmla="*/ 313 w 326"/>
                <a:gd name="T5" fmla="*/ 41 h 262"/>
                <a:gd name="T6" fmla="*/ 315 w 326"/>
                <a:gd name="T7" fmla="*/ 51 h 262"/>
                <a:gd name="T8" fmla="*/ 321 w 326"/>
                <a:gd name="T9" fmla="*/ 74 h 262"/>
                <a:gd name="T10" fmla="*/ 324 w 326"/>
                <a:gd name="T11" fmla="*/ 95 h 262"/>
                <a:gd name="T12" fmla="*/ 326 w 326"/>
                <a:gd name="T13" fmla="*/ 104 h 262"/>
                <a:gd name="T14" fmla="*/ 317 w 326"/>
                <a:gd name="T15" fmla="*/ 140 h 262"/>
                <a:gd name="T16" fmla="*/ 305 w 326"/>
                <a:gd name="T17" fmla="*/ 172 h 262"/>
                <a:gd name="T18" fmla="*/ 276 w 326"/>
                <a:gd name="T19" fmla="*/ 207 h 262"/>
                <a:gd name="T20" fmla="*/ 221 w 326"/>
                <a:gd name="T21" fmla="*/ 243 h 262"/>
                <a:gd name="T22" fmla="*/ 206 w 326"/>
                <a:gd name="T23" fmla="*/ 249 h 262"/>
                <a:gd name="T24" fmla="*/ 194 w 326"/>
                <a:gd name="T25" fmla="*/ 256 h 262"/>
                <a:gd name="T26" fmla="*/ 187 w 326"/>
                <a:gd name="T27" fmla="*/ 258 h 262"/>
                <a:gd name="T28" fmla="*/ 170 w 326"/>
                <a:gd name="T29" fmla="*/ 254 h 262"/>
                <a:gd name="T30" fmla="*/ 118 w 326"/>
                <a:gd name="T31" fmla="*/ 247 h 262"/>
                <a:gd name="T32" fmla="*/ 74 w 326"/>
                <a:gd name="T33" fmla="*/ 226 h 262"/>
                <a:gd name="T34" fmla="*/ 48 w 326"/>
                <a:gd name="T35" fmla="*/ 206 h 262"/>
                <a:gd name="T36" fmla="*/ 33 w 326"/>
                <a:gd name="T37" fmla="*/ 189 h 262"/>
                <a:gd name="T38" fmla="*/ 12 w 326"/>
                <a:gd name="T39" fmla="*/ 155 h 262"/>
                <a:gd name="T40" fmla="*/ 3 w 326"/>
                <a:gd name="T41" fmla="*/ 104 h 262"/>
                <a:gd name="T42" fmla="*/ 3 w 326"/>
                <a:gd name="T43" fmla="*/ 94 h 262"/>
                <a:gd name="T44" fmla="*/ 6 w 326"/>
                <a:gd name="T45" fmla="*/ 95 h 262"/>
                <a:gd name="T46" fmla="*/ 10 w 326"/>
                <a:gd name="T47" fmla="*/ 111 h 262"/>
                <a:gd name="T48" fmla="*/ 22 w 326"/>
                <a:gd name="T49" fmla="*/ 148 h 262"/>
                <a:gd name="T50" fmla="*/ 34 w 326"/>
                <a:gd name="T51" fmla="*/ 169 h 262"/>
                <a:gd name="T52" fmla="*/ 43 w 326"/>
                <a:gd name="T53" fmla="*/ 187 h 262"/>
                <a:gd name="T54" fmla="*/ 61 w 326"/>
                <a:gd name="T55" fmla="*/ 206 h 262"/>
                <a:gd name="T56" fmla="*/ 90 w 326"/>
                <a:gd name="T57" fmla="*/ 226 h 262"/>
                <a:gd name="T58" fmla="*/ 113 w 326"/>
                <a:gd name="T59" fmla="*/ 237 h 262"/>
                <a:gd name="T60" fmla="*/ 141 w 326"/>
                <a:gd name="T61" fmla="*/ 243 h 262"/>
                <a:gd name="T62" fmla="*/ 154 w 326"/>
                <a:gd name="T63" fmla="*/ 244 h 262"/>
                <a:gd name="T64" fmla="*/ 187 w 326"/>
                <a:gd name="T65" fmla="*/ 241 h 262"/>
                <a:gd name="T66" fmla="*/ 213 w 326"/>
                <a:gd name="T67" fmla="*/ 233 h 262"/>
                <a:gd name="T68" fmla="*/ 236 w 326"/>
                <a:gd name="T69" fmla="*/ 224 h 262"/>
                <a:gd name="T70" fmla="*/ 244 w 326"/>
                <a:gd name="T71" fmla="*/ 220 h 262"/>
                <a:gd name="T72" fmla="*/ 266 w 326"/>
                <a:gd name="T73" fmla="*/ 204 h 262"/>
                <a:gd name="T74" fmla="*/ 286 w 326"/>
                <a:gd name="T75" fmla="*/ 179 h 262"/>
                <a:gd name="T76" fmla="*/ 289 w 326"/>
                <a:gd name="T77" fmla="*/ 174 h 262"/>
                <a:gd name="T78" fmla="*/ 302 w 326"/>
                <a:gd name="T79" fmla="*/ 150 h 262"/>
                <a:gd name="T80" fmla="*/ 309 w 326"/>
                <a:gd name="T81" fmla="*/ 125 h 262"/>
                <a:gd name="T82" fmla="*/ 312 w 326"/>
                <a:gd name="T83" fmla="*/ 120 h 262"/>
                <a:gd name="T84" fmla="*/ 314 w 326"/>
                <a:gd name="T85" fmla="*/ 95 h 262"/>
                <a:gd name="T86" fmla="*/ 315 w 326"/>
                <a:gd name="T87" fmla="*/ 93 h 262"/>
                <a:gd name="T88" fmla="*/ 317 w 326"/>
                <a:gd name="T89" fmla="*/ 91 h 262"/>
                <a:gd name="T90" fmla="*/ 315 w 326"/>
                <a:gd name="T91" fmla="*/ 86 h 262"/>
                <a:gd name="T92" fmla="*/ 315 w 326"/>
                <a:gd name="T93" fmla="*/ 77 h 262"/>
                <a:gd name="T94" fmla="*/ 313 w 326"/>
                <a:gd name="T95" fmla="*/ 71 h 262"/>
                <a:gd name="T96" fmla="*/ 313 w 326"/>
                <a:gd name="T97" fmla="*/ 69 h 262"/>
                <a:gd name="T98" fmla="*/ 311 w 326"/>
                <a:gd name="T99" fmla="*/ 66 h 262"/>
                <a:gd name="T100" fmla="*/ 312 w 326"/>
                <a:gd name="T101" fmla="*/ 58 h 262"/>
                <a:gd name="T102" fmla="*/ 310 w 326"/>
                <a:gd name="T103" fmla="*/ 50 h 262"/>
                <a:gd name="T104" fmla="*/ 301 w 326"/>
                <a:gd name="T105" fmla="*/ 30 h 262"/>
                <a:gd name="T106" fmla="*/ 298 w 326"/>
                <a:gd name="T107" fmla="*/ 20 h 262"/>
                <a:gd name="T108" fmla="*/ 296 w 326"/>
                <a:gd name="T109" fmla="*/ 16 h 262"/>
                <a:gd name="T110" fmla="*/ 288 w 326"/>
                <a:gd name="T111" fmla="*/ 0 h 262"/>
                <a:gd name="T112" fmla="*/ 299 w 326"/>
                <a:gd name="T113" fmla="*/ 19 h 262"/>
                <a:gd name="T114" fmla="*/ 311 w 326"/>
                <a:gd name="T115" fmla="*/ 61 h 262"/>
                <a:gd name="T116" fmla="*/ 312 w 326"/>
                <a:gd name="T117" fmla="*/ 60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26" h="262">
                  <a:moveTo>
                    <a:pt x="288" y="0"/>
                  </a:moveTo>
                  <a:cubicBezTo>
                    <a:pt x="290" y="2"/>
                    <a:pt x="293" y="2"/>
                    <a:pt x="293" y="5"/>
                  </a:cubicBezTo>
                  <a:cubicBezTo>
                    <a:pt x="296" y="8"/>
                    <a:pt x="297" y="10"/>
                    <a:pt x="298" y="14"/>
                  </a:cubicBezTo>
                  <a:cubicBezTo>
                    <a:pt x="299" y="14"/>
                    <a:pt x="300" y="14"/>
                    <a:pt x="300" y="15"/>
                  </a:cubicBezTo>
                  <a:cubicBezTo>
                    <a:pt x="300" y="21"/>
                    <a:pt x="306" y="24"/>
                    <a:pt x="307" y="29"/>
                  </a:cubicBezTo>
                  <a:cubicBezTo>
                    <a:pt x="307" y="32"/>
                    <a:pt x="309" y="39"/>
                    <a:pt x="313" y="41"/>
                  </a:cubicBezTo>
                  <a:cubicBezTo>
                    <a:pt x="313" y="42"/>
                    <a:pt x="313" y="43"/>
                    <a:pt x="313" y="44"/>
                  </a:cubicBezTo>
                  <a:cubicBezTo>
                    <a:pt x="313" y="46"/>
                    <a:pt x="315" y="49"/>
                    <a:pt x="315" y="51"/>
                  </a:cubicBezTo>
                  <a:cubicBezTo>
                    <a:pt x="318" y="54"/>
                    <a:pt x="316" y="60"/>
                    <a:pt x="317" y="65"/>
                  </a:cubicBezTo>
                  <a:cubicBezTo>
                    <a:pt x="318" y="68"/>
                    <a:pt x="321" y="71"/>
                    <a:pt x="321" y="74"/>
                  </a:cubicBezTo>
                  <a:cubicBezTo>
                    <a:pt x="322" y="76"/>
                    <a:pt x="321" y="79"/>
                    <a:pt x="321" y="81"/>
                  </a:cubicBezTo>
                  <a:cubicBezTo>
                    <a:pt x="322" y="86"/>
                    <a:pt x="324" y="90"/>
                    <a:pt x="324" y="95"/>
                  </a:cubicBezTo>
                  <a:cubicBezTo>
                    <a:pt x="324" y="98"/>
                    <a:pt x="322" y="100"/>
                    <a:pt x="322" y="104"/>
                  </a:cubicBezTo>
                  <a:cubicBezTo>
                    <a:pt x="323" y="105"/>
                    <a:pt x="325" y="103"/>
                    <a:pt x="326" y="104"/>
                  </a:cubicBezTo>
                  <a:cubicBezTo>
                    <a:pt x="325" y="106"/>
                    <a:pt x="324" y="107"/>
                    <a:pt x="322" y="107"/>
                  </a:cubicBezTo>
                  <a:cubicBezTo>
                    <a:pt x="323" y="119"/>
                    <a:pt x="318" y="129"/>
                    <a:pt x="317" y="140"/>
                  </a:cubicBezTo>
                  <a:cubicBezTo>
                    <a:pt x="316" y="148"/>
                    <a:pt x="310" y="155"/>
                    <a:pt x="308" y="163"/>
                  </a:cubicBezTo>
                  <a:cubicBezTo>
                    <a:pt x="307" y="166"/>
                    <a:pt x="307" y="169"/>
                    <a:pt x="305" y="172"/>
                  </a:cubicBezTo>
                  <a:cubicBezTo>
                    <a:pt x="302" y="176"/>
                    <a:pt x="299" y="180"/>
                    <a:pt x="296" y="182"/>
                  </a:cubicBezTo>
                  <a:cubicBezTo>
                    <a:pt x="291" y="192"/>
                    <a:pt x="285" y="200"/>
                    <a:pt x="276" y="207"/>
                  </a:cubicBezTo>
                  <a:cubicBezTo>
                    <a:pt x="276" y="207"/>
                    <a:pt x="276" y="208"/>
                    <a:pt x="276" y="208"/>
                  </a:cubicBezTo>
                  <a:cubicBezTo>
                    <a:pt x="261" y="223"/>
                    <a:pt x="241" y="234"/>
                    <a:pt x="221" y="243"/>
                  </a:cubicBezTo>
                  <a:cubicBezTo>
                    <a:pt x="220" y="244"/>
                    <a:pt x="219" y="246"/>
                    <a:pt x="218" y="247"/>
                  </a:cubicBezTo>
                  <a:cubicBezTo>
                    <a:pt x="215" y="246"/>
                    <a:pt x="211" y="248"/>
                    <a:pt x="206" y="249"/>
                  </a:cubicBezTo>
                  <a:cubicBezTo>
                    <a:pt x="202" y="251"/>
                    <a:pt x="198" y="252"/>
                    <a:pt x="194" y="252"/>
                  </a:cubicBezTo>
                  <a:cubicBezTo>
                    <a:pt x="196" y="254"/>
                    <a:pt x="193" y="255"/>
                    <a:pt x="194" y="256"/>
                  </a:cubicBezTo>
                  <a:cubicBezTo>
                    <a:pt x="191" y="254"/>
                    <a:pt x="190" y="258"/>
                    <a:pt x="191" y="259"/>
                  </a:cubicBezTo>
                  <a:cubicBezTo>
                    <a:pt x="189" y="259"/>
                    <a:pt x="188" y="259"/>
                    <a:pt x="187" y="258"/>
                  </a:cubicBezTo>
                  <a:cubicBezTo>
                    <a:pt x="183" y="262"/>
                    <a:pt x="179" y="258"/>
                    <a:pt x="178" y="253"/>
                  </a:cubicBezTo>
                  <a:cubicBezTo>
                    <a:pt x="175" y="252"/>
                    <a:pt x="173" y="253"/>
                    <a:pt x="170" y="254"/>
                  </a:cubicBezTo>
                  <a:cubicBezTo>
                    <a:pt x="163" y="254"/>
                    <a:pt x="156" y="253"/>
                    <a:pt x="150" y="254"/>
                  </a:cubicBezTo>
                  <a:cubicBezTo>
                    <a:pt x="139" y="252"/>
                    <a:pt x="128" y="250"/>
                    <a:pt x="118" y="247"/>
                  </a:cubicBezTo>
                  <a:cubicBezTo>
                    <a:pt x="115" y="247"/>
                    <a:pt x="112" y="245"/>
                    <a:pt x="108" y="245"/>
                  </a:cubicBezTo>
                  <a:cubicBezTo>
                    <a:pt x="97" y="238"/>
                    <a:pt x="83" y="234"/>
                    <a:pt x="74" y="226"/>
                  </a:cubicBezTo>
                  <a:cubicBezTo>
                    <a:pt x="72" y="225"/>
                    <a:pt x="70" y="224"/>
                    <a:pt x="69" y="222"/>
                  </a:cubicBezTo>
                  <a:cubicBezTo>
                    <a:pt x="60" y="218"/>
                    <a:pt x="56" y="211"/>
                    <a:pt x="48" y="206"/>
                  </a:cubicBezTo>
                  <a:cubicBezTo>
                    <a:pt x="44" y="201"/>
                    <a:pt x="39" y="197"/>
                    <a:pt x="35" y="191"/>
                  </a:cubicBezTo>
                  <a:cubicBezTo>
                    <a:pt x="34" y="191"/>
                    <a:pt x="34" y="190"/>
                    <a:pt x="33" y="189"/>
                  </a:cubicBezTo>
                  <a:cubicBezTo>
                    <a:pt x="30" y="185"/>
                    <a:pt x="27" y="181"/>
                    <a:pt x="24" y="178"/>
                  </a:cubicBezTo>
                  <a:cubicBezTo>
                    <a:pt x="20" y="170"/>
                    <a:pt x="15" y="163"/>
                    <a:pt x="12" y="155"/>
                  </a:cubicBezTo>
                  <a:cubicBezTo>
                    <a:pt x="10" y="146"/>
                    <a:pt x="6" y="138"/>
                    <a:pt x="4" y="127"/>
                  </a:cubicBezTo>
                  <a:cubicBezTo>
                    <a:pt x="0" y="120"/>
                    <a:pt x="3" y="112"/>
                    <a:pt x="3" y="104"/>
                  </a:cubicBezTo>
                  <a:cubicBezTo>
                    <a:pt x="3" y="103"/>
                    <a:pt x="2" y="103"/>
                    <a:pt x="1" y="103"/>
                  </a:cubicBezTo>
                  <a:cubicBezTo>
                    <a:pt x="2" y="100"/>
                    <a:pt x="0" y="96"/>
                    <a:pt x="3" y="94"/>
                  </a:cubicBezTo>
                  <a:cubicBezTo>
                    <a:pt x="1" y="93"/>
                    <a:pt x="2" y="90"/>
                    <a:pt x="2" y="88"/>
                  </a:cubicBezTo>
                  <a:cubicBezTo>
                    <a:pt x="3" y="91"/>
                    <a:pt x="6" y="92"/>
                    <a:pt x="6" y="95"/>
                  </a:cubicBezTo>
                  <a:cubicBezTo>
                    <a:pt x="7" y="98"/>
                    <a:pt x="6" y="102"/>
                    <a:pt x="8" y="104"/>
                  </a:cubicBezTo>
                  <a:cubicBezTo>
                    <a:pt x="8" y="107"/>
                    <a:pt x="9" y="110"/>
                    <a:pt x="10" y="111"/>
                  </a:cubicBezTo>
                  <a:cubicBezTo>
                    <a:pt x="11" y="119"/>
                    <a:pt x="13" y="124"/>
                    <a:pt x="14" y="129"/>
                  </a:cubicBezTo>
                  <a:cubicBezTo>
                    <a:pt x="17" y="135"/>
                    <a:pt x="18" y="142"/>
                    <a:pt x="22" y="148"/>
                  </a:cubicBezTo>
                  <a:cubicBezTo>
                    <a:pt x="26" y="153"/>
                    <a:pt x="32" y="158"/>
                    <a:pt x="34" y="164"/>
                  </a:cubicBezTo>
                  <a:cubicBezTo>
                    <a:pt x="34" y="166"/>
                    <a:pt x="34" y="167"/>
                    <a:pt x="34" y="169"/>
                  </a:cubicBezTo>
                  <a:cubicBezTo>
                    <a:pt x="35" y="170"/>
                    <a:pt x="36" y="171"/>
                    <a:pt x="37" y="173"/>
                  </a:cubicBezTo>
                  <a:cubicBezTo>
                    <a:pt x="40" y="177"/>
                    <a:pt x="41" y="182"/>
                    <a:pt x="43" y="187"/>
                  </a:cubicBezTo>
                  <a:cubicBezTo>
                    <a:pt x="45" y="192"/>
                    <a:pt x="50" y="195"/>
                    <a:pt x="54" y="199"/>
                  </a:cubicBezTo>
                  <a:cubicBezTo>
                    <a:pt x="56" y="202"/>
                    <a:pt x="57" y="205"/>
                    <a:pt x="61" y="206"/>
                  </a:cubicBezTo>
                  <a:cubicBezTo>
                    <a:pt x="65" y="211"/>
                    <a:pt x="71" y="215"/>
                    <a:pt x="77" y="218"/>
                  </a:cubicBezTo>
                  <a:cubicBezTo>
                    <a:pt x="81" y="221"/>
                    <a:pt x="84" y="225"/>
                    <a:pt x="90" y="226"/>
                  </a:cubicBezTo>
                  <a:cubicBezTo>
                    <a:pt x="90" y="227"/>
                    <a:pt x="90" y="227"/>
                    <a:pt x="90" y="228"/>
                  </a:cubicBezTo>
                  <a:cubicBezTo>
                    <a:pt x="98" y="231"/>
                    <a:pt x="106" y="234"/>
                    <a:pt x="113" y="237"/>
                  </a:cubicBezTo>
                  <a:cubicBezTo>
                    <a:pt x="119" y="239"/>
                    <a:pt x="126" y="240"/>
                    <a:pt x="133" y="241"/>
                  </a:cubicBezTo>
                  <a:cubicBezTo>
                    <a:pt x="136" y="242"/>
                    <a:pt x="138" y="243"/>
                    <a:pt x="141" y="243"/>
                  </a:cubicBezTo>
                  <a:cubicBezTo>
                    <a:pt x="143" y="243"/>
                    <a:pt x="143" y="242"/>
                    <a:pt x="145" y="243"/>
                  </a:cubicBezTo>
                  <a:cubicBezTo>
                    <a:pt x="148" y="243"/>
                    <a:pt x="151" y="244"/>
                    <a:pt x="154" y="244"/>
                  </a:cubicBezTo>
                  <a:cubicBezTo>
                    <a:pt x="157" y="244"/>
                    <a:pt x="159" y="244"/>
                    <a:pt x="162" y="244"/>
                  </a:cubicBezTo>
                  <a:cubicBezTo>
                    <a:pt x="170" y="244"/>
                    <a:pt x="179" y="242"/>
                    <a:pt x="187" y="241"/>
                  </a:cubicBezTo>
                  <a:cubicBezTo>
                    <a:pt x="191" y="241"/>
                    <a:pt x="195" y="240"/>
                    <a:pt x="199" y="239"/>
                  </a:cubicBezTo>
                  <a:cubicBezTo>
                    <a:pt x="204" y="238"/>
                    <a:pt x="210" y="237"/>
                    <a:pt x="213" y="233"/>
                  </a:cubicBezTo>
                  <a:cubicBezTo>
                    <a:pt x="214" y="234"/>
                    <a:pt x="218" y="234"/>
                    <a:pt x="218" y="231"/>
                  </a:cubicBezTo>
                  <a:cubicBezTo>
                    <a:pt x="225" y="231"/>
                    <a:pt x="231" y="228"/>
                    <a:pt x="236" y="224"/>
                  </a:cubicBezTo>
                  <a:cubicBezTo>
                    <a:pt x="237" y="223"/>
                    <a:pt x="238" y="222"/>
                    <a:pt x="240" y="221"/>
                  </a:cubicBezTo>
                  <a:cubicBezTo>
                    <a:pt x="241" y="220"/>
                    <a:pt x="243" y="221"/>
                    <a:pt x="244" y="220"/>
                  </a:cubicBezTo>
                  <a:cubicBezTo>
                    <a:pt x="246" y="219"/>
                    <a:pt x="248" y="216"/>
                    <a:pt x="250" y="214"/>
                  </a:cubicBezTo>
                  <a:cubicBezTo>
                    <a:pt x="256" y="212"/>
                    <a:pt x="260" y="205"/>
                    <a:pt x="266" y="204"/>
                  </a:cubicBezTo>
                  <a:cubicBezTo>
                    <a:pt x="267" y="200"/>
                    <a:pt x="269" y="197"/>
                    <a:pt x="273" y="196"/>
                  </a:cubicBezTo>
                  <a:cubicBezTo>
                    <a:pt x="276" y="189"/>
                    <a:pt x="282" y="185"/>
                    <a:pt x="286" y="179"/>
                  </a:cubicBezTo>
                  <a:cubicBezTo>
                    <a:pt x="286" y="178"/>
                    <a:pt x="287" y="177"/>
                    <a:pt x="287" y="176"/>
                  </a:cubicBezTo>
                  <a:cubicBezTo>
                    <a:pt x="288" y="176"/>
                    <a:pt x="288" y="174"/>
                    <a:pt x="289" y="174"/>
                  </a:cubicBezTo>
                  <a:cubicBezTo>
                    <a:pt x="292" y="167"/>
                    <a:pt x="296" y="163"/>
                    <a:pt x="299" y="157"/>
                  </a:cubicBezTo>
                  <a:cubicBezTo>
                    <a:pt x="299" y="154"/>
                    <a:pt x="301" y="152"/>
                    <a:pt x="302" y="150"/>
                  </a:cubicBezTo>
                  <a:cubicBezTo>
                    <a:pt x="303" y="147"/>
                    <a:pt x="303" y="143"/>
                    <a:pt x="304" y="141"/>
                  </a:cubicBezTo>
                  <a:cubicBezTo>
                    <a:pt x="305" y="135"/>
                    <a:pt x="308" y="132"/>
                    <a:pt x="309" y="125"/>
                  </a:cubicBezTo>
                  <a:cubicBezTo>
                    <a:pt x="309" y="125"/>
                    <a:pt x="309" y="124"/>
                    <a:pt x="310" y="125"/>
                  </a:cubicBezTo>
                  <a:cubicBezTo>
                    <a:pt x="309" y="122"/>
                    <a:pt x="309" y="120"/>
                    <a:pt x="312" y="120"/>
                  </a:cubicBezTo>
                  <a:cubicBezTo>
                    <a:pt x="311" y="117"/>
                    <a:pt x="312" y="116"/>
                    <a:pt x="311" y="113"/>
                  </a:cubicBezTo>
                  <a:cubicBezTo>
                    <a:pt x="314" y="108"/>
                    <a:pt x="313" y="102"/>
                    <a:pt x="314" y="95"/>
                  </a:cubicBezTo>
                  <a:cubicBezTo>
                    <a:pt x="314" y="94"/>
                    <a:pt x="313" y="96"/>
                    <a:pt x="313" y="95"/>
                  </a:cubicBezTo>
                  <a:cubicBezTo>
                    <a:pt x="313" y="94"/>
                    <a:pt x="316" y="95"/>
                    <a:pt x="315" y="93"/>
                  </a:cubicBezTo>
                  <a:cubicBezTo>
                    <a:pt x="316" y="92"/>
                    <a:pt x="314" y="94"/>
                    <a:pt x="315" y="92"/>
                  </a:cubicBezTo>
                  <a:cubicBezTo>
                    <a:pt x="315" y="91"/>
                    <a:pt x="316" y="92"/>
                    <a:pt x="317" y="91"/>
                  </a:cubicBezTo>
                  <a:cubicBezTo>
                    <a:pt x="315" y="90"/>
                    <a:pt x="314" y="89"/>
                    <a:pt x="314" y="86"/>
                  </a:cubicBezTo>
                  <a:cubicBezTo>
                    <a:pt x="314" y="87"/>
                    <a:pt x="316" y="87"/>
                    <a:pt x="315" y="86"/>
                  </a:cubicBezTo>
                  <a:cubicBezTo>
                    <a:pt x="315" y="85"/>
                    <a:pt x="315" y="87"/>
                    <a:pt x="314" y="86"/>
                  </a:cubicBezTo>
                  <a:cubicBezTo>
                    <a:pt x="315" y="82"/>
                    <a:pt x="314" y="80"/>
                    <a:pt x="315" y="77"/>
                  </a:cubicBezTo>
                  <a:cubicBezTo>
                    <a:pt x="314" y="76"/>
                    <a:pt x="312" y="78"/>
                    <a:pt x="312" y="77"/>
                  </a:cubicBezTo>
                  <a:cubicBezTo>
                    <a:pt x="314" y="75"/>
                    <a:pt x="312" y="73"/>
                    <a:pt x="313" y="71"/>
                  </a:cubicBezTo>
                  <a:cubicBezTo>
                    <a:pt x="312" y="70"/>
                    <a:pt x="313" y="69"/>
                    <a:pt x="312" y="68"/>
                  </a:cubicBezTo>
                  <a:cubicBezTo>
                    <a:pt x="312" y="67"/>
                    <a:pt x="313" y="68"/>
                    <a:pt x="313" y="69"/>
                  </a:cubicBezTo>
                  <a:cubicBezTo>
                    <a:pt x="314" y="69"/>
                    <a:pt x="312" y="67"/>
                    <a:pt x="314" y="67"/>
                  </a:cubicBezTo>
                  <a:cubicBezTo>
                    <a:pt x="313" y="67"/>
                    <a:pt x="312" y="66"/>
                    <a:pt x="311" y="66"/>
                  </a:cubicBezTo>
                  <a:cubicBezTo>
                    <a:pt x="312" y="63"/>
                    <a:pt x="310" y="63"/>
                    <a:pt x="310" y="60"/>
                  </a:cubicBezTo>
                  <a:cubicBezTo>
                    <a:pt x="311" y="60"/>
                    <a:pt x="312" y="59"/>
                    <a:pt x="312" y="58"/>
                  </a:cubicBezTo>
                  <a:cubicBezTo>
                    <a:pt x="311" y="57"/>
                    <a:pt x="311" y="56"/>
                    <a:pt x="310" y="57"/>
                  </a:cubicBezTo>
                  <a:cubicBezTo>
                    <a:pt x="309" y="54"/>
                    <a:pt x="308" y="52"/>
                    <a:pt x="310" y="50"/>
                  </a:cubicBezTo>
                  <a:cubicBezTo>
                    <a:pt x="308" y="48"/>
                    <a:pt x="306" y="47"/>
                    <a:pt x="307" y="43"/>
                  </a:cubicBezTo>
                  <a:cubicBezTo>
                    <a:pt x="304" y="40"/>
                    <a:pt x="304" y="34"/>
                    <a:pt x="301" y="30"/>
                  </a:cubicBezTo>
                  <a:cubicBezTo>
                    <a:pt x="302" y="29"/>
                    <a:pt x="301" y="29"/>
                    <a:pt x="301" y="27"/>
                  </a:cubicBezTo>
                  <a:cubicBezTo>
                    <a:pt x="299" y="26"/>
                    <a:pt x="298" y="22"/>
                    <a:pt x="298" y="20"/>
                  </a:cubicBezTo>
                  <a:cubicBezTo>
                    <a:pt x="297" y="21"/>
                    <a:pt x="297" y="18"/>
                    <a:pt x="296" y="19"/>
                  </a:cubicBezTo>
                  <a:cubicBezTo>
                    <a:pt x="296" y="18"/>
                    <a:pt x="295" y="17"/>
                    <a:pt x="296" y="16"/>
                  </a:cubicBezTo>
                  <a:cubicBezTo>
                    <a:pt x="294" y="16"/>
                    <a:pt x="294" y="13"/>
                    <a:pt x="293" y="12"/>
                  </a:cubicBezTo>
                  <a:cubicBezTo>
                    <a:pt x="292" y="7"/>
                    <a:pt x="289" y="5"/>
                    <a:pt x="288" y="0"/>
                  </a:cubicBezTo>
                  <a:close/>
                  <a:moveTo>
                    <a:pt x="299" y="22"/>
                  </a:moveTo>
                  <a:cubicBezTo>
                    <a:pt x="300" y="21"/>
                    <a:pt x="300" y="20"/>
                    <a:pt x="299" y="19"/>
                  </a:cubicBezTo>
                  <a:cubicBezTo>
                    <a:pt x="299" y="20"/>
                    <a:pt x="299" y="21"/>
                    <a:pt x="299" y="22"/>
                  </a:cubicBezTo>
                  <a:close/>
                  <a:moveTo>
                    <a:pt x="311" y="61"/>
                  </a:moveTo>
                  <a:cubicBezTo>
                    <a:pt x="311" y="62"/>
                    <a:pt x="312" y="62"/>
                    <a:pt x="312" y="62"/>
                  </a:cubicBezTo>
                  <a:cubicBezTo>
                    <a:pt x="312" y="61"/>
                    <a:pt x="313" y="61"/>
                    <a:pt x="312" y="60"/>
                  </a:cubicBezTo>
                  <a:cubicBezTo>
                    <a:pt x="312" y="61"/>
                    <a:pt x="311" y="61"/>
                    <a:pt x="311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庞门正道粗书体" panose="02010600030101010101" pitchFamily="2" charset="-122"/>
                <a:ea typeface="庞门正道粗书体" panose="02010600030101010101" pitchFamily="2" charset="-122"/>
                <a:cs typeface="+mn-ea"/>
                <a:sym typeface="+mn-lt"/>
              </a:endParaRPr>
            </a:p>
          </p:txBody>
        </p:sp>
      </p:grpSp>
      <p:sp>
        <p:nvSpPr>
          <p:cNvPr id="11" name="TextBox 6"/>
          <p:cNvSpPr txBox="1"/>
          <p:nvPr/>
        </p:nvSpPr>
        <p:spPr>
          <a:xfrm>
            <a:off x="3112422" y="1723572"/>
            <a:ext cx="2521476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cs typeface="+mn-ea"/>
                <a:sym typeface="+mn-lt"/>
              </a:rPr>
              <a:t>添加标题文本</a:t>
            </a:r>
            <a:endParaRPr kumimoji="0" lang="en-US" altLang="zh-CN" sz="1600" b="1" i="0" u="none" strike="noStrike" kern="1200" cap="none" spc="0" normalizeH="0" baseline="0" noProof="0" dirty="0">
              <a:ln>
                <a:noFill/>
              </a:ln>
              <a:solidFill>
                <a:srgbClr val="262626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" name="TextBox 7"/>
          <p:cNvSpPr txBox="1"/>
          <p:nvPr/>
        </p:nvSpPr>
        <p:spPr>
          <a:xfrm>
            <a:off x="3112422" y="2016007"/>
            <a:ext cx="2572618" cy="410369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cs typeface="+mn-ea"/>
                <a:sym typeface="+mn-lt"/>
              </a:rPr>
              <a:t>此处添加详细文本描述，文字内容建议与标题相关尽量简洁生动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cs typeface="+mn-ea"/>
                <a:sym typeface="+mn-lt"/>
              </a:rPr>
              <a:t>……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1930150" y="1739147"/>
            <a:ext cx="5925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庞门正道粗书体" panose="02010600030101010101" pitchFamily="2" charset="-122"/>
                <a:ea typeface="庞门正道粗书体" panose="02010600030101010101" pitchFamily="2" charset="-122"/>
                <a:cs typeface="+mn-ea"/>
                <a:sym typeface="+mn-lt"/>
              </a:rPr>
              <a:t>壹</a:t>
            </a:r>
          </a:p>
        </p:txBody>
      </p:sp>
      <p:sp>
        <p:nvSpPr>
          <p:cNvPr id="14" name="TextBox 6"/>
          <p:cNvSpPr txBox="1"/>
          <p:nvPr/>
        </p:nvSpPr>
        <p:spPr>
          <a:xfrm>
            <a:off x="3112422" y="3085468"/>
            <a:ext cx="2521476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cs typeface="+mn-ea"/>
                <a:sym typeface="+mn-lt"/>
              </a:rPr>
              <a:t>添加标题文本</a:t>
            </a:r>
            <a:endParaRPr kumimoji="0" lang="en-US" altLang="zh-CN" sz="1600" b="1" i="0" u="none" strike="noStrike" kern="1200" cap="none" spc="0" normalizeH="0" baseline="0" noProof="0" dirty="0">
              <a:ln>
                <a:noFill/>
              </a:ln>
              <a:solidFill>
                <a:srgbClr val="262626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5" name="TextBox 7"/>
          <p:cNvSpPr txBox="1"/>
          <p:nvPr/>
        </p:nvSpPr>
        <p:spPr>
          <a:xfrm>
            <a:off x="3112422" y="3377903"/>
            <a:ext cx="2521476" cy="410369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defPPr>
              <a:defRPr lang="zh-CN"/>
            </a:defPPr>
            <a:lvl1pPr>
              <a:lnSpc>
                <a:spcPts val="1600"/>
              </a:lnSpc>
              <a:buNone/>
              <a:defRPr sz="1200">
                <a:solidFill>
                  <a:srgbClr val="433A4B"/>
                </a:solidFill>
                <a:latin typeface="华文新魏" panose="02010800040101010101" pitchFamily="2" charset="-122"/>
                <a:ea typeface="华文新魏" panose="02010800040101010101" pitchFamily="2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……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1930150" y="3101043"/>
            <a:ext cx="5925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庞门正道粗书体" panose="02010600030101010101" pitchFamily="2" charset="-122"/>
                <a:ea typeface="庞门正道粗书体" panose="02010600030101010101" pitchFamily="2" charset="-122"/>
                <a:cs typeface="+mn-ea"/>
                <a:sym typeface="+mn-lt"/>
              </a:rPr>
              <a:t>贰</a:t>
            </a:r>
          </a:p>
        </p:txBody>
      </p:sp>
      <p:sp>
        <p:nvSpPr>
          <p:cNvPr id="17" name="TextBox 6"/>
          <p:cNvSpPr txBox="1"/>
          <p:nvPr/>
        </p:nvSpPr>
        <p:spPr>
          <a:xfrm>
            <a:off x="3131308" y="4447364"/>
            <a:ext cx="2521476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cs typeface="+mn-ea"/>
                <a:sym typeface="+mn-lt"/>
              </a:rPr>
              <a:t>添加标题文本</a:t>
            </a:r>
            <a:endParaRPr kumimoji="0" lang="en-US" altLang="zh-CN" sz="1600" b="1" i="0" u="none" strike="noStrike" kern="1200" cap="none" spc="0" normalizeH="0" baseline="0" noProof="0" dirty="0">
              <a:ln>
                <a:noFill/>
              </a:ln>
              <a:solidFill>
                <a:srgbClr val="262626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8" name="TextBox 7"/>
          <p:cNvSpPr txBox="1"/>
          <p:nvPr/>
        </p:nvSpPr>
        <p:spPr>
          <a:xfrm>
            <a:off x="3131308" y="4739799"/>
            <a:ext cx="2521476" cy="410369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cs typeface="+mn-ea"/>
                <a:sym typeface="+mn-lt"/>
              </a:rPr>
              <a:t>此处添加详细文本描述，文字内容建议与标题相关尽量简洁生动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cs typeface="+mn-ea"/>
                <a:sym typeface="+mn-lt"/>
              </a:rPr>
              <a:t>……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1949036" y="4462939"/>
            <a:ext cx="5925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庞门正道粗书体" panose="02010600030101010101" pitchFamily="2" charset="-122"/>
                <a:ea typeface="庞门正道粗书体" panose="02010600030101010101" pitchFamily="2" charset="-122"/>
                <a:cs typeface="+mn-ea"/>
                <a:sym typeface="+mn-lt"/>
              </a:rPr>
              <a:t>叁</a:t>
            </a:r>
          </a:p>
        </p:txBody>
      </p:sp>
      <p:sp>
        <p:nvSpPr>
          <p:cNvPr id="20" name="TextBox 6"/>
          <p:cNvSpPr txBox="1"/>
          <p:nvPr/>
        </p:nvSpPr>
        <p:spPr>
          <a:xfrm>
            <a:off x="7878334" y="1723572"/>
            <a:ext cx="2521476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cs typeface="+mn-ea"/>
                <a:sym typeface="+mn-lt"/>
              </a:rPr>
              <a:t>添加标题文本</a:t>
            </a:r>
            <a:endParaRPr kumimoji="0" lang="en-US" altLang="zh-CN" sz="1600" b="1" i="0" u="none" strike="noStrike" kern="1200" cap="none" spc="0" normalizeH="0" baseline="0" noProof="0" dirty="0">
              <a:ln>
                <a:noFill/>
              </a:ln>
              <a:solidFill>
                <a:srgbClr val="262626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1" name="TextBox 7"/>
          <p:cNvSpPr txBox="1"/>
          <p:nvPr/>
        </p:nvSpPr>
        <p:spPr>
          <a:xfrm>
            <a:off x="7878334" y="2016007"/>
            <a:ext cx="2521476" cy="410369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cs typeface="+mn-ea"/>
                <a:sym typeface="+mn-lt"/>
              </a:rPr>
              <a:t>此处添加详细文本描述，文字内容建议与标题相关尽量简洁生动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cs typeface="+mn-ea"/>
                <a:sym typeface="+mn-lt"/>
              </a:rPr>
              <a:t>……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6696062" y="1739147"/>
            <a:ext cx="5925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庞门正道粗书体" panose="02010600030101010101" pitchFamily="2" charset="-122"/>
                <a:ea typeface="庞门正道粗书体" panose="02010600030101010101" pitchFamily="2" charset="-122"/>
                <a:cs typeface="+mn-ea"/>
                <a:sym typeface="+mn-lt"/>
              </a:rPr>
              <a:t>肆</a:t>
            </a:r>
          </a:p>
        </p:txBody>
      </p:sp>
      <p:sp>
        <p:nvSpPr>
          <p:cNvPr id="23" name="TextBox 6"/>
          <p:cNvSpPr txBox="1"/>
          <p:nvPr/>
        </p:nvSpPr>
        <p:spPr>
          <a:xfrm>
            <a:off x="7878334" y="3085468"/>
            <a:ext cx="2521476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cs typeface="+mn-ea"/>
                <a:sym typeface="+mn-lt"/>
              </a:rPr>
              <a:t>添加标题文本</a:t>
            </a:r>
            <a:endParaRPr kumimoji="0" lang="en-US" altLang="zh-CN" sz="1600" b="1" i="0" u="none" strike="noStrike" kern="1200" cap="none" spc="0" normalizeH="0" baseline="0" noProof="0" dirty="0">
              <a:ln>
                <a:noFill/>
              </a:ln>
              <a:solidFill>
                <a:srgbClr val="262626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4" name="TextBox 7"/>
          <p:cNvSpPr txBox="1"/>
          <p:nvPr/>
        </p:nvSpPr>
        <p:spPr>
          <a:xfrm>
            <a:off x="7878334" y="3377903"/>
            <a:ext cx="2521476" cy="410369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cs typeface="+mn-ea"/>
                <a:sym typeface="+mn-lt"/>
              </a:rPr>
              <a:t>此处添加详细文本描述，文字内容建议与标题相关尽量简洁生动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cs typeface="+mn-ea"/>
                <a:sym typeface="+mn-lt"/>
              </a:rPr>
              <a:t>……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6696062" y="3101043"/>
            <a:ext cx="5925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庞门正道粗书体" panose="02010600030101010101" pitchFamily="2" charset="-122"/>
                <a:ea typeface="庞门正道粗书体" panose="02010600030101010101" pitchFamily="2" charset="-122"/>
                <a:cs typeface="+mn-ea"/>
                <a:sym typeface="+mn-lt"/>
              </a:rPr>
              <a:t>伍</a:t>
            </a:r>
          </a:p>
        </p:txBody>
      </p:sp>
      <p:sp>
        <p:nvSpPr>
          <p:cNvPr id="26" name="TextBox 6"/>
          <p:cNvSpPr txBox="1"/>
          <p:nvPr/>
        </p:nvSpPr>
        <p:spPr>
          <a:xfrm>
            <a:off x="7897220" y="4447364"/>
            <a:ext cx="2521476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cs typeface="+mn-ea"/>
                <a:sym typeface="+mn-lt"/>
              </a:rPr>
              <a:t>添加标题文本</a:t>
            </a:r>
            <a:endParaRPr kumimoji="0" lang="en-US" altLang="zh-CN" sz="1600" b="1" i="0" u="none" strike="noStrike" kern="1200" cap="none" spc="0" normalizeH="0" baseline="0" noProof="0" dirty="0">
              <a:ln>
                <a:noFill/>
              </a:ln>
              <a:solidFill>
                <a:srgbClr val="262626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7" name="TextBox 7"/>
          <p:cNvSpPr txBox="1"/>
          <p:nvPr/>
        </p:nvSpPr>
        <p:spPr>
          <a:xfrm>
            <a:off x="7897220" y="4739799"/>
            <a:ext cx="2521476" cy="410369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cs typeface="+mn-ea"/>
                <a:sym typeface="+mn-lt"/>
              </a:rPr>
              <a:t>此处添加详细文本描述，文字内容建议与标题相关尽量简洁生动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cs typeface="+mn-ea"/>
                <a:sym typeface="+mn-lt"/>
              </a:rPr>
              <a:t>……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6714948" y="4462939"/>
            <a:ext cx="5925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庞门正道粗书体" panose="02010600030101010101" pitchFamily="2" charset="-122"/>
                <a:ea typeface="庞门正道粗书体" panose="02010600030101010101" pitchFamily="2" charset="-122"/>
                <a:cs typeface="+mn-ea"/>
                <a:sym typeface="+mn-lt"/>
              </a:rPr>
              <a:t>陆</a:t>
            </a:r>
          </a:p>
        </p:txBody>
      </p:sp>
      <p:grpSp>
        <p:nvGrpSpPr>
          <p:cNvPr id="29" name="组合 28"/>
          <p:cNvGrpSpPr/>
          <p:nvPr/>
        </p:nvGrpSpPr>
        <p:grpSpPr>
          <a:xfrm rot="17392927">
            <a:off x="1851748" y="3039846"/>
            <a:ext cx="850259" cy="857978"/>
            <a:chOff x="7018338" y="5334002"/>
            <a:chExt cx="1223963" cy="1235075"/>
          </a:xfrm>
          <a:solidFill>
            <a:srgbClr val="433A4B"/>
          </a:solidFill>
        </p:grpSpPr>
        <p:sp>
          <p:nvSpPr>
            <p:cNvPr id="78" name="Freeform 5463"/>
            <p:cNvSpPr/>
            <p:nvPr/>
          </p:nvSpPr>
          <p:spPr bwMode="auto">
            <a:xfrm>
              <a:off x="7623176" y="5334002"/>
              <a:ext cx="19050" cy="14288"/>
            </a:xfrm>
            <a:custGeom>
              <a:avLst/>
              <a:gdLst>
                <a:gd name="T0" fmla="*/ 5 w 5"/>
                <a:gd name="T1" fmla="*/ 2 h 4"/>
                <a:gd name="T2" fmla="*/ 3 w 5"/>
                <a:gd name="T3" fmla="*/ 3 h 4"/>
                <a:gd name="T4" fmla="*/ 2 w 5"/>
                <a:gd name="T5" fmla="*/ 4 h 4"/>
                <a:gd name="T6" fmla="*/ 0 w 5"/>
                <a:gd name="T7" fmla="*/ 3 h 4"/>
                <a:gd name="T8" fmla="*/ 5 w 5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4">
                  <a:moveTo>
                    <a:pt x="5" y="2"/>
                  </a:moveTo>
                  <a:cubicBezTo>
                    <a:pt x="5" y="3"/>
                    <a:pt x="4" y="3"/>
                    <a:pt x="3" y="3"/>
                  </a:cubicBezTo>
                  <a:cubicBezTo>
                    <a:pt x="5" y="3"/>
                    <a:pt x="2" y="2"/>
                    <a:pt x="2" y="4"/>
                  </a:cubicBezTo>
                  <a:cubicBezTo>
                    <a:pt x="1" y="3"/>
                    <a:pt x="2" y="3"/>
                    <a:pt x="0" y="3"/>
                  </a:cubicBezTo>
                  <a:cubicBezTo>
                    <a:pt x="0" y="0"/>
                    <a:pt x="4" y="3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庞门正道粗书体" panose="02010600030101010101" pitchFamily="2" charset="-122"/>
                <a:ea typeface="庞门正道粗书体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79" name="Freeform 5464"/>
            <p:cNvSpPr/>
            <p:nvPr/>
          </p:nvSpPr>
          <p:spPr bwMode="auto">
            <a:xfrm>
              <a:off x="7656513" y="5341939"/>
              <a:ext cx="19050" cy="6350"/>
            </a:xfrm>
            <a:custGeom>
              <a:avLst/>
              <a:gdLst>
                <a:gd name="T0" fmla="*/ 2 w 5"/>
                <a:gd name="T1" fmla="*/ 1 h 2"/>
                <a:gd name="T2" fmla="*/ 5 w 5"/>
                <a:gd name="T3" fmla="*/ 0 h 2"/>
                <a:gd name="T4" fmla="*/ 4 w 5"/>
                <a:gd name="T5" fmla="*/ 2 h 2"/>
                <a:gd name="T6" fmla="*/ 0 w 5"/>
                <a:gd name="T7" fmla="*/ 1 h 2"/>
                <a:gd name="T8" fmla="*/ 2 w 5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2" y="1"/>
                  </a:moveTo>
                  <a:cubicBezTo>
                    <a:pt x="3" y="1"/>
                    <a:pt x="3" y="0"/>
                    <a:pt x="5" y="0"/>
                  </a:cubicBezTo>
                  <a:cubicBezTo>
                    <a:pt x="5" y="2"/>
                    <a:pt x="4" y="1"/>
                    <a:pt x="4" y="2"/>
                  </a:cubicBezTo>
                  <a:cubicBezTo>
                    <a:pt x="3" y="2"/>
                    <a:pt x="1" y="2"/>
                    <a:pt x="0" y="1"/>
                  </a:cubicBezTo>
                  <a:cubicBezTo>
                    <a:pt x="0" y="0"/>
                    <a:pt x="2" y="0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庞门正道粗书体" panose="02010600030101010101" pitchFamily="2" charset="-122"/>
                <a:ea typeface="庞门正道粗书体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80" name="Freeform 5465"/>
            <p:cNvSpPr/>
            <p:nvPr/>
          </p:nvSpPr>
          <p:spPr bwMode="auto">
            <a:xfrm>
              <a:off x="7645401" y="5337177"/>
              <a:ext cx="7938" cy="15875"/>
            </a:xfrm>
            <a:custGeom>
              <a:avLst/>
              <a:gdLst>
                <a:gd name="T0" fmla="*/ 0 w 2"/>
                <a:gd name="T1" fmla="*/ 2 h 4"/>
                <a:gd name="T2" fmla="*/ 0 w 2"/>
                <a:gd name="T3" fmla="*/ 3 h 4"/>
                <a:gd name="T4" fmla="*/ 0 w 2"/>
                <a:gd name="T5" fmla="*/ 2 h 4"/>
                <a:gd name="T6" fmla="*/ 1 w 2"/>
                <a:gd name="T7" fmla="*/ 2 h 4"/>
                <a:gd name="T8" fmla="*/ 0 w 2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0" y="2"/>
                  </a:moveTo>
                  <a:cubicBezTo>
                    <a:pt x="1" y="0"/>
                    <a:pt x="2" y="4"/>
                    <a:pt x="0" y="3"/>
                  </a:cubicBezTo>
                  <a:cubicBezTo>
                    <a:pt x="1" y="3"/>
                    <a:pt x="0" y="2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庞门正道粗书体" panose="02010600030101010101" pitchFamily="2" charset="-122"/>
                <a:ea typeface="庞门正道粗书体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81" name="Freeform 5466"/>
            <p:cNvSpPr/>
            <p:nvPr/>
          </p:nvSpPr>
          <p:spPr bwMode="auto">
            <a:xfrm>
              <a:off x="7526338" y="5353052"/>
              <a:ext cx="11113" cy="6350"/>
            </a:xfrm>
            <a:custGeom>
              <a:avLst/>
              <a:gdLst>
                <a:gd name="T0" fmla="*/ 3 w 3"/>
                <a:gd name="T1" fmla="*/ 0 h 2"/>
                <a:gd name="T2" fmla="*/ 0 w 3"/>
                <a:gd name="T3" fmla="*/ 1 h 2"/>
                <a:gd name="T4" fmla="*/ 3 w 3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cubicBezTo>
                    <a:pt x="2" y="2"/>
                    <a:pt x="1" y="0"/>
                    <a:pt x="0" y="1"/>
                  </a:cubicBezTo>
                  <a:cubicBezTo>
                    <a:pt x="0" y="0"/>
                    <a:pt x="2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庞门正道粗书体" panose="02010600030101010101" pitchFamily="2" charset="-122"/>
                <a:ea typeface="庞门正道粗书体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82" name="Line 5467"/>
            <p:cNvSpPr>
              <a:spLocks noChangeShapeType="1"/>
            </p:cNvSpPr>
            <p:nvPr/>
          </p:nvSpPr>
          <p:spPr bwMode="auto">
            <a:xfrm>
              <a:off x="8129588" y="6145214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庞门正道粗书体" panose="02010600030101010101" pitchFamily="2" charset="-122"/>
                <a:ea typeface="庞门正道粗书体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83" name="Line 5468"/>
            <p:cNvSpPr>
              <a:spLocks noChangeShapeType="1"/>
            </p:cNvSpPr>
            <p:nvPr/>
          </p:nvSpPr>
          <p:spPr bwMode="auto">
            <a:xfrm>
              <a:off x="8129588" y="6145214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庞门正道粗书体" panose="02010600030101010101" pitchFamily="2" charset="-122"/>
                <a:ea typeface="庞门正道粗书体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84" name="Freeform 5469"/>
            <p:cNvSpPr>
              <a:spLocks noEditPoints="1"/>
            </p:cNvSpPr>
            <p:nvPr/>
          </p:nvSpPr>
          <p:spPr bwMode="auto">
            <a:xfrm>
              <a:off x="7092951" y="5356227"/>
              <a:ext cx="403225" cy="311150"/>
            </a:xfrm>
            <a:custGeom>
              <a:avLst/>
              <a:gdLst>
                <a:gd name="T0" fmla="*/ 92 w 107"/>
                <a:gd name="T1" fmla="*/ 8 h 83"/>
                <a:gd name="T2" fmla="*/ 92 w 107"/>
                <a:gd name="T3" fmla="*/ 10 h 83"/>
                <a:gd name="T4" fmla="*/ 90 w 107"/>
                <a:gd name="T5" fmla="*/ 10 h 83"/>
                <a:gd name="T6" fmla="*/ 72 w 107"/>
                <a:gd name="T7" fmla="*/ 20 h 83"/>
                <a:gd name="T8" fmla="*/ 69 w 107"/>
                <a:gd name="T9" fmla="*/ 21 h 83"/>
                <a:gd name="T10" fmla="*/ 47 w 107"/>
                <a:gd name="T11" fmla="*/ 36 h 83"/>
                <a:gd name="T12" fmla="*/ 36 w 107"/>
                <a:gd name="T13" fmla="*/ 43 h 83"/>
                <a:gd name="T14" fmla="*/ 28 w 107"/>
                <a:gd name="T15" fmla="*/ 52 h 83"/>
                <a:gd name="T16" fmla="*/ 20 w 107"/>
                <a:gd name="T17" fmla="*/ 64 h 83"/>
                <a:gd name="T18" fmla="*/ 19 w 107"/>
                <a:gd name="T19" fmla="*/ 62 h 83"/>
                <a:gd name="T20" fmla="*/ 18 w 107"/>
                <a:gd name="T21" fmla="*/ 67 h 83"/>
                <a:gd name="T22" fmla="*/ 16 w 107"/>
                <a:gd name="T23" fmla="*/ 68 h 83"/>
                <a:gd name="T24" fmla="*/ 17 w 107"/>
                <a:gd name="T25" fmla="*/ 68 h 83"/>
                <a:gd name="T26" fmla="*/ 13 w 107"/>
                <a:gd name="T27" fmla="*/ 77 h 83"/>
                <a:gd name="T28" fmla="*/ 12 w 107"/>
                <a:gd name="T29" fmla="*/ 76 h 83"/>
                <a:gd name="T30" fmla="*/ 13 w 107"/>
                <a:gd name="T31" fmla="*/ 77 h 83"/>
                <a:gd name="T32" fmla="*/ 10 w 107"/>
                <a:gd name="T33" fmla="*/ 79 h 83"/>
                <a:gd name="T34" fmla="*/ 11 w 107"/>
                <a:gd name="T35" fmla="*/ 78 h 83"/>
                <a:gd name="T36" fmla="*/ 8 w 107"/>
                <a:gd name="T37" fmla="*/ 79 h 83"/>
                <a:gd name="T38" fmla="*/ 7 w 107"/>
                <a:gd name="T39" fmla="*/ 80 h 83"/>
                <a:gd name="T40" fmla="*/ 5 w 107"/>
                <a:gd name="T41" fmla="*/ 83 h 83"/>
                <a:gd name="T42" fmla="*/ 5 w 107"/>
                <a:gd name="T43" fmla="*/ 81 h 83"/>
                <a:gd name="T44" fmla="*/ 3 w 107"/>
                <a:gd name="T45" fmla="*/ 83 h 83"/>
                <a:gd name="T46" fmla="*/ 1 w 107"/>
                <a:gd name="T47" fmla="*/ 82 h 83"/>
                <a:gd name="T48" fmla="*/ 3 w 107"/>
                <a:gd name="T49" fmla="*/ 79 h 83"/>
                <a:gd name="T50" fmla="*/ 5 w 107"/>
                <a:gd name="T51" fmla="*/ 70 h 83"/>
                <a:gd name="T52" fmla="*/ 8 w 107"/>
                <a:gd name="T53" fmla="*/ 68 h 83"/>
                <a:gd name="T54" fmla="*/ 13 w 107"/>
                <a:gd name="T55" fmla="*/ 61 h 83"/>
                <a:gd name="T56" fmla="*/ 14 w 107"/>
                <a:gd name="T57" fmla="*/ 62 h 83"/>
                <a:gd name="T58" fmla="*/ 16 w 107"/>
                <a:gd name="T59" fmla="*/ 57 h 83"/>
                <a:gd name="T60" fmla="*/ 18 w 107"/>
                <a:gd name="T61" fmla="*/ 55 h 83"/>
                <a:gd name="T62" fmla="*/ 18 w 107"/>
                <a:gd name="T63" fmla="*/ 54 h 83"/>
                <a:gd name="T64" fmla="*/ 19 w 107"/>
                <a:gd name="T65" fmla="*/ 54 h 83"/>
                <a:gd name="T66" fmla="*/ 19 w 107"/>
                <a:gd name="T67" fmla="*/ 53 h 83"/>
                <a:gd name="T68" fmla="*/ 30 w 107"/>
                <a:gd name="T69" fmla="*/ 41 h 83"/>
                <a:gd name="T70" fmla="*/ 31 w 107"/>
                <a:gd name="T71" fmla="*/ 38 h 83"/>
                <a:gd name="T72" fmla="*/ 42 w 107"/>
                <a:gd name="T73" fmla="*/ 30 h 83"/>
                <a:gd name="T74" fmla="*/ 65 w 107"/>
                <a:gd name="T75" fmla="*/ 15 h 83"/>
                <a:gd name="T76" fmla="*/ 65 w 107"/>
                <a:gd name="T77" fmla="*/ 16 h 83"/>
                <a:gd name="T78" fmla="*/ 68 w 107"/>
                <a:gd name="T79" fmla="*/ 16 h 83"/>
                <a:gd name="T80" fmla="*/ 69 w 107"/>
                <a:gd name="T81" fmla="*/ 13 h 83"/>
                <a:gd name="T82" fmla="*/ 76 w 107"/>
                <a:gd name="T83" fmla="*/ 9 h 83"/>
                <a:gd name="T84" fmla="*/ 80 w 107"/>
                <a:gd name="T85" fmla="*/ 9 h 83"/>
                <a:gd name="T86" fmla="*/ 81 w 107"/>
                <a:gd name="T87" fmla="*/ 7 h 83"/>
                <a:gd name="T88" fmla="*/ 87 w 107"/>
                <a:gd name="T89" fmla="*/ 6 h 83"/>
                <a:gd name="T90" fmla="*/ 96 w 107"/>
                <a:gd name="T91" fmla="*/ 2 h 83"/>
                <a:gd name="T92" fmla="*/ 106 w 107"/>
                <a:gd name="T93" fmla="*/ 0 h 83"/>
                <a:gd name="T94" fmla="*/ 106 w 107"/>
                <a:gd name="T95" fmla="*/ 2 h 83"/>
                <a:gd name="T96" fmla="*/ 103 w 107"/>
                <a:gd name="T97" fmla="*/ 3 h 83"/>
                <a:gd name="T98" fmla="*/ 97 w 107"/>
                <a:gd name="T99" fmla="*/ 5 h 83"/>
                <a:gd name="T100" fmla="*/ 95 w 107"/>
                <a:gd name="T101" fmla="*/ 7 h 83"/>
                <a:gd name="T102" fmla="*/ 95 w 107"/>
                <a:gd name="T103" fmla="*/ 8 h 83"/>
                <a:gd name="T104" fmla="*/ 95 w 107"/>
                <a:gd name="T105" fmla="*/ 8 h 83"/>
                <a:gd name="T106" fmla="*/ 92 w 107"/>
                <a:gd name="T107" fmla="*/ 8 h 83"/>
                <a:gd name="T108" fmla="*/ 14 w 107"/>
                <a:gd name="T109" fmla="*/ 74 h 83"/>
                <a:gd name="T110" fmla="*/ 15 w 107"/>
                <a:gd name="T111" fmla="*/ 73 h 83"/>
                <a:gd name="T112" fmla="*/ 14 w 107"/>
                <a:gd name="T113" fmla="*/ 73 h 83"/>
                <a:gd name="T114" fmla="*/ 14 w 107"/>
                <a:gd name="T115" fmla="*/ 74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7" h="83">
                  <a:moveTo>
                    <a:pt x="92" y="8"/>
                  </a:moveTo>
                  <a:cubicBezTo>
                    <a:pt x="92" y="8"/>
                    <a:pt x="92" y="9"/>
                    <a:pt x="92" y="10"/>
                  </a:cubicBezTo>
                  <a:cubicBezTo>
                    <a:pt x="92" y="9"/>
                    <a:pt x="91" y="10"/>
                    <a:pt x="90" y="10"/>
                  </a:cubicBezTo>
                  <a:cubicBezTo>
                    <a:pt x="85" y="15"/>
                    <a:pt x="78" y="17"/>
                    <a:pt x="72" y="20"/>
                  </a:cubicBezTo>
                  <a:cubicBezTo>
                    <a:pt x="71" y="20"/>
                    <a:pt x="70" y="20"/>
                    <a:pt x="69" y="21"/>
                  </a:cubicBezTo>
                  <a:cubicBezTo>
                    <a:pt x="62" y="26"/>
                    <a:pt x="56" y="33"/>
                    <a:pt x="47" y="36"/>
                  </a:cubicBezTo>
                  <a:cubicBezTo>
                    <a:pt x="41" y="33"/>
                    <a:pt x="40" y="41"/>
                    <a:pt x="36" y="43"/>
                  </a:cubicBezTo>
                  <a:cubicBezTo>
                    <a:pt x="34" y="48"/>
                    <a:pt x="32" y="52"/>
                    <a:pt x="28" y="52"/>
                  </a:cubicBezTo>
                  <a:cubicBezTo>
                    <a:pt x="25" y="57"/>
                    <a:pt x="23" y="59"/>
                    <a:pt x="20" y="64"/>
                  </a:cubicBezTo>
                  <a:cubicBezTo>
                    <a:pt x="19" y="64"/>
                    <a:pt x="20" y="62"/>
                    <a:pt x="19" y="62"/>
                  </a:cubicBezTo>
                  <a:cubicBezTo>
                    <a:pt x="18" y="64"/>
                    <a:pt x="17" y="66"/>
                    <a:pt x="18" y="67"/>
                  </a:cubicBezTo>
                  <a:cubicBezTo>
                    <a:pt x="17" y="67"/>
                    <a:pt x="17" y="68"/>
                    <a:pt x="16" y="68"/>
                  </a:cubicBezTo>
                  <a:cubicBezTo>
                    <a:pt x="16" y="68"/>
                    <a:pt x="17" y="68"/>
                    <a:pt x="17" y="68"/>
                  </a:cubicBezTo>
                  <a:cubicBezTo>
                    <a:pt x="13" y="70"/>
                    <a:pt x="18" y="74"/>
                    <a:pt x="13" y="77"/>
                  </a:cubicBezTo>
                  <a:cubicBezTo>
                    <a:pt x="14" y="75"/>
                    <a:pt x="13" y="77"/>
                    <a:pt x="12" y="76"/>
                  </a:cubicBezTo>
                  <a:cubicBezTo>
                    <a:pt x="12" y="77"/>
                    <a:pt x="12" y="77"/>
                    <a:pt x="13" y="77"/>
                  </a:cubicBezTo>
                  <a:cubicBezTo>
                    <a:pt x="13" y="78"/>
                    <a:pt x="12" y="79"/>
                    <a:pt x="10" y="79"/>
                  </a:cubicBezTo>
                  <a:cubicBezTo>
                    <a:pt x="10" y="79"/>
                    <a:pt x="10" y="78"/>
                    <a:pt x="11" y="78"/>
                  </a:cubicBezTo>
                  <a:cubicBezTo>
                    <a:pt x="10" y="77"/>
                    <a:pt x="9" y="80"/>
                    <a:pt x="8" y="79"/>
                  </a:cubicBezTo>
                  <a:cubicBezTo>
                    <a:pt x="8" y="80"/>
                    <a:pt x="8" y="79"/>
                    <a:pt x="7" y="80"/>
                  </a:cubicBezTo>
                  <a:cubicBezTo>
                    <a:pt x="8" y="82"/>
                    <a:pt x="7" y="83"/>
                    <a:pt x="5" y="83"/>
                  </a:cubicBezTo>
                  <a:cubicBezTo>
                    <a:pt x="5" y="82"/>
                    <a:pt x="5" y="82"/>
                    <a:pt x="5" y="81"/>
                  </a:cubicBezTo>
                  <a:cubicBezTo>
                    <a:pt x="4" y="81"/>
                    <a:pt x="4" y="82"/>
                    <a:pt x="3" y="83"/>
                  </a:cubicBezTo>
                  <a:cubicBezTo>
                    <a:pt x="2" y="82"/>
                    <a:pt x="1" y="82"/>
                    <a:pt x="1" y="82"/>
                  </a:cubicBezTo>
                  <a:cubicBezTo>
                    <a:pt x="0" y="80"/>
                    <a:pt x="1" y="80"/>
                    <a:pt x="3" y="79"/>
                  </a:cubicBezTo>
                  <a:cubicBezTo>
                    <a:pt x="2" y="76"/>
                    <a:pt x="5" y="74"/>
                    <a:pt x="5" y="70"/>
                  </a:cubicBezTo>
                  <a:cubicBezTo>
                    <a:pt x="7" y="70"/>
                    <a:pt x="6" y="68"/>
                    <a:pt x="8" y="68"/>
                  </a:cubicBezTo>
                  <a:cubicBezTo>
                    <a:pt x="8" y="64"/>
                    <a:pt x="11" y="63"/>
                    <a:pt x="13" y="61"/>
                  </a:cubicBezTo>
                  <a:cubicBezTo>
                    <a:pt x="14" y="60"/>
                    <a:pt x="13" y="62"/>
                    <a:pt x="14" y="62"/>
                  </a:cubicBezTo>
                  <a:cubicBezTo>
                    <a:pt x="15" y="60"/>
                    <a:pt x="17" y="58"/>
                    <a:pt x="16" y="57"/>
                  </a:cubicBezTo>
                  <a:cubicBezTo>
                    <a:pt x="17" y="56"/>
                    <a:pt x="18" y="56"/>
                    <a:pt x="18" y="55"/>
                  </a:cubicBezTo>
                  <a:cubicBezTo>
                    <a:pt x="18" y="55"/>
                    <a:pt x="17" y="55"/>
                    <a:pt x="18" y="54"/>
                  </a:cubicBezTo>
                  <a:cubicBezTo>
                    <a:pt x="18" y="54"/>
                    <a:pt x="19" y="54"/>
                    <a:pt x="19" y="54"/>
                  </a:cubicBezTo>
                  <a:cubicBezTo>
                    <a:pt x="19" y="54"/>
                    <a:pt x="19" y="53"/>
                    <a:pt x="19" y="53"/>
                  </a:cubicBezTo>
                  <a:cubicBezTo>
                    <a:pt x="23" y="50"/>
                    <a:pt x="25" y="43"/>
                    <a:pt x="30" y="41"/>
                  </a:cubicBezTo>
                  <a:cubicBezTo>
                    <a:pt x="30" y="40"/>
                    <a:pt x="31" y="40"/>
                    <a:pt x="31" y="38"/>
                  </a:cubicBezTo>
                  <a:cubicBezTo>
                    <a:pt x="34" y="37"/>
                    <a:pt x="38" y="30"/>
                    <a:pt x="42" y="30"/>
                  </a:cubicBezTo>
                  <a:cubicBezTo>
                    <a:pt x="47" y="24"/>
                    <a:pt x="56" y="18"/>
                    <a:pt x="65" y="15"/>
                  </a:cubicBezTo>
                  <a:cubicBezTo>
                    <a:pt x="65" y="15"/>
                    <a:pt x="64" y="15"/>
                    <a:pt x="65" y="16"/>
                  </a:cubicBezTo>
                  <a:cubicBezTo>
                    <a:pt x="66" y="16"/>
                    <a:pt x="66" y="15"/>
                    <a:pt x="68" y="16"/>
                  </a:cubicBezTo>
                  <a:cubicBezTo>
                    <a:pt x="69" y="15"/>
                    <a:pt x="69" y="14"/>
                    <a:pt x="69" y="13"/>
                  </a:cubicBezTo>
                  <a:cubicBezTo>
                    <a:pt x="72" y="13"/>
                    <a:pt x="74" y="10"/>
                    <a:pt x="76" y="9"/>
                  </a:cubicBezTo>
                  <a:cubicBezTo>
                    <a:pt x="78" y="9"/>
                    <a:pt x="80" y="7"/>
                    <a:pt x="80" y="9"/>
                  </a:cubicBezTo>
                  <a:cubicBezTo>
                    <a:pt x="81" y="9"/>
                    <a:pt x="81" y="8"/>
                    <a:pt x="81" y="7"/>
                  </a:cubicBezTo>
                  <a:cubicBezTo>
                    <a:pt x="83" y="6"/>
                    <a:pt x="85" y="4"/>
                    <a:pt x="87" y="6"/>
                  </a:cubicBezTo>
                  <a:cubicBezTo>
                    <a:pt x="89" y="2"/>
                    <a:pt x="95" y="6"/>
                    <a:pt x="96" y="2"/>
                  </a:cubicBezTo>
                  <a:cubicBezTo>
                    <a:pt x="99" y="2"/>
                    <a:pt x="103" y="0"/>
                    <a:pt x="106" y="0"/>
                  </a:cubicBezTo>
                  <a:cubicBezTo>
                    <a:pt x="106" y="1"/>
                    <a:pt x="106" y="3"/>
                    <a:pt x="106" y="2"/>
                  </a:cubicBezTo>
                  <a:cubicBezTo>
                    <a:pt x="107" y="3"/>
                    <a:pt x="104" y="4"/>
                    <a:pt x="103" y="3"/>
                  </a:cubicBezTo>
                  <a:cubicBezTo>
                    <a:pt x="103" y="5"/>
                    <a:pt x="99" y="6"/>
                    <a:pt x="97" y="5"/>
                  </a:cubicBezTo>
                  <a:cubicBezTo>
                    <a:pt x="96" y="6"/>
                    <a:pt x="96" y="7"/>
                    <a:pt x="95" y="7"/>
                  </a:cubicBezTo>
                  <a:cubicBezTo>
                    <a:pt x="95" y="8"/>
                    <a:pt x="95" y="8"/>
                    <a:pt x="95" y="8"/>
                  </a:cubicBezTo>
                  <a:cubicBezTo>
                    <a:pt x="95" y="9"/>
                    <a:pt x="94" y="8"/>
                    <a:pt x="95" y="8"/>
                  </a:cubicBezTo>
                  <a:cubicBezTo>
                    <a:pt x="94" y="6"/>
                    <a:pt x="93" y="8"/>
                    <a:pt x="92" y="8"/>
                  </a:cubicBezTo>
                  <a:close/>
                  <a:moveTo>
                    <a:pt x="14" y="74"/>
                  </a:moveTo>
                  <a:cubicBezTo>
                    <a:pt x="14" y="74"/>
                    <a:pt x="15" y="74"/>
                    <a:pt x="15" y="73"/>
                  </a:cubicBezTo>
                  <a:cubicBezTo>
                    <a:pt x="14" y="73"/>
                    <a:pt x="14" y="73"/>
                    <a:pt x="14" y="73"/>
                  </a:cubicBezTo>
                  <a:cubicBezTo>
                    <a:pt x="14" y="73"/>
                    <a:pt x="13" y="74"/>
                    <a:pt x="14" y="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庞门正道粗书体" panose="02010600030101010101" pitchFamily="2" charset="-122"/>
                <a:ea typeface="庞门正道粗书体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85" name="Freeform 5470"/>
            <p:cNvSpPr/>
            <p:nvPr/>
          </p:nvSpPr>
          <p:spPr bwMode="auto">
            <a:xfrm>
              <a:off x="7499351" y="5356227"/>
              <a:ext cx="11113" cy="15875"/>
            </a:xfrm>
            <a:custGeom>
              <a:avLst/>
              <a:gdLst>
                <a:gd name="T0" fmla="*/ 2 w 3"/>
                <a:gd name="T1" fmla="*/ 0 h 4"/>
                <a:gd name="T2" fmla="*/ 0 w 3"/>
                <a:gd name="T3" fmla="*/ 3 h 4"/>
                <a:gd name="T4" fmla="*/ 0 w 3"/>
                <a:gd name="T5" fmla="*/ 1 h 4"/>
                <a:gd name="T6" fmla="*/ 2 w 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2" y="0"/>
                  </a:moveTo>
                  <a:cubicBezTo>
                    <a:pt x="3" y="0"/>
                    <a:pt x="2" y="4"/>
                    <a:pt x="0" y="3"/>
                  </a:cubicBezTo>
                  <a:cubicBezTo>
                    <a:pt x="2" y="2"/>
                    <a:pt x="0" y="2"/>
                    <a:pt x="0" y="1"/>
                  </a:cubicBezTo>
                  <a:cubicBezTo>
                    <a:pt x="1" y="0"/>
                    <a:pt x="3" y="1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庞门正道粗书体" panose="02010600030101010101" pitchFamily="2" charset="-122"/>
                <a:ea typeface="庞门正道粗书体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86" name="Freeform 5471"/>
            <p:cNvSpPr/>
            <p:nvPr/>
          </p:nvSpPr>
          <p:spPr bwMode="auto">
            <a:xfrm>
              <a:off x="7029451" y="5856289"/>
              <a:ext cx="30163" cy="71438"/>
            </a:xfrm>
            <a:custGeom>
              <a:avLst/>
              <a:gdLst>
                <a:gd name="T0" fmla="*/ 1 w 8"/>
                <a:gd name="T1" fmla="*/ 0 h 19"/>
                <a:gd name="T2" fmla="*/ 3 w 8"/>
                <a:gd name="T3" fmla="*/ 2 h 19"/>
                <a:gd name="T4" fmla="*/ 7 w 8"/>
                <a:gd name="T5" fmla="*/ 2 h 19"/>
                <a:gd name="T6" fmla="*/ 6 w 8"/>
                <a:gd name="T7" fmla="*/ 5 h 19"/>
                <a:gd name="T8" fmla="*/ 7 w 8"/>
                <a:gd name="T9" fmla="*/ 7 h 19"/>
                <a:gd name="T10" fmla="*/ 5 w 8"/>
                <a:gd name="T11" fmla="*/ 7 h 19"/>
                <a:gd name="T12" fmla="*/ 5 w 8"/>
                <a:gd name="T13" fmla="*/ 8 h 19"/>
                <a:gd name="T14" fmla="*/ 7 w 8"/>
                <a:gd name="T15" fmla="*/ 8 h 19"/>
                <a:gd name="T16" fmla="*/ 3 w 8"/>
                <a:gd name="T17" fmla="*/ 12 h 19"/>
                <a:gd name="T18" fmla="*/ 3 w 8"/>
                <a:gd name="T19" fmla="*/ 19 h 19"/>
                <a:gd name="T20" fmla="*/ 3 w 8"/>
                <a:gd name="T21" fmla="*/ 16 h 19"/>
                <a:gd name="T22" fmla="*/ 4 w 8"/>
                <a:gd name="T23" fmla="*/ 16 h 19"/>
                <a:gd name="T24" fmla="*/ 1 w 8"/>
                <a:gd name="T25" fmla="*/ 11 h 19"/>
                <a:gd name="T26" fmla="*/ 1 w 8"/>
                <a:gd name="T27" fmla="*/ 9 h 19"/>
                <a:gd name="T28" fmla="*/ 3 w 8"/>
                <a:gd name="T29" fmla="*/ 11 h 19"/>
                <a:gd name="T30" fmla="*/ 4 w 8"/>
                <a:gd name="T31" fmla="*/ 7 h 19"/>
                <a:gd name="T32" fmla="*/ 1 w 8"/>
                <a:gd name="T33" fmla="*/ 5 h 19"/>
                <a:gd name="T34" fmla="*/ 1 w 8"/>
                <a:gd name="T3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" h="19">
                  <a:moveTo>
                    <a:pt x="1" y="0"/>
                  </a:moveTo>
                  <a:cubicBezTo>
                    <a:pt x="2" y="1"/>
                    <a:pt x="3" y="0"/>
                    <a:pt x="3" y="2"/>
                  </a:cubicBezTo>
                  <a:cubicBezTo>
                    <a:pt x="5" y="2"/>
                    <a:pt x="6" y="2"/>
                    <a:pt x="7" y="2"/>
                  </a:cubicBezTo>
                  <a:cubicBezTo>
                    <a:pt x="6" y="4"/>
                    <a:pt x="8" y="3"/>
                    <a:pt x="6" y="5"/>
                  </a:cubicBezTo>
                  <a:cubicBezTo>
                    <a:pt x="5" y="6"/>
                    <a:pt x="7" y="6"/>
                    <a:pt x="7" y="7"/>
                  </a:cubicBezTo>
                  <a:cubicBezTo>
                    <a:pt x="6" y="7"/>
                    <a:pt x="5" y="6"/>
                    <a:pt x="5" y="7"/>
                  </a:cubicBezTo>
                  <a:cubicBezTo>
                    <a:pt x="5" y="8"/>
                    <a:pt x="7" y="8"/>
                    <a:pt x="5" y="8"/>
                  </a:cubicBezTo>
                  <a:cubicBezTo>
                    <a:pt x="6" y="9"/>
                    <a:pt x="6" y="8"/>
                    <a:pt x="7" y="8"/>
                  </a:cubicBezTo>
                  <a:cubicBezTo>
                    <a:pt x="5" y="10"/>
                    <a:pt x="6" y="12"/>
                    <a:pt x="3" y="12"/>
                  </a:cubicBezTo>
                  <a:cubicBezTo>
                    <a:pt x="5" y="14"/>
                    <a:pt x="5" y="16"/>
                    <a:pt x="3" y="19"/>
                  </a:cubicBezTo>
                  <a:cubicBezTo>
                    <a:pt x="3" y="18"/>
                    <a:pt x="2" y="18"/>
                    <a:pt x="3" y="16"/>
                  </a:cubicBezTo>
                  <a:cubicBezTo>
                    <a:pt x="3" y="16"/>
                    <a:pt x="3" y="16"/>
                    <a:pt x="4" y="16"/>
                  </a:cubicBezTo>
                  <a:cubicBezTo>
                    <a:pt x="2" y="15"/>
                    <a:pt x="4" y="11"/>
                    <a:pt x="1" y="11"/>
                  </a:cubicBezTo>
                  <a:cubicBezTo>
                    <a:pt x="1" y="10"/>
                    <a:pt x="0" y="9"/>
                    <a:pt x="1" y="9"/>
                  </a:cubicBezTo>
                  <a:cubicBezTo>
                    <a:pt x="1" y="10"/>
                    <a:pt x="3" y="9"/>
                    <a:pt x="3" y="11"/>
                  </a:cubicBezTo>
                  <a:cubicBezTo>
                    <a:pt x="4" y="9"/>
                    <a:pt x="2" y="8"/>
                    <a:pt x="4" y="7"/>
                  </a:cubicBezTo>
                  <a:cubicBezTo>
                    <a:pt x="3" y="6"/>
                    <a:pt x="2" y="5"/>
                    <a:pt x="1" y="5"/>
                  </a:cubicBezTo>
                  <a:cubicBezTo>
                    <a:pt x="0" y="3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庞门正道粗书体" panose="02010600030101010101" pitchFamily="2" charset="-122"/>
                <a:ea typeface="庞门正道粗书体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87" name="Freeform 5472"/>
            <p:cNvSpPr/>
            <p:nvPr/>
          </p:nvSpPr>
          <p:spPr bwMode="auto">
            <a:xfrm>
              <a:off x="7743826" y="5348289"/>
              <a:ext cx="288925" cy="158750"/>
            </a:xfrm>
            <a:custGeom>
              <a:avLst/>
              <a:gdLst>
                <a:gd name="T0" fmla="*/ 1 w 77"/>
                <a:gd name="T1" fmla="*/ 0 h 42"/>
                <a:gd name="T2" fmla="*/ 17 w 77"/>
                <a:gd name="T3" fmla="*/ 5 h 42"/>
                <a:gd name="T4" fmla="*/ 20 w 77"/>
                <a:gd name="T5" fmla="*/ 5 h 42"/>
                <a:gd name="T6" fmla="*/ 74 w 77"/>
                <a:gd name="T7" fmla="*/ 37 h 42"/>
                <a:gd name="T8" fmla="*/ 75 w 77"/>
                <a:gd name="T9" fmla="*/ 40 h 42"/>
                <a:gd name="T10" fmla="*/ 76 w 77"/>
                <a:gd name="T11" fmla="*/ 42 h 42"/>
                <a:gd name="T12" fmla="*/ 69 w 77"/>
                <a:gd name="T13" fmla="*/ 36 h 42"/>
                <a:gd name="T14" fmla="*/ 67 w 77"/>
                <a:gd name="T15" fmla="*/ 36 h 42"/>
                <a:gd name="T16" fmla="*/ 59 w 77"/>
                <a:gd name="T17" fmla="*/ 30 h 42"/>
                <a:gd name="T18" fmla="*/ 24 w 77"/>
                <a:gd name="T19" fmla="*/ 14 h 42"/>
                <a:gd name="T20" fmla="*/ 9 w 77"/>
                <a:gd name="T21" fmla="*/ 7 h 42"/>
                <a:gd name="T22" fmla="*/ 6 w 77"/>
                <a:gd name="T23" fmla="*/ 4 h 42"/>
                <a:gd name="T24" fmla="*/ 1 w 77"/>
                <a:gd name="T25" fmla="*/ 2 h 42"/>
                <a:gd name="T26" fmla="*/ 1 w 77"/>
                <a:gd name="T27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7" h="42">
                  <a:moveTo>
                    <a:pt x="1" y="0"/>
                  </a:moveTo>
                  <a:cubicBezTo>
                    <a:pt x="6" y="3"/>
                    <a:pt x="12" y="2"/>
                    <a:pt x="17" y="5"/>
                  </a:cubicBezTo>
                  <a:cubicBezTo>
                    <a:pt x="18" y="5"/>
                    <a:pt x="18" y="5"/>
                    <a:pt x="20" y="5"/>
                  </a:cubicBezTo>
                  <a:cubicBezTo>
                    <a:pt x="41" y="12"/>
                    <a:pt x="60" y="22"/>
                    <a:pt x="74" y="37"/>
                  </a:cubicBezTo>
                  <a:cubicBezTo>
                    <a:pt x="74" y="39"/>
                    <a:pt x="75" y="39"/>
                    <a:pt x="75" y="40"/>
                  </a:cubicBezTo>
                  <a:cubicBezTo>
                    <a:pt x="76" y="40"/>
                    <a:pt x="77" y="41"/>
                    <a:pt x="76" y="42"/>
                  </a:cubicBezTo>
                  <a:cubicBezTo>
                    <a:pt x="73" y="41"/>
                    <a:pt x="70" y="39"/>
                    <a:pt x="69" y="36"/>
                  </a:cubicBezTo>
                  <a:cubicBezTo>
                    <a:pt x="68" y="35"/>
                    <a:pt x="68" y="37"/>
                    <a:pt x="67" y="36"/>
                  </a:cubicBezTo>
                  <a:cubicBezTo>
                    <a:pt x="64" y="34"/>
                    <a:pt x="62" y="33"/>
                    <a:pt x="59" y="30"/>
                  </a:cubicBezTo>
                  <a:cubicBezTo>
                    <a:pt x="47" y="25"/>
                    <a:pt x="37" y="18"/>
                    <a:pt x="24" y="14"/>
                  </a:cubicBezTo>
                  <a:cubicBezTo>
                    <a:pt x="21" y="9"/>
                    <a:pt x="15" y="9"/>
                    <a:pt x="9" y="7"/>
                  </a:cubicBezTo>
                  <a:cubicBezTo>
                    <a:pt x="9" y="5"/>
                    <a:pt x="6" y="6"/>
                    <a:pt x="6" y="4"/>
                  </a:cubicBezTo>
                  <a:cubicBezTo>
                    <a:pt x="4" y="4"/>
                    <a:pt x="2" y="3"/>
                    <a:pt x="1" y="2"/>
                  </a:cubicBezTo>
                  <a:cubicBezTo>
                    <a:pt x="0" y="1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庞门正道粗书体" panose="02010600030101010101" pitchFamily="2" charset="-122"/>
                <a:ea typeface="庞门正道粗书体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88" name="Freeform 5473"/>
            <p:cNvSpPr>
              <a:spLocks noEditPoints="1"/>
            </p:cNvSpPr>
            <p:nvPr/>
          </p:nvSpPr>
          <p:spPr bwMode="auto">
            <a:xfrm>
              <a:off x="7018338" y="5584827"/>
              <a:ext cx="1223963" cy="984250"/>
            </a:xfrm>
            <a:custGeom>
              <a:avLst/>
              <a:gdLst>
                <a:gd name="T0" fmla="*/ 293 w 326"/>
                <a:gd name="T1" fmla="*/ 5 h 262"/>
                <a:gd name="T2" fmla="*/ 300 w 326"/>
                <a:gd name="T3" fmla="*/ 15 h 262"/>
                <a:gd name="T4" fmla="*/ 313 w 326"/>
                <a:gd name="T5" fmla="*/ 41 h 262"/>
                <a:gd name="T6" fmla="*/ 315 w 326"/>
                <a:gd name="T7" fmla="*/ 51 h 262"/>
                <a:gd name="T8" fmla="*/ 321 w 326"/>
                <a:gd name="T9" fmla="*/ 74 h 262"/>
                <a:gd name="T10" fmla="*/ 324 w 326"/>
                <a:gd name="T11" fmla="*/ 95 h 262"/>
                <a:gd name="T12" fmla="*/ 326 w 326"/>
                <a:gd name="T13" fmla="*/ 104 h 262"/>
                <a:gd name="T14" fmla="*/ 317 w 326"/>
                <a:gd name="T15" fmla="*/ 140 h 262"/>
                <a:gd name="T16" fmla="*/ 305 w 326"/>
                <a:gd name="T17" fmla="*/ 172 h 262"/>
                <a:gd name="T18" fmla="*/ 276 w 326"/>
                <a:gd name="T19" fmla="*/ 207 h 262"/>
                <a:gd name="T20" fmla="*/ 221 w 326"/>
                <a:gd name="T21" fmla="*/ 243 h 262"/>
                <a:gd name="T22" fmla="*/ 206 w 326"/>
                <a:gd name="T23" fmla="*/ 249 h 262"/>
                <a:gd name="T24" fmla="*/ 194 w 326"/>
                <a:gd name="T25" fmla="*/ 256 h 262"/>
                <a:gd name="T26" fmla="*/ 187 w 326"/>
                <a:gd name="T27" fmla="*/ 258 h 262"/>
                <a:gd name="T28" fmla="*/ 170 w 326"/>
                <a:gd name="T29" fmla="*/ 254 h 262"/>
                <a:gd name="T30" fmla="*/ 118 w 326"/>
                <a:gd name="T31" fmla="*/ 247 h 262"/>
                <a:gd name="T32" fmla="*/ 74 w 326"/>
                <a:gd name="T33" fmla="*/ 226 h 262"/>
                <a:gd name="T34" fmla="*/ 48 w 326"/>
                <a:gd name="T35" fmla="*/ 206 h 262"/>
                <a:gd name="T36" fmla="*/ 33 w 326"/>
                <a:gd name="T37" fmla="*/ 189 h 262"/>
                <a:gd name="T38" fmla="*/ 12 w 326"/>
                <a:gd name="T39" fmla="*/ 155 h 262"/>
                <a:gd name="T40" fmla="*/ 3 w 326"/>
                <a:gd name="T41" fmla="*/ 104 h 262"/>
                <a:gd name="T42" fmla="*/ 3 w 326"/>
                <a:gd name="T43" fmla="*/ 94 h 262"/>
                <a:gd name="T44" fmla="*/ 6 w 326"/>
                <a:gd name="T45" fmla="*/ 95 h 262"/>
                <a:gd name="T46" fmla="*/ 10 w 326"/>
                <a:gd name="T47" fmla="*/ 111 h 262"/>
                <a:gd name="T48" fmla="*/ 22 w 326"/>
                <a:gd name="T49" fmla="*/ 148 h 262"/>
                <a:gd name="T50" fmla="*/ 34 w 326"/>
                <a:gd name="T51" fmla="*/ 169 h 262"/>
                <a:gd name="T52" fmla="*/ 43 w 326"/>
                <a:gd name="T53" fmla="*/ 187 h 262"/>
                <a:gd name="T54" fmla="*/ 61 w 326"/>
                <a:gd name="T55" fmla="*/ 206 h 262"/>
                <a:gd name="T56" fmla="*/ 90 w 326"/>
                <a:gd name="T57" fmla="*/ 226 h 262"/>
                <a:gd name="T58" fmla="*/ 113 w 326"/>
                <a:gd name="T59" fmla="*/ 237 h 262"/>
                <a:gd name="T60" fmla="*/ 141 w 326"/>
                <a:gd name="T61" fmla="*/ 243 h 262"/>
                <a:gd name="T62" fmla="*/ 154 w 326"/>
                <a:gd name="T63" fmla="*/ 244 h 262"/>
                <a:gd name="T64" fmla="*/ 187 w 326"/>
                <a:gd name="T65" fmla="*/ 241 h 262"/>
                <a:gd name="T66" fmla="*/ 213 w 326"/>
                <a:gd name="T67" fmla="*/ 233 h 262"/>
                <a:gd name="T68" fmla="*/ 236 w 326"/>
                <a:gd name="T69" fmla="*/ 224 h 262"/>
                <a:gd name="T70" fmla="*/ 244 w 326"/>
                <a:gd name="T71" fmla="*/ 220 h 262"/>
                <a:gd name="T72" fmla="*/ 266 w 326"/>
                <a:gd name="T73" fmla="*/ 204 h 262"/>
                <a:gd name="T74" fmla="*/ 286 w 326"/>
                <a:gd name="T75" fmla="*/ 179 h 262"/>
                <a:gd name="T76" fmla="*/ 289 w 326"/>
                <a:gd name="T77" fmla="*/ 174 h 262"/>
                <a:gd name="T78" fmla="*/ 302 w 326"/>
                <a:gd name="T79" fmla="*/ 150 h 262"/>
                <a:gd name="T80" fmla="*/ 309 w 326"/>
                <a:gd name="T81" fmla="*/ 125 h 262"/>
                <a:gd name="T82" fmla="*/ 312 w 326"/>
                <a:gd name="T83" fmla="*/ 120 h 262"/>
                <a:gd name="T84" fmla="*/ 314 w 326"/>
                <a:gd name="T85" fmla="*/ 95 h 262"/>
                <a:gd name="T86" fmla="*/ 315 w 326"/>
                <a:gd name="T87" fmla="*/ 93 h 262"/>
                <a:gd name="T88" fmla="*/ 317 w 326"/>
                <a:gd name="T89" fmla="*/ 91 h 262"/>
                <a:gd name="T90" fmla="*/ 315 w 326"/>
                <a:gd name="T91" fmla="*/ 86 h 262"/>
                <a:gd name="T92" fmla="*/ 315 w 326"/>
                <a:gd name="T93" fmla="*/ 77 h 262"/>
                <a:gd name="T94" fmla="*/ 313 w 326"/>
                <a:gd name="T95" fmla="*/ 71 h 262"/>
                <a:gd name="T96" fmla="*/ 313 w 326"/>
                <a:gd name="T97" fmla="*/ 69 h 262"/>
                <a:gd name="T98" fmla="*/ 311 w 326"/>
                <a:gd name="T99" fmla="*/ 66 h 262"/>
                <a:gd name="T100" fmla="*/ 312 w 326"/>
                <a:gd name="T101" fmla="*/ 58 h 262"/>
                <a:gd name="T102" fmla="*/ 310 w 326"/>
                <a:gd name="T103" fmla="*/ 50 h 262"/>
                <a:gd name="T104" fmla="*/ 301 w 326"/>
                <a:gd name="T105" fmla="*/ 30 h 262"/>
                <a:gd name="T106" fmla="*/ 298 w 326"/>
                <a:gd name="T107" fmla="*/ 20 h 262"/>
                <a:gd name="T108" fmla="*/ 296 w 326"/>
                <a:gd name="T109" fmla="*/ 16 h 262"/>
                <a:gd name="T110" fmla="*/ 288 w 326"/>
                <a:gd name="T111" fmla="*/ 0 h 262"/>
                <a:gd name="T112" fmla="*/ 299 w 326"/>
                <a:gd name="T113" fmla="*/ 19 h 262"/>
                <a:gd name="T114" fmla="*/ 311 w 326"/>
                <a:gd name="T115" fmla="*/ 61 h 262"/>
                <a:gd name="T116" fmla="*/ 312 w 326"/>
                <a:gd name="T117" fmla="*/ 60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26" h="262">
                  <a:moveTo>
                    <a:pt x="288" y="0"/>
                  </a:moveTo>
                  <a:cubicBezTo>
                    <a:pt x="290" y="2"/>
                    <a:pt x="293" y="2"/>
                    <a:pt x="293" y="5"/>
                  </a:cubicBezTo>
                  <a:cubicBezTo>
                    <a:pt x="296" y="8"/>
                    <a:pt x="297" y="10"/>
                    <a:pt x="298" y="14"/>
                  </a:cubicBezTo>
                  <a:cubicBezTo>
                    <a:pt x="299" y="14"/>
                    <a:pt x="300" y="14"/>
                    <a:pt x="300" y="15"/>
                  </a:cubicBezTo>
                  <a:cubicBezTo>
                    <a:pt x="300" y="21"/>
                    <a:pt x="306" y="24"/>
                    <a:pt x="307" y="29"/>
                  </a:cubicBezTo>
                  <a:cubicBezTo>
                    <a:pt x="307" y="32"/>
                    <a:pt x="309" y="39"/>
                    <a:pt x="313" y="41"/>
                  </a:cubicBezTo>
                  <a:cubicBezTo>
                    <a:pt x="313" y="42"/>
                    <a:pt x="313" y="43"/>
                    <a:pt x="313" y="44"/>
                  </a:cubicBezTo>
                  <a:cubicBezTo>
                    <a:pt x="313" y="46"/>
                    <a:pt x="315" y="49"/>
                    <a:pt x="315" y="51"/>
                  </a:cubicBezTo>
                  <a:cubicBezTo>
                    <a:pt x="318" y="54"/>
                    <a:pt x="316" y="60"/>
                    <a:pt x="317" y="65"/>
                  </a:cubicBezTo>
                  <a:cubicBezTo>
                    <a:pt x="318" y="68"/>
                    <a:pt x="321" y="71"/>
                    <a:pt x="321" y="74"/>
                  </a:cubicBezTo>
                  <a:cubicBezTo>
                    <a:pt x="322" y="76"/>
                    <a:pt x="321" y="79"/>
                    <a:pt x="321" y="81"/>
                  </a:cubicBezTo>
                  <a:cubicBezTo>
                    <a:pt x="322" y="86"/>
                    <a:pt x="324" y="90"/>
                    <a:pt x="324" y="95"/>
                  </a:cubicBezTo>
                  <a:cubicBezTo>
                    <a:pt x="324" y="98"/>
                    <a:pt x="322" y="100"/>
                    <a:pt x="322" y="104"/>
                  </a:cubicBezTo>
                  <a:cubicBezTo>
                    <a:pt x="323" y="105"/>
                    <a:pt x="325" y="103"/>
                    <a:pt x="326" y="104"/>
                  </a:cubicBezTo>
                  <a:cubicBezTo>
                    <a:pt x="325" y="106"/>
                    <a:pt x="324" y="107"/>
                    <a:pt x="322" y="107"/>
                  </a:cubicBezTo>
                  <a:cubicBezTo>
                    <a:pt x="323" y="119"/>
                    <a:pt x="318" y="129"/>
                    <a:pt x="317" y="140"/>
                  </a:cubicBezTo>
                  <a:cubicBezTo>
                    <a:pt x="316" y="148"/>
                    <a:pt x="310" y="155"/>
                    <a:pt x="308" y="163"/>
                  </a:cubicBezTo>
                  <a:cubicBezTo>
                    <a:pt x="307" y="166"/>
                    <a:pt x="307" y="169"/>
                    <a:pt x="305" y="172"/>
                  </a:cubicBezTo>
                  <a:cubicBezTo>
                    <a:pt x="302" y="176"/>
                    <a:pt x="299" y="180"/>
                    <a:pt x="296" y="182"/>
                  </a:cubicBezTo>
                  <a:cubicBezTo>
                    <a:pt x="291" y="192"/>
                    <a:pt x="285" y="200"/>
                    <a:pt x="276" y="207"/>
                  </a:cubicBezTo>
                  <a:cubicBezTo>
                    <a:pt x="276" y="207"/>
                    <a:pt x="276" y="208"/>
                    <a:pt x="276" y="208"/>
                  </a:cubicBezTo>
                  <a:cubicBezTo>
                    <a:pt x="261" y="223"/>
                    <a:pt x="241" y="234"/>
                    <a:pt x="221" y="243"/>
                  </a:cubicBezTo>
                  <a:cubicBezTo>
                    <a:pt x="220" y="244"/>
                    <a:pt x="219" y="246"/>
                    <a:pt x="218" y="247"/>
                  </a:cubicBezTo>
                  <a:cubicBezTo>
                    <a:pt x="215" y="246"/>
                    <a:pt x="211" y="248"/>
                    <a:pt x="206" y="249"/>
                  </a:cubicBezTo>
                  <a:cubicBezTo>
                    <a:pt x="202" y="251"/>
                    <a:pt x="198" y="252"/>
                    <a:pt x="194" y="252"/>
                  </a:cubicBezTo>
                  <a:cubicBezTo>
                    <a:pt x="196" y="254"/>
                    <a:pt x="193" y="255"/>
                    <a:pt x="194" y="256"/>
                  </a:cubicBezTo>
                  <a:cubicBezTo>
                    <a:pt x="191" y="254"/>
                    <a:pt x="190" y="258"/>
                    <a:pt x="191" y="259"/>
                  </a:cubicBezTo>
                  <a:cubicBezTo>
                    <a:pt x="189" y="259"/>
                    <a:pt x="188" y="259"/>
                    <a:pt x="187" y="258"/>
                  </a:cubicBezTo>
                  <a:cubicBezTo>
                    <a:pt x="183" y="262"/>
                    <a:pt x="179" y="258"/>
                    <a:pt x="178" y="253"/>
                  </a:cubicBezTo>
                  <a:cubicBezTo>
                    <a:pt x="175" y="252"/>
                    <a:pt x="173" y="253"/>
                    <a:pt x="170" y="254"/>
                  </a:cubicBezTo>
                  <a:cubicBezTo>
                    <a:pt x="163" y="254"/>
                    <a:pt x="156" y="253"/>
                    <a:pt x="150" y="254"/>
                  </a:cubicBezTo>
                  <a:cubicBezTo>
                    <a:pt x="139" y="252"/>
                    <a:pt x="128" y="250"/>
                    <a:pt x="118" y="247"/>
                  </a:cubicBezTo>
                  <a:cubicBezTo>
                    <a:pt x="115" y="247"/>
                    <a:pt x="112" y="245"/>
                    <a:pt x="108" y="245"/>
                  </a:cubicBezTo>
                  <a:cubicBezTo>
                    <a:pt x="97" y="238"/>
                    <a:pt x="83" y="234"/>
                    <a:pt x="74" y="226"/>
                  </a:cubicBezTo>
                  <a:cubicBezTo>
                    <a:pt x="72" y="225"/>
                    <a:pt x="70" y="224"/>
                    <a:pt x="69" y="222"/>
                  </a:cubicBezTo>
                  <a:cubicBezTo>
                    <a:pt x="60" y="218"/>
                    <a:pt x="56" y="211"/>
                    <a:pt x="48" y="206"/>
                  </a:cubicBezTo>
                  <a:cubicBezTo>
                    <a:pt x="44" y="201"/>
                    <a:pt x="39" y="197"/>
                    <a:pt x="35" y="191"/>
                  </a:cubicBezTo>
                  <a:cubicBezTo>
                    <a:pt x="34" y="191"/>
                    <a:pt x="34" y="190"/>
                    <a:pt x="33" y="189"/>
                  </a:cubicBezTo>
                  <a:cubicBezTo>
                    <a:pt x="30" y="185"/>
                    <a:pt x="27" y="181"/>
                    <a:pt x="24" y="178"/>
                  </a:cubicBezTo>
                  <a:cubicBezTo>
                    <a:pt x="20" y="170"/>
                    <a:pt x="15" y="163"/>
                    <a:pt x="12" y="155"/>
                  </a:cubicBezTo>
                  <a:cubicBezTo>
                    <a:pt x="10" y="146"/>
                    <a:pt x="6" y="138"/>
                    <a:pt x="4" y="127"/>
                  </a:cubicBezTo>
                  <a:cubicBezTo>
                    <a:pt x="0" y="120"/>
                    <a:pt x="3" y="112"/>
                    <a:pt x="3" y="104"/>
                  </a:cubicBezTo>
                  <a:cubicBezTo>
                    <a:pt x="3" y="103"/>
                    <a:pt x="2" y="103"/>
                    <a:pt x="1" y="103"/>
                  </a:cubicBezTo>
                  <a:cubicBezTo>
                    <a:pt x="2" y="100"/>
                    <a:pt x="0" y="96"/>
                    <a:pt x="3" y="94"/>
                  </a:cubicBezTo>
                  <a:cubicBezTo>
                    <a:pt x="1" y="93"/>
                    <a:pt x="2" y="90"/>
                    <a:pt x="2" y="88"/>
                  </a:cubicBezTo>
                  <a:cubicBezTo>
                    <a:pt x="3" y="91"/>
                    <a:pt x="6" y="92"/>
                    <a:pt x="6" y="95"/>
                  </a:cubicBezTo>
                  <a:cubicBezTo>
                    <a:pt x="7" y="98"/>
                    <a:pt x="6" y="102"/>
                    <a:pt x="8" y="104"/>
                  </a:cubicBezTo>
                  <a:cubicBezTo>
                    <a:pt x="8" y="107"/>
                    <a:pt x="9" y="110"/>
                    <a:pt x="10" y="111"/>
                  </a:cubicBezTo>
                  <a:cubicBezTo>
                    <a:pt x="11" y="119"/>
                    <a:pt x="13" y="124"/>
                    <a:pt x="14" y="129"/>
                  </a:cubicBezTo>
                  <a:cubicBezTo>
                    <a:pt x="17" y="135"/>
                    <a:pt x="18" y="142"/>
                    <a:pt x="22" y="148"/>
                  </a:cubicBezTo>
                  <a:cubicBezTo>
                    <a:pt x="26" y="153"/>
                    <a:pt x="32" y="158"/>
                    <a:pt x="34" y="164"/>
                  </a:cubicBezTo>
                  <a:cubicBezTo>
                    <a:pt x="34" y="166"/>
                    <a:pt x="34" y="167"/>
                    <a:pt x="34" y="169"/>
                  </a:cubicBezTo>
                  <a:cubicBezTo>
                    <a:pt x="35" y="170"/>
                    <a:pt x="36" y="171"/>
                    <a:pt x="37" y="173"/>
                  </a:cubicBezTo>
                  <a:cubicBezTo>
                    <a:pt x="40" y="177"/>
                    <a:pt x="41" y="182"/>
                    <a:pt x="43" y="187"/>
                  </a:cubicBezTo>
                  <a:cubicBezTo>
                    <a:pt x="45" y="192"/>
                    <a:pt x="50" y="195"/>
                    <a:pt x="54" y="199"/>
                  </a:cubicBezTo>
                  <a:cubicBezTo>
                    <a:pt x="56" y="202"/>
                    <a:pt x="57" y="205"/>
                    <a:pt x="61" y="206"/>
                  </a:cubicBezTo>
                  <a:cubicBezTo>
                    <a:pt x="65" y="211"/>
                    <a:pt x="71" y="215"/>
                    <a:pt x="77" y="218"/>
                  </a:cubicBezTo>
                  <a:cubicBezTo>
                    <a:pt x="81" y="221"/>
                    <a:pt x="84" y="225"/>
                    <a:pt x="90" y="226"/>
                  </a:cubicBezTo>
                  <a:cubicBezTo>
                    <a:pt x="90" y="227"/>
                    <a:pt x="90" y="227"/>
                    <a:pt x="90" y="228"/>
                  </a:cubicBezTo>
                  <a:cubicBezTo>
                    <a:pt x="98" y="231"/>
                    <a:pt x="106" y="234"/>
                    <a:pt x="113" y="237"/>
                  </a:cubicBezTo>
                  <a:cubicBezTo>
                    <a:pt x="119" y="239"/>
                    <a:pt x="126" y="240"/>
                    <a:pt x="133" y="241"/>
                  </a:cubicBezTo>
                  <a:cubicBezTo>
                    <a:pt x="136" y="242"/>
                    <a:pt x="138" y="243"/>
                    <a:pt x="141" y="243"/>
                  </a:cubicBezTo>
                  <a:cubicBezTo>
                    <a:pt x="143" y="243"/>
                    <a:pt x="143" y="242"/>
                    <a:pt x="145" y="243"/>
                  </a:cubicBezTo>
                  <a:cubicBezTo>
                    <a:pt x="148" y="243"/>
                    <a:pt x="151" y="244"/>
                    <a:pt x="154" y="244"/>
                  </a:cubicBezTo>
                  <a:cubicBezTo>
                    <a:pt x="157" y="244"/>
                    <a:pt x="159" y="244"/>
                    <a:pt x="162" y="244"/>
                  </a:cubicBezTo>
                  <a:cubicBezTo>
                    <a:pt x="170" y="244"/>
                    <a:pt x="179" y="242"/>
                    <a:pt x="187" y="241"/>
                  </a:cubicBezTo>
                  <a:cubicBezTo>
                    <a:pt x="191" y="241"/>
                    <a:pt x="195" y="240"/>
                    <a:pt x="199" y="239"/>
                  </a:cubicBezTo>
                  <a:cubicBezTo>
                    <a:pt x="204" y="238"/>
                    <a:pt x="210" y="237"/>
                    <a:pt x="213" y="233"/>
                  </a:cubicBezTo>
                  <a:cubicBezTo>
                    <a:pt x="214" y="234"/>
                    <a:pt x="218" y="234"/>
                    <a:pt x="218" y="231"/>
                  </a:cubicBezTo>
                  <a:cubicBezTo>
                    <a:pt x="225" y="231"/>
                    <a:pt x="231" y="228"/>
                    <a:pt x="236" y="224"/>
                  </a:cubicBezTo>
                  <a:cubicBezTo>
                    <a:pt x="237" y="223"/>
                    <a:pt x="238" y="222"/>
                    <a:pt x="240" y="221"/>
                  </a:cubicBezTo>
                  <a:cubicBezTo>
                    <a:pt x="241" y="220"/>
                    <a:pt x="243" y="221"/>
                    <a:pt x="244" y="220"/>
                  </a:cubicBezTo>
                  <a:cubicBezTo>
                    <a:pt x="246" y="219"/>
                    <a:pt x="248" y="216"/>
                    <a:pt x="250" y="214"/>
                  </a:cubicBezTo>
                  <a:cubicBezTo>
                    <a:pt x="256" y="212"/>
                    <a:pt x="260" y="205"/>
                    <a:pt x="266" y="204"/>
                  </a:cubicBezTo>
                  <a:cubicBezTo>
                    <a:pt x="267" y="200"/>
                    <a:pt x="269" y="197"/>
                    <a:pt x="273" y="196"/>
                  </a:cubicBezTo>
                  <a:cubicBezTo>
                    <a:pt x="276" y="189"/>
                    <a:pt x="282" y="185"/>
                    <a:pt x="286" y="179"/>
                  </a:cubicBezTo>
                  <a:cubicBezTo>
                    <a:pt x="286" y="178"/>
                    <a:pt x="287" y="177"/>
                    <a:pt x="287" y="176"/>
                  </a:cubicBezTo>
                  <a:cubicBezTo>
                    <a:pt x="288" y="176"/>
                    <a:pt x="288" y="174"/>
                    <a:pt x="289" y="174"/>
                  </a:cubicBezTo>
                  <a:cubicBezTo>
                    <a:pt x="292" y="167"/>
                    <a:pt x="296" y="163"/>
                    <a:pt x="299" y="157"/>
                  </a:cubicBezTo>
                  <a:cubicBezTo>
                    <a:pt x="299" y="154"/>
                    <a:pt x="301" y="152"/>
                    <a:pt x="302" y="150"/>
                  </a:cubicBezTo>
                  <a:cubicBezTo>
                    <a:pt x="303" y="147"/>
                    <a:pt x="303" y="143"/>
                    <a:pt x="304" y="141"/>
                  </a:cubicBezTo>
                  <a:cubicBezTo>
                    <a:pt x="305" y="135"/>
                    <a:pt x="308" y="132"/>
                    <a:pt x="309" y="125"/>
                  </a:cubicBezTo>
                  <a:cubicBezTo>
                    <a:pt x="309" y="125"/>
                    <a:pt x="309" y="124"/>
                    <a:pt x="310" y="125"/>
                  </a:cubicBezTo>
                  <a:cubicBezTo>
                    <a:pt x="309" y="122"/>
                    <a:pt x="309" y="120"/>
                    <a:pt x="312" y="120"/>
                  </a:cubicBezTo>
                  <a:cubicBezTo>
                    <a:pt x="311" y="117"/>
                    <a:pt x="312" y="116"/>
                    <a:pt x="311" y="113"/>
                  </a:cubicBezTo>
                  <a:cubicBezTo>
                    <a:pt x="314" y="108"/>
                    <a:pt x="313" y="102"/>
                    <a:pt x="314" y="95"/>
                  </a:cubicBezTo>
                  <a:cubicBezTo>
                    <a:pt x="314" y="94"/>
                    <a:pt x="313" y="96"/>
                    <a:pt x="313" y="95"/>
                  </a:cubicBezTo>
                  <a:cubicBezTo>
                    <a:pt x="313" y="94"/>
                    <a:pt x="316" y="95"/>
                    <a:pt x="315" y="93"/>
                  </a:cubicBezTo>
                  <a:cubicBezTo>
                    <a:pt x="316" y="92"/>
                    <a:pt x="314" y="94"/>
                    <a:pt x="315" y="92"/>
                  </a:cubicBezTo>
                  <a:cubicBezTo>
                    <a:pt x="315" y="91"/>
                    <a:pt x="316" y="92"/>
                    <a:pt x="317" y="91"/>
                  </a:cubicBezTo>
                  <a:cubicBezTo>
                    <a:pt x="315" y="90"/>
                    <a:pt x="314" y="89"/>
                    <a:pt x="314" y="86"/>
                  </a:cubicBezTo>
                  <a:cubicBezTo>
                    <a:pt x="314" y="87"/>
                    <a:pt x="316" y="87"/>
                    <a:pt x="315" y="86"/>
                  </a:cubicBezTo>
                  <a:cubicBezTo>
                    <a:pt x="315" y="85"/>
                    <a:pt x="315" y="87"/>
                    <a:pt x="314" y="86"/>
                  </a:cubicBezTo>
                  <a:cubicBezTo>
                    <a:pt x="315" y="82"/>
                    <a:pt x="314" y="80"/>
                    <a:pt x="315" y="77"/>
                  </a:cubicBezTo>
                  <a:cubicBezTo>
                    <a:pt x="314" y="76"/>
                    <a:pt x="312" y="78"/>
                    <a:pt x="312" y="77"/>
                  </a:cubicBezTo>
                  <a:cubicBezTo>
                    <a:pt x="314" y="75"/>
                    <a:pt x="312" y="73"/>
                    <a:pt x="313" y="71"/>
                  </a:cubicBezTo>
                  <a:cubicBezTo>
                    <a:pt x="312" y="70"/>
                    <a:pt x="313" y="69"/>
                    <a:pt x="312" y="68"/>
                  </a:cubicBezTo>
                  <a:cubicBezTo>
                    <a:pt x="312" y="67"/>
                    <a:pt x="313" y="68"/>
                    <a:pt x="313" y="69"/>
                  </a:cubicBezTo>
                  <a:cubicBezTo>
                    <a:pt x="314" y="69"/>
                    <a:pt x="312" y="67"/>
                    <a:pt x="314" y="67"/>
                  </a:cubicBezTo>
                  <a:cubicBezTo>
                    <a:pt x="313" y="67"/>
                    <a:pt x="312" y="66"/>
                    <a:pt x="311" y="66"/>
                  </a:cubicBezTo>
                  <a:cubicBezTo>
                    <a:pt x="312" y="63"/>
                    <a:pt x="310" y="63"/>
                    <a:pt x="310" y="60"/>
                  </a:cubicBezTo>
                  <a:cubicBezTo>
                    <a:pt x="311" y="60"/>
                    <a:pt x="312" y="59"/>
                    <a:pt x="312" y="58"/>
                  </a:cubicBezTo>
                  <a:cubicBezTo>
                    <a:pt x="311" y="57"/>
                    <a:pt x="311" y="56"/>
                    <a:pt x="310" y="57"/>
                  </a:cubicBezTo>
                  <a:cubicBezTo>
                    <a:pt x="309" y="54"/>
                    <a:pt x="308" y="52"/>
                    <a:pt x="310" y="50"/>
                  </a:cubicBezTo>
                  <a:cubicBezTo>
                    <a:pt x="308" y="48"/>
                    <a:pt x="306" y="47"/>
                    <a:pt x="307" y="43"/>
                  </a:cubicBezTo>
                  <a:cubicBezTo>
                    <a:pt x="304" y="40"/>
                    <a:pt x="304" y="34"/>
                    <a:pt x="301" y="30"/>
                  </a:cubicBezTo>
                  <a:cubicBezTo>
                    <a:pt x="302" y="29"/>
                    <a:pt x="301" y="29"/>
                    <a:pt x="301" y="27"/>
                  </a:cubicBezTo>
                  <a:cubicBezTo>
                    <a:pt x="299" y="26"/>
                    <a:pt x="298" y="22"/>
                    <a:pt x="298" y="20"/>
                  </a:cubicBezTo>
                  <a:cubicBezTo>
                    <a:pt x="297" y="21"/>
                    <a:pt x="297" y="18"/>
                    <a:pt x="296" y="19"/>
                  </a:cubicBezTo>
                  <a:cubicBezTo>
                    <a:pt x="296" y="18"/>
                    <a:pt x="295" y="17"/>
                    <a:pt x="296" y="16"/>
                  </a:cubicBezTo>
                  <a:cubicBezTo>
                    <a:pt x="294" y="16"/>
                    <a:pt x="294" y="13"/>
                    <a:pt x="293" y="12"/>
                  </a:cubicBezTo>
                  <a:cubicBezTo>
                    <a:pt x="292" y="7"/>
                    <a:pt x="289" y="5"/>
                    <a:pt x="288" y="0"/>
                  </a:cubicBezTo>
                  <a:close/>
                  <a:moveTo>
                    <a:pt x="299" y="22"/>
                  </a:moveTo>
                  <a:cubicBezTo>
                    <a:pt x="300" y="21"/>
                    <a:pt x="300" y="20"/>
                    <a:pt x="299" y="19"/>
                  </a:cubicBezTo>
                  <a:cubicBezTo>
                    <a:pt x="299" y="20"/>
                    <a:pt x="299" y="21"/>
                    <a:pt x="299" y="22"/>
                  </a:cubicBezTo>
                  <a:close/>
                  <a:moveTo>
                    <a:pt x="311" y="61"/>
                  </a:moveTo>
                  <a:cubicBezTo>
                    <a:pt x="311" y="62"/>
                    <a:pt x="312" y="62"/>
                    <a:pt x="312" y="62"/>
                  </a:cubicBezTo>
                  <a:cubicBezTo>
                    <a:pt x="312" y="61"/>
                    <a:pt x="313" y="61"/>
                    <a:pt x="312" y="60"/>
                  </a:cubicBezTo>
                  <a:cubicBezTo>
                    <a:pt x="312" y="61"/>
                    <a:pt x="311" y="61"/>
                    <a:pt x="311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庞门正道粗书体" panose="02010600030101010101" pitchFamily="2" charset="-122"/>
                <a:ea typeface="庞门正道粗书体" panose="02010600030101010101" pitchFamily="2" charset="-122"/>
                <a:cs typeface="+mn-ea"/>
                <a:sym typeface="+mn-lt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 rot="17392927">
            <a:off x="1891591" y="4432569"/>
            <a:ext cx="850259" cy="857978"/>
            <a:chOff x="7018338" y="5334002"/>
            <a:chExt cx="1223963" cy="1235075"/>
          </a:xfrm>
          <a:solidFill>
            <a:srgbClr val="433A4B"/>
          </a:solidFill>
        </p:grpSpPr>
        <p:sp>
          <p:nvSpPr>
            <p:cNvPr id="67" name="Freeform 5463"/>
            <p:cNvSpPr/>
            <p:nvPr/>
          </p:nvSpPr>
          <p:spPr bwMode="auto">
            <a:xfrm>
              <a:off x="7623176" y="5334002"/>
              <a:ext cx="19050" cy="14288"/>
            </a:xfrm>
            <a:custGeom>
              <a:avLst/>
              <a:gdLst>
                <a:gd name="T0" fmla="*/ 5 w 5"/>
                <a:gd name="T1" fmla="*/ 2 h 4"/>
                <a:gd name="T2" fmla="*/ 3 w 5"/>
                <a:gd name="T3" fmla="*/ 3 h 4"/>
                <a:gd name="T4" fmla="*/ 2 w 5"/>
                <a:gd name="T5" fmla="*/ 4 h 4"/>
                <a:gd name="T6" fmla="*/ 0 w 5"/>
                <a:gd name="T7" fmla="*/ 3 h 4"/>
                <a:gd name="T8" fmla="*/ 5 w 5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4">
                  <a:moveTo>
                    <a:pt x="5" y="2"/>
                  </a:moveTo>
                  <a:cubicBezTo>
                    <a:pt x="5" y="3"/>
                    <a:pt x="4" y="3"/>
                    <a:pt x="3" y="3"/>
                  </a:cubicBezTo>
                  <a:cubicBezTo>
                    <a:pt x="5" y="3"/>
                    <a:pt x="2" y="2"/>
                    <a:pt x="2" y="4"/>
                  </a:cubicBezTo>
                  <a:cubicBezTo>
                    <a:pt x="1" y="3"/>
                    <a:pt x="2" y="3"/>
                    <a:pt x="0" y="3"/>
                  </a:cubicBezTo>
                  <a:cubicBezTo>
                    <a:pt x="0" y="0"/>
                    <a:pt x="4" y="3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庞门正道粗书体" panose="02010600030101010101" pitchFamily="2" charset="-122"/>
                <a:ea typeface="庞门正道粗书体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68" name="Freeform 5464"/>
            <p:cNvSpPr/>
            <p:nvPr/>
          </p:nvSpPr>
          <p:spPr bwMode="auto">
            <a:xfrm>
              <a:off x="7656513" y="5341939"/>
              <a:ext cx="19050" cy="6350"/>
            </a:xfrm>
            <a:custGeom>
              <a:avLst/>
              <a:gdLst>
                <a:gd name="T0" fmla="*/ 2 w 5"/>
                <a:gd name="T1" fmla="*/ 1 h 2"/>
                <a:gd name="T2" fmla="*/ 5 w 5"/>
                <a:gd name="T3" fmla="*/ 0 h 2"/>
                <a:gd name="T4" fmla="*/ 4 w 5"/>
                <a:gd name="T5" fmla="*/ 2 h 2"/>
                <a:gd name="T6" fmla="*/ 0 w 5"/>
                <a:gd name="T7" fmla="*/ 1 h 2"/>
                <a:gd name="T8" fmla="*/ 2 w 5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2" y="1"/>
                  </a:moveTo>
                  <a:cubicBezTo>
                    <a:pt x="3" y="1"/>
                    <a:pt x="3" y="0"/>
                    <a:pt x="5" y="0"/>
                  </a:cubicBezTo>
                  <a:cubicBezTo>
                    <a:pt x="5" y="2"/>
                    <a:pt x="4" y="1"/>
                    <a:pt x="4" y="2"/>
                  </a:cubicBezTo>
                  <a:cubicBezTo>
                    <a:pt x="3" y="2"/>
                    <a:pt x="1" y="2"/>
                    <a:pt x="0" y="1"/>
                  </a:cubicBezTo>
                  <a:cubicBezTo>
                    <a:pt x="0" y="0"/>
                    <a:pt x="2" y="0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庞门正道粗书体" panose="02010600030101010101" pitchFamily="2" charset="-122"/>
                <a:ea typeface="庞门正道粗书体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69" name="Freeform 5465"/>
            <p:cNvSpPr/>
            <p:nvPr/>
          </p:nvSpPr>
          <p:spPr bwMode="auto">
            <a:xfrm>
              <a:off x="7645401" y="5337177"/>
              <a:ext cx="7938" cy="15875"/>
            </a:xfrm>
            <a:custGeom>
              <a:avLst/>
              <a:gdLst>
                <a:gd name="T0" fmla="*/ 0 w 2"/>
                <a:gd name="T1" fmla="*/ 2 h 4"/>
                <a:gd name="T2" fmla="*/ 0 w 2"/>
                <a:gd name="T3" fmla="*/ 3 h 4"/>
                <a:gd name="T4" fmla="*/ 0 w 2"/>
                <a:gd name="T5" fmla="*/ 2 h 4"/>
                <a:gd name="T6" fmla="*/ 1 w 2"/>
                <a:gd name="T7" fmla="*/ 2 h 4"/>
                <a:gd name="T8" fmla="*/ 0 w 2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0" y="2"/>
                  </a:moveTo>
                  <a:cubicBezTo>
                    <a:pt x="1" y="0"/>
                    <a:pt x="2" y="4"/>
                    <a:pt x="0" y="3"/>
                  </a:cubicBezTo>
                  <a:cubicBezTo>
                    <a:pt x="1" y="3"/>
                    <a:pt x="0" y="2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庞门正道粗书体" panose="02010600030101010101" pitchFamily="2" charset="-122"/>
                <a:ea typeface="庞门正道粗书体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70" name="Freeform 5466"/>
            <p:cNvSpPr/>
            <p:nvPr/>
          </p:nvSpPr>
          <p:spPr bwMode="auto">
            <a:xfrm>
              <a:off x="7526338" y="5353052"/>
              <a:ext cx="11113" cy="6350"/>
            </a:xfrm>
            <a:custGeom>
              <a:avLst/>
              <a:gdLst>
                <a:gd name="T0" fmla="*/ 3 w 3"/>
                <a:gd name="T1" fmla="*/ 0 h 2"/>
                <a:gd name="T2" fmla="*/ 0 w 3"/>
                <a:gd name="T3" fmla="*/ 1 h 2"/>
                <a:gd name="T4" fmla="*/ 3 w 3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cubicBezTo>
                    <a:pt x="2" y="2"/>
                    <a:pt x="1" y="0"/>
                    <a:pt x="0" y="1"/>
                  </a:cubicBezTo>
                  <a:cubicBezTo>
                    <a:pt x="0" y="0"/>
                    <a:pt x="2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庞门正道粗书体" panose="02010600030101010101" pitchFamily="2" charset="-122"/>
                <a:ea typeface="庞门正道粗书体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71" name="Line 5467"/>
            <p:cNvSpPr>
              <a:spLocks noChangeShapeType="1"/>
            </p:cNvSpPr>
            <p:nvPr/>
          </p:nvSpPr>
          <p:spPr bwMode="auto">
            <a:xfrm>
              <a:off x="8129588" y="6145214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庞门正道粗书体" panose="02010600030101010101" pitchFamily="2" charset="-122"/>
                <a:ea typeface="庞门正道粗书体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72" name="Line 5468"/>
            <p:cNvSpPr>
              <a:spLocks noChangeShapeType="1"/>
            </p:cNvSpPr>
            <p:nvPr/>
          </p:nvSpPr>
          <p:spPr bwMode="auto">
            <a:xfrm>
              <a:off x="8129588" y="6145214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庞门正道粗书体" panose="02010600030101010101" pitchFamily="2" charset="-122"/>
                <a:ea typeface="庞门正道粗书体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73" name="Freeform 5469"/>
            <p:cNvSpPr>
              <a:spLocks noEditPoints="1"/>
            </p:cNvSpPr>
            <p:nvPr/>
          </p:nvSpPr>
          <p:spPr bwMode="auto">
            <a:xfrm>
              <a:off x="7092951" y="5356227"/>
              <a:ext cx="403225" cy="311150"/>
            </a:xfrm>
            <a:custGeom>
              <a:avLst/>
              <a:gdLst>
                <a:gd name="T0" fmla="*/ 92 w 107"/>
                <a:gd name="T1" fmla="*/ 8 h 83"/>
                <a:gd name="T2" fmla="*/ 92 w 107"/>
                <a:gd name="T3" fmla="*/ 10 h 83"/>
                <a:gd name="T4" fmla="*/ 90 w 107"/>
                <a:gd name="T5" fmla="*/ 10 h 83"/>
                <a:gd name="T6" fmla="*/ 72 w 107"/>
                <a:gd name="T7" fmla="*/ 20 h 83"/>
                <a:gd name="T8" fmla="*/ 69 w 107"/>
                <a:gd name="T9" fmla="*/ 21 h 83"/>
                <a:gd name="T10" fmla="*/ 47 w 107"/>
                <a:gd name="T11" fmla="*/ 36 h 83"/>
                <a:gd name="T12" fmla="*/ 36 w 107"/>
                <a:gd name="T13" fmla="*/ 43 h 83"/>
                <a:gd name="T14" fmla="*/ 28 w 107"/>
                <a:gd name="T15" fmla="*/ 52 h 83"/>
                <a:gd name="T16" fmla="*/ 20 w 107"/>
                <a:gd name="T17" fmla="*/ 64 h 83"/>
                <a:gd name="T18" fmla="*/ 19 w 107"/>
                <a:gd name="T19" fmla="*/ 62 h 83"/>
                <a:gd name="T20" fmla="*/ 18 w 107"/>
                <a:gd name="T21" fmla="*/ 67 h 83"/>
                <a:gd name="T22" fmla="*/ 16 w 107"/>
                <a:gd name="T23" fmla="*/ 68 h 83"/>
                <a:gd name="T24" fmla="*/ 17 w 107"/>
                <a:gd name="T25" fmla="*/ 68 h 83"/>
                <a:gd name="T26" fmla="*/ 13 w 107"/>
                <a:gd name="T27" fmla="*/ 77 h 83"/>
                <a:gd name="T28" fmla="*/ 12 w 107"/>
                <a:gd name="T29" fmla="*/ 76 h 83"/>
                <a:gd name="T30" fmla="*/ 13 w 107"/>
                <a:gd name="T31" fmla="*/ 77 h 83"/>
                <a:gd name="T32" fmla="*/ 10 w 107"/>
                <a:gd name="T33" fmla="*/ 79 h 83"/>
                <a:gd name="T34" fmla="*/ 11 w 107"/>
                <a:gd name="T35" fmla="*/ 78 h 83"/>
                <a:gd name="T36" fmla="*/ 8 w 107"/>
                <a:gd name="T37" fmla="*/ 79 h 83"/>
                <a:gd name="T38" fmla="*/ 7 w 107"/>
                <a:gd name="T39" fmla="*/ 80 h 83"/>
                <a:gd name="T40" fmla="*/ 5 w 107"/>
                <a:gd name="T41" fmla="*/ 83 h 83"/>
                <a:gd name="T42" fmla="*/ 5 w 107"/>
                <a:gd name="T43" fmla="*/ 81 h 83"/>
                <a:gd name="T44" fmla="*/ 3 w 107"/>
                <a:gd name="T45" fmla="*/ 83 h 83"/>
                <a:gd name="T46" fmla="*/ 1 w 107"/>
                <a:gd name="T47" fmla="*/ 82 h 83"/>
                <a:gd name="T48" fmla="*/ 3 w 107"/>
                <a:gd name="T49" fmla="*/ 79 h 83"/>
                <a:gd name="T50" fmla="*/ 5 w 107"/>
                <a:gd name="T51" fmla="*/ 70 h 83"/>
                <a:gd name="T52" fmla="*/ 8 w 107"/>
                <a:gd name="T53" fmla="*/ 68 h 83"/>
                <a:gd name="T54" fmla="*/ 13 w 107"/>
                <a:gd name="T55" fmla="*/ 61 h 83"/>
                <a:gd name="T56" fmla="*/ 14 w 107"/>
                <a:gd name="T57" fmla="*/ 62 h 83"/>
                <a:gd name="T58" fmla="*/ 16 w 107"/>
                <a:gd name="T59" fmla="*/ 57 h 83"/>
                <a:gd name="T60" fmla="*/ 18 w 107"/>
                <a:gd name="T61" fmla="*/ 55 h 83"/>
                <a:gd name="T62" fmla="*/ 18 w 107"/>
                <a:gd name="T63" fmla="*/ 54 h 83"/>
                <a:gd name="T64" fmla="*/ 19 w 107"/>
                <a:gd name="T65" fmla="*/ 54 h 83"/>
                <a:gd name="T66" fmla="*/ 19 w 107"/>
                <a:gd name="T67" fmla="*/ 53 h 83"/>
                <a:gd name="T68" fmla="*/ 30 w 107"/>
                <a:gd name="T69" fmla="*/ 41 h 83"/>
                <a:gd name="T70" fmla="*/ 31 w 107"/>
                <a:gd name="T71" fmla="*/ 38 h 83"/>
                <a:gd name="T72" fmla="*/ 42 w 107"/>
                <a:gd name="T73" fmla="*/ 30 h 83"/>
                <a:gd name="T74" fmla="*/ 65 w 107"/>
                <a:gd name="T75" fmla="*/ 15 h 83"/>
                <a:gd name="T76" fmla="*/ 65 w 107"/>
                <a:gd name="T77" fmla="*/ 16 h 83"/>
                <a:gd name="T78" fmla="*/ 68 w 107"/>
                <a:gd name="T79" fmla="*/ 16 h 83"/>
                <a:gd name="T80" fmla="*/ 69 w 107"/>
                <a:gd name="T81" fmla="*/ 13 h 83"/>
                <a:gd name="T82" fmla="*/ 76 w 107"/>
                <a:gd name="T83" fmla="*/ 9 h 83"/>
                <a:gd name="T84" fmla="*/ 80 w 107"/>
                <a:gd name="T85" fmla="*/ 9 h 83"/>
                <a:gd name="T86" fmla="*/ 81 w 107"/>
                <a:gd name="T87" fmla="*/ 7 h 83"/>
                <a:gd name="T88" fmla="*/ 87 w 107"/>
                <a:gd name="T89" fmla="*/ 6 h 83"/>
                <a:gd name="T90" fmla="*/ 96 w 107"/>
                <a:gd name="T91" fmla="*/ 2 h 83"/>
                <a:gd name="T92" fmla="*/ 106 w 107"/>
                <a:gd name="T93" fmla="*/ 0 h 83"/>
                <a:gd name="T94" fmla="*/ 106 w 107"/>
                <a:gd name="T95" fmla="*/ 2 h 83"/>
                <a:gd name="T96" fmla="*/ 103 w 107"/>
                <a:gd name="T97" fmla="*/ 3 h 83"/>
                <a:gd name="T98" fmla="*/ 97 w 107"/>
                <a:gd name="T99" fmla="*/ 5 h 83"/>
                <a:gd name="T100" fmla="*/ 95 w 107"/>
                <a:gd name="T101" fmla="*/ 7 h 83"/>
                <a:gd name="T102" fmla="*/ 95 w 107"/>
                <a:gd name="T103" fmla="*/ 8 h 83"/>
                <a:gd name="T104" fmla="*/ 95 w 107"/>
                <a:gd name="T105" fmla="*/ 8 h 83"/>
                <a:gd name="T106" fmla="*/ 92 w 107"/>
                <a:gd name="T107" fmla="*/ 8 h 83"/>
                <a:gd name="T108" fmla="*/ 14 w 107"/>
                <a:gd name="T109" fmla="*/ 74 h 83"/>
                <a:gd name="T110" fmla="*/ 15 w 107"/>
                <a:gd name="T111" fmla="*/ 73 h 83"/>
                <a:gd name="T112" fmla="*/ 14 w 107"/>
                <a:gd name="T113" fmla="*/ 73 h 83"/>
                <a:gd name="T114" fmla="*/ 14 w 107"/>
                <a:gd name="T115" fmla="*/ 74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7" h="83">
                  <a:moveTo>
                    <a:pt x="92" y="8"/>
                  </a:moveTo>
                  <a:cubicBezTo>
                    <a:pt x="92" y="8"/>
                    <a:pt x="92" y="9"/>
                    <a:pt x="92" y="10"/>
                  </a:cubicBezTo>
                  <a:cubicBezTo>
                    <a:pt x="92" y="9"/>
                    <a:pt x="91" y="10"/>
                    <a:pt x="90" y="10"/>
                  </a:cubicBezTo>
                  <a:cubicBezTo>
                    <a:pt x="85" y="15"/>
                    <a:pt x="78" y="17"/>
                    <a:pt x="72" y="20"/>
                  </a:cubicBezTo>
                  <a:cubicBezTo>
                    <a:pt x="71" y="20"/>
                    <a:pt x="70" y="20"/>
                    <a:pt x="69" y="21"/>
                  </a:cubicBezTo>
                  <a:cubicBezTo>
                    <a:pt x="62" y="26"/>
                    <a:pt x="56" y="33"/>
                    <a:pt x="47" y="36"/>
                  </a:cubicBezTo>
                  <a:cubicBezTo>
                    <a:pt x="41" y="33"/>
                    <a:pt x="40" y="41"/>
                    <a:pt x="36" y="43"/>
                  </a:cubicBezTo>
                  <a:cubicBezTo>
                    <a:pt x="34" y="48"/>
                    <a:pt x="32" y="52"/>
                    <a:pt x="28" y="52"/>
                  </a:cubicBezTo>
                  <a:cubicBezTo>
                    <a:pt x="25" y="57"/>
                    <a:pt x="23" y="59"/>
                    <a:pt x="20" y="64"/>
                  </a:cubicBezTo>
                  <a:cubicBezTo>
                    <a:pt x="19" y="64"/>
                    <a:pt x="20" y="62"/>
                    <a:pt x="19" y="62"/>
                  </a:cubicBezTo>
                  <a:cubicBezTo>
                    <a:pt x="18" y="64"/>
                    <a:pt x="17" y="66"/>
                    <a:pt x="18" y="67"/>
                  </a:cubicBezTo>
                  <a:cubicBezTo>
                    <a:pt x="17" y="67"/>
                    <a:pt x="17" y="68"/>
                    <a:pt x="16" y="68"/>
                  </a:cubicBezTo>
                  <a:cubicBezTo>
                    <a:pt x="16" y="68"/>
                    <a:pt x="17" y="68"/>
                    <a:pt x="17" y="68"/>
                  </a:cubicBezTo>
                  <a:cubicBezTo>
                    <a:pt x="13" y="70"/>
                    <a:pt x="18" y="74"/>
                    <a:pt x="13" y="77"/>
                  </a:cubicBezTo>
                  <a:cubicBezTo>
                    <a:pt x="14" y="75"/>
                    <a:pt x="13" y="77"/>
                    <a:pt x="12" y="76"/>
                  </a:cubicBezTo>
                  <a:cubicBezTo>
                    <a:pt x="12" y="77"/>
                    <a:pt x="12" y="77"/>
                    <a:pt x="13" y="77"/>
                  </a:cubicBezTo>
                  <a:cubicBezTo>
                    <a:pt x="13" y="78"/>
                    <a:pt x="12" y="79"/>
                    <a:pt x="10" y="79"/>
                  </a:cubicBezTo>
                  <a:cubicBezTo>
                    <a:pt x="10" y="79"/>
                    <a:pt x="10" y="78"/>
                    <a:pt x="11" y="78"/>
                  </a:cubicBezTo>
                  <a:cubicBezTo>
                    <a:pt x="10" y="77"/>
                    <a:pt x="9" y="80"/>
                    <a:pt x="8" y="79"/>
                  </a:cubicBezTo>
                  <a:cubicBezTo>
                    <a:pt x="8" y="80"/>
                    <a:pt x="8" y="79"/>
                    <a:pt x="7" y="80"/>
                  </a:cubicBezTo>
                  <a:cubicBezTo>
                    <a:pt x="8" y="82"/>
                    <a:pt x="7" y="83"/>
                    <a:pt x="5" y="83"/>
                  </a:cubicBezTo>
                  <a:cubicBezTo>
                    <a:pt x="5" y="82"/>
                    <a:pt x="5" y="82"/>
                    <a:pt x="5" y="81"/>
                  </a:cubicBezTo>
                  <a:cubicBezTo>
                    <a:pt x="4" y="81"/>
                    <a:pt x="4" y="82"/>
                    <a:pt x="3" y="83"/>
                  </a:cubicBezTo>
                  <a:cubicBezTo>
                    <a:pt x="2" y="82"/>
                    <a:pt x="1" y="82"/>
                    <a:pt x="1" y="82"/>
                  </a:cubicBezTo>
                  <a:cubicBezTo>
                    <a:pt x="0" y="80"/>
                    <a:pt x="1" y="80"/>
                    <a:pt x="3" y="79"/>
                  </a:cubicBezTo>
                  <a:cubicBezTo>
                    <a:pt x="2" y="76"/>
                    <a:pt x="5" y="74"/>
                    <a:pt x="5" y="70"/>
                  </a:cubicBezTo>
                  <a:cubicBezTo>
                    <a:pt x="7" y="70"/>
                    <a:pt x="6" y="68"/>
                    <a:pt x="8" y="68"/>
                  </a:cubicBezTo>
                  <a:cubicBezTo>
                    <a:pt x="8" y="64"/>
                    <a:pt x="11" y="63"/>
                    <a:pt x="13" y="61"/>
                  </a:cubicBezTo>
                  <a:cubicBezTo>
                    <a:pt x="14" y="60"/>
                    <a:pt x="13" y="62"/>
                    <a:pt x="14" y="62"/>
                  </a:cubicBezTo>
                  <a:cubicBezTo>
                    <a:pt x="15" y="60"/>
                    <a:pt x="17" y="58"/>
                    <a:pt x="16" y="57"/>
                  </a:cubicBezTo>
                  <a:cubicBezTo>
                    <a:pt x="17" y="56"/>
                    <a:pt x="18" y="56"/>
                    <a:pt x="18" y="55"/>
                  </a:cubicBezTo>
                  <a:cubicBezTo>
                    <a:pt x="18" y="55"/>
                    <a:pt x="17" y="55"/>
                    <a:pt x="18" y="54"/>
                  </a:cubicBezTo>
                  <a:cubicBezTo>
                    <a:pt x="18" y="54"/>
                    <a:pt x="19" y="54"/>
                    <a:pt x="19" y="54"/>
                  </a:cubicBezTo>
                  <a:cubicBezTo>
                    <a:pt x="19" y="54"/>
                    <a:pt x="19" y="53"/>
                    <a:pt x="19" y="53"/>
                  </a:cubicBezTo>
                  <a:cubicBezTo>
                    <a:pt x="23" y="50"/>
                    <a:pt x="25" y="43"/>
                    <a:pt x="30" y="41"/>
                  </a:cubicBezTo>
                  <a:cubicBezTo>
                    <a:pt x="30" y="40"/>
                    <a:pt x="31" y="40"/>
                    <a:pt x="31" y="38"/>
                  </a:cubicBezTo>
                  <a:cubicBezTo>
                    <a:pt x="34" y="37"/>
                    <a:pt x="38" y="30"/>
                    <a:pt x="42" y="30"/>
                  </a:cubicBezTo>
                  <a:cubicBezTo>
                    <a:pt x="47" y="24"/>
                    <a:pt x="56" y="18"/>
                    <a:pt x="65" y="15"/>
                  </a:cubicBezTo>
                  <a:cubicBezTo>
                    <a:pt x="65" y="15"/>
                    <a:pt x="64" y="15"/>
                    <a:pt x="65" y="16"/>
                  </a:cubicBezTo>
                  <a:cubicBezTo>
                    <a:pt x="66" y="16"/>
                    <a:pt x="66" y="15"/>
                    <a:pt x="68" y="16"/>
                  </a:cubicBezTo>
                  <a:cubicBezTo>
                    <a:pt x="69" y="15"/>
                    <a:pt x="69" y="14"/>
                    <a:pt x="69" y="13"/>
                  </a:cubicBezTo>
                  <a:cubicBezTo>
                    <a:pt x="72" y="13"/>
                    <a:pt x="74" y="10"/>
                    <a:pt x="76" y="9"/>
                  </a:cubicBezTo>
                  <a:cubicBezTo>
                    <a:pt x="78" y="9"/>
                    <a:pt x="80" y="7"/>
                    <a:pt x="80" y="9"/>
                  </a:cubicBezTo>
                  <a:cubicBezTo>
                    <a:pt x="81" y="9"/>
                    <a:pt x="81" y="8"/>
                    <a:pt x="81" y="7"/>
                  </a:cubicBezTo>
                  <a:cubicBezTo>
                    <a:pt x="83" y="6"/>
                    <a:pt x="85" y="4"/>
                    <a:pt x="87" y="6"/>
                  </a:cubicBezTo>
                  <a:cubicBezTo>
                    <a:pt x="89" y="2"/>
                    <a:pt x="95" y="6"/>
                    <a:pt x="96" y="2"/>
                  </a:cubicBezTo>
                  <a:cubicBezTo>
                    <a:pt x="99" y="2"/>
                    <a:pt x="103" y="0"/>
                    <a:pt x="106" y="0"/>
                  </a:cubicBezTo>
                  <a:cubicBezTo>
                    <a:pt x="106" y="1"/>
                    <a:pt x="106" y="3"/>
                    <a:pt x="106" y="2"/>
                  </a:cubicBezTo>
                  <a:cubicBezTo>
                    <a:pt x="107" y="3"/>
                    <a:pt x="104" y="4"/>
                    <a:pt x="103" y="3"/>
                  </a:cubicBezTo>
                  <a:cubicBezTo>
                    <a:pt x="103" y="5"/>
                    <a:pt x="99" y="6"/>
                    <a:pt x="97" y="5"/>
                  </a:cubicBezTo>
                  <a:cubicBezTo>
                    <a:pt x="96" y="6"/>
                    <a:pt x="96" y="7"/>
                    <a:pt x="95" y="7"/>
                  </a:cubicBezTo>
                  <a:cubicBezTo>
                    <a:pt x="95" y="8"/>
                    <a:pt x="95" y="8"/>
                    <a:pt x="95" y="8"/>
                  </a:cubicBezTo>
                  <a:cubicBezTo>
                    <a:pt x="95" y="9"/>
                    <a:pt x="94" y="8"/>
                    <a:pt x="95" y="8"/>
                  </a:cubicBezTo>
                  <a:cubicBezTo>
                    <a:pt x="94" y="6"/>
                    <a:pt x="93" y="8"/>
                    <a:pt x="92" y="8"/>
                  </a:cubicBezTo>
                  <a:close/>
                  <a:moveTo>
                    <a:pt x="14" y="74"/>
                  </a:moveTo>
                  <a:cubicBezTo>
                    <a:pt x="14" y="74"/>
                    <a:pt x="15" y="74"/>
                    <a:pt x="15" y="73"/>
                  </a:cubicBezTo>
                  <a:cubicBezTo>
                    <a:pt x="14" y="73"/>
                    <a:pt x="14" y="73"/>
                    <a:pt x="14" y="73"/>
                  </a:cubicBezTo>
                  <a:cubicBezTo>
                    <a:pt x="14" y="73"/>
                    <a:pt x="13" y="74"/>
                    <a:pt x="14" y="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庞门正道粗书体" panose="02010600030101010101" pitchFamily="2" charset="-122"/>
                <a:ea typeface="庞门正道粗书体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74" name="Freeform 5470"/>
            <p:cNvSpPr/>
            <p:nvPr/>
          </p:nvSpPr>
          <p:spPr bwMode="auto">
            <a:xfrm>
              <a:off x="7499351" y="5356227"/>
              <a:ext cx="11113" cy="15875"/>
            </a:xfrm>
            <a:custGeom>
              <a:avLst/>
              <a:gdLst>
                <a:gd name="T0" fmla="*/ 2 w 3"/>
                <a:gd name="T1" fmla="*/ 0 h 4"/>
                <a:gd name="T2" fmla="*/ 0 w 3"/>
                <a:gd name="T3" fmla="*/ 3 h 4"/>
                <a:gd name="T4" fmla="*/ 0 w 3"/>
                <a:gd name="T5" fmla="*/ 1 h 4"/>
                <a:gd name="T6" fmla="*/ 2 w 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2" y="0"/>
                  </a:moveTo>
                  <a:cubicBezTo>
                    <a:pt x="3" y="0"/>
                    <a:pt x="2" y="4"/>
                    <a:pt x="0" y="3"/>
                  </a:cubicBezTo>
                  <a:cubicBezTo>
                    <a:pt x="2" y="2"/>
                    <a:pt x="0" y="2"/>
                    <a:pt x="0" y="1"/>
                  </a:cubicBezTo>
                  <a:cubicBezTo>
                    <a:pt x="1" y="0"/>
                    <a:pt x="3" y="1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庞门正道粗书体" panose="02010600030101010101" pitchFamily="2" charset="-122"/>
                <a:ea typeface="庞门正道粗书体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75" name="Freeform 5471"/>
            <p:cNvSpPr/>
            <p:nvPr/>
          </p:nvSpPr>
          <p:spPr bwMode="auto">
            <a:xfrm>
              <a:off x="7029451" y="5856289"/>
              <a:ext cx="30163" cy="71438"/>
            </a:xfrm>
            <a:custGeom>
              <a:avLst/>
              <a:gdLst>
                <a:gd name="T0" fmla="*/ 1 w 8"/>
                <a:gd name="T1" fmla="*/ 0 h 19"/>
                <a:gd name="T2" fmla="*/ 3 w 8"/>
                <a:gd name="T3" fmla="*/ 2 h 19"/>
                <a:gd name="T4" fmla="*/ 7 w 8"/>
                <a:gd name="T5" fmla="*/ 2 h 19"/>
                <a:gd name="T6" fmla="*/ 6 w 8"/>
                <a:gd name="T7" fmla="*/ 5 h 19"/>
                <a:gd name="T8" fmla="*/ 7 w 8"/>
                <a:gd name="T9" fmla="*/ 7 h 19"/>
                <a:gd name="T10" fmla="*/ 5 w 8"/>
                <a:gd name="T11" fmla="*/ 7 h 19"/>
                <a:gd name="T12" fmla="*/ 5 w 8"/>
                <a:gd name="T13" fmla="*/ 8 h 19"/>
                <a:gd name="T14" fmla="*/ 7 w 8"/>
                <a:gd name="T15" fmla="*/ 8 h 19"/>
                <a:gd name="T16" fmla="*/ 3 w 8"/>
                <a:gd name="T17" fmla="*/ 12 h 19"/>
                <a:gd name="T18" fmla="*/ 3 w 8"/>
                <a:gd name="T19" fmla="*/ 19 h 19"/>
                <a:gd name="T20" fmla="*/ 3 w 8"/>
                <a:gd name="T21" fmla="*/ 16 h 19"/>
                <a:gd name="T22" fmla="*/ 4 w 8"/>
                <a:gd name="T23" fmla="*/ 16 h 19"/>
                <a:gd name="T24" fmla="*/ 1 w 8"/>
                <a:gd name="T25" fmla="*/ 11 h 19"/>
                <a:gd name="T26" fmla="*/ 1 w 8"/>
                <a:gd name="T27" fmla="*/ 9 h 19"/>
                <a:gd name="T28" fmla="*/ 3 w 8"/>
                <a:gd name="T29" fmla="*/ 11 h 19"/>
                <a:gd name="T30" fmla="*/ 4 w 8"/>
                <a:gd name="T31" fmla="*/ 7 h 19"/>
                <a:gd name="T32" fmla="*/ 1 w 8"/>
                <a:gd name="T33" fmla="*/ 5 h 19"/>
                <a:gd name="T34" fmla="*/ 1 w 8"/>
                <a:gd name="T3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" h="19">
                  <a:moveTo>
                    <a:pt x="1" y="0"/>
                  </a:moveTo>
                  <a:cubicBezTo>
                    <a:pt x="2" y="1"/>
                    <a:pt x="3" y="0"/>
                    <a:pt x="3" y="2"/>
                  </a:cubicBezTo>
                  <a:cubicBezTo>
                    <a:pt x="5" y="2"/>
                    <a:pt x="6" y="2"/>
                    <a:pt x="7" y="2"/>
                  </a:cubicBezTo>
                  <a:cubicBezTo>
                    <a:pt x="6" y="4"/>
                    <a:pt x="8" y="3"/>
                    <a:pt x="6" y="5"/>
                  </a:cubicBezTo>
                  <a:cubicBezTo>
                    <a:pt x="5" y="6"/>
                    <a:pt x="7" y="6"/>
                    <a:pt x="7" y="7"/>
                  </a:cubicBezTo>
                  <a:cubicBezTo>
                    <a:pt x="6" y="7"/>
                    <a:pt x="5" y="6"/>
                    <a:pt x="5" y="7"/>
                  </a:cubicBezTo>
                  <a:cubicBezTo>
                    <a:pt x="5" y="8"/>
                    <a:pt x="7" y="8"/>
                    <a:pt x="5" y="8"/>
                  </a:cubicBezTo>
                  <a:cubicBezTo>
                    <a:pt x="6" y="9"/>
                    <a:pt x="6" y="8"/>
                    <a:pt x="7" y="8"/>
                  </a:cubicBezTo>
                  <a:cubicBezTo>
                    <a:pt x="5" y="10"/>
                    <a:pt x="6" y="12"/>
                    <a:pt x="3" y="12"/>
                  </a:cubicBezTo>
                  <a:cubicBezTo>
                    <a:pt x="5" y="14"/>
                    <a:pt x="5" y="16"/>
                    <a:pt x="3" y="19"/>
                  </a:cubicBezTo>
                  <a:cubicBezTo>
                    <a:pt x="3" y="18"/>
                    <a:pt x="2" y="18"/>
                    <a:pt x="3" y="16"/>
                  </a:cubicBezTo>
                  <a:cubicBezTo>
                    <a:pt x="3" y="16"/>
                    <a:pt x="3" y="16"/>
                    <a:pt x="4" y="16"/>
                  </a:cubicBezTo>
                  <a:cubicBezTo>
                    <a:pt x="2" y="15"/>
                    <a:pt x="4" y="11"/>
                    <a:pt x="1" y="11"/>
                  </a:cubicBezTo>
                  <a:cubicBezTo>
                    <a:pt x="1" y="10"/>
                    <a:pt x="0" y="9"/>
                    <a:pt x="1" y="9"/>
                  </a:cubicBezTo>
                  <a:cubicBezTo>
                    <a:pt x="1" y="10"/>
                    <a:pt x="3" y="9"/>
                    <a:pt x="3" y="11"/>
                  </a:cubicBezTo>
                  <a:cubicBezTo>
                    <a:pt x="4" y="9"/>
                    <a:pt x="2" y="8"/>
                    <a:pt x="4" y="7"/>
                  </a:cubicBezTo>
                  <a:cubicBezTo>
                    <a:pt x="3" y="6"/>
                    <a:pt x="2" y="5"/>
                    <a:pt x="1" y="5"/>
                  </a:cubicBezTo>
                  <a:cubicBezTo>
                    <a:pt x="0" y="3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庞门正道粗书体" panose="02010600030101010101" pitchFamily="2" charset="-122"/>
                <a:ea typeface="庞门正道粗书体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76" name="Freeform 5472"/>
            <p:cNvSpPr/>
            <p:nvPr/>
          </p:nvSpPr>
          <p:spPr bwMode="auto">
            <a:xfrm>
              <a:off x="7743826" y="5348289"/>
              <a:ext cx="288925" cy="158750"/>
            </a:xfrm>
            <a:custGeom>
              <a:avLst/>
              <a:gdLst>
                <a:gd name="T0" fmla="*/ 1 w 77"/>
                <a:gd name="T1" fmla="*/ 0 h 42"/>
                <a:gd name="T2" fmla="*/ 17 w 77"/>
                <a:gd name="T3" fmla="*/ 5 h 42"/>
                <a:gd name="T4" fmla="*/ 20 w 77"/>
                <a:gd name="T5" fmla="*/ 5 h 42"/>
                <a:gd name="T6" fmla="*/ 74 w 77"/>
                <a:gd name="T7" fmla="*/ 37 h 42"/>
                <a:gd name="T8" fmla="*/ 75 w 77"/>
                <a:gd name="T9" fmla="*/ 40 h 42"/>
                <a:gd name="T10" fmla="*/ 76 w 77"/>
                <a:gd name="T11" fmla="*/ 42 h 42"/>
                <a:gd name="T12" fmla="*/ 69 w 77"/>
                <a:gd name="T13" fmla="*/ 36 h 42"/>
                <a:gd name="T14" fmla="*/ 67 w 77"/>
                <a:gd name="T15" fmla="*/ 36 h 42"/>
                <a:gd name="T16" fmla="*/ 59 w 77"/>
                <a:gd name="T17" fmla="*/ 30 h 42"/>
                <a:gd name="T18" fmla="*/ 24 w 77"/>
                <a:gd name="T19" fmla="*/ 14 h 42"/>
                <a:gd name="T20" fmla="*/ 9 w 77"/>
                <a:gd name="T21" fmla="*/ 7 h 42"/>
                <a:gd name="T22" fmla="*/ 6 w 77"/>
                <a:gd name="T23" fmla="*/ 4 h 42"/>
                <a:gd name="T24" fmla="*/ 1 w 77"/>
                <a:gd name="T25" fmla="*/ 2 h 42"/>
                <a:gd name="T26" fmla="*/ 1 w 77"/>
                <a:gd name="T27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7" h="42">
                  <a:moveTo>
                    <a:pt x="1" y="0"/>
                  </a:moveTo>
                  <a:cubicBezTo>
                    <a:pt x="6" y="3"/>
                    <a:pt x="12" y="2"/>
                    <a:pt x="17" y="5"/>
                  </a:cubicBezTo>
                  <a:cubicBezTo>
                    <a:pt x="18" y="5"/>
                    <a:pt x="18" y="5"/>
                    <a:pt x="20" y="5"/>
                  </a:cubicBezTo>
                  <a:cubicBezTo>
                    <a:pt x="41" y="12"/>
                    <a:pt x="60" y="22"/>
                    <a:pt x="74" y="37"/>
                  </a:cubicBezTo>
                  <a:cubicBezTo>
                    <a:pt x="74" y="39"/>
                    <a:pt x="75" y="39"/>
                    <a:pt x="75" y="40"/>
                  </a:cubicBezTo>
                  <a:cubicBezTo>
                    <a:pt x="76" y="40"/>
                    <a:pt x="77" y="41"/>
                    <a:pt x="76" y="42"/>
                  </a:cubicBezTo>
                  <a:cubicBezTo>
                    <a:pt x="73" y="41"/>
                    <a:pt x="70" y="39"/>
                    <a:pt x="69" y="36"/>
                  </a:cubicBezTo>
                  <a:cubicBezTo>
                    <a:pt x="68" y="35"/>
                    <a:pt x="68" y="37"/>
                    <a:pt x="67" y="36"/>
                  </a:cubicBezTo>
                  <a:cubicBezTo>
                    <a:pt x="64" y="34"/>
                    <a:pt x="62" y="33"/>
                    <a:pt x="59" y="30"/>
                  </a:cubicBezTo>
                  <a:cubicBezTo>
                    <a:pt x="47" y="25"/>
                    <a:pt x="37" y="18"/>
                    <a:pt x="24" y="14"/>
                  </a:cubicBezTo>
                  <a:cubicBezTo>
                    <a:pt x="21" y="9"/>
                    <a:pt x="15" y="9"/>
                    <a:pt x="9" y="7"/>
                  </a:cubicBezTo>
                  <a:cubicBezTo>
                    <a:pt x="9" y="5"/>
                    <a:pt x="6" y="6"/>
                    <a:pt x="6" y="4"/>
                  </a:cubicBezTo>
                  <a:cubicBezTo>
                    <a:pt x="4" y="4"/>
                    <a:pt x="2" y="3"/>
                    <a:pt x="1" y="2"/>
                  </a:cubicBezTo>
                  <a:cubicBezTo>
                    <a:pt x="0" y="1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庞门正道粗书体" panose="02010600030101010101" pitchFamily="2" charset="-122"/>
                <a:ea typeface="庞门正道粗书体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77" name="Freeform 5473"/>
            <p:cNvSpPr>
              <a:spLocks noEditPoints="1"/>
            </p:cNvSpPr>
            <p:nvPr/>
          </p:nvSpPr>
          <p:spPr bwMode="auto">
            <a:xfrm>
              <a:off x="7018338" y="5584827"/>
              <a:ext cx="1223963" cy="984250"/>
            </a:xfrm>
            <a:custGeom>
              <a:avLst/>
              <a:gdLst>
                <a:gd name="T0" fmla="*/ 293 w 326"/>
                <a:gd name="T1" fmla="*/ 5 h 262"/>
                <a:gd name="T2" fmla="*/ 300 w 326"/>
                <a:gd name="T3" fmla="*/ 15 h 262"/>
                <a:gd name="T4" fmla="*/ 313 w 326"/>
                <a:gd name="T5" fmla="*/ 41 h 262"/>
                <a:gd name="T6" fmla="*/ 315 w 326"/>
                <a:gd name="T7" fmla="*/ 51 h 262"/>
                <a:gd name="T8" fmla="*/ 321 w 326"/>
                <a:gd name="T9" fmla="*/ 74 h 262"/>
                <a:gd name="T10" fmla="*/ 324 w 326"/>
                <a:gd name="T11" fmla="*/ 95 h 262"/>
                <a:gd name="T12" fmla="*/ 326 w 326"/>
                <a:gd name="T13" fmla="*/ 104 h 262"/>
                <a:gd name="T14" fmla="*/ 317 w 326"/>
                <a:gd name="T15" fmla="*/ 140 h 262"/>
                <a:gd name="T16" fmla="*/ 305 w 326"/>
                <a:gd name="T17" fmla="*/ 172 h 262"/>
                <a:gd name="T18" fmla="*/ 276 w 326"/>
                <a:gd name="T19" fmla="*/ 207 h 262"/>
                <a:gd name="T20" fmla="*/ 221 w 326"/>
                <a:gd name="T21" fmla="*/ 243 h 262"/>
                <a:gd name="T22" fmla="*/ 206 w 326"/>
                <a:gd name="T23" fmla="*/ 249 h 262"/>
                <a:gd name="T24" fmla="*/ 194 w 326"/>
                <a:gd name="T25" fmla="*/ 256 h 262"/>
                <a:gd name="T26" fmla="*/ 187 w 326"/>
                <a:gd name="T27" fmla="*/ 258 h 262"/>
                <a:gd name="T28" fmla="*/ 170 w 326"/>
                <a:gd name="T29" fmla="*/ 254 h 262"/>
                <a:gd name="T30" fmla="*/ 118 w 326"/>
                <a:gd name="T31" fmla="*/ 247 h 262"/>
                <a:gd name="T32" fmla="*/ 74 w 326"/>
                <a:gd name="T33" fmla="*/ 226 h 262"/>
                <a:gd name="T34" fmla="*/ 48 w 326"/>
                <a:gd name="T35" fmla="*/ 206 h 262"/>
                <a:gd name="T36" fmla="*/ 33 w 326"/>
                <a:gd name="T37" fmla="*/ 189 h 262"/>
                <a:gd name="T38" fmla="*/ 12 w 326"/>
                <a:gd name="T39" fmla="*/ 155 h 262"/>
                <a:gd name="T40" fmla="*/ 3 w 326"/>
                <a:gd name="T41" fmla="*/ 104 h 262"/>
                <a:gd name="T42" fmla="*/ 3 w 326"/>
                <a:gd name="T43" fmla="*/ 94 h 262"/>
                <a:gd name="T44" fmla="*/ 6 w 326"/>
                <a:gd name="T45" fmla="*/ 95 h 262"/>
                <a:gd name="T46" fmla="*/ 10 w 326"/>
                <a:gd name="T47" fmla="*/ 111 h 262"/>
                <a:gd name="T48" fmla="*/ 22 w 326"/>
                <a:gd name="T49" fmla="*/ 148 h 262"/>
                <a:gd name="T50" fmla="*/ 34 w 326"/>
                <a:gd name="T51" fmla="*/ 169 h 262"/>
                <a:gd name="T52" fmla="*/ 43 w 326"/>
                <a:gd name="T53" fmla="*/ 187 h 262"/>
                <a:gd name="T54" fmla="*/ 61 w 326"/>
                <a:gd name="T55" fmla="*/ 206 h 262"/>
                <a:gd name="T56" fmla="*/ 90 w 326"/>
                <a:gd name="T57" fmla="*/ 226 h 262"/>
                <a:gd name="T58" fmla="*/ 113 w 326"/>
                <a:gd name="T59" fmla="*/ 237 h 262"/>
                <a:gd name="T60" fmla="*/ 141 w 326"/>
                <a:gd name="T61" fmla="*/ 243 h 262"/>
                <a:gd name="T62" fmla="*/ 154 w 326"/>
                <a:gd name="T63" fmla="*/ 244 h 262"/>
                <a:gd name="T64" fmla="*/ 187 w 326"/>
                <a:gd name="T65" fmla="*/ 241 h 262"/>
                <a:gd name="T66" fmla="*/ 213 w 326"/>
                <a:gd name="T67" fmla="*/ 233 h 262"/>
                <a:gd name="T68" fmla="*/ 236 w 326"/>
                <a:gd name="T69" fmla="*/ 224 h 262"/>
                <a:gd name="T70" fmla="*/ 244 w 326"/>
                <a:gd name="T71" fmla="*/ 220 h 262"/>
                <a:gd name="T72" fmla="*/ 266 w 326"/>
                <a:gd name="T73" fmla="*/ 204 h 262"/>
                <a:gd name="T74" fmla="*/ 286 w 326"/>
                <a:gd name="T75" fmla="*/ 179 h 262"/>
                <a:gd name="T76" fmla="*/ 289 w 326"/>
                <a:gd name="T77" fmla="*/ 174 h 262"/>
                <a:gd name="T78" fmla="*/ 302 w 326"/>
                <a:gd name="T79" fmla="*/ 150 h 262"/>
                <a:gd name="T80" fmla="*/ 309 w 326"/>
                <a:gd name="T81" fmla="*/ 125 h 262"/>
                <a:gd name="T82" fmla="*/ 312 w 326"/>
                <a:gd name="T83" fmla="*/ 120 h 262"/>
                <a:gd name="T84" fmla="*/ 314 w 326"/>
                <a:gd name="T85" fmla="*/ 95 h 262"/>
                <a:gd name="T86" fmla="*/ 315 w 326"/>
                <a:gd name="T87" fmla="*/ 93 h 262"/>
                <a:gd name="T88" fmla="*/ 317 w 326"/>
                <a:gd name="T89" fmla="*/ 91 h 262"/>
                <a:gd name="T90" fmla="*/ 315 w 326"/>
                <a:gd name="T91" fmla="*/ 86 h 262"/>
                <a:gd name="T92" fmla="*/ 315 w 326"/>
                <a:gd name="T93" fmla="*/ 77 h 262"/>
                <a:gd name="T94" fmla="*/ 313 w 326"/>
                <a:gd name="T95" fmla="*/ 71 h 262"/>
                <a:gd name="T96" fmla="*/ 313 w 326"/>
                <a:gd name="T97" fmla="*/ 69 h 262"/>
                <a:gd name="T98" fmla="*/ 311 w 326"/>
                <a:gd name="T99" fmla="*/ 66 h 262"/>
                <a:gd name="T100" fmla="*/ 312 w 326"/>
                <a:gd name="T101" fmla="*/ 58 h 262"/>
                <a:gd name="T102" fmla="*/ 310 w 326"/>
                <a:gd name="T103" fmla="*/ 50 h 262"/>
                <a:gd name="T104" fmla="*/ 301 w 326"/>
                <a:gd name="T105" fmla="*/ 30 h 262"/>
                <a:gd name="T106" fmla="*/ 298 w 326"/>
                <a:gd name="T107" fmla="*/ 20 h 262"/>
                <a:gd name="T108" fmla="*/ 296 w 326"/>
                <a:gd name="T109" fmla="*/ 16 h 262"/>
                <a:gd name="T110" fmla="*/ 288 w 326"/>
                <a:gd name="T111" fmla="*/ 0 h 262"/>
                <a:gd name="T112" fmla="*/ 299 w 326"/>
                <a:gd name="T113" fmla="*/ 19 h 262"/>
                <a:gd name="T114" fmla="*/ 311 w 326"/>
                <a:gd name="T115" fmla="*/ 61 h 262"/>
                <a:gd name="T116" fmla="*/ 312 w 326"/>
                <a:gd name="T117" fmla="*/ 60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26" h="262">
                  <a:moveTo>
                    <a:pt x="288" y="0"/>
                  </a:moveTo>
                  <a:cubicBezTo>
                    <a:pt x="290" y="2"/>
                    <a:pt x="293" y="2"/>
                    <a:pt x="293" y="5"/>
                  </a:cubicBezTo>
                  <a:cubicBezTo>
                    <a:pt x="296" y="8"/>
                    <a:pt x="297" y="10"/>
                    <a:pt x="298" y="14"/>
                  </a:cubicBezTo>
                  <a:cubicBezTo>
                    <a:pt x="299" y="14"/>
                    <a:pt x="300" y="14"/>
                    <a:pt x="300" y="15"/>
                  </a:cubicBezTo>
                  <a:cubicBezTo>
                    <a:pt x="300" y="21"/>
                    <a:pt x="306" y="24"/>
                    <a:pt x="307" y="29"/>
                  </a:cubicBezTo>
                  <a:cubicBezTo>
                    <a:pt x="307" y="32"/>
                    <a:pt x="309" y="39"/>
                    <a:pt x="313" y="41"/>
                  </a:cubicBezTo>
                  <a:cubicBezTo>
                    <a:pt x="313" y="42"/>
                    <a:pt x="313" y="43"/>
                    <a:pt x="313" y="44"/>
                  </a:cubicBezTo>
                  <a:cubicBezTo>
                    <a:pt x="313" y="46"/>
                    <a:pt x="315" y="49"/>
                    <a:pt x="315" y="51"/>
                  </a:cubicBezTo>
                  <a:cubicBezTo>
                    <a:pt x="318" y="54"/>
                    <a:pt x="316" y="60"/>
                    <a:pt x="317" y="65"/>
                  </a:cubicBezTo>
                  <a:cubicBezTo>
                    <a:pt x="318" y="68"/>
                    <a:pt x="321" y="71"/>
                    <a:pt x="321" y="74"/>
                  </a:cubicBezTo>
                  <a:cubicBezTo>
                    <a:pt x="322" y="76"/>
                    <a:pt x="321" y="79"/>
                    <a:pt x="321" y="81"/>
                  </a:cubicBezTo>
                  <a:cubicBezTo>
                    <a:pt x="322" y="86"/>
                    <a:pt x="324" y="90"/>
                    <a:pt x="324" y="95"/>
                  </a:cubicBezTo>
                  <a:cubicBezTo>
                    <a:pt x="324" y="98"/>
                    <a:pt x="322" y="100"/>
                    <a:pt x="322" y="104"/>
                  </a:cubicBezTo>
                  <a:cubicBezTo>
                    <a:pt x="323" y="105"/>
                    <a:pt x="325" y="103"/>
                    <a:pt x="326" y="104"/>
                  </a:cubicBezTo>
                  <a:cubicBezTo>
                    <a:pt x="325" y="106"/>
                    <a:pt x="324" y="107"/>
                    <a:pt x="322" y="107"/>
                  </a:cubicBezTo>
                  <a:cubicBezTo>
                    <a:pt x="323" y="119"/>
                    <a:pt x="318" y="129"/>
                    <a:pt x="317" y="140"/>
                  </a:cubicBezTo>
                  <a:cubicBezTo>
                    <a:pt x="316" y="148"/>
                    <a:pt x="310" y="155"/>
                    <a:pt x="308" y="163"/>
                  </a:cubicBezTo>
                  <a:cubicBezTo>
                    <a:pt x="307" y="166"/>
                    <a:pt x="307" y="169"/>
                    <a:pt x="305" y="172"/>
                  </a:cubicBezTo>
                  <a:cubicBezTo>
                    <a:pt x="302" y="176"/>
                    <a:pt x="299" y="180"/>
                    <a:pt x="296" y="182"/>
                  </a:cubicBezTo>
                  <a:cubicBezTo>
                    <a:pt x="291" y="192"/>
                    <a:pt x="285" y="200"/>
                    <a:pt x="276" y="207"/>
                  </a:cubicBezTo>
                  <a:cubicBezTo>
                    <a:pt x="276" y="207"/>
                    <a:pt x="276" y="208"/>
                    <a:pt x="276" y="208"/>
                  </a:cubicBezTo>
                  <a:cubicBezTo>
                    <a:pt x="261" y="223"/>
                    <a:pt x="241" y="234"/>
                    <a:pt x="221" y="243"/>
                  </a:cubicBezTo>
                  <a:cubicBezTo>
                    <a:pt x="220" y="244"/>
                    <a:pt x="219" y="246"/>
                    <a:pt x="218" y="247"/>
                  </a:cubicBezTo>
                  <a:cubicBezTo>
                    <a:pt x="215" y="246"/>
                    <a:pt x="211" y="248"/>
                    <a:pt x="206" y="249"/>
                  </a:cubicBezTo>
                  <a:cubicBezTo>
                    <a:pt x="202" y="251"/>
                    <a:pt x="198" y="252"/>
                    <a:pt x="194" y="252"/>
                  </a:cubicBezTo>
                  <a:cubicBezTo>
                    <a:pt x="196" y="254"/>
                    <a:pt x="193" y="255"/>
                    <a:pt x="194" y="256"/>
                  </a:cubicBezTo>
                  <a:cubicBezTo>
                    <a:pt x="191" y="254"/>
                    <a:pt x="190" y="258"/>
                    <a:pt x="191" y="259"/>
                  </a:cubicBezTo>
                  <a:cubicBezTo>
                    <a:pt x="189" y="259"/>
                    <a:pt x="188" y="259"/>
                    <a:pt x="187" y="258"/>
                  </a:cubicBezTo>
                  <a:cubicBezTo>
                    <a:pt x="183" y="262"/>
                    <a:pt x="179" y="258"/>
                    <a:pt x="178" y="253"/>
                  </a:cubicBezTo>
                  <a:cubicBezTo>
                    <a:pt x="175" y="252"/>
                    <a:pt x="173" y="253"/>
                    <a:pt x="170" y="254"/>
                  </a:cubicBezTo>
                  <a:cubicBezTo>
                    <a:pt x="163" y="254"/>
                    <a:pt x="156" y="253"/>
                    <a:pt x="150" y="254"/>
                  </a:cubicBezTo>
                  <a:cubicBezTo>
                    <a:pt x="139" y="252"/>
                    <a:pt x="128" y="250"/>
                    <a:pt x="118" y="247"/>
                  </a:cubicBezTo>
                  <a:cubicBezTo>
                    <a:pt x="115" y="247"/>
                    <a:pt x="112" y="245"/>
                    <a:pt x="108" y="245"/>
                  </a:cubicBezTo>
                  <a:cubicBezTo>
                    <a:pt x="97" y="238"/>
                    <a:pt x="83" y="234"/>
                    <a:pt x="74" y="226"/>
                  </a:cubicBezTo>
                  <a:cubicBezTo>
                    <a:pt x="72" y="225"/>
                    <a:pt x="70" y="224"/>
                    <a:pt x="69" y="222"/>
                  </a:cubicBezTo>
                  <a:cubicBezTo>
                    <a:pt x="60" y="218"/>
                    <a:pt x="56" y="211"/>
                    <a:pt x="48" y="206"/>
                  </a:cubicBezTo>
                  <a:cubicBezTo>
                    <a:pt x="44" y="201"/>
                    <a:pt x="39" y="197"/>
                    <a:pt x="35" y="191"/>
                  </a:cubicBezTo>
                  <a:cubicBezTo>
                    <a:pt x="34" y="191"/>
                    <a:pt x="34" y="190"/>
                    <a:pt x="33" y="189"/>
                  </a:cubicBezTo>
                  <a:cubicBezTo>
                    <a:pt x="30" y="185"/>
                    <a:pt x="27" y="181"/>
                    <a:pt x="24" y="178"/>
                  </a:cubicBezTo>
                  <a:cubicBezTo>
                    <a:pt x="20" y="170"/>
                    <a:pt x="15" y="163"/>
                    <a:pt x="12" y="155"/>
                  </a:cubicBezTo>
                  <a:cubicBezTo>
                    <a:pt x="10" y="146"/>
                    <a:pt x="6" y="138"/>
                    <a:pt x="4" y="127"/>
                  </a:cubicBezTo>
                  <a:cubicBezTo>
                    <a:pt x="0" y="120"/>
                    <a:pt x="3" y="112"/>
                    <a:pt x="3" y="104"/>
                  </a:cubicBezTo>
                  <a:cubicBezTo>
                    <a:pt x="3" y="103"/>
                    <a:pt x="2" y="103"/>
                    <a:pt x="1" y="103"/>
                  </a:cubicBezTo>
                  <a:cubicBezTo>
                    <a:pt x="2" y="100"/>
                    <a:pt x="0" y="96"/>
                    <a:pt x="3" y="94"/>
                  </a:cubicBezTo>
                  <a:cubicBezTo>
                    <a:pt x="1" y="93"/>
                    <a:pt x="2" y="90"/>
                    <a:pt x="2" y="88"/>
                  </a:cubicBezTo>
                  <a:cubicBezTo>
                    <a:pt x="3" y="91"/>
                    <a:pt x="6" y="92"/>
                    <a:pt x="6" y="95"/>
                  </a:cubicBezTo>
                  <a:cubicBezTo>
                    <a:pt x="7" y="98"/>
                    <a:pt x="6" y="102"/>
                    <a:pt x="8" y="104"/>
                  </a:cubicBezTo>
                  <a:cubicBezTo>
                    <a:pt x="8" y="107"/>
                    <a:pt x="9" y="110"/>
                    <a:pt x="10" y="111"/>
                  </a:cubicBezTo>
                  <a:cubicBezTo>
                    <a:pt x="11" y="119"/>
                    <a:pt x="13" y="124"/>
                    <a:pt x="14" y="129"/>
                  </a:cubicBezTo>
                  <a:cubicBezTo>
                    <a:pt x="17" y="135"/>
                    <a:pt x="18" y="142"/>
                    <a:pt x="22" y="148"/>
                  </a:cubicBezTo>
                  <a:cubicBezTo>
                    <a:pt x="26" y="153"/>
                    <a:pt x="32" y="158"/>
                    <a:pt x="34" y="164"/>
                  </a:cubicBezTo>
                  <a:cubicBezTo>
                    <a:pt x="34" y="166"/>
                    <a:pt x="34" y="167"/>
                    <a:pt x="34" y="169"/>
                  </a:cubicBezTo>
                  <a:cubicBezTo>
                    <a:pt x="35" y="170"/>
                    <a:pt x="36" y="171"/>
                    <a:pt x="37" y="173"/>
                  </a:cubicBezTo>
                  <a:cubicBezTo>
                    <a:pt x="40" y="177"/>
                    <a:pt x="41" y="182"/>
                    <a:pt x="43" y="187"/>
                  </a:cubicBezTo>
                  <a:cubicBezTo>
                    <a:pt x="45" y="192"/>
                    <a:pt x="50" y="195"/>
                    <a:pt x="54" y="199"/>
                  </a:cubicBezTo>
                  <a:cubicBezTo>
                    <a:pt x="56" y="202"/>
                    <a:pt x="57" y="205"/>
                    <a:pt x="61" y="206"/>
                  </a:cubicBezTo>
                  <a:cubicBezTo>
                    <a:pt x="65" y="211"/>
                    <a:pt x="71" y="215"/>
                    <a:pt x="77" y="218"/>
                  </a:cubicBezTo>
                  <a:cubicBezTo>
                    <a:pt x="81" y="221"/>
                    <a:pt x="84" y="225"/>
                    <a:pt x="90" y="226"/>
                  </a:cubicBezTo>
                  <a:cubicBezTo>
                    <a:pt x="90" y="227"/>
                    <a:pt x="90" y="227"/>
                    <a:pt x="90" y="228"/>
                  </a:cubicBezTo>
                  <a:cubicBezTo>
                    <a:pt x="98" y="231"/>
                    <a:pt x="106" y="234"/>
                    <a:pt x="113" y="237"/>
                  </a:cubicBezTo>
                  <a:cubicBezTo>
                    <a:pt x="119" y="239"/>
                    <a:pt x="126" y="240"/>
                    <a:pt x="133" y="241"/>
                  </a:cubicBezTo>
                  <a:cubicBezTo>
                    <a:pt x="136" y="242"/>
                    <a:pt x="138" y="243"/>
                    <a:pt x="141" y="243"/>
                  </a:cubicBezTo>
                  <a:cubicBezTo>
                    <a:pt x="143" y="243"/>
                    <a:pt x="143" y="242"/>
                    <a:pt x="145" y="243"/>
                  </a:cubicBezTo>
                  <a:cubicBezTo>
                    <a:pt x="148" y="243"/>
                    <a:pt x="151" y="244"/>
                    <a:pt x="154" y="244"/>
                  </a:cubicBezTo>
                  <a:cubicBezTo>
                    <a:pt x="157" y="244"/>
                    <a:pt x="159" y="244"/>
                    <a:pt x="162" y="244"/>
                  </a:cubicBezTo>
                  <a:cubicBezTo>
                    <a:pt x="170" y="244"/>
                    <a:pt x="179" y="242"/>
                    <a:pt x="187" y="241"/>
                  </a:cubicBezTo>
                  <a:cubicBezTo>
                    <a:pt x="191" y="241"/>
                    <a:pt x="195" y="240"/>
                    <a:pt x="199" y="239"/>
                  </a:cubicBezTo>
                  <a:cubicBezTo>
                    <a:pt x="204" y="238"/>
                    <a:pt x="210" y="237"/>
                    <a:pt x="213" y="233"/>
                  </a:cubicBezTo>
                  <a:cubicBezTo>
                    <a:pt x="214" y="234"/>
                    <a:pt x="218" y="234"/>
                    <a:pt x="218" y="231"/>
                  </a:cubicBezTo>
                  <a:cubicBezTo>
                    <a:pt x="225" y="231"/>
                    <a:pt x="231" y="228"/>
                    <a:pt x="236" y="224"/>
                  </a:cubicBezTo>
                  <a:cubicBezTo>
                    <a:pt x="237" y="223"/>
                    <a:pt x="238" y="222"/>
                    <a:pt x="240" y="221"/>
                  </a:cubicBezTo>
                  <a:cubicBezTo>
                    <a:pt x="241" y="220"/>
                    <a:pt x="243" y="221"/>
                    <a:pt x="244" y="220"/>
                  </a:cubicBezTo>
                  <a:cubicBezTo>
                    <a:pt x="246" y="219"/>
                    <a:pt x="248" y="216"/>
                    <a:pt x="250" y="214"/>
                  </a:cubicBezTo>
                  <a:cubicBezTo>
                    <a:pt x="256" y="212"/>
                    <a:pt x="260" y="205"/>
                    <a:pt x="266" y="204"/>
                  </a:cubicBezTo>
                  <a:cubicBezTo>
                    <a:pt x="267" y="200"/>
                    <a:pt x="269" y="197"/>
                    <a:pt x="273" y="196"/>
                  </a:cubicBezTo>
                  <a:cubicBezTo>
                    <a:pt x="276" y="189"/>
                    <a:pt x="282" y="185"/>
                    <a:pt x="286" y="179"/>
                  </a:cubicBezTo>
                  <a:cubicBezTo>
                    <a:pt x="286" y="178"/>
                    <a:pt x="287" y="177"/>
                    <a:pt x="287" y="176"/>
                  </a:cubicBezTo>
                  <a:cubicBezTo>
                    <a:pt x="288" y="176"/>
                    <a:pt x="288" y="174"/>
                    <a:pt x="289" y="174"/>
                  </a:cubicBezTo>
                  <a:cubicBezTo>
                    <a:pt x="292" y="167"/>
                    <a:pt x="296" y="163"/>
                    <a:pt x="299" y="157"/>
                  </a:cubicBezTo>
                  <a:cubicBezTo>
                    <a:pt x="299" y="154"/>
                    <a:pt x="301" y="152"/>
                    <a:pt x="302" y="150"/>
                  </a:cubicBezTo>
                  <a:cubicBezTo>
                    <a:pt x="303" y="147"/>
                    <a:pt x="303" y="143"/>
                    <a:pt x="304" y="141"/>
                  </a:cubicBezTo>
                  <a:cubicBezTo>
                    <a:pt x="305" y="135"/>
                    <a:pt x="308" y="132"/>
                    <a:pt x="309" y="125"/>
                  </a:cubicBezTo>
                  <a:cubicBezTo>
                    <a:pt x="309" y="125"/>
                    <a:pt x="309" y="124"/>
                    <a:pt x="310" y="125"/>
                  </a:cubicBezTo>
                  <a:cubicBezTo>
                    <a:pt x="309" y="122"/>
                    <a:pt x="309" y="120"/>
                    <a:pt x="312" y="120"/>
                  </a:cubicBezTo>
                  <a:cubicBezTo>
                    <a:pt x="311" y="117"/>
                    <a:pt x="312" y="116"/>
                    <a:pt x="311" y="113"/>
                  </a:cubicBezTo>
                  <a:cubicBezTo>
                    <a:pt x="314" y="108"/>
                    <a:pt x="313" y="102"/>
                    <a:pt x="314" y="95"/>
                  </a:cubicBezTo>
                  <a:cubicBezTo>
                    <a:pt x="314" y="94"/>
                    <a:pt x="313" y="96"/>
                    <a:pt x="313" y="95"/>
                  </a:cubicBezTo>
                  <a:cubicBezTo>
                    <a:pt x="313" y="94"/>
                    <a:pt x="316" y="95"/>
                    <a:pt x="315" y="93"/>
                  </a:cubicBezTo>
                  <a:cubicBezTo>
                    <a:pt x="316" y="92"/>
                    <a:pt x="314" y="94"/>
                    <a:pt x="315" y="92"/>
                  </a:cubicBezTo>
                  <a:cubicBezTo>
                    <a:pt x="315" y="91"/>
                    <a:pt x="316" y="92"/>
                    <a:pt x="317" y="91"/>
                  </a:cubicBezTo>
                  <a:cubicBezTo>
                    <a:pt x="315" y="90"/>
                    <a:pt x="314" y="89"/>
                    <a:pt x="314" y="86"/>
                  </a:cubicBezTo>
                  <a:cubicBezTo>
                    <a:pt x="314" y="87"/>
                    <a:pt x="316" y="87"/>
                    <a:pt x="315" y="86"/>
                  </a:cubicBezTo>
                  <a:cubicBezTo>
                    <a:pt x="315" y="85"/>
                    <a:pt x="315" y="87"/>
                    <a:pt x="314" y="86"/>
                  </a:cubicBezTo>
                  <a:cubicBezTo>
                    <a:pt x="315" y="82"/>
                    <a:pt x="314" y="80"/>
                    <a:pt x="315" y="77"/>
                  </a:cubicBezTo>
                  <a:cubicBezTo>
                    <a:pt x="314" y="76"/>
                    <a:pt x="312" y="78"/>
                    <a:pt x="312" y="77"/>
                  </a:cubicBezTo>
                  <a:cubicBezTo>
                    <a:pt x="314" y="75"/>
                    <a:pt x="312" y="73"/>
                    <a:pt x="313" y="71"/>
                  </a:cubicBezTo>
                  <a:cubicBezTo>
                    <a:pt x="312" y="70"/>
                    <a:pt x="313" y="69"/>
                    <a:pt x="312" y="68"/>
                  </a:cubicBezTo>
                  <a:cubicBezTo>
                    <a:pt x="312" y="67"/>
                    <a:pt x="313" y="68"/>
                    <a:pt x="313" y="69"/>
                  </a:cubicBezTo>
                  <a:cubicBezTo>
                    <a:pt x="314" y="69"/>
                    <a:pt x="312" y="67"/>
                    <a:pt x="314" y="67"/>
                  </a:cubicBezTo>
                  <a:cubicBezTo>
                    <a:pt x="313" y="67"/>
                    <a:pt x="312" y="66"/>
                    <a:pt x="311" y="66"/>
                  </a:cubicBezTo>
                  <a:cubicBezTo>
                    <a:pt x="312" y="63"/>
                    <a:pt x="310" y="63"/>
                    <a:pt x="310" y="60"/>
                  </a:cubicBezTo>
                  <a:cubicBezTo>
                    <a:pt x="311" y="60"/>
                    <a:pt x="312" y="59"/>
                    <a:pt x="312" y="58"/>
                  </a:cubicBezTo>
                  <a:cubicBezTo>
                    <a:pt x="311" y="57"/>
                    <a:pt x="311" y="56"/>
                    <a:pt x="310" y="57"/>
                  </a:cubicBezTo>
                  <a:cubicBezTo>
                    <a:pt x="309" y="54"/>
                    <a:pt x="308" y="52"/>
                    <a:pt x="310" y="50"/>
                  </a:cubicBezTo>
                  <a:cubicBezTo>
                    <a:pt x="308" y="48"/>
                    <a:pt x="306" y="47"/>
                    <a:pt x="307" y="43"/>
                  </a:cubicBezTo>
                  <a:cubicBezTo>
                    <a:pt x="304" y="40"/>
                    <a:pt x="304" y="34"/>
                    <a:pt x="301" y="30"/>
                  </a:cubicBezTo>
                  <a:cubicBezTo>
                    <a:pt x="302" y="29"/>
                    <a:pt x="301" y="29"/>
                    <a:pt x="301" y="27"/>
                  </a:cubicBezTo>
                  <a:cubicBezTo>
                    <a:pt x="299" y="26"/>
                    <a:pt x="298" y="22"/>
                    <a:pt x="298" y="20"/>
                  </a:cubicBezTo>
                  <a:cubicBezTo>
                    <a:pt x="297" y="21"/>
                    <a:pt x="297" y="18"/>
                    <a:pt x="296" y="19"/>
                  </a:cubicBezTo>
                  <a:cubicBezTo>
                    <a:pt x="296" y="18"/>
                    <a:pt x="295" y="17"/>
                    <a:pt x="296" y="16"/>
                  </a:cubicBezTo>
                  <a:cubicBezTo>
                    <a:pt x="294" y="16"/>
                    <a:pt x="294" y="13"/>
                    <a:pt x="293" y="12"/>
                  </a:cubicBezTo>
                  <a:cubicBezTo>
                    <a:pt x="292" y="7"/>
                    <a:pt x="289" y="5"/>
                    <a:pt x="288" y="0"/>
                  </a:cubicBezTo>
                  <a:close/>
                  <a:moveTo>
                    <a:pt x="299" y="22"/>
                  </a:moveTo>
                  <a:cubicBezTo>
                    <a:pt x="300" y="21"/>
                    <a:pt x="300" y="20"/>
                    <a:pt x="299" y="19"/>
                  </a:cubicBezTo>
                  <a:cubicBezTo>
                    <a:pt x="299" y="20"/>
                    <a:pt x="299" y="21"/>
                    <a:pt x="299" y="22"/>
                  </a:cubicBezTo>
                  <a:close/>
                  <a:moveTo>
                    <a:pt x="311" y="61"/>
                  </a:moveTo>
                  <a:cubicBezTo>
                    <a:pt x="311" y="62"/>
                    <a:pt x="312" y="62"/>
                    <a:pt x="312" y="62"/>
                  </a:cubicBezTo>
                  <a:cubicBezTo>
                    <a:pt x="312" y="61"/>
                    <a:pt x="313" y="61"/>
                    <a:pt x="312" y="60"/>
                  </a:cubicBezTo>
                  <a:cubicBezTo>
                    <a:pt x="312" y="61"/>
                    <a:pt x="311" y="61"/>
                    <a:pt x="311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庞门正道粗书体" panose="02010600030101010101" pitchFamily="2" charset="-122"/>
                <a:ea typeface="庞门正道粗书体" panose="02010600030101010101" pitchFamily="2" charset="-122"/>
                <a:cs typeface="+mn-ea"/>
                <a:sym typeface="+mn-lt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 rot="17392927">
            <a:off x="6636272" y="1691591"/>
            <a:ext cx="850259" cy="857978"/>
            <a:chOff x="7018338" y="5334002"/>
            <a:chExt cx="1223963" cy="1235075"/>
          </a:xfrm>
          <a:solidFill>
            <a:srgbClr val="433A4B"/>
          </a:solidFill>
        </p:grpSpPr>
        <p:sp>
          <p:nvSpPr>
            <p:cNvPr id="56" name="Freeform 5463"/>
            <p:cNvSpPr/>
            <p:nvPr/>
          </p:nvSpPr>
          <p:spPr bwMode="auto">
            <a:xfrm>
              <a:off x="7623176" y="5334002"/>
              <a:ext cx="19050" cy="14288"/>
            </a:xfrm>
            <a:custGeom>
              <a:avLst/>
              <a:gdLst>
                <a:gd name="T0" fmla="*/ 5 w 5"/>
                <a:gd name="T1" fmla="*/ 2 h 4"/>
                <a:gd name="T2" fmla="*/ 3 w 5"/>
                <a:gd name="T3" fmla="*/ 3 h 4"/>
                <a:gd name="T4" fmla="*/ 2 w 5"/>
                <a:gd name="T5" fmla="*/ 4 h 4"/>
                <a:gd name="T6" fmla="*/ 0 w 5"/>
                <a:gd name="T7" fmla="*/ 3 h 4"/>
                <a:gd name="T8" fmla="*/ 5 w 5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4">
                  <a:moveTo>
                    <a:pt x="5" y="2"/>
                  </a:moveTo>
                  <a:cubicBezTo>
                    <a:pt x="5" y="3"/>
                    <a:pt x="4" y="3"/>
                    <a:pt x="3" y="3"/>
                  </a:cubicBezTo>
                  <a:cubicBezTo>
                    <a:pt x="5" y="3"/>
                    <a:pt x="2" y="2"/>
                    <a:pt x="2" y="4"/>
                  </a:cubicBezTo>
                  <a:cubicBezTo>
                    <a:pt x="1" y="3"/>
                    <a:pt x="2" y="3"/>
                    <a:pt x="0" y="3"/>
                  </a:cubicBezTo>
                  <a:cubicBezTo>
                    <a:pt x="0" y="0"/>
                    <a:pt x="4" y="3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庞门正道粗书体" panose="02010600030101010101" pitchFamily="2" charset="-122"/>
                <a:ea typeface="庞门正道粗书体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57" name="Freeform 5464"/>
            <p:cNvSpPr/>
            <p:nvPr/>
          </p:nvSpPr>
          <p:spPr bwMode="auto">
            <a:xfrm>
              <a:off x="7656513" y="5341939"/>
              <a:ext cx="19050" cy="6350"/>
            </a:xfrm>
            <a:custGeom>
              <a:avLst/>
              <a:gdLst>
                <a:gd name="T0" fmla="*/ 2 w 5"/>
                <a:gd name="T1" fmla="*/ 1 h 2"/>
                <a:gd name="T2" fmla="*/ 5 w 5"/>
                <a:gd name="T3" fmla="*/ 0 h 2"/>
                <a:gd name="T4" fmla="*/ 4 w 5"/>
                <a:gd name="T5" fmla="*/ 2 h 2"/>
                <a:gd name="T6" fmla="*/ 0 w 5"/>
                <a:gd name="T7" fmla="*/ 1 h 2"/>
                <a:gd name="T8" fmla="*/ 2 w 5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2" y="1"/>
                  </a:moveTo>
                  <a:cubicBezTo>
                    <a:pt x="3" y="1"/>
                    <a:pt x="3" y="0"/>
                    <a:pt x="5" y="0"/>
                  </a:cubicBezTo>
                  <a:cubicBezTo>
                    <a:pt x="5" y="2"/>
                    <a:pt x="4" y="1"/>
                    <a:pt x="4" y="2"/>
                  </a:cubicBezTo>
                  <a:cubicBezTo>
                    <a:pt x="3" y="2"/>
                    <a:pt x="1" y="2"/>
                    <a:pt x="0" y="1"/>
                  </a:cubicBezTo>
                  <a:cubicBezTo>
                    <a:pt x="0" y="0"/>
                    <a:pt x="2" y="0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庞门正道粗书体" panose="02010600030101010101" pitchFamily="2" charset="-122"/>
                <a:ea typeface="庞门正道粗书体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58" name="Freeform 5465"/>
            <p:cNvSpPr/>
            <p:nvPr/>
          </p:nvSpPr>
          <p:spPr bwMode="auto">
            <a:xfrm>
              <a:off x="7645401" y="5337177"/>
              <a:ext cx="7938" cy="15875"/>
            </a:xfrm>
            <a:custGeom>
              <a:avLst/>
              <a:gdLst>
                <a:gd name="T0" fmla="*/ 0 w 2"/>
                <a:gd name="T1" fmla="*/ 2 h 4"/>
                <a:gd name="T2" fmla="*/ 0 w 2"/>
                <a:gd name="T3" fmla="*/ 3 h 4"/>
                <a:gd name="T4" fmla="*/ 0 w 2"/>
                <a:gd name="T5" fmla="*/ 2 h 4"/>
                <a:gd name="T6" fmla="*/ 1 w 2"/>
                <a:gd name="T7" fmla="*/ 2 h 4"/>
                <a:gd name="T8" fmla="*/ 0 w 2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0" y="2"/>
                  </a:moveTo>
                  <a:cubicBezTo>
                    <a:pt x="1" y="0"/>
                    <a:pt x="2" y="4"/>
                    <a:pt x="0" y="3"/>
                  </a:cubicBezTo>
                  <a:cubicBezTo>
                    <a:pt x="1" y="3"/>
                    <a:pt x="0" y="2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庞门正道粗书体" panose="02010600030101010101" pitchFamily="2" charset="-122"/>
                <a:ea typeface="庞门正道粗书体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59" name="Freeform 5466"/>
            <p:cNvSpPr/>
            <p:nvPr/>
          </p:nvSpPr>
          <p:spPr bwMode="auto">
            <a:xfrm>
              <a:off x="7526338" y="5353052"/>
              <a:ext cx="11113" cy="6350"/>
            </a:xfrm>
            <a:custGeom>
              <a:avLst/>
              <a:gdLst>
                <a:gd name="T0" fmla="*/ 3 w 3"/>
                <a:gd name="T1" fmla="*/ 0 h 2"/>
                <a:gd name="T2" fmla="*/ 0 w 3"/>
                <a:gd name="T3" fmla="*/ 1 h 2"/>
                <a:gd name="T4" fmla="*/ 3 w 3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cubicBezTo>
                    <a:pt x="2" y="2"/>
                    <a:pt x="1" y="0"/>
                    <a:pt x="0" y="1"/>
                  </a:cubicBezTo>
                  <a:cubicBezTo>
                    <a:pt x="0" y="0"/>
                    <a:pt x="2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庞门正道粗书体" panose="02010600030101010101" pitchFamily="2" charset="-122"/>
                <a:ea typeface="庞门正道粗书体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60" name="Line 5467"/>
            <p:cNvSpPr>
              <a:spLocks noChangeShapeType="1"/>
            </p:cNvSpPr>
            <p:nvPr/>
          </p:nvSpPr>
          <p:spPr bwMode="auto">
            <a:xfrm>
              <a:off x="8129588" y="6145214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庞门正道粗书体" panose="02010600030101010101" pitchFamily="2" charset="-122"/>
                <a:ea typeface="庞门正道粗书体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61" name="Line 5468"/>
            <p:cNvSpPr>
              <a:spLocks noChangeShapeType="1"/>
            </p:cNvSpPr>
            <p:nvPr/>
          </p:nvSpPr>
          <p:spPr bwMode="auto">
            <a:xfrm>
              <a:off x="8129588" y="6145214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庞门正道粗书体" panose="02010600030101010101" pitchFamily="2" charset="-122"/>
                <a:ea typeface="庞门正道粗书体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62" name="Freeform 5469"/>
            <p:cNvSpPr>
              <a:spLocks noEditPoints="1"/>
            </p:cNvSpPr>
            <p:nvPr/>
          </p:nvSpPr>
          <p:spPr bwMode="auto">
            <a:xfrm>
              <a:off x="7092951" y="5356227"/>
              <a:ext cx="403225" cy="311150"/>
            </a:xfrm>
            <a:custGeom>
              <a:avLst/>
              <a:gdLst>
                <a:gd name="T0" fmla="*/ 92 w 107"/>
                <a:gd name="T1" fmla="*/ 8 h 83"/>
                <a:gd name="T2" fmla="*/ 92 w 107"/>
                <a:gd name="T3" fmla="*/ 10 h 83"/>
                <a:gd name="T4" fmla="*/ 90 w 107"/>
                <a:gd name="T5" fmla="*/ 10 h 83"/>
                <a:gd name="T6" fmla="*/ 72 w 107"/>
                <a:gd name="T7" fmla="*/ 20 h 83"/>
                <a:gd name="T8" fmla="*/ 69 w 107"/>
                <a:gd name="T9" fmla="*/ 21 h 83"/>
                <a:gd name="T10" fmla="*/ 47 w 107"/>
                <a:gd name="T11" fmla="*/ 36 h 83"/>
                <a:gd name="T12" fmla="*/ 36 w 107"/>
                <a:gd name="T13" fmla="*/ 43 h 83"/>
                <a:gd name="T14" fmla="*/ 28 w 107"/>
                <a:gd name="T15" fmla="*/ 52 h 83"/>
                <a:gd name="T16" fmla="*/ 20 w 107"/>
                <a:gd name="T17" fmla="*/ 64 h 83"/>
                <a:gd name="T18" fmla="*/ 19 w 107"/>
                <a:gd name="T19" fmla="*/ 62 h 83"/>
                <a:gd name="T20" fmla="*/ 18 w 107"/>
                <a:gd name="T21" fmla="*/ 67 h 83"/>
                <a:gd name="T22" fmla="*/ 16 w 107"/>
                <a:gd name="T23" fmla="*/ 68 h 83"/>
                <a:gd name="T24" fmla="*/ 17 w 107"/>
                <a:gd name="T25" fmla="*/ 68 h 83"/>
                <a:gd name="T26" fmla="*/ 13 w 107"/>
                <a:gd name="T27" fmla="*/ 77 h 83"/>
                <a:gd name="T28" fmla="*/ 12 w 107"/>
                <a:gd name="T29" fmla="*/ 76 h 83"/>
                <a:gd name="T30" fmla="*/ 13 w 107"/>
                <a:gd name="T31" fmla="*/ 77 h 83"/>
                <a:gd name="T32" fmla="*/ 10 w 107"/>
                <a:gd name="T33" fmla="*/ 79 h 83"/>
                <a:gd name="T34" fmla="*/ 11 w 107"/>
                <a:gd name="T35" fmla="*/ 78 h 83"/>
                <a:gd name="T36" fmla="*/ 8 w 107"/>
                <a:gd name="T37" fmla="*/ 79 h 83"/>
                <a:gd name="T38" fmla="*/ 7 w 107"/>
                <a:gd name="T39" fmla="*/ 80 h 83"/>
                <a:gd name="T40" fmla="*/ 5 w 107"/>
                <a:gd name="T41" fmla="*/ 83 h 83"/>
                <a:gd name="T42" fmla="*/ 5 w 107"/>
                <a:gd name="T43" fmla="*/ 81 h 83"/>
                <a:gd name="T44" fmla="*/ 3 w 107"/>
                <a:gd name="T45" fmla="*/ 83 h 83"/>
                <a:gd name="T46" fmla="*/ 1 w 107"/>
                <a:gd name="T47" fmla="*/ 82 h 83"/>
                <a:gd name="T48" fmla="*/ 3 w 107"/>
                <a:gd name="T49" fmla="*/ 79 h 83"/>
                <a:gd name="T50" fmla="*/ 5 w 107"/>
                <a:gd name="T51" fmla="*/ 70 h 83"/>
                <a:gd name="T52" fmla="*/ 8 w 107"/>
                <a:gd name="T53" fmla="*/ 68 h 83"/>
                <a:gd name="T54" fmla="*/ 13 w 107"/>
                <a:gd name="T55" fmla="*/ 61 h 83"/>
                <a:gd name="T56" fmla="*/ 14 w 107"/>
                <a:gd name="T57" fmla="*/ 62 h 83"/>
                <a:gd name="T58" fmla="*/ 16 w 107"/>
                <a:gd name="T59" fmla="*/ 57 h 83"/>
                <a:gd name="T60" fmla="*/ 18 w 107"/>
                <a:gd name="T61" fmla="*/ 55 h 83"/>
                <a:gd name="T62" fmla="*/ 18 w 107"/>
                <a:gd name="T63" fmla="*/ 54 h 83"/>
                <a:gd name="T64" fmla="*/ 19 w 107"/>
                <a:gd name="T65" fmla="*/ 54 h 83"/>
                <a:gd name="T66" fmla="*/ 19 w 107"/>
                <a:gd name="T67" fmla="*/ 53 h 83"/>
                <a:gd name="T68" fmla="*/ 30 w 107"/>
                <a:gd name="T69" fmla="*/ 41 h 83"/>
                <a:gd name="T70" fmla="*/ 31 w 107"/>
                <a:gd name="T71" fmla="*/ 38 h 83"/>
                <a:gd name="T72" fmla="*/ 42 w 107"/>
                <a:gd name="T73" fmla="*/ 30 h 83"/>
                <a:gd name="T74" fmla="*/ 65 w 107"/>
                <a:gd name="T75" fmla="*/ 15 h 83"/>
                <a:gd name="T76" fmla="*/ 65 w 107"/>
                <a:gd name="T77" fmla="*/ 16 h 83"/>
                <a:gd name="T78" fmla="*/ 68 w 107"/>
                <a:gd name="T79" fmla="*/ 16 h 83"/>
                <a:gd name="T80" fmla="*/ 69 w 107"/>
                <a:gd name="T81" fmla="*/ 13 h 83"/>
                <a:gd name="T82" fmla="*/ 76 w 107"/>
                <a:gd name="T83" fmla="*/ 9 h 83"/>
                <a:gd name="T84" fmla="*/ 80 w 107"/>
                <a:gd name="T85" fmla="*/ 9 h 83"/>
                <a:gd name="T86" fmla="*/ 81 w 107"/>
                <a:gd name="T87" fmla="*/ 7 h 83"/>
                <a:gd name="T88" fmla="*/ 87 w 107"/>
                <a:gd name="T89" fmla="*/ 6 h 83"/>
                <a:gd name="T90" fmla="*/ 96 w 107"/>
                <a:gd name="T91" fmla="*/ 2 h 83"/>
                <a:gd name="T92" fmla="*/ 106 w 107"/>
                <a:gd name="T93" fmla="*/ 0 h 83"/>
                <a:gd name="T94" fmla="*/ 106 w 107"/>
                <a:gd name="T95" fmla="*/ 2 h 83"/>
                <a:gd name="T96" fmla="*/ 103 w 107"/>
                <a:gd name="T97" fmla="*/ 3 h 83"/>
                <a:gd name="T98" fmla="*/ 97 w 107"/>
                <a:gd name="T99" fmla="*/ 5 h 83"/>
                <a:gd name="T100" fmla="*/ 95 w 107"/>
                <a:gd name="T101" fmla="*/ 7 h 83"/>
                <a:gd name="T102" fmla="*/ 95 w 107"/>
                <a:gd name="T103" fmla="*/ 8 h 83"/>
                <a:gd name="T104" fmla="*/ 95 w 107"/>
                <a:gd name="T105" fmla="*/ 8 h 83"/>
                <a:gd name="T106" fmla="*/ 92 w 107"/>
                <a:gd name="T107" fmla="*/ 8 h 83"/>
                <a:gd name="T108" fmla="*/ 14 w 107"/>
                <a:gd name="T109" fmla="*/ 74 h 83"/>
                <a:gd name="T110" fmla="*/ 15 w 107"/>
                <a:gd name="T111" fmla="*/ 73 h 83"/>
                <a:gd name="T112" fmla="*/ 14 w 107"/>
                <a:gd name="T113" fmla="*/ 73 h 83"/>
                <a:gd name="T114" fmla="*/ 14 w 107"/>
                <a:gd name="T115" fmla="*/ 74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7" h="83">
                  <a:moveTo>
                    <a:pt x="92" y="8"/>
                  </a:moveTo>
                  <a:cubicBezTo>
                    <a:pt x="92" y="8"/>
                    <a:pt x="92" y="9"/>
                    <a:pt x="92" y="10"/>
                  </a:cubicBezTo>
                  <a:cubicBezTo>
                    <a:pt x="92" y="9"/>
                    <a:pt x="91" y="10"/>
                    <a:pt x="90" y="10"/>
                  </a:cubicBezTo>
                  <a:cubicBezTo>
                    <a:pt x="85" y="15"/>
                    <a:pt x="78" y="17"/>
                    <a:pt x="72" y="20"/>
                  </a:cubicBezTo>
                  <a:cubicBezTo>
                    <a:pt x="71" y="20"/>
                    <a:pt x="70" y="20"/>
                    <a:pt x="69" y="21"/>
                  </a:cubicBezTo>
                  <a:cubicBezTo>
                    <a:pt x="62" y="26"/>
                    <a:pt x="56" y="33"/>
                    <a:pt x="47" y="36"/>
                  </a:cubicBezTo>
                  <a:cubicBezTo>
                    <a:pt x="41" y="33"/>
                    <a:pt x="40" y="41"/>
                    <a:pt x="36" y="43"/>
                  </a:cubicBezTo>
                  <a:cubicBezTo>
                    <a:pt x="34" y="48"/>
                    <a:pt x="32" y="52"/>
                    <a:pt x="28" y="52"/>
                  </a:cubicBezTo>
                  <a:cubicBezTo>
                    <a:pt x="25" y="57"/>
                    <a:pt x="23" y="59"/>
                    <a:pt x="20" y="64"/>
                  </a:cubicBezTo>
                  <a:cubicBezTo>
                    <a:pt x="19" y="64"/>
                    <a:pt x="20" y="62"/>
                    <a:pt x="19" y="62"/>
                  </a:cubicBezTo>
                  <a:cubicBezTo>
                    <a:pt x="18" y="64"/>
                    <a:pt x="17" y="66"/>
                    <a:pt x="18" y="67"/>
                  </a:cubicBezTo>
                  <a:cubicBezTo>
                    <a:pt x="17" y="67"/>
                    <a:pt x="17" y="68"/>
                    <a:pt x="16" y="68"/>
                  </a:cubicBezTo>
                  <a:cubicBezTo>
                    <a:pt x="16" y="68"/>
                    <a:pt x="17" y="68"/>
                    <a:pt x="17" y="68"/>
                  </a:cubicBezTo>
                  <a:cubicBezTo>
                    <a:pt x="13" y="70"/>
                    <a:pt x="18" y="74"/>
                    <a:pt x="13" y="77"/>
                  </a:cubicBezTo>
                  <a:cubicBezTo>
                    <a:pt x="14" y="75"/>
                    <a:pt x="13" y="77"/>
                    <a:pt x="12" y="76"/>
                  </a:cubicBezTo>
                  <a:cubicBezTo>
                    <a:pt x="12" y="77"/>
                    <a:pt x="12" y="77"/>
                    <a:pt x="13" y="77"/>
                  </a:cubicBezTo>
                  <a:cubicBezTo>
                    <a:pt x="13" y="78"/>
                    <a:pt x="12" y="79"/>
                    <a:pt x="10" y="79"/>
                  </a:cubicBezTo>
                  <a:cubicBezTo>
                    <a:pt x="10" y="79"/>
                    <a:pt x="10" y="78"/>
                    <a:pt x="11" y="78"/>
                  </a:cubicBezTo>
                  <a:cubicBezTo>
                    <a:pt x="10" y="77"/>
                    <a:pt x="9" y="80"/>
                    <a:pt x="8" y="79"/>
                  </a:cubicBezTo>
                  <a:cubicBezTo>
                    <a:pt x="8" y="80"/>
                    <a:pt x="8" y="79"/>
                    <a:pt x="7" y="80"/>
                  </a:cubicBezTo>
                  <a:cubicBezTo>
                    <a:pt x="8" y="82"/>
                    <a:pt x="7" y="83"/>
                    <a:pt x="5" y="83"/>
                  </a:cubicBezTo>
                  <a:cubicBezTo>
                    <a:pt x="5" y="82"/>
                    <a:pt x="5" y="82"/>
                    <a:pt x="5" y="81"/>
                  </a:cubicBezTo>
                  <a:cubicBezTo>
                    <a:pt x="4" y="81"/>
                    <a:pt x="4" y="82"/>
                    <a:pt x="3" y="83"/>
                  </a:cubicBezTo>
                  <a:cubicBezTo>
                    <a:pt x="2" y="82"/>
                    <a:pt x="1" y="82"/>
                    <a:pt x="1" y="82"/>
                  </a:cubicBezTo>
                  <a:cubicBezTo>
                    <a:pt x="0" y="80"/>
                    <a:pt x="1" y="80"/>
                    <a:pt x="3" y="79"/>
                  </a:cubicBezTo>
                  <a:cubicBezTo>
                    <a:pt x="2" y="76"/>
                    <a:pt x="5" y="74"/>
                    <a:pt x="5" y="70"/>
                  </a:cubicBezTo>
                  <a:cubicBezTo>
                    <a:pt x="7" y="70"/>
                    <a:pt x="6" y="68"/>
                    <a:pt x="8" y="68"/>
                  </a:cubicBezTo>
                  <a:cubicBezTo>
                    <a:pt x="8" y="64"/>
                    <a:pt x="11" y="63"/>
                    <a:pt x="13" y="61"/>
                  </a:cubicBezTo>
                  <a:cubicBezTo>
                    <a:pt x="14" y="60"/>
                    <a:pt x="13" y="62"/>
                    <a:pt x="14" y="62"/>
                  </a:cubicBezTo>
                  <a:cubicBezTo>
                    <a:pt x="15" y="60"/>
                    <a:pt x="17" y="58"/>
                    <a:pt x="16" y="57"/>
                  </a:cubicBezTo>
                  <a:cubicBezTo>
                    <a:pt x="17" y="56"/>
                    <a:pt x="18" y="56"/>
                    <a:pt x="18" y="55"/>
                  </a:cubicBezTo>
                  <a:cubicBezTo>
                    <a:pt x="18" y="55"/>
                    <a:pt x="17" y="55"/>
                    <a:pt x="18" y="54"/>
                  </a:cubicBezTo>
                  <a:cubicBezTo>
                    <a:pt x="18" y="54"/>
                    <a:pt x="19" y="54"/>
                    <a:pt x="19" y="54"/>
                  </a:cubicBezTo>
                  <a:cubicBezTo>
                    <a:pt x="19" y="54"/>
                    <a:pt x="19" y="53"/>
                    <a:pt x="19" y="53"/>
                  </a:cubicBezTo>
                  <a:cubicBezTo>
                    <a:pt x="23" y="50"/>
                    <a:pt x="25" y="43"/>
                    <a:pt x="30" y="41"/>
                  </a:cubicBezTo>
                  <a:cubicBezTo>
                    <a:pt x="30" y="40"/>
                    <a:pt x="31" y="40"/>
                    <a:pt x="31" y="38"/>
                  </a:cubicBezTo>
                  <a:cubicBezTo>
                    <a:pt x="34" y="37"/>
                    <a:pt x="38" y="30"/>
                    <a:pt x="42" y="30"/>
                  </a:cubicBezTo>
                  <a:cubicBezTo>
                    <a:pt x="47" y="24"/>
                    <a:pt x="56" y="18"/>
                    <a:pt x="65" y="15"/>
                  </a:cubicBezTo>
                  <a:cubicBezTo>
                    <a:pt x="65" y="15"/>
                    <a:pt x="64" y="15"/>
                    <a:pt x="65" y="16"/>
                  </a:cubicBezTo>
                  <a:cubicBezTo>
                    <a:pt x="66" y="16"/>
                    <a:pt x="66" y="15"/>
                    <a:pt x="68" y="16"/>
                  </a:cubicBezTo>
                  <a:cubicBezTo>
                    <a:pt x="69" y="15"/>
                    <a:pt x="69" y="14"/>
                    <a:pt x="69" y="13"/>
                  </a:cubicBezTo>
                  <a:cubicBezTo>
                    <a:pt x="72" y="13"/>
                    <a:pt x="74" y="10"/>
                    <a:pt x="76" y="9"/>
                  </a:cubicBezTo>
                  <a:cubicBezTo>
                    <a:pt x="78" y="9"/>
                    <a:pt x="80" y="7"/>
                    <a:pt x="80" y="9"/>
                  </a:cubicBezTo>
                  <a:cubicBezTo>
                    <a:pt x="81" y="9"/>
                    <a:pt x="81" y="8"/>
                    <a:pt x="81" y="7"/>
                  </a:cubicBezTo>
                  <a:cubicBezTo>
                    <a:pt x="83" y="6"/>
                    <a:pt x="85" y="4"/>
                    <a:pt x="87" y="6"/>
                  </a:cubicBezTo>
                  <a:cubicBezTo>
                    <a:pt x="89" y="2"/>
                    <a:pt x="95" y="6"/>
                    <a:pt x="96" y="2"/>
                  </a:cubicBezTo>
                  <a:cubicBezTo>
                    <a:pt x="99" y="2"/>
                    <a:pt x="103" y="0"/>
                    <a:pt x="106" y="0"/>
                  </a:cubicBezTo>
                  <a:cubicBezTo>
                    <a:pt x="106" y="1"/>
                    <a:pt x="106" y="3"/>
                    <a:pt x="106" y="2"/>
                  </a:cubicBezTo>
                  <a:cubicBezTo>
                    <a:pt x="107" y="3"/>
                    <a:pt x="104" y="4"/>
                    <a:pt x="103" y="3"/>
                  </a:cubicBezTo>
                  <a:cubicBezTo>
                    <a:pt x="103" y="5"/>
                    <a:pt x="99" y="6"/>
                    <a:pt x="97" y="5"/>
                  </a:cubicBezTo>
                  <a:cubicBezTo>
                    <a:pt x="96" y="6"/>
                    <a:pt x="96" y="7"/>
                    <a:pt x="95" y="7"/>
                  </a:cubicBezTo>
                  <a:cubicBezTo>
                    <a:pt x="95" y="8"/>
                    <a:pt x="95" y="8"/>
                    <a:pt x="95" y="8"/>
                  </a:cubicBezTo>
                  <a:cubicBezTo>
                    <a:pt x="95" y="9"/>
                    <a:pt x="94" y="8"/>
                    <a:pt x="95" y="8"/>
                  </a:cubicBezTo>
                  <a:cubicBezTo>
                    <a:pt x="94" y="6"/>
                    <a:pt x="93" y="8"/>
                    <a:pt x="92" y="8"/>
                  </a:cubicBezTo>
                  <a:close/>
                  <a:moveTo>
                    <a:pt x="14" y="74"/>
                  </a:moveTo>
                  <a:cubicBezTo>
                    <a:pt x="14" y="74"/>
                    <a:pt x="15" y="74"/>
                    <a:pt x="15" y="73"/>
                  </a:cubicBezTo>
                  <a:cubicBezTo>
                    <a:pt x="14" y="73"/>
                    <a:pt x="14" y="73"/>
                    <a:pt x="14" y="73"/>
                  </a:cubicBezTo>
                  <a:cubicBezTo>
                    <a:pt x="14" y="73"/>
                    <a:pt x="13" y="74"/>
                    <a:pt x="14" y="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庞门正道粗书体" panose="02010600030101010101" pitchFamily="2" charset="-122"/>
                <a:ea typeface="庞门正道粗书体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63" name="Freeform 5470"/>
            <p:cNvSpPr/>
            <p:nvPr/>
          </p:nvSpPr>
          <p:spPr bwMode="auto">
            <a:xfrm>
              <a:off x="7499351" y="5356227"/>
              <a:ext cx="11113" cy="15875"/>
            </a:xfrm>
            <a:custGeom>
              <a:avLst/>
              <a:gdLst>
                <a:gd name="T0" fmla="*/ 2 w 3"/>
                <a:gd name="T1" fmla="*/ 0 h 4"/>
                <a:gd name="T2" fmla="*/ 0 w 3"/>
                <a:gd name="T3" fmla="*/ 3 h 4"/>
                <a:gd name="T4" fmla="*/ 0 w 3"/>
                <a:gd name="T5" fmla="*/ 1 h 4"/>
                <a:gd name="T6" fmla="*/ 2 w 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2" y="0"/>
                  </a:moveTo>
                  <a:cubicBezTo>
                    <a:pt x="3" y="0"/>
                    <a:pt x="2" y="4"/>
                    <a:pt x="0" y="3"/>
                  </a:cubicBezTo>
                  <a:cubicBezTo>
                    <a:pt x="2" y="2"/>
                    <a:pt x="0" y="2"/>
                    <a:pt x="0" y="1"/>
                  </a:cubicBezTo>
                  <a:cubicBezTo>
                    <a:pt x="1" y="0"/>
                    <a:pt x="3" y="1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庞门正道粗书体" panose="02010600030101010101" pitchFamily="2" charset="-122"/>
                <a:ea typeface="庞门正道粗书体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64" name="Freeform 5471"/>
            <p:cNvSpPr/>
            <p:nvPr/>
          </p:nvSpPr>
          <p:spPr bwMode="auto">
            <a:xfrm>
              <a:off x="7029451" y="5856289"/>
              <a:ext cx="30163" cy="71438"/>
            </a:xfrm>
            <a:custGeom>
              <a:avLst/>
              <a:gdLst>
                <a:gd name="T0" fmla="*/ 1 w 8"/>
                <a:gd name="T1" fmla="*/ 0 h 19"/>
                <a:gd name="T2" fmla="*/ 3 w 8"/>
                <a:gd name="T3" fmla="*/ 2 h 19"/>
                <a:gd name="T4" fmla="*/ 7 w 8"/>
                <a:gd name="T5" fmla="*/ 2 h 19"/>
                <a:gd name="T6" fmla="*/ 6 w 8"/>
                <a:gd name="T7" fmla="*/ 5 h 19"/>
                <a:gd name="T8" fmla="*/ 7 w 8"/>
                <a:gd name="T9" fmla="*/ 7 h 19"/>
                <a:gd name="T10" fmla="*/ 5 w 8"/>
                <a:gd name="T11" fmla="*/ 7 h 19"/>
                <a:gd name="T12" fmla="*/ 5 w 8"/>
                <a:gd name="T13" fmla="*/ 8 h 19"/>
                <a:gd name="T14" fmla="*/ 7 w 8"/>
                <a:gd name="T15" fmla="*/ 8 h 19"/>
                <a:gd name="T16" fmla="*/ 3 w 8"/>
                <a:gd name="T17" fmla="*/ 12 h 19"/>
                <a:gd name="T18" fmla="*/ 3 w 8"/>
                <a:gd name="T19" fmla="*/ 19 h 19"/>
                <a:gd name="T20" fmla="*/ 3 w 8"/>
                <a:gd name="T21" fmla="*/ 16 h 19"/>
                <a:gd name="T22" fmla="*/ 4 w 8"/>
                <a:gd name="T23" fmla="*/ 16 h 19"/>
                <a:gd name="T24" fmla="*/ 1 w 8"/>
                <a:gd name="T25" fmla="*/ 11 h 19"/>
                <a:gd name="T26" fmla="*/ 1 w 8"/>
                <a:gd name="T27" fmla="*/ 9 h 19"/>
                <a:gd name="T28" fmla="*/ 3 w 8"/>
                <a:gd name="T29" fmla="*/ 11 h 19"/>
                <a:gd name="T30" fmla="*/ 4 w 8"/>
                <a:gd name="T31" fmla="*/ 7 h 19"/>
                <a:gd name="T32" fmla="*/ 1 w 8"/>
                <a:gd name="T33" fmla="*/ 5 h 19"/>
                <a:gd name="T34" fmla="*/ 1 w 8"/>
                <a:gd name="T3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" h="19">
                  <a:moveTo>
                    <a:pt x="1" y="0"/>
                  </a:moveTo>
                  <a:cubicBezTo>
                    <a:pt x="2" y="1"/>
                    <a:pt x="3" y="0"/>
                    <a:pt x="3" y="2"/>
                  </a:cubicBezTo>
                  <a:cubicBezTo>
                    <a:pt x="5" y="2"/>
                    <a:pt x="6" y="2"/>
                    <a:pt x="7" y="2"/>
                  </a:cubicBezTo>
                  <a:cubicBezTo>
                    <a:pt x="6" y="4"/>
                    <a:pt x="8" y="3"/>
                    <a:pt x="6" y="5"/>
                  </a:cubicBezTo>
                  <a:cubicBezTo>
                    <a:pt x="5" y="6"/>
                    <a:pt x="7" y="6"/>
                    <a:pt x="7" y="7"/>
                  </a:cubicBezTo>
                  <a:cubicBezTo>
                    <a:pt x="6" y="7"/>
                    <a:pt x="5" y="6"/>
                    <a:pt x="5" y="7"/>
                  </a:cubicBezTo>
                  <a:cubicBezTo>
                    <a:pt x="5" y="8"/>
                    <a:pt x="7" y="8"/>
                    <a:pt x="5" y="8"/>
                  </a:cubicBezTo>
                  <a:cubicBezTo>
                    <a:pt x="6" y="9"/>
                    <a:pt x="6" y="8"/>
                    <a:pt x="7" y="8"/>
                  </a:cubicBezTo>
                  <a:cubicBezTo>
                    <a:pt x="5" y="10"/>
                    <a:pt x="6" y="12"/>
                    <a:pt x="3" y="12"/>
                  </a:cubicBezTo>
                  <a:cubicBezTo>
                    <a:pt x="5" y="14"/>
                    <a:pt x="5" y="16"/>
                    <a:pt x="3" y="19"/>
                  </a:cubicBezTo>
                  <a:cubicBezTo>
                    <a:pt x="3" y="18"/>
                    <a:pt x="2" y="18"/>
                    <a:pt x="3" y="16"/>
                  </a:cubicBezTo>
                  <a:cubicBezTo>
                    <a:pt x="3" y="16"/>
                    <a:pt x="3" y="16"/>
                    <a:pt x="4" y="16"/>
                  </a:cubicBezTo>
                  <a:cubicBezTo>
                    <a:pt x="2" y="15"/>
                    <a:pt x="4" y="11"/>
                    <a:pt x="1" y="11"/>
                  </a:cubicBezTo>
                  <a:cubicBezTo>
                    <a:pt x="1" y="10"/>
                    <a:pt x="0" y="9"/>
                    <a:pt x="1" y="9"/>
                  </a:cubicBezTo>
                  <a:cubicBezTo>
                    <a:pt x="1" y="10"/>
                    <a:pt x="3" y="9"/>
                    <a:pt x="3" y="11"/>
                  </a:cubicBezTo>
                  <a:cubicBezTo>
                    <a:pt x="4" y="9"/>
                    <a:pt x="2" y="8"/>
                    <a:pt x="4" y="7"/>
                  </a:cubicBezTo>
                  <a:cubicBezTo>
                    <a:pt x="3" y="6"/>
                    <a:pt x="2" y="5"/>
                    <a:pt x="1" y="5"/>
                  </a:cubicBezTo>
                  <a:cubicBezTo>
                    <a:pt x="0" y="3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庞门正道粗书体" panose="02010600030101010101" pitchFamily="2" charset="-122"/>
                <a:ea typeface="庞门正道粗书体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65" name="Freeform 5472"/>
            <p:cNvSpPr/>
            <p:nvPr/>
          </p:nvSpPr>
          <p:spPr bwMode="auto">
            <a:xfrm>
              <a:off x="7743826" y="5348289"/>
              <a:ext cx="288925" cy="158750"/>
            </a:xfrm>
            <a:custGeom>
              <a:avLst/>
              <a:gdLst>
                <a:gd name="T0" fmla="*/ 1 w 77"/>
                <a:gd name="T1" fmla="*/ 0 h 42"/>
                <a:gd name="T2" fmla="*/ 17 w 77"/>
                <a:gd name="T3" fmla="*/ 5 h 42"/>
                <a:gd name="T4" fmla="*/ 20 w 77"/>
                <a:gd name="T5" fmla="*/ 5 h 42"/>
                <a:gd name="T6" fmla="*/ 74 w 77"/>
                <a:gd name="T7" fmla="*/ 37 h 42"/>
                <a:gd name="T8" fmla="*/ 75 w 77"/>
                <a:gd name="T9" fmla="*/ 40 h 42"/>
                <a:gd name="T10" fmla="*/ 76 w 77"/>
                <a:gd name="T11" fmla="*/ 42 h 42"/>
                <a:gd name="T12" fmla="*/ 69 w 77"/>
                <a:gd name="T13" fmla="*/ 36 h 42"/>
                <a:gd name="T14" fmla="*/ 67 w 77"/>
                <a:gd name="T15" fmla="*/ 36 h 42"/>
                <a:gd name="T16" fmla="*/ 59 w 77"/>
                <a:gd name="T17" fmla="*/ 30 h 42"/>
                <a:gd name="T18" fmla="*/ 24 w 77"/>
                <a:gd name="T19" fmla="*/ 14 h 42"/>
                <a:gd name="T20" fmla="*/ 9 w 77"/>
                <a:gd name="T21" fmla="*/ 7 h 42"/>
                <a:gd name="T22" fmla="*/ 6 w 77"/>
                <a:gd name="T23" fmla="*/ 4 h 42"/>
                <a:gd name="T24" fmla="*/ 1 w 77"/>
                <a:gd name="T25" fmla="*/ 2 h 42"/>
                <a:gd name="T26" fmla="*/ 1 w 77"/>
                <a:gd name="T27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7" h="42">
                  <a:moveTo>
                    <a:pt x="1" y="0"/>
                  </a:moveTo>
                  <a:cubicBezTo>
                    <a:pt x="6" y="3"/>
                    <a:pt x="12" y="2"/>
                    <a:pt x="17" y="5"/>
                  </a:cubicBezTo>
                  <a:cubicBezTo>
                    <a:pt x="18" y="5"/>
                    <a:pt x="18" y="5"/>
                    <a:pt x="20" y="5"/>
                  </a:cubicBezTo>
                  <a:cubicBezTo>
                    <a:pt x="41" y="12"/>
                    <a:pt x="60" y="22"/>
                    <a:pt x="74" y="37"/>
                  </a:cubicBezTo>
                  <a:cubicBezTo>
                    <a:pt x="74" y="39"/>
                    <a:pt x="75" y="39"/>
                    <a:pt x="75" y="40"/>
                  </a:cubicBezTo>
                  <a:cubicBezTo>
                    <a:pt x="76" y="40"/>
                    <a:pt x="77" y="41"/>
                    <a:pt x="76" y="42"/>
                  </a:cubicBezTo>
                  <a:cubicBezTo>
                    <a:pt x="73" y="41"/>
                    <a:pt x="70" y="39"/>
                    <a:pt x="69" y="36"/>
                  </a:cubicBezTo>
                  <a:cubicBezTo>
                    <a:pt x="68" y="35"/>
                    <a:pt x="68" y="37"/>
                    <a:pt x="67" y="36"/>
                  </a:cubicBezTo>
                  <a:cubicBezTo>
                    <a:pt x="64" y="34"/>
                    <a:pt x="62" y="33"/>
                    <a:pt x="59" y="30"/>
                  </a:cubicBezTo>
                  <a:cubicBezTo>
                    <a:pt x="47" y="25"/>
                    <a:pt x="37" y="18"/>
                    <a:pt x="24" y="14"/>
                  </a:cubicBezTo>
                  <a:cubicBezTo>
                    <a:pt x="21" y="9"/>
                    <a:pt x="15" y="9"/>
                    <a:pt x="9" y="7"/>
                  </a:cubicBezTo>
                  <a:cubicBezTo>
                    <a:pt x="9" y="5"/>
                    <a:pt x="6" y="6"/>
                    <a:pt x="6" y="4"/>
                  </a:cubicBezTo>
                  <a:cubicBezTo>
                    <a:pt x="4" y="4"/>
                    <a:pt x="2" y="3"/>
                    <a:pt x="1" y="2"/>
                  </a:cubicBezTo>
                  <a:cubicBezTo>
                    <a:pt x="0" y="1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庞门正道粗书体" panose="02010600030101010101" pitchFamily="2" charset="-122"/>
                <a:ea typeface="庞门正道粗书体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66" name="Freeform 5473"/>
            <p:cNvSpPr>
              <a:spLocks noEditPoints="1"/>
            </p:cNvSpPr>
            <p:nvPr/>
          </p:nvSpPr>
          <p:spPr bwMode="auto">
            <a:xfrm>
              <a:off x="7018338" y="5584827"/>
              <a:ext cx="1223963" cy="984250"/>
            </a:xfrm>
            <a:custGeom>
              <a:avLst/>
              <a:gdLst>
                <a:gd name="T0" fmla="*/ 293 w 326"/>
                <a:gd name="T1" fmla="*/ 5 h 262"/>
                <a:gd name="T2" fmla="*/ 300 w 326"/>
                <a:gd name="T3" fmla="*/ 15 h 262"/>
                <a:gd name="T4" fmla="*/ 313 w 326"/>
                <a:gd name="T5" fmla="*/ 41 h 262"/>
                <a:gd name="T6" fmla="*/ 315 w 326"/>
                <a:gd name="T7" fmla="*/ 51 h 262"/>
                <a:gd name="T8" fmla="*/ 321 w 326"/>
                <a:gd name="T9" fmla="*/ 74 h 262"/>
                <a:gd name="T10" fmla="*/ 324 w 326"/>
                <a:gd name="T11" fmla="*/ 95 h 262"/>
                <a:gd name="T12" fmla="*/ 326 w 326"/>
                <a:gd name="T13" fmla="*/ 104 h 262"/>
                <a:gd name="T14" fmla="*/ 317 w 326"/>
                <a:gd name="T15" fmla="*/ 140 h 262"/>
                <a:gd name="T16" fmla="*/ 305 w 326"/>
                <a:gd name="T17" fmla="*/ 172 h 262"/>
                <a:gd name="T18" fmla="*/ 276 w 326"/>
                <a:gd name="T19" fmla="*/ 207 h 262"/>
                <a:gd name="T20" fmla="*/ 221 w 326"/>
                <a:gd name="T21" fmla="*/ 243 h 262"/>
                <a:gd name="T22" fmla="*/ 206 w 326"/>
                <a:gd name="T23" fmla="*/ 249 h 262"/>
                <a:gd name="T24" fmla="*/ 194 w 326"/>
                <a:gd name="T25" fmla="*/ 256 h 262"/>
                <a:gd name="T26" fmla="*/ 187 w 326"/>
                <a:gd name="T27" fmla="*/ 258 h 262"/>
                <a:gd name="T28" fmla="*/ 170 w 326"/>
                <a:gd name="T29" fmla="*/ 254 h 262"/>
                <a:gd name="T30" fmla="*/ 118 w 326"/>
                <a:gd name="T31" fmla="*/ 247 h 262"/>
                <a:gd name="T32" fmla="*/ 74 w 326"/>
                <a:gd name="T33" fmla="*/ 226 h 262"/>
                <a:gd name="T34" fmla="*/ 48 w 326"/>
                <a:gd name="T35" fmla="*/ 206 h 262"/>
                <a:gd name="T36" fmla="*/ 33 w 326"/>
                <a:gd name="T37" fmla="*/ 189 h 262"/>
                <a:gd name="T38" fmla="*/ 12 w 326"/>
                <a:gd name="T39" fmla="*/ 155 h 262"/>
                <a:gd name="T40" fmla="*/ 3 w 326"/>
                <a:gd name="T41" fmla="*/ 104 h 262"/>
                <a:gd name="T42" fmla="*/ 3 w 326"/>
                <a:gd name="T43" fmla="*/ 94 h 262"/>
                <a:gd name="T44" fmla="*/ 6 w 326"/>
                <a:gd name="T45" fmla="*/ 95 h 262"/>
                <a:gd name="T46" fmla="*/ 10 w 326"/>
                <a:gd name="T47" fmla="*/ 111 h 262"/>
                <a:gd name="T48" fmla="*/ 22 w 326"/>
                <a:gd name="T49" fmla="*/ 148 h 262"/>
                <a:gd name="T50" fmla="*/ 34 w 326"/>
                <a:gd name="T51" fmla="*/ 169 h 262"/>
                <a:gd name="T52" fmla="*/ 43 w 326"/>
                <a:gd name="T53" fmla="*/ 187 h 262"/>
                <a:gd name="T54" fmla="*/ 61 w 326"/>
                <a:gd name="T55" fmla="*/ 206 h 262"/>
                <a:gd name="T56" fmla="*/ 90 w 326"/>
                <a:gd name="T57" fmla="*/ 226 h 262"/>
                <a:gd name="T58" fmla="*/ 113 w 326"/>
                <a:gd name="T59" fmla="*/ 237 h 262"/>
                <a:gd name="T60" fmla="*/ 141 w 326"/>
                <a:gd name="T61" fmla="*/ 243 h 262"/>
                <a:gd name="T62" fmla="*/ 154 w 326"/>
                <a:gd name="T63" fmla="*/ 244 h 262"/>
                <a:gd name="T64" fmla="*/ 187 w 326"/>
                <a:gd name="T65" fmla="*/ 241 h 262"/>
                <a:gd name="T66" fmla="*/ 213 w 326"/>
                <a:gd name="T67" fmla="*/ 233 h 262"/>
                <a:gd name="T68" fmla="*/ 236 w 326"/>
                <a:gd name="T69" fmla="*/ 224 h 262"/>
                <a:gd name="T70" fmla="*/ 244 w 326"/>
                <a:gd name="T71" fmla="*/ 220 h 262"/>
                <a:gd name="T72" fmla="*/ 266 w 326"/>
                <a:gd name="T73" fmla="*/ 204 h 262"/>
                <a:gd name="T74" fmla="*/ 286 w 326"/>
                <a:gd name="T75" fmla="*/ 179 h 262"/>
                <a:gd name="T76" fmla="*/ 289 w 326"/>
                <a:gd name="T77" fmla="*/ 174 h 262"/>
                <a:gd name="T78" fmla="*/ 302 w 326"/>
                <a:gd name="T79" fmla="*/ 150 h 262"/>
                <a:gd name="T80" fmla="*/ 309 w 326"/>
                <a:gd name="T81" fmla="*/ 125 h 262"/>
                <a:gd name="T82" fmla="*/ 312 w 326"/>
                <a:gd name="T83" fmla="*/ 120 h 262"/>
                <a:gd name="T84" fmla="*/ 314 w 326"/>
                <a:gd name="T85" fmla="*/ 95 h 262"/>
                <a:gd name="T86" fmla="*/ 315 w 326"/>
                <a:gd name="T87" fmla="*/ 93 h 262"/>
                <a:gd name="T88" fmla="*/ 317 w 326"/>
                <a:gd name="T89" fmla="*/ 91 h 262"/>
                <a:gd name="T90" fmla="*/ 315 w 326"/>
                <a:gd name="T91" fmla="*/ 86 h 262"/>
                <a:gd name="T92" fmla="*/ 315 w 326"/>
                <a:gd name="T93" fmla="*/ 77 h 262"/>
                <a:gd name="T94" fmla="*/ 313 w 326"/>
                <a:gd name="T95" fmla="*/ 71 h 262"/>
                <a:gd name="T96" fmla="*/ 313 w 326"/>
                <a:gd name="T97" fmla="*/ 69 h 262"/>
                <a:gd name="T98" fmla="*/ 311 w 326"/>
                <a:gd name="T99" fmla="*/ 66 h 262"/>
                <a:gd name="T100" fmla="*/ 312 w 326"/>
                <a:gd name="T101" fmla="*/ 58 h 262"/>
                <a:gd name="T102" fmla="*/ 310 w 326"/>
                <a:gd name="T103" fmla="*/ 50 h 262"/>
                <a:gd name="T104" fmla="*/ 301 w 326"/>
                <a:gd name="T105" fmla="*/ 30 h 262"/>
                <a:gd name="T106" fmla="*/ 298 w 326"/>
                <a:gd name="T107" fmla="*/ 20 h 262"/>
                <a:gd name="T108" fmla="*/ 296 w 326"/>
                <a:gd name="T109" fmla="*/ 16 h 262"/>
                <a:gd name="T110" fmla="*/ 288 w 326"/>
                <a:gd name="T111" fmla="*/ 0 h 262"/>
                <a:gd name="T112" fmla="*/ 299 w 326"/>
                <a:gd name="T113" fmla="*/ 19 h 262"/>
                <a:gd name="T114" fmla="*/ 311 w 326"/>
                <a:gd name="T115" fmla="*/ 61 h 262"/>
                <a:gd name="T116" fmla="*/ 312 w 326"/>
                <a:gd name="T117" fmla="*/ 60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26" h="262">
                  <a:moveTo>
                    <a:pt x="288" y="0"/>
                  </a:moveTo>
                  <a:cubicBezTo>
                    <a:pt x="290" y="2"/>
                    <a:pt x="293" y="2"/>
                    <a:pt x="293" y="5"/>
                  </a:cubicBezTo>
                  <a:cubicBezTo>
                    <a:pt x="296" y="8"/>
                    <a:pt x="297" y="10"/>
                    <a:pt x="298" y="14"/>
                  </a:cubicBezTo>
                  <a:cubicBezTo>
                    <a:pt x="299" y="14"/>
                    <a:pt x="300" y="14"/>
                    <a:pt x="300" y="15"/>
                  </a:cubicBezTo>
                  <a:cubicBezTo>
                    <a:pt x="300" y="21"/>
                    <a:pt x="306" y="24"/>
                    <a:pt x="307" y="29"/>
                  </a:cubicBezTo>
                  <a:cubicBezTo>
                    <a:pt x="307" y="32"/>
                    <a:pt x="309" y="39"/>
                    <a:pt x="313" y="41"/>
                  </a:cubicBezTo>
                  <a:cubicBezTo>
                    <a:pt x="313" y="42"/>
                    <a:pt x="313" y="43"/>
                    <a:pt x="313" y="44"/>
                  </a:cubicBezTo>
                  <a:cubicBezTo>
                    <a:pt x="313" y="46"/>
                    <a:pt x="315" y="49"/>
                    <a:pt x="315" y="51"/>
                  </a:cubicBezTo>
                  <a:cubicBezTo>
                    <a:pt x="318" y="54"/>
                    <a:pt x="316" y="60"/>
                    <a:pt x="317" y="65"/>
                  </a:cubicBezTo>
                  <a:cubicBezTo>
                    <a:pt x="318" y="68"/>
                    <a:pt x="321" y="71"/>
                    <a:pt x="321" y="74"/>
                  </a:cubicBezTo>
                  <a:cubicBezTo>
                    <a:pt x="322" y="76"/>
                    <a:pt x="321" y="79"/>
                    <a:pt x="321" y="81"/>
                  </a:cubicBezTo>
                  <a:cubicBezTo>
                    <a:pt x="322" y="86"/>
                    <a:pt x="324" y="90"/>
                    <a:pt x="324" y="95"/>
                  </a:cubicBezTo>
                  <a:cubicBezTo>
                    <a:pt x="324" y="98"/>
                    <a:pt x="322" y="100"/>
                    <a:pt x="322" y="104"/>
                  </a:cubicBezTo>
                  <a:cubicBezTo>
                    <a:pt x="323" y="105"/>
                    <a:pt x="325" y="103"/>
                    <a:pt x="326" y="104"/>
                  </a:cubicBezTo>
                  <a:cubicBezTo>
                    <a:pt x="325" y="106"/>
                    <a:pt x="324" y="107"/>
                    <a:pt x="322" y="107"/>
                  </a:cubicBezTo>
                  <a:cubicBezTo>
                    <a:pt x="323" y="119"/>
                    <a:pt x="318" y="129"/>
                    <a:pt x="317" y="140"/>
                  </a:cubicBezTo>
                  <a:cubicBezTo>
                    <a:pt x="316" y="148"/>
                    <a:pt x="310" y="155"/>
                    <a:pt x="308" y="163"/>
                  </a:cubicBezTo>
                  <a:cubicBezTo>
                    <a:pt x="307" y="166"/>
                    <a:pt x="307" y="169"/>
                    <a:pt x="305" y="172"/>
                  </a:cubicBezTo>
                  <a:cubicBezTo>
                    <a:pt x="302" y="176"/>
                    <a:pt x="299" y="180"/>
                    <a:pt x="296" y="182"/>
                  </a:cubicBezTo>
                  <a:cubicBezTo>
                    <a:pt x="291" y="192"/>
                    <a:pt x="285" y="200"/>
                    <a:pt x="276" y="207"/>
                  </a:cubicBezTo>
                  <a:cubicBezTo>
                    <a:pt x="276" y="207"/>
                    <a:pt x="276" y="208"/>
                    <a:pt x="276" y="208"/>
                  </a:cubicBezTo>
                  <a:cubicBezTo>
                    <a:pt x="261" y="223"/>
                    <a:pt x="241" y="234"/>
                    <a:pt x="221" y="243"/>
                  </a:cubicBezTo>
                  <a:cubicBezTo>
                    <a:pt x="220" y="244"/>
                    <a:pt x="219" y="246"/>
                    <a:pt x="218" y="247"/>
                  </a:cubicBezTo>
                  <a:cubicBezTo>
                    <a:pt x="215" y="246"/>
                    <a:pt x="211" y="248"/>
                    <a:pt x="206" y="249"/>
                  </a:cubicBezTo>
                  <a:cubicBezTo>
                    <a:pt x="202" y="251"/>
                    <a:pt x="198" y="252"/>
                    <a:pt x="194" y="252"/>
                  </a:cubicBezTo>
                  <a:cubicBezTo>
                    <a:pt x="196" y="254"/>
                    <a:pt x="193" y="255"/>
                    <a:pt x="194" y="256"/>
                  </a:cubicBezTo>
                  <a:cubicBezTo>
                    <a:pt x="191" y="254"/>
                    <a:pt x="190" y="258"/>
                    <a:pt x="191" y="259"/>
                  </a:cubicBezTo>
                  <a:cubicBezTo>
                    <a:pt x="189" y="259"/>
                    <a:pt x="188" y="259"/>
                    <a:pt x="187" y="258"/>
                  </a:cubicBezTo>
                  <a:cubicBezTo>
                    <a:pt x="183" y="262"/>
                    <a:pt x="179" y="258"/>
                    <a:pt x="178" y="253"/>
                  </a:cubicBezTo>
                  <a:cubicBezTo>
                    <a:pt x="175" y="252"/>
                    <a:pt x="173" y="253"/>
                    <a:pt x="170" y="254"/>
                  </a:cubicBezTo>
                  <a:cubicBezTo>
                    <a:pt x="163" y="254"/>
                    <a:pt x="156" y="253"/>
                    <a:pt x="150" y="254"/>
                  </a:cubicBezTo>
                  <a:cubicBezTo>
                    <a:pt x="139" y="252"/>
                    <a:pt x="128" y="250"/>
                    <a:pt x="118" y="247"/>
                  </a:cubicBezTo>
                  <a:cubicBezTo>
                    <a:pt x="115" y="247"/>
                    <a:pt x="112" y="245"/>
                    <a:pt x="108" y="245"/>
                  </a:cubicBezTo>
                  <a:cubicBezTo>
                    <a:pt x="97" y="238"/>
                    <a:pt x="83" y="234"/>
                    <a:pt x="74" y="226"/>
                  </a:cubicBezTo>
                  <a:cubicBezTo>
                    <a:pt x="72" y="225"/>
                    <a:pt x="70" y="224"/>
                    <a:pt x="69" y="222"/>
                  </a:cubicBezTo>
                  <a:cubicBezTo>
                    <a:pt x="60" y="218"/>
                    <a:pt x="56" y="211"/>
                    <a:pt x="48" y="206"/>
                  </a:cubicBezTo>
                  <a:cubicBezTo>
                    <a:pt x="44" y="201"/>
                    <a:pt x="39" y="197"/>
                    <a:pt x="35" y="191"/>
                  </a:cubicBezTo>
                  <a:cubicBezTo>
                    <a:pt x="34" y="191"/>
                    <a:pt x="34" y="190"/>
                    <a:pt x="33" y="189"/>
                  </a:cubicBezTo>
                  <a:cubicBezTo>
                    <a:pt x="30" y="185"/>
                    <a:pt x="27" y="181"/>
                    <a:pt x="24" y="178"/>
                  </a:cubicBezTo>
                  <a:cubicBezTo>
                    <a:pt x="20" y="170"/>
                    <a:pt x="15" y="163"/>
                    <a:pt x="12" y="155"/>
                  </a:cubicBezTo>
                  <a:cubicBezTo>
                    <a:pt x="10" y="146"/>
                    <a:pt x="6" y="138"/>
                    <a:pt x="4" y="127"/>
                  </a:cubicBezTo>
                  <a:cubicBezTo>
                    <a:pt x="0" y="120"/>
                    <a:pt x="3" y="112"/>
                    <a:pt x="3" y="104"/>
                  </a:cubicBezTo>
                  <a:cubicBezTo>
                    <a:pt x="3" y="103"/>
                    <a:pt x="2" y="103"/>
                    <a:pt x="1" y="103"/>
                  </a:cubicBezTo>
                  <a:cubicBezTo>
                    <a:pt x="2" y="100"/>
                    <a:pt x="0" y="96"/>
                    <a:pt x="3" y="94"/>
                  </a:cubicBezTo>
                  <a:cubicBezTo>
                    <a:pt x="1" y="93"/>
                    <a:pt x="2" y="90"/>
                    <a:pt x="2" y="88"/>
                  </a:cubicBezTo>
                  <a:cubicBezTo>
                    <a:pt x="3" y="91"/>
                    <a:pt x="6" y="92"/>
                    <a:pt x="6" y="95"/>
                  </a:cubicBezTo>
                  <a:cubicBezTo>
                    <a:pt x="7" y="98"/>
                    <a:pt x="6" y="102"/>
                    <a:pt x="8" y="104"/>
                  </a:cubicBezTo>
                  <a:cubicBezTo>
                    <a:pt x="8" y="107"/>
                    <a:pt x="9" y="110"/>
                    <a:pt x="10" y="111"/>
                  </a:cubicBezTo>
                  <a:cubicBezTo>
                    <a:pt x="11" y="119"/>
                    <a:pt x="13" y="124"/>
                    <a:pt x="14" y="129"/>
                  </a:cubicBezTo>
                  <a:cubicBezTo>
                    <a:pt x="17" y="135"/>
                    <a:pt x="18" y="142"/>
                    <a:pt x="22" y="148"/>
                  </a:cubicBezTo>
                  <a:cubicBezTo>
                    <a:pt x="26" y="153"/>
                    <a:pt x="32" y="158"/>
                    <a:pt x="34" y="164"/>
                  </a:cubicBezTo>
                  <a:cubicBezTo>
                    <a:pt x="34" y="166"/>
                    <a:pt x="34" y="167"/>
                    <a:pt x="34" y="169"/>
                  </a:cubicBezTo>
                  <a:cubicBezTo>
                    <a:pt x="35" y="170"/>
                    <a:pt x="36" y="171"/>
                    <a:pt x="37" y="173"/>
                  </a:cubicBezTo>
                  <a:cubicBezTo>
                    <a:pt x="40" y="177"/>
                    <a:pt x="41" y="182"/>
                    <a:pt x="43" y="187"/>
                  </a:cubicBezTo>
                  <a:cubicBezTo>
                    <a:pt x="45" y="192"/>
                    <a:pt x="50" y="195"/>
                    <a:pt x="54" y="199"/>
                  </a:cubicBezTo>
                  <a:cubicBezTo>
                    <a:pt x="56" y="202"/>
                    <a:pt x="57" y="205"/>
                    <a:pt x="61" y="206"/>
                  </a:cubicBezTo>
                  <a:cubicBezTo>
                    <a:pt x="65" y="211"/>
                    <a:pt x="71" y="215"/>
                    <a:pt x="77" y="218"/>
                  </a:cubicBezTo>
                  <a:cubicBezTo>
                    <a:pt x="81" y="221"/>
                    <a:pt x="84" y="225"/>
                    <a:pt x="90" y="226"/>
                  </a:cubicBezTo>
                  <a:cubicBezTo>
                    <a:pt x="90" y="227"/>
                    <a:pt x="90" y="227"/>
                    <a:pt x="90" y="228"/>
                  </a:cubicBezTo>
                  <a:cubicBezTo>
                    <a:pt x="98" y="231"/>
                    <a:pt x="106" y="234"/>
                    <a:pt x="113" y="237"/>
                  </a:cubicBezTo>
                  <a:cubicBezTo>
                    <a:pt x="119" y="239"/>
                    <a:pt x="126" y="240"/>
                    <a:pt x="133" y="241"/>
                  </a:cubicBezTo>
                  <a:cubicBezTo>
                    <a:pt x="136" y="242"/>
                    <a:pt x="138" y="243"/>
                    <a:pt x="141" y="243"/>
                  </a:cubicBezTo>
                  <a:cubicBezTo>
                    <a:pt x="143" y="243"/>
                    <a:pt x="143" y="242"/>
                    <a:pt x="145" y="243"/>
                  </a:cubicBezTo>
                  <a:cubicBezTo>
                    <a:pt x="148" y="243"/>
                    <a:pt x="151" y="244"/>
                    <a:pt x="154" y="244"/>
                  </a:cubicBezTo>
                  <a:cubicBezTo>
                    <a:pt x="157" y="244"/>
                    <a:pt x="159" y="244"/>
                    <a:pt x="162" y="244"/>
                  </a:cubicBezTo>
                  <a:cubicBezTo>
                    <a:pt x="170" y="244"/>
                    <a:pt x="179" y="242"/>
                    <a:pt x="187" y="241"/>
                  </a:cubicBezTo>
                  <a:cubicBezTo>
                    <a:pt x="191" y="241"/>
                    <a:pt x="195" y="240"/>
                    <a:pt x="199" y="239"/>
                  </a:cubicBezTo>
                  <a:cubicBezTo>
                    <a:pt x="204" y="238"/>
                    <a:pt x="210" y="237"/>
                    <a:pt x="213" y="233"/>
                  </a:cubicBezTo>
                  <a:cubicBezTo>
                    <a:pt x="214" y="234"/>
                    <a:pt x="218" y="234"/>
                    <a:pt x="218" y="231"/>
                  </a:cubicBezTo>
                  <a:cubicBezTo>
                    <a:pt x="225" y="231"/>
                    <a:pt x="231" y="228"/>
                    <a:pt x="236" y="224"/>
                  </a:cubicBezTo>
                  <a:cubicBezTo>
                    <a:pt x="237" y="223"/>
                    <a:pt x="238" y="222"/>
                    <a:pt x="240" y="221"/>
                  </a:cubicBezTo>
                  <a:cubicBezTo>
                    <a:pt x="241" y="220"/>
                    <a:pt x="243" y="221"/>
                    <a:pt x="244" y="220"/>
                  </a:cubicBezTo>
                  <a:cubicBezTo>
                    <a:pt x="246" y="219"/>
                    <a:pt x="248" y="216"/>
                    <a:pt x="250" y="214"/>
                  </a:cubicBezTo>
                  <a:cubicBezTo>
                    <a:pt x="256" y="212"/>
                    <a:pt x="260" y="205"/>
                    <a:pt x="266" y="204"/>
                  </a:cubicBezTo>
                  <a:cubicBezTo>
                    <a:pt x="267" y="200"/>
                    <a:pt x="269" y="197"/>
                    <a:pt x="273" y="196"/>
                  </a:cubicBezTo>
                  <a:cubicBezTo>
                    <a:pt x="276" y="189"/>
                    <a:pt x="282" y="185"/>
                    <a:pt x="286" y="179"/>
                  </a:cubicBezTo>
                  <a:cubicBezTo>
                    <a:pt x="286" y="178"/>
                    <a:pt x="287" y="177"/>
                    <a:pt x="287" y="176"/>
                  </a:cubicBezTo>
                  <a:cubicBezTo>
                    <a:pt x="288" y="176"/>
                    <a:pt x="288" y="174"/>
                    <a:pt x="289" y="174"/>
                  </a:cubicBezTo>
                  <a:cubicBezTo>
                    <a:pt x="292" y="167"/>
                    <a:pt x="296" y="163"/>
                    <a:pt x="299" y="157"/>
                  </a:cubicBezTo>
                  <a:cubicBezTo>
                    <a:pt x="299" y="154"/>
                    <a:pt x="301" y="152"/>
                    <a:pt x="302" y="150"/>
                  </a:cubicBezTo>
                  <a:cubicBezTo>
                    <a:pt x="303" y="147"/>
                    <a:pt x="303" y="143"/>
                    <a:pt x="304" y="141"/>
                  </a:cubicBezTo>
                  <a:cubicBezTo>
                    <a:pt x="305" y="135"/>
                    <a:pt x="308" y="132"/>
                    <a:pt x="309" y="125"/>
                  </a:cubicBezTo>
                  <a:cubicBezTo>
                    <a:pt x="309" y="125"/>
                    <a:pt x="309" y="124"/>
                    <a:pt x="310" y="125"/>
                  </a:cubicBezTo>
                  <a:cubicBezTo>
                    <a:pt x="309" y="122"/>
                    <a:pt x="309" y="120"/>
                    <a:pt x="312" y="120"/>
                  </a:cubicBezTo>
                  <a:cubicBezTo>
                    <a:pt x="311" y="117"/>
                    <a:pt x="312" y="116"/>
                    <a:pt x="311" y="113"/>
                  </a:cubicBezTo>
                  <a:cubicBezTo>
                    <a:pt x="314" y="108"/>
                    <a:pt x="313" y="102"/>
                    <a:pt x="314" y="95"/>
                  </a:cubicBezTo>
                  <a:cubicBezTo>
                    <a:pt x="314" y="94"/>
                    <a:pt x="313" y="96"/>
                    <a:pt x="313" y="95"/>
                  </a:cubicBezTo>
                  <a:cubicBezTo>
                    <a:pt x="313" y="94"/>
                    <a:pt x="316" y="95"/>
                    <a:pt x="315" y="93"/>
                  </a:cubicBezTo>
                  <a:cubicBezTo>
                    <a:pt x="316" y="92"/>
                    <a:pt x="314" y="94"/>
                    <a:pt x="315" y="92"/>
                  </a:cubicBezTo>
                  <a:cubicBezTo>
                    <a:pt x="315" y="91"/>
                    <a:pt x="316" y="92"/>
                    <a:pt x="317" y="91"/>
                  </a:cubicBezTo>
                  <a:cubicBezTo>
                    <a:pt x="315" y="90"/>
                    <a:pt x="314" y="89"/>
                    <a:pt x="314" y="86"/>
                  </a:cubicBezTo>
                  <a:cubicBezTo>
                    <a:pt x="314" y="87"/>
                    <a:pt x="316" y="87"/>
                    <a:pt x="315" y="86"/>
                  </a:cubicBezTo>
                  <a:cubicBezTo>
                    <a:pt x="315" y="85"/>
                    <a:pt x="315" y="87"/>
                    <a:pt x="314" y="86"/>
                  </a:cubicBezTo>
                  <a:cubicBezTo>
                    <a:pt x="315" y="82"/>
                    <a:pt x="314" y="80"/>
                    <a:pt x="315" y="77"/>
                  </a:cubicBezTo>
                  <a:cubicBezTo>
                    <a:pt x="314" y="76"/>
                    <a:pt x="312" y="78"/>
                    <a:pt x="312" y="77"/>
                  </a:cubicBezTo>
                  <a:cubicBezTo>
                    <a:pt x="314" y="75"/>
                    <a:pt x="312" y="73"/>
                    <a:pt x="313" y="71"/>
                  </a:cubicBezTo>
                  <a:cubicBezTo>
                    <a:pt x="312" y="70"/>
                    <a:pt x="313" y="69"/>
                    <a:pt x="312" y="68"/>
                  </a:cubicBezTo>
                  <a:cubicBezTo>
                    <a:pt x="312" y="67"/>
                    <a:pt x="313" y="68"/>
                    <a:pt x="313" y="69"/>
                  </a:cubicBezTo>
                  <a:cubicBezTo>
                    <a:pt x="314" y="69"/>
                    <a:pt x="312" y="67"/>
                    <a:pt x="314" y="67"/>
                  </a:cubicBezTo>
                  <a:cubicBezTo>
                    <a:pt x="313" y="67"/>
                    <a:pt x="312" y="66"/>
                    <a:pt x="311" y="66"/>
                  </a:cubicBezTo>
                  <a:cubicBezTo>
                    <a:pt x="312" y="63"/>
                    <a:pt x="310" y="63"/>
                    <a:pt x="310" y="60"/>
                  </a:cubicBezTo>
                  <a:cubicBezTo>
                    <a:pt x="311" y="60"/>
                    <a:pt x="312" y="59"/>
                    <a:pt x="312" y="58"/>
                  </a:cubicBezTo>
                  <a:cubicBezTo>
                    <a:pt x="311" y="57"/>
                    <a:pt x="311" y="56"/>
                    <a:pt x="310" y="57"/>
                  </a:cubicBezTo>
                  <a:cubicBezTo>
                    <a:pt x="309" y="54"/>
                    <a:pt x="308" y="52"/>
                    <a:pt x="310" y="50"/>
                  </a:cubicBezTo>
                  <a:cubicBezTo>
                    <a:pt x="308" y="48"/>
                    <a:pt x="306" y="47"/>
                    <a:pt x="307" y="43"/>
                  </a:cubicBezTo>
                  <a:cubicBezTo>
                    <a:pt x="304" y="40"/>
                    <a:pt x="304" y="34"/>
                    <a:pt x="301" y="30"/>
                  </a:cubicBezTo>
                  <a:cubicBezTo>
                    <a:pt x="302" y="29"/>
                    <a:pt x="301" y="29"/>
                    <a:pt x="301" y="27"/>
                  </a:cubicBezTo>
                  <a:cubicBezTo>
                    <a:pt x="299" y="26"/>
                    <a:pt x="298" y="22"/>
                    <a:pt x="298" y="20"/>
                  </a:cubicBezTo>
                  <a:cubicBezTo>
                    <a:pt x="297" y="21"/>
                    <a:pt x="297" y="18"/>
                    <a:pt x="296" y="19"/>
                  </a:cubicBezTo>
                  <a:cubicBezTo>
                    <a:pt x="296" y="18"/>
                    <a:pt x="295" y="17"/>
                    <a:pt x="296" y="16"/>
                  </a:cubicBezTo>
                  <a:cubicBezTo>
                    <a:pt x="294" y="16"/>
                    <a:pt x="294" y="13"/>
                    <a:pt x="293" y="12"/>
                  </a:cubicBezTo>
                  <a:cubicBezTo>
                    <a:pt x="292" y="7"/>
                    <a:pt x="289" y="5"/>
                    <a:pt x="288" y="0"/>
                  </a:cubicBezTo>
                  <a:close/>
                  <a:moveTo>
                    <a:pt x="299" y="22"/>
                  </a:moveTo>
                  <a:cubicBezTo>
                    <a:pt x="300" y="21"/>
                    <a:pt x="300" y="20"/>
                    <a:pt x="299" y="19"/>
                  </a:cubicBezTo>
                  <a:cubicBezTo>
                    <a:pt x="299" y="20"/>
                    <a:pt x="299" y="21"/>
                    <a:pt x="299" y="22"/>
                  </a:cubicBezTo>
                  <a:close/>
                  <a:moveTo>
                    <a:pt x="311" y="61"/>
                  </a:moveTo>
                  <a:cubicBezTo>
                    <a:pt x="311" y="62"/>
                    <a:pt x="312" y="62"/>
                    <a:pt x="312" y="62"/>
                  </a:cubicBezTo>
                  <a:cubicBezTo>
                    <a:pt x="312" y="61"/>
                    <a:pt x="313" y="61"/>
                    <a:pt x="312" y="60"/>
                  </a:cubicBezTo>
                  <a:cubicBezTo>
                    <a:pt x="312" y="61"/>
                    <a:pt x="311" y="61"/>
                    <a:pt x="311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庞门正道粗书体" panose="02010600030101010101" pitchFamily="2" charset="-122"/>
                <a:ea typeface="庞门正道粗书体" panose="02010600030101010101" pitchFamily="2" charset="-122"/>
                <a:cs typeface="+mn-ea"/>
                <a:sym typeface="+mn-lt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 rot="17392927">
            <a:off x="6636273" y="3050463"/>
            <a:ext cx="850259" cy="857978"/>
            <a:chOff x="7018338" y="5334002"/>
            <a:chExt cx="1223963" cy="1235075"/>
          </a:xfrm>
          <a:solidFill>
            <a:srgbClr val="433A4B"/>
          </a:solidFill>
        </p:grpSpPr>
        <p:sp>
          <p:nvSpPr>
            <p:cNvPr id="45" name="Freeform 5463"/>
            <p:cNvSpPr/>
            <p:nvPr/>
          </p:nvSpPr>
          <p:spPr bwMode="auto">
            <a:xfrm>
              <a:off x="7623176" y="5334002"/>
              <a:ext cx="19050" cy="14288"/>
            </a:xfrm>
            <a:custGeom>
              <a:avLst/>
              <a:gdLst>
                <a:gd name="T0" fmla="*/ 5 w 5"/>
                <a:gd name="T1" fmla="*/ 2 h 4"/>
                <a:gd name="T2" fmla="*/ 3 w 5"/>
                <a:gd name="T3" fmla="*/ 3 h 4"/>
                <a:gd name="T4" fmla="*/ 2 w 5"/>
                <a:gd name="T5" fmla="*/ 4 h 4"/>
                <a:gd name="T6" fmla="*/ 0 w 5"/>
                <a:gd name="T7" fmla="*/ 3 h 4"/>
                <a:gd name="T8" fmla="*/ 5 w 5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4">
                  <a:moveTo>
                    <a:pt x="5" y="2"/>
                  </a:moveTo>
                  <a:cubicBezTo>
                    <a:pt x="5" y="3"/>
                    <a:pt x="4" y="3"/>
                    <a:pt x="3" y="3"/>
                  </a:cubicBezTo>
                  <a:cubicBezTo>
                    <a:pt x="5" y="3"/>
                    <a:pt x="2" y="2"/>
                    <a:pt x="2" y="4"/>
                  </a:cubicBezTo>
                  <a:cubicBezTo>
                    <a:pt x="1" y="3"/>
                    <a:pt x="2" y="3"/>
                    <a:pt x="0" y="3"/>
                  </a:cubicBezTo>
                  <a:cubicBezTo>
                    <a:pt x="0" y="0"/>
                    <a:pt x="4" y="3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庞门正道粗书体" panose="02010600030101010101" pitchFamily="2" charset="-122"/>
                <a:ea typeface="庞门正道粗书体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46" name="Freeform 5464"/>
            <p:cNvSpPr/>
            <p:nvPr/>
          </p:nvSpPr>
          <p:spPr bwMode="auto">
            <a:xfrm>
              <a:off x="7656513" y="5341939"/>
              <a:ext cx="19050" cy="6350"/>
            </a:xfrm>
            <a:custGeom>
              <a:avLst/>
              <a:gdLst>
                <a:gd name="T0" fmla="*/ 2 w 5"/>
                <a:gd name="T1" fmla="*/ 1 h 2"/>
                <a:gd name="T2" fmla="*/ 5 w 5"/>
                <a:gd name="T3" fmla="*/ 0 h 2"/>
                <a:gd name="T4" fmla="*/ 4 w 5"/>
                <a:gd name="T5" fmla="*/ 2 h 2"/>
                <a:gd name="T6" fmla="*/ 0 w 5"/>
                <a:gd name="T7" fmla="*/ 1 h 2"/>
                <a:gd name="T8" fmla="*/ 2 w 5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2" y="1"/>
                  </a:moveTo>
                  <a:cubicBezTo>
                    <a:pt x="3" y="1"/>
                    <a:pt x="3" y="0"/>
                    <a:pt x="5" y="0"/>
                  </a:cubicBezTo>
                  <a:cubicBezTo>
                    <a:pt x="5" y="2"/>
                    <a:pt x="4" y="1"/>
                    <a:pt x="4" y="2"/>
                  </a:cubicBezTo>
                  <a:cubicBezTo>
                    <a:pt x="3" y="2"/>
                    <a:pt x="1" y="2"/>
                    <a:pt x="0" y="1"/>
                  </a:cubicBezTo>
                  <a:cubicBezTo>
                    <a:pt x="0" y="0"/>
                    <a:pt x="2" y="0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庞门正道粗书体" panose="02010600030101010101" pitchFamily="2" charset="-122"/>
                <a:ea typeface="庞门正道粗书体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47" name="Freeform 5465"/>
            <p:cNvSpPr/>
            <p:nvPr/>
          </p:nvSpPr>
          <p:spPr bwMode="auto">
            <a:xfrm>
              <a:off x="7645401" y="5337177"/>
              <a:ext cx="7938" cy="15875"/>
            </a:xfrm>
            <a:custGeom>
              <a:avLst/>
              <a:gdLst>
                <a:gd name="T0" fmla="*/ 0 w 2"/>
                <a:gd name="T1" fmla="*/ 2 h 4"/>
                <a:gd name="T2" fmla="*/ 0 w 2"/>
                <a:gd name="T3" fmla="*/ 3 h 4"/>
                <a:gd name="T4" fmla="*/ 0 w 2"/>
                <a:gd name="T5" fmla="*/ 2 h 4"/>
                <a:gd name="T6" fmla="*/ 1 w 2"/>
                <a:gd name="T7" fmla="*/ 2 h 4"/>
                <a:gd name="T8" fmla="*/ 0 w 2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0" y="2"/>
                  </a:moveTo>
                  <a:cubicBezTo>
                    <a:pt x="1" y="0"/>
                    <a:pt x="2" y="4"/>
                    <a:pt x="0" y="3"/>
                  </a:cubicBezTo>
                  <a:cubicBezTo>
                    <a:pt x="1" y="3"/>
                    <a:pt x="0" y="2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庞门正道粗书体" panose="02010600030101010101" pitchFamily="2" charset="-122"/>
                <a:ea typeface="庞门正道粗书体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48" name="Freeform 5466"/>
            <p:cNvSpPr/>
            <p:nvPr/>
          </p:nvSpPr>
          <p:spPr bwMode="auto">
            <a:xfrm>
              <a:off x="7526338" y="5353052"/>
              <a:ext cx="11113" cy="6350"/>
            </a:xfrm>
            <a:custGeom>
              <a:avLst/>
              <a:gdLst>
                <a:gd name="T0" fmla="*/ 3 w 3"/>
                <a:gd name="T1" fmla="*/ 0 h 2"/>
                <a:gd name="T2" fmla="*/ 0 w 3"/>
                <a:gd name="T3" fmla="*/ 1 h 2"/>
                <a:gd name="T4" fmla="*/ 3 w 3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cubicBezTo>
                    <a:pt x="2" y="2"/>
                    <a:pt x="1" y="0"/>
                    <a:pt x="0" y="1"/>
                  </a:cubicBezTo>
                  <a:cubicBezTo>
                    <a:pt x="0" y="0"/>
                    <a:pt x="2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庞门正道粗书体" panose="02010600030101010101" pitchFamily="2" charset="-122"/>
                <a:ea typeface="庞门正道粗书体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49" name="Line 5467"/>
            <p:cNvSpPr>
              <a:spLocks noChangeShapeType="1"/>
            </p:cNvSpPr>
            <p:nvPr/>
          </p:nvSpPr>
          <p:spPr bwMode="auto">
            <a:xfrm>
              <a:off x="8129588" y="6145214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庞门正道粗书体" panose="02010600030101010101" pitchFamily="2" charset="-122"/>
                <a:ea typeface="庞门正道粗书体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50" name="Line 5468"/>
            <p:cNvSpPr>
              <a:spLocks noChangeShapeType="1"/>
            </p:cNvSpPr>
            <p:nvPr/>
          </p:nvSpPr>
          <p:spPr bwMode="auto">
            <a:xfrm>
              <a:off x="8129588" y="6145214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庞门正道粗书体" panose="02010600030101010101" pitchFamily="2" charset="-122"/>
                <a:ea typeface="庞门正道粗书体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51" name="Freeform 5469"/>
            <p:cNvSpPr>
              <a:spLocks noEditPoints="1"/>
            </p:cNvSpPr>
            <p:nvPr/>
          </p:nvSpPr>
          <p:spPr bwMode="auto">
            <a:xfrm>
              <a:off x="7092951" y="5356227"/>
              <a:ext cx="403225" cy="311150"/>
            </a:xfrm>
            <a:custGeom>
              <a:avLst/>
              <a:gdLst>
                <a:gd name="T0" fmla="*/ 92 w 107"/>
                <a:gd name="T1" fmla="*/ 8 h 83"/>
                <a:gd name="T2" fmla="*/ 92 w 107"/>
                <a:gd name="T3" fmla="*/ 10 h 83"/>
                <a:gd name="T4" fmla="*/ 90 w 107"/>
                <a:gd name="T5" fmla="*/ 10 h 83"/>
                <a:gd name="T6" fmla="*/ 72 w 107"/>
                <a:gd name="T7" fmla="*/ 20 h 83"/>
                <a:gd name="T8" fmla="*/ 69 w 107"/>
                <a:gd name="T9" fmla="*/ 21 h 83"/>
                <a:gd name="T10" fmla="*/ 47 w 107"/>
                <a:gd name="T11" fmla="*/ 36 h 83"/>
                <a:gd name="T12" fmla="*/ 36 w 107"/>
                <a:gd name="T13" fmla="*/ 43 h 83"/>
                <a:gd name="T14" fmla="*/ 28 w 107"/>
                <a:gd name="T15" fmla="*/ 52 h 83"/>
                <a:gd name="T16" fmla="*/ 20 w 107"/>
                <a:gd name="T17" fmla="*/ 64 h 83"/>
                <a:gd name="T18" fmla="*/ 19 w 107"/>
                <a:gd name="T19" fmla="*/ 62 h 83"/>
                <a:gd name="T20" fmla="*/ 18 w 107"/>
                <a:gd name="T21" fmla="*/ 67 h 83"/>
                <a:gd name="T22" fmla="*/ 16 w 107"/>
                <a:gd name="T23" fmla="*/ 68 h 83"/>
                <a:gd name="T24" fmla="*/ 17 w 107"/>
                <a:gd name="T25" fmla="*/ 68 h 83"/>
                <a:gd name="T26" fmla="*/ 13 w 107"/>
                <a:gd name="T27" fmla="*/ 77 h 83"/>
                <a:gd name="T28" fmla="*/ 12 w 107"/>
                <a:gd name="T29" fmla="*/ 76 h 83"/>
                <a:gd name="T30" fmla="*/ 13 w 107"/>
                <a:gd name="T31" fmla="*/ 77 h 83"/>
                <a:gd name="T32" fmla="*/ 10 w 107"/>
                <a:gd name="T33" fmla="*/ 79 h 83"/>
                <a:gd name="T34" fmla="*/ 11 w 107"/>
                <a:gd name="T35" fmla="*/ 78 h 83"/>
                <a:gd name="T36" fmla="*/ 8 w 107"/>
                <a:gd name="T37" fmla="*/ 79 h 83"/>
                <a:gd name="T38" fmla="*/ 7 w 107"/>
                <a:gd name="T39" fmla="*/ 80 h 83"/>
                <a:gd name="T40" fmla="*/ 5 w 107"/>
                <a:gd name="T41" fmla="*/ 83 h 83"/>
                <a:gd name="T42" fmla="*/ 5 w 107"/>
                <a:gd name="T43" fmla="*/ 81 h 83"/>
                <a:gd name="T44" fmla="*/ 3 w 107"/>
                <a:gd name="T45" fmla="*/ 83 h 83"/>
                <a:gd name="T46" fmla="*/ 1 w 107"/>
                <a:gd name="T47" fmla="*/ 82 h 83"/>
                <a:gd name="T48" fmla="*/ 3 w 107"/>
                <a:gd name="T49" fmla="*/ 79 h 83"/>
                <a:gd name="T50" fmla="*/ 5 w 107"/>
                <a:gd name="T51" fmla="*/ 70 h 83"/>
                <a:gd name="T52" fmla="*/ 8 w 107"/>
                <a:gd name="T53" fmla="*/ 68 h 83"/>
                <a:gd name="T54" fmla="*/ 13 w 107"/>
                <a:gd name="T55" fmla="*/ 61 h 83"/>
                <a:gd name="T56" fmla="*/ 14 w 107"/>
                <a:gd name="T57" fmla="*/ 62 h 83"/>
                <a:gd name="T58" fmla="*/ 16 w 107"/>
                <a:gd name="T59" fmla="*/ 57 h 83"/>
                <a:gd name="T60" fmla="*/ 18 w 107"/>
                <a:gd name="T61" fmla="*/ 55 h 83"/>
                <a:gd name="T62" fmla="*/ 18 w 107"/>
                <a:gd name="T63" fmla="*/ 54 h 83"/>
                <a:gd name="T64" fmla="*/ 19 w 107"/>
                <a:gd name="T65" fmla="*/ 54 h 83"/>
                <a:gd name="T66" fmla="*/ 19 w 107"/>
                <a:gd name="T67" fmla="*/ 53 h 83"/>
                <a:gd name="T68" fmla="*/ 30 w 107"/>
                <a:gd name="T69" fmla="*/ 41 h 83"/>
                <a:gd name="T70" fmla="*/ 31 w 107"/>
                <a:gd name="T71" fmla="*/ 38 h 83"/>
                <a:gd name="T72" fmla="*/ 42 w 107"/>
                <a:gd name="T73" fmla="*/ 30 h 83"/>
                <a:gd name="T74" fmla="*/ 65 w 107"/>
                <a:gd name="T75" fmla="*/ 15 h 83"/>
                <a:gd name="T76" fmla="*/ 65 w 107"/>
                <a:gd name="T77" fmla="*/ 16 h 83"/>
                <a:gd name="T78" fmla="*/ 68 w 107"/>
                <a:gd name="T79" fmla="*/ 16 h 83"/>
                <a:gd name="T80" fmla="*/ 69 w 107"/>
                <a:gd name="T81" fmla="*/ 13 h 83"/>
                <a:gd name="T82" fmla="*/ 76 w 107"/>
                <a:gd name="T83" fmla="*/ 9 h 83"/>
                <a:gd name="T84" fmla="*/ 80 w 107"/>
                <a:gd name="T85" fmla="*/ 9 h 83"/>
                <a:gd name="T86" fmla="*/ 81 w 107"/>
                <a:gd name="T87" fmla="*/ 7 h 83"/>
                <a:gd name="T88" fmla="*/ 87 w 107"/>
                <a:gd name="T89" fmla="*/ 6 h 83"/>
                <a:gd name="T90" fmla="*/ 96 w 107"/>
                <a:gd name="T91" fmla="*/ 2 h 83"/>
                <a:gd name="T92" fmla="*/ 106 w 107"/>
                <a:gd name="T93" fmla="*/ 0 h 83"/>
                <a:gd name="T94" fmla="*/ 106 w 107"/>
                <a:gd name="T95" fmla="*/ 2 h 83"/>
                <a:gd name="T96" fmla="*/ 103 w 107"/>
                <a:gd name="T97" fmla="*/ 3 h 83"/>
                <a:gd name="T98" fmla="*/ 97 w 107"/>
                <a:gd name="T99" fmla="*/ 5 h 83"/>
                <a:gd name="T100" fmla="*/ 95 w 107"/>
                <a:gd name="T101" fmla="*/ 7 h 83"/>
                <a:gd name="T102" fmla="*/ 95 w 107"/>
                <a:gd name="T103" fmla="*/ 8 h 83"/>
                <a:gd name="T104" fmla="*/ 95 w 107"/>
                <a:gd name="T105" fmla="*/ 8 h 83"/>
                <a:gd name="T106" fmla="*/ 92 w 107"/>
                <a:gd name="T107" fmla="*/ 8 h 83"/>
                <a:gd name="T108" fmla="*/ 14 w 107"/>
                <a:gd name="T109" fmla="*/ 74 h 83"/>
                <a:gd name="T110" fmla="*/ 15 w 107"/>
                <a:gd name="T111" fmla="*/ 73 h 83"/>
                <a:gd name="T112" fmla="*/ 14 w 107"/>
                <a:gd name="T113" fmla="*/ 73 h 83"/>
                <a:gd name="T114" fmla="*/ 14 w 107"/>
                <a:gd name="T115" fmla="*/ 74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7" h="83">
                  <a:moveTo>
                    <a:pt x="92" y="8"/>
                  </a:moveTo>
                  <a:cubicBezTo>
                    <a:pt x="92" y="8"/>
                    <a:pt x="92" y="9"/>
                    <a:pt x="92" y="10"/>
                  </a:cubicBezTo>
                  <a:cubicBezTo>
                    <a:pt x="92" y="9"/>
                    <a:pt x="91" y="10"/>
                    <a:pt x="90" y="10"/>
                  </a:cubicBezTo>
                  <a:cubicBezTo>
                    <a:pt x="85" y="15"/>
                    <a:pt x="78" y="17"/>
                    <a:pt x="72" y="20"/>
                  </a:cubicBezTo>
                  <a:cubicBezTo>
                    <a:pt x="71" y="20"/>
                    <a:pt x="70" y="20"/>
                    <a:pt x="69" y="21"/>
                  </a:cubicBezTo>
                  <a:cubicBezTo>
                    <a:pt x="62" y="26"/>
                    <a:pt x="56" y="33"/>
                    <a:pt x="47" y="36"/>
                  </a:cubicBezTo>
                  <a:cubicBezTo>
                    <a:pt x="41" y="33"/>
                    <a:pt x="40" y="41"/>
                    <a:pt x="36" y="43"/>
                  </a:cubicBezTo>
                  <a:cubicBezTo>
                    <a:pt x="34" y="48"/>
                    <a:pt x="32" y="52"/>
                    <a:pt x="28" y="52"/>
                  </a:cubicBezTo>
                  <a:cubicBezTo>
                    <a:pt x="25" y="57"/>
                    <a:pt x="23" y="59"/>
                    <a:pt x="20" y="64"/>
                  </a:cubicBezTo>
                  <a:cubicBezTo>
                    <a:pt x="19" y="64"/>
                    <a:pt x="20" y="62"/>
                    <a:pt x="19" y="62"/>
                  </a:cubicBezTo>
                  <a:cubicBezTo>
                    <a:pt x="18" y="64"/>
                    <a:pt x="17" y="66"/>
                    <a:pt x="18" y="67"/>
                  </a:cubicBezTo>
                  <a:cubicBezTo>
                    <a:pt x="17" y="67"/>
                    <a:pt x="17" y="68"/>
                    <a:pt x="16" y="68"/>
                  </a:cubicBezTo>
                  <a:cubicBezTo>
                    <a:pt x="16" y="68"/>
                    <a:pt x="17" y="68"/>
                    <a:pt x="17" y="68"/>
                  </a:cubicBezTo>
                  <a:cubicBezTo>
                    <a:pt x="13" y="70"/>
                    <a:pt x="18" y="74"/>
                    <a:pt x="13" y="77"/>
                  </a:cubicBezTo>
                  <a:cubicBezTo>
                    <a:pt x="14" y="75"/>
                    <a:pt x="13" y="77"/>
                    <a:pt x="12" y="76"/>
                  </a:cubicBezTo>
                  <a:cubicBezTo>
                    <a:pt x="12" y="77"/>
                    <a:pt x="12" y="77"/>
                    <a:pt x="13" y="77"/>
                  </a:cubicBezTo>
                  <a:cubicBezTo>
                    <a:pt x="13" y="78"/>
                    <a:pt x="12" y="79"/>
                    <a:pt x="10" y="79"/>
                  </a:cubicBezTo>
                  <a:cubicBezTo>
                    <a:pt x="10" y="79"/>
                    <a:pt x="10" y="78"/>
                    <a:pt x="11" y="78"/>
                  </a:cubicBezTo>
                  <a:cubicBezTo>
                    <a:pt x="10" y="77"/>
                    <a:pt x="9" y="80"/>
                    <a:pt x="8" y="79"/>
                  </a:cubicBezTo>
                  <a:cubicBezTo>
                    <a:pt x="8" y="80"/>
                    <a:pt x="8" y="79"/>
                    <a:pt x="7" y="80"/>
                  </a:cubicBezTo>
                  <a:cubicBezTo>
                    <a:pt x="8" y="82"/>
                    <a:pt x="7" y="83"/>
                    <a:pt x="5" y="83"/>
                  </a:cubicBezTo>
                  <a:cubicBezTo>
                    <a:pt x="5" y="82"/>
                    <a:pt x="5" y="82"/>
                    <a:pt x="5" y="81"/>
                  </a:cubicBezTo>
                  <a:cubicBezTo>
                    <a:pt x="4" y="81"/>
                    <a:pt x="4" y="82"/>
                    <a:pt x="3" y="83"/>
                  </a:cubicBezTo>
                  <a:cubicBezTo>
                    <a:pt x="2" y="82"/>
                    <a:pt x="1" y="82"/>
                    <a:pt x="1" y="82"/>
                  </a:cubicBezTo>
                  <a:cubicBezTo>
                    <a:pt x="0" y="80"/>
                    <a:pt x="1" y="80"/>
                    <a:pt x="3" y="79"/>
                  </a:cubicBezTo>
                  <a:cubicBezTo>
                    <a:pt x="2" y="76"/>
                    <a:pt x="5" y="74"/>
                    <a:pt x="5" y="70"/>
                  </a:cubicBezTo>
                  <a:cubicBezTo>
                    <a:pt x="7" y="70"/>
                    <a:pt x="6" y="68"/>
                    <a:pt x="8" y="68"/>
                  </a:cubicBezTo>
                  <a:cubicBezTo>
                    <a:pt x="8" y="64"/>
                    <a:pt x="11" y="63"/>
                    <a:pt x="13" y="61"/>
                  </a:cubicBezTo>
                  <a:cubicBezTo>
                    <a:pt x="14" y="60"/>
                    <a:pt x="13" y="62"/>
                    <a:pt x="14" y="62"/>
                  </a:cubicBezTo>
                  <a:cubicBezTo>
                    <a:pt x="15" y="60"/>
                    <a:pt x="17" y="58"/>
                    <a:pt x="16" y="57"/>
                  </a:cubicBezTo>
                  <a:cubicBezTo>
                    <a:pt x="17" y="56"/>
                    <a:pt x="18" y="56"/>
                    <a:pt x="18" y="55"/>
                  </a:cubicBezTo>
                  <a:cubicBezTo>
                    <a:pt x="18" y="55"/>
                    <a:pt x="17" y="55"/>
                    <a:pt x="18" y="54"/>
                  </a:cubicBezTo>
                  <a:cubicBezTo>
                    <a:pt x="18" y="54"/>
                    <a:pt x="19" y="54"/>
                    <a:pt x="19" y="54"/>
                  </a:cubicBezTo>
                  <a:cubicBezTo>
                    <a:pt x="19" y="54"/>
                    <a:pt x="19" y="53"/>
                    <a:pt x="19" y="53"/>
                  </a:cubicBezTo>
                  <a:cubicBezTo>
                    <a:pt x="23" y="50"/>
                    <a:pt x="25" y="43"/>
                    <a:pt x="30" y="41"/>
                  </a:cubicBezTo>
                  <a:cubicBezTo>
                    <a:pt x="30" y="40"/>
                    <a:pt x="31" y="40"/>
                    <a:pt x="31" y="38"/>
                  </a:cubicBezTo>
                  <a:cubicBezTo>
                    <a:pt x="34" y="37"/>
                    <a:pt x="38" y="30"/>
                    <a:pt x="42" y="30"/>
                  </a:cubicBezTo>
                  <a:cubicBezTo>
                    <a:pt x="47" y="24"/>
                    <a:pt x="56" y="18"/>
                    <a:pt x="65" y="15"/>
                  </a:cubicBezTo>
                  <a:cubicBezTo>
                    <a:pt x="65" y="15"/>
                    <a:pt x="64" y="15"/>
                    <a:pt x="65" y="16"/>
                  </a:cubicBezTo>
                  <a:cubicBezTo>
                    <a:pt x="66" y="16"/>
                    <a:pt x="66" y="15"/>
                    <a:pt x="68" y="16"/>
                  </a:cubicBezTo>
                  <a:cubicBezTo>
                    <a:pt x="69" y="15"/>
                    <a:pt x="69" y="14"/>
                    <a:pt x="69" y="13"/>
                  </a:cubicBezTo>
                  <a:cubicBezTo>
                    <a:pt x="72" y="13"/>
                    <a:pt x="74" y="10"/>
                    <a:pt x="76" y="9"/>
                  </a:cubicBezTo>
                  <a:cubicBezTo>
                    <a:pt x="78" y="9"/>
                    <a:pt x="80" y="7"/>
                    <a:pt x="80" y="9"/>
                  </a:cubicBezTo>
                  <a:cubicBezTo>
                    <a:pt x="81" y="9"/>
                    <a:pt x="81" y="8"/>
                    <a:pt x="81" y="7"/>
                  </a:cubicBezTo>
                  <a:cubicBezTo>
                    <a:pt x="83" y="6"/>
                    <a:pt x="85" y="4"/>
                    <a:pt x="87" y="6"/>
                  </a:cubicBezTo>
                  <a:cubicBezTo>
                    <a:pt x="89" y="2"/>
                    <a:pt x="95" y="6"/>
                    <a:pt x="96" y="2"/>
                  </a:cubicBezTo>
                  <a:cubicBezTo>
                    <a:pt x="99" y="2"/>
                    <a:pt x="103" y="0"/>
                    <a:pt x="106" y="0"/>
                  </a:cubicBezTo>
                  <a:cubicBezTo>
                    <a:pt x="106" y="1"/>
                    <a:pt x="106" y="3"/>
                    <a:pt x="106" y="2"/>
                  </a:cubicBezTo>
                  <a:cubicBezTo>
                    <a:pt x="107" y="3"/>
                    <a:pt x="104" y="4"/>
                    <a:pt x="103" y="3"/>
                  </a:cubicBezTo>
                  <a:cubicBezTo>
                    <a:pt x="103" y="5"/>
                    <a:pt x="99" y="6"/>
                    <a:pt x="97" y="5"/>
                  </a:cubicBezTo>
                  <a:cubicBezTo>
                    <a:pt x="96" y="6"/>
                    <a:pt x="96" y="7"/>
                    <a:pt x="95" y="7"/>
                  </a:cubicBezTo>
                  <a:cubicBezTo>
                    <a:pt x="95" y="8"/>
                    <a:pt x="95" y="8"/>
                    <a:pt x="95" y="8"/>
                  </a:cubicBezTo>
                  <a:cubicBezTo>
                    <a:pt x="95" y="9"/>
                    <a:pt x="94" y="8"/>
                    <a:pt x="95" y="8"/>
                  </a:cubicBezTo>
                  <a:cubicBezTo>
                    <a:pt x="94" y="6"/>
                    <a:pt x="93" y="8"/>
                    <a:pt x="92" y="8"/>
                  </a:cubicBezTo>
                  <a:close/>
                  <a:moveTo>
                    <a:pt x="14" y="74"/>
                  </a:moveTo>
                  <a:cubicBezTo>
                    <a:pt x="14" y="74"/>
                    <a:pt x="15" y="74"/>
                    <a:pt x="15" y="73"/>
                  </a:cubicBezTo>
                  <a:cubicBezTo>
                    <a:pt x="14" y="73"/>
                    <a:pt x="14" y="73"/>
                    <a:pt x="14" y="73"/>
                  </a:cubicBezTo>
                  <a:cubicBezTo>
                    <a:pt x="14" y="73"/>
                    <a:pt x="13" y="74"/>
                    <a:pt x="14" y="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庞门正道粗书体" panose="02010600030101010101" pitchFamily="2" charset="-122"/>
                <a:ea typeface="庞门正道粗书体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52" name="Freeform 5470"/>
            <p:cNvSpPr/>
            <p:nvPr/>
          </p:nvSpPr>
          <p:spPr bwMode="auto">
            <a:xfrm>
              <a:off x="7499351" y="5356227"/>
              <a:ext cx="11113" cy="15875"/>
            </a:xfrm>
            <a:custGeom>
              <a:avLst/>
              <a:gdLst>
                <a:gd name="T0" fmla="*/ 2 w 3"/>
                <a:gd name="T1" fmla="*/ 0 h 4"/>
                <a:gd name="T2" fmla="*/ 0 w 3"/>
                <a:gd name="T3" fmla="*/ 3 h 4"/>
                <a:gd name="T4" fmla="*/ 0 w 3"/>
                <a:gd name="T5" fmla="*/ 1 h 4"/>
                <a:gd name="T6" fmla="*/ 2 w 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2" y="0"/>
                  </a:moveTo>
                  <a:cubicBezTo>
                    <a:pt x="3" y="0"/>
                    <a:pt x="2" y="4"/>
                    <a:pt x="0" y="3"/>
                  </a:cubicBezTo>
                  <a:cubicBezTo>
                    <a:pt x="2" y="2"/>
                    <a:pt x="0" y="2"/>
                    <a:pt x="0" y="1"/>
                  </a:cubicBezTo>
                  <a:cubicBezTo>
                    <a:pt x="1" y="0"/>
                    <a:pt x="3" y="1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庞门正道粗书体" panose="02010600030101010101" pitchFamily="2" charset="-122"/>
                <a:ea typeface="庞门正道粗书体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53" name="Freeform 5471"/>
            <p:cNvSpPr/>
            <p:nvPr/>
          </p:nvSpPr>
          <p:spPr bwMode="auto">
            <a:xfrm>
              <a:off x="7029451" y="5856289"/>
              <a:ext cx="30163" cy="71438"/>
            </a:xfrm>
            <a:custGeom>
              <a:avLst/>
              <a:gdLst>
                <a:gd name="T0" fmla="*/ 1 w 8"/>
                <a:gd name="T1" fmla="*/ 0 h 19"/>
                <a:gd name="T2" fmla="*/ 3 w 8"/>
                <a:gd name="T3" fmla="*/ 2 h 19"/>
                <a:gd name="T4" fmla="*/ 7 w 8"/>
                <a:gd name="T5" fmla="*/ 2 h 19"/>
                <a:gd name="T6" fmla="*/ 6 w 8"/>
                <a:gd name="T7" fmla="*/ 5 h 19"/>
                <a:gd name="T8" fmla="*/ 7 w 8"/>
                <a:gd name="T9" fmla="*/ 7 h 19"/>
                <a:gd name="T10" fmla="*/ 5 w 8"/>
                <a:gd name="T11" fmla="*/ 7 h 19"/>
                <a:gd name="T12" fmla="*/ 5 w 8"/>
                <a:gd name="T13" fmla="*/ 8 h 19"/>
                <a:gd name="T14" fmla="*/ 7 w 8"/>
                <a:gd name="T15" fmla="*/ 8 h 19"/>
                <a:gd name="T16" fmla="*/ 3 w 8"/>
                <a:gd name="T17" fmla="*/ 12 h 19"/>
                <a:gd name="T18" fmla="*/ 3 w 8"/>
                <a:gd name="T19" fmla="*/ 19 h 19"/>
                <a:gd name="T20" fmla="*/ 3 w 8"/>
                <a:gd name="T21" fmla="*/ 16 h 19"/>
                <a:gd name="T22" fmla="*/ 4 w 8"/>
                <a:gd name="T23" fmla="*/ 16 h 19"/>
                <a:gd name="T24" fmla="*/ 1 w 8"/>
                <a:gd name="T25" fmla="*/ 11 h 19"/>
                <a:gd name="T26" fmla="*/ 1 w 8"/>
                <a:gd name="T27" fmla="*/ 9 h 19"/>
                <a:gd name="T28" fmla="*/ 3 w 8"/>
                <a:gd name="T29" fmla="*/ 11 h 19"/>
                <a:gd name="T30" fmla="*/ 4 w 8"/>
                <a:gd name="T31" fmla="*/ 7 h 19"/>
                <a:gd name="T32" fmla="*/ 1 w 8"/>
                <a:gd name="T33" fmla="*/ 5 h 19"/>
                <a:gd name="T34" fmla="*/ 1 w 8"/>
                <a:gd name="T3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" h="19">
                  <a:moveTo>
                    <a:pt x="1" y="0"/>
                  </a:moveTo>
                  <a:cubicBezTo>
                    <a:pt x="2" y="1"/>
                    <a:pt x="3" y="0"/>
                    <a:pt x="3" y="2"/>
                  </a:cubicBezTo>
                  <a:cubicBezTo>
                    <a:pt x="5" y="2"/>
                    <a:pt x="6" y="2"/>
                    <a:pt x="7" y="2"/>
                  </a:cubicBezTo>
                  <a:cubicBezTo>
                    <a:pt x="6" y="4"/>
                    <a:pt x="8" y="3"/>
                    <a:pt x="6" y="5"/>
                  </a:cubicBezTo>
                  <a:cubicBezTo>
                    <a:pt x="5" y="6"/>
                    <a:pt x="7" y="6"/>
                    <a:pt x="7" y="7"/>
                  </a:cubicBezTo>
                  <a:cubicBezTo>
                    <a:pt x="6" y="7"/>
                    <a:pt x="5" y="6"/>
                    <a:pt x="5" y="7"/>
                  </a:cubicBezTo>
                  <a:cubicBezTo>
                    <a:pt x="5" y="8"/>
                    <a:pt x="7" y="8"/>
                    <a:pt x="5" y="8"/>
                  </a:cubicBezTo>
                  <a:cubicBezTo>
                    <a:pt x="6" y="9"/>
                    <a:pt x="6" y="8"/>
                    <a:pt x="7" y="8"/>
                  </a:cubicBezTo>
                  <a:cubicBezTo>
                    <a:pt x="5" y="10"/>
                    <a:pt x="6" y="12"/>
                    <a:pt x="3" y="12"/>
                  </a:cubicBezTo>
                  <a:cubicBezTo>
                    <a:pt x="5" y="14"/>
                    <a:pt x="5" y="16"/>
                    <a:pt x="3" y="19"/>
                  </a:cubicBezTo>
                  <a:cubicBezTo>
                    <a:pt x="3" y="18"/>
                    <a:pt x="2" y="18"/>
                    <a:pt x="3" y="16"/>
                  </a:cubicBezTo>
                  <a:cubicBezTo>
                    <a:pt x="3" y="16"/>
                    <a:pt x="3" y="16"/>
                    <a:pt x="4" y="16"/>
                  </a:cubicBezTo>
                  <a:cubicBezTo>
                    <a:pt x="2" y="15"/>
                    <a:pt x="4" y="11"/>
                    <a:pt x="1" y="11"/>
                  </a:cubicBezTo>
                  <a:cubicBezTo>
                    <a:pt x="1" y="10"/>
                    <a:pt x="0" y="9"/>
                    <a:pt x="1" y="9"/>
                  </a:cubicBezTo>
                  <a:cubicBezTo>
                    <a:pt x="1" y="10"/>
                    <a:pt x="3" y="9"/>
                    <a:pt x="3" y="11"/>
                  </a:cubicBezTo>
                  <a:cubicBezTo>
                    <a:pt x="4" y="9"/>
                    <a:pt x="2" y="8"/>
                    <a:pt x="4" y="7"/>
                  </a:cubicBezTo>
                  <a:cubicBezTo>
                    <a:pt x="3" y="6"/>
                    <a:pt x="2" y="5"/>
                    <a:pt x="1" y="5"/>
                  </a:cubicBezTo>
                  <a:cubicBezTo>
                    <a:pt x="0" y="3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庞门正道粗书体" panose="02010600030101010101" pitchFamily="2" charset="-122"/>
                <a:ea typeface="庞门正道粗书体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54" name="Freeform 5472"/>
            <p:cNvSpPr/>
            <p:nvPr/>
          </p:nvSpPr>
          <p:spPr bwMode="auto">
            <a:xfrm>
              <a:off x="7743826" y="5348289"/>
              <a:ext cx="288925" cy="158750"/>
            </a:xfrm>
            <a:custGeom>
              <a:avLst/>
              <a:gdLst>
                <a:gd name="T0" fmla="*/ 1 w 77"/>
                <a:gd name="T1" fmla="*/ 0 h 42"/>
                <a:gd name="T2" fmla="*/ 17 w 77"/>
                <a:gd name="T3" fmla="*/ 5 h 42"/>
                <a:gd name="T4" fmla="*/ 20 w 77"/>
                <a:gd name="T5" fmla="*/ 5 h 42"/>
                <a:gd name="T6" fmla="*/ 74 w 77"/>
                <a:gd name="T7" fmla="*/ 37 h 42"/>
                <a:gd name="T8" fmla="*/ 75 w 77"/>
                <a:gd name="T9" fmla="*/ 40 h 42"/>
                <a:gd name="T10" fmla="*/ 76 w 77"/>
                <a:gd name="T11" fmla="*/ 42 h 42"/>
                <a:gd name="T12" fmla="*/ 69 w 77"/>
                <a:gd name="T13" fmla="*/ 36 h 42"/>
                <a:gd name="T14" fmla="*/ 67 w 77"/>
                <a:gd name="T15" fmla="*/ 36 h 42"/>
                <a:gd name="T16" fmla="*/ 59 w 77"/>
                <a:gd name="T17" fmla="*/ 30 h 42"/>
                <a:gd name="T18" fmla="*/ 24 w 77"/>
                <a:gd name="T19" fmla="*/ 14 h 42"/>
                <a:gd name="T20" fmla="*/ 9 w 77"/>
                <a:gd name="T21" fmla="*/ 7 h 42"/>
                <a:gd name="T22" fmla="*/ 6 w 77"/>
                <a:gd name="T23" fmla="*/ 4 h 42"/>
                <a:gd name="T24" fmla="*/ 1 w 77"/>
                <a:gd name="T25" fmla="*/ 2 h 42"/>
                <a:gd name="T26" fmla="*/ 1 w 77"/>
                <a:gd name="T27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7" h="42">
                  <a:moveTo>
                    <a:pt x="1" y="0"/>
                  </a:moveTo>
                  <a:cubicBezTo>
                    <a:pt x="6" y="3"/>
                    <a:pt x="12" y="2"/>
                    <a:pt x="17" y="5"/>
                  </a:cubicBezTo>
                  <a:cubicBezTo>
                    <a:pt x="18" y="5"/>
                    <a:pt x="18" y="5"/>
                    <a:pt x="20" y="5"/>
                  </a:cubicBezTo>
                  <a:cubicBezTo>
                    <a:pt x="41" y="12"/>
                    <a:pt x="60" y="22"/>
                    <a:pt x="74" y="37"/>
                  </a:cubicBezTo>
                  <a:cubicBezTo>
                    <a:pt x="74" y="39"/>
                    <a:pt x="75" y="39"/>
                    <a:pt x="75" y="40"/>
                  </a:cubicBezTo>
                  <a:cubicBezTo>
                    <a:pt x="76" y="40"/>
                    <a:pt x="77" y="41"/>
                    <a:pt x="76" y="42"/>
                  </a:cubicBezTo>
                  <a:cubicBezTo>
                    <a:pt x="73" y="41"/>
                    <a:pt x="70" y="39"/>
                    <a:pt x="69" y="36"/>
                  </a:cubicBezTo>
                  <a:cubicBezTo>
                    <a:pt x="68" y="35"/>
                    <a:pt x="68" y="37"/>
                    <a:pt x="67" y="36"/>
                  </a:cubicBezTo>
                  <a:cubicBezTo>
                    <a:pt x="64" y="34"/>
                    <a:pt x="62" y="33"/>
                    <a:pt x="59" y="30"/>
                  </a:cubicBezTo>
                  <a:cubicBezTo>
                    <a:pt x="47" y="25"/>
                    <a:pt x="37" y="18"/>
                    <a:pt x="24" y="14"/>
                  </a:cubicBezTo>
                  <a:cubicBezTo>
                    <a:pt x="21" y="9"/>
                    <a:pt x="15" y="9"/>
                    <a:pt x="9" y="7"/>
                  </a:cubicBezTo>
                  <a:cubicBezTo>
                    <a:pt x="9" y="5"/>
                    <a:pt x="6" y="6"/>
                    <a:pt x="6" y="4"/>
                  </a:cubicBezTo>
                  <a:cubicBezTo>
                    <a:pt x="4" y="4"/>
                    <a:pt x="2" y="3"/>
                    <a:pt x="1" y="2"/>
                  </a:cubicBezTo>
                  <a:cubicBezTo>
                    <a:pt x="0" y="1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庞门正道粗书体" panose="02010600030101010101" pitchFamily="2" charset="-122"/>
                <a:ea typeface="庞门正道粗书体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55" name="Freeform 5473"/>
            <p:cNvSpPr>
              <a:spLocks noEditPoints="1"/>
            </p:cNvSpPr>
            <p:nvPr/>
          </p:nvSpPr>
          <p:spPr bwMode="auto">
            <a:xfrm>
              <a:off x="7018338" y="5584827"/>
              <a:ext cx="1223963" cy="984250"/>
            </a:xfrm>
            <a:custGeom>
              <a:avLst/>
              <a:gdLst>
                <a:gd name="T0" fmla="*/ 293 w 326"/>
                <a:gd name="T1" fmla="*/ 5 h 262"/>
                <a:gd name="T2" fmla="*/ 300 w 326"/>
                <a:gd name="T3" fmla="*/ 15 h 262"/>
                <a:gd name="T4" fmla="*/ 313 w 326"/>
                <a:gd name="T5" fmla="*/ 41 h 262"/>
                <a:gd name="T6" fmla="*/ 315 w 326"/>
                <a:gd name="T7" fmla="*/ 51 h 262"/>
                <a:gd name="T8" fmla="*/ 321 w 326"/>
                <a:gd name="T9" fmla="*/ 74 h 262"/>
                <a:gd name="T10" fmla="*/ 324 w 326"/>
                <a:gd name="T11" fmla="*/ 95 h 262"/>
                <a:gd name="T12" fmla="*/ 326 w 326"/>
                <a:gd name="T13" fmla="*/ 104 h 262"/>
                <a:gd name="T14" fmla="*/ 317 w 326"/>
                <a:gd name="T15" fmla="*/ 140 h 262"/>
                <a:gd name="T16" fmla="*/ 305 w 326"/>
                <a:gd name="T17" fmla="*/ 172 h 262"/>
                <a:gd name="T18" fmla="*/ 276 w 326"/>
                <a:gd name="T19" fmla="*/ 207 h 262"/>
                <a:gd name="T20" fmla="*/ 221 w 326"/>
                <a:gd name="T21" fmla="*/ 243 h 262"/>
                <a:gd name="T22" fmla="*/ 206 w 326"/>
                <a:gd name="T23" fmla="*/ 249 h 262"/>
                <a:gd name="T24" fmla="*/ 194 w 326"/>
                <a:gd name="T25" fmla="*/ 256 h 262"/>
                <a:gd name="T26" fmla="*/ 187 w 326"/>
                <a:gd name="T27" fmla="*/ 258 h 262"/>
                <a:gd name="T28" fmla="*/ 170 w 326"/>
                <a:gd name="T29" fmla="*/ 254 h 262"/>
                <a:gd name="T30" fmla="*/ 118 w 326"/>
                <a:gd name="T31" fmla="*/ 247 h 262"/>
                <a:gd name="T32" fmla="*/ 74 w 326"/>
                <a:gd name="T33" fmla="*/ 226 h 262"/>
                <a:gd name="T34" fmla="*/ 48 w 326"/>
                <a:gd name="T35" fmla="*/ 206 h 262"/>
                <a:gd name="T36" fmla="*/ 33 w 326"/>
                <a:gd name="T37" fmla="*/ 189 h 262"/>
                <a:gd name="T38" fmla="*/ 12 w 326"/>
                <a:gd name="T39" fmla="*/ 155 h 262"/>
                <a:gd name="T40" fmla="*/ 3 w 326"/>
                <a:gd name="T41" fmla="*/ 104 h 262"/>
                <a:gd name="T42" fmla="*/ 3 w 326"/>
                <a:gd name="T43" fmla="*/ 94 h 262"/>
                <a:gd name="T44" fmla="*/ 6 w 326"/>
                <a:gd name="T45" fmla="*/ 95 h 262"/>
                <a:gd name="T46" fmla="*/ 10 w 326"/>
                <a:gd name="T47" fmla="*/ 111 h 262"/>
                <a:gd name="T48" fmla="*/ 22 w 326"/>
                <a:gd name="T49" fmla="*/ 148 h 262"/>
                <a:gd name="T50" fmla="*/ 34 w 326"/>
                <a:gd name="T51" fmla="*/ 169 h 262"/>
                <a:gd name="T52" fmla="*/ 43 w 326"/>
                <a:gd name="T53" fmla="*/ 187 h 262"/>
                <a:gd name="T54" fmla="*/ 61 w 326"/>
                <a:gd name="T55" fmla="*/ 206 h 262"/>
                <a:gd name="T56" fmla="*/ 90 w 326"/>
                <a:gd name="T57" fmla="*/ 226 h 262"/>
                <a:gd name="T58" fmla="*/ 113 w 326"/>
                <a:gd name="T59" fmla="*/ 237 h 262"/>
                <a:gd name="T60" fmla="*/ 141 w 326"/>
                <a:gd name="T61" fmla="*/ 243 h 262"/>
                <a:gd name="T62" fmla="*/ 154 w 326"/>
                <a:gd name="T63" fmla="*/ 244 h 262"/>
                <a:gd name="T64" fmla="*/ 187 w 326"/>
                <a:gd name="T65" fmla="*/ 241 h 262"/>
                <a:gd name="T66" fmla="*/ 213 w 326"/>
                <a:gd name="T67" fmla="*/ 233 h 262"/>
                <a:gd name="T68" fmla="*/ 236 w 326"/>
                <a:gd name="T69" fmla="*/ 224 h 262"/>
                <a:gd name="T70" fmla="*/ 244 w 326"/>
                <a:gd name="T71" fmla="*/ 220 h 262"/>
                <a:gd name="T72" fmla="*/ 266 w 326"/>
                <a:gd name="T73" fmla="*/ 204 h 262"/>
                <a:gd name="T74" fmla="*/ 286 w 326"/>
                <a:gd name="T75" fmla="*/ 179 h 262"/>
                <a:gd name="T76" fmla="*/ 289 w 326"/>
                <a:gd name="T77" fmla="*/ 174 h 262"/>
                <a:gd name="T78" fmla="*/ 302 w 326"/>
                <a:gd name="T79" fmla="*/ 150 h 262"/>
                <a:gd name="T80" fmla="*/ 309 w 326"/>
                <a:gd name="T81" fmla="*/ 125 h 262"/>
                <a:gd name="T82" fmla="*/ 312 w 326"/>
                <a:gd name="T83" fmla="*/ 120 h 262"/>
                <a:gd name="T84" fmla="*/ 314 w 326"/>
                <a:gd name="T85" fmla="*/ 95 h 262"/>
                <a:gd name="T86" fmla="*/ 315 w 326"/>
                <a:gd name="T87" fmla="*/ 93 h 262"/>
                <a:gd name="T88" fmla="*/ 317 w 326"/>
                <a:gd name="T89" fmla="*/ 91 h 262"/>
                <a:gd name="T90" fmla="*/ 315 w 326"/>
                <a:gd name="T91" fmla="*/ 86 h 262"/>
                <a:gd name="T92" fmla="*/ 315 w 326"/>
                <a:gd name="T93" fmla="*/ 77 h 262"/>
                <a:gd name="T94" fmla="*/ 313 w 326"/>
                <a:gd name="T95" fmla="*/ 71 h 262"/>
                <a:gd name="T96" fmla="*/ 313 w 326"/>
                <a:gd name="T97" fmla="*/ 69 h 262"/>
                <a:gd name="T98" fmla="*/ 311 w 326"/>
                <a:gd name="T99" fmla="*/ 66 h 262"/>
                <a:gd name="T100" fmla="*/ 312 w 326"/>
                <a:gd name="T101" fmla="*/ 58 h 262"/>
                <a:gd name="T102" fmla="*/ 310 w 326"/>
                <a:gd name="T103" fmla="*/ 50 h 262"/>
                <a:gd name="T104" fmla="*/ 301 w 326"/>
                <a:gd name="T105" fmla="*/ 30 h 262"/>
                <a:gd name="T106" fmla="*/ 298 w 326"/>
                <a:gd name="T107" fmla="*/ 20 h 262"/>
                <a:gd name="T108" fmla="*/ 296 w 326"/>
                <a:gd name="T109" fmla="*/ 16 h 262"/>
                <a:gd name="T110" fmla="*/ 288 w 326"/>
                <a:gd name="T111" fmla="*/ 0 h 262"/>
                <a:gd name="T112" fmla="*/ 299 w 326"/>
                <a:gd name="T113" fmla="*/ 19 h 262"/>
                <a:gd name="T114" fmla="*/ 311 w 326"/>
                <a:gd name="T115" fmla="*/ 61 h 262"/>
                <a:gd name="T116" fmla="*/ 312 w 326"/>
                <a:gd name="T117" fmla="*/ 60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26" h="262">
                  <a:moveTo>
                    <a:pt x="288" y="0"/>
                  </a:moveTo>
                  <a:cubicBezTo>
                    <a:pt x="290" y="2"/>
                    <a:pt x="293" y="2"/>
                    <a:pt x="293" y="5"/>
                  </a:cubicBezTo>
                  <a:cubicBezTo>
                    <a:pt x="296" y="8"/>
                    <a:pt x="297" y="10"/>
                    <a:pt x="298" y="14"/>
                  </a:cubicBezTo>
                  <a:cubicBezTo>
                    <a:pt x="299" y="14"/>
                    <a:pt x="300" y="14"/>
                    <a:pt x="300" y="15"/>
                  </a:cubicBezTo>
                  <a:cubicBezTo>
                    <a:pt x="300" y="21"/>
                    <a:pt x="306" y="24"/>
                    <a:pt x="307" y="29"/>
                  </a:cubicBezTo>
                  <a:cubicBezTo>
                    <a:pt x="307" y="32"/>
                    <a:pt x="309" y="39"/>
                    <a:pt x="313" y="41"/>
                  </a:cubicBezTo>
                  <a:cubicBezTo>
                    <a:pt x="313" y="42"/>
                    <a:pt x="313" y="43"/>
                    <a:pt x="313" y="44"/>
                  </a:cubicBezTo>
                  <a:cubicBezTo>
                    <a:pt x="313" y="46"/>
                    <a:pt x="315" y="49"/>
                    <a:pt x="315" y="51"/>
                  </a:cubicBezTo>
                  <a:cubicBezTo>
                    <a:pt x="318" y="54"/>
                    <a:pt x="316" y="60"/>
                    <a:pt x="317" y="65"/>
                  </a:cubicBezTo>
                  <a:cubicBezTo>
                    <a:pt x="318" y="68"/>
                    <a:pt x="321" y="71"/>
                    <a:pt x="321" y="74"/>
                  </a:cubicBezTo>
                  <a:cubicBezTo>
                    <a:pt x="322" y="76"/>
                    <a:pt x="321" y="79"/>
                    <a:pt x="321" y="81"/>
                  </a:cubicBezTo>
                  <a:cubicBezTo>
                    <a:pt x="322" y="86"/>
                    <a:pt x="324" y="90"/>
                    <a:pt x="324" y="95"/>
                  </a:cubicBezTo>
                  <a:cubicBezTo>
                    <a:pt x="324" y="98"/>
                    <a:pt x="322" y="100"/>
                    <a:pt x="322" y="104"/>
                  </a:cubicBezTo>
                  <a:cubicBezTo>
                    <a:pt x="323" y="105"/>
                    <a:pt x="325" y="103"/>
                    <a:pt x="326" y="104"/>
                  </a:cubicBezTo>
                  <a:cubicBezTo>
                    <a:pt x="325" y="106"/>
                    <a:pt x="324" y="107"/>
                    <a:pt x="322" y="107"/>
                  </a:cubicBezTo>
                  <a:cubicBezTo>
                    <a:pt x="323" y="119"/>
                    <a:pt x="318" y="129"/>
                    <a:pt x="317" y="140"/>
                  </a:cubicBezTo>
                  <a:cubicBezTo>
                    <a:pt x="316" y="148"/>
                    <a:pt x="310" y="155"/>
                    <a:pt x="308" y="163"/>
                  </a:cubicBezTo>
                  <a:cubicBezTo>
                    <a:pt x="307" y="166"/>
                    <a:pt x="307" y="169"/>
                    <a:pt x="305" y="172"/>
                  </a:cubicBezTo>
                  <a:cubicBezTo>
                    <a:pt x="302" y="176"/>
                    <a:pt x="299" y="180"/>
                    <a:pt x="296" y="182"/>
                  </a:cubicBezTo>
                  <a:cubicBezTo>
                    <a:pt x="291" y="192"/>
                    <a:pt x="285" y="200"/>
                    <a:pt x="276" y="207"/>
                  </a:cubicBezTo>
                  <a:cubicBezTo>
                    <a:pt x="276" y="207"/>
                    <a:pt x="276" y="208"/>
                    <a:pt x="276" y="208"/>
                  </a:cubicBezTo>
                  <a:cubicBezTo>
                    <a:pt x="261" y="223"/>
                    <a:pt x="241" y="234"/>
                    <a:pt x="221" y="243"/>
                  </a:cubicBezTo>
                  <a:cubicBezTo>
                    <a:pt x="220" y="244"/>
                    <a:pt x="219" y="246"/>
                    <a:pt x="218" y="247"/>
                  </a:cubicBezTo>
                  <a:cubicBezTo>
                    <a:pt x="215" y="246"/>
                    <a:pt x="211" y="248"/>
                    <a:pt x="206" y="249"/>
                  </a:cubicBezTo>
                  <a:cubicBezTo>
                    <a:pt x="202" y="251"/>
                    <a:pt x="198" y="252"/>
                    <a:pt x="194" y="252"/>
                  </a:cubicBezTo>
                  <a:cubicBezTo>
                    <a:pt x="196" y="254"/>
                    <a:pt x="193" y="255"/>
                    <a:pt x="194" y="256"/>
                  </a:cubicBezTo>
                  <a:cubicBezTo>
                    <a:pt x="191" y="254"/>
                    <a:pt x="190" y="258"/>
                    <a:pt x="191" y="259"/>
                  </a:cubicBezTo>
                  <a:cubicBezTo>
                    <a:pt x="189" y="259"/>
                    <a:pt x="188" y="259"/>
                    <a:pt x="187" y="258"/>
                  </a:cubicBezTo>
                  <a:cubicBezTo>
                    <a:pt x="183" y="262"/>
                    <a:pt x="179" y="258"/>
                    <a:pt x="178" y="253"/>
                  </a:cubicBezTo>
                  <a:cubicBezTo>
                    <a:pt x="175" y="252"/>
                    <a:pt x="173" y="253"/>
                    <a:pt x="170" y="254"/>
                  </a:cubicBezTo>
                  <a:cubicBezTo>
                    <a:pt x="163" y="254"/>
                    <a:pt x="156" y="253"/>
                    <a:pt x="150" y="254"/>
                  </a:cubicBezTo>
                  <a:cubicBezTo>
                    <a:pt x="139" y="252"/>
                    <a:pt x="128" y="250"/>
                    <a:pt x="118" y="247"/>
                  </a:cubicBezTo>
                  <a:cubicBezTo>
                    <a:pt x="115" y="247"/>
                    <a:pt x="112" y="245"/>
                    <a:pt x="108" y="245"/>
                  </a:cubicBezTo>
                  <a:cubicBezTo>
                    <a:pt x="97" y="238"/>
                    <a:pt x="83" y="234"/>
                    <a:pt x="74" y="226"/>
                  </a:cubicBezTo>
                  <a:cubicBezTo>
                    <a:pt x="72" y="225"/>
                    <a:pt x="70" y="224"/>
                    <a:pt x="69" y="222"/>
                  </a:cubicBezTo>
                  <a:cubicBezTo>
                    <a:pt x="60" y="218"/>
                    <a:pt x="56" y="211"/>
                    <a:pt x="48" y="206"/>
                  </a:cubicBezTo>
                  <a:cubicBezTo>
                    <a:pt x="44" y="201"/>
                    <a:pt x="39" y="197"/>
                    <a:pt x="35" y="191"/>
                  </a:cubicBezTo>
                  <a:cubicBezTo>
                    <a:pt x="34" y="191"/>
                    <a:pt x="34" y="190"/>
                    <a:pt x="33" y="189"/>
                  </a:cubicBezTo>
                  <a:cubicBezTo>
                    <a:pt x="30" y="185"/>
                    <a:pt x="27" y="181"/>
                    <a:pt x="24" y="178"/>
                  </a:cubicBezTo>
                  <a:cubicBezTo>
                    <a:pt x="20" y="170"/>
                    <a:pt x="15" y="163"/>
                    <a:pt x="12" y="155"/>
                  </a:cubicBezTo>
                  <a:cubicBezTo>
                    <a:pt x="10" y="146"/>
                    <a:pt x="6" y="138"/>
                    <a:pt x="4" y="127"/>
                  </a:cubicBezTo>
                  <a:cubicBezTo>
                    <a:pt x="0" y="120"/>
                    <a:pt x="3" y="112"/>
                    <a:pt x="3" y="104"/>
                  </a:cubicBezTo>
                  <a:cubicBezTo>
                    <a:pt x="3" y="103"/>
                    <a:pt x="2" y="103"/>
                    <a:pt x="1" y="103"/>
                  </a:cubicBezTo>
                  <a:cubicBezTo>
                    <a:pt x="2" y="100"/>
                    <a:pt x="0" y="96"/>
                    <a:pt x="3" y="94"/>
                  </a:cubicBezTo>
                  <a:cubicBezTo>
                    <a:pt x="1" y="93"/>
                    <a:pt x="2" y="90"/>
                    <a:pt x="2" y="88"/>
                  </a:cubicBezTo>
                  <a:cubicBezTo>
                    <a:pt x="3" y="91"/>
                    <a:pt x="6" y="92"/>
                    <a:pt x="6" y="95"/>
                  </a:cubicBezTo>
                  <a:cubicBezTo>
                    <a:pt x="7" y="98"/>
                    <a:pt x="6" y="102"/>
                    <a:pt x="8" y="104"/>
                  </a:cubicBezTo>
                  <a:cubicBezTo>
                    <a:pt x="8" y="107"/>
                    <a:pt x="9" y="110"/>
                    <a:pt x="10" y="111"/>
                  </a:cubicBezTo>
                  <a:cubicBezTo>
                    <a:pt x="11" y="119"/>
                    <a:pt x="13" y="124"/>
                    <a:pt x="14" y="129"/>
                  </a:cubicBezTo>
                  <a:cubicBezTo>
                    <a:pt x="17" y="135"/>
                    <a:pt x="18" y="142"/>
                    <a:pt x="22" y="148"/>
                  </a:cubicBezTo>
                  <a:cubicBezTo>
                    <a:pt x="26" y="153"/>
                    <a:pt x="32" y="158"/>
                    <a:pt x="34" y="164"/>
                  </a:cubicBezTo>
                  <a:cubicBezTo>
                    <a:pt x="34" y="166"/>
                    <a:pt x="34" y="167"/>
                    <a:pt x="34" y="169"/>
                  </a:cubicBezTo>
                  <a:cubicBezTo>
                    <a:pt x="35" y="170"/>
                    <a:pt x="36" y="171"/>
                    <a:pt x="37" y="173"/>
                  </a:cubicBezTo>
                  <a:cubicBezTo>
                    <a:pt x="40" y="177"/>
                    <a:pt x="41" y="182"/>
                    <a:pt x="43" y="187"/>
                  </a:cubicBezTo>
                  <a:cubicBezTo>
                    <a:pt x="45" y="192"/>
                    <a:pt x="50" y="195"/>
                    <a:pt x="54" y="199"/>
                  </a:cubicBezTo>
                  <a:cubicBezTo>
                    <a:pt x="56" y="202"/>
                    <a:pt x="57" y="205"/>
                    <a:pt x="61" y="206"/>
                  </a:cubicBezTo>
                  <a:cubicBezTo>
                    <a:pt x="65" y="211"/>
                    <a:pt x="71" y="215"/>
                    <a:pt x="77" y="218"/>
                  </a:cubicBezTo>
                  <a:cubicBezTo>
                    <a:pt x="81" y="221"/>
                    <a:pt x="84" y="225"/>
                    <a:pt x="90" y="226"/>
                  </a:cubicBezTo>
                  <a:cubicBezTo>
                    <a:pt x="90" y="227"/>
                    <a:pt x="90" y="227"/>
                    <a:pt x="90" y="228"/>
                  </a:cubicBezTo>
                  <a:cubicBezTo>
                    <a:pt x="98" y="231"/>
                    <a:pt x="106" y="234"/>
                    <a:pt x="113" y="237"/>
                  </a:cubicBezTo>
                  <a:cubicBezTo>
                    <a:pt x="119" y="239"/>
                    <a:pt x="126" y="240"/>
                    <a:pt x="133" y="241"/>
                  </a:cubicBezTo>
                  <a:cubicBezTo>
                    <a:pt x="136" y="242"/>
                    <a:pt x="138" y="243"/>
                    <a:pt x="141" y="243"/>
                  </a:cubicBezTo>
                  <a:cubicBezTo>
                    <a:pt x="143" y="243"/>
                    <a:pt x="143" y="242"/>
                    <a:pt x="145" y="243"/>
                  </a:cubicBezTo>
                  <a:cubicBezTo>
                    <a:pt x="148" y="243"/>
                    <a:pt x="151" y="244"/>
                    <a:pt x="154" y="244"/>
                  </a:cubicBezTo>
                  <a:cubicBezTo>
                    <a:pt x="157" y="244"/>
                    <a:pt x="159" y="244"/>
                    <a:pt x="162" y="244"/>
                  </a:cubicBezTo>
                  <a:cubicBezTo>
                    <a:pt x="170" y="244"/>
                    <a:pt x="179" y="242"/>
                    <a:pt x="187" y="241"/>
                  </a:cubicBezTo>
                  <a:cubicBezTo>
                    <a:pt x="191" y="241"/>
                    <a:pt x="195" y="240"/>
                    <a:pt x="199" y="239"/>
                  </a:cubicBezTo>
                  <a:cubicBezTo>
                    <a:pt x="204" y="238"/>
                    <a:pt x="210" y="237"/>
                    <a:pt x="213" y="233"/>
                  </a:cubicBezTo>
                  <a:cubicBezTo>
                    <a:pt x="214" y="234"/>
                    <a:pt x="218" y="234"/>
                    <a:pt x="218" y="231"/>
                  </a:cubicBezTo>
                  <a:cubicBezTo>
                    <a:pt x="225" y="231"/>
                    <a:pt x="231" y="228"/>
                    <a:pt x="236" y="224"/>
                  </a:cubicBezTo>
                  <a:cubicBezTo>
                    <a:pt x="237" y="223"/>
                    <a:pt x="238" y="222"/>
                    <a:pt x="240" y="221"/>
                  </a:cubicBezTo>
                  <a:cubicBezTo>
                    <a:pt x="241" y="220"/>
                    <a:pt x="243" y="221"/>
                    <a:pt x="244" y="220"/>
                  </a:cubicBezTo>
                  <a:cubicBezTo>
                    <a:pt x="246" y="219"/>
                    <a:pt x="248" y="216"/>
                    <a:pt x="250" y="214"/>
                  </a:cubicBezTo>
                  <a:cubicBezTo>
                    <a:pt x="256" y="212"/>
                    <a:pt x="260" y="205"/>
                    <a:pt x="266" y="204"/>
                  </a:cubicBezTo>
                  <a:cubicBezTo>
                    <a:pt x="267" y="200"/>
                    <a:pt x="269" y="197"/>
                    <a:pt x="273" y="196"/>
                  </a:cubicBezTo>
                  <a:cubicBezTo>
                    <a:pt x="276" y="189"/>
                    <a:pt x="282" y="185"/>
                    <a:pt x="286" y="179"/>
                  </a:cubicBezTo>
                  <a:cubicBezTo>
                    <a:pt x="286" y="178"/>
                    <a:pt x="287" y="177"/>
                    <a:pt x="287" y="176"/>
                  </a:cubicBezTo>
                  <a:cubicBezTo>
                    <a:pt x="288" y="176"/>
                    <a:pt x="288" y="174"/>
                    <a:pt x="289" y="174"/>
                  </a:cubicBezTo>
                  <a:cubicBezTo>
                    <a:pt x="292" y="167"/>
                    <a:pt x="296" y="163"/>
                    <a:pt x="299" y="157"/>
                  </a:cubicBezTo>
                  <a:cubicBezTo>
                    <a:pt x="299" y="154"/>
                    <a:pt x="301" y="152"/>
                    <a:pt x="302" y="150"/>
                  </a:cubicBezTo>
                  <a:cubicBezTo>
                    <a:pt x="303" y="147"/>
                    <a:pt x="303" y="143"/>
                    <a:pt x="304" y="141"/>
                  </a:cubicBezTo>
                  <a:cubicBezTo>
                    <a:pt x="305" y="135"/>
                    <a:pt x="308" y="132"/>
                    <a:pt x="309" y="125"/>
                  </a:cubicBezTo>
                  <a:cubicBezTo>
                    <a:pt x="309" y="125"/>
                    <a:pt x="309" y="124"/>
                    <a:pt x="310" y="125"/>
                  </a:cubicBezTo>
                  <a:cubicBezTo>
                    <a:pt x="309" y="122"/>
                    <a:pt x="309" y="120"/>
                    <a:pt x="312" y="120"/>
                  </a:cubicBezTo>
                  <a:cubicBezTo>
                    <a:pt x="311" y="117"/>
                    <a:pt x="312" y="116"/>
                    <a:pt x="311" y="113"/>
                  </a:cubicBezTo>
                  <a:cubicBezTo>
                    <a:pt x="314" y="108"/>
                    <a:pt x="313" y="102"/>
                    <a:pt x="314" y="95"/>
                  </a:cubicBezTo>
                  <a:cubicBezTo>
                    <a:pt x="314" y="94"/>
                    <a:pt x="313" y="96"/>
                    <a:pt x="313" y="95"/>
                  </a:cubicBezTo>
                  <a:cubicBezTo>
                    <a:pt x="313" y="94"/>
                    <a:pt x="316" y="95"/>
                    <a:pt x="315" y="93"/>
                  </a:cubicBezTo>
                  <a:cubicBezTo>
                    <a:pt x="316" y="92"/>
                    <a:pt x="314" y="94"/>
                    <a:pt x="315" y="92"/>
                  </a:cubicBezTo>
                  <a:cubicBezTo>
                    <a:pt x="315" y="91"/>
                    <a:pt x="316" y="92"/>
                    <a:pt x="317" y="91"/>
                  </a:cubicBezTo>
                  <a:cubicBezTo>
                    <a:pt x="315" y="90"/>
                    <a:pt x="314" y="89"/>
                    <a:pt x="314" y="86"/>
                  </a:cubicBezTo>
                  <a:cubicBezTo>
                    <a:pt x="314" y="87"/>
                    <a:pt x="316" y="87"/>
                    <a:pt x="315" y="86"/>
                  </a:cubicBezTo>
                  <a:cubicBezTo>
                    <a:pt x="315" y="85"/>
                    <a:pt x="315" y="87"/>
                    <a:pt x="314" y="86"/>
                  </a:cubicBezTo>
                  <a:cubicBezTo>
                    <a:pt x="315" y="82"/>
                    <a:pt x="314" y="80"/>
                    <a:pt x="315" y="77"/>
                  </a:cubicBezTo>
                  <a:cubicBezTo>
                    <a:pt x="314" y="76"/>
                    <a:pt x="312" y="78"/>
                    <a:pt x="312" y="77"/>
                  </a:cubicBezTo>
                  <a:cubicBezTo>
                    <a:pt x="314" y="75"/>
                    <a:pt x="312" y="73"/>
                    <a:pt x="313" y="71"/>
                  </a:cubicBezTo>
                  <a:cubicBezTo>
                    <a:pt x="312" y="70"/>
                    <a:pt x="313" y="69"/>
                    <a:pt x="312" y="68"/>
                  </a:cubicBezTo>
                  <a:cubicBezTo>
                    <a:pt x="312" y="67"/>
                    <a:pt x="313" y="68"/>
                    <a:pt x="313" y="69"/>
                  </a:cubicBezTo>
                  <a:cubicBezTo>
                    <a:pt x="314" y="69"/>
                    <a:pt x="312" y="67"/>
                    <a:pt x="314" y="67"/>
                  </a:cubicBezTo>
                  <a:cubicBezTo>
                    <a:pt x="313" y="67"/>
                    <a:pt x="312" y="66"/>
                    <a:pt x="311" y="66"/>
                  </a:cubicBezTo>
                  <a:cubicBezTo>
                    <a:pt x="312" y="63"/>
                    <a:pt x="310" y="63"/>
                    <a:pt x="310" y="60"/>
                  </a:cubicBezTo>
                  <a:cubicBezTo>
                    <a:pt x="311" y="60"/>
                    <a:pt x="312" y="59"/>
                    <a:pt x="312" y="58"/>
                  </a:cubicBezTo>
                  <a:cubicBezTo>
                    <a:pt x="311" y="57"/>
                    <a:pt x="311" y="56"/>
                    <a:pt x="310" y="57"/>
                  </a:cubicBezTo>
                  <a:cubicBezTo>
                    <a:pt x="309" y="54"/>
                    <a:pt x="308" y="52"/>
                    <a:pt x="310" y="50"/>
                  </a:cubicBezTo>
                  <a:cubicBezTo>
                    <a:pt x="308" y="48"/>
                    <a:pt x="306" y="47"/>
                    <a:pt x="307" y="43"/>
                  </a:cubicBezTo>
                  <a:cubicBezTo>
                    <a:pt x="304" y="40"/>
                    <a:pt x="304" y="34"/>
                    <a:pt x="301" y="30"/>
                  </a:cubicBezTo>
                  <a:cubicBezTo>
                    <a:pt x="302" y="29"/>
                    <a:pt x="301" y="29"/>
                    <a:pt x="301" y="27"/>
                  </a:cubicBezTo>
                  <a:cubicBezTo>
                    <a:pt x="299" y="26"/>
                    <a:pt x="298" y="22"/>
                    <a:pt x="298" y="20"/>
                  </a:cubicBezTo>
                  <a:cubicBezTo>
                    <a:pt x="297" y="21"/>
                    <a:pt x="297" y="18"/>
                    <a:pt x="296" y="19"/>
                  </a:cubicBezTo>
                  <a:cubicBezTo>
                    <a:pt x="296" y="18"/>
                    <a:pt x="295" y="17"/>
                    <a:pt x="296" y="16"/>
                  </a:cubicBezTo>
                  <a:cubicBezTo>
                    <a:pt x="294" y="16"/>
                    <a:pt x="294" y="13"/>
                    <a:pt x="293" y="12"/>
                  </a:cubicBezTo>
                  <a:cubicBezTo>
                    <a:pt x="292" y="7"/>
                    <a:pt x="289" y="5"/>
                    <a:pt x="288" y="0"/>
                  </a:cubicBezTo>
                  <a:close/>
                  <a:moveTo>
                    <a:pt x="299" y="22"/>
                  </a:moveTo>
                  <a:cubicBezTo>
                    <a:pt x="300" y="21"/>
                    <a:pt x="300" y="20"/>
                    <a:pt x="299" y="19"/>
                  </a:cubicBezTo>
                  <a:cubicBezTo>
                    <a:pt x="299" y="20"/>
                    <a:pt x="299" y="21"/>
                    <a:pt x="299" y="22"/>
                  </a:cubicBezTo>
                  <a:close/>
                  <a:moveTo>
                    <a:pt x="311" y="61"/>
                  </a:moveTo>
                  <a:cubicBezTo>
                    <a:pt x="311" y="62"/>
                    <a:pt x="312" y="62"/>
                    <a:pt x="312" y="62"/>
                  </a:cubicBezTo>
                  <a:cubicBezTo>
                    <a:pt x="312" y="61"/>
                    <a:pt x="313" y="61"/>
                    <a:pt x="312" y="60"/>
                  </a:cubicBezTo>
                  <a:cubicBezTo>
                    <a:pt x="312" y="61"/>
                    <a:pt x="311" y="61"/>
                    <a:pt x="311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庞门正道粗书体" panose="02010600030101010101" pitchFamily="2" charset="-122"/>
                <a:ea typeface="庞门正道粗书体" panose="02010600030101010101" pitchFamily="2" charset="-122"/>
                <a:cs typeface="+mn-ea"/>
                <a:sym typeface="+mn-lt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 rot="17392927">
            <a:off x="6647538" y="4438423"/>
            <a:ext cx="850259" cy="857978"/>
            <a:chOff x="7018338" y="5334002"/>
            <a:chExt cx="1223963" cy="1235075"/>
          </a:xfrm>
          <a:solidFill>
            <a:srgbClr val="433A4B"/>
          </a:solidFill>
        </p:grpSpPr>
        <p:sp>
          <p:nvSpPr>
            <p:cNvPr id="34" name="Freeform 5463"/>
            <p:cNvSpPr/>
            <p:nvPr/>
          </p:nvSpPr>
          <p:spPr bwMode="auto">
            <a:xfrm>
              <a:off x="7623176" y="5334002"/>
              <a:ext cx="19050" cy="14288"/>
            </a:xfrm>
            <a:custGeom>
              <a:avLst/>
              <a:gdLst>
                <a:gd name="T0" fmla="*/ 5 w 5"/>
                <a:gd name="T1" fmla="*/ 2 h 4"/>
                <a:gd name="T2" fmla="*/ 3 w 5"/>
                <a:gd name="T3" fmla="*/ 3 h 4"/>
                <a:gd name="T4" fmla="*/ 2 w 5"/>
                <a:gd name="T5" fmla="*/ 4 h 4"/>
                <a:gd name="T6" fmla="*/ 0 w 5"/>
                <a:gd name="T7" fmla="*/ 3 h 4"/>
                <a:gd name="T8" fmla="*/ 5 w 5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4">
                  <a:moveTo>
                    <a:pt x="5" y="2"/>
                  </a:moveTo>
                  <a:cubicBezTo>
                    <a:pt x="5" y="3"/>
                    <a:pt x="4" y="3"/>
                    <a:pt x="3" y="3"/>
                  </a:cubicBezTo>
                  <a:cubicBezTo>
                    <a:pt x="5" y="3"/>
                    <a:pt x="2" y="2"/>
                    <a:pt x="2" y="4"/>
                  </a:cubicBezTo>
                  <a:cubicBezTo>
                    <a:pt x="1" y="3"/>
                    <a:pt x="2" y="3"/>
                    <a:pt x="0" y="3"/>
                  </a:cubicBezTo>
                  <a:cubicBezTo>
                    <a:pt x="0" y="0"/>
                    <a:pt x="4" y="3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庞门正道粗书体" panose="02010600030101010101" pitchFamily="2" charset="-122"/>
                <a:ea typeface="庞门正道粗书体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35" name="Freeform 5464"/>
            <p:cNvSpPr/>
            <p:nvPr/>
          </p:nvSpPr>
          <p:spPr bwMode="auto">
            <a:xfrm>
              <a:off x="7656513" y="5341939"/>
              <a:ext cx="19050" cy="6350"/>
            </a:xfrm>
            <a:custGeom>
              <a:avLst/>
              <a:gdLst>
                <a:gd name="T0" fmla="*/ 2 w 5"/>
                <a:gd name="T1" fmla="*/ 1 h 2"/>
                <a:gd name="T2" fmla="*/ 5 w 5"/>
                <a:gd name="T3" fmla="*/ 0 h 2"/>
                <a:gd name="T4" fmla="*/ 4 w 5"/>
                <a:gd name="T5" fmla="*/ 2 h 2"/>
                <a:gd name="T6" fmla="*/ 0 w 5"/>
                <a:gd name="T7" fmla="*/ 1 h 2"/>
                <a:gd name="T8" fmla="*/ 2 w 5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2" y="1"/>
                  </a:moveTo>
                  <a:cubicBezTo>
                    <a:pt x="3" y="1"/>
                    <a:pt x="3" y="0"/>
                    <a:pt x="5" y="0"/>
                  </a:cubicBezTo>
                  <a:cubicBezTo>
                    <a:pt x="5" y="2"/>
                    <a:pt x="4" y="1"/>
                    <a:pt x="4" y="2"/>
                  </a:cubicBezTo>
                  <a:cubicBezTo>
                    <a:pt x="3" y="2"/>
                    <a:pt x="1" y="2"/>
                    <a:pt x="0" y="1"/>
                  </a:cubicBezTo>
                  <a:cubicBezTo>
                    <a:pt x="0" y="0"/>
                    <a:pt x="2" y="0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庞门正道粗书体" panose="02010600030101010101" pitchFamily="2" charset="-122"/>
                <a:ea typeface="庞门正道粗书体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36" name="Freeform 5465"/>
            <p:cNvSpPr/>
            <p:nvPr/>
          </p:nvSpPr>
          <p:spPr bwMode="auto">
            <a:xfrm>
              <a:off x="7645401" y="5337177"/>
              <a:ext cx="7938" cy="15875"/>
            </a:xfrm>
            <a:custGeom>
              <a:avLst/>
              <a:gdLst>
                <a:gd name="T0" fmla="*/ 0 w 2"/>
                <a:gd name="T1" fmla="*/ 2 h 4"/>
                <a:gd name="T2" fmla="*/ 0 w 2"/>
                <a:gd name="T3" fmla="*/ 3 h 4"/>
                <a:gd name="T4" fmla="*/ 0 w 2"/>
                <a:gd name="T5" fmla="*/ 2 h 4"/>
                <a:gd name="T6" fmla="*/ 1 w 2"/>
                <a:gd name="T7" fmla="*/ 2 h 4"/>
                <a:gd name="T8" fmla="*/ 0 w 2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0" y="2"/>
                  </a:moveTo>
                  <a:cubicBezTo>
                    <a:pt x="1" y="0"/>
                    <a:pt x="2" y="4"/>
                    <a:pt x="0" y="3"/>
                  </a:cubicBezTo>
                  <a:cubicBezTo>
                    <a:pt x="1" y="3"/>
                    <a:pt x="0" y="2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庞门正道粗书体" panose="02010600030101010101" pitchFamily="2" charset="-122"/>
                <a:ea typeface="庞门正道粗书体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37" name="Freeform 5466"/>
            <p:cNvSpPr/>
            <p:nvPr/>
          </p:nvSpPr>
          <p:spPr bwMode="auto">
            <a:xfrm>
              <a:off x="7526338" y="5353052"/>
              <a:ext cx="11113" cy="6350"/>
            </a:xfrm>
            <a:custGeom>
              <a:avLst/>
              <a:gdLst>
                <a:gd name="T0" fmla="*/ 3 w 3"/>
                <a:gd name="T1" fmla="*/ 0 h 2"/>
                <a:gd name="T2" fmla="*/ 0 w 3"/>
                <a:gd name="T3" fmla="*/ 1 h 2"/>
                <a:gd name="T4" fmla="*/ 3 w 3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cubicBezTo>
                    <a:pt x="2" y="2"/>
                    <a:pt x="1" y="0"/>
                    <a:pt x="0" y="1"/>
                  </a:cubicBezTo>
                  <a:cubicBezTo>
                    <a:pt x="0" y="0"/>
                    <a:pt x="2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庞门正道粗书体" panose="02010600030101010101" pitchFamily="2" charset="-122"/>
                <a:ea typeface="庞门正道粗书体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38" name="Line 5467"/>
            <p:cNvSpPr>
              <a:spLocks noChangeShapeType="1"/>
            </p:cNvSpPr>
            <p:nvPr/>
          </p:nvSpPr>
          <p:spPr bwMode="auto">
            <a:xfrm>
              <a:off x="8129588" y="6145214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庞门正道粗书体" panose="02010600030101010101" pitchFamily="2" charset="-122"/>
                <a:ea typeface="庞门正道粗书体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39" name="Line 5468"/>
            <p:cNvSpPr>
              <a:spLocks noChangeShapeType="1"/>
            </p:cNvSpPr>
            <p:nvPr/>
          </p:nvSpPr>
          <p:spPr bwMode="auto">
            <a:xfrm>
              <a:off x="8129588" y="6145214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庞门正道粗书体" panose="02010600030101010101" pitchFamily="2" charset="-122"/>
                <a:ea typeface="庞门正道粗书体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40" name="Freeform 5469"/>
            <p:cNvSpPr>
              <a:spLocks noEditPoints="1"/>
            </p:cNvSpPr>
            <p:nvPr/>
          </p:nvSpPr>
          <p:spPr bwMode="auto">
            <a:xfrm>
              <a:off x="7092951" y="5356227"/>
              <a:ext cx="403225" cy="311150"/>
            </a:xfrm>
            <a:custGeom>
              <a:avLst/>
              <a:gdLst>
                <a:gd name="T0" fmla="*/ 92 w 107"/>
                <a:gd name="T1" fmla="*/ 8 h 83"/>
                <a:gd name="T2" fmla="*/ 92 w 107"/>
                <a:gd name="T3" fmla="*/ 10 h 83"/>
                <a:gd name="T4" fmla="*/ 90 w 107"/>
                <a:gd name="T5" fmla="*/ 10 h 83"/>
                <a:gd name="T6" fmla="*/ 72 w 107"/>
                <a:gd name="T7" fmla="*/ 20 h 83"/>
                <a:gd name="T8" fmla="*/ 69 w 107"/>
                <a:gd name="T9" fmla="*/ 21 h 83"/>
                <a:gd name="T10" fmla="*/ 47 w 107"/>
                <a:gd name="T11" fmla="*/ 36 h 83"/>
                <a:gd name="T12" fmla="*/ 36 w 107"/>
                <a:gd name="T13" fmla="*/ 43 h 83"/>
                <a:gd name="T14" fmla="*/ 28 w 107"/>
                <a:gd name="T15" fmla="*/ 52 h 83"/>
                <a:gd name="T16" fmla="*/ 20 w 107"/>
                <a:gd name="T17" fmla="*/ 64 h 83"/>
                <a:gd name="T18" fmla="*/ 19 w 107"/>
                <a:gd name="T19" fmla="*/ 62 h 83"/>
                <a:gd name="T20" fmla="*/ 18 w 107"/>
                <a:gd name="T21" fmla="*/ 67 h 83"/>
                <a:gd name="T22" fmla="*/ 16 w 107"/>
                <a:gd name="T23" fmla="*/ 68 h 83"/>
                <a:gd name="T24" fmla="*/ 17 w 107"/>
                <a:gd name="T25" fmla="*/ 68 h 83"/>
                <a:gd name="T26" fmla="*/ 13 w 107"/>
                <a:gd name="T27" fmla="*/ 77 h 83"/>
                <a:gd name="T28" fmla="*/ 12 w 107"/>
                <a:gd name="T29" fmla="*/ 76 h 83"/>
                <a:gd name="T30" fmla="*/ 13 w 107"/>
                <a:gd name="T31" fmla="*/ 77 h 83"/>
                <a:gd name="T32" fmla="*/ 10 w 107"/>
                <a:gd name="T33" fmla="*/ 79 h 83"/>
                <a:gd name="T34" fmla="*/ 11 w 107"/>
                <a:gd name="T35" fmla="*/ 78 h 83"/>
                <a:gd name="T36" fmla="*/ 8 w 107"/>
                <a:gd name="T37" fmla="*/ 79 h 83"/>
                <a:gd name="T38" fmla="*/ 7 w 107"/>
                <a:gd name="T39" fmla="*/ 80 h 83"/>
                <a:gd name="T40" fmla="*/ 5 w 107"/>
                <a:gd name="T41" fmla="*/ 83 h 83"/>
                <a:gd name="T42" fmla="*/ 5 w 107"/>
                <a:gd name="T43" fmla="*/ 81 h 83"/>
                <a:gd name="T44" fmla="*/ 3 w 107"/>
                <a:gd name="T45" fmla="*/ 83 h 83"/>
                <a:gd name="T46" fmla="*/ 1 w 107"/>
                <a:gd name="T47" fmla="*/ 82 h 83"/>
                <a:gd name="T48" fmla="*/ 3 w 107"/>
                <a:gd name="T49" fmla="*/ 79 h 83"/>
                <a:gd name="T50" fmla="*/ 5 w 107"/>
                <a:gd name="T51" fmla="*/ 70 h 83"/>
                <a:gd name="T52" fmla="*/ 8 w 107"/>
                <a:gd name="T53" fmla="*/ 68 h 83"/>
                <a:gd name="T54" fmla="*/ 13 w 107"/>
                <a:gd name="T55" fmla="*/ 61 h 83"/>
                <a:gd name="T56" fmla="*/ 14 w 107"/>
                <a:gd name="T57" fmla="*/ 62 h 83"/>
                <a:gd name="T58" fmla="*/ 16 w 107"/>
                <a:gd name="T59" fmla="*/ 57 h 83"/>
                <a:gd name="T60" fmla="*/ 18 w 107"/>
                <a:gd name="T61" fmla="*/ 55 h 83"/>
                <a:gd name="T62" fmla="*/ 18 w 107"/>
                <a:gd name="T63" fmla="*/ 54 h 83"/>
                <a:gd name="T64" fmla="*/ 19 w 107"/>
                <a:gd name="T65" fmla="*/ 54 h 83"/>
                <a:gd name="T66" fmla="*/ 19 w 107"/>
                <a:gd name="T67" fmla="*/ 53 h 83"/>
                <a:gd name="T68" fmla="*/ 30 w 107"/>
                <a:gd name="T69" fmla="*/ 41 h 83"/>
                <a:gd name="T70" fmla="*/ 31 w 107"/>
                <a:gd name="T71" fmla="*/ 38 h 83"/>
                <a:gd name="T72" fmla="*/ 42 w 107"/>
                <a:gd name="T73" fmla="*/ 30 h 83"/>
                <a:gd name="T74" fmla="*/ 65 w 107"/>
                <a:gd name="T75" fmla="*/ 15 h 83"/>
                <a:gd name="T76" fmla="*/ 65 w 107"/>
                <a:gd name="T77" fmla="*/ 16 h 83"/>
                <a:gd name="T78" fmla="*/ 68 w 107"/>
                <a:gd name="T79" fmla="*/ 16 h 83"/>
                <a:gd name="T80" fmla="*/ 69 w 107"/>
                <a:gd name="T81" fmla="*/ 13 h 83"/>
                <a:gd name="T82" fmla="*/ 76 w 107"/>
                <a:gd name="T83" fmla="*/ 9 h 83"/>
                <a:gd name="T84" fmla="*/ 80 w 107"/>
                <a:gd name="T85" fmla="*/ 9 h 83"/>
                <a:gd name="T86" fmla="*/ 81 w 107"/>
                <a:gd name="T87" fmla="*/ 7 h 83"/>
                <a:gd name="T88" fmla="*/ 87 w 107"/>
                <a:gd name="T89" fmla="*/ 6 h 83"/>
                <a:gd name="T90" fmla="*/ 96 w 107"/>
                <a:gd name="T91" fmla="*/ 2 h 83"/>
                <a:gd name="T92" fmla="*/ 106 w 107"/>
                <a:gd name="T93" fmla="*/ 0 h 83"/>
                <a:gd name="T94" fmla="*/ 106 w 107"/>
                <a:gd name="T95" fmla="*/ 2 h 83"/>
                <a:gd name="T96" fmla="*/ 103 w 107"/>
                <a:gd name="T97" fmla="*/ 3 h 83"/>
                <a:gd name="T98" fmla="*/ 97 w 107"/>
                <a:gd name="T99" fmla="*/ 5 h 83"/>
                <a:gd name="T100" fmla="*/ 95 w 107"/>
                <a:gd name="T101" fmla="*/ 7 h 83"/>
                <a:gd name="T102" fmla="*/ 95 w 107"/>
                <a:gd name="T103" fmla="*/ 8 h 83"/>
                <a:gd name="T104" fmla="*/ 95 w 107"/>
                <a:gd name="T105" fmla="*/ 8 h 83"/>
                <a:gd name="T106" fmla="*/ 92 w 107"/>
                <a:gd name="T107" fmla="*/ 8 h 83"/>
                <a:gd name="T108" fmla="*/ 14 w 107"/>
                <a:gd name="T109" fmla="*/ 74 h 83"/>
                <a:gd name="T110" fmla="*/ 15 w 107"/>
                <a:gd name="T111" fmla="*/ 73 h 83"/>
                <a:gd name="T112" fmla="*/ 14 w 107"/>
                <a:gd name="T113" fmla="*/ 73 h 83"/>
                <a:gd name="T114" fmla="*/ 14 w 107"/>
                <a:gd name="T115" fmla="*/ 74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7" h="83">
                  <a:moveTo>
                    <a:pt x="92" y="8"/>
                  </a:moveTo>
                  <a:cubicBezTo>
                    <a:pt x="92" y="8"/>
                    <a:pt x="92" y="9"/>
                    <a:pt x="92" y="10"/>
                  </a:cubicBezTo>
                  <a:cubicBezTo>
                    <a:pt x="92" y="9"/>
                    <a:pt x="91" y="10"/>
                    <a:pt x="90" y="10"/>
                  </a:cubicBezTo>
                  <a:cubicBezTo>
                    <a:pt x="85" y="15"/>
                    <a:pt x="78" y="17"/>
                    <a:pt x="72" y="20"/>
                  </a:cubicBezTo>
                  <a:cubicBezTo>
                    <a:pt x="71" y="20"/>
                    <a:pt x="70" y="20"/>
                    <a:pt x="69" y="21"/>
                  </a:cubicBezTo>
                  <a:cubicBezTo>
                    <a:pt x="62" y="26"/>
                    <a:pt x="56" y="33"/>
                    <a:pt x="47" y="36"/>
                  </a:cubicBezTo>
                  <a:cubicBezTo>
                    <a:pt x="41" y="33"/>
                    <a:pt x="40" y="41"/>
                    <a:pt x="36" y="43"/>
                  </a:cubicBezTo>
                  <a:cubicBezTo>
                    <a:pt x="34" y="48"/>
                    <a:pt x="32" y="52"/>
                    <a:pt x="28" y="52"/>
                  </a:cubicBezTo>
                  <a:cubicBezTo>
                    <a:pt x="25" y="57"/>
                    <a:pt x="23" y="59"/>
                    <a:pt x="20" y="64"/>
                  </a:cubicBezTo>
                  <a:cubicBezTo>
                    <a:pt x="19" y="64"/>
                    <a:pt x="20" y="62"/>
                    <a:pt x="19" y="62"/>
                  </a:cubicBezTo>
                  <a:cubicBezTo>
                    <a:pt x="18" y="64"/>
                    <a:pt x="17" y="66"/>
                    <a:pt x="18" y="67"/>
                  </a:cubicBezTo>
                  <a:cubicBezTo>
                    <a:pt x="17" y="67"/>
                    <a:pt x="17" y="68"/>
                    <a:pt x="16" y="68"/>
                  </a:cubicBezTo>
                  <a:cubicBezTo>
                    <a:pt x="16" y="68"/>
                    <a:pt x="17" y="68"/>
                    <a:pt x="17" y="68"/>
                  </a:cubicBezTo>
                  <a:cubicBezTo>
                    <a:pt x="13" y="70"/>
                    <a:pt x="18" y="74"/>
                    <a:pt x="13" y="77"/>
                  </a:cubicBezTo>
                  <a:cubicBezTo>
                    <a:pt x="14" y="75"/>
                    <a:pt x="13" y="77"/>
                    <a:pt x="12" y="76"/>
                  </a:cubicBezTo>
                  <a:cubicBezTo>
                    <a:pt x="12" y="77"/>
                    <a:pt x="12" y="77"/>
                    <a:pt x="13" y="77"/>
                  </a:cubicBezTo>
                  <a:cubicBezTo>
                    <a:pt x="13" y="78"/>
                    <a:pt x="12" y="79"/>
                    <a:pt x="10" y="79"/>
                  </a:cubicBezTo>
                  <a:cubicBezTo>
                    <a:pt x="10" y="79"/>
                    <a:pt x="10" y="78"/>
                    <a:pt x="11" y="78"/>
                  </a:cubicBezTo>
                  <a:cubicBezTo>
                    <a:pt x="10" y="77"/>
                    <a:pt x="9" y="80"/>
                    <a:pt x="8" y="79"/>
                  </a:cubicBezTo>
                  <a:cubicBezTo>
                    <a:pt x="8" y="80"/>
                    <a:pt x="8" y="79"/>
                    <a:pt x="7" y="80"/>
                  </a:cubicBezTo>
                  <a:cubicBezTo>
                    <a:pt x="8" y="82"/>
                    <a:pt x="7" y="83"/>
                    <a:pt x="5" y="83"/>
                  </a:cubicBezTo>
                  <a:cubicBezTo>
                    <a:pt x="5" y="82"/>
                    <a:pt x="5" y="82"/>
                    <a:pt x="5" y="81"/>
                  </a:cubicBezTo>
                  <a:cubicBezTo>
                    <a:pt x="4" y="81"/>
                    <a:pt x="4" y="82"/>
                    <a:pt x="3" y="83"/>
                  </a:cubicBezTo>
                  <a:cubicBezTo>
                    <a:pt x="2" y="82"/>
                    <a:pt x="1" y="82"/>
                    <a:pt x="1" y="82"/>
                  </a:cubicBezTo>
                  <a:cubicBezTo>
                    <a:pt x="0" y="80"/>
                    <a:pt x="1" y="80"/>
                    <a:pt x="3" y="79"/>
                  </a:cubicBezTo>
                  <a:cubicBezTo>
                    <a:pt x="2" y="76"/>
                    <a:pt x="5" y="74"/>
                    <a:pt x="5" y="70"/>
                  </a:cubicBezTo>
                  <a:cubicBezTo>
                    <a:pt x="7" y="70"/>
                    <a:pt x="6" y="68"/>
                    <a:pt x="8" y="68"/>
                  </a:cubicBezTo>
                  <a:cubicBezTo>
                    <a:pt x="8" y="64"/>
                    <a:pt x="11" y="63"/>
                    <a:pt x="13" y="61"/>
                  </a:cubicBezTo>
                  <a:cubicBezTo>
                    <a:pt x="14" y="60"/>
                    <a:pt x="13" y="62"/>
                    <a:pt x="14" y="62"/>
                  </a:cubicBezTo>
                  <a:cubicBezTo>
                    <a:pt x="15" y="60"/>
                    <a:pt x="17" y="58"/>
                    <a:pt x="16" y="57"/>
                  </a:cubicBezTo>
                  <a:cubicBezTo>
                    <a:pt x="17" y="56"/>
                    <a:pt x="18" y="56"/>
                    <a:pt x="18" y="55"/>
                  </a:cubicBezTo>
                  <a:cubicBezTo>
                    <a:pt x="18" y="55"/>
                    <a:pt x="17" y="55"/>
                    <a:pt x="18" y="54"/>
                  </a:cubicBezTo>
                  <a:cubicBezTo>
                    <a:pt x="18" y="54"/>
                    <a:pt x="19" y="54"/>
                    <a:pt x="19" y="54"/>
                  </a:cubicBezTo>
                  <a:cubicBezTo>
                    <a:pt x="19" y="54"/>
                    <a:pt x="19" y="53"/>
                    <a:pt x="19" y="53"/>
                  </a:cubicBezTo>
                  <a:cubicBezTo>
                    <a:pt x="23" y="50"/>
                    <a:pt x="25" y="43"/>
                    <a:pt x="30" y="41"/>
                  </a:cubicBezTo>
                  <a:cubicBezTo>
                    <a:pt x="30" y="40"/>
                    <a:pt x="31" y="40"/>
                    <a:pt x="31" y="38"/>
                  </a:cubicBezTo>
                  <a:cubicBezTo>
                    <a:pt x="34" y="37"/>
                    <a:pt x="38" y="30"/>
                    <a:pt x="42" y="30"/>
                  </a:cubicBezTo>
                  <a:cubicBezTo>
                    <a:pt x="47" y="24"/>
                    <a:pt x="56" y="18"/>
                    <a:pt x="65" y="15"/>
                  </a:cubicBezTo>
                  <a:cubicBezTo>
                    <a:pt x="65" y="15"/>
                    <a:pt x="64" y="15"/>
                    <a:pt x="65" y="16"/>
                  </a:cubicBezTo>
                  <a:cubicBezTo>
                    <a:pt x="66" y="16"/>
                    <a:pt x="66" y="15"/>
                    <a:pt x="68" y="16"/>
                  </a:cubicBezTo>
                  <a:cubicBezTo>
                    <a:pt x="69" y="15"/>
                    <a:pt x="69" y="14"/>
                    <a:pt x="69" y="13"/>
                  </a:cubicBezTo>
                  <a:cubicBezTo>
                    <a:pt x="72" y="13"/>
                    <a:pt x="74" y="10"/>
                    <a:pt x="76" y="9"/>
                  </a:cubicBezTo>
                  <a:cubicBezTo>
                    <a:pt x="78" y="9"/>
                    <a:pt x="80" y="7"/>
                    <a:pt x="80" y="9"/>
                  </a:cubicBezTo>
                  <a:cubicBezTo>
                    <a:pt x="81" y="9"/>
                    <a:pt x="81" y="8"/>
                    <a:pt x="81" y="7"/>
                  </a:cubicBezTo>
                  <a:cubicBezTo>
                    <a:pt x="83" y="6"/>
                    <a:pt x="85" y="4"/>
                    <a:pt x="87" y="6"/>
                  </a:cubicBezTo>
                  <a:cubicBezTo>
                    <a:pt x="89" y="2"/>
                    <a:pt x="95" y="6"/>
                    <a:pt x="96" y="2"/>
                  </a:cubicBezTo>
                  <a:cubicBezTo>
                    <a:pt x="99" y="2"/>
                    <a:pt x="103" y="0"/>
                    <a:pt x="106" y="0"/>
                  </a:cubicBezTo>
                  <a:cubicBezTo>
                    <a:pt x="106" y="1"/>
                    <a:pt x="106" y="3"/>
                    <a:pt x="106" y="2"/>
                  </a:cubicBezTo>
                  <a:cubicBezTo>
                    <a:pt x="107" y="3"/>
                    <a:pt x="104" y="4"/>
                    <a:pt x="103" y="3"/>
                  </a:cubicBezTo>
                  <a:cubicBezTo>
                    <a:pt x="103" y="5"/>
                    <a:pt x="99" y="6"/>
                    <a:pt x="97" y="5"/>
                  </a:cubicBezTo>
                  <a:cubicBezTo>
                    <a:pt x="96" y="6"/>
                    <a:pt x="96" y="7"/>
                    <a:pt x="95" y="7"/>
                  </a:cubicBezTo>
                  <a:cubicBezTo>
                    <a:pt x="95" y="8"/>
                    <a:pt x="95" y="8"/>
                    <a:pt x="95" y="8"/>
                  </a:cubicBezTo>
                  <a:cubicBezTo>
                    <a:pt x="95" y="9"/>
                    <a:pt x="94" y="8"/>
                    <a:pt x="95" y="8"/>
                  </a:cubicBezTo>
                  <a:cubicBezTo>
                    <a:pt x="94" y="6"/>
                    <a:pt x="93" y="8"/>
                    <a:pt x="92" y="8"/>
                  </a:cubicBezTo>
                  <a:close/>
                  <a:moveTo>
                    <a:pt x="14" y="74"/>
                  </a:moveTo>
                  <a:cubicBezTo>
                    <a:pt x="14" y="74"/>
                    <a:pt x="15" y="74"/>
                    <a:pt x="15" y="73"/>
                  </a:cubicBezTo>
                  <a:cubicBezTo>
                    <a:pt x="14" y="73"/>
                    <a:pt x="14" y="73"/>
                    <a:pt x="14" y="73"/>
                  </a:cubicBezTo>
                  <a:cubicBezTo>
                    <a:pt x="14" y="73"/>
                    <a:pt x="13" y="74"/>
                    <a:pt x="14" y="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庞门正道粗书体" panose="02010600030101010101" pitchFamily="2" charset="-122"/>
                <a:ea typeface="庞门正道粗书体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41" name="Freeform 5470"/>
            <p:cNvSpPr/>
            <p:nvPr/>
          </p:nvSpPr>
          <p:spPr bwMode="auto">
            <a:xfrm>
              <a:off x="7499351" y="5356227"/>
              <a:ext cx="11113" cy="15875"/>
            </a:xfrm>
            <a:custGeom>
              <a:avLst/>
              <a:gdLst>
                <a:gd name="T0" fmla="*/ 2 w 3"/>
                <a:gd name="T1" fmla="*/ 0 h 4"/>
                <a:gd name="T2" fmla="*/ 0 w 3"/>
                <a:gd name="T3" fmla="*/ 3 h 4"/>
                <a:gd name="T4" fmla="*/ 0 w 3"/>
                <a:gd name="T5" fmla="*/ 1 h 4"/>
                <a:gd name="T6" fmla="*/ 2 w 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2" y="0"/>
                  </a:moveTo>
                  <a:cubicBezTo>
                    <a:pt x="3" y="0"/>
                    <a:pt x="2" y="4"/>
                    <a:pt x="0" y="3"/>
                  </a:cubicBezTo>
                  <a:cubicBezTo>
                    <a:pt x="2" y="2"/>
                    <a:pt x="0" y="2"/>
                    <a:pt x="0" y="1"/>
                  </a:cubicBezTo>
                  <a:cubicBezTo>
                    <a:pt x="1" y="0"/>
                    <a:pt x="3" y="1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庞门正道粗书体" panose="02010600030101010101" pitchFamily="2" charset="-122"/>
                <a:ea typeface="庞门正道粗书体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42" name="Freeform 5471"/>
            <p:cNvSpPr/>
            <p:nvPr/>
          </p:nvSpPr>
          <p:spPr bwMode="auto">
            <a:xfrm>
              <a:off x="7029451" y="5856289"/>
              <a:ext cx="30163" cy="71438"/>
            </a:xfrm>
            <a:custGeom>
              <a:avLst/>
              <a:gdLst>
                <a:gd name="T0" fmla="*/ 1 w 8"/>
                <a:gd name="T1" fmla="*/ 0 h 19"/>
                <a:gd name="T2" fmla="*/ 3 w 8"/>
                <a:gd name="T3" fmla="*/ 2 h 19"/>
                <a:gd name="T4" fmla="*/ 7 w 8"/>
                <a:gd name="T5" fmla="*/ 2 h 19"/>
                <a:gd name="T6" fmla="*/ 6 w 8"/>
                <a:gd name="T7" fmla="*/ 5 h 19"/>
                <a:gd name="T8" fmla="*/ 7 w 8"/>
                <a:gd name="T9" fmla="*/ 7 h 19"/>
                <a:gd name="T10" fmla="*/ 5 w 8"/>
                <a:gd name="T11" fmla="*/ 7 h 19"/>
                <a:gd name="T12" fmla="*/ 5 w 8"/>
                <a:gd name="T13" fmla="*/ 8 h 19"/>
                <a:gd name="T14" fmla="*/ 7 w 8"/>
                <a:gd name="T15" fmla="*/ 8 h 19"/>
                <a:gd name="T16" fmla="*/ 3 w 8"/>
                <a:gd name="T17" fmla="*/ 12 h 19"/>
                <a:gd name="T18" fmla="*/ 3 w 8"/>
                <a:gd name="T19" fmla="*/ 19 h 19"/>
                <a:gd name="T20" fmla="*/ 3 w 8"/>
                <a:gd name="T21" fmla="*/ 16 h 19"/>
                <a:gd name="T22" fmla="*/ 4 w 8"/>
                <a:gd name="T23" fmla="*/ 16 h 19"/>
                <a:gd name="T24" fmla="*/ 1 w 8"/>
                <a:gd name="T25" fmla="*/ 11 h 19"/>
                <a:gd name="T26" fmla="*/ 1 w 8"/>
                <a:gd name="T27" fmla="*/ 9 h 19"/>
                <a:gd name="T28" fmla="*/ 3 w 8"/>
                <a:gd name="T29" fmla="*/ 11 h 19"/>
                <a:gd name="T30" fmla="*/ 4 w 8"/>
                <a:gd name="T31" fmla="*/ 7 h 19"/>
                <a:gd name="T32" fmla="*/ 1 w 8"/>
                <a:gd name="T33" fmla="*/ 5 h 19"/>
                <a:gd name="T34" fmla="*/ 1 w 8"/>
                <a:gd name="T3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" h="19">
                  <a:moveTo>
                    <a:pt x="1" y="0"/>
                  </a:moveTo>
                  <a:cubicBezTo>
                    <a:pt x="2" y="1"/>
                    <a:pt x="3" y="0"/>
                    <a:pt x="3" y="2"/>
                  </a:cubicBezTo>
                  <a:cubicBezTo>
                    <a:pt x="5" y="2"/>
                    <a:pt x="6" y="2"/>
                    <a:pt x="7" y="2"/>
                  </a:cubicBezTo>
                  <a:cubicBezTo>
                    <a:pt x="6" y="4"/>
                    <a:pt x="8" y="3"/>
                    <a:pt x="6" y="5"/>
                  </a:cubicBezTo>
                  <a:cubicBezTo>
                    <a:pt x="5" y="6"/>
                    <a:pt x="7" y="6"/>
                    <a:pt x="7" y="7"/>
                  </a:cubicBezTo>
                  <a:cubicBezTo>
                    <a:pt x="6" y="7"/>
                    <a:pt x="5" y="6"/>
                    <a:pt x="5" y="7"/>
                  </a:cubicBezTo>
                  <a:cubicBezTo>
                    <a:pt x="5" y="8"/>
                    <a:pt x="7" y="8"/>
                    <a:pt x="5" y="8"/>
                  </a:cubicBezTo>
                  <a:cubicBezTo>
                    <a:pt x="6" y="9"/>
                    <a:pt x="6" y="8"/>
                    <a:pt x="7" y="8"/>
                  </a:cubicBezTo>
                  <a:cubicBezTo>
                    <a:pt x="5" y="10"/>
                    <a:pt x="6" y="12"/>
                    <a:pt x="3" y="12"/>
                  </a:cubicBezTo>
                  <a:cubicBezTo>
                    <a:pt x="5" y="14"/>
                    <a:pt x="5" y="16"/>
                    <a:pt x="3" y="19"/>
                  </a:cubicBezTo>
                  <a:cubicBezTo>
                    <a:pt x="3" y="18"/>
                    <a:pt x="2" y="18"/>
                    <a:pt x="3" y="16"/>
                  </a:cubicBezTo>
                  <a:cubicBezTo>
                    <a:pt x="3" y="16"/>
                    <a:pt x="3" y="16"/>
                    <a:pt x="4" y="16"/>
                  </a:cubicBezTo>
                  <a:cubicBezTo>
                    <a:pt x="2" y="15"/>
                    <a:pt x="4" y="11"/>
                    <a:pt x="1" y="11"/>
                  </a:cubicBezTo>
                  <a:cubicBezTo>
                    <a:pt x="1" y="10"/>
                    <a:pt x="0" y="9"/>
                    <a:pt x="1" y="9"/>
                  </a:cubicBezTo>
                  <a:cubicBezTo>
                    <a:pt x="1" y="10"/>
                    <a:pt x="3" y="9"/>
                    <a:pt x="3" y="11"/>
                  </a:cubicBezTo>
                  <a:cubicBezTo>
                    <a:pt x="4" y="9"/>
                    <a:pt x="2" y="8"/>
                    <a:pt x="4" y="7"/>
                  </a:cubicBezTo>
                  <a:cubicBezTo>
                    <a:pt x="3" y="6"/>
                    <a:pt x="2" y="5"/>
                    <a:pt x="1" y="5"/>
                  </a:cubicBezTo>
                  <a:cubicBezTo>
                    <a:pt x="0" y="3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庞门正道粗书体" panose="02010600030101010101" pitchFamily="2" charset="-122"/>
                <a:ea typeface="庞门正道粗书体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43" name="Freeform 5472"/>
            <p:cNvSpPr/>
            <p:nvPr/>
          </p:nvSpPr>
          <p:spPr bwMode="auto">
            <a:xfrm>
              <a:off x="7743826" y="5348289"/>
              <a:ext cx="288925" cy="158750"/>
            </a:xfrm>
            <a:custGeom>
              <a:avLst/>
              <a:gdLst>
                <a:gd name="T0" fmla="*/ 1 w 77"/>
                <a:gd name="T1" fmla="*/ 0 h 42"/>
                <a:gd name="T2" fmla="*/ 17 w 77"/>
                <a:gd name="T3" fmla="*/ 5 h 42"/>
                <a:gd name="T4" fmla="*/ 20 w 77"/>
                <a:gd name="T5" fmla="*/ 5 h 42"/>
                <a:gd name="T6" fmla="*/ 74 w 77"/>
                <a:gd name="T7" fmla="*/ 37 h 42"/>
                <a:gd name="T8" fmla="*/ 75 w 77"/>
                <a:gd name="T9" fmla="*/ 40 h 42"/>
                <a:gd name="T10" fmla="*/ 76 w 77"/>
                <a:gd name="T11" fmla="*/ 42 h 42"/>
                <a:gd name="T12" fmla="*/ 69 w 77"/>
                <a:gd name="T13" fmla="*/ 36 h 42"/>
                <a:gd name="T14" fmla="*/ 67 w 77"/>
                <a:gd name="T15" fmla="*/ 36 h 42"/>
                <a:gd name="T16" fmla="*/ 59 w 77"/>
                <a:gd name="T17" fmla="*/ 30 h 42"/>
                <a:gd name="T18" fmla="*/ 24 w 77"/>
                <a:gd name="T19" fmla="*/ 14 h 42"/>
                <a:gd name="T20" fmla="*/ 9 w 77"/>
                <a:gd name="T21" fmla="*/ 7 h 42"/>
                <a:gd name="T22" fmla="*/ 6 w 77"/>
                <a:gd name="T23" fmla="*/ 4 h 42"/>
                <a:gd name="T24" fmla="*/ 1 w 77"/>
                <a:gd name="T25" fmla="*/ 2 h 42"/>
                <a:gd name="T26" fmla="*/ 1 w 77"/>
                <a:gd name="T27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7" h="42">
                  <a:moveTo>
                    <a:pt x="1" y="0"/>
                  </a:moveTo>
                  <a:cubicBezTo>
                    <a:pt x="6" y="3"/>
                    <a:pt x="12" y="2"/>
                    <a:pt x="17" y="5"/>
                  </a:cubicBezTo>
                  <a:cubicBezTo>
                    <a:pt x="18" y="5"/>
                    <a:pt x="18" y="5"/>
                    <a:pt x="20" y="5"/>
                  </a:cubicBezTo>
                  <a:cubicBezTo>
                    <a:pt x="41" y="12"/>
                    <a:pt x="60" y="22"/>
                    <a:pt x="74" y="37"/>
                  </a:cubicBezTo>
                  <a:cubicBezTo>
                    <a:pt x="74" y="39"/>
                    <a:pt x="75" y="39"/>
                    <a:pt x="75" y="40"/>
                  </a:cubicBezTo>
                  <a:cubicBezTo>
                    <a:pt x="76" y="40"/>
                    <a:pt x="77" y="41"/>
                    <a:pt x="76" y="42"/>
                  </a:cubicBezTo>
                  <a:cubicBezTo>
                    <a:pt x="73" y="41"/>
                    <a:pt x="70" y="39"/>
                    <a:pt x="69" y="36"/>
                  </a:cubicBezTo>
                  <a:cubicBezTo>
                    <a:pt x="68" y="35"/>
                    <a:pt x="68" y="37"/>
                    <a:pt x="67" y="36"/>
                  </a:cubicBezTo>
                  <a:cubicBezTo>
                    <a:pt x="64" y="34"/>
                    <a:pt x="62" y="33"/>
                    <a:pt x="59" y="30"/>
                  </a:cubicBezTo>
                  <a:cubicBezTo>
                    <a:pt x="47" y="25"/>
                    <a:pt x="37" y="18"/>
                    <a:pt x="24" y="14"/>
                  </a:cubicBezTo>
                  <a:cubicBezTo>
                    <a:pt x="21" y="9"/>
                    <a:pt x="15" y="9"/>
                    <a:pt x="9" y="7"/>
                  </a:cubicBezTo>
                  <a:cubicBezTo>
                    <a:pt x="9" y="5"/>
                    <a:pt x="6" y="6"/>
                    <a:pt x="6" y="4"/>
                  </a:cubicBezTo>
                  <a:cubicBezTo>
                    <a:pt x="4" y="4"/>
                    <a:pt x="2" y="3"/>
                    <a:pt x="1" y="2"/>
                  </a:cubicBezTo>
                  <a:cubicBezTo>
                    <a:pt x="0" y="1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庞门正道粗书体" panose="02010600030101010101" pitchFamily="2" charset="-122"/>
                <a:ea typeface="庞门正道粗书体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44" name="Freeform 5473"/>
            <p:cNvSpPr>
              <a:spLocks noEditPoints="1"/>
            </p:cNvSpPr>
            <p:nvPr/>
          </p:nvSpPr>
          <p:spPr bwMode="auto">
            <a:xfrm>
              <a:off x="7018338" y="5584827"/>
              <a:ext cx="1223963" cy="984250"/>
            </a:xfrm>
            <a:custGeom>
              <a:avLst/>
              <a:gdLst>
                <a:gd name="T0" fmla="*/ 293 w 326"/>
                <a:gd name="T1" fmla="*/ 5 h 262"/>
                <a:gd name="T2" fmla="*/ 300 w 326"/>
                <a:gd name="T3" fmla="*/ 15 h 262"/>
                <a:gd name="T4" fmla="*/ 313 w 326"/>
                <a:gd name="T5" fmla="*/ 41 h 262"/>
                <a:gd name="T6" fmla="*/ 315 w 326"/>
                <a:gd name="T7" fmla="*/ 51 h 262"/>
                <a:gd name="T8" fmla="*/ 321 w 326"/>
                <a:gd name="T9" fmla="*/ 74 h 262"/>
                <a:gd name="T10" fmla="*/ 324 w 326"/>
                <a:gd name="T11" fmla="*/ 95 h 262"/>
                <a:gd name="T12" fmla="*/ 326 w 326"/>
                <a:gd name="T13" fmla="*/ 104 h 262"/>
                <a:gd name="T14" fmla="*/ 317 w 326"/>
                <a:gd name="T15" fmla="*/ 140 h 262"/>
                <a:gd name="T16" fmla="*/ 305 w 326"/>
                <a:gd name="T17" fmla="*/ 172 h 262"/>
                <a:gd name="T18" fmla="*/ 276 w 326"/>
                <a:gd name="T19" fmla="*/ 207 h 262"/>
                <a:gd name="T20" fmla="*/ 221 w 326"/>
                <a:gd name="T21" fmla="*/ 243 h 262"/>
                <a:gd name="T22" fmla="*/ 206 w 326"/>
                <a:gd name="T23" fmla="*/ 249 h 262"/>
                <a:gd name="T24" fmla="*/ 194 w 326"/>
                <a:gd name="T25" fmla="*/ 256 h 262"/>
                <a:gd name="T26" fmla="*/ 187 w 326"/>
                <a:gd name="T27" fmla="*/ 258 h 262"/>
                <a:gd name="T28" fmla="*/ 170 w 326"/>
                <a:gd name="T29" fmla="*/ 254 h 262"/>
                <a:gd name="T30" fmla="*/ 118 w 326"/>
                <a:gd name="T31" fmla="*/ 247 h 262"/>
                <a:gd name="T32" fmla="*/ 74 w 326"/>
                <a:gd name="T33" fmla="*/ 226 h 262"/>
                <a:gd name="T34" fmla="*/ 48 w 326"/>
                <a:gd name="T35" fmla="*/ 206 h 262"/>
                <a:gd name="T36" fmla="*/ 33 w 326"/>
                <a:gd name="T37" fmla="*/ 189 h 262"/>
                <a:gd name="T38" fmla="*/ 12 w 326"/>
                <a:gd name="T39" fmla="*/ 155 h 262"/>
                <a:gd name="T40" fmla="*/ 3 w 326"/>
                <a:gd name="T41" fmla="*/ 104 h 262"/>
                <a:gd name="T42" fmla="*/ 3 w 326"/>
                <a:gd name="T43" fmla="*/ 94 h 262"/>
                <a:gd name="T44" fmla="*/ 6 w 326"/>
                <a:gd name="T45" fmla="*/ 95 h 262"/>
                <a:gd name="T46" fmla="*/ 10 w 326"/>
                <a:gd name="T47" fmla="*/ 111 h 262"/>
                <a:gd name="T48" fmla="*/ 22 w 326"/>
                <a:gd name="T49" fmla="*/ 148 h 262"/>
                <a:gd name="T50" fmla="*/ 34 w 326"/>
                <a:gd name="T51" fmla="*/ 169 h 262"/>
                <a:gd name="T52" fmla="*/ 43 w 326"/>
                <a:gd name="T53" fmla="*/ 187 h 262"/>
                <a:gd name="T54" fmla="*/ 61 w 326"/>
                <a:gd name="T55" fmla="*/ 206 h 262"/>
                <a:gd name="T56" fmla="*/ 90 w 326"/>
                <a:gd name="T57" fmla="*/ 226 h 262"/>
                <a:gd name="T58" fmla="*/ 113 w 326"/>
                <a:gd name="T59" fmla="*/ 237 h 262"/>
                <a:gd name="T60" fmla="*/ 141 w 326"/>
                <a:gd name="T61" fmla="*/ 243 h 262"/>
                <a:gd name="T62" fmla="*/ 154 w 326"/>
                <a:gd name="T63" fmla="*/ 244 h 262"/>
                <a:gd name="T64" fmla="*/ 187 w 326"/>
                <a:gd name="T65" fmla="*/ 241 h 262"/>
                <a:gd name="T66" fmla="*/ 213 w 326"/>
                <a:gd name="T67" fmla="*/ 233 h 262"/>
                <a:gd name="T68" fmla="*/ 236 w 326"/>
                <a:gd name="T69" fmla="*/ 224 h 262"/>
                <a:gd name="T70" fmla="*/ 244 w 326"/>
                <a:gd name="T71" fmla="*/ 220 h 262"/>
                <a:gd name="T72" fmla="*/ 266 w 326"/>
                <a:gd name="T73" fmla="*/ 204 h 262"/>
                <a:gd name="T74" fmla="*/ 286 w 326"/>
                <a:gd name="T75" fmla="*/ 179 h 262"/>
                <a:gd name="T76" fmla="*/ 289 w 326"/>
                <a:gd name="T77" fmla="*/ 174 h 262"/>
                <a:gd name="T78" fmla="*/ 302 w 326"/>
                <a:gd name="T79" fmla="*/ 150 h 262"/>
                <a:gd name="T80" fmla="*/ 309 w 326"/>
                <a:gd name="T81" fmla="*/ 125 h 262"/>
                <a:gd name="T82" fmla="*/ 312 w 326"/>
                <a:gd name="T83" fmla="*/ 120 h 262"/>
                <a:gd name="T84" fmla="*/ 314 w 326"/>
                <a:gd name="T85" fmla="*/ 95 h 262"/>
                <a:gd name="T86" fmla="*/ 315 w 326"/>
                <a:gd name="T87" fmla="*/ 93 h 262"/>
                <a:gd name="T88" fmla="*/ 317 w 326"/>
                <a:gd name="T89" fmla="*/ 91 h 262"/>
                <a:gd name="T90" fmla="*/ 315 w 326"/>
                <a:gd name="T91" fmla="*/ 86 h 262"/>
                <a:gd name="T92" fmla="*/ 315 w 326"/>
                <a:gd name="T93" fmla="*/ 77 h 262"/>
                <a:gd name="T94" fmla="*/ 313 w 326"/>
                <a:gd name="T95" fmla="*/ 71 h 262"/>
                <a:gd name="T96" fmla="*/ 313 w 326"/>
                <a:gd name="T97" fmla="*/ 69 h 262"/>
                <a:gd name="T98" fmla="*/ 311 w 326"/>
                <a:gd name="T99" fmla="*/ 66 h 262"/>
                <a:gd name="T100" fmla="*/ 312 w 326"/>
                <a:gd name="T101" fmla="*/ 58 h 262"/>
                <a:gd name="T102" fmla="*/ 310 w 326"/>
                <a:gd name="T103" fmla="*/ 50 h 262"/>
                <a:gd name="T104" fmla="*/ 301 w 326"/>
                <a:gd name="T105" fmla="*/ 30 h 262"/>
                <a:gd name="T106" fmla="*/ 298 w 326"/>
                <a:gd name="T107" fmla="*/ 20 h 262"/>
                <a:gd name="T108" fmla="*/ 296 w 326"/>
                <a:gd name="T109" fmla="*/ 16 h 262"/>
                <a:gd name="T110" fmla="*/ 288 w 326"/>
                <a:gd name="T111" fmla="*/ 0 h 262"/>
                <a:gd name="T112" fmla="*/ 299 w 326"/>
                <a:gd name="T113" fmla="*/ 19 h 262"/>
                <a:gd name="T114" fmla="*/ 311 w 326"/>
                <a:gd name="T115" fmla="*/ 61 h 262"/>
                <a:gd name="T116" fmla="*/ 312 w 326"/>
                <a:gd name="T117" fmla="*/ 60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26" h="262">
                  <a:moveTo>
                    <a:pt x="288" y="0"/>
                  </a:moveTo>
                  <a:cubicBezTo>
                    <a:pt x="290" y="2"/>
                    <a:pt x="293" y="2"/>
                    <a:pt x="293" y="5"/>
                  </a:cubicBezTo>
                  <a:cubicBezTo>
                    <a:pt x="296" y="8"/>
                    <a:pt x="297" y="10"/>
                    <a:pt x="298" y="14"/>
                  </a:cubicBezTo>
                  <a:cubicBezTo>
                    <a:pt x="299" y="14"/>
                    <a:pt x="300" y="14"/>
                    <a:pt x="300" y="15"/>
                  </a:cubicBezTo>
                  <a:cubicBezTo>
                    <a:pt x="300" y="21"/>
                    <a:pt x="306" y="24"/>
                    <a:pt x="307" y="29"/>
                  </a:cubicBezTo>
                  <a:cubicBezTo>
                    <a:pt x="307" y="32"/>
                    <a:pt x="309" y="39"/>
                    <a:pt x="313" y="41"/>
                  </a:cubicBezTo>
                  <a:cubicBezTo>
                    <a:pt x="313" y="42"/>
                    <a:pt x="313" y="43"/>
                    <a:pt x="313" y="44"/>
                  </a:cubicBezTo>
                  <a:cubicBezTo>
                    <a:pt x="313" y="46"/>
                    <a:pt x="315" y="49"/>
                    <a:pt x="315" y="51"/>
                  </a:cubicBezTo>
                  <a:cubicBezTo>
                    <a:pt x="318" y="54"/>
                    <a:pt x="316" y="60"/>
                    <a:pt x="317" y="65"/>
                  </a:cubicBezTo>
                  <a:cubicBezTo>
                    <a:pt x="318" y="68"/>
                    <a:pt x="321" y="71"/>
                    <a:pt x="321" y="74"/>
                  </a:cubicBezTo>
                  <a:cubicBezTo>
                    <a:pt x="322" y="76"/>
                    <a:pt x="321" y="79"/>
                    <a:pt x="321" y="81"/>
                  </a:cubicBezTo>
                  <a:cubicBezTo>
                    <a:pt x="322" y="86"/>
                    <a:pt x="324" y="90"/>
                    <a:pt x="324" y="95"/>
                  </a:cubicBezTo>
                  <a:cubicBezTo>
                    <a:pt x="324" y="98"/>
                    <a:pt x="322" y="100"/>
                    <a:pt x="322" y="104"/>
                  </a:cubicBezTo>
                  <a:cubicBezTo>
                    <a:pt x="323" y="105"/>
                    <a:pt x="325" y="103"/>
                    <a:pt x="326" y="104"/>
                  </a:cubicBezTo>
                  <a:cubicBezTo>
                    <a:pt x="325" y="106"/>
                    <a:pt x="324" y="107"/>
                    <a:pt x="322" y="107"/>
                  </a:cubicBezTo>
                  <a:cubicBezTo>
                    <a:pt x="323" y="119"/>
                    <a:pt x="318" y="129"/>
                    <a:pt x="317" y="140"/>
                  </a:cubicBezTo>
                  <a:cubicBezTo>
                    <a:pt x="316" y="148"/>
                    <a:pt x="310" y="155"/>
                    <a:pt x="308" y="163"/>
                  </a:cubicBezTo>
                  <a:cubicBezTo>
                    <a:pt x="307" y="166"/>
                    <a:pt x="307" y="169"/>
                    <a:pt x="305" y="172"/>
                  </a:cubicBezTo>
                  <a:cubicBezTo>
                    <a:pt x="302" y="176"/>
                    <a:pt x="299" y="180"/>
                    <a:pt x="296" y="182"/>
                  </a:cubicBezTo>
                  <a:cubicBezTo>
                    <a:pt x="291" y="192"/>
                    <a:pt x="285" y="200"/>
                    <a:pt x="276" y="207"/>
                  </a:cubicBezTo>
                  <a:cubicBezTo>
                    <a:pt x="276" y="207"/>
                    <a:pt x="276" y="208"/>
                    <a:pt x="276" y="208"/>
                  </a:cubicBezTo>
                  <a:cubicBezTo>
                    <a:pt x="261" y="223"/>
                    <a:pt x="241" y="234"/>
                    <a:pt x="221" y="243"/>
                  </a:cubicBezTo>
                  <a:cubicBezTo>
                    <a:pt x="220" y="244"/>
                    <a:pt x="219" y="246"/>
                    <a:pt x="218" y="247"/>
                  </a:cubicBezTo>
                  <a:cubicBezTo>
                    <a:pt x="215" y="246"/>
                    <a:pt x="211" y="248"/>
                    <a:pt x="206" y="249"/>
                  </a:cubicBezTo>
                  <a:cubicBezTo>
                    <a:pt x="202" y="251"/>
                    <a:pt x="198" y="252"/>
                    <a:pt x="194" y="252"/>
                  </a:cubicBezTo>
                  <a:cubicBezTo>
                    <a:pt x="196" y="254"/>
                    <a:pt x="193" y="255"/>
                    <a:pt x="194" y="256"/>
                  </a:cubicBezTo>
                  <a:cubicBezTo>
                    <a:pt x="191" y="254"/>
                    <a:pt x="190" y="258"/>
                    <a:pt x="191" y="259"/>
                  </a:cubicBezTo>
                  <a:cubicBezTo>
                    <a:pt x="189" y="259"/>
                    <a:pt x="188" y="259"/>
                    <a:pt x="187" y="258"/>
                  </a:cubicBezTo>
                  <a:cubicBezTo>
                    <a:pt x="183" y="262"/>
                    <a:pt x="179" y="258"/>
                    <a:pt x="178" y="253"/>
                  </a:cubicBezTo>
                  <a:cubicBezTo>
                    <a:pt x="175" y="252"/>
                    <a:pt x="173" y="253"/>
                    <a:pt x="170" y="254"/>
                  </a:cubicBezTo>
                  <a:cubicBezTo>
                    <a:pt x="163" y="254"/>
                    <a:pt x="156" y="253"/>
                    <a:pt x="150" y="254"/>
                  </a:cubicBezTo>
                  <a:cubicBezTo>
                    <a:pt x="139" y="252"/>
                    <a:pt x="128" y="250"/>
                    <a:pt x="118" y="247"/>
                  </a:cubicBezTo>
                  <a:cubicBezTo>
                    <a:pt x="115" y="247"/>
                    <a:pt x="112" y="245"/>
                    <a:pt x="108" y="245"/>
                  </a:cubicBezTo>
                  <a:cubicBezTo>
                    <a:pt x="97" y="238"/>
                    <a:pt x="83" y="234"/>
                    <a:pt x="74" y="226"/>
                  </a:cubicBezTo>
                  <a:cubicBezTo>
                    <a:pt x="72" y="225"/>
                    <a:pt x="70" y="224"/>
                    <a:pt x="69" y="222"/>
                  </a:cubicBezTo>
                  <a:cubicBezTo>
                    <a:pt x="60" y="218"/>
                    <a:pt x="56" y="211"/>
                    <a:pt x="48" y="206"/>
                  </a:cubicBezTo>
                  <a:cubicBezTo>
                    <a:pt x="44" y="201"/>
                    <a:pt x="39" y="197"/>
                    <a:pt x="35" y="191"/>
                  </a:cubicBezTo>
                  <a:cubicBezTo>
                    <a:pt x="34" y="191"/>
                    <a:pt x="34" y="190"/>
                    <a:pt x="33" y="189"/>
                  </a:cubicBezTo>
                  <a:cubicBezTo>
                    <a:pt x="30" y="185"/>
                    <a:pt x="27" y="181"/>
                    <a:pt x="24" y="178"/>
                  </a:cubicBezTo>
                  <a:cubicBezTo>
                    <a:pt x="20" y="170"/>
                    <a:pt x="15" y="163"/>
                    <a:pt x="12" y="155"/>
                  </a:cubicBezTo>
                  <a:cubicBezTo>
                    <a:pt x="10" y="146"/>
                    <a:pt x="6" y="138"/>
                    <a:pt x="4" y="127"/>
                  </a:cubicBezTo>
                  <a:cubicBezTo>
                    <a:pt x="0" y="120"/>
                    <a:pt x="3" y="112"/>
                    <a:pt x="3" y="104"/>
                  </a:cubicBezTo>
                  <a:cubicBezTo>
                    <a:pt x="3" y="103"/>
                    <a:pt x="2" y="103"/>
                    <a:pt x="1" y="103"/>
                  </a:cubicBezTo>
                  <a:cubicBezTo>
                    <a:pt x="2" y="100"/>
                    <a:pt x="0" y="96"/>
                    <a:pt x="3" y="94"/>
                  </a:cubicBezTo>
                  <a:cubicBezTo>
                    <a:pt x="1" y="93"/>
                    <a:pt x="2" y="90"/>
                    <a:pt x="2" y="88"/>
                  </a:cubicBezTo>
                  <a:cubicBezTo>
                    <a:pt x="3" y="91"/>
                    <a:pt x="6" y="92"/>
                    <a:pt x="6" y="95"/>
                  </a:cubicBezTo>
                  <a:cubicBezTo>
                    <a:pt x="7" y="98"/>
                    <a:pt x="6" y="102"/>
                    <a:pt x="8" y="104"/>
                  </a:cubicBezTo>
                  <a:cubicBezTo>
                    <a:pt x="8" y="107"/>
                    <a:pt x="9" y="110"/>
                    <a:pt x="10" y="111"/>
                  </a:cubicBezTo>
                  <a:cubicBezTo>
                    <a:pt x="11" y="119"/>
                    <a:pt x="13" y="124"/>
                    <a:pt x="14" y="129"/>
                  </a:cubicBezTo>
                  <a:cubicBezTo>
                    <a:pt x="17" y="135"/>
                    <a:pt x="18" y="142"/>
                    <a:pt x="22" y="148"/>
                  </a:cubicBezTo>
                  <a:cubicBezTo>
                    <a:pt x="26" y="153"/>
                    <a:pt x="32" y="158"/>
                    <a:pt x="34" y="164"/>
                  </a:cubicBezTo>
                  <a:cubicBezTo>
                    <a:pt x="34" y="166"/>
                    <a:pt x="34" y="167"/>
                    <a:pt x="34" y="169"/>
                  </a:cubicBezTo>
                  <a:cubicBezTo>
                    <a:pt x="35" y="170"/>
                    <a:pt x="36" y="171"/>
                    <a:pt x="37" y="173"/>
                  </a:cubicBezTo>
                  <a:cubicBezTo>
                    <a:pt x="40" y="177"/>
                    <a:pt x="41" y="182"/>
                    <a:pt x="43" y="187"/>
                  </a:cubicBezTo>
                  <a:cubicBezTo>
                    <a:pt x="45" y="192"/>
                    <a:pt x="50" y="195"/>
                    <a:pt x="54" y="199"/>
                  </a:cubicBezTo>
                  <a:cubicBezTo>
                    <a:pt x="56" y="202"/>
                    <a:pt x="57" y="205"/>
                    <a:pt x="61" y="206"/>
                  </a:cubicBezTo>
                  <a:cubicBezTo>
                    <a:pt x="65" y="211"/>
                    <a:pt x="71" y="215"/>
                    <a:pt x="77" y="218"/>
                  </a:cubicBezTo>
                  <a:cubicBezTo>
                    <a:pt x="81" y="221"/>
                    <a:pt x="84" y="225"/>
                    <a:pt x="90" y="226"/>
                  </a:cubicBezTo>
                  <a:cubicBezTo>
                    <a:pt x="90" y="227"/>
                    <a:pt x="90" y="227"/>
                    <a:pt x="90" y="228"/>
                  </a:cubicBezTo>
                  <a:cubicBezTo>
                    <a:pt x="98" y="231"/>
                    <a:pt x="106" y="234"/>
                    <a:pt x="113" y="237"/>
                  </a:cubicBezTo>
                  <a:cubicBezTo>
                    <a:pt x="119" y="239"/>
                    <a:pt x="126" y="240"/>
                    <a:pt x="133" y="241"/>
                  </a:cubicBezTo>
                  <a:cubicBezTo>
                    <a:pt x="136" y="242"/>
                    <a:pt x="138" y="243"/>
                    <a:pt x="141" y="243"/>
                  </a:cubicBezTo>
                  <a:cubicBezTo>
                    <a:pt x="143" y="243"/>
                    <a:pt x="143" y="242"/>
                    <a:pt x="145" y="243"/>
                  </a:cubicBezTo>
                  <a:cubicBezTo>
                    <a:pt x="148" y="243"/>
                    <a:pt x="151" y="244"/>
                    <a:pt x="154" y="244"/>
                  </a:cubicBezTo>
                  <a:cubicBezTo>
                    <a:pt x="157" y="244"/>
                    <a:pt x="159" y="244"/>
                    <a:pt x="162" y="244"/>
                  </a:cubicBezTo>
                  <a:cubicBezTo>
                    <a:pt x="170" y="244"/>
                    <a:pt x="179" y="242"/>
                    <a:pt x="187" y="241"/>
                  </a:cubicBezTo>
                  <a:cubicBezTo>
                    <a:pt x="191" y="241"/>
                    <a:pt x="195" y="240"/>
                    <a:pt x="199" y="239"/>
                  </a:cubicBezTo>
                  <a:cubicBezTo>
                    <a:pt x="204" y="238"/>
                    <a:pt x="210" y="237"/>
                    <a:pt x="213" y="233"/>
                  </a:cubicBezTo>
                  <a:cubicBezTo>
                    <a:pt x="214" y="234"/>
                    <a:pt x="218" y="234"/>
                    <a:pt x="218" y="231"/>
                  </a:cubicBezTo>
                  <a:cubicBezTo>
                    <a:pt x="225" y="231"/>
                    <a:pt x="231" y="228"/>
                    <a:pt x="236" y="224"/>
                  </a:cubicBezTo>
                  <a:cubicBezTo>
                    <a:pt x="237" y="223"/>
                    <a:pt x="238" y="222"/>
                    <a:pt x="240" y="221"/>
                  </a:cubicBezTo>
                  <a:cubicBezTo>
                    <a:pt x="241" y="220"/>
                    <a:pt x="243" y="221"/>
                    <a:pt x="244" y="220"/>
                  </a:cubicBezTo>
                  <a:cubicBezTo>
                    <a:pt x="246" y="219"/>
                    <a:pt x="248" y="216"/>
                    <a:pt x="250" y="214"/>
                  </a:cubicBezTo>
                  <a:cubicBezTo>
                    <a:pt x="256" y="212"/>
                    <a:pt x="260" y="205"/>
                    <a:pt x="266" y="204"/>
                  </a:cubicBezTo>
                  <a:cubicBezTo>
                    <a:pt x="267" y="200"/>
                    <a:pt x="269" y="197"/>
                    <a:pt x="273" y="196"/>
                  </a:cubicBezTo>
                  <a:cubicBezTo>
                    <a:pt x="276" y="189"/>
                    <a:pt x="282" y="185"/>
                    <a:pt x="286" y="179"/>
                  </a:cubicBezTo>
                  <a:cubicBezTo>
                    <a:pt x="286" y="178"/>
                    <a:pt x="287" y="177"/>
                    <a:pt x="287" y="176"/>
                  </a:cubicBezTo>
                  <a:cubicBezTo>
                    <a:pt x="288" y="176"/>
                    <a:pt x="288" y="174"/>
                    <a:pt x="289" y="174"/>
                  </a:cubicBezTo>
                  <a:cubicBezTo>
                    <a:pt x="292" y="167"/>
                    <a:pt x="296" y="163"/>
                    <a:pt x="299" y="157"/>
                  </a:cubicBezTo>
                  <a:cubicBezTo>
                    <a:pt x="299" y="154"/>
                    <a:pt x="301" y="152"/>
                    <a:pt x="302" y="150"/>
                  </a:cubicBezTo>
                  <a:cubicBezTo>
                    <a:pt x="303" y="147"/>
                    <a:pt x="303" y="143"/>
                    <a:pt x="304" y="141"/>
                  </a:cubicBezTo>
                  <a:cubicBezTo>
                    <a:pt x="305" y="135"/>
                    <a:pt x="308" y="132"/>
                    <a:pt x="309" y="125"/>
                  </a:cubicBezTo>
                  <a:cubicBezTo>
                    <a:pt x="309" y="125"/>
                    <a:pt x="309" y="124"/>
                    <a:pt x="310" y="125"/>
                  </a:cubicBezTo>
                  <a:cubicBezTo>
                    <a:pt x="309" y="122"/>
                    <a:pt x="309" y="120"/>
                    <a:pt x="312" y="120"/>
                  </a:cubicBezTo>
                  <a:cubicBezTo>
                    <a:pt x="311" y="117"/>
                    <a:pt x="312" y="116"/>
                    <a:pt x="311" y="113"/>
                  </a:cubicBezTo>
                  <a:cubicBezTo>
                    <a:pt x="314" y="108"/>
                    <a:pt x="313" y="102"/>
                    <a:pt x="314" y="95"/>
                  </a:cubicBezTo>
                  <a:cubicBezTo>
                    <a:pt x="314" y="94"/>
                    <a:pt x="313" y="96"/>
                    <a:pt x="313" y="95"/>
                  </a:cubicBezTo>
                  <a:cubicBezTo>
                    <a:pt x="313" y="94"/>
                    <a:pt x="316" y="95"/>
                    <a:pt x="315" y="93"/>
                  </a:cubicBezTo>
                  <a:cubicBezTo>
                    <a:pt x="316" y="92"/>
                    <a:pt x="314" y="94"/>
                    <a:pt x="315" y="92"/>
                  </a:cubicBezTo>
                  <a:cubicBezTo>
                    <a:pt x="315" y="91"/>
                    <a:pt x="316" y="92"/>
                    <a:pt x="317" y="91"/>
                  </a:cubicBezTo>
                  <a:cubicBezTo>
                    <a:pt x="315" y="90"/>
                    <a:pt x="314" y="89"/>
                    <a:pt x="314" y="86"/>
                  </a:cubicBezTo>
                  <a:cubicBezTo>
                    <a:pt x="314" y="87"/>
                    <a:pt x="316" y="87"/>
                    <a:pt x="315" y="86"/>
                  </a:cubicBezTo>
                  <a:cubicBezTo>
                    <a:pt x="315" y="85"/>
                    <a:pt x="315" y="87"/>
                    <a:pt x="314" y="86"/>
                  </a:cubicBezTo>
                  <a:cubicBezTo>
                    <a:pt x="315" y="82"/>
                    <a:pt x="314" y="80"/>
                    <a:pt x="315" y="77"/>
                  </a:cubicBezTo>
                  <a:cubicBezTo>
                    <a:pt x="314" y="76"/>
                    <a:pt x="312" y="78"/>
                    <a:pt x="312" y="77"/>
                  </a:cubicBezTo>
                  <a:cubicBezTo>
                    <a:pt x="314" y="75"/>
                    <a:pt x="312" y="73"/>
                    <a:pt x="313" y="71"/>
                  </a:cubicBezTo>
                  <a:cubicBezTo>
                    <a:pt x="312" y="70"/>
                    <a:pt x="313" y="69"/>
                    <a:pt x="312" y="68"/>
                  </a:cubicBezTo>
                  <a:cubicBezTo>
                    <a:pt x="312" y="67"/>
                    <a:pt x="313" y="68"/>
                    <a:pt x="313" y="69"/>
                  </a:cubicBezTo>
                  <a:cubicBezTo>
                    <a:pt x="314" y="69"/>
                    <a:pt x="312" y="67"/>
                    <a:pt x="314" y="67"/>
                  </a:cubicBezTo>
                  <a:cubicBezTo>
                    <a:pt x="313" y="67"/>
                    <a:pt x="312" y="66"/>
                    <a:pt x="311" y="66"/>
                  </a:cubicBezTo>
                  <a:cubicBezTo>
                    <a:pt x="312" y="63"/>
                    <a:pt x="310" y="63"/>
                    <a:pt x="310" y="60"/>
                  </a:cubicBezTo>
                  <a:cubicBezTo>
                    <a:pt x="311" y="60"/>
                    <a:pt x="312" y="59"/>
                    <a:pt x="312" y="58"/>
                  </a:cubicBezTo>
                  <a:cubicBezTo>
                    <a:pt x="311" y="57"/>
                    <a:pt x="311" y="56"/>
                    <a:pt x="310" y="57"/>
                  </a:cubicBezTo>
                  <a:cubicBezTo>
                    <a:pt x="309" y="54"/>
                    <a:pt x="308" y="52"/>
                    <a:pt x="310" y="50"/>
                  </a:cubicBezTo>
                  <a:cubicBezTo>
                    <a:pt x="308" y="48"/>
                    <a:pt x="306" y="47"/>
                    <a:pt x="307" y="43"/>
                  </a:cubicBezTo>
                  <a:cubicBezTo>
                    <a:pt x="304" y="40"/>
                    <a:pt x="304" y="34"/>
                    <a:pt x="301" y="30"/>
                  </a:cubicBezTo>
                  <a:cubicBezTo>
                    <a:pt x="302" y="29"/>
                    <a:pt x="301" y="29"/>
                    <a:pt x="301" y="27"/>
                  </a:cubicBezTo>
                  <a:cubicBezTo>
                    <a:pt x="299" y="26"/>
                    <a:pt x="298" y="22"/>
                    <a:pt x="298" y="20"/>
                  </a:cubicBezTo>
                  <a:cubicBezTo>
                    <a:pt x="297" y="21"/>
                    <a:pt x="297" y="18"/>
                    <a:pt x="296" y="19"/>
                  </a:cubicBezTo>
                  <a:cubicBezTo>
                    <a:pt x="296" y="18"/>
                    <a:pt x="295" y="17"/>
                    <a:pt x="296" y="16"/>
                  </a:cubicBezTo>
                  <a:cubicBezTo>
                    <a:pt x="294" y="16"/>
                    <a:pt x="294" y="13"/>
                    <a:pt x="293" y="12"/>
                  </a:cubicBezTo>
                  <a:cubicBezTo>
                    <a:pt x="292" y="7"/>
                    <a:pt x="289" y="5"/>
                    <a:pt x="288" y="0"/>
                  </a:cubicBezTo>
                  <a:close/>
                  <a:moveTo>
                    <a:pt x="299" y="22"/>
                  </a:moveTo>
                  <a:cubicBezTo>
                    <a:pt x="300" y="21"/>
                    <a:pt x="300" y="20"/>
                    <a:pt x="299" y="19"/>
                  </a:cubicBezTo>
                  <a:cubicBezTo>
                    <a:pt x="299" y="20"/>
                    <a:pt x="299" y="21"/>
                    <a:pt x="299" y="22"/>
                  </a:cubicBezTo>
                  <a:close/>
                  <a:moveTo>
                    <a:pt x="311" y="61"/>
                  </a:moveTo>
                  <a:cubicBezTo>
                    <a:pt x="311" y="62"/>
                    <a:pt x="312" y="62"/>
                    <a:pt x="312" y="62"/>
                  </a:cubicBezTo>
                  <a:cubicBezTo>
                    <a:pt x="312" y="61"/>
                    <a:pt x="313" y="61"/>
                    <a:pt x="312" y="60"/>
                  </a:cubicBezTo>
                  <a:cubicBezTo>
                    <a:pt x="312" y="61"/>
                    <a:pt x="311" y="61"/>
                    <a:pt x="311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庞门正道粗书体" panose="02010600030101010101" pitchFamily="2" charset="-122"/>
                <a:ea typeface="庞门正道粗书体" panose="02010600030101010101" pitchFamily="2" charset="-122"/>
                <a:cs typeface="+mn-ea"/>
                <a:sym typeface="+mn-lt"/>
              </a:endParaRPr>
            </a:p>
          </p:txBody>
        </p:sp>
      </p:grpSp>
      <p:sp>
        <p:nvSpPr>
          <p:cNvPr id="100" name="矩形 99"/>
          <p:cNvSpPr/>
          <p:nvPr/>
        </p:nvSpPr>
        <p:spPr>
          <a:xfrm>
            <a:off x="1130001" y="410752"/>
            <a:ext cx="32624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庞门正道粗书体" panose="02010600030101010101" pitchFamily="2" charset="-122"/>
                <a:ea typeface="庞门正道粗书体" panose="02010600030101010101" pitchFamily="2" charset="-122"/>
              </a:rPr>
              <a:t>单击此处添加标题文本</a:t>
            </a:r>
          </a:p>
        </p:txBody>
      </p:sp>
      <p:sp>
        <p:nvSpPr>
          <p:cNvPr id="101" name="文本框 100"/>
          <p:cNvSpPr txBox="1"/>
          <p:nvPr/>
        </p:nvSpPr>
        <p:spPr>
          <a:xfrm>
            <a:off x="166871" y="345970"/>
            <a:ext cx="10786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4800" u="none" strike="noStrike" cap="none" spc="300" normalizeH="0" baseline="0">
                <a:ln w="0">
                  <a:solidFill>
                    <a:srgbClr val="262626"/>
                  </a:solidFill>
                </a:ln>
                <a:solidFill>
                  <a:srgbClr val="262626"/>
                </a:solidFill>
                <a:effectLst/>
                <a:uLnTx/>
                <a:uFillTx/>
                <a:latin typeface="汉呈王天喜毛笔书法" panose="00020600040101010101" pitchFamily="18" charset="-128"/>
                <a:ea typeface="汉呈王天喜毛笔书法" panose="00020600040101010101" pitchFamily="18" charset="-128"/>
              </a:defRPr>
            </a:lvl1pPr>
          </a:lstStyle>
          <a:p>
            <a:r>
              <a:rPr lang="en-US" altLang="zh-CN" sz="2400" b="1" dirty="0">
                <a:ln w="0">
                  <a:noFill/>
                </a:ln>
                <a:solidFill>
                  <a:schemeClr val="bg1"/>
                </a:solidFill>
                <a:latin typeface="+mj-lt"/>
                <a:ea typeface="+mn-ea"/>
                <a:cs typeface="+mn-ea"/>
                <a:sym typeface="+mn-lt"/>
              </a:rPr>
              <a:t>01</a:t>
            </a:r>
            <a:endParaRPr lang="zh-CN" altLang="en-US" sz="2400" b="1" dirty="0">
              <a:ln w="0">
                <a:noFill/>
              </a:ln>
              <a:solidFill>
                <a:schemeClr val="bg1"/>
              </a:solidFill>
              <a:latin typeface="+mj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prism isContent="1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2702285" y="1891533"/>
            <a:ext cx="2769989" cy="3264658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zh-CN" altLang="en-US" sz="1400" dirty="0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400" dirty="0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rPr>
              <a:t>200</a:t>
            </a:r>
            <a:r>
              <a:rPr lang="zh-CN" altLang="en-US" sz="1400" dirty="0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400" dirty="0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rPr>
              <a:t>5</a:t>
            </a:r>
            <a:r>
              <a:rPr lang="zh-CN" altLang="en-US" sz="1400" dirty="0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000850" y="1871720"/>
            <a:ext cx="1154162" cy="2659676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zh-CN" altLang="en-US" sz="1400" dirty="0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rPr>
              <a:t>... ...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409471" y="1893151"/>
            <a:ext cx="1154162" cy="2659676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zh-CN" altLang="en-US" sz="1400" dirty="0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rPr>
              <a:t>... ...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130001" y="410752"/>
            <a:ext cx="32624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庞门正道粗书体" panose="02010600030101010101" pitchFamily="2" charset="-122"/>
                <a:ea typeface="庞门正道粗书体" panose="02010600030101010101" pitchFamily="2" charset="-122"/>
              </a:rPr>
              <a:t>单击此处添加标题文本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166871" y="345970"/>
            <a:ext cx="10786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4800" u="none" strike="noStrike" cap="none" spc="300" normalizeH="0" baseline="0">
                <a:ln w="0">
                  <a:solidFill>
                    <a:srgbClr val="262626"/>
                  </a:solidFill>
                </a:ln>
                <a:solidFill>
                  <a:srgbClr val="262626"/>
                </a:solidFill>
                <a:effectLst/>
                <a:uLnTx/>
                <a:uFillTx/>
                <a:latin typeface="汉呈王天喜毛笔书法" panose="00020600040101010101" pitchFamily="18" charset="-128"/>
                <a:ea typeface="汉呈王天喜毛笔书法" panose="00020600040101010101" pitchFamily="18" charset="-128"/>
              </a:defRPr>
            </a:lvl1pPr>
          </a:lstStyle>
          <a:p>
            <a:r>
              <a:rPr lang="en-US" altLang="zh-CN" sz="2400" b="1" dirty="0">
                <a:ln w="0">
                  <a:noFill/>
                </a:ln>
                <a:solidFill>
                  <a:schemeClr val="bg1"/>
                </a:solidFill>
                <a:latin typeface="+mj-lt"/>
                <a:ea typeface="+mn-ea"/>
                <a:cs typeface="+mn-ea"/>
                <a:sym typeface="+mn-lt"/>
              </a:rPr>
              <a:t>01</a:t>
            </a:r>
            <a:endParaRPr lang="zh-CN" altLang="en-US" sz="2400" b="1" dirty="0">
              <a:ln w="0">
                <a:noFill/>
              </a:ln>
              <a:solidFill>
                <a:schemeClr val="bg1"/>
              </a:solidFill>
              <a:latin typeface="+mj-lt"/>
              <a:ea typeface="+mn-ea"/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63429" y="254381"/>
            <a:ext cx="3428571" cy="609523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window dir="ver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1" name="组合 100"/>
          <p:cNvGrpSpPr/>
          <p:nvPr/>
        </p:nvGrpSpPr>
        <p:grpSpPr>
          <a:xfrm>
            <a:off x="6233695" y="2302826"/>
            <a:ext cx="1205389" cy="2633345"/>
            <a:chOff x="1882760" y="2535977"/>
            <a:chExt cx="1205389" cy="2633345"/>
          </a:xfrm>
        </p:grpSpPr>
        <p:cxnSp>
          <p:nvCxnSpPr>
            <p:cNvPr id="102" name="直接连接符 101"/>
            <p:cNvCxnSpPr/>
            <p:nvPr/>
          </p:nvCxnSpPr>
          <p:spPr>
            <a:xfrm>
              <a:off x="1882760" y="2535977"/>
              <a:ext cx="0" cy="2521856"/>
            </a:xfrm>
            <a:prstGeom prst="line">
              <a:avLst/>
            </a:prstGeom>
            <a:ln>
              <a:solidFill>
                <a:srgbClr val="59525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3" name="文本框 102"/>
            <p:cNvSpPr txBox="1"/>
            <p:nvPr/>
          </p:nvSpPr>
          <p:spPr>
            <a:xfrm>
              <a:off x="2134042" y="2535977"/>
              <a:ext cx="954107" cy="2633345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marL="0" marR="0" lvl="0" indent="0" algn="l" defTabSz="608965" rtl="0" eaLnBrk="1" fontAlgn="auto" latinLnBrk="0" hangingPunct="1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kumimoji="0" lang="en-US" altLang="zh-CN" sz="140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... ...</a:t>
              </a:r>
              <a:endParaRPr kumimoji="0" lang="zh-CN" altLang="en-US" sz="1400" i="0" u="none" strike="noStrike" kern="1200" cap="none" spc="30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04" name="组合 103"/>
          <p:cNvGrpSpPr/>
          <p:nvPr/>
        </p:nvGrpSpPr>
        <p:grpSpPr>
          <a:xfrm>
            <a:off x="7891046" y="2302826"/>
            <a:ext cx="1205389" cy="2632710"/>
            <a:chOff x="1882760" y="2535977"/>
            <a:chExt cx="1205389" cy="2632710"/>
          </a:xfrm>
        </p:grpSpPr>
        <p:cxnSp>
          <p:nvCxnSpPr>
            <p:cNvPr id="105" name="直接连接符 104"/>
            <p:cNvCxnSpPr/>
            <p:nvPr/>
          </p:nvCxnSpPr>
          <p:spPr>
            <a:xfrm>
              <a:off x="1882760" y="2535977"/>
              <a:ext cx="0" cy="2521856"/>
            </a:xfrm>
            <a:prstGeom prst="line">
              <a:avLst/>
            </a:prstGeom>
            <a:ln>
              <a:solidFill>
                <a:srgbClr val="59525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6" name="文本框 105"/>
            <p:cNvSpPr txBox="1"/>
            <p:nvPr/>
          </p:nvSpPr>
          <p:spPr>
            <a:xfrm>
              <a:off x="2134042" y="2535977"/>
              <a:ext cx="954107" cy="263271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marL="0" marR="0" lvl="0" indent="0" algn="l" defTabSz="608965" rtl="0" eaLnBrk="1" fontAlgn="auto" latinLnBrk="0" hangingPunct="1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kumimoji="0" lang="en-US" altLang="zh-CN" sz="140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... ...</a:t>
              </a:r>
              <a:endPara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07" name="组合 106"/>
          <p:cNvGrpSpPr/>
          <p:nvPr/>
        </p:nvGrpSpPr>
        <p:grpSpPr>
          <a:xfrm>
            <a:off x="9580233" y="2302826"/>
            <a:ext cx="1205389" cy="2633345"/>
            <a:chOff x="1882760" y="2535977"/>
            <a:chExt cx="1205389" cy="2633345"/>
          </a:xfrm>
        </p:grpSpPr>
        <p:cxnSp>
          <p:nvCxnSpPr>
            <p:cNvPr id="108" name="直接连接符 107"/>
            <p:cNvCxnSpPr/>
            <p:nvPr/>
          </p:nvCxnSpPr>
          <p:spPr>
            <a:xfrm>
              <a:off x="1882760" y="2535977"/>
              <a:ext cx="0" cy="2521856"/>
            </a:xfrm>
            <a:prstGeom prst="line">
              <a:avLst/>
            </a:prstGeom>
            <a:ln>
              <a:solidFill>
                <a:srgbClr val="59525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9" name="文本框 108"/>
            <p:cNvSpPr txBox="1"/>
            <p:nvPr/>
          </p:nvSpPr>
          <p:spPr>
            <a:xfrm>
              <a:off x="2134042" y="2535977"/>
              <a:ext cx="954107" cy="2633345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marL="0" marR="0" lvl="0" indent="0" algn="l" defTabSz="608965" rtl="0" eaLnBrk="1" fontAlgn="auto" latinLnBrk="0" hangingPunct="1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kumimoji="0" lang="en-US" altLang="zh-CN" sz="140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... ...</a:t>
              </a:r>
              <a:endPara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110" name="矩形 109"/>
          <p:cNvSpPr/>
          <p:nvPr/>
        </p:nvSpPr>
        <p:spPr>
          <a:xfrm>
            <a:off x="5632695" y="2964447"/>
            <a:ext cx="553998" cy="1304203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pPr marL="0" marR="0" lvl="0" indent="0" algn="l" defTabSz="6089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cs typeface="+mn-ea"/>
                <a:sym typeface="+mn-lt"/>
              </a:rPr>
              <a:t>添加标题</a:t>
            </a:r>
          </a:p>
        </p:txBody>
      </p:sp>
      <p:sp>
        <p:nvSpPr>
          <p:cNvPr id="20" name="矩形 19"/>
          <p:cNvSpPr/>
          <p:nvPr/>
        </p:nvSpPr>
        <p:spPr>
          <a:xfrm>
            <a:off x="1130001" y="410752"/>
            <a:ext cx="32624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庞门正道粗书体" panose="02010600030101010101" pitchFamily="2" charset="-122"/>
                <a:ea typeface="庞门正道粗书体" panose="02010600030101010101" pitchFamily="2" charset="-122"/>
              </a:rPr>
              <a:t>单击此处添加标题文本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166871" y="345970"/>
            <a:ext cx="10786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4800" u="none" strike="noStrike" cap="none" spc="300" normalizeH="0" baseline="0">
                <a:ln w="0">
                  <a:solidFill>
                    <a:srgbClr val="262626"/>
                  </a:solidFill>
                </a:ln>
                <a:solidFill>
                  <a:srgbClr val="262626"/>
                </a:solidFill>
                <a:effectLst/>
                <a:uLnTx/>
                <a:uFillTx/>
                <a:latin typeface="汉呈王天喜毛笔书法" panose="00020600040101010101" pitchFamily="18" charset="-128"/>
                <a:ea typeface="汉呈王天喜毛笔书法" panose="00020600040101010101" pitchFamily="18" charset="-128"/>
              </a:defRPr>
            </a:lvl1pPr>
          </a:lstStyle>
          <a:p>
            <a:r>
              <a:rPr lang="en-US" altLang="zh-CN" sz="2400" b="1" dirty="0">
                <a:ln w="0">
                  <a:noFill/>
                </a:ln>
                <a:solidFill>
                  <a:schemeClr val="bg1"/>
                </a:solidFill>
                <a:latin typeface="+mj-lt"/>
                <a:ea typeface="+mn-ea"/>
                <a:cs typeface="+mn-ea"/>
                <a:sym typeface="+mn-lt"/>
              </a:rPr>
              <a:t>01</a:t>
            </a:r>
            <a:endParaRPr lang="zh-CN" altLang="en-US" sz="2400" b="1" dirty="0">
              <a:ln w="0">
                <a:noFill/>
              </a:ln>
              <a:solidFill>
                <a:schemeClr val="bg1"/>
              </a:solidFill>
              <a:latin typeface="+mj-lt"/>
              <a:ea typeface="+mn-ea"/>
              <a:cs typeface="+mn-ea"/>
              <a:sym typeface="+mn-lt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441722"/>
            <a:ext cx="7365079" cy="435555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1682772" y="1886346"/>
            <a:ext cx="4362893" cy="63795"/>
            <a:chOff x="903767" y="3710763"/>
            <a:chExt cx="4362893" cy="63795"/>
          </a:xfrm>
          <a:solidFill>
            <a:schemeClr val="accent2">
              <a:lumMod val="60000"/>
              <a:lumOff val="40000"/>
            </a:schemeClr>
          </a:solidFill>
        </p:grpSpPr>
        <p:cxnSp>
          <p:nvCxnSpPr>
            <p:cNvPr id="11" name="直接连接符 10"/>
            <p:cNvCxnSpPr/>
            <p:nvPr/>
          </p:nvCxnSpPr>
          <p:spPr>
            <a:xfrm>
              <a:off x="903767" y="3742660"/>
              <a:ext cx="1988289" cy="0"/>
            </a:xfrm>
            <a:prstGeom prst="line">
              <a:avLst/>
            </a:prstGeom>
            <a:grpFill/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椭圆 11"/>
            <p:cNvSpPr/>
            <p:nvPr/>
          </p:nvSpPr>
          <p:spPr>
            <a:xfrm>
              <a:off x="3053316" y="3710763"/>
              <a:ext cx="63795" cy="6379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09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cxnSp>
          <p:nvCxnSpPr>
            <p:cNvPr id="13" name="直接连接符 12"/>
            <p:cNvCxnSpPr/>
            <p:nvPr/>
          </p:nvCxnSpPr>
          <p:spPr>
            <a:xfrm>
              <a:off x="3278371" y="3742660"/>
              <a:ext cx="1988289" cy="0"/>
            </a:xfrm>
            <a:prstGeom prst="line">
              <a:avLst/>
            </a:prstGeom>
            <a:grpFill/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组合 13"/>
          <p:cNvGrpSpPr/>
          <p:nvPr/>
        </p:nvGrpSpPr>
        <p:grpSpPr>
          <a:xfrm>
            <a:off x="1714669" y="4969408"/>
            <a:ext cx="4362893" cy="63795"/>
            <a:chOff x="903767" y="3710763"/>
            <a:chExt cx="4362893" cy="63795"/>
          </a:xfrm>
          <a:solidFill>
            <a:schemeClr val="accent2">
              <a:lumMod val="60000"/>
              <a:lumOff val="40000"/>
            </a:schemeClr>
          </a:solidFill>
        </p:grpSpPr>
        <p:cxnSp>
          <p:nvCxnSpPr>
            <p:cNvPr id="15" name="直接连接符 14"/>
            <p:cNvCxnSpPr/>
            <p:nvPr/>
          </p:nvCxnSpPr>
          <p:spPr>
            <a:xfrm>
              <a:off x="903767" y="3742660"/>
              <a:ext cx="1988289" cy="0"/>
            </a:xfrm>
            <a:prstGeom prst="line">
              <a:avLst/>
            </a:prstGeom>
            <a:grpFill/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椭圆 15"/>
            <p:cNvSpPr/>
            <p:nvPr/>
          </p:nvSpPr>
          <p:spPr>
            <a:xfrm>
              <a:off x="3053316" y="3710763"/>
              <a:ext cx="63795" cy="6379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09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cxnSp>
          <p:nvCxnSpPr>
            <p:cNvPr id="17" name="直接连接符 16"/>
            <p:cNvCxnSpPr/>
            <p:nvPr/>
          </p:nvCxnSpPr>
          <p:spPr>
            <a:xfrm>
              <a:off x="3278371" y="3742660"/>
              <a:ext cx="1988289" cy="0"/>
            </a:xfrm>
            <a:prstGeom prst="line">
              <a:avLst/>
            </a:prstGeom>
            <a:grpFill/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TextBox 46"/>
          <p:cNvSpPr txBox="1">
            <a:spLocks noChangeArrowheads="1"/>
          </p:cNvSpPr>
          <p:nvPr/>
        </p:nvSpPr>
        <p:spPr bwMode="auto">
          <a:xfrm>
            <a:off x="1661309" y="2932426"/>
            <a:ext cx="4597369" cy="16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52197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52197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52197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52197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52197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52197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52197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52197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52197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 defTabSz="1218565">
              <a:lnSpc>
                <a:spcPts val="2500"/>
              </a:lnSpc>
              <a:defRPr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200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5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</a:p>
        </p:txBody>
      </p:sp>
      <p:sp>
        <p:nvSpPr>
          <p:cNvPr id="19" name="文本框 18"/>
          <p:cNvSpPr txBox="1">
            <a:spLocks noChangeArrowheads="1"/>
          </p:cNvSpPr>
          <p:nvPr/>
        </p:nvSpPr>
        <p:spPr bwMode="auto">
          <a:xfrm>
            <a:off x="1661309" y="2318718"/>
            <a:ext cx="20313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609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 w="18415" cmpd="sng">
                  <a:noFill/>
                  <a:prstDash val="solid"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点击添加标题</a:t>
            </a:r>
          </a:p>
        </p:txBody>
      </p:sp>
      <p:sp>
        <p:nvSpPr>
          <p:cNvPr id="20" name="矩形 19"/>
          <p:cNvSpPr/>
          <p:nvPr/>
        </p:nvSpPr>
        <p:spPr>
          <a:xfrm>
            <a:off x="1130001" y="410752"/>
            <a:ext cx="32624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庞门正道粗书体" panose="02010600030101010101" pitchFamily="2" charset="-122"/>
                <a:ea typeface="庞门正道粗书体" panose="02010600030101010101" pitchFamily="2" charset="-122"/>
              </a:rPr>
              <a:t>单击此处添加标题文本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166871" y="345970"/>
            <a:ext cx="10786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4800" u="none" strike="noStrike" cap="none" spc="300" normalizeH="0" baseline="0">
                <a:ln w="0">
                  <a:solidFill>
                    <a:srgbClr val="262626"/>
                  </a:solidFill>
                </a:ln>
                <a:solidFill>
                  <a:srgbClr val="262626"/>
                </a:solidFill>
                <a:effectLst/>
                <a:uLnTx/>
                <a:uFillTx/>
                <a:latin typeface="汉呈王天喜毛笔书法" panose="00020600040101010101" pitchFamily="18" charset="-128"/>
                <a:ea typeface="汉呈王天喜毛笔书法" panose="00020600040101010101" pitchFamily="18" charset="-128"/>
              </a:defRPr>
            </a:lvl1pPr>
          </a:lstStyle>
          <a:p>
            <a:r>
              <a:rPr lang="en-US" altLang="zh-CN" sz="2400" b="1" dirty="0">
                <a:ln w="0">
                  <a:noFill/>
                </a:ln>
                <a:solidFill>
                  <a:schemeClr val="bg1"/>
                </a:solidFill>
                <a:latin typeface="+mj-lt"/>
                <a:ea typeface="+mn-ea"/>
                <a:cs typeface="+mn-ea"/>
                <a:sym typeface="+mn-lt"/>
              </a:rPr>
              <a:t>01</a:t>
            </a:r>
            <a:endParaRPr lang="zh-CN" altLang="en-US" sz="2400" b="1" dirty="0">
              <a:ln w="0">
                <a:noFill/>
              </a:ln>
              <a:solidFill>
                <a:schemeClr val="bg1"/>
              </a:solidFill>
              <a:latin typeface="+mj-lt"/>
              <a:ea typeface="+mn-ea"/>
              <a:cs typeface="+mn-ea"/>
              <a:sym typeface="+mn-lt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2953" y="345970"/>
            <a:ext cx="7619047" cy="571428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prism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2666998" y="-2667000"/>
            <a:ext cx="6858001" cy="1219200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5" cstate="screen">
            <a:biLevel thresh="7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5" y="1451407"/>
            <a:ext cx="12192000" cy="3782507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50433" y="108318"/>
            <a:ext cx="4159829" cy="2374171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5059306"/>
            <a:ext cx="12192000" cy="1793720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8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8700" y="492124"/>
            <a:ext cx="3391917" cy="1990365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6993792">
            <a:off x="520982" y="2357551"/>
            <a:ext cx="2557598" cy="3488712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100" y="1861490"/>
            <a:ext cx="4775193" cy="2120312"/>
          </a:xfrm>
          <a:prstGeom prst="rect">
            <a:avLst/>
          </a:prstGeom>
        </p:spPr>
      </p:pic>
      <p:sp>
        <p:nvSpPr>
          <p:cNvPr id="26" name="文本框 25"/>
          <p:cNvSpPr txBox="1"/>
          <p:nvPr/>
        </p:nvSpPr>
        <p:spPr>
          <a:xfrm>
            <a:off x="5842837" y="1373541"/>
            <a:ext cx="71804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4800" u="none" strike="noStrike" cap="none" spc="300" normalizeH="0" baseline="0">
                <a:ln w="0">
                  <a:solidFill>
                    <a:srgbClr val="262626"/>
                  </a:solidFill>
                </a:ln>
                <a:solidFill>
                  <a:srgbClr val="262626"/>
                </a:solidFill>
                <a:effectLst/>
                <a:uLnTx/>
                <a:uFillTx/>
                <a:latin typeface="汉呈王天喜毛笔书法" panose="00020600040101010101" pitchFamily="18" charset="-128"/>
                <a:ea typeface="汉呈王天喜毛笔书法" panose="00020600040101010101" pitchFamily="18" charset="-128"/>
              </a:defRPr>
            </a:lvl1pPr>
          </a:lstStyle>
          <a:p>
            <a:r>
              <a:rPr lang="zh-CN" altLang="en-US" sz="8800" dirty="0">
                <a:latin typeface="庞门正道粗书体" panose="02010600030101010101" pitchFamily="2" charset="-122"/>
                <a:ea typeface="庞门正道粗书体" panose="02010600030101010101" pitchFamily="2" charset="-122"/>
                <a:cs typeface="+mn-ea"/>
                <a:sym typeface="+mn-lt"/>
              </a:rPr>
              <a:t>叁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67749" y="109359"/>
            <a:ext cx="8029930" cy="1007418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40328" y="3607249"/>
            <a:ext cx="4858428" cy="3210373"/>
          </a:xfrm>
          <a:prstGeom prst="rect">
            <a:avLst/>
          </a:prstGeom>
        </p:spPr>
      </p:pic>
      <p:sp>
        <p:nvSpPr>
          <p:cNvPr id="23" name="任意多边形: 形状 71">
            <a:extLst>
              <a:ext uri="{FF2B5EF4-FFF2-40B4-BE49-F238E27FC236}">
                <a16:creationId xmlns:a16="http://schemas.microsoft.com/office/drawing/2014/main" id="{BCF97C48-A51B-4676-9F70-25E0FD564D05}"/>
              </a:ext>
            </a:extLst>
          </p:cNvPr>
          <p:cNvSpPr/>
          <p:nvPr/>
        </p:nvSpPr>
        <p:spPr>
          <a:xfrm>
            <a:off x="4216639" y="2676200"/>
            <a:ext cx="4524725" cy="596419"/>
          </a:xfrm>
          <a:custGeom>
            <a:avLst/>
            <a:gdLst>
              <a:gd name="connsiteX0" fmla="*/ 1332647 w 1785146"/>
              <a:gd name="connsiteY0" fmla="*/ 262419 h 295034"/>
              <a:gd name="connsiteX1" fmla="*/ 1332647 w 1785146"/>
              <a:gd name="connsiteY1" fmla="*/ 258186 h 295034"/>
              <a:gd name="connsiteX2" fmla="*/ 1383936 w 1785146"/>
              <a:gd name="connsiteY2" fmla="*/ 258186 h 295034"/>
              <a:gd name="connsiteX3" fmla="*/ 1388168 w 1785146"/>
              <a:gd name="connsiteY3" fmla="*/ 258186 h 295034"/>
              <a:gd name="connsiteX4" fmla="*/ 1371114 w 1785146"/>
              <a:gd name="connsiteY4" fmla="*/ 253954 h 295034"/>
              <a:gd name="connsiteX5" fmla="*/ 1503444 w 1785146"/>
              <a:gd name="connsiteY5" fmla="*/ 253954 h 295034"/>
              <a:gd name="connsiteX6" fmla="*/ 1512033 w 1785146"/>
              <a:gd name="connsiteY6" fmla="*/ 253954 h 295034"/>
              <a:gd name="connsiteX7" fmla="*/ 1729762 w 1785146"/>
              <a:gd name="connsiteY7" fmla="*/ 253954 h 295034"/>
              <a:gd name="connsiteX8" fmla="*/ 1721171 w 1785146"/>
              <a:gd name="connsiteY8" fmla="*/ 249721 h 295034"/>
              <a:gd name="connsiteX9" fmla="*/ 1785282 w 1785146"/>
              <a:gd name="connsiteY9" fmla="*/ 245489 h 295034"/>
              <a:gd name="connsiteX10" fmla="*/ 1345469 w 1785146"/>
              <a:gd name="connsiteY10" fmla="*/ 237024 h 295034"/>
              <a:gd name="connsiteX11" fmla="*/ 1349702 w 1785146"/>
              <a:gd name="connsiteY11" fmla="*/ 232791 h 295034"/>
              <a:gd name="connsiteX12" fmla="*/ 1763872 w 1785146"/>
              <a:gd name="connsiteY12" fmla="*/ 237024 h 295034"/>
              <a:gd name="connsiteX13" fmla="*/ 1640007 w 1785146"/>
              <a:gd name="connsiteY13" fmla="*/ 228558 h 295034"/>
              <a:gd name="connsiteX14" fmla="*/ 1640007 w 1785146"/>
              <a:gd name="connsiteY14" fmla="*/ 228558 h 295034"/>
              <a:gd name="connsiteX15" fmla="*/ 1704118 w 1785146"/>
              <a:gd name="connsiteY15" fmla="*/ 228558 h 295034"/>
              <a:gd name="connsiteX16" fmla="*/ 1605897 w 1785146"/>
              <a:gd name="connsiteY16" fmla="*/ 224326 h 295034"/>
              <a:gd name="connsiteX17" fmla="*/ 1605897 w 1785146"/>
              <a:gd name="connsiteY17" fmla="*/ 228558 h 295034"/>
              <a:gd name="connsiteX18" fmla="*/ 1593075 w 1785146"/>
              <a:gd name="connsiteY18" fmla="*/ 224326 h 295034"/>
              <a:gd name="connsiteX19" fmla="*/ 1580253 w 1785146"/>
              <a:gd name="connsiteY19" fmla="*/ 228558 h 295034"/>
              <a:gd name="connsiteX20" fmla="*/ 1464977 w 1785146"/>
              <a:gd name="connsiteY20" fmla="*/ 224326 h 295034"/>
              <a:gd name="connsiteX21" fmla="*/ 1460745 w 1785146"/>
              <a:gd name="connsiteY21" fmla="*/ 220093 h 295034"/>
              <a:gd name="connsiteX22" fmla="*/ 1469334 w 1785146"/>
              <a:gd name="connsiteY22" fmla="*/ 220093 h 295034"/>
              <a:gd name="connsiteX23" fmla="*/ 1717064 w 1785146"/>
              <a:gd name="connsiteY23" fmla="*/ 220093 h 295034"/>
              <a:gd name="connsiteX24" fmla="*/ 1401115 w 1785146"/>
              <a:gd name="connsiteY24" fmla="*/ 207396 h 295034"/>
              <a:gd name="connsiteX25" fmla="*/ 1665900 w 1785146"/>
              <a:gd name="connsiteY25" fmla="*/ 211628 h 295034"/>
              <a:gd name="connsiteX26" fmla="*/ 1674489 w 1785146"/>
              <a:gd name="connsiteY26" fmla="*/ 207396 h 295034"/>
              <a:gd name="connsiteX27" fmla="*/ 1738600 w 1785146"/>
              <a:gd name="connsiteY27" fmla="*/ 207396 h 295034"/>
              <a:gd name="connsiteX28" fmla="*/ 1422651 w 1785146"/>
              <a:gd name="connsiteY28" fmla="*/ 198930 h 295034"/>
              <a:gd name="connsiteX29" fmla="*/ 1435473 w 1785146"/>
              <a:gd name="connsiteY29" fmla="*/ 194698 h 295034"/>
              <a:gd name="connsiteX30" fmla="*/ 1717313 w 1785146"/>
              <a:gd name="connsiteY30" fmla="*/ 198930 h 295034"/>
              <a:gd name="connsiteX31" fmla="*/ 1640504 w 1785146"/>
              <a:gd name="connsiteY31" fmla="*/ 190465 h 295034"/>
              <a:gd name="connsiteX32" fmla="*/ 1691793 w 1785146"/>
              <a:gd name="connsiteY32" fmla="*/ 190465 h 295034"/>
              <a:gd name="connsiteX33" fmla="*/ 1653326 w 1785146"/>
              <a:gd name="connsiteY33" fmla="*/ 186233 h 295034"/>
              <a:gd name="connsiteX34" fmla="*/ 1606395 w 1785146"/>
              <a:gd name="connsiteY34" fmla="*/ 177768 h 295034"/>
              <a:gd name="connsiteX35" fmla="*/ 1623449 w 1785146"/>
              <a:gd name="connsiteY35" fmla="*/ 177768 h 295034"/>
              <a:gd name="connsiteX36" fmla="*/ 1529461 w 1785146"/>
              <a:gd name="connsiteY36" fmla="*/ 169303 h 295034"/>
              <a:gd name="connsiteX37" fmla="*/ 1657559 w 1785146"/>
              <a:gd name="connsiteY37" fmla="*/ 169303 h 295034"/>
              <a:gd name="connsiteX38" fmla="*/ 1696026 w 1785146"/>
              <a:gd name="connsiteY38" fmla="*/ 165070 h 295034"/>
              <a:gd name="connsiteX39" fmla="*/ 1610627 w 1785146"/>
              <a:gd name="connsiteY39" fmla="*/ 160837 h 295034"/>
              <a:gd name="connsiteX40" fmla="*/ 1606395 w 1785146"/>
              <a:gd name="connsiteY40" fmla="*/ 160837 h 295034"/>
              <a:gd name="connsiteX41" fmla="*/ 1666149 w 1785146"/>
              <a:gd name="connsiteY41" fmla="*/ 160837 h 295034"/>
              <a:gd name="connsiteX42" fmla="*/ 1721670 w 1785146"/>
              <a:gd name="connsiteY42" fmla="*/ 156605 h 295034"/>
              <a:gd name="connsiteX43" fmla="*/ 1401365 w 1785146"/>
              <a:gd name="connsiteY43" fmla="*/ 143907 h 295034"/>
              <a:gd name="connsiteX44" fmla="*/ 1397132 w 1785146"/>
              <a:gd name="connsiteY44" fmla="*/ 143907 h 295034"/>
              <a:gd name="connsiteX45" fmla="*/ 1405722 w 1785146"/>
              <a:gd name="connsiteY45" fmla="*/ 143907 h 295034"/>
              <a:gd name="connsiteX46" fmla="*/ 1316091 w 1785146"/>
              <a:gd name="connsiteY46" fmla="*/ 135442 h 295034"/>
              <a:gd name="connsiteX47" fmla="*/ 1606519 w 1785146"/>
              <a:gd name="connsiteY47" fmla="*/ 139675 h 295034"/>
              <a:gd name="connsiteX48" fmla="*/ 1337503 w 1785146"/>
              <a:gd name="connsiteY48" fmla="*/ 126977 h 295034"/>
              <a:gd name="connsiteX49" fmla="*/ 1384434 w 1785146"/>
              <a:gd name="connsiteY49" fmla="*/ 122744 h 295034"/>
              <a:gd name="connsiteX50" fmla="*/ 1435723 w 1785146"/>
              <a:gd name="connsiteY50" fmla="*/ 126977 h 295034"/>
              <a:gd name="connsiteX51" fmla="*/ 1363147 w 1785146"/>
              <a:gd name="connsiteY51" fmla="*/ 122744 h 295034"/>
              <a:gd name="connsiteX52" fmla="*/ 1550998 w 1785146"/>
              <a:gd name="connsiteY52" fmla="*/ 122744 h 295034"/>
              <a:gd name="connsiteX53" fmla="*/ 1486888 w 1785146"/>
              <a:gd name="connsiteY53" fmla="*/ 118512 h 295034"/>
              <a:gd name="connsiteX54" fmla="*/ 1418544 w 1785146"/>
              <a:gd name="connsiteY54" fmla="*/ 110047 h 295034"/>
              <a:gd name="connsiteX55" fmla="*/ 1576518 w 1785146"/>
              <a:gd name="connsiteY55" fmla="*/ 114279 h 295034"/>
              <a:gd name="connsiteX56" fmla="*/ 1529586 w 1785146"/>
              <a:gd name="connsiteY56" fmla="*/ 114279 h 295034"/>
              <a:gd name="connsiteX57" fmla="*/ 1529586 w 1785146"/>
              <a:gd name="connsiteY57" fmla="*/ 114279 h 295034"/>
              <a:gd name="connsiteX58" fmla="*/ 1589340 w 1785146"/>
              <a:gd name="connsiteY58" fmla="*/ 114279 h 295034"/>
              <a:gd name="connsiteX59" fmla="*/ 1580750 w 1785146"/>
              <a:gd name="connsiteY59" fmla="*/ 114279 h 295034"/>
              <a:gd name="connsiteX60" fmla="*/ 1687560 w 1785146"/>
              <a:gd name="connsiteY60" fmla="*/ 114279 h 295034"/>
              <a:gd name="connsiteX61" fmla="*/ 1614984 w 1785146"/>
              <a:gd name="connsiteY61" fmla="*/ 110047 h 295034"/>
              <a:gd name="connsiteX62" fmla="*/ 1525353 w 1785146"/>
              <a:gd name="connsiteY62" fmla="*/ 105814 h 295034"/>
              <a:gd name="connsiteX63" fmla="*/ 1529586 w 1785146"/>
              <a:gd name="connsiteY63" fmla="*/ 101582 h 295034"/>
              <a:gd name="connsiteX64" fmla="*/ 1747314 w 1785146"/>
              <a:gd name="connsiteY64" fmla="*/ 101582 h 295034"/>
              <a:gd name="connsiteX65" fmla="*/ 1743082 w 1785146"/>
              <a:gd name="connsiteY65" fmla="*/ 101582 h 295034"/>
              <a:gd name="connsiteX66" fmla="*/ 1435599 w 1785146"/>
              <a:gd name="connsiteY66" fmla="*/ 88884 h 295034"/>
              <a:gd name="connsiteX67" fmla="*/ 1388667 w 1785146"/>
              <a:gd name="connsiteY67" fmla="*/ 88884 h 295034"/>
              <a:gd name="connsiteX68" fmla="*/ 1525353 w 1785146"/>
              <a:gd name="connsiteY68" fmla="*/ 88884 h 295034"/>
              <a:gd name="connsiteX69" fmla="*/ 1418544 w 1785146"/>
              <a:gd name="connsiteY69" fmla="*/ 84651 h 295034"/>
              <a:gd name="connsiteX70" fmla="*/ 1422777 w 1785146"/>
              <a:gd name="connsiteY70" fmla="*/ 80419 h 295034"/>
              <a:gd name="connsiteX71" fmla="*/ 1559463 w 1785146"/>
              <a:gd name="connsiteY71" fmla="*/ 76186 h 295034"/>
              <a:gd name="connsiteX72" fmla="*/ 1550873 w 1785146"/>
              <a:gd name="connsiteY72" fmla="*/ 76186 h 295034"/>
              <a:gd name="connsiteX73" fmla="*/ 1559463 w 1785146"/>
              <a:gd name="connsiteY73" fmla="*/ 71954 h 295034"/>
              <a:gd name="connsiteX74" fmla="*/ 1512531 w 1785146"/>
              <a:gd name="connsiteY74" fmla="*/ 71954 h 295034"/>
              <a:gd name="connsiteX75" fmla="*/ 1457011 w 1785146"/>
              <a:gd name="connsiteY75" fmla="*/ 63488 h 295034"/>
              <a:gd name="connsiteX76" fmla="*/ 1461242 w 1785146"/>
              <a:gd name="connsiteY76" fmla="*/ 63488 h 295034"/>
              <a:gd name="connsiteX77" fmla="*/ 1593572 w 1785146"/>
              <a:gd name="connsiteY77" fmla="*/ 63488 h 295034"/>
              <a:gd name="connsiteX78" fmla="*/ 1465475 w 1785146"/>
              <a:gd name="connsiteY78" fmla="*/ 59256 h 295034"/>
              <a:gd name="connsiteX79" fmla="*/ 1529586 w 1785146"/>
              <a:gd name="connsiteY79" fmla="*/ 55023 h 295034"/>
              <a:gd name="connsiteX80" fmla="*/ 1525353 w 1785146"/>
              <a:gd name="connsiteY80" fmla="*/ 55023 h 295034"/>
              <a:gd name="connsiteX81" fmla="*/ 1388667 w 1785146"/>
              <a:gd name="connsiteY81" fmla="*/ 50791 h 295034"/>
              <a:gd name="connsiteX82" fmla="*/ 1520996 w 1785146"/>
              <a:gd name="connsiteY82" fmla="*/ 50791 h 295034"/>
              <a:gd name="connsiteX83" fmla="*/ 1482530 w 1785146"/>
              <a:gd name="connsiteY83" fmla="*/ 46558 h 295034"/>
              <a:gd name="connsiteX84" fmla="*/ 1602038 w 1785146"/>
              <a:gd name="connsiteY84" fmla="*/ 46558 h 295034"/>
              <a:gd name="connsiteX85" fmla="*/ 1290322 w 1785146"/>
              <a:gd name="connsiteY85" fmla="*/ 33860 h 295034"/>
              <a:gd name="connsiteX86" fmla="*/ 1341611 w 1785146"/>
              <a:gd name="connsiteY86" fmla="*/ 29628 h 295034"/>
              <a:gd name="connsiteX87" fmla="*/ 1204923 w 1785146"/>
              <a:gd name="connsiteY87" fmla="*/ 25395 h 295034"/>
              <a:gd name="connsiteX88" fmla="*/ 1196334 w 1785146"/>
              <a:gd name="connsiteY88" fmla="*/ 21163 h 295034"/>
              <a:gd name="connsiteX89" fmla="*/ 1209156 w 1785146"/>
              <a:gd name="connsiteY89" fmla="*/ 21163 h 295034"/>
              <a:gd name="connsiteX90" fmla="*/ 1503817 w 1785146"/>
              <a:gd name="connsiteY90" fmla="*/ 29628 h 295034"/>
              <a:gd name="connsiteX91" fmla="*/ 1627682 w 1785146"/>
              <a:gd name="connsiteY91" fmla="*/ 33860 h 295034"/>
              <a:gd name="connsiteX92" fmla="*/ 1525229 w 1785146"/>
              <a:gd name="connsiteY92" fmla="*/ 29628 h 295034"/>
              <a:gd name="connsiteX93" fmla="*/ 1520996 w 1785146"/>
              <a:gd name="connsiteY93" fmla="*/ 29628 h 295034"/>
              <a:gd name="connsiteX94" fmla="*/ 1661916 w 1785146"/>
              <a:gd name="connsiteY94" fmla="*/ 29628 h 295034"/>
              <a:gd name="connsiteX95" fmla="*/ 1457011 w 1785146"/>
              <a:gd name="connsiteY95" fmla="*/ 16930 h 295034"/>
              <a:gd name="connsiteX96" fmla="*/ 1461242 w 1785146"/>
              <a:gd name="connsiteY96" fmla="*/ 21163 h 295034"/>
              <a:gd name="connsiteX97" fmla="*/ 1422777 w 1785146"/>
              <a:gd name="connsiteY97" fmla="*/ 16930 h 295034"/>
              <a:gd name="connsiteX98" fmla="*/ 1422777 w 1785146"/>
              <a:gd name="connsiteY98" fmla="*/ 16930 h 295034"/>
              <a:gd name="connsiteX99" fmla="*/ 1422777 w 1785146"/>
              <a:gd name="connsiteY99" fmla="*/ 16930 h 295034"/>
              <a:gd name="connsiteX100" fmla="*/ 1418544 w 1785146"/>
              <a:gd name="connsiteY100" fmla="*/ 16930 h 295034"/>
              <a:gd name="connsiteX101" fmla="*/ 1392900 w 1785146"/>
              <a:gd name="connsiteY101" fmla="*/ 12698 h 295034"/>
              <a:gd name="connsiteX102" fmla="*/ 1388667 w 1785146"/>
              <a:gd name="connsiteY102" fmla="*/ 16930 h 295034"/>
              <a:gd name="connsiteX103" fmla="*/ 1380077 w 1785146"/>
              <a:gd name="connsiteY103" fmla="*/ 12698 h 295034"/>
              <a:gd name="connsiteX104" fmla="*/ 1380077 w 1785146"/>
              <a:gd name="connsiteY104" fmla="*/ 16930 h 295034"/>
              <a:gd name="connsiteX105" fmla="*/ 1213513 w 1785146"/>
              <a:gd name="connsiteY105" fmla="*/ 12698 h 295034"/>
              <a:gd name="connsiteX106" fmla="*/ 1217746 w 1785146"/>
              <a:gd name="connsiteY106" fmla="*/ 8465 h 295034"/>
              <a:gd name="connsiteX107" fmla="*/ 1192101 w 1785146"/>
              <a:gd name="connsiteY107" fmla="*/ 12698 h 295034"/>
              <a:gd name="connsiteX108" fmla="*/ 1102471 w 1785146"/>
              <a:gd name="connsiteY108" fmla="*/ 12698 h 295034"/>
              <a:gd name="connsiteX109" fmla="*/ 1098238 w 1785146"/>
              <a:gd name="connsiteY109" fmla="*/ 8465 h 295034"/>
              <a:gd name="connsiteX110" fmla="*/ 1098238 w 1785146"/>
              <a:gd name="connsiteY110" fmla="*/ 8465 h 295034"/>
              <a:gd name="connsiteX111" fmla="*/ 1085416 w 1785146"/>
              <a:gd name="connsiteY111" fmla="*/ 8465 h 295034"/>
              <a:gd name="connsiteX112" fmla="*/ 1085416 w 1785146"/>
              <a:gd name="connsiteY112" fmla="*/ 8465 h 295034"/>
              <a:gd name="connsiteX113" fmla="*/ 1025662 w 1785146"/>
              <a:gd name="connsiteY113" fmla="*/ 8465 h 295034"/>
              <a:gd name="connsiteX114" fmla="*/ 1029894 w 1785146"/>
              <a:gd name="connsiteY114" fmla="*/ 8465 h 295034"/>
              <a:gd name="connsiteX115" fmla="*/ 1008483 w 1785146"/>
              <a:gd name="connsiteY115" fmla="*/ 8465 h 295034"/>
              <a:gd name="connsiteX116" fmla="*/ 1008483 w 1785146"/>
              <a:gd name="connsiteY116" fmla="*/ 8465 h 295034"/>
              <a:gd name="connsiteX117" fmla="*/ 918852 w 1785146"/>
              <a:gd name="connsiteY117" fmla="*/ 8465 h 295034"/>
              <a:gd name="connsiteX118" fmla="*/ 918852 w 1785146"/>
              <a:gd name="connsiteY118" fmla="*/ 4232 h 295034"/>
              <a:gd name="connsiteX119" fmla="*/ 910263 w 1785146"/>
              <a:gd name="connsiteY119" fmla="*/ 4232 h 295034"/>
              <a:gd name="connsiteX120" fmla="*/ 867563 w 1785146"/>
              <a:gd name="connsiteY120" fmla="*/ 8465 h 295034"/>
              <a:gd name="connsiteX121" fmla="*/ 854741 w 1785146"/>
              <a:gd name="connsiteY121" fmla="*/ 8465 h 295034"/>
              <a:gd name="connsiteX122" fmla="*/ 807809 w 1785146"/>
              <a:gd name="connsiteY122" fmla="*/ 4232 h 295034"/>
              <a:gd name="connsiteX123" fmla="*/ 782165 w 1785146"/>
              <a:gd name="connsiteY123" fmla="*/ 8465 h 295034"/>
              <a:gd name="connsiteX124" fmla="*/ 769343 w 1785146"/>
              <a:gd name="connsiteY124" fmla="*/ 4232 h 295034"/>
              <a:gd name="connsiteX125" fmla="*/ 696767 w 1785146"/>
              <a:gd name="connsiteY125" fmla="*/ 4232 h 295034"/>
              <a:gd name="connsiteX126" fmla="*/ 692534 w 1785146"/>
              <a:gd name="connsiteY126" fmla="*/ 4232 h 295034"/>
              <a:gd name="connsiteX127" fmla="*/ 688301 w 1785146"/>
              <a:gd name="connsiteY127" fmla="*/ 4232 h 295034"/>
              <a:gd name="connsiteX128" fmla="*/ 684069 w 1785146"/>
              <a:gd name="connsiteY128" fmla="*/ 4232 h 295034"/>
              <a:gd name="connsiteX129" fmla="*/ 637137 w 1785146"/>
              <a:gd name="connsiteY129" fmla="*/ 4232 h 295034"/>
              <a:gd name="connsiteX130" fmla="*/ 611493 w 1785146"/>
              <a:gd name="connsiteY130" fmla="*/ 4232 h 295034"/>
              <a:gd name="connsiteX131" fmla="*/ 329654 w 1785146"/>
              <a:gd name="connsiteY131" fmla="*/ 4232 h 295034"/>
              <a:gd name="connsiteX132" fmla="*/ 329654 w 1785146"/>
              <a:gd name="connsiteY132" fmla="*/ 0 h 295034"/>
              <a:gd name="connsiteX133" fmla="*/ 359531 w 1785146"/>
              <a:gd name="connsiteY133" fmla="*/ 0 h 295034"/>
              <a:gd name="connsiteX134" fmla="*/ 257078 w 1785146"/>
              <a:gd name="connsiteY134" fmla="*/ 4232 h 295034"/>
              <a:gd name="connsiteX135" fmla="*/ 5116 w 1785146"/>
              <a:gd name="connsiteY135" fmla="*/ 25395 h 295034"/>
              <a:gd name="connsiteX136" fmla="*/ 13705 w 1785146"/>
              <a:gd name="connsiteY136" fmla="*/ 25395 h 295034"/>
              <a:gd name="connsiteX137" fmla="*/ 883 w 1785146"/>
              <a:gd name="connsiteY137" fmla="*/ 33860 h 295034"/>
              <a:gd name="connsiteX138" fmla="*/ 9473 w 1785146"/>
              <a:gd name="connsiteY138" fmla="*/ 33860 h 295034"/>
              <a:gd name="connsiteX139" fmla="*/ 883 w 1785146"/>
              <a:gd name="connsiteY139" fmla="*/ 38093 h 295034"/>
              <a:gd name="connsiteX140" fmla="*/ 13705 w 1785146"/>
              <a:gd name="connsiteY140" fmla="*/ 42326 h 295034"/>
              <a:gd name="connsiteX141" fmla="*/ 883 w 1785146"/>
              <a:gd name="connsiteY141" fmla="*/ 46558 h 295034"/>
              <a:gd name="connsiteX142" fmla="*/ 883 w 1785146"/>
              <a:gd name="connsiteY142" fmla="*/ 50791 h 295034"/>
              <a:gd name="connsiteX143" fmla="*/ 13705 w 1785146"/>
              <a:gd name="connsiteY143" fmla="*/ 55023 h 295034"/>
              <a:gd name="connsiteX144" fmla="*/ 5116 w 1785146"/>
              <a:gd name="connsiteY144" fmla="*/ 63488 h 295034"/>
              <a:gd name="connsiteX145" fmla="*/ 13705 w 1785146"/>
              <a:gd name="connsiteY145" fmla="*/ 67721 h 295034"/>
              <a:gd name="connsiteX146" fmla="*/ 9473 w 1785146"/>
              <a:gd name="connsiteY146" fmla="*/ 67721 h 295034"/>
              <a:gd name="connsiteX147" fmla="*/ 5241 w 1785146"/>
              <a:gd name="connsiteY147" fmla="*/ 71954 h 295034"/>
              <a:gd name="connsiteX148" fmla="*/ 22295 w 1785146"/>
              <a:gd name="connsiteY148" fmla="*/ 84651 h 295034"/>
              <a:gd name="connsiteX149" fmla="*/ 13705 w 1785146"/>
              <a:gd name="connsiteY149" fmla="*/ 88884 h 295034"/>
              <a:gd name="connsiteX150" fmla="*/ 26527 w 1785146"/>
              <a:gd name="connsiteY150" fmla="*/ 88884 h 295034"/>
              <a:gd name="connsiteX151" fmla="*/ 9473 w 1785146"/>
              <a:gd name="connsiteY151" fmla="*/ 93116 h 295034"/>
              <a:gd name="connsiteX152" fmla="*/ 18062 w 1785146"/>
              <a:gd name="connsiteY152" fmla="*/ 97349 h 295034"/>
              <a:gd name="connsiteX153" fmla="*/ 9473 w 1785146"/>
              <a:gd name="connsiteY153" fmla="*/ 101582 h 295034"/>
              <a:gd name="connsiteX154" fmla="*/ 13705 w 1785146"/>
              <a:gd name="connsiteY154" fmla="*/ 101582 h 295034"/>
              <a:gd name="connsiteX155" fmla="*/ 17938 w 1785146"/>
              <a:gd name="connsiteY155" fmla="*/ 105814 h 295034"/>
              <a:gd name="connsiteX156" fmla="*/ 30760 w 1785146"/>
              <a:gd name="connsiteY156" fmla="*/ 110047 h 295034"/>
              <a:gd name="connsiteX157" fmla="*/ 17938 w 1785146"/>
              <a:gd name="connsiteY157" fmla="*/ 110047 h 295034"/>
              <a:gd name="connsiteX158" fmla="*/ 26527 w 1785146"/>
              <a:gd name="connsiteY158" fmla="*/ 114279 h 295034"/>
              <a:gd name="connsiteX159" fmla="*/ 22295 w 1785146"/>
              <a:gd name="connsiteY159" fmla="*/ 114279 h 295034"/>
              <a:gd name="connsiteX160" fmla="*/ 26527 w 1785146"/>
              <a:gd name="connsiteY160" fmla="*/ 118512 h 295034"/>
              <a:gd name="connsiteX161" fmla="*/ 26527 w 1785146"/>
              <a:gd name="connsiteY161" fmla="*/ 126977 h 295034"/>
              <a:gd name="connsiteX162" fmla="*/ 47939 w 1785146"/>
              <a:gd name="connsiteY162" fmla="*/ 135442 h 295034"/>
              <a:gd name="connsiteX163" fmla="*/ 30884 w 1785146"/>
              <a:gd name="connsiteY163" fmla="*/ 139675 h 295034"/>
              <a:gd name="connsiteX164" fmla="*/ 26652 w 1785146"/>
              <a:gd name="connsiteY164" fmla="*/ 139675 h 295034"/>
              <a:gd name="connsiteX165" fmla="*/ 56529 w 1785146"/>
              <a:gd name="connsiteY165" fmla="*/ 148140 h 295034"/>
              <a:gd name="connsiteX166" fmla="*/ 30884 w 1785146"/>
              <a:gd name="connsiteY166" fmla="*/ 152372 h 295034"/>
              <a:gd name="connsiteX167" fmla="*/ 47939 w 1785146"/>
              <a:gd name="connsiteY167" fmla="*/ 152372 h 295034"/>
              <a:gd name="connsiteX168" fmla="*/ 35117 w 1785146"/>
              <a:gd name="connsiteY168" fmla="*/ 160837 h 295034"/>
              <a:gd name="connsiteX169" fmla="*/ 47939 w 1785146"/>
              <a:gd name="connsiteY169" fmla="*/ 165070 h 295034"/>
              <a:gd name="connsiteX170" fmla="*/ 30884 w 1785146"/>
              <a:gd name="connsiteY170" fmla="*/ 173535 h 295034"/>
              <a:gd name="connsiteX171" fmla="*/ 39475 w 1785146"/>
              <a:gd name="connsiteY171" fmla="*/ 173535 h 295034"/>
              <a:gd name="connsiteX172" fmla="*/ 39475 w 1785146"/>
              <a:gd name="connsiteY172" fmla="*/ 182000 h 295034"/>
              <a:gd name="connsiteX173" fmla="*/ 48064 w 1785146"/>
              <a:gd name="connsiteY173" fmla="*/ 186233 h 295034"/>
              <a:gd name="connsiteX174" fmla="*/ 39475 w 1785146"/>
              <a:gd name="connsiteY174" fmla="*/ 190465 h 295034"/>
              <a:gd name="connsiteX175" fmla="*/ 60886 w 1785146"/>
              <a:gd name="connsiteY175" fmla="*/ 194698 h 295034"/>
              <a:gd name="connsiteX176" fmla="*/ 39475 w 1785146"/>
              <a:gd name="connsiteY176" fmla="*/ 198930 h 295034"/>
              <a:gd name="connsiteX177" fmla="*/ 43707 w 1785146"/>
              <a:gd name="connsiteY177" fmla="*/ 203163 h 295034"/>
              <a:gd name="connsiteX178" fmla="*/ 35117 w 1785146"/>
              <a:gd name="connsiteY178" fmla="*/ 203163 h 295034"/>
              <a:gd name="connsiteX179" fmla="*/ 52172 w 1785146"/>
              <a:gd name="connsiteY179" fmla="*/ 207396 h 295034"/>
              <a:gd name="connsiteX180" fmla="*/ 47939 w 1785146"/>
              <a:gd name="connsiteY180" fmla="*/ 207396 h 295034"/>
              <a:gd name="connsiteX181" fmla="*/ 60761 w 1785146"/>
              <a:gd name="connsiteY181" fmla="*/ 211628 h 295034"/>
              <a:gd name="connsiteX182" fmla="*/ 43707 w 1785146"/>
              <a:gd name="connsiteY182" fmla="*/ 215861 h 295034"/>
              <a:gd name="connsiteX183" fmla="*/ 47939 w 1785146"/>
              <a:gd name="connsiteY183" fmla="*/ 215861 h 295034"/>
              <a:gd name="connsiteX184" fmla="*/ 43707 w 1785146"/>
              <a:gd name="connsiteY184" fmla="*/ 220093 h 295034"/>
              <a:gd name="connsiteX185" fmla="*/ 69351 w 1785146"/>
              <a:gd name="connsiteY185" fmla="*/ 220093 h 295034"/>
              <a:gd name="connsiteX186" fmla="*/ 43707 w 1785146"/>
              <a:gd name="connsiteY186" fmla="*/ 224326 h 295034"/>
              <a:gd name="connsiteX187" fmla="*/ 90638 w 1785146"/>
              <a:gd name="connsiteY187" fmla="*/ 228558 h 295034"/>
              <a:gd name="connsiteX188" fmla="*/ 35117 w 1785146"/>
              <a:gd name="connsiteY188" fmla="*/ 237024 h 295034"/>
              <a:gd name="connsiteX189" fmla="*/ 47939 w 1785146"/>
              <a:gd name="connsiteY189" fmla="*/ 241256 h 295034"/>
              <a:gd name="connsiteX190" fmla="*/ 43707 w 1785146"/>
              <a:gd name="connsiteY190" fmla="*/ 241256 h 295034"/>
              <a:gd name="connsiteX191" fmla="*/ 65118 w 1785146"/>
              <a:gd name="connsiteY191" fmla="*/ 245489 h 295034"/>
              <a:gd name="connsiteX192" fmla="*/ 56529 w 1785146"/>
              <a:gd name="connsiteY192" fmla="*/ 249721 h 295034"/>
              <a:gd name="connsiteX193" fmla="*/ 56529 w 1785146"/>
              <a:gd name="connsiteY193" fmla="*/ 249721 h 295034"/>
              <a:gd name="connsiteX194" fmla="*/ 47939 w 1785146"/>
              <a:gd name="connsiteY194" fmla="*/ 253954 h 295034"/>
              <a:gd name="connsiteX195" fmla="*/ 69351 w 1785146"/>
              <a:gd name="connsiteY195" fmla="*/ 258186 h 295034"/>
              <a:gd name="connsiteX196" fmla="*/ 244380 w 1785146"/>
              <a:gd name="connsiteY196" fmla="*/ 283582 h 295034"/>
              <a:gd name="connsiteX197" fmla="*/ 244380 w 1785146"/>
              <a:gd name="connsiteY197" fmla="*/ 283582 h 295034"/>
              <a:gd name="connsiteX198" fmla="*/ 351190 w 1785146"/>
              <a:gd name="connsiteY198" fmla="*/ 287814 h 295034"/>
              <a:gd name="connsiteX199" fmla="*/ 372602 w 1785146"/>
              <a:gd name="connsiteY199" fmla="*/ 292047 h 295034"/>
              <a:gd name="connsiteX200" fmla="*/ 1013088 w 1785146"/>
              <a:gd name="connsiteY200" fmla="*/ 292047 h 295034"/>
              <a:gd name="connsiteX201" fmla="*/ 1051556 w 1785146"/>
              <a:gd name="connsiteY201" fmla="*/ 292047 h 295034"/>
              <a:gd name="connsiteX202" fmla="*/ 1299285 w 1785146"/>
              <a:gd name="connsiteY202" fmla="*/ 292047 h 295034"/>
              <a:gd name="connsiteX203" fmla="*/ 1295052 w 1785146"/>
              <a:gd name="connsiteY203" fmla="*/ 292047 h 295034"/>
              <a:gd name="connsiteX204" fmla="*/ 1367628 w 1785146"/>
              <a:gd name="connsiteY204" fmla="*/ 287814 h 295034"/>
              <a:gd name="connsiteX205" fmla="*/ 1371861 w 1785146"/>
              <a:gd name="connsiteY205" fmla="*/ 292047 h 295034"/>
              <a:gd name="connsiteX206" fmla="*/ 1435972 w 1785146"/>
              <a:gd name="connsiteY206" fmla="*/ 287814 h 295034"/>
              <a:gd name="connsiteX207" fmla="*/ 1713578 w 1785146"/>
              <a:gd name="connsiteY207" fmla="*/ 283582 h 295034"/>
              <a:gd name="connsiteX208" fmla="*/ 1666646 w 1785146"/>
              <a:gd name="connsiteY208" fmla="*/ 279349 h 295034"/>
              <a:gd name="connsiteX209" fmla="*/ 1777689 w 1785146"/>
              <a:gd name="connsiteY209" fmla="*/ 266652 h 295034"/>
              <a:gd name="connsiteX210" fmla="*/ 1332647 w 1785146"/>
              <a:gd name="connsiteY210" fmla="*/ 262419 h 295034"/>
              <a:gd name="connsiteX211" fmla="*/ 1332647 w 1785146"/>
              <a:gd name="connsiteY211" fmla="*/ 262419 h 295034"/>
              <a:gd name="connsiteX212" fmla="*/ 1430868 w 1785146"/>
              <a:gd name="connsiteY212" fmla="*/ 55148 h 295034"/>
              <a:gd name="connsiteX213" fmla="*/ 1422278 w 1785146"/>
              <a:gd name="connsiteY213" fmla="*/ 55148 h 295034"/>
              <a:gd name="connsiteX214" fmla="*/ 1413688 w 1785146"/>
              <a:gd name="connsiteY214" fmla="*/ 55148 h 295034"/>
              <a:gd name="connsiteX215" fmla="*/ 1430868 w 1785146"/>
              <a:gd name="connsiteY215" fmla="*/ 55148 h 295034"/>
              <a:gd name="connsiteX216" fmla="*/ 1430868 w 1785146"/>
              <a:gd name="connsiteY216" fmla="*/ 55148 h 295034"/>
              <a:gd name="connsiteX217" fmla="*/ 1430868 w 1785146"/>
              <a:gd name="connsiteY217" fmla="*/ 55148 h 295034"/>
              <a:gd name="connsiteX218" fmla="*/ 1319825 w 1785146"/>
              <a:gd name="connsiteY218" fmla="*/ 287814 h 295034"/>
              <a:gd name="connsiteX219" fmla="*/ 1345469 w 1785146"/>
              <a:gd name="connsiteY219" fmla="*/ 287814 h 295034"/>
              <a:gd name="connsiteX220" fmla="*/ 1319825 w 1785146"/>
              <a:gd name="connsiteY220" fmla="*/ 287814 h 295034"/>
              <a:gd name="connsiteX221" fmla="*/ 1319825 w 1785146"/>
              <a:gd name="connsiteY221" fmla="*/ 287814 h 295034"/>
              <a:gd name="connsiteX222" fmla="*/ 1371114 w 1785146"/>
              <a:gd name="connsiteY222" fmla="*/ 275117 h 295034"/>
              <a:gd name="connsiteX223" fmla="*/ 1362524 w 1785146"/>
              <a:gd name="connsiteY223" fmla="*/ 275117 h 295034"/>
              <a:gd name="connsiteX224" fmla="*/ 1221605 w 1785146"/>
              <a:gd name="connsiteY224" fmla="*/ 275117 h 295034"/>
              <a:gd name="connsiteX225" fmla="*/ 1200193 w 1785146"/>
              <a:gd name="connsiteY225" fmla="*/ 275117 h 295034"/>
              <a:gd name="connsiteX226" fmla="*/ 1221605 w 1785146"/>
              <a:gd name="connsiteY226" fmla="*/ 275117 h 295034"/>
              <a:gd name="connsiteX227" fmla="*/ 1388168 w 1785146"/>
              <a:gd name="connsiteY227" fmla="*/ 270884 h 295034"/>
              <a:gd name="connsiteX228" fmla="*/ 1400991 w 1785146"/>
              <a:gd name="connsiteY228" fmla="*/ 275117 h 295034"/>
              <a:gd name="connsiteX229" fmla="*/ 1482156 w 1785146"/>
              <a:gd name="connsiteY229" fmla="*/ 275117 h 295034"/>
              <a:gd name="connsiteX230" fmla="*/ 1371114 w 1785146"/>
              <a:gd name="connsiteY230" fmla="*/ 275117 h 295034"/>
              <a:gd name="connsiteX231" fmla="*/ 1371114 w 1785146"/>
              <a:gd name="connsiteY231" fmla="*/ 275117 h 295034"/>
              <a:gd name="connsiteX232" fmla="*/ 1371114 w 1785146"/>
              <a:gd name="connsiteY232" fmla="*/ 275117 h 295034"/>
              <a:gd name="connsiteX233" fmla="*/ 1605897 w 1785146"/>
              <a:gd name="connsiteY233" fmla="*/ 279349 h 295034"/>
              <a:gd name="connsiteX234" fmla="*/ 1503444 w 1785146"/>
              <a:gd name="connsiteY234" fmla="*/ 279349 h 295034"/>
              <a:gd name="connsiteX235" fmla="*/ 1503444 w 1785146"/>
              <a:gd name="connsiteY235" fmla="*/ 275117 h 295034"/>
              <a:gd name="connsiteX236" fmla="*/ 1605897 w 1785146"/>
              <a:gd name="connsiteY236" fmla="*/ 279349 h 295034"/>
              <a:gd name="connsiteX237" fmla="*/ 1657186 w 1785146"/>
              <a:gd name="connsiteY237" fmla="*/ 279349 h 295034"/>
              <a:gd name="connsiteX238" fmla="*/ 1605897 w 1785146"/>
              <a:gd name="connsiteY238" fmla="*/ 279349 h 295034"/>
              <a:gd name="connsiteX239" fmla="*/ 1605897 w 1785146"/>
              <a:gd name="connsiteY239" fmla="*/ 279349 h 2950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</a:cxnLst>
            <a:rect l="l" t="t" r="r" b="b"/>
            <a:pathLst>
              <a:path w="1785146" h="295034">
                <a:moveTo>
                  <a:pt x="1332647" y="262419"/>
                </a:moveTo>
                <a:cubicBezTo>
                  <a:pt x="1332647" y="258186"/>
                  <a:pt x="1332647" y="258186"/>
                  <a:pt x="1332647" y="258186"/>
                </a:cubicBezTo>
                <a:cubicBezTo>
                  <a:pt x="1349702" y="258186"/>
                  <a:pt x="1366757" y="258186"/>
                  <a:pt x="1383936" y="258186"/>
                </a:cubicBezTo>
                <a:cubicBezTo>
                  <a:pt x="1388168" y="258186"/>
                  <a:pt x="1388168" y="258186"/>
                  <a:pt x="1388168" y="258186"/>
                </a:cubicBezTo>
                <a:cubicBezTo>
                  <a:pt x="1383936" y="258186"/>
                  <a:pt x="1375346" y="258186"/>
                  <a:pt x="1371114" y="253954"/>
                </a:cubicBezTo>
                <a:cubicBezTo>
                  <a:pt x="1503444" y="253954"/>
                  <a:pt x="1503444" y="253954"/>
                  <a:pt x="1503444" y="253954"/>
                </a:cubicBezTo>
                <a:cubicBezTo>
                  <a:pt x="1512033" y="253954"/>
                  <a:pt x="1512033" y="253954"/>
                  <a:pt x="1512033" y="253954"/>
                </a:cubicBezTo>
                <a:cubicBezTo>
                  <a:pt x="1584610" y="253954"/>
                  <a:pt x="1661543" y="258186"/>
                  <a:pt x="1729762" y="253954"/>
                </a:cubicBezTo>
                <a:cubicBezTo>
                  <a:pt x="1721171" y="249721"/>
                  <a:pt x="1721171" y="249721"/>
                  <a:pt x="1721171" y="249721"/>
                </a:cubicBezTo>
                <a:cubicBezTo>
                  <a:pt x="1742583" y="249721"/>
                  <a:pt x="1768103" y="249721"/>
                  <a:pt x="1785282" y="245489"/>
                </a:cubicBezTo>
                <a:cubicBezTo>
                  <a:pt x="1635774" y="241256"/>
                  <a:pt x="1486389" y="249721"/>
                  <a:pt x="1345469" y="237024"/>
                </a:cubicBezTo>
                <a:cubicBezTo>
                  <a:pt x="1345469" y="237024"/>
                  <a:pt x="1349702" y="237024"/>
                  <a:pt x="1349702" y="232791"/>
                </a:cubicBezTo>
                <a:cubicBezTo>
                  <a:pt x="1486389" y="232791"/>
                  <a:pt x="1627309" y="245489"/>
                  <a:pt x="1763872" y="237024"/>
                </a:cubicBezTo>
                <a:cubicBezTo>
                  <a:pt x="1725404" y="232791"/>
                  <a:pt x="1678473" y="232791"/>
                  <a:pt x="1640007" y="228558"/>
                </a:cubicBezTo>
                <a:lnTo>
                  <a:pt x="1640007" y="228558"/>
                </a:lnTo>
                <a:cubicBezTo>
                  <a:pt x="1704118" y="228558"/>
                  <a:pt x="1704118" y="228558"/>
                  <a:pt x="1704118" y="228558"/>
                </a:cubicBezTo>
                <a:cubicBezTo>
                  <a:pt x="1605897" y="224326"/>
                  <a:pt x="1605897" y="224326"/>
                  <a:pt x="1605897" y="224326"/>
                </a:cubicBezTo>
                <a:cubicBezTo>
                  <a:pt x="1605897" y="228558"/>
                  <a:pt x="1610130" y="228558"/>
                  <a:pt x="1605897" y="228558"/>
                </a:cubicBezTo>
                <a:cubicBezTo>
                  <a:pt x="1601664" y="228558"/>
                  <a:pt x="1593075" y="228558"/>
                  <a:pt x="1593075" y="224326"/>
                </a:cubicBezTo>
                <a:cubicBezTo>
                  <a:pt x="1588842" y="228558"/>
                  <a:pt x="1580253" y="224326"/>
                  <a:pt x="1580253" y="228558"/>
                </a:cubicBezTo>
                <a:cubicBezTo>
                  <a:pt x="1546143" y="228558"/>
                  <a:pt x="1507676" y="224326"/>
                  <a:pt x="1464977" y="224326"/>
                </a:cubicBezTo>
                <a:cubicBezTo>
                  <a:pt x="1460745" y="220093"/>
                  <a:pt x="1460745" y="220093"/>
                  <a:pt x="1460745" y="220093"/>
                </a:cubicBezTo>
                <a:cubicBezTo>
                  <a:pt x="1469334" y="220093"/>
                  <a:pt x="1469334" y="220093"/>
                  <a:pt x="1469334" y="220093"/>
                </a:cubicBezTo>
                <a:cubicBezTo>
                  <a:pt x="1554733" y="220093"/>
                  <a:pt x="1640131" y="224326"/>
                  <a:pt x="1717064" y="220093"/>
                </a:cubicBezTo>
                <a:cubicBezTo>
                  <a:pt x="1614611" y="215861"/>
                  <a:pt x="1503568" y="215861"/>
                  <a:pt x="1401115" y="207396"/>
                </a:cubicBezTo>
                <a:cubicBezTo>
                  <a:pt x="1486513" y="207396"/>
                  <a:pt x="1576144" y="211628"/>
                  <a:pt x="1665900" y="211628"/>
                </a:cubicBezTo>
                <a:cubicBezTo>
                  <a:pt x="1674489" y="207396"/>
                  <a:pt x="1674489" y="207396"/>
                  <a:pt x="1674489" y="207396"/>
                </a:cubicBezTo>
                <a:cubicBezTo>
                  <a:pt x="1738600" y="207396"/>
                  <a:pt x="1738600" y="207396"/>
                  <a:pt x="1738600" y="207396"/>
                </a:cubicBezTo>
                <a:cubicBezTo>
                  <a:pt x="1636147" y="203163"/>
                  <a:pt x="1529337" y="198930"/>
                  <a:pt x="1422651" y="198930"/>
                </a:cubicBezTo>
                <a:cubicBezTo>
                  <a:pt x="1426884" y="194698"/>
                  <a:pt x="1431241" y="194698"/>
                  <a:pt x="1435473" y="194698"/>
                </a:cubicBezTo>
                <a:cubicBezTo>
                  <a:pt x="1529461" y="198930"/>
                  <a:pt x="1623325" y="203163"/>
                  <a:pt x="1717313" y="198930"/>
                </a:cubicBezTo>
                <a:cubicBezTo>
                  <a:pt x="1691669" y="198930"/>
                  <a:pt x="1666024" y="194698"/>
                  <a:pt x="1640504" y="190465"/>
                </a:cubicBezTo>
                <a:cubicBezTo>
                  <a:pt x="1653326" y="186233"/>
                  <a:pt x="1674614" y="194698"/>
                  <a:pt x="1691793" y="190465"/>
                </a:cubicBezTo>
                <a:cubicBezTo>
                  <a:pt x="1653326" y="186233"/>
                  <a:pt x="1653326" y="186233"/>
                  <a:pt x="1653326" y="186233"/>
                </a:cubicBezTo>
                <a:cubicBezTo>
                  <a:pt x="1644737" y="177768"/>
                  <a:pt x="1619217" y="186233"/>
                  <a:pt x="1606395" y="177768"/>
                </a:cubicBezTo>
                <a:cubicBezTo>
                  <a:pt x="1623449" y="177768"/>
                  <a:pt x="1623449" y="177768"/>
                  <a:pt x="1623449" y="177768"/>
                </a:cubicBezTo>
                <a:cubicBezTo>
                  <a:pt x="1529461" y="169303"/>
                  <a:pt x="1529461" y="169303"/>
                  <a:pt x="1529461" y="169303"/>
                </a:cubicBezTo>
                <a:cubicBezTo>
                  <a:pt x="1657559" y="169303"/>
                  <a:pt x="1657559" y="169303"/>
                  <a:pt x="1657559" y="169303"/>
                </a:cubicBezTo>
                <a:cubicBezTo>
                  <a:pt x="1666149" y="160837"/>
                  <a:pt x="1687436" y="169303"/>
                  <a:pt x="1696026" y="165070"/>
                </a:cubicBezTo>
                <a:cubicBezTo>
                  <a:pt x="1610627" y="160837"/>
                  <a:pt x="1610627" y="160837"/>
                  <a:pt x="1610627" y="160837"/>
                </a:cubicBezTo>
                <a:cubicBezTo>
                  <a:pt x="1606395" y="160837"/>
                  <a:pt x="1606395" y="160837"/>
                  <a:pt x="1606395" y="160837"/>
                </a:cubicBezTo>
                <a:cubicBezTo>
                  <a:pt x="1623449" y="156605"/>
                  <a:pt x="1644861" y="165070"/>
                  <a:pt x="1666149" y="160837"/>
                </a:cubicBezTo>
                <a:cubicBezTo>
                  <a:pt x="1683203" y="156605"/>
                  <a:pt x="1704615" y="160837"/>
                  <a:pt x="1721670" y="156605"/>
                </a:cubicBezTo>
                <a:cubicBezTo>
                  <a:pt x="1610627" y="156605"/>
                  <a:pt x="1512407" y="148140"/>
                  <a:pt x="1401365" y="143907"/>
                </a:cubicBezTo>
                <a:cubicBezTo>
                  <a:pt x="1397132" y="143907"/>
                  <a:pt x="1397132" y="143907"/>
                  <a:pt x="1397132" y="143907"/>
                </a:cubicBezTo>
                <a:cubicBezTo>
                  <a:pt x="1397132" y="139675"/>
                  <a:pt x="1401365" y="143907"/>
                  <a:pt x="1405722" y="143907"/>
                </a:cubicBezTo>
                <a:cubicBezTo>
                  <a:pt x="1380077" y="135442"/>
                  <a:pt x="1345968" y="139675"/>
                  <a:pt x="1316091" y="135442"/>
                </a:cubicBezTo>
                <a:cubicBezTo>
                  <a:pt x="1410079" y="131209"/>
                  <a:pt x="1508298" y="143907"/>
                  <a:pt x="1606519" y="139675"/>
                </a:cubicBezTo>
                <a:cubicBezTo>
                  <a:pt x="1521121" y="131209"/>
                  <a:pt x="1427134" y="131209"/>
                  <a:pt x="1337503" y="126977"/>
                </a:cubicBezTo>
                <a:cubicBezTo>
                  <a:pt x="1350325" y="122744"/>
                  <a:pt x="1371612" y="126977"/>
                  <a:pt x="1384434" y="122744"/>
                </a:cubicBezTo>
                <a:cubicBezTo>
                  <a:pt x="1401489" y="126977"/>
                  <a:pt x="1418544" y="126977"/>
                  <a:pt x="1435723" y="126977"/>
                </a:cubicBezTo>
                <a:cubicBezTo>
                  <a:pt x="1410079" y="118512"/>
                  <a:pt x="1384434" y="126977"/>
                  <a:pt x="1363147" y="122744"/>
                </a:cubicBezTo>
                <a:cubicBezTo>
                  <a:pt x="1427258" y="114279"/>
                  <a:pt x="1487012" y="126977"/>
                  <a:pt x="1550998" y="122744"/>
                </a:cubicBezTo>
                <a:cubicBezTo>
                  <a:pt x="1486888" y="118512"/>
                  <a:pt x="1486888" y="118512"/>
                  <a:pt x="1486888" y="118512"/>
                </a:cubicBezTo>
                <a:cubicBezTo>
                  <a:pt x="1465475" y="110047"/>
                  <a:pt x="1435599" y="118512"/>
                  <a:pt x="1418544" y="110047"/>
                </a:cubicBezTo>
                <a:cubicBezTo>
                  <a:pt x="1474064" y="105814"/>
                  <a:pt x="1525353" y="110047"/>
                  <a:pt x="1576518" y="114279"/>
                </a:cubicBezTo>
                <a:cubicBezTo>
                  <a:pt x="1563695" y="114279"/>
                  <a:pt x="1542408" y="114279"/>
                  <a:pt x="1529586" y="114279"/>
                </a:cubicBezTo>
                <a:lnTo>
                  <a:pt x="1529586" y="114279"/>
                </a:lnTo>
                <a:cubicBezTo>
                  <a:pt x="1550998" y="110047"/>
                  <a:pt x="1572285" y="118512"/>
                  <a:pt x="1589340" y="114279"/>
                </a:cubicBezTo>
                <a:cubicBezTo>
                  <a:pt x="1585107" y="114279"/>
                  <a:pt x="1580750" y="114279"/>
                  <a:pt x="1580750" y="114279"/>
                </a:cubicBezTo>
                <a:cubicBezTo>
                  <a:pt x="1614860" y="110047"/>
                  <a:pt x="1653326" y="118512"/>
                  <a:pt x="1687560" y="114279"/>
                </a:cubicBezTo>
                <a:cubicBezTo>
                  <a:pt x="1614984" y="110047"/>
                  <a:pt x="1614984" y="110047"/>
                  <a:pt x="1614984" y="110047"/>
                </a:cubicBezTo>
                <a:cubicBezTo>
                  <a:pt x="1585107" y="105814"/>
                  <a:pt x="1559463" y="110047"/>
                  <a:pt x="1525353" y="105814"/>
                </a:cubicBezTo>
                <a:cubicBezTo>
                  <a:pt x="1529586" y="101582"/>
                  <a:pt x="1529586" y="101582"/>
                  <a:pt x="1529586" y="101582"/>
                </a:cubicBezTo>
                <a:cubicBezTo>
                  <a:pt x="1606395" y="110047"/>
                  <a:pt x="1666273" y="97349"/>
                  <a:pt x="1747314" y="101582"/>
                </a:cubicBezTo>
                <a:cubicBezTo>
                  <a:pt x="1743082" y="101582"/>
                  <a:pt x="1743082" y="101582"/>
                  <a:pt x="1743082" y="101582"/>
                </a:cubicBezTo>
                <a:cubicBezTo>
                  <a:pt x="1435599" y="88884"/>
                  <a:pt x="1435599" y="88884"/>
                  <a:pt x="1435599" y="88884"/>
                </a:cubicBezTo>
                <a:cubicBezTo>
                  <a:pt x="1388667" y="88884"/>
                  <a:pt x="1388667" y="88884"/>
                  <a:pt x="1388667" y="88884"/>
                </a:cubicBezTo>
                <a:cubicBezTo>
                  <a:pt x="1435599" y="84651"/>
                  <a:pt x="1478297" y="93116"/>
                  <a:pt x="1525353" y="88884"/>
                </a:cubicBezTo>
                <a:cubicBezTo>
                  <a:pt x="1491245" y="84651"/>
                  <a:pt x="1452778" y="84651"/>
                  <a:pt x="1418544" y="84651"/>
                </a:cubicBezTo>
                <a:cubicBezTo>
                  <a:pt x="1422777" y="80419"/>
                  <a:pt x="1422777" y="80419"/>
                  <a:pt x="1422777" y="80419"/>
                </a:cubicBezTo>
                <a:cubicBezTo>
                  <a:pt x="1465475" y="80419"/>
                  <a:pt x="1520996" y="84651"/>
                  <a:pt x="1559463" y="76186"/>
                </a:cubicBezTo>
                <a:cubicBezTo>
                  <a:pt x="1555230" y="76186"/>
                  <a:pt x="1550873" y="76186"/>
                  <a:pt x="1550873" y="76186"/>
                </a:cubicBezTo>
                <a:cubicBezTo>
                  <a:pt x="1559463" y="71954"/>
                  <a:pt x="1559463" y="71954"/>
                  <a:pt x="1559463" y="71954"/>
                </a:cubicBezTo>
                <a:cubicBezTo>
                  <a:pt x="1512531" y="71954"/>
                  <a:pt x="1512531" y="71954"/>
                  <a:pt x="1512531" y="71954"/>
                </a:cubicBezTo>
                <a:cubicBezTo>
                  <a:pt x="1499709" y="63488"/>
                  <a:pt x="1474064" y="67721"/>
                  <a:pt x="1457011" y="63488"/>
                </a:cubicBezTo>
                <a:cubicBezTo>
                  <a:pt x="1461242" y="63488"/>
                  <a:pt x="1461242" y="63488"/>
                  <a:pt x="1461242" y="63488"/>
                </a:cubicBezTo>
                <a:cubicBezTo>
                  <a:pt x="1503941" y="63488"/>
                  <a:pt x="1550873" y="63488"/>
                  <a:pt x="1593572" y="63488"/>
                </a:cubicBezTo>
                <a:cubicBezTo>
                  <a:pt x="1465475" y="59256"/>
                  <a:pt x="1465475" y="59256"/>
                  <a:pt x="1465475" y="59256"/>
                </a:cubicBezTo>
                <a:cubicBezTo>
                  <a:pt x="1486888" y="55023"/>
                  <a:pt x="1508174" y="59256"/>
                  <a:pt x="1529586" y="55023"/>
                </a:cubicBezTo>
                <a:cubicBezTo>
                  <a:pt x="1525353" y="55023"/>
                  <a:pt x="1525353" y="55023"/>
                  <a:pt x="1525353" y="55023"/>
                </a:cubicBezTo>
                <a:cubicBezTo>
                  <a:pt x="1478421" y="55023"/>
                  <a:pt x="1435723" y="50791"/>
                  <a:pt x="1388667" y="50791"/>
                </a:cubicBezTo>
                <a:cubicBezTo>
                  <a:pt x="1435599" y="46558"/>
                  <a:pt x="1478297" y="50791"/>
                  <a:pt x="1520996" y="50791"/>
                </a:cubicBezTo>
                <a:cubicBezTo>
                  <a:pt x="1482530" y="46558"/>
                  <a:pt x="1482530" y="46558"/>
                  <a:pt x="1482530" y="46558"/>
                </a:cubicBezTo>
                <a:cubicBezTo>
                  <a:pt x="1525229" y="46558"/>
                  <a:pt x="1559338" y="50791"/>
                  <a:pt x="1602038" y="46558"/>
                </a:cubicBezTo>
                <a:cubicBezTo>
                  <a:pt x="1499584" y="38093"/>
                  <a:pt x="1397132" y="38093"/>
                  <a:pt x="1290322" y="33860"/>
                </a:cubicBezTo>
                <a:cubicBezTo>
                  <a:pt x="1307377" y="25395"/>
                  <a:pt x="1333021" y="33860"/>
                  <a:pt x="1341611" y="29628"/>
                </a:cubicBezTo>
                <a:cubicBezTo>
                  <a:pt x="1298912" y="25395"/>
                  <a:pt x="1251980" y="25395"/>
                  <a:pt x="1204923" y="25395"/>
                </a:cubicBezTo>
                <a:cubicBezTo>
                  <a:pt x="1196334" y="25395"/>
                  <a:pt x="1204923" y="21163"/>
                  <a:pt x="1196334" y="21163"/>
                </a:cubicBezTo>
                <a:cubicBezTo>
                  <a:pt x="1200566" y="21163"/>
                  <a:pt x="1204923" y="21163"/>
                  <a:pt x="1209156" y="21163"/>
                </a:cubicBezTo>
                <a:cubicBezTo>
                  <a:pt x="1503817" y="29628"/>
                  <a:pt x="1503817" y="29628"/>
                  <a:pt x="1503817" y="29628"/>
                </a:cubicBezTo>
                <a:cubicBezTo>
                  <a:pt x="1546516" y="33860"/>
                  <a:pt x="1589215" y="33860"/>
                  <a:pt x="1627682" y="33860"/>
                </a:cubicBezTo>
                <a:cubicBezTo>
                  <a:pt x="1525229" y="29628"/>
                  <a:pt x="1525229" y="29628"/>
                  <a:pt x="1525229" y="29628"/>
                </a:cubicBezTo>
                <a:cubicBezTo>
                  <a:pt x="1520996" y="29628"/>
                  <a:pt x="1520996" y="29628"/>
                  <a:pt x="1520996" y="29628"/>
                </a:cubicBezTo>
                <a:cubicBezTo>
                  <a:pt x="1567928" y="29628"/>
                  <a:pt x="1614984" y="33860"/>
                  <a:pt x="1661916" y="29628"/>
                </a:cubicBezTo>
                <a:cubicBezTo>
                  <a:pt x="1589340" y="33860"/>
                  <a:pt x="1525229" y="12698"/>
                  <a:pt x="1457011" y="16930"/>
                </a:cubicBezTo>
                <a:cubicBezTo>
                  <a:pt x="1461242" y="16930"/>
                  <a:pt x="1461242" y="16930"/>
                  <a:pt x="1461242" y="21163"/>
                </a:cubicBezTo>
                <a:cubicBezTo>
                  <a:pt x="1448420" y="21163"/>
                  <a:pt x="1435599" y="21163"/>
                  <a:pt x="1422777" y="16930"/>
                </a:cubicBezTo>
                <a:lnTo>
                  <a:pt x="1422777" y="16930"/>
                </a:lnTo>
                <a:lnTo>
                  <a:pt x="1422777" y="16930"/>
                </a:lnTo>
                <a:lnTo>
                  <a:pt x="1418544" y="16930"/>
                </a:lnTo>
                <a:cubicBezTo>
                  <a:pt x="1409953" y="16930"/>
                  <a:pt x="1397132" y="21163"/>
                  <a:pt x="1392900" y="12698"/>
                </a:cubicBezTo>
                <a:cubicBezTo>
                  <a:pt x="1388667" y="16930"/>
                  <a:pt x="1388667" y="16930"/>
                  <a:pt x="1388667" y="16930"/>
                </a:cubicBezTo>
                <a:cubicBezTo>
                  <a:pt x="1380077" y="12698"/>
                  <a:pt x="1380077" y="12698"/>
                  <a:pt x="1380077" y="12698"/>
                </a:cubicBezTo>
                <a:cubicBezTo>
                  <a:pt x="1380077" y="16930"/>
                  <a:pt x="1380077" y="16930"/>
                  <a:pt x="1380077" y="16930"/>
                </a:cubicBezTo>
                <a:cubicBezTo>
                  <a:pt x="1213513" y="12698"/>
                  <a:pt x="1213513" y="12698"/>
                  <a:pt x="1213513" y="12698"/>
                </a:cubicBezTo>
                <a:cubicBezTo>
                  <a:pt x="1217746" y="8465"/>
                  <a:pt x="1217746" y="8465"/>
                  <a:pt x="1217746" y="8465"/>
                </a:cubicBezTo>
                <a:cubicBezTo>
                  <a:pt x="1209156" y="12698"/>
                  <a:pt x="1192101" y="4232"/>
                  <a:pt x="1192101" y="12698"/>
                </a:cubicBezTo>
                <a:cubicBezTo>
                  <a:pt x="1102471" y="12698"/>
                  <a:pt x="1102471" y="12698"/>
                  <a:pt x="1102471" y="12698"/>
                </a:cubicBezTo>
                <a:cubicBezTo>
                  <a:pt x="1098238" y="8465"/>
                  <a:pt x="1098238" y="8465"/>
                  <a:pt x="1098238" y="8465"/>
                </a:cubicBezTo>
                <a:lnTo>
                  <a:pt x="1098238" y="8465"/>
                </a:lnTo>
                <a:cubicBezTo>
                  <a:pt x="1085416" y="8465"/>
                  <a:pt x="1085416" y="8465"/>
                  <a:pt x="1085416" y="8465"/>
                </a:cubicBezTo>
                <a:lnTo>
                  <a:pt x="1085416" y="8465"/>
                </a:lnTo>
                <a:cubicBezTo>
                  <a:pt x="1068361" y="12698"/>
                  <a:pt x="1046949" y="12698"/>
                  <a:pt x="1025662" y="8465"/>
                </a:cubicBezTo>
                <a:lnTo>
                  <a:pt x="1029894" y="8465"/>
                </a:lnTo>
                <a:cubicBezTo>
                  <a:pt x="1008483" y="8465"/>
                  <a:pt x="1008483" y="8465"/>
                  <a:pt x="1008483" y="8465"/>
                </a:cubicBezTo>
                <a:lnTo>
                  <a:pt x="1008483" y="8465"/>
                </a:lnTo>
                <a:cubicBezTo>
                  <a:pt x="978606" y="12698"/>
                  <a:pt x="948729" y="8465"/>
                  <a:pt x="918852" y="8465"/>
                </a:cubicBezTo>
                <a:cubicBezTo>
                  <a:pt x="918852" y="4232"/>
                  <a:pt x="918852" y="4232"/>
                  <a:pt x="918852" y="4232"/>
                </a:cubicBezTo>
                <a:cubicBezTo>
                  <a:pt x="914620" y="4232"/>
                  <a:pt x="910263" y="4232"/>
                  <a:pt x="910263" y="4232"/>
                </a:cubicBezTo>
                <a:cubicBezTo>
                  <a:pt x="893208" y="4232"/>
                  <a:pt x="876153" y="0"/>
                  <a:pt x="867563" y="8465"/>
                </a:cubicBezTo>
                <a:cubicBezTo>
                  <a:pt x="863331" y="4232"/>
                  <a:pt x="858974" y="4232"/>
                  <a:pt x="854741" y="8465"/>
                </a:cubicBezTo>
                <a:cubicBezTo>
                  <a:pt x="846152" y="0"/>
                  <a:pt x="824864" y="4232"/>
                  <a:pt x="807809" y="4232"/>
                </a:cubicBezTo>
                <a:cubicBezTo>
                  <a:pt x="807809" y="8465"/>
                  <a:pt x="790755" y="8465"/>
                  <a:pt x="782165" y="8465"/>
                </a:cubicBezTo>
                <a:cubicBezTo>
                  <a:pt x="777932" y="4232"/>
                  <a:pt x="769343" y="8465"/>
                  <a:pt x="769343" y="4232"/>
                </a:cubicBezTo>
                <a:cubicBezTo>
                  <a:pt x="743698" y="-4233"/>
                  <a:pt x="722411" y="12698"/>
                  <a:pt x="696767" y="4232"/>
                </a:cubicBezTo>
                <a:cubicBezTo>
                  <a:pt x="692534" y="4232"/>
                  <a:pt x="692534" y="4232"/>
                  <a:pt x="692534" y="4232"/>
                </a:cubicBezTo>
                <a:cubicBezTo>
                  <a:pt x="688301" y="4232"/>
                  <a:pt x="688301" y="4232"/>
                  <a:pt x="688301" y="4232"/>
                </a:cubicBezTo>
                <a:cubicBezTo>
                  <a:pt x="684069" y="4232"/>
                  <a:pt x="684069" y="4232"/>
                  <a:pt x="684069" y="4232"/>
                </a:cubicBezTo>
                <a:cubicBezTo>
                  <a:pt x="671247" y="4232"/>
                  <a:pt x="649960" y="0"/>
                  <a:pt x="637137" y="4232"/>
                </a:cubicBezTo>
                <a:cubicBezTo>
                  <a:pt x="624315" y="4232"/>
                  <a:pt x="620083" y="4232"/>
                  <a:pt x="611493" y="4232"/>
                </a:cubicBezTo>
                <a:cubicBezTo>
                  <a:pt x="329654" y="4232"/>
                  <a:pt x="329654" y="4232"/>
                  <a:pt x="329654" y="4232"/>
                </a:cubicBezTo>
                <a:cubicBezTo>
                  <a:pt x="329654" y="0"/>
                  <a:pt x="329654" y="0"/>
                  <a:pt x="329654" y="0"/>
                </a:cubicBezTo>
                <a:cubicBezTo>
                  <a:pt x="338244" y="0"/>
                  <a:pt x="363764" y="0"/>
                  <a:pt x="359531" y="0"/>
                </a:cubicBezTo>
                <a:cubicBezTo>
                  <a:pt x="325421" y="0"/>
                  <a:pt x="291187" y="0"/>
                  <a:pt x="257078" y="4232"/>
                </a:cubicBezTo>
                <a:cubicBezTo>
                  <a:pt x="175912" y="12698"/>
                  <a:pt x="82049" y="8465"/>
                  <a:pt x="5116" y="25395"/>
                </a:cubicBezTo>
                <a:cubicBezTo>
                  <a:pt x="9348" y="25395"/>
                  <a:pt x="13705" y="25395"/>
                  <a:pt x="13705" y="25395"/>
                </a:cubicBezTo>
                <a:cubicBezTo>
                  <a:pt x="9473" y="25395"/>
                  <a:pt x="5116" y="29628"/>
                  <a:pt x="883" y="33860"/>
                </a:cubicBezTo>
                <a:cubicBezTo>
                  <a:pt x="5116" y="33860"/>
                  <a:pt x="9473" y="33860"/>
                  <a:pt x="9473" y="33860"/>
                </a:cubicBezTo>
                <a:cubicBezTo>
                  <a:pt x="9473" y="38093"/>
                  <a:pt x="5241" y="38093"/>
                  <a:pt x="883" y="38093"/>
                </a:cubicBezTo>
                <a:cubicBezTo>
                  <a:pt x="5116" y="38093"/>
                  <a:pt x="9473" y="38093"/>
                  <a:pt x="13705" y="42326"/>
                </a:cubicBezTo>
                <a:cubicBezTo>
                  <a:pt x="883" y="46558"/>
                  <a:pt x="883" y="46558"/>
                  <a:pt x="883" y="46558"/>
                </a:cubicBezTo>
                <a:cubicBezTo>
                  <a:pt x="9473" y="46558"/>
                  <a:pt x="-3350" y="46558"/>
                  <a:pt x="883" y="50791"/>
                </a:cubicBezTo>
                <a:cubicBezTo>
                  <a:pt x="13705" y="55023"/>
                  <a:pt x="13705" y="55023"/>
                  <a:pt x="13705" y="55023"/>
                </a:cubicBezTo>
                <a:cubicBezTo>
                  <a:pt x="13705" y="59256"/>
                  <a:pt x="-3350" y="59256"/>
                  <a:pt x="5116" y="63488"/>
                </a:cubicBezTo>
                <a:cubicBezTo>
                  <a:pt x="5116" y="63488"/>
                  <a:pt x="9348" y="67721"/>
                  <a:pt x="13705" y="67721"/>
                </a:cubicBezTo>
                <a:lnTo>
                  <a:pt x="9473" y="67721"/>
                </a:lnTo>
                <a:cubicBezTo>
                  <a:pt x="9473" y="67721"/>
                  <a:pt x="9473" y="71954"/>
                  <a:pt x="5241" y="71954"/>
                </a:cubicBezTo>
                <a:cubicBezTo>
                  <a:pt x="18062" y="76186"/>
                  <a:pt x="5241" y="84651"/>
                  <a:pt x="22295" y="84651"/>
                </a:cubicBezTo>
                <a:cubicBezTo>
                  <a:pt x="13705" y="88884"/>
                  <a:pt x="13705" y="88884"/>
                  <a:pt x="13705" y="88884"/>
                </a:cubicBezTo>
                <a:cubicBezTo>
                  <a:pt x="17938" y="84651"/>
                  <a:pt x="22295" y="88884"/>
                  <a:pt x="26527" y="88884"/>
                </a:cubicBezTo>
                <a:cubicBezTo>
                  <a:pt x="22295" y="93116"/>
                  <a:pt x="13705" y="88884"/>
                  <a:pt x="9473" y="93116"/>
                </a:cubicBezTo>
                <a:cubicBezTo>
                  <a:pt x="18062" y="97349"/>
                  <a:pt x="18062" y="97349"/>
                  <a:pt x="18062" y="97349"/>
                </a:cubicBezTo>
                <a:cubicBezTo>
                  <a:pt x="9473" y="101582"/>
                  <a:pt x="9473" y="101582"/>
                  <a:pt x="9473" y="101582"/>
                </a:cubicBezTo>
                <a:cubicBezTo>
                  <a:pt x="13705" y="101582"/>
                  <a:pt x="13705" y="101582"/>
                  <a:pt x="13705" y="101582"/>
                </a:cubicBezTo>
                <a:cubicBezTo>
                  <a:pt x="17938" y="101582"/>
                  <a:pt x="17938" y="105814"/>
                  <a:pt x="17938" y="105814"/>
                </a:cubicBezTo>
                <a:cubicBezTo>
                  <a:pt x="22170" y="105814"/>
                  <a:pt x="26527" y="105814"/>
                  <a:pt x="30760" y="110047"/>
                </a:cubicBezTo>
                <a:cubicBezTo>
                  <a:pt x="26527" y="110047"/>
                  <a:pt x="22170" y="110047"/>
                  <a:pt x="17938" y="110047"/>
                </a:cubicBezTo>
                <a:cubicBezTo>
                  <a:pt x="22170" y="110047"/>
                  <a:pt x="30760" y="110047"/>
                  <a:pt x="26527" y="114279"/>
                </a:cubicBezTo>
                <a:cubicBezTo>
                  <a:pt x="26527" y="114279"/>
                  <a:pt x="26527" y="114279"/>
                  <a:pt x="22295" y="114279"/>
                </a:cubicBezTo>
                <a:cubicBezTo>
                  <a:pt x="26527" y="118512"/>
                  <a:pt x="26527" y="118512"/>
                  <a:pt x="26527" y="118512"/>
                </a:cubicBezTo>
                <a:cubicBezTo>
                  <a:pt x="13705" y="118512"/>
                  <a:pt x="30760" y="122744"/>
                  <a:pt x="26527" y="126977"/>
                </a:cubicBezTo>
                <a:cubicBezTo>
                  <a:pt x="30760" y="131209"/>
                  <a:pt x="39350" y="135442"/>
                  <a:pt x="47939" y="135442"/>
                </a:cubicBezTo>
                <a:cubicBezTo>
                  <a:pt x="43707" y="139675"/>
                  <a:pt x="35117" y="135442"/>
                  <a:pt x="30884" y="139675"/>
                </a:cubicBezTo>
                <a:cubicBezTo>
                  <a:pt x="22295" y="139675"/>
                  <a:pt x="35117" y="139675"/>
                  <a:pt x="26652" y="139675"/>
                </a:cubicBezTo>
                <a:cubicBezTo>
                  <a:pt x="30884" y="148140"/>
                  <a:pt x="48064" y="139675"/>
                  <a:pt x="56529" y="148140"/>
                </a:cubicBezTo>
                <a:cubicBezTo>
                  <a:pt x="47939" y="152372"/>
                  <a:pt x="35241" y="143907"/>
                  <a:pt x="30884" y="152372"/>
                </a:cubicBezTo>
                <a:cubicBezTo>
                  <a:pt x="39475" y="152372"/>
                  <a:pt x="43707" y="152372"/>
                  <a:pt x="47939" y="152372"/>
                </a:cubicBezTo>
                <a:cubicBezTo>
                  <a:pt x="39350" y="156605"/>
                  <a:pt x="35117" y="156605"/>
                  <a:pt x="35117" y="160837"/>
                </a:cubicBezTo>
                <a:cubicBezTo>
                  <a:pt x="47939" y="165070"/>
                  <a:pt x="47939" y="165070"/>
                  <a:pt x="47939" y="165070"/>
                </a:cubicBezTo>
                <a:cubicBezTo>
                  <a:pt x="30884" y="165070"/>
                  <a:pt x="47939" y="177768"/>
                  <a:pt x="30884" y="173535"/>
                </a:cubicBezTo>
                <a:cubicBezTo>
                  <a:pt x="39475" y="173535"/>
                  <a:pt x="39475" y="173535"/>
                  <a:pt x="39475" y="173535"/>
                </a:cubicBezTo>
                <a:cubicBezTo>
                  <a:pt x="35241" y="177768"/>
                  <a:pt x="48064" y="177768"/>
                  <a:pt x="39475" y="182000"/>
                </a:cubicBezTo>
                <a:cubicBezTo>
                  <a:pt x="48064" y="186233"/>
                  <a:pt x="48064" y="186233"/>
                  <a:pt x="48064" y="186233"/>
                </a:cubicBezTo>
                <a:cubicBezTo>
                  <a:pt x="39475" y="190465"/>
                  <a:pt x="39475" y="190465"/>
                  <a:pt x="39475" y="190465"/>
                </a:cubicBezTo>
                <a:cubicBezTo>
                  <a:pt x="43707" y="194698"/>
                  <a:pt x="56529" y="190465"/>
                  <a:pt x="60886" y="194698"/>
                </a:cubicBezTo>
                <a:cubicBezTo>
                  <a:pt x="52296" y="198930"/>
                  <a:pt x="39475" y="198930"/>
                  <a:pt x="39475" y="198930"/>
                </a:cubicBezTo>
                <a:cubicBezTo>
                  <a:pt x="43707" y="203163"/>
                  <a:pt x="43707" y="203163"/>
                  <a:pt x="43707" y="203163"/>
                </a:cubicBezTo>
                <a:cubicBezTo>
                  <a:pt x="43707" y="203163"/>
                  <a:pt x="39475" y="203163"/>
                  <a:pt x="35117" y="203163"/>
                </a:cubicBezTo>
                <a:cubicBezTo>
                  <a:pt x="52172" y="207396"/>
                  <a:pt x="52172" y="207396"/>
                  <a:pt x="52172" y="207396"/>
                </a:cubicBezTo>
                <a:cubicBezTo>
                  <a:pt x="47939" y="207396"/>
                  <a:pt x="47939" y="207396"/>
                  <a:pt x="47939" y="207396"/>
                </a:cubicBezTo>
                <a:cubicBezTo>
                  <a:pt x="60761" y="211628"/>
                  <a:pt x="60761" y="211628"/>
                  <a:pt x="60761" y="211628"/>
                </a:cubicBezTo>
                <a:cubicBezTo>
                  <a:pt x="56529" y="211628"/>
                  <a:pt x="52172" y="215861"/>
                  <a:pt x="43707" y="215861"/>
                </a:cubicBezTo>
                <a:cubicBezTo>
                  <a:pt x="47939" y="215861"/>
                  <a:pt x="47939" y="215861"/>
                  <a:pt x="47939" y="215861"/>
                </a:cubicBezTo>
                <a:cubicBezTo>
                  <a:pt x="47939" y="220093"/>
                  <a:pt x="47939" y="220093"/>
                  <a:pt x="43707" y="220093"/>
                </a:cubicBezTo>
                <a:cubicBezTo>
                  <a:pt x="52296" y="220093"/>
                  <a:pt x="65118" y="215861"/>
                  <a:pt x="69351" y="220093"/>
                </a:cubicBezTo>
                <a:cubicBezTo>
                  <a:pt x="60761" y="228558"/>
                  <a:pt x="47939" y="220093"/>
                  <a:pt x="43707" y="224326"/>
                </a:cubicBezTo>
                <a:cubicBezTo>
                  <a:pt x="56529" y="228558"/>
                  <a:pt x="73584" y="228558"/>
                  <a:pt x="90638" y="228558"/>
                </a:cubicBezTo>
                <a:cubicBezTo>
                  <a:pt x="73584" y="237024"/>
                  <a:pt x="56529" y="232791"/>
                  <a:pt x="35117" y="237024"/>
                </a:cubicBezTo>
                <a:cubicBezTo>
                  <a:pt x="39350" y="237024"/>
                  <a:pt x="43707" y="237024"/>
                  <a:pt x="47939" y="241256"/>
                </a:cubicBezTo>
                <a:cubicBezTo>
                  <a:pt x="43707" y="241256"/>
                  <a:pt x="43707" y="241256"/>
                  <a:pt x="43707" y="241256"/>
                </a:cubicBezTo>
                <a:cubicBezTo>
                  <a:pt x="65118" y="245489"/>
                  <a:pt x="65118" y="245489"/>
                  <a:pt x="65118" y="245489"/>
                </a:cubicBezTo>
                <a:cubicBezTo>
                  <a:pt x="56529" y="249721"/>
                  <a:pt x="56529" y="249721"/>
                  <a:pt x="56529" y="249721"/>
                </a:cubicBezTo>
                <a:lnTo>
                  <a:pt x="56529" y="249721"/>
                </a:lnTo>
                <a:cubicBezTo>
                  <a:pt x="52296" y="253954"/>
                  <a:pt x="52296" y="249721"/>
                  <a:pt x="47939" y="253954"/>
                </a:cubicBezTo>
                <a:cubicBezTo>
                  <a:pt x="56529" y="258186"/>
                  <a:pt x="60761" y="258186"/>
                  <a:pt x="69351" y="258186"/>
                </a:cubicBezTo>
                <a:cubicBezTo>
                  <a:pt x="116283" y="279349"/>
                  <a:pt x="184626" y="283582"/>
                  <a:pt x="244380" y="283582"/>
                </a:cubicBezTo>
                <a:lnTo>
                  <a:pt x="244380" y="283582"/>
                </a:lnTo>
                <a:cubicBezTo>
                  <a:pt x="351190" y="287814"/>
                  <a:pt x="351190" y="287814"/>
                  <a:pt x="351190" y="287814"/>
                </a:cubicBezTo>
                <a:cubicBezTo>
                  <a:pt x="355423" y="292047"/>
                  <a:pt x="364012" y="292047"/>
                  <a:pt x="372602" y="292047"/>
                </a:cubicBezTo>
                <a:cubicBezTo>
                  <a:pt x="581865" y="279349"/>
                  <a:pt x="808183" y="292047"/>
                  <a:pt x="1013088" y="292047"/>
                </a:cubicBezTo>
                <a:cubicBezTo>
                  <a:pt x="1025911" y="296280"/>
                  <a:pt x="1042965" y="296280"/>
                  <a:pt x="1051556" y="292047"/>
                </a:cubicBezTo>
                <a:cubicBezTo>
                  <a:pt x="1299285" y="292047"/>
                  <a:pt x="1299285" y="292047"/>
                  <a:pt x="1299285" y="292047"/>
                </a:cubicBezTo>
                <a:cubicBezTo>
                  <a:pt x="1295052" y="292047"/>
                  <a:pt x="1295052" y="292047"/>
                  <a:pt x="1295052" y="292047"/>
                </a:cubicBezTo>
                <a:cubicBezTo>
                  <a:pt x="1320697" y="292047"/>
                  <a:pt x="1341984" y="292047"/>
                  <a:pt x="1367628" y="287814"/>
                </a:cubicBezTo>
                <a:cubicBezTo>
                  <a:pt x="1371861" y="292047"/>
                  <a:pt x="1371861" y="292047"/>
                  <a:pt x="1371861" y="292047"/>
                </a:cubicBezTo>
                <a:cubicBezTo>
                  <a:pt x="1435972" y="287814"/>
                  <a:pt x="1435972" y="287814"/>
                  <a:pt x="1435972" y="287814"/>
                </a:cubicBezTo>
                <a:cubicBezTo>
                  <a:pt x="1534193" y="283582"/>
                  <a:pt x="1619590" y="292047"/>
                  <a:pt x="1713578" y="283582"/>
                </a:cubicBezTo>
                <a:cubicBezTo>
                  <a:pt x="1696523" y="279349"/>
                  <a:pt x="1679468" y="283582"/>
                  <a:pt x="1666646" y="279349"/>
                </a:cubicBezTo>
                <a:cubicBezTo>
                  <a:pt x="1705113" y="279349"/>
                  <a:pt x="1739222" y="270884"/>
                  <a:pt x="1777689" y="266652"/>
                </a:cubicBezTo>
                <a:cubicBezTo>
                  <a:pt x="1631541" y="266652"/>
                  <a:pt x="1482156" y="266652"/>
                  <a:pt x="1332647" y="262419"/>
                </a:cubicBezTo>
                <a:lnTo>
                  <a:pt x="1332647" y="262419"/>
                </a:lnTo>
                <a:close/>
                <a:moveTo>
                  <a:pt x="1430868" y="55148"/>
                </a:moveTo>
                <a:cubicBezTo>
                  <a:pt x="1422278" y="55148"/>
                  <a:pt x="1422278" y="55148"/>
                  <a:pt x="1422278" y="55148"/>
                </a:cubicBezTo>
                <a:cubicBezTo>
                  <a:pt x="1413688" y="55148"/>
                  <a:pt x="1413688" y="55148"/>
                  <a:pt x="1413688" y="55148"/>
                </a:cubicBezTo>
                <a:lnTo>
                  <a:pt x="1430868" y="55148"/>
                </a:lnTo>
                <a:lnTo>
                  <a:pt x="1430868" y="55148"/>
                </a:lnTo>
                <a:lnTo>
                  <a:pt x="1430868" y="55148"/>
                </a:lnTo>
                <a:close/>
                <a:moveTo>
                  <a:pt x="1319825" y="287814"/>
                </a:moveTo>
                <a:cubicBezTo>
                  <a:pt x="1328414" y="287814"/>
                  <a:pt x="1336880" y="283582"/>
                  <a:pt x="1345469" y="287814"/>
                </a:cubicBezTo>
                <a:cubicBezTo>
                  <a:pt x="1336880" y="287814"/>
                  <a:pt x="1328414" y="287814"/>
                  <a:pt x="1319825" y="287814"/>
                </a:cubicBezTo>
                <a:lnTo>
                  <a:pt x="1319825" y="287814"/>
                </a:lnTo>
                <a:close/>
                <a:moveTo>
                  <a:pt x="1371114" y="275117"/>
                </a:moveTo>
                <a:cubicBezTo>
                  <a:pt x="1362524" y="275117"/>
                  <a:pt x="1362524" y="275117"/>
                  <a:pt x="1362524" y="275117"/>
                </a:cubicBezTo>
                <a:cubicBezTo>
                  <a:pt x="1319825" y="275117"/>
                  <a:pt x="1268536" y="275117"/>
                  <a:pt x="1221605" y="275117"/>
                </a:cubicBezTo>
                <a:cubicBezTo>
                  <a:pt x="1213015" y="275117"/>
                  <a:pt x="1208783" y="275117"/>
                  <a:pt x="1200193" y="275117"/>
                </a:cubicBezTo>
                <a:cubicBezTo>
                  <a:pt x="1208783" y="275117"/>
                  <a:pt x="1213015" y="275117"/>
                  <a:pt x="1221605" y="275117"/>
                </a:cubicBezTo>
                <a:cubicBezTo>
                  <a:pt x="1277127" y="270884"/>
                  <a:pt x="1332647" y="270884"/>
                  <a:pt x="1388168" y="270884"/>
                </a:cubicBezTo>
                <a:cubicBezTo>
                  <a:pt x="1400991" y="275117"/>
                  <a:pt x="1400991" y="275117"/>
                  <a:pt x="1400991" y="275117"/>
                </a:cubicBezTo>
                <a:cubicBezTo>
                  <a:pt x="1482156" y="275117"/>
                  <a:pt x="1482156" y="275117"/>
                  <a:pt x="1482156" y="275117"/>
                </a:cubicBezTo>
                <a:lnTo>
                  <a:pt x="1371114" y="275117"/>
                </a:lnTo>
                <a:lnTo>
                  <a:pt x="1371114" y="275117"/>
                </a:lnTo>
                <a:lnTo>
                  <a:pt x="1371114" y="275117"/>
                </a:lnTo>
                <a:close/>
                <a:moveTo>
                  <a:pt x="1605897" y="279349"/>
                </a:moveTo>
                <a:cubicBezTo>
                  <a:pt x="1571787" y="279349"/>
                  <a:pt x="1533321" y="279349"/>
                  <a:pt x="1503444" y="279349"/>
                </a:cubicBezTo>
                <a:cubicBezTo>
                  <a:pt x="1503444" y="275117"/>
                  <a:pt x="1503444" y="275117"/>
                  <a:pt x="1503444" y="275117"/>
                </a:cubicBezTo>
                <a:cubicBezTo>
                  <a:pt x="1533321" y="279349"/>
                  <a:pt x="1571787" y="279349"/>
                  <a:pt x="1605897" y="279349"/>
                </a:cubicBezTo>
                <a:cubicBezTo>
                  <a:pt x="1622952" y="279349"/>
                  <a:pt x="1640007" y="279349"/>
                  <a:pt x="1657186" y="279349"/>
                </a:cubicBezTo>
                <a:cubicBezTo>
                  <a:pt x="1640131" y="279349"/>
                  <a:pt x="1623076" y="279349"/>
                  <a:pt x="1605897" y="279349"/>
                </a:cubicBezTo>
                <a:lnTo>
                  <a:pt x="1605897" y="279349"/>
                </a:lnTo>
                <a:close/>
              </a:path>
            </a:pathLst>
          </a:custGeom>
          <a:gradFill flip="none" rotWithShape="1">
            <a:gsLst>
              <a:gs pos="0">
                <a:srgbClr val="262626">
                  <a:alpha val="0"/>
                </a:srgbClr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10800000" scaled="1"/>
            <a:tileRect/>
          </a:gradFill>
          <a:ln w="124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570644" y="2743576"/>
            <a:ext cx="32624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庞门正道粗书体" panose="02010600030101010101" pitchFamily="2" charset="-122"/>
                <a:ea typeface="庞门正道粗书体" panose="02010600030101010101" pitchFamily="2" charset="-122"/>
              </a:rPr>
              <a:t>单击此处添加标题文本</a:t>
            </a:r>
          </a:p>
        </p:txBody>
      </p:sp>
      <p:sp>
        <p:nvSpPr>
          <p:cNvPr id="10" name="矩形 9"/>
          <p:cNvSpPr/>
          <p:nvPr/>
        </p:nvSpPr>
        <p:spPr>
          <a:xfrm>
            <a:off x="3153860" y="3456208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zh-CN" altLang="en-US" dirty="0"/>
              <a:t>根据自己的需要添加适当的文字，此处添加详细文本描述，建议与标题相关尽量简洁... ...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237588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ythrough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07217" y="1732459"/>
            <a:ext cx="4416138" cy="410878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0" name="文本框 9"/>
          <p:cNvSpPr txBox="1"/>
          <p:nvPr/>
        </p:nvSpPr>
        <p:spPr>
          <a:xfrm>
            <a:off x="3400978" y="1551092"/>
            <a:ext cx="2973613" cy="1276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60896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添加标题</a:t>
            </a:r>
            <a:endParaRPr kumimoji="0" lang="en-US" altLang="zh-CN" sz="18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ctr" defTabSz="608965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... ...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694857" y="2958182"/>
            <a:ext cx="2973613" cy="1276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60896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添加标题</a:t>
            </a:r>
            <a:endParaRPr kumimoji="0" lang="en-US" altLang="zh-CN" sz="18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ctr" defTabSz="608965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... ...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278494" y="4482982"/>
            <a:ext cx="2973613" cy="1276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60896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添加标题</a:t>
            </a:r>
            <a:endParaRPr kumimoji="0" lang="en-US" altLang="zh-CN" sz="18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ctr" defTabSz="608965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... ...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130001" y="410752"/>
            <a:ext cx="32624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庞门正道粗书体" panose="02010600030101010101" pitchFamily="2" charset="-122"/>
                <a:ea typeface="庞门正道粗书体" panose="02010600030101010101" pitchFamily="2" charset="-122"/>
              </a:rPr>
              <a:t>单击此处添加标题文本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166871" y="345970"/>
            <a:ext cx="10786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4800" u="none" strike="noStrike" cap="none" spc="300" normalizeH="0" baseline="0">
                <a:ln w="0">
                  <a:solidFill>
                    <a:srgbClr val="262626"/>
                  </a:solidFill>
                </a:ln>
                <a:solidFill>
                  <a:srgbClr val="262626"/>
                </a:solidFill>
                <a:effectLst/>
                <a:uLnTx/>
                <a:uFillTx/>
                <a:latin typeface="汉呈王天喜毛笔书法" panose="00020600040101010101" pitchFamily="18" charset="-128"/>
                <a:ea typeface="汉呈王天喜毛笔书法" panose="00020600040101010101" pitchFamily="18" charset="-128"/>
              </a:defRPr>
            </a:lvl1pPr>
          </a:lstStyle>
          <a:p>
            <a:r>
              <a:rPr lang="en-US" altLang="zh-CN" sz="2400" b="1" dirty="0">
                <a:ln w="0">
                  <a:noFill/>
                </a:ln>
                <a:solidFill>
                  <a:schemeClr val="bg1"/>
                </a:solidFill>
                <a:latin typeface="+mj-lt"/>
                <a:ea typeface="+mn-ea"/>
                <a:cs typeface="+mn-ea"/>
                <a:sym typeface="+mn-lt"/>
              </a:rPr>
              <a:t>01</a:t>
            </a:r>
            <a:endParaRPr lang="zh-CN" altLang="en-US" sz="2400" b="1" dirty="0">
              <a:ln w="0">
                <a:noFill/>
              </a:ln>
              <a:solidFill>
                <a:schemeClr val="bg1"/>
              </a:solidFill>
              <a:latin typeface="+mj-lt"/>
              <a:ea typeface="+mn-ea"/>
              <a:cs typeface="+mn-ea"/>
              <a:sym typeface="+mn-lt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 cstate="screen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83400" y="245784"/>
            <a:ext cx="4227355" cy="317051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prism isInverted="1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9530602" y="4739799"/>
            <a:ext cx="2336637" cy="2183055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4667843" y="1639555"/>
            <a:ext cx="5988350" cy="3333645"/>
            <a:chOff x="4392025" y="2171903"/>
            <a:chExt cx="5988350" cy="3333645"/>
          </a:xfrm>
        </p:grpSpPr>
        <p:sp>
          <p:nvSpPr>
            <p:cNvPr id="10" name="wps稻壳儿佳誉设计盗卖必究原创链接：http://chn.docer.com/works?userid=219874625"/>
            <p:cNvSpPr txBox="1"/>
            <p:nvPr/>
          </p:nvSpPr>
          <p:spPr>
            <a:xfrm>
              <a:off x="4439440" y="2526446"/>
              <a:ext cx="5940935" cy="1061803"/>
            </a:xfrm>
            <a:prstGeom prst="rect">
              <a:avLst/>
            </a:prstGeom>
            <a:noFill/>
          </p:spPr>
          <p:txBody>
            <a:bodyPr wrap="square" lIns="91412" tIns="45707" rIns="91412" bIns="45707" rtlCol="0">
              <a:spAutoFit/>
            </a:bodyPr>
            <a:lstStyle/>
            <a:p>
              <a:pPr marL="0" marR="0" lvl="0" indent="0" algn="l" defTabSz="6096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... ...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... ...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4477402" y="2171903"/>
              <a:ext cx="2933429" cy="461510"/>
            </a:xfrm>
            <a:prstGeom prst="rect">
              <a:avLst/>
            </a:prstGeom>
            <a:ln w="28575">
              <a:noFill/>
            </a:ln>
          </p:spPr>
          <p:txBody>
            <a:bodyPr vert="horz" wrap="square" lIns="91412" tIns="45707" rIns="91412" bIns="45707">
              <a:sp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0" i="0" u="none" strike="noStrike" kern="1200" cap="none" spc="400" normalizeH="0" baseline="0" noProof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输入标题</a:t>
              </a:r>
              <a:endParaRPr kumimoji="0" lang="zh-CN" altLang="en-US" sz="2400" b="0" i="0" u="none" strike="noStrike" kern="1200" cap="none" spc="40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" name="wps稻壳儿佳誉设计原创链接：http://chn.docer.com/works?userid=219874625"/>
            <p:cNvSpPr txBox="1"/>
            <p:nvPr/>
          </p:nvSpPr>
          <p:spPr>
            <a:xfrm>
              <a:off x="4392025" y="4443745"/>
              <a:ext cx="5988350" cy="1061803"/>
            </a:xfrm>
            <a:prstGeom prst="rect">
              <a:avLst/>
            </a:prstGeom>
            <a:noFill/>
          </p:spPr>
          <p:txBody>
            <a:bodyPr wrap="square" lIns="91412" tIns="45707" rIns="91412" bIns="45707" rtlCol="0">
              <a:spAutoFit/>
            </a:bodyPr>
            <a:lstStyle>
              <a:defPPr>
                <a:defRPr lang="zh-CN"/>
              </a:defPPr>
              <a:lvl1pPr defTabSz="609600">
                <a:lnSpc>
                  <a:spcPct val="150000"/>
                </a:lnSpc>
                <a:defRPr sz="140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字迹- 朱涛毛笔正楷简体" panose="02010600010101010101" pitchFamily="2" charset="-122"/>
                  <a:ea typeface="方正字迹- 朱涛毛笔正楷简体" panose="02010600010101010101" pitchFamily="2" charset="-122"/>
                </a:defRPr>
              </a:lvl1pPr>
            </a:lstStyle>
            <a:p>
              <a:pPr marL="0" marR="0" lvl="0" indent="0" algn="l" defTabSz="6096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4429987" y="4089784"/>
              <a:ext cx="2932795" cy="461510"/>
            </a:xfrm>
            <a:prstGeom prst="rect">
              <a:avLst/>
            </a:prstGeom>
            <a:ln w="28575">
              <a:noFill/>
            </a:ln>
          </p:spPr>
          <p:txBody>
            <a:bodyPr vert="horz" wrap="square" lIns="91412" tIns="45707" rIns="91412" bIns="45707">
              <a:sp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0" i="0" u="none" strike="noStrike" kern="1200" cap="none" spc="400" normalizeH="0" baseline="0" noProof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输入标题</a:t>
              </a:r>
              <a:endParaRPr kumimoji="0" lang="zh-CN" altLang="en-US" sz="2400" b="0" i="0" u="none" strike="noStrike" kern="1200" cap="none" spc="40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cxnSp>
          <p:nvCxnSpPr>
            <p:cNvPr id="14" name="直接连接符 13"/>
            <p:cNvCxnSpPr/>
            <p:nvPr/>
          </p:nvCxnSpPr>
          <p:spPr>
            <a:xfrm>
              <a:off x="4515295" y="3832387"/>
              <a:ext cx="5865080" cy="0"/>
            </a:xfrm>
            <a:prstGeom prst="line">
              <a:avLst/>
            </a:prstGeom>
            <a:ln>
              <a:solidFill>
                <a:srgbClr val="C6AA8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9765" y="1645953"/>
            <a:ext cx="3716549" cy="3628895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1130001" y="410752"/>
            <a:ext cx="32624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庞门正道粗书体" panose="02010600030101010101" pitchFamily="2" charset="-122"/>
                <a:ea typeface="庞门正道粗书体" panose="02010600030101010101" pitchFamily="2" charset="-122"/>
              </a:rPr>
              <a:t>单击此处添加标题文本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166871" y="345970"/>
            <a:ext cx="10786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4800" u="none" strike="noStrike" cap="none" spc="300" normalizeH="0" baseline="0">
                <a:ln w="0">
                  <a:solidFill>
                    <a:srgbClr val="262626"/>
                  </a:solidFill>
                </a:ln>
                <a:solidFill>
                  <a:srgbClr val="262626"/>
                </a:solidFill>
                <a:effectLst/>
                <a:uLnTx/>
                <a:uFillTx/>
                <a:latin typeface="汉呈王天喜毛笔书法" panose="00020600040101010101" pitchFamily="18" charset="-128"/>
                <a:ea typeface="汉呈王天喜毛笔书法" panose="00020600040101010101" pitchFamily="18" charset="-128"/>
              </a:defRPr>
            </a:lvl1pPr>
          </a:lstStyle>
          <a:p>
            <a:r>
              <a:rPr lang="en-US" altLang="zh-CN" sz="2400" b="1" dirty="0">
                <a:ln w="0">
                  <a:noFill/>
                </a:ln>
                <a:solidFill>
                  <a:schemeClr val="bg1"/>
                </a:solidFill>
                <a:latin typeface="+mj-lt"/>
                <a:ea typeface="+mn-ea"/>
                <a:cs typeface="+mn-ea"/>
                <a:sym typeface="+mn-lt"/>
              </a:rPr>
              <a:t>01</a:t>
            </a:r>
            <a:endParaRPr lang="zh-CN" altLang="en-US" sz="2400" b="1" dirty="0">
              <a:ln w="0">
                <a:noFill/>
              </a:ln>
              <a:solidFill>
                <a:schemeClr val="bg1"/>
              </a:solidFill>
              <a:latin typeface="+mj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pan dir="u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2600302" y="4057520"/>
            <a:ext cx="13038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添加标题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1957694" y="4404266"/>
            <a:ext cx="2523538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此处添加详细文本描述，文字内容建议与标题相关尽量简洁生动</a:t>
            </a:r>
            <a:r>
              <a:rPr kumimoji="0" lang="en-US" altLang="zh-CN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……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690546" y="4019533"/>
            <a:ext cx="13038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添加标题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4977575" y="4381377"/>
            <a:ext cx="2523538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此处添加详细文本描述，文字内容建议与标题相关尽量简洁生动</a:t>
            </a:r>
            <a:r>
              <a:rPr kumimoji="0" lang="en-US" altLang="zh-CN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……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700103" y="4005198"/>
            <a:ext cx="13038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添加标题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7987132" y="4367042"/>
            <a:ext cx="2523538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此处添加详细文本描述，文字内容建议与标题相关尽量简洁生动</a:t>
            </a:r>
            <a:r>
              <a:rPr kumimoji="0" lang="en-US" altLang="zh-CN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……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130001" y="410752"/>
            <a:ext cx="32624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庞门正道粗书体" panose="02010600030101010101" pitchFamily="2" charset="-122"/>
                <a:ea typeface="庞门正道粗书体" panose="02010600030101010101" pitchFamily="2" charset="-122"/>
              </a:rPr>
              <a:t>单击此处添加标题文本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166871" y="345970"/>
            <a:ext cx="10786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4800" u="none" strike="noStrike" cap="none" spc="300" normalizeH="0" baseline="0">
                <a:ln w="0">
                  <a:solidFill>
                    <a:srgbClr val="262626"/>
                  </a:solidFill>
                </a:ln>
                <a:solidFill>
                  <a:srgbClr val="262626"/>
                </a:solidFill>
                <a:effectLst/>
                <a:uLnTx/>
                <a:uFillTx/>
                <a:latin typeface="汉呈王天喜毛笔书法" panose="00020600040101010101" pitchFamily="18" charset="-128"/>
                <a:ea typeface="汉呈王天喜毛笔书法" panose="00020600040101010101" pitchFamily="18" charset="-128"/>
              </a:defRPr>
            </a:lvl1pPr>
          </a:lstStyle>
          <a:p>
            <a:r>
              <a:rPr lang="en-US" altLang="zh-CN" sz="2400" b="1" dirty="0">
                <a:ln w="0">
                  <a:noFill/>
                </a:ln>
                <a:solidFill>
                  <a:schemeClr val="bg1"/>
                </a:solidFill>
                <a:latin typeface="+mj-lt"/>
                <a:ea typeface="+mn-ea"/>
                <a:cs typeface="+mn-ea"/>
                <a:sym typeface="+mn-lt"/>
              </a:rPr>
              <a:t>01</a:t>
            </a:r>
            <a:endParaRPr lang="zh-CN" altLang="en-US" sz="2400" b="1" dirty="0">
              <a:ln w="0">
                <a:noFill/>
              </a:ln>
              <a:solidFill>
                <a:schemeClr val="bg1"/>
              </a:solidFill>
              <a:latin typeface="+mj-lt"/>
              <a:ea typeface="+mn-ea"/>
              <a:cs typeface="+mn-ea"/>
              <a:sym typeface="+mn-lt"/>
            </a:endParaRPr>
          </a:p>
        </p:txBody>
      </p:sp>
      <p:sp>
        <p:nvSpPr>
          <p:cNvPr id="20" name="图形 11">
            <a:extLst>
              <a:ext uri="{FF2B5EF4-FFF2-40B4-BE49-F238E27FC236}">
                <a16:creationId xmlns:a16="http://schemas.microsoft.com/office/drawing/2014/main" id="{043C348C-EC59-4554-B959-2CED895ED244}"/>
              </a:ext>
            </a:extLst>
          </p:cNvPr>
          <p:cNvSpPr/>
          <p:nvPr/>
        </p:nvSpPr>
        <p:spPr>
          <a:xfrm>
            <a:off x="2048047" y="1478812"/>
            <a:ext cx="2327831" cy="2374858"/>
          </a:xfrm>
          <a:custGeom>
            <a:avLst/>
            <a:gdLst>
              <a:gd name="connsiteX0" fmla="*/ 3592179 w 6717447"/>
              <a:gd name="connsiteY0" fmla="*/ 6840617 h 6853153"/>
              <a:gd name="connsiteX1" fmla="*/ 3440480 w 6717447"/>
              <a:gd name="connsiteY1" fmla="*/ 6848856 h 6853153"/>
              <a:gd name="connsiteX2" fmla="*/ 3313497 w 6717447"/>
              <a:gd name="connsiteY2" fmla="*/ 6844494 h 6853153"/>
              <a:gd name="connsiteX3" fmla="*/ 3191362 w 6717447"/>
              <a:gd name="connsiteY3" fmla="*/ 6850795 h 6853153"/>
              <a:gd name="connsiteX4" fmla="*/ 3036269 w 6717447"/>
              <a:gd name="connsiteY4" fmla="*/ 6854672 h 6853153"/>
              <a:gd name="connsiteX5" fmla="*/ 2950969 w 6717447"/>
              <a:gd name="connsiteY5" fmla="*/ 6853703 h 6853153"/>
              <a:gd name="connsiteX6" fmla="*/ 2792968 w 6717447"/>
              <a:gd name="connsiteY6" fmla="*/ 6841586 h 6853153"/>
              <a:gd name="connsiteX7" fmla="*/ 2720268 w 6717447"/>
              <a:gd name="connsiteY7" fmla="*/ 6826562 h 6853153"/>
              <a:gd name="connsiteX8" fmla="*/ 2582624 w 6717447"/>
              <a:gd name="connsiteY8" fmla="*/ 6797966 h 6853153"/>
              <a:gd name="connsiteX9" fmla="*/ 2549666 w 6717447"/>
              <a:gd name="connsiteY9" fmla="*/ 6781488 h 6853153"/>
              <a:gd name="connsiteX10" fmla="*/ 2429954 w 6717447"/>
              <a:gd name="connsiteY10" fmla="*/ 6757254 h 6853153"/>
              <a:gd name="connsiteX11" fmla="*/ 2310727 w 6717447"/>
              <a:gd name="connsiteY11" fmla="*/ 6723328 h 6853153"/>
              <a:gd name="connsiteX12" fmla="*/ 2177929 w 6717447"/>
              <a:gd name="connsiteY12" fmla="*/ 6675347 h 6853153"/>
              <a:gd name="connsiteX13" fmla="*/ 2076149 w 6717447"/>
              <a:gd name="connsiteY13" fmla="*/ 6654990 h 6853153"/>
              <a:gd name="connsiteX14" fmla="*/ 1966131 w 6717447"/>
              <a:gd name="connsiteY14" fmla="*/ 6578898 h 6853153"/>
              <a:gd name="connsiteX15" fmla="*/ 1943836 w 6717447"/>
              <a:gd name="connsiteY15" fmla="*/ 6560965 h 6853153"/>
              <a:gd name="connsiteX16" fmla="*/ 1862412 w 6717447"/>
              <a:gd name="connsiteY16" fmla="*/ 6516861 h 6853153"/>
              <a:gd name="connsiteX17" fmla="*/ 1747062 w 6717447"/>
              <a:gd name="connsiteY17" fmla="*/ 6474211 h 6853153"/>
              <a:gd name="connsiteX18" fmla="*/ 1716044 w 6717447"/>
              <a:gd name="connsiteY18" fmla="*/ 6435922 h 6853153"/>
              <a:gd name="connsiteX19" fmla="*/ 1534779 w 6717447"/>
              <a:gd name="connsiteY19" fmla="*/ 6319603 h 6853153"/>
              <a:gd name="connsiteX20" fmla="*/ 1483890 w 6717447"/>
              <a:gd name="connsiteY20" fmla="*/ 6285676 h 6853153"/>
              <a:gd name="connsiteX21" fmla="*/ 1358846 w 6717447"/>
              <a:gd name="connsiteY21" fmla="*/ 6203283 h 6853153"/>
              <a:gd name="connsiteX22" fmla="*/ 1341398 w 6717447"/>
              <a:gd name="connsiteY22" fmla="*/ 6187289 h 6853153"/>
              <a:gd name="connsiteX23" fmla="*/ 1240103 w 6717447"/>
              <a:gd name="connsiteY23" fmla="*/ 6097142 h 6853153"/>
              <a:gd name="connsiteX24" fmla="*/ 1148017 w 6717447"/>
              <a:gd name="connsiteY24" fmla="*/ 6013780 h 6853153"/>
              <a:gd name="connsiteX25" fmla="*/ 1116999 w 6717447"/>
              <a:gd name="connsiteY25" fmla="*/ 5990516 h 6853153"/>
              <a:gd name="connsiteX26" fmla="*/ 1096643 w 6717447"/>
              <a:gd name="connsiteY26" fmla="*/ 5976945 h 6853153"/>
              <a:gd name="connsiteX27" fmla="*/ 1071925 w 6717447"/>
              <a:gd name="connsiteY27" fmla="*/ 5939141 h 6853153"/>
              <a:gd name="connsiteX28" fmla="*/ 913924 w 6717447"/>
              <a:gd name="connsiteY28" fmla="*/ 5795681 h 6853153"/>
              <a:gd name="connsiteX29" fmla="*/ 794697 w 6717447"/>
              <a:gd name="connsiteY29" fmla="*/ 5687601 h 6853153"/>
              <a:gd name="connsiteX30" fmla="*/ 761740 w 6717447"/>
              <a:gd name="connsiteY30" fmla="*/ 5660944 h 6853153"/>
              <a:gd name="connsiteX31" fmla="*/ 704549 w 6717447"/>
              <a:gd name="connsiteY31" fmla="*/ 5568858 h 6853153"/>
              <a:gd name="connsiteX32" fmla="*/ 676439 w 6717447"/>
              <a:gd name="connsiteY32" fmla="*/ 5537355 h 6853153"/>
              <a:gd name="connsiteX33" fmla="*/ 573205 w 6717447"/>
              <a:gd name="connsiteY33" fmla="*/ 5409888 h 6853153"/>
              <a:gd name="connsiteX34" fmla="*/ 489358 w 6717447"/>
              <a:gd name="connsiteY34" fmla="*/ 5286783 h 6853153"/>
              <a:gd name="connsiteX35" fmla="*/ 378370 w 6717447"/>
              <a:gd name="connsiteY35" fmla="*/ 5148169 h 6853153"/>
              <a:gd name="connsiteX36" fmla="*/ 362376 w 6717447"/>
              <a:gd name="connsiteY36" fmla="*/ 5108911 h 6853153"/>
              <a:gd name="connsiteX37" fmla="*/ 339112 w 6717447"/>
              <a:gd name="connsiteY37" fmla="*/ 5061899 h 6853153"/>
              <a:gd name="connsiteX38" fmla="*/ 314395 w 6717447"/>
              <a:gd name="connsiteY38" fmla="*/ 5030396 h 6853153"/>
              <a:gd name="connsiteX39" fmla="*/ 280468 w 6717447"/>
              <a:gd name="connsiteY39" fmla="*/ 4929101 h 6853153"/>
              <a:gd name="connsiteX40" fmla="*/ 244603 w 6717447"/>
              <a:gd name="connsiteY40" fmla="*/ 4845254 h 6853153"/>
              <a:gd name="connsiteX41" fmla="*/ 187412 w 6717447"/>
              <a:gd name="connsiteY41" fmla="*/ 4726511 h 6853153"/>
              <a:gd name="connsiteX42" fmla="*/ 136038 w 6717447"/>
              <a:gd name="connsiteY42" fmla="*/ 4647026 h 6853153"/>
              <a:gd name="connsiteX43" fmla="*/ 132645 w 6717447"/>
              <a:gd name="connsiteY43" fmla="*/ 4640241 h 6853153"/>
              <a:gd name="connsiteX44" fmla="*/ 93388 w 6717447"/>
              <a:gd name="connsiteY44" fmla="*/ 4530222 h 6853153"/>
              <a:gd name="connsiteX45" fmla="*/ 89995 w 6717447"/>
              <a:gd name="connsiteY45" fmla="*/ 4520044 h 6853153"/>
              <a:gd name="connsiteX46" fmla="*/ 82240 w 6717447"/>
              <a:gd name="connsiteY46" fmla="*/ 4419719 h 6853153"/>
              <a:gd name="connsiteX47" fmla="*/ 79817 w 6717447"/>
              <a:gd name="connsiteY47" fmla="*/ 4373191 h 6853153"/>
              <a:gd name="connsiteX48" fmla="*/ 63338 w 6717447"/>
              <a:gd name="connsiteY48" fmla="*/ 4311638 h 6853153"/>
              <a:gd name="connsiteX49" fmla="*/ 55584 w 6717447"/>
              <a:gd name="connsiteY49" fmla="*/ 4234577 h 6853153"/>
              <a:gd name="connsiteX50" fmla="*/ 42983 w 6717447"/>
              <a:gd name="connsiteY50" fmla="*/ 4117288 h 6853153"/>
              <a:gd name="connsiteX51" fmla="*/ 48314 w 6717447"/>
              <a:gd name="connsiteY51" fmla="*/ 4086269 h 6853153"/>
              <a:gd name="connsiteX52" fmla="*/ 54130 w 6717447"/>
              <a:gd name="connsiteY52" fmla="*/ 4047496 h 6853153"/>
              <a:gd name="connsiteX53" fmla="*/ 26504 w 6717447"/>
              <a:gd name="connsiteY53" fmla="*/ 3901612 h 6853153"/>
              <a:gd name="connsiteX54" fmla="*/ 36682 w 6717447"/>
              <a:gd name="connsiteY54" fmla="*/ 3764937 h 6853153"/>
              <a:gd name="connsiteX55" fmla="*/ 35228 w 6717447"/>
              <a:gd name="connsiteY55" fmla="*/ 3744097 h 6853153"/>
              <a:gd name="connsiteX56" fmla="*/ 332 w 6717447"/>
              <a:gd name="connsiteY56" fmla="*/ 3596274 h 6853153"/>
              <a:gd name="connsiteX57" fmla="*/ 21173 w 6717447"/>
              <a:gd name="connsiteY57" fmla="*/ 3473169 h 6853153"/>
              <a:gd name="connsiteX58" fmla="*/ 25535 w 6717447"/>
              <a:gd name="connsiteY58" fmla="*/ 3407255 h 6853153"/>
              <a:gd name="connsiteX59" fmla="*/ 26019 w 6717447"/>
              <a:gd name="connsiteY59" fmla="*/ 3306929 h 6853153"/>
              <a:gd name="connsiteX60" fmla="*/ 30866 w 6717447"/>
              <a:gd name="connsiteY60" fmla="*/ 3277365 h 6853153"/>
              <a:gd name="connsiteX61" fmla="*/ 53645 w 6717447"/>
              <a:gd name="connsiteY61" fmla="*/ 3108217 h 6853153"/>
              <a:gd name="connsiteX62" fmla="*/ 52676 w 6717447"/>
              <a:gd name="connsiteY62" fmla="*/ 3100947 h 6853153"/>
              <a:gd name="connsiteX63" fmla="*/ 88056 w 6717447"/>
              <a:gd name="connsiteY63" fmla="*/ 2953124 h 6853153"/>
              <a:gd name="connsiteX64" fmla="*/ 98234 w 6717447"/>
              <a:gd name="connsiteY64" fmla="*/ 2892541 h 6853153"/>
              <a:gd name="connsiteX65" fmla="*/ 181597 w 6717447"/>
              <a:gd name="connsiteY65" fmla="*/ 2586233 h 6853153"/>
              <a:gd name="connsiteX66" fmla="*/ 222308 w 6717447"/>
              <a:gd name="connsiteY66" fmla="*/ 2446166 h 6853153"/>
              <a:gd name="connsiteX67" fmla="*/ 240241 w 6717447"/>
              <a:gd name="connsiteY67" fmla="*/ 2423871 h 6853153"/>
              <a:gd name="connsiteX68" fmla="*/ 335235 w 6717447"/>
              <a:gd name="connsiteY68" fmla="*/ 2316275 h 6853153"/>
              <a:gd name="connsiteX69" fmla="*/ 350260 w 6717447"/>
              <a:gd name="connsiteY69" fmla="*/ 2295435 h 6853153"/>
              <a:gd name="connsiteX70" fmla="*/ 380794 w 6717447"/>
              <a:gd name="connsiteY70" fmla="*/ 2268294 h 6853153"/>
              <a:gd name="connsiteX71" fmla="*/ 408904 w 6717447"/>
              <a:gd name="connsiteY71" fmla="*/ 2294950 h 6853153"/>
              <a:gd name="connsiteX72" fmla="*/ 400180 w 6717447"/>
              <a:gd name="connsiteY72" fmla="*/ 2325484 h 6853153"/>
              <a:gd name="connsiteX73" fmla="*/ 394849 w 6717447"/>
              <a:gd name="connsiteY73" fmla="*/ 2340993 h 6853153"/>
              <a:gd name="connsiteX74" fmla="*/ 385156 w 6717447"/>
              <a:gd name="connsiteY74" fmla="*/ 2416601 h 6853153"/>
              <a:gd name="connsiteX75" fmla="*/ 339597 w 6717447"/>
              <a:gd name="connsiteY75" fmla="*/ 2562970 h 6853153"/>
              <a:gd name="connsiteX76" fmla="*/ 321665 w 6717447"/>
              <a:gd name="connsiteY76" fmla="*/ 2581387 h 6853153"/>
              <a:gd name="connsiteX77" fmla="*/ 304217 w 6717447"/>
              <a:gd name="connsiteY77" fmla="*/ 2612405 h 6853153"/>
              <a:gd name="connsiteX78" fmla="*/ 237333 w 6717447"/>
              <a:gd name="connsiteY78" fmla="*/ 2925014 h 6853153"/>
              <a:gd name="connsiteX79" fmla="*/ 216977 w 6717447"/>
              <a:gd name="connsiteY79" fmla="*/ 3096585 h 6853153"/>
              <a:gd name="connsiteX80" fmla="*/ 206314 w 6717447"/>
              <a:gd name="connsiteY80" fmla="*/ 3189156 h 6853153"/>
              <a:gd name="connsiteX81" fmla="*/ 205830 w 6717447"/>
              <a:gd name="connsiteY81" fmla="*/ 3226960 h 6853153"/>
              <a:gd name="connsiteX82" fmla="*/ 190805 w 6717447"/>
              <a:gd name="connsiteY82" fmla="*/ 3310322 h 6853153"/>
              <a:gd name="connsiteX83" fmla="*/ 191774 w 6717447"/>
              <a:gd name="connsiteY83" fmla="*/ 3422764 h 6853153"/>
              <a:gd name="connsiteX84" fmla="*/ 189351 w 6717447"/>
              <a:gd name="connsiteY84" fmla="*/ 3433427 h 6853153"/>
              <a:gd name="connsiteX85" fmla="*/ 203406 w 6717447"/>
              <a:gd name="connsiteY85" fmla="*/ 3620992 h 6853153"/>
              <a:gd name="connsiteX86" fmla="*/ 222793 w 6717447"/>
              <a:gd name="connsiteY86" fmla="*/ 3698053 h 6853153"/>
              <a:gd name="connsiteX87" fmla="*/ 217946 w 6717447"/>
              <a:gd name="connsiteY87" fmla="*/ 3785293 h 6853153"/>
              <a:gd name="connsiteX88" fmla="*/ 232002 w 6717447"/>
              <a:gd name="connsiteY88" fmla="*/ 3817766 h 6853153"/>
              <a:gd name="connsiteX89" fmla="*/ 248480 w 6717447"/>
              <a:gd name="connsiteY89" fmla="*/ 3841514 h 6853153"/>
              <a:gd name="connsiteX90" fmla="*/ 269321 w 6717447"/>
              <a:gd name="connsiteY90" fmla="*/ 3997091 h 6853153"/>
              <a:gd name="connsiteX91" fmla="*/ 323603 w 6717447"/>
              <a:gd name="connsiteY91" fmla="*/ 4182233 h 6853153"/>
              <a:gd name="connsiteX92" fmla="*/ 350260 w 6717447"/>
              <a:gd name="connsiteY92" fmla="*/ 4275289 h 6853153"/>
              <a:gd name="connsiteX93" fmla="*/ 403573 w 6717447"/>
              <a:gd name="connsiteY93" fmla="*/ 4385792 h 6853153"/>
              <a:gd name="connsiteX94" fmla="*/ 407935 w 6717447"/>
              <a:gd name="connsiteY94" fmla="*/ 4391608 h 6853153"/>
              <a:gd name="connsiteX95" fmla="*/ 420051 w 6717447"/>
              <a:gd name="connsiteY95" fmla="*/ 4487087 h 6853153"/>
              <a:gd name="connsiteX96" fmla="*/ 451555 w 6717447"/>
              <a:gd name="connsiteY96" fmla="*/ 4554940 h 6853153"/>
              <a:gd name="connsiteX97" fmla="*/ 491782 w 6717447"/>
              <a:gd name="connsiteY97" fmla="*/ 4675622 h 6853153"/>
              <a:gd name="connsiteX98" fmla="*/ 520862 w 6717447"/>
              <a:gd name="connsiteY98" fmla="*/ 4730389 h 6853153"/>
              <a:gd name="connsiteX99" fmla="*/ 540733 w 6717447"/>
              <a:gd name="connsiteY99" fmla="*/ 4761407 h 6853153"/>
              <a:gd name="connsiteX100" fmla="*/ 569813 w 6717447"/>
              <a:gd name="connsiteY100" fmla="*/ 4800665 h 6853153"/>
              <a:gd name="connsiteX101" fmla="*/ 619248 w 6717447"/>
              <a:gd name="connsiteY101" fmla="*/ 4886450 h 6853153"/>
              <a:gd name="connsiteX102" fmla="*/ 637181 w 6717447"/>
              <a:gd name="connsiteY102" fmla="*/ 4959635 h 6853153"/>
              <a:gd name="connsiteX103" fmla="*/ 640574 w 6717447"/>
              <a:gd name="connsiteY103" fmla="*/ 4969328 h 6853153"/>
              <a:gd name="connsiteX104" fmla="*/ 705034 w 6717447"/>
              <a:gd name="connsiteY104" fmla="*/ 5078862 h 6853153"/>
              <a:gd name="connsiteX105" fmla="*/ 779672 w 6717447"/>
              <a:gd name="connsiteY105" fmla="*/ 5175795 h 6853153"/>
              <a:gd name="connsiteX106" fmla="*/ 844133 w 6717447"/>
              <a:gd name="connsiteY106" fmla="*/ 5252857 h 6853153"/>
              <a:gd name="connsiteX107" fmla="*/ 894053 w 6717447"/>
              <a:gd name="connsiteY107" fmla="*/ 5311986 h 6853153"/>
              <a:gd name="connsiteX108" fmla="*/ 909078 w 6717447"/>
              <a:gd name="connsiteY108" fmla="*/ 5322648 h 6853153"/>
              <a:gd name="connsiteX109" fmla="*/ 1001164 w 6717447"/>
              <a:gd name="connsiteY109" fmla="*/ 5451569 h 6853153"/>
              <a:gd name="connsiteX110" fmla="*/ 1062716 w 6717447"/>
              <a:gd name="connsiteY110" fmla="*/ 5516999 h 6853153"/>
              <a:gd name="connsiteX111" fmla="*/ 1108275 w 6717447"/>
              <a:gd name="connsiteY111" fmla="*/ 5556257 h 6853153"/>
              <a:gd name="connsiteX112" fmla="*/ 1240588 w 6717447"/>
              <a:gd name="connsiteY112" fmla="*/ 5685662 h 6853153"/>
              <a:gd name="connsiteX113" fmla="*/ 1273545 w 6717447"/>
              <a:gd name="connsiteY113" fmla="*/ 5702140 h 6853153"/>
              <a:gd name="connsiteX114" fmla="*/ 1299232 w 6717447"/>
              <a:gd name="connsiteY114" fmla="*/ 5721042 h 6853153"/>
              <a:gd name="connsiteX115" fmla="*/ 1414098 w 6717447"/>
              <a:gd name="connsiteY115" fmla="*/ 5832031 h 6853153"/>
              <a:gd name="connsiteX116" fmla="*/ 1462564 w 6717447"/>
              <a:gd name="connsiteY116" fmla="*/ 5888252 h 6853153"/>
              <a:gd name="connsiteX117" fmla="*/ 1591000 w 6717447"/>
              <a:gd name="connsiteY117" fmla="*/ 5967252 h 6853153"/>
              <a:gd name="connsiteX118" fmla="*/ 1846418 w 6717447"/>
              <a:gd name="connsiteY118" fmla="*/ 6114590 h 6853153"/>
              <a:gd name="connsiteX119" fmla="*/ 1919118 w 6717447"/>
              <a:gd name="connsiteY119" fmla="*/ 6149486 h 6853153"/>
              <a:gd name="connsiteX120" fmla="*/ 2092143 w 6717447"/>
              <a:gd name="connsiteY120" fmla="*/ 6224609 h 6853153"/>
              <a:gd name="connsiteX121" fmla="*/ 2111530 w 6717447"/>
              <a:gd name="connsiteY121" fmla="*/ 6235756 h 6853153"/>
              <a:gd name="connsiteX122" fmla="*/ 2286009 w 6717447"/>
              <a:gd name="connsiteY122" fmla="*/ 6279376 h 6853153"/>
              <a:gd name="connsiteX123" fmla="*/ 2325752 w 6717447"/>
              <a:gd name="connsiteY123" fmla="*/ 6288584 h 6853153"/>
              <a:gd name="connsiteX124" fmla="*/ 2455157 w 6717447"/>
              <a:gd name="connsiteY124" fmla="*/ 6342866 h 6853153"/>
              <a:gd name="connsiteX125" fmla="*/ 2557906 w 6717447"/>
              <a:gd name="connsiteY125" fmla="*/ 6383094 h 6853153"/>
              <a:gd name="connsiteX126" fmla="*/ 2760495 w 6717447"/>
              <a:gd name="connsiteY126" fmla="*/ 6436407 h 6853153"/>
              <a:gd name="connsiteX127" fmla="*/ 2899594 w 6717447"/>
              <a:gd name="connsiteY127" fmla="*/ 6453370 h 6853153"/>
              <a:gd name="connsiteX128" fmla="*/ 3000889 w 6717447"/>
              <a:gd name="connsiteY128" fmla="*/ 6482450 h 6853153"/>
              <a:gd name="connsiteX129" fmla="*/ 3047417 w 6717447"/>
              <a:gd name="connsiteY129" fmla="*/ 6491659 h 6853153"/>
              <a:gd name="connsiteX130" fmla="*/ 3193785 w 6717447"/>
              <a:gd name="connsiteY130" fmla="*/ 6491174 h 6853153"/>
              <a:gd name="connsiteX131" fmla="*/ 3255822 w 6717447"/>
              <a:gd name="connsiteY131" fmla="*/ 6491174 h 6853153"/>
              <a:gd name="connsiteX132" fmla="*/ 3525296 w 6717447"/>
              <a:gd name="connsiteY132" fmla="*/ 6455309 h 6853153"/>
              <a:gd name="connsiteX133" fmla="*/ 3558737 w 6717447"/>
              <a:gd name="connsiteY133" fmla="*/ 6458701 h 6853153"/>
              <a:gd name="connsiteX134" fmla="*/ 3626590 w 6717447"/>
              <a:gd name="connsiteY134" fmla="*/ 6436407 h 6853153"/>
              <a:gd name="connsiteX135" fmla="*/ 3737579 w 6717447"/>
              <a:gd name="connsiteY135" fmla="*/ 6407327 h 6853153"/>
              <a:gd name="connsiteX136" fmla="*/ 3928536 w 6717447"/>
              <a:gd name="connsiteY136" fmla="*/ 6403449 h 6853153"/>
              <a:gd name="connsiteX137" fmla="*/ 4076844 w 6717447"/>
              <a:gd name="connsiteY137" fmla="*/ 6381640 h 6853153"/>
              <a:gd name="connsiteX138" fmla="*/ 4273133 w 6717447"/>
              <a:gd name="connsiteY138" fmla="*/ 6318633 h 6853153"/>
              <a:gd name="connsiteX139" fmla="*/ 4316268 w 6717447"/>
              <a:gd name="connsiteY139" fmla="*/ 6300216 h 6853153"/>
              <a:gd name="connsiteX140" fmla="*/ 4354072 w 6717447"/>
              <a:gd name="connsiteY140" fmla="*/ 6287615 h 6853153"/>
              <a:gd name="connsiteX141" fmla="*/ 4441796 w 6717447"/>
              <a:gd name="connsiteY141" fmla="*/ 6260959 h 6853153"/>
              <a:gd name="connsiteX142" fmla="*/ 4658441 w 6717447"/>
              <a:gd name="connsiteY142" fmla="*/ 6181474 h 6853153"/>
              <a:gd name="connsiteX143" fmla="*/ 4697214 w 6717447"/>
              <a:gd name="connsiteY143" fmla="*/ 6168387 h 6853153"/>
              <a:gd name="connsiteX144" fmla="*/ 4769914 w 6717447"/>
              <a:gd name="connsiteY144" fmla="*/ 6145608 h 6853153"/>
              <a:gd name="connsiteX145" fmla="*/ 4823711 w 6717447"/>
              <a:gd name="connsiteY145" fmla="*/ 6116528 h 6853153"/>
              <a:gd name="connsiteX146" fmla="*/ 4939062 w 6717447"/>
              <a:gd name="connsiteY146" fmla="*/ 6051099 h 6853153"/>
              <a:gd name="connsiteX147" fmla="*/ 5007399 w 6717447"/>
              <a:gd name="connsiteY147" fmla="*/ 5997301 h 6853153"/>
              <a:gd name="connsiteX148" fmla="*/ 5107725 w 6717447"/>
              <a:gd name="connsiteY148" fmla="*/ 5911031 h 6853153"/>
              <a:gd name="connsiteX149" fmla="*/ 5178486 w 6717447"/>
              <a:gd name="connsiteY149" fmla="*/ 5877104 h 6853153"/>
              <a:gd name="connsiteX150" fmla="*/ 5220651 w 6717447"/>
              <a:gd name="connsiteY150" fmla="*/ 5849479 h 6853153"/>
              <a:gd name="connsiteX151" fmla="*/ 5318554 w 6717447"/>
              <a:gd name="connsiteY151" fmla="*/ 5778233 h 6853153"/>
              <a:gd name="connsiteX152" fmla="*/ 5408217 w 6717447"/>
              <a:gd name="connsiteY152" fmla="*/ 5706018 h 6853153"/>
              <a:gd name="connsiteX153" fmla="*/ 5419364 w 6717447"/>
              <a:gd name="connsiteY153" fmla="*/ 5693416 h 6853153"/>
              <a:gd name="connsiteX154" fmla="*/ 5471708 w 6717447"/>
              <a:gd name="connsiteY154" fmla="*/ 5631380 h 6853153"/>
              <a:gd name="connsiteX155" fmla="*/ 5513873 w 6717447"/>
              <a:gd name="connsiteY155" fmla="*/ 5586306 h 6853153"/>
              <a:gd name="connsiteX156" fmla="*/ 5608868 w 6717447"/>
              <a:gd name="connsiteY156" fmla="*/ 5466109 h 6853153"/>
              <a:gd name="connsiteX157" fmla="*/ 5613715 w 6717447"/>
              <a:gd name="connsiteY157" fmla="*/ 5456416 h 6853153"/>
              <a:gd name="connsiteX158" fmla="*/ 5751359 w 6717447"/>
              <a:gd name="connsiteY158" fmla="*/ 5328949 h 6853153"/>
              <a:gd name="connsiteX159" fmla="*/ 5767837 w 6717447"/>
              <a:gd name="connsiteY159" fmla="*/ 5289207 h 6853153"/>
              <a:gd name="connsiteX160" fmla="*/ 5839083 w 6717447"/>
              <a:gd name="connsiteY160" fmla="*/ 5169979 h 6853153"/>
              <a:gd name="connsiteX161" fmla="*/ 5882218 w 6717447"/>
              <a:gd name="connsiteY161" fmla="*/ 5097279 h 6853153"/>
              <a:gd name="connsiteX162" fmla="*/ 5925838 w 6717447"/>
              <a:gd name="connsiteY162" fmla="*/ 5011009 h 6853153"/>
              <a:gd name="connsiteX163" fmla="*/ 5938924 w 6717447"/>
              <a:gd name="connsiteY163" fmla="*/ 4948972 h 6853153"/>
              <a:gd name="connsiteX164" fmla="*/ 5973820 w 6717447"/>
              <a:gd name="connsiteY164" fmla="*/ 4870941 h 6853153"/>
              <a:gd name="connsiteX165" fmla="*/ 6063967 w 6717447"/>
              <a:gd name="connsiteY165" fmla="*/ 4711971 h 6853153"/>
              <a:gd name="connsiteX166" fmla="*/ 6095470 w 6717447"/>
              <a:gd name="connsiteY166" fmla="*/ 4606799 h 6853153"/>
              <a:gd name="connsiteX167" fmla="*/ 6108557 w 6717447"/>
              <a:gd name="connsiteY167" fmla="*/ 4572873 h 6853153"/>
              <a:gd name="connsiteX168" fmla="*/ 6205005 w 6717447"/>
              <a:gd name="connsiteY168" fmla="*/ 4346534 h 6853153"/>
              <a:gd name="connsiteX169" fmla="*/ 6238446 w 6717447"/>
              <a:gd name="connsiteY169" fmla="*/ 4152668 h 6853153"/>
              <a:gd name="connsiteX170" fmla="*/ 6248625 w 6717447"/>
              <a:gd name="connsiteY170" fmla="*/ 4122135 h 6853153"/>
              <a:gd name="connsiteX171" fmla="*/ 6277705 w 6717447"/>
              <a:gd name="connsiteY171" fmla="*/ 4011631 h 6853153"/>
              <a:gd name="connsiteX172" fmla="*/ 6274796 w 6717447"/>
              <a:gd name="connsiteY172" fmla="*/ 3985944 h 6853153"/>
              <a:gd name="connsiteX173" fmla="*/ 6304846 w 6717447"/>
              <a:gd name="connsiteY173" fmla="*/ 3853631 h 6853153"/>
              <a:gd name="connsiteX174" fmla="*/ 6306299 w 6717447"/>
              <a:gd name="connsiteY174" fmla="*/ 3761060 h 6853153"/>
              <a:gd name="connsiteX175" fmla="*/ 6313569 w 6717447"/>
              <a:gd name="connsiteY175" fmla="*/ 3722287 h 6853153"/>
              <a:gd name="connsiteX176" fmla="*/ 6317447 w 6717447"/>
              <a:gd name="connsiteY176" fmla="*/ 3701446 h 6853153"/>
              <a:gd name="connsiteX177" fmla="*/ 6312600 w 6717447"/>
              <a:gd name="connsiteY177" fmla="*/ 3587065 h 6853153"/>
              <a:gd name="connsiteX178" fmla="*/ 6331987 w 6717447"/>
              <a:gd name="connsiteY178" fmla="*/ 3357334 h 6853153"/>
              <a:gd name="connsiteX179" fmla="*/ 6315024 w 6717447"/>
              <a:gd name="connsiteY179" fmla="*/ 3264279 h 6853153"/>
              <a:gd name="connsiteX180" fmla="*/ 6309692 w 6717447"/>
              <a:gd name="connsiteY180" fmla="*/ 3207089 h 6853153"/>
              <a:gd name="connsiteX181" fmla="*/ 6291275 w 6717447"/>
              <a:gd name="connsiteY181" fmla="*/ 2998198 h 6853153"/>
              <a:gd name="connsiteX182" fmla="*/ 6269465 w 6717447"/>
              <a:gd name="connsiteY182" fmla="*/ 2892057 h 6853153"/>
              <a:gd name="connsiteX183" fmla="*/ 6257348 w 6717447"/>
              <a:gd name="connsiteY183" fmla="*/ 2869762 h 6853153"/>
              <a:gd name="connsiteX184" fmla="*/ 6245232 w 6717447"/>
              <a:gd name="connsiteY184" fmla="*/ 2815964 h 6853153"/>
              <a:gd name="connsiteX185" fmla="*/ 6243778 w 6717447"/>
              <a:gd name="connsiteY185" fmla="*/ 2799001 h 6853153"/>
              <a:gd name="connsiteX186" fmla="*/ 6232631 w 6717447"/>
              <a:gd name="connsiteY186" fmla="*/ 2761682 h 6853153"/>
              <a:gd name="connsiteX187" fmla="*/ 6217606 w 6717447"/>
              <a:gd name="connsiteY187" fmla="*/ 2741326 h 6853153"/>
              <a:gd name="connsiteX188" fmla="*/ 6211790 w 6717447"/>
              <a:gd name="connsiteY188" fmla="*/ 2660387 h 6853153"/>
              <a:gd name="connsiteX189" fmla="*/ 6201612 w 6717447"/>
              <a:gd name="connsiteY189" fmla="*/ 2650209 h 6853153"/>
              <a:gd name="connsiteX190" fmla="*/ 6136182 w 6717447"/>
              <a:gd name="connsiteY190" fmla="*/ 2510141 h 6853153"/>
              <a:gd name="connsiteX191" fmla="*/ 6087716 w 6717447"/>
              <a:gd name="connsiteY191" fmla="*/ 2418540 h 6853153"/>
              <a:gd name="connsiteX192" fmla="*/ 6077538 w 6717447"/>
              <a:gd name="connsiteY192" fmla="*/ 2361349 h 6853153"/>
              <a:gd name="connsiteX193" fmla="*/ 6013078 w 6717447"/>
              <a:gd name="connsiteY193" fmla="*/ 2252300 h 6853153"/>
              <a:gd name="connsiteX194" fmla="*/ 6002415 w 6717447"/>
              <a:gd name="connsiteY194" fmla="*/ 2241637 h 6853153"/>
              <a:gd name="connsiteX195" fmla="*/ 5958795 w 6717447"/>
              <a:gd name="connsiteY195" fmla="*/ 2141796 h 6853153"/>
              <a:gd name="connsiteX196" fmla="*/ 5915660 w 6717447"/>
              <a:gd name="connsiteY196" fmla="*/ 2040986 h 6853153"/>
              <a:gd name="connsiteX197" fmla="*/ 5914206 w 6717447"/>
              <a:gd name="connsiteY197" fmla="*/ 2033716 h 6853153"/>
              <a:gd name="connsiteX198" fmla="*/ 5836660 w 6717447"/>
              <a:gd name="connsiteY198" fmla="*/ 1927090 h 6853153"/>
              <a:gd name="connsiteX199" fmla="*/ 5780439 w 6717447"/>
              <a:gd name="connsiteY199" fmla="*/ 1812224 h 6853153"/>
              <a:gd name="connsiteX200" fmla="*/ 5749421 w 6717447"/>
              <a:gd name="connsiteY200" fmla="*/ 1776359 h 6853153"/>
              <a:gd name="connsiteX201" fmla="*/ 5719856 w 6717447"/>
              <a:gd name="connsiteY201" fmla="*/ 1741463 h 6853153"/>
              <a:gd name="connsiteX202" fmla="*/ 5675751 w 6717447"/>
              <a:gd name="connsiteY202" fmla="*/ 1672157 h 6853153"/>
              <a:gd name="connsiteX203" fmla="*/ 5593843 w 6717447"/>
              <a:gd name="connsiteY203" fmla="*/ 1595580 h 6853153"/>
              <a:gd name="connsiteX204" fmla="*/ 5534714 w 6717447"/>
              <a:gd name="connsiteY204" fmla="*/ 1548082 h 6853153"/>
              <a:gd name="connsiteX205" fmla="*/ 5508058 w 6717447"/>
              <a:gd name="connsiteY205" fmla="*/ 1508825 h 6853153"/>
              <a:gd name="connsiteX206" fmla="*/ 5453775 w 6717447"/>
              <a:gd name="connsiteY206" fmla="*/ 1455996 h 6853153"/>
              <a:gd name="connsiteX207" fmla="*/ 5412094 w 6717447"/>
              <a:gd name="connsiteY207" fmla="*/ 1442910 h 6853153"/>
              <a:gd name="connsiteX208" fmla="*/ 5352965 w 6717447"/>
              <a:gd name="connsiteY208" fmla="*/ 1413831 h 6853153"/>
              <a:gd name="connsiteX209" fmla="*/ 5224529 w 6717447"/>
              <a:gd name="connsiteY209" fmla="*/ 1276186 h 6853153"/>
              <a:gd name="connsiteX210" fmla="*/ 5056835 w 6717447"/>
              <a:gd name="connsiteY210" fmla="*/ 1132241 h 6853153"/>
              <a:gd name="connsiteX211" fmla="*/ 5041811 w 6717447"/>
              <a:gd name="connsiteY211" fmla="*/ 1116247 h 6853153"/>
              <a:gd name="connsiteX212" fmla="*/ 4972503 w 6717447"/>
              <a:gd name="connsiteY212" fmla="*/ 1038216 h 6853153"/>
              <a:gd name="connsiteX213" fmla="*/ 4964264 w 6717447"/>
              <a:gd name="connsiteY213" fmla="*/ 1030461 h 6853153"/>
              <a:gd name="connsiteX214" fmla="*/ 4796570 w 6717447"/>
              <a:gd name="connsiteY214" fmla="*/ 862282 h 6853153"/>
              <a:gd name="connsiteX215" fmla="*/ 4722417 w 6717447"/>
              <a:gd name="connsiteY215" fmla="*/ 835141 h 6853153"/>
              <a:gd name="connsiteX216" fmla="*/ 4671042 w 6717447"/>
              <a:gd name="connsiteY216" fmla="*/ 798307 h 6853153"/>
              <a:gd name="connsiteX217" fmla="*/ 4666196 w 6717447"/>
              <a:gd name="connsiteY217" fmla="*/ 792975 h 6853153"/>
              <a:gd name="connsiteX218" fmla="*/ 4546483 w 6717447"/>
              <a:gd name="connsiteY218" fmla="*/ 722699 h 6853153"/>
              <a:gd name="connsiteX219" fmla="*/ 4478630 w 6717447"/>
              <a:gd name="connsiteY219" fmla="*/ 696043 h 6853153"/>
              <a:gd name="connsiteX220" fmla="*/ 4328869 w 6717447"/>
              <a:gd name="connsiteY220" fmla="*/ 652907 h 6853153"/>
              <a:gd name="connsiteX221" fmla="*/ 4224182 w 6717447"/>
              <a:gd name="connsiteY221" fmla="*/ 609772 h 6853153"/>
              <a:gd name="connsiteX222" fmla="*/ 4155359 w 6717447"/>
              <a:gd name="connsiteY222" fmla="*/ 591355 h 6853153"/>
              <a:gd name="connsiteX223" fmla="*/ 4131126 w 6717447"/>
              <a:gd name="connsiteY223" fmla="*/ 579723 h 6853153"/>
              <a:gd name="connsiteX224" fmla="*/ 4051157 w 6717447"/>
              <a:gd name="connsiteY224" fmla="*/ 546766 h 6853153"/>
              <a:gd name="connsiteX225" fmla="*/ 3973125 w 6717447"/>
              <a:gd name="connsiteY225" fmla="*/ 519140 h 6853153"/>
              <a:gd name="connsiteX226" fmla="*/ 3872800 w 6717447"/>
              <a:gd name="connsiteY226" fmla="*/ 483760 h 6853153"/>
              <a:gd name="connsiteX227" fmla="*/ 3732732 w 6717447"/>
              <a:gd name="connsiteY227" fmla="*/ 449833 h 6853153"/>
              <a:gd name="connsiteX228" fmla="*/ 3665848 w 6717447"/>
              <a:gd name="connsiteY228" fmla="*/ 456618 h 6853153"/>
              <a:gd name="connsiteX229" fmla="*/ 3639676 w 6717447"/>
              <a:gd name="connsiteY229" fmla="*/ 457103 h 6853153"/>
              <a:gd name="connsiteX230" fmla="*/ 3545167 w 6717447"/>
              <a:gd name="connsiteY230" fmla="*/ 429962 h 6853153"/>
              <a:gd name="connsiteX231" fmla="*/ 3343062 w 6717447"/>
              <a:gd name="connsiteY231" fmla="*/ 452256 h 6853153"/>
              <a:gd name="connsiteX232" fmla="*/ 3325129 w 6717447"/>
              <a:gd name="connsiteY232" fmla="*/ 451772 h 6853153"/>
              <a:gd name="connsiteX233" fmla="*/ 3187000 w 6717447"/>
              <a:gd name="connsiteY233" fmla="*/ 434808 h 6853153"/>
              <a:gd name="connsiteX234" fmla="*/ 3052748 w 6717447"/>
              <a:gd name="connsiteY234" fmla="*/ 423177 h 6853153"/>
              <a:gd name="connsiteX235" fmla="*/ 2831256 w 6717447"/>
              <a:gd name="connsiteY235" fmla="*/ 470189 h 6853153"/>
              <a:gd name="connsiteX236" fmla="*/ 2743048 w 6717447"/>
              <a:gd name="connsiteY236" fmla="*/ 478428 h 6853153"/>
              <a:gd name="connsiteX237" fmla="*/ 2698458 w 6717447"/>
              <a:gd name="connsiteY237" fmla="*/ 490545 h 6853153"/>
              <a:gd name="connsiteX238" fmla="*/ 2618974 w 6717447"/>
              <a:gd name="connsiteY238" fmla="*/ 501208 h 6853153"/>
              <a:gd name="connsiteX239" fmla="*/ 2608311 w 6717447"/>
              <a:gd name="connsiteY239" fmla="*/ 501208 h 6853153"/>
              <a:gd name="connsiteX240" fmla="*/ 2418807 w 6717447"/>
              <a:gd name="connsiteY240" fmla="*/ 566153 h 6853153"/>
              <a:gd name="connsiteX241" fmla="*/ 2368402 w 6717447"/>
              <a:gd name="connsiteY241" fmla="*/ 586993 h 6853153"/>
              <a:gd name="connsiteX242" fmla="*/ 2309758 w 6717447"/>
              <a:gd name="connsiteY242" fmla="*/ 630128 h 6853153"/>
              <a:gd name="connsiteX243" fmla="*/ 2276316 w 6717447"/>
              <a:gd name="connsiteY243" fmla="*/ 650969 h 6853153"/>
              <a:gd name="connsiteX244" fmla="*/ 2154665 w 6717447"/>
              <a:gd name="connsiteY244" fmla="*/ 711067 h 6853153"/>
              <a:gd name="connsiteX245" fmla="*/ 2035438 w 6717447"/>
              <a:gd name="connsiteY245" fmla="*/ 822540 h 6853153"/>
              <a:gd name="connsiteX246" fmla="*/ 1997634 w 6717447"/>
              <a:gd name="connsiteY246" fmla="*/ 842411 h 6853153"/>
              <a:gd name="connsiteX247" fmla="*/ 1930265 w 6717447"/>
              <a:gd name="connsiteY247" fmla="*/ 861313 h 6853153"/>
              <a:gd name="connsiteX248" fmla="*/ 1923480 w 6717447"/>
              <a:gd name="connsiteY248" fmla="*/ 863252 h 6853153"/>
              <a:gd name="connsiteX249" fmla="*/ 1715074 w 6717447"/>
              <a:gd name="connsiteY249" fmla="*/ 825933 h 6853153"/>
              <a:gd name="connsiteX250" fmla="*/ 1609418 w 6717447"/>
              <a:gd name="connsiteY250" fmla="*/ 776497 h 6853153"/>
              <a:gd name="connsiteX251" fmla="*/ 1512485 w 6717447"/>
              <a:gd name="connsiteY251" fmla="*/ 710583 h 6853153"/>
              <a:gd name="connsiteX252" fmla="*/ 1507153 w 6717447"/>
              <a:gd name="connsiteY252" fmla="*/ 705251 h 6853153"/>
              <a:gd name="connsiteX253" fmla="*/ 1463534 w 6717447"/>
              <a:gd name="connsiteY253" fmla="*/ 598140 h 6853153"/>
              <a:gd name="connsiteX254" fmla="*/ 1470319 w 6717447"/>
              <a:gd name="connsiteY254" fmla="*/ 530772 h 6853153"/>
              <a:gd name="connsiteX255" fmla="*/ 1542534 w 6717447"/>
              <a:gd name="connsiteY255" fmla="*/ 435778 h 6853153"/>
              <a:gd name="connsiteX256" fmla="*/ 1542534 w 6717447"/>
              <a:gd name="connsiteY256" fmla="*/ 365986 h 6853153"/>
              <a:gd name="connsiteX257" fmla="*/ 1635589 w 6717447"/>
              <a:gd name="connsiteY257" fmla="*/ 347569 h 6853153"/>
              <a:gd name="connsiteX258" fmla="*/ 1707804 w 6717447"/>
              <a:gd name="connsiteY258" fmla="*/ 312188 h 6853153"/>
              <a:gd name="connsiteX259" fmla="*/ 1733007 w 6717447"/>
              <a:gd name="connsiteY259" fmla="*/ 306372 h 6853153"/>
              <a:gd name="connsiteX260" fmla="*/ 1878891 w 6717447"/>
              <a:gd name="connsiteY260" fmla="*/ 310734 h 6853153"/>
              <a:gd name="connsiteX261" fmla="*/ 2029137 w 6717447"/>
              <a:gd name="connsiteY261" fmla="*/ 267599 h 6853153"/>
              <a:gd name="connsiteX262" fmla="*/ 2068879 w 6717447"/>
              <a:gd name="connsiteY262" fmla="*/ 258875 h 6853153"/>
              <a:gd name="connsiteX263" fmla="*/ 2165328 w 6717447"/>
              <a:gd name="connsiteY263" fmla="*/ 240458 h 6853153"/>
              <a:gd name="connsiteX264" fmla="*/ 2272923 w 6717447"/>
              <a:gd name="connsiteY264" fmla="*/ 208955 h 6853153"/>
              <a:gd name="connsiteX265" fmla="*/ 2374218 w 6717447"/>
              <a:gd name="connsiteY265" fmla="*/ 180360 h 6853153"/>
              <a:gd name="connsiteX266" fmla="*/ 2505077 w 6717447"/>
              <a:gd name="connsiteY266" fmla="*/ 131409 h 6853153"/>
              <a:gd name="connsiteX267" fmla="*/ 2648538 w 6717447"/>
              <a:gd name="connsiteY267" fmla="*/ 97482 h 6853153"/>
              <a:gd name="connsiteX268" fmla="*/ 2746925 w 6717447"/>
              <a:gd name="connsiteY268" fmla="*/ 77126 h 6853153"/>
              <a:gd name="connsiteX269" fmla="*/ 2879238 w 6717447"/>
              <a:gd name="connsiteY269" fmla="*/ 64040 h 6853153"/>
              <a:gd name="connsiteX270" fmla="*/ 2935459 w 6717447"/>
              <a:gd name="connsiteY270" fmla="*/ 54347 h 6853153"/>
              <a:gd name="connsiteX271" fmla="*/ 3024153 w 6717447"/>
              <a:gd name="connsiteY271" fmla="*/ 48531 h 6853153"/>
              <a:gd name="connsiteX272" fmla="*/ 3078920 w 6717447"/>
              <a:gd name="connsiteY272" fmla="*/ 22844 h 6853153"/>
              <a:gd name="connsiteX273" fmla="*/ 3108000 w 6717447"/>
              <a:gd name="connsiteY273" fmla="*/ 16543 h 6853153"/>
              <a:gd name="connsiteX274" fmla="*/ 3350817 w 6717447"/>
              <a:gd name="connsiteY274" fmla="*/ 65 h 6853153"/>
              <a:gd name="connsiteX275" fmla="*/ 3430786 w 6717447"/>
              <a:gd name="connsiteY275" fmla="*/ 14605 h 6853153"/>
              <a:gd name="connsiteX276" fmla="*/ 3455989 w 6717447"/>
              <a:gd name="connsiteY276" fmla="*/ 19936 h 6853153"/>
              <a:gd name="connsiteX277" fmla="*/ 3603811 w 6717447"/>
              <a:gd name="connsiteY277" fmla="*/ 28660 h 6853153"/>
              <a:gd name="connsiteX278" fmla="*/ 3773929 w 6717447"/>
              <a:gd name="connsiteY278" fmla="*/ 28660 h 6853153"/>
              <a:gd name="connsiteX279" fmla="*/ 3904788 w 6717447"/>
              <a:gd name="connsiteY279" fmla="*/ 52893 h 6853153"/>
              <a:gd name="connsiteX280" fmla="*/ 4011414 w 6717447"/>
              <a:gd name="connsiteY280" fmla="*/ 68887 h 6853153"/>
              <a:gd name="connsiteX281" fmla="*/ 4090414 w 6717447"/>
              <a:gd name="connsiteY281" fmla="*/ 87304 h 6853153"/>
              <a:gd name="connsiteX282" fmla="*/ 4138396 w 6717447"/>
              <a:gd name="connsiteY282" fmla="*/ 97482 h 6853153"/>
              <a:gd name="connsiteX283" fmla="*/ 4245022 w 6717447"/>
              <a:gd name="connsiteY283" fmla="*/ 119292 h 6853153"/>
              <a:gd name="connsiteX284" fmla="*/ 4380244 w 6717447"/>
              <a:gd name="connsiteY284" fmla="*/ 152734 h 6853153"/>
              <a:gd name="connsiteX285" fmla="*/ 4556177 w 6717447"/>
              <a:gd name="connsiteY285" fmla="*/ 228341 h 6853153"/>
              <a:gd name="connsiteX286" fmla="*/ 4621606 w 6717447"/>
              <a:gd name="connsiteY286" fmla="*/ 250151 h 6853153"/>
              <a:gd name="connsiteX287" fmla="*/ 4755858 w 6717447"/>
              <a:gd name="connsiteY287" fmla="*/ 324790 h 6853153"/>
              <a:gd name="connsiteX288" fmla="*/ 4796570 w 6717447"/>
              <a:gd name="connsiteY288" fmla="*/ 346115 h 6853153"/>
              <a:gd name="connsiteX289" fmla="*/ 4952148 w 6717447"/>
              <a:gd name="connsiteY289" fmla="*/ 403305 h 6853153"/>
              <a:gd name="connsiteX290" fmla="*/ 5011761 w 6717447"/>
              <a:gd name="connsiteY290" fmla="*/ 440624 h 6853153"/>
              <a:gd name="connsiteX291" fmla="*/ 5049081 w 6717447"/>
              <a:gd name="connsiteY291" fmla="*/ 465342 h 6853153"/>
              <a:gd name="connsiteX292" fmla="*/ 5203204 w 6717447"/>
              <a:gd name="connsiteY292" fmla="*/ 545312 h 6853153"/>
              <a:gd name="connsiteX293" fmla="*/ 5220651 w 6717447"/>
              <a:gd name="connsiteY293" fmla="*/ 552097 h 6853153"/>
              <a:gd name="connsiteX294" fmla="*/ 5339394 w 6717447"/>
              <a:gd name="connsiteY294" fmla="*/ 626251 h 6853153"/>
              <a:gd name="connsiteX295" fmla="*/ 5400947 w 6717447"/>
              <a:gd name="connsiteY295" fmla="*/ 658723 h 6853153"/>
              <a:gd name="connsiteX296" fmla="*/ 5467830 w 6717447"/>
              <a:gd name="connsiteY296" fmla="*/ 701374 h 6853153"/>
              <a:gd name="connsiteX297" fmla="*/ 5482370 w 6717447"/>
              <a:gd name="connsiteY297" fmla="*/ 714944 h 6853153"/>
              <a:gd name="connsiteX298" fmla="*/ 5533745 w 6717447"/>
              <a:gd name="connsiteY298" fmla="*/ 764380 h 6853153"/>
              <a:gd name="connsiteX299" fmla="*/ 5586573 w 6717447"/>
              <a:gd name="connsiteY299" fmla="*/ 815270 h 6853153"/>
              <a:gd name="connsiteX300" fmla="*/ 5645702 w 6717447"/>
              <a:gd name="connsiteY300" fmla="*/ 861313 h 6853153"/>
              <a:gd name="connsiteX301" fmla="*/ 5672843 w 6717447"/>
              <a:gd name="connsiteY301" fmla="*/ 872945 h 6853153"/>
              <a:gd name="connsiteX302" fmla="*/ 5715979 w 6717447"/>
              <a:gd name="connsiteY302" fmla="*/ 904448 h 6853153"/>
              <a:gd name="connsiteX303" fmla="*/ 5774138 w 6717447"/>
              <a:gd name="connsiteY303" fmla="*/ 966001 h 6853153"/>
              <a:gd name="connsiteX304" fmla="*/ 5832783 w 6717447"/>
              <a:gd name="connsiteY304" fmla="*/ 1049363 h 6853153"/>
              <a:gd name="connsiteX305" fmla="*/ 5843930 w 6717447"/>
              <a:gd name="connsiteY305" fmla="*/ 1063903 h 6853153"/>
              <a:gd name="connsiteX306" fmla="*/ 5959764 w 6717447"/>
              <a:gd name="connsiteY306" fmla="*/ 1225781 h 6853153"/>
              <a:gd name="connsiteX307" fmla="*/ 6025679 w 6717447"/>
              <a:gd name="connsiteY307" fmla="*/ 1272308 h 6853153"/>
              <a:gd name="connsiteX308" fmla="*/ 6175440 w 6717447"/>
              <a:gd name="connsiteY308" fmla="*/ 1410438 h 6853153"/>
              <a:gd name="connsiteX309" fmla="*/ 6244747 w 6717447"/>
              <a:gd name="connsiteY309" fmla="*/ 1555352 h 6853153"/>
              <a:gd name="connsiteX310" fmla="*/ 6313085 w 6717447"/>
              <a:gd name="connsiteY310" fmla="*/ 1627083 h 6853153"/>
              <a:gd name="connsiteX311" fmla="*/ 6328594 w 6717447"/>
              <a:gd name="connsiteY311" fmla="*/ 1686212 h 6853153"/>
              <a:gd name="connsiteX312" fmla="*/ 6339257 w 6717447"/>
              <a:gd name="connsiteY312" fmla="*/ 1730316 h 6853153"/>
              <a:gd name="connsiteX313" fmla="*/ 6341680 w 6717447"/>
              <a:gd name="connsiteY313" fmla="*/ 1762789 h 6853153"/>
              <a:gd name="connsiteX314" fmla="*/ 6418742 w 6717447"/>
              <a:gd name="connsiteY314" fmla="*/ 1890255 h 6853153"/>
              <a:gd name="connsiteX315" fmla="*/ 6416803 w 6717447"/>
              <a:gd name="connsiteY315" fmla="*/ 1904311 h 6853153"/>
              <a:gd name="connsiteX316" fmla="*/ 6472540 w 6717447"/>
              <a:gd name="connsiteY316" fmla="*/ 1998820 h 6853153"/>
              <a:gd name="connsiteX317" fmla="*/ 6483687 w 6717447"/>
              <a:gd name="connsiteY317" fmla="*/ 2032262 h 6853153"/>
              <a:gd name="connsiteX318" fmla="*/ 6500165 w 6717447"/>
              <a:gd name="connsiteY318" fmla="*/ 2185901 h 6853153"/>
              <a:gd name="connsiteX319" fmla="*/ 6522945 w 6717447"/>
              <a:gd name="connsiteY319" fmla="*/ 2320153 h 6853153"/>
              <a:gd name="connsiteX320" fmla="*/ 6532153 w 6717447"/>
              <a:gd name="connsiteY320" fmla="*/ 2395760 h 6853153"/>
              <a:gd name="connsiteX321" fmla="*/ 6587405 w 6717447"/>
              <a:gd name="connsiteY321" fmla="*/ 2478153 h 6853153"/>
              <a:gd name="connsiteX322" fmla="*/ 6607761 w 6717447"/>
              <a:gd name="connsiteY322" fmla="*/ 2576540 h 6853153"/>
              <a:gd name="connsiteX323" fmla="*/ 6627148 w 6717447"/>
              <a:gd name="connsiteY323" fmla="*/ 2751019 h 6853153"/>
              <a:gd name="connsiteX324" fmla="*/ 6631994 w 6717447"/>
              <a:gd name="connsiteY324" fmla="*/ 2760713 h 6853153"/>
              <a:gd name="connsiteX325" fmla="*/ 6664951 w 6717447"/>
              <a:gd name="connsiteY325" fmla="*/ 2870247 h 6853153"/>
              <a:gd name="connsiteX326" fmla="*/ 6682399 w 6717447"/>
              <a:gd name="connsiteY326" fmla="*/ 3002560 h 6853153"/>
              <a:gd name="connsiteX327" fmla="*/ 6685307 w 6717447"/>
              <a:gd name="connsiteY327" fmla="*/ 3097554 h 6853153"/>
              <a:gd name="connsiteX328" fmla="*/ 6700816 w 6717447"/>
              <a:gd name="connsiteY328" fmla="*/ 3198849 h 6853153"/>
              <a:gd name="connsiteX329" fmla="*/ 6693546 w 6717447"/>
              <a:gd name="connsiteY329" fmla="*/ 3278334 h 6853153"/>
              <a:gd name="connsiteX330" fmla="*/ 6681430 w 6717447"/>
              <a:gd name="connsiteY330" fmla="*/ 3345702 h 6853153"/>
              <a:gd name="connsiteX331" fmla="*/ 6691608 w 6717447"/>
              <a:gd name="connsiteY331" fmla="*/ 3416464 h 6853153"/>
              <a:gd name="connsiteX332" fmla="*/ 6700816 w 6717447"/>
              <a:gd name="connsiteY332" fmla="*/ 3474623 h 6853153"/>
              <a:gd name="connsiteX333" fmla="*/ 6696454 w 6717447"/>
              <a:gd name="connsiteY333" fmla="*/ 3536660 h 6853153"/>
              <a:gd name="connsiteX334" fmla="*/ 6693546 w 6717447"/>
              <a:gd name="connsiteY334" fmla="*/ 3595305 h 6853153"/>
              <a:gd name="connsiteX335" fmla="*/ 6713417 w 6717447"/>
              <a:gd name="connsiteY335" fmla="*/ 3713078 h 6853153"/>
              <a:gd name="connsiteX336" fmla="*/ 6717780 w 6717447"/>
              <a:gd name="connsiteY336" fmla="*/ 3821158 h 6853153"/>
              <a:gd name="connsiteX337" fmla="*/ 6692577 w 6717447"/>
              <a:gd name="connsiteY337" fmla="*/ 3973828 h 6853153"/>
              <a:gd name="connsiteX338" fmla="*/ 6660589 w 6717447"/>
              <a:gd name="connsiteY338" fmla="*/ 4062036 h 6853153"/>
              <a:gd name="connsiteX339" fmla="*/ 6658166 w 6717447"/>
              <a:gd name="connsiteY339" fmla="*/ 4175448 h 6853153"/>
              <a:gd name="connsiteX340" fmla="*/ 6618423 w 6717447"/>
              <a:gd name="connsiteY340" fmla="*/ 4307277 h 6853153"/>
              <a:gd name="connsiteX341" fmla="*/ 6605822 w 6717447"/>
              <a:gd name="connsiteY341" fmla="*/ 4345080 h 6853153"/>
              <a:gd name="connsiteX342" fmla="*/ 6584981 w 6717447"/>
              <a:gd name="connsiteY342" fmla="*/ 4485633 h 6853153"/>
              <a:gd name="connsiteX343" fmla="*/ 6540877 w 6717447"/>
              <a:gd name="connsiteY343" fmla="*/ 4571903 h 6853153"/>
              <a:gd name="connsiteX344" fmla="*/ 6487079 w 6717447"/>
              <a:gd name="connsiteY344" fmla="*/ 4727965 h 6853153"/>
              <a:gd name="connsiteX345" fmla="*/ 6402748 w 6717447"/>
              <a:gd name="connsiteY345" fmla="*/ 4911168 h 6853153"/>
              <a:gd name="connsiteX346" fmla="*/ 6384331 w 6717447"/>
              <a:gd name="connsiteY346" fmla="*/ 4944610 h 6853153"/>
              <a:gd name="connsiteX347" fmla="*/ 6378515 w 6717447"/>
              <a:gd name="connsiteY347" fmla="*/ 4958181 h 6853153"/>
              <a:gd name="connsiteX348" fmla="*/ 6301453 w 6717447"/>
              <a:gd name="connsiteY348" fmla="*/ 5079831 h 6853153"/>
              <a:gd name="connsiteX349" fmla="*/ 6266557 w 6717447"/>
              <a:gd name="connsiteY349" fmla="*/ 5108911 h 6853153"/>
              <a:gd name="connsiteX350" fmla="*/ 6237477 w 6717447"/>
              <a:gd name="connsiteY350" fmla="*/ 5173372 h 6853153"/>
              <a:gd name="connsiteX351" fmla="*/ 6141514 w 6717447"/>
              <a:gd name="connsiteY351" fmla="*/ 5275151 h 6853153"/>
              <a:gd name="connsiteX352" fmla="*/ 6107587 w 6717447"/>
              <a:gd name="connsiteY352" fmla="*/ 5324102 h 6853153"/>
              <a:gd name="connsiteX353" fmla="*/ 6035857 w 6717447"/>
              <a:gd name="connsiteY353" fmla="*/ 5402133 h 6853153"/>
              <a:gd name="connsiteX354" fmla="*/ 6014047 w 6717447"/>
              <a:gd name="connsiteY354" fmla="*/ 5442845 h 6853153"/>
              <a:gd name="connsiteX355" fmla="*/ 5978182 w 6717447"/>
              <a:gd name="connsiteY355" fmla="*/ 5485496 h 6853153"/>
              <a:gd name="connsiteX356" fmla="*/ 5946679 w 6717447"/>
              <a:gd name="connsiteY356" fmla="*/ 5531054 h 6853153"/>
              <a:gd name="connsiteX357" fmla="*/ 5928261 w 6717447"/>
              <a:gd name="connsiteY357" fmla="*/ 5552379 h 6853153"/>
              <a:gd name="connsiteX358" fmla="*/ 5844415 w 6717447"/>
              <a:gd name="connsiteY358" fmla="*/ 5635742 h 6853153"/>
              <a:gd name="connsiteX359" fmla="*/ 5811942 w 6717447"/>
              <a:gd name="connsiteY359" fmla="*/ 5671606 h 6853153"/>
              <a:gd name="connsiteX360" fmla="*/ 5798856 w 6717447"/>
              <a:gd name="connsiteY360" fmla="*/ 5707472 h 6853153"/>
              <a:gd name="connsiteX361" fmla="*/ 5702408 w 6717447"/>
              <a:gd name="connsiteY361" fmla="*/ 5781141 h 6853153"/>
              <a:gd name="connsiteX362" fmla="*/ 5675267 w 6717447"/>
              <a:gd name="connsiteY362" fmla="*/ 5806343 h 6853153"/>
              <a:gd name="connsiteX363" fmla="*/ 5512904 w 6717447"/>
              <a:gd name="connsiteY363" fmla="*/ 5965313 h 6853153"/>
              <a:gd name="connsiteX364" fmla="*/ 5446990 w 6717447"/>
              <a:gd name="connsiteY364" fmla="*/ 6013780 h 6853153"/>
              <a:gd name="connsiteX365" fmla="*/ 5423241 w 6717447"/>
              <a:gd name="connsiteY365" fmla="*/ 6041405 h 6853153"/>
              <a:gd name="connsiteX366" fmla="*/ 5323885 w 6717447"/>
              <a:gd name="connsiteY366" fmla="*/ 6122344 h 6853153"/>
              <a:gd name="connsiteX367" fmla="*/ 5243915 w 6717447"/>
              <a:gd name="connsiteY367" fmla="*/ 6176627 h 6853153"/>
              <a:gd name="connsiteX368" fmla="*/ 5137289 w 6717447"/>
              <a:gd name="connsiteY368" fmla="*/ 6265320 h 6853153"/>
              <a:gd name="connsiteX369" fmla="*/ 5086884 w 6717447"/>
              <a:gd name="connsiteY369" fmla="*/ 6287130 h 6853153"/>
              <a:gd name="connsiteX370" fmla="*/ 5037933 w 6717447"/>
              <a:gd name="connsiteY370" fmla="*/ 6322995 h 6853153"/>
              <a:gd name="connsiteX371" fmla="*/ 5034056 w 6717447"/>
              <a:gd name="connsiteY371" fmla="*/ 6329296 h 6853153"/>
              <a:gd name="connsiteX372" fmla="*/ 4927914 w 6717447"/>
              <a:gd name="connsiteY372" fmla="*/ 6395210 h 6853153"/>
              <a:gd name="connsiteX373" fmla="*/ 4819834 w 6717447"/>
              <a:gd name="connsiteY373" fmla="*/ 6453855 h 6853153"/>
              <a:gd name="connsiteX374" fmla="*/ 4680251 w 6717447"/>
              <a:gd name="connsiteY374" fmla="*/ 6531401 h 6853153"/>
              <a:gd name="connsiteX375" fmla="*/ 4613367 w 6717447"/>
              <a:gd name="connsiteY375" fmla="*/ 6574536 h 6853153"/>
              <a:gd name="connsiteX376" fmla="*/ 4568293 w 6717447"/>
              <a:gd name="connsiteY376" fmla="*/ 6585684 h 6853153"/>
              <a:gd name="connsiteX377" fmla="*/ 4465545 w 6717447"/>
              <a:gd name="connsiteY377" fmla="*/ 6621064 h 6853153"/>
              <a:gd name="connsiteX378" fmla="*/ 4417563 w 6717447"/>
              <a:gd name="connsiteY378" fmla="*/ 6652567 h 6853153"/>
              <a:gd name="connsiteX379" fmla="*/ 4348740 w 6717447"/>
              <a:gd name="connsiteY379" fmla="*/ 6668077 h 6853153"/>
              <a:gd name="connsiteX380" fmla="*/ 4329354 w 6717447"/>
              <a:gd name="connsiteY380" fmla="*/ 6670985 h 6853153"/>
              <a:gd name="connsiteX381" fmla="*/ 4283311 w 6717447"/>
              <a:gd name="connsiteY381" fmla="*/ 6700549 h 6853153"/>
              <a:gd name="connsiteX382" fmla="*/ 4148574 w 6717447"/>
              <a:gd name="connsiteY382" fmla="*/ 6733991 h 6853153"/>
              <a:gd name="connsiteX383" fmla="*/ 4052126 w 6717447"/>
              <a:gd name="connsiteY383" fmla="*/ 6771310 h 6853153"/>
              <a:gd name="connsiteX384" fmla="*/ 3986696 w 6717447"/>
              <a:gd name="connsiteY384" fmla="*/ 6794574 h 6853153"/>
              <a:gd name="connsiteX385" fmla="*/ 3970702 w 6717447"/>
              <a:gd name="connsiteY385" fmla="*/ 6802328 h 6853153"/>
              <a:gd name="connsiteX386" fmla="*/ 3934352 w 6717447"/>
              <a:gd name="connsiteY386" fmla="*/ 6825593 h 6853153"/>
              <a:gd name="connsiteX387" fmla="*/ 3773929 w 6717447"/>
              <a:gd name="connsiteY387" fmla="*/ 6840133 h 6853153"/>
              <a:gd name="connsiteX388" fmla="*/ 3653732 w 6717447"/>
              <a:gd name="connsiteY388" fmla="*/ 6847402 h 6853153"/>
              <a:gd name="connsiteX389" fmla="*/ 3592179 w 6717447"/>
              <a:gd name="connsiteY389" fmla="*/ 6840617 h 68531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</a:cxnLst>
            <a:rect l="l" t="t" r="r" b="b"/>
            <a:pathLst>
              <a:path w="6717447" h="6853153">
                <a:moveTo>
                  <a:pt x="3592179" y="6840617"/>
                </a:moveTo>
                <a:cubicBezTo>
                  <a:pt x="3549529" y="6857580"/>
                  <a:pt x="3496216" y="6857580"/>
                  <a:pt x="3440480" y="6848856"/>
                </a:cubicBezTo>
                <a:cubicBezTo>
                  <a:pt x="3398798" y="6842556"/>
                  <a:pt x="3355663" y="6844009"/>
                  <a:pt x="3313497" y="6844494"/>
                </a:cubicBezTo>
                <a:cubicBezTo>
                  <a:pt x="3272786" y="6844979"/>
                  <a:pt x="3232074" y="6849341"/>
                  <a:pt x="3191362" y="6850795"/>
                </a:cubicBezTo>
                <a:cubicBezTo>
                  <a:pt x="3139503" y="6852734"/>
                  <a:pt x="3088129" y="6853703"/>
                  <a:pt x="3036269" y="6854672"/>
                </a:cubicBezTo>
                <a:cubicBezTo>
                  <a:pt x="3007674" y="6855157"/>
                  <a:pt x="2979564" y="6855642"/>
                  <a:pt x="2950969" y="6853703"/>
                </a:cubicBezTo>
                <a:cubicBezTo>
                  <a:pt x="2898140" y="6850795"/>
                  <a:pt x="2845312" y="6847402"/>
                  <a:pt x="2792968" y="6841586"/>
                </a:cubicBezTo>
                <a:cubicBezTo>
                  <a:pt x="2768250" y="6839163"/>
                  <a:pt x="2744501" y="6831408"/>
                  <a:pt x="2720268" y="6826562"/>
                </a:cubicBezTo>
                <a:cubicBezTo>
                  <a:pt x="2674225" y="6817353"/>
                  <a:pt x="2628182" y="6808629"/>
                  <a:pt x="2582624" y="6797966"/>
                </a:cubicBezTo>
                <a:cubicBezTo>
                  <a:pt x="2570992" y="6795058"/>
                  <a:pt x="2561298" y="6783911"/>
                  <a:pt x="2549666" y="6781488"/>
                </a:cubicBezTo>
                <a:cubicBezTo>
                  <a:pt x="2509924" y="6772280"/>
                  <a:pt x="2469697" y="6766948"/>
                  <a:pt x="2429954" y="6757254"/>
                </a:cubicBezTo>
                <a:cubicBezTo>
                  <a:pt x="2389727" y="6747561"/>
                  <a:pt x="2349985" y="6736414"/>
                  <a:pt x="2310727" y="6723328"/>
                </a:cubicBezTo>
                <a:cubicBezTo>
                  <a:pt x="2266138" y="6708303"/>
                  <a:pt x="2223003" y="6688917"/>
                  <a:pt x="2177929" y="6675347"/>
                </a:cubicBezTo>
                <a:cubicBezTo>
                  <a:pt x="2144972" y="6665168"/>
                  <a:pt x="2110561" y="6657414"/>
                  <a:pt x="2076149" y="6654990"/>
                </a:cubicBezTo>
                <a:cubicBezTo>
                  <a:pt x="2022836" y="6651598"/>
                  <a:pt x="1997634" y="6611371"/>
                  <a:pt x="1966131" y="6578898"/>
                </a:cubicBezTo>
                <a:cubicBezTo>
                  <a:pt x="1959345" y="6572113"/>
                  <a:pt x="1951106" y="6560965"/>
                  <a:pt x="1943836" y="6560965"/>
                </a:cubicBezTo>
                <a:cubicBezTo>
                  <a:pt x="1908455" y="6560481"/>
                  <a:pt x="1883253" y="6539641"/>
                  <a:pt x="1862412" y="6516861"/>
                </a:cubicBezTo>
                <a:cubicBezTo>
                  <a:pt x="1830909" y="6482935"/>
                  <a:pt x="1792136" y="6477603"/>
                  <a:pt x="1747062" y="6474211"/>
                </a:cubicBezTo>
                <a:cubicBezTo>
                  <a:pt x="1752394" y="6449008"/>
                  <a:pt x="1739308" y="6444161"/>
                  <a:pt x="1716044" y="6435922"/>
                </a:cubicBezTo>
                <a:cubicBezTo>
                  <a:pt x="1647706" y="6411689"/>
                  <a:pt x="1575976" y="6390364"/>
                  <a:pt x="1534779" y="6319603"/>
                </a:cubicBezTo>
                <a:cubicBezTo>
                  <a:pt x="1525571" y="6304093"/>
                  <a:pt x="1498430" y="6299732"/>
                  <a:pt x="1483890" y="6285676"/>
                </a:cubicBezTo>
                <a:cubicBezTo>
                  <a:pt x="1447540" y="6249811"/>
                  <a:pt x="1408282" y="6219277"/>
                  <a:pt x="1358846" y="6203283"/>
                </a:cubicBezTo>
                <a:cubicBezTo>
                  <a:pt x="1351576" y="6200860"/>
                  <a:pt x="1342368" y="6193590"/>
                  <a:pt x="1341398" y="6187289"/>
                </a:cubicBezTo>
                <a:cubicBezTo>
                  <a:pt x="1330736" y="6131553"/>
                  <a:pt x="1279846" y="6117013"/>
                  <a:pt x="1240103" y="6097142"/>
                </a:cubicBezTo>
                <a:cubicBezTo>
                  <a:pt x="1199876" y="6076786"/>
                  <a:pt x="1170312" y="6051583"/>
                  <a:pt x="1148017" y="6013780"/>
                </a:cubicBezTo>
                <a:cubicBezTo>
                  <a:pt x="1142201" y="6003601"/>
                  <a:pt x="1127661" y="5998270"/>
                  <a:pt x="1116999" y="5990516"/>
                </a:cubicBezTo>
                <a:cubicBezTo>
                  <a:pt x="1110213" y="5985669"/>
                  <a:pt x="1101489" y="5983246"/>
                  <a:pt x="1096643" y="5976945"/>
                </a:cubicBezTo>
                <a:cubicBezTo>
                  <a:pt x="1087434" y="5964828"/>
                  <a:pt x="1083557" y="5945927"/>
                  <a:pt x="1071925" y="5939141"/>
                </a:cubicBezTo>
                <a:cubicBezTo>
                  <a:pt x="1009888" y="5900853"/>
                  <a:pt x="964814" y="5845116"/>
                  <a:pt x="913924" y="5795681"/>
                </a:cubicBezTo>
                <a:cubicBezTo>
                  <a:pt x="875151" y="5758361"/>
                  <a:pt x="834439" y="5723466"/>
                  <a:pt x="794697" y="5687601"/>
                </a:cubicBezTo>
                <a:cubicBezTo>
                  <a:pt x="784034" y="5678392"/>
                  <a:pt x="769494" y="5672092"/>
                  <a:pt x="761740" y="5660944"/>
                </a:cubicBezTo>
                <a:cubicBezTo>
                  <a:pt x="741384" y="5631380"/>
                  <a:pt x="724421" y="5598907"/>
                  <a:pt x="704549" y="5568858"/>
                </a:cubicBezTo>
                <a:cubicBezTo>
                  <a:pt x="696795" y="5557226"/>
                  <a:pt x="685163" y="5548502"/>
                  <a:pt x="676439" y="5537355"/>
                </a:cubicBezTo>
                <a:cubicBezTo>
                  <a:pt x="642512" y="5493735"/>
                  <a:pt x="617310" y="5436544"/>
                  <a:pt x="573205" y="5409888"/>
                </a:cubicBezTo>
                <a:cubicBezTo>
                  <a:pt x="520862" y="5378384"/>
                  <a:pt x="527647" y="5319256"/>
                  <a:pt x="489358" y="5286783"/>
                </a:cubicBezTo>
                <a:cubicBezTo>
                  <a:pt x="443315" y="5247525"/>
                  <a:pt x="437015" y="5178218"/>
                  <a:pt x="378370" y="5148169"/>
                </a:cubicBezTo>
                <a:cubicBezTo>
                  <a:pt x="369162" y="5143807"/>
                  <a:pt x="369162" y="5121512"/>
                  <a:pt x="362376" y="5108911"/>
                </a:cubicBezTo>
                <a:cubicBezTo>
                  <a:pt x="354622" y="5092918"/>
                  <a:pt x="348321" y="5076439"/>
                  <a:pt x="339112" y="5061899"/>
                </a:cubicBezTo>
                <a:cubicBezTo>
                  <a:pt x="332327" y="5050752"/>
                  <a:pt x="319241" y="5042512"/>
                  <a:pt x="314395" y="5030396"/>
                </a:cubicBezTo>
                <a:cubicBezTo>
                  <a:pt x="301793" y="4997438"/>
                  <a:pt x="292585" y="4962543"/>
                  <a:pt x="280468" y="4929101"/>
                </a:cubicBezTo>
                <a:cubicBezTo>
                  <a:pt x="270290" y="4900021"/>
                  <a:pt x="265928" y="4860278"/>
                  <a:pt x="244603" y="4845254"/>
                </a:cubicBezTo>
                <a:cubicBezTo>
                  <a:pt x="200014" y="4813751"/>
                  <a:pt x="205830" y="4765769"/>
                  <a:pt x="187412" y="4726511"/>
                </a:cubicBezTo>
                <a:cubicBezTo>
                  <a:pt x="174327" y="4698401"/>
                  <a:pt x="153486" y="4673683"/>
                  <a:pt x="136038" y="4647026"/>
                </a:cubicBezTo>
                <a:cubicBezTo>
                  <a:pt x="134584" y="4645088"/>
                  <a:pt x="132161" y="4642180"/>
                  <a:pt x="132645" y="4640241"/>
                </a:cubicBezTo>
                <a:cubicBezTo>
                  <a:pt x="146216" y="4593713"/>
                  <a:pt x="101142" y="4568511"/>
                  <a:pt x="93388" y="4530222"/>
                </a:cubicBezTo>
                <a:cubicBezTo>
                  <a:pt x="92903" y="4526830"/>
                  <a:pt x="88541" y="4521498"/>
                  <a:pt x="89995" y="4520044"/>
                </a:cubicBezTo>
                <a:cubicBezTo>
                  <a:pt x="119559" y="4483694"/>
                  <a:pt x="96296" y="4453160"/>
                  <a:pt x="82240" y="4419719"/>
                </a:cubicBezTo>
                <a:cubicBezTo>
                  <a:pt x="76909" y="4406148"/>
                  <a:pt x="82725" y="4388216"/>
                  <a:pt x="79817" y="4373191"/>
                </a:cubicBezTo>
                <a:cubicBezTo>
                  <a:pt x="75940" y="4352350"/>
                  <a:pt x="66731" y="4332479"/>
                  <a:pt x="63338" y="4311638"/>
                </a:cubicBezTo>
                <a:cubicBezTo>
                  <a:pt x="58976" y="4286436"/>
                  <a:pt x="58492" y="4260264"/>
                  <a:pt x="55584" y="4234577"/>
                </a:cubicBezTo>
                <a:cubicBezTo>
                  <a:pt x="51706" y="4195319"/>
                  <a:pt x="46375" y="4156546"/>
                  <a:pt x="42983" y="4117288"/>
                </a:cubicBezTo>
                <a:cubicBezTo>
                  <a:pt x="42013" y="4107110"/>
                  <a:pt x="46860" y="4096932"/>
                  <a:pt x="48314" y="4086269"/>
                </a:cubicBezTo>
                <a:cubicBezTo>
                  <a:pt x="50737" y="4073184"/>
                  <a:pt x="59461" y="4053797"/>
                  <a:pt x="54130" y="4047496"/>
                </a:cubicBezTo>
                <a:cubicBezTo>
                  <a:pt x="13418" y="4003876"/>
                  <a:pt x="46375" y="3947656"/>
                  <a:pt x="26504" y="3901612"/>
                </a:cubicBezTo>
                <a:cubicBezTo>
                  <a:pt x="6148" y="3854115"/>
                  <a:pt x="21657" y="3809526"/>
                  <a:pt x="36682" y="3764937"/>
                </a:cubicBezTo>
                <a:cubicBezTo>
                  <a:pt x="38621" y="3758636"/>
                  <a:pt x="37167" y="3750882"/>
                  <a:pt x="35228" y="3744097"/>
                </a:cubicBezTo>
                <a:cubicBezTo>
                  <a:pt x="24081" y="3695630"/>
                  <a:pt x="4209" y="3646679"/>
                  <a:pt x="332" y="3596274"/>
                </a:cubicBezTo>
                <a:cubicBezTo>
                  <a:pt x="-2576" y="3556047"/>
                  <a:pt x="14387" y="3514366"/>
                  <a:pt x="21173" y="3473169"/>
                </a:cubicBezTo>
                <a:cubicBezTo>
                  <a:pt x="24565" y="3451359"/>
                  <a:pt x="25050" y="3429065"/>
                  <a:pt x="25535" y="3407255"/>
                </a:cubicBezTo>
                <a:cubicBezTo>
                  <a:pt x="26504" y="3373813"/>
                  <a:pt x="25535" y="3340371"/>
                  <a:pt x="26019" y="3306929"/>
                </a:cubicBezTo>
                <a:cubicBezTo>
                  <a:pt x="26019" y="3296751"/>
                  <a:pt x="26019" y="3285604"/>
                  <a:pt x="30866" y="3277365"/>
                </a:cubicBezTo>
                <a:cubicBezTo>
                  <a:pt x="62369" y="3224052"/>
                  <a:pt x="46375" y="3164438"/>
                  <a:pt x="53645" y="3108217"/>
                </a:cubicBezTo>
                <a:cubicBezTo>
                  <a:pt x="54130" y="3105794"/>
                  <a:pt x="51706" y="3101916"/>
                  <a:pt x="52676" y="3100947"/>
                </a:cubicBezTo>
                <a:cubicBezTo>
                  <a:pt x="97750" y="3059750"/>
                  <a:pt x="59946" y="2999167"/>
                  <a:pt x="88056" y="2953124"/>
                </a:cubicBezTo>
                <a:cubicBezTo>
                  <a:pt x="97750" y="2937130"/>
                  <a:pt x="92903" y="2912413"/>
                  <a:pt x="98234" y="2892541"/>
                </a:cubicBezTo>
                <a:cubicBezTo>
                  <a:pt x="125375" y="2790277"/>
                  <a:pt x="153486" y="2688498"/>
                  <a:pt x="181597" y="2586233"/>
                </a:cubicBezTo>
                <a:cubicBezTo>
                  <a:pt x="194682" y="2539221"/>
                  <a:pt x="207768" y="2492693"/>
                  <a:pt x="222308" y="2446166"/>
                </a:cubicBezTo>
                <a:cubicBezTo>
                  <a:pt x="224732" y="2437926"/>
                  <a:pt x="233940" y="2431141"/>
                  <a:pt x="240241" y="2423871"/>
                </a:cubicBezTo>
                <a:cubicBezTo>
                  <a:pt x="271744" y="2388006"/>
                  <a:pt x="303732" y="2352141"/>
                  <a:pt x="335235" y="2316275"/>
                </a:cubicBezTo>
                <a:cubicBezTo>
                  <a:pt x="341051" y="2309975"/>
                  <a:pt x="344444" y="2301736"/>
                  <a:pt x="350260" y="2295435"/>
                </a:cubicBezTo>
                <a:cubicBezTo>
                  <a:pt x="359953" y="2285257"/>
                  <a:pt x="370131" y="2269263"/>
                  <a:pt x="380794" y="2268294"/>
                </a:cubicBezTo>
                <a:cubicBezTo>
                  <a:pt x="389518" y="2267324"/>
                  <a:pt x="404057" y="2283318"/>
                  <a:pt x="408904" y="2294950"/>
                </a:cubicBezTo>
                <a:cubicBezTo>
                  <a:pt x="412297" y="2302220"/>
                  <a:pt x="403573" y="2315306"/>
                  <a:pt x="400180" y="2325484"/>
                </a:cubicBezTo>
                <a:cubicBezTo>
                  <a:pt x="398241" y="2330815"/>
                  <a:pt x="395333" y="2335662"/>
                  <a:pt x="394849" y="2340993"/>
                </a:cubicBezTo>
                <a:cubicBezTo>
                  <a:pt x="391456" y="2366196"/>
                  <a:pt x="391456" y="2392368"/>
                  <a:pt x="385156" y="2416601"/>
                </a:cubicBezTo>
                <a:cubicBezTo>
                  <a:pt x="372070" y="2466037"/>
                  <a:pt x="356076" y="2514503"/>
                  <a:pt x="339597" y="2562970"/>
                </a:cubicBezTo>
                <a:cubicBezTo>
                  <a:pt x="337174" y="2570240"/>
                  <a:pt x="326511" y="2574602"/>
                  <a:pt x="321665" y="2581387"/>
                </a:cubicBezTo>
                <a:cubicBezTo>
                  <a:pt x="314879" y="2591080"/>
                  <a:pt x="306640" y="2601258"/>
                  <a:pt x="304217" y="2612405"/>
                </a:cubicBezTo>
                <a:cubicBezTo>
                  <a:pt x="280953" y="2716608"/>
                  <a:pt x="255265" y="2820326"/>
                  <a:pt x="237333" y="2925014"/>
                </a:cubicBezTo>
                <a:cubicBezTo>
                  <a:pt x="227640" y="2981235"/>
                  <a:pt x="204376" y="3036002"/>
                  <a:pt x="216977" y="3096585"/>
                </a:cubicBezTo>
                <a:cubicBezTo>
                  <a:pt x="223278" y="3125180"/>
                  <a:pt x="209707" y="3158137"/>
                  <a:pt x="206314" y="3189156"/>
                </a:cubicBezTo>
                <a:cubicBezTo>
                  <a:pt x="204860" y="3201757"/>
                  <a:pt x="202437" y="3215812"/>
                  <a:pt x="205830" y="3226960"/>
                </a:cubicBezTo>
                <a:cubicBezTo>
                  <a:pt x="217946" y="3266218"/>
                  <a:pt x="216492" y="3279788"/>
                  <a:pt x="190805" y="3310322"/>
                </a:cubicBezTo>
                <a:cubicBezTo>
                  <a:pt x="201952" y="3348126"/>
                  <a:pt x="223278" y="3384960"/>
                  <a:pt x="191774" y="3422764"/>
                </a:cubicBezTo>
                <a:cubicBezTo>
                  <a:pt x="189836" y="3425187"/>
                  <a:pt x="187897" y="3431003"/>
                  <a:pt x="189351" y="3433427"/>
                </a:cubicBezTo>
                <a:cubicBezTo>
                  <a:pt x="228124" y="3493525"/>
                  <a:pt x="192259" y="3558955"/>
                  <a:pt x="203406" y="3620992"/>
                </a:cubicBezTo>
                <a:cubicBezTo>
                  <a:pt x="208253" y="3647164"/>
                  <a:pt x="220370" y="3672366"/>
                  <a:pt x="222793" y="3698053"/>
                </a:cubicBezTo>
                <a:cubicBezTo>
                  <a:pt x="224732" y="3727133"/>
                  <a:pt x="217946" y="3756213"/>
                  <a:pt x="217946" y="3785293"/>
                </a:cubicBezTo>
                <a:cubicBezTo>
                  <a:pt x="217946" y="3796440"/>
                  <a:pt x="226186" y="3807587"/>
                  <a:pt x="232002" y="3817766"/>
                </a:cubicBezTo>
                <a:cubicBezTo>
                  <a:pt x="236848" y="3826489"/>
                  <a:pt x="250419" y="3836183"/>
                  <a:pt x="248480" y="3841514"/>
                </a:cubicBezTo>
                <a:cubicBezTo>
                  <a:pt x="230063" y="3896766"/>
                  <a:pt x="257204" y="3946686"/>
                  <a:pt x="269321" y="3997091"/>
                </a:cubicBezTo>
                <a:cubicBezTo>
                  <a:pt x="284345" y="4059128"/>
                  <a:pt x="289192" y="4124073"/>
                  <a:pt x="323603" y="4182233"/>
                </a:cubicBezTo>
                <a:cubicBezTo>
                  <a:pt x="339597" y="4208890"/>
                  <a:pt x="338628" y="4245240"/>
                  <a:pt x="350260" y="4275289"/>
                </a:cubicBezTo>
                <a:cubicBezTo>
                  <a:pt x="365284" y="4313093"/>
                  <a:pt x="385156" y="4348958"/>
                  <a:pt x="403573" y="4385792"/>
                </a:cubicBezTo>
                <a:cubicBezTo>
                  <a:pt x="404542" y="4388216"/>
                  <a:pt x="407450" y="4389670"/>
                  <a:pt x="407935" y="4391608"/>
                </a:cubicBezTo>
                <a:cubicBezTo>
                  <a:pt x="411812" y="4423596"/>
                  <a:pt x="412297" y="4456069"/>
                  <a:pt x="420051" y="4487087"/>
                </a:cubicBezTo>
                <a:cubicBezTo>
                  <a:pt x="425867" y="4510836"/>
                  <a:pt x="443315" y="4531676"/>
                  <a:pt x="451555" y="4554940"/>
                </a:cubicBezTo>
                <a:cubicBezTo>
                  <a:pt x="466094" y="4594683"/>
                  <a:pt x="476757" y="4635879"/>
                  <a:pt x="491782" y="4675622"/>
                </a:cubicBezTo>
                <a:cubicBezTo>
                  <a:pt x="499052" y="4695008"/>
                  <a:pt x="510684" y="4712456"/>
                  <a:pt x="520862" y="4730389"/>
                </a:cubicBezTo>
                <a:cubicBezTo>
                  <a:pt x="526678" y="4741051"/>
                  <a:pt x="533463" y="4751229"/>
                  <a:pt x="540733" y="4761407"/>
                </a:cubicBezTo>
                <a:cubicBezTo>
                  <a:pt x="549941" y="4774493"/>
                  <a:pt x="561089" y="4786609"/>
                  <a:pt x="569813" y="4800665"/>
                </a:cubicBezTo>
                <a:cubicBezTo>
                  <a:pt x="587261" y="4828775"/>
                  <a:pt x="606162" y="4856401"/>
                  <a:pt x="619248" y="4886450"/>
                </a:cubicBezTo>
                <a:cubicBezTo>
                  <a:pt x="629426" y="4909230"/>
                  <a:pt x="631365" y="4935401"/>
                  <a:pt x="637181" y="4959635"/>
                </a:cubicBezTo>
                <a:cubicBezTo>
                  <a:pt x="638150" y="4963027"/>
                  <a:pt x="639120" y="4968843"/>
                  <a:pt x="640574" y="4969328"/>
                </a:cubicBezTo>
                <a:cubicBezTo>
                  <a:pt x="700672" y="4982899"/>
                  <a:pt x="673531" y="5047359"/>
                  <a:pt x="705034" y="5078862"/>
                </a:cubicBezTo>
                <a:cubicBezTo>
                  <a:pt x="733629" y="5107458"/>
                  <a:pt x="755439" y="5142838"/>
                  <a:pt x="779672" y="5175795"/>
                </a:cubicBezTo>
                <a:cubicBezTo>
                  <a:pt x="799059" y="5202452"/>
                  <a:pt x="837832" y="5210206"/>
                  <a:pt x="844133" y="5252857"/>
                </a:cubicBezTo>
                <a:cubicBezTo>
                  <a:pt x="847525" y="5274667"/>
                  <a:pt x="876120" y="5293084"/>
                  <a:pt x="894053" y="5311986"/>
                </a:cubicBezTo>
                <a:cubicBezTo>
                  <a:pt x="897930" y="5316348"/>
                  <a:pt x="905685" y="5317801"/>
                  <a:pt x="909078" y="5322648"/>
                </a:cubicBezTo>
                <a:cubicBezTo>
                  <a:pt x="940096" y="5365299"/>
                  <a:pt x="969176" y="5409403"/>
                  <a:pt x="1001164" y="5451569"/>
                </a:cubicBezTo>
                <a:cubicBezTo>
                  <a:pt x="1019096" y="5475317"/>
                  <a:pt x="1041391" y="5495674"/>
                  <a:pt x="1062716" y="5516999"/>
                </a:cubicBezTo>
                <a:cubicBezTo>
                  <a:pt x="1077256" y="5531054"/>
                  <a:pt x="1094219" y="5542201"/>
                  <a:pt x="1108275" y="5556257"/>
                </a:cubicBezTo>
                <a:cubicBezTo>
                  <a:pt x="1152864" y="5598907"/>
                  <a:pt x="1195999" y="5643012"/>
                  <a:pt x="1240588" y="5685662"/>
                </a:cubicBezTo>
                <a:cubicBezTo>
                  <a:pt x="1249312" y="5693901"/>
                  <a:pt x="1262883" y="5695840"/>
                  <a:pt x="1273545" y="5702140"/>
                </a:cubicBezTo>
                <a:cubicBezTo>
                  <a:pt x="1282754" y="5707472"/>
                  <a:pt x="1296809" y="5712803"/>
                  <a:pt x="1299232" y="5721042"/>
                </a:cubicBezTo>
                <a:cubicBezTo>
                  <a:pt x="1318619" y="5781141"/>
                  <a:pt x="1372901" y="5799558"/>
                  <a:pt x="1414098" y="5832031"/>
                </a:cubicBezTo>
                <a:cubicBezTo>
                  <a:pt x="1430092" y="5850932"/>
                  <a:pt x="1443178" y="5874196"/>
                  <a:pt x="1462564" y="5888252"/>
                </a:cubicBezTo>
                <a:cubicBezTo>
                  <a:pt x="1503276" y="5917332"/>
                  <a:pt x="1544957" y="5947865"/>
                  <a:pt x="1591000" y="5967252"/>
                </a:cubicBezTo>
                <a:cubicBezTo>
                  <a:pt x="1682117" y="6006510"/>
                  <a:pt x="1766449" y="6056430"/>
                  <a:pt x="1846418" y="6114590"/>
                </a:cubicBezTo>
                <a:cubicBezTo>
                  <a:pt x="1867744" y="6130099"/>
                  <a:pt x="1894885" y="6138338"/>
                  <a:pt x="1919118" y="6149486"/>
                </a:cubicBezTo>
                <a:cubicBezTo>
                  <a:pt x="1976793" y="6174688"/>
                  <a:pt x="2034468" y="6199406"/>
                  <a:pt x="2092143" y="6224609"/>
                </a:cubicBezTo>
                <a:cubicBezTo>
                  <a:pt x="2098929" y="6227517"/>
                  <a:pt x="2105714" y="6231394"/>
                  <a:pt x="2111530" y="6235756"/>
                </a:cubicBezTo>
                <a:cubicBezTo>
                  <a:pt x="2163389" y="6275499"/>
                  <a:pt x="2223003" y="6283738"/>
                  <a:pt x="2286009" y="6279376"/>
                </a:cubicBezTo>
                <a:cubicBezTo>
                  <a:pt x="2299095" y="6278406"/>
                  <a:pt x="2313150" y="6283738"/>
                  <a:pt x="2325752" y="6288584"/>
                </a:cubicBezTo>
                <a:cubicBezTo>
                  <a:pt x="2368887" y="6306032"/>
                  <a:pt x="2411537" y="6324934"/>
                  <a:pt x="2455157" y="6342866"/>
                </a:cubicBezTo>
                <a:cubicBezTo>
                  <a:pt x="2489083" y="6356922"/>
                  <a:pt x="2523495" y="6369523"/>
                  <a:pt x="2557906" y="6383094"/>
                </a:cubicBezTo>
                <a:cubicBezTo>
                  <a:pt x="2623335" y="6409266"/>
                  <a:pt x="2686342" y="6439315"/>
                  <a:pt x="2760495" y="6436407"/>
                </a:cubicBezTo>
                <a:cubicBezTo>
                  <a:pt x="2806538" y="6434468"/>
                  <a:pt x="2853066" y="6451431"/>
                  <a:pt x="2899594" y="6453370"/>
                </a:cubicBezTo>
                <a:cubicBezTo>
                  <a:pt x="2936913" y="6454824"/>
                  <a:pt x="2970840" y="6454824"/>
                  <a:pt x="3000889" y="6482450"/>
                </a:cubicBezTo>
                <a:cubicBezTo>
                  <a:pt x="3011067" y="6491659"/>
                  <a:pt x="3032392" y="6493112"/>
                  <a:pt x="3047417" y="6491659"/>
                </a:cubicBezTo>
                <a:cubicBezTo>
                  <a:pt x="3095883" y="6485842"/>
                  <a:pt x="3143865" y="6517831"/>
                  <a:pt x="3193785" y="6491174"/>
                </a:cubicBezTo>
                <a:cubicBezTo>
                  <a:pt x="3209779" y="6482450"/>
                  <a:pt x="3234982" y="6491174"/>
                  <a:pt x="3255822" y="6491174"/>
                </a:cubicBezTo>
                <a:cubicBezTo>
                  <a:pt x="3346939" y="6490689"/>
                  <a:pt x="3437571" y="6483419"/>
                  <a:pt x="3525296" y="6455309"/>
                </a:cubicBezTo>
                <a:cubicBezTo>
                  <a:pt x="3534989" y="6452401"/>
                  <a:pt x="3548560" y="6461125"/>
                  <a:pt x="3558737" y="6458701"/>
                </a:cubicBezTo>
                <a:cubicBezTo>
                  <a:pt x="3582001" y="6453370"/>
                  <a:pt x="3603811" y="6443192"/>
                  <a:pt x="3626590" y="6436407"/>
                </a:cubicBezTo>
                <a:cubicBezTo>
                  <a:pt x="3663425" y="6425745"/>
                  <a:pt x="3700260" y="6410719"/>
                  <a:pt x="3737579" y="6407327"/>
                </a:cubicBezTo>
                <a:cubicBezTo>
                  <a:pt x="3801070" y="6401996"/>
                  <a:pt x="3865045" y="6402965"/>
                  <a:pt x="3928536" y="6403449"/>
                </a:cubicBezTo>
                <a:cubicBezTo>
                  <a:pt x="3979426" y="6403935"/>
                  <a:pt x="4028377" y="6399088"/>
                  <a:pt x="4076844" y="6381640"/>
                </a:cubicBezTo>
                <a:cubicBezTo>
                  <a:pt x="4141789" y="6358376"/>
                  <a:pt x="4207703" y="6339959"/>
                  <a:pt x="4273133" y="6318633"/>
                </a:cubicBezTo>
                <a:cubicBezTo>
                  <a:pt x="4288157" y="6313787"/>
                  <a:pt x="4301728" y="6305548"/>
                  <a:pt x="4316268" y="6300216"/>
                </a:cubicBezTo>
                <a:cubicBezTo>
                  <a:pt x="4328869" y="6295370"/>
                  <a:pt x="4341470" y="6291492"/>
                  <a:pt x="4354072" y="6287615"/>
                </a:cubicBezTo>
                <a:cubicBezTo>
                  <a:pt x="4383152" y="6278406"/>
                  <a:pt x="4412716" y="6269682"/>
                  <a:pt x="4441796" y="6260959"/>
                </a:cubicBezTo>
                <a:cubicBezTo>
                  <a:pt x="4515465" y="6239149"/>
                  <a:pt x="4577502" y="6184866"/>
                  <a:pt x="4658441" y="6181474"/>
                </a:cubicBezTo>
                <a:cubicBezTo>
                  <a:pt x="4671527" y="6180989"/>
                  <a:pt x="4684128" y="6172265"/>
                  <a:pt x="4697214" y="6168387"/>
                </a:cubicBezTo>
                <a:cubicBezTo>
                  <a:pt x="4721447" y="6160633"/>
                  <a:pt x="4746650" y="6154817"/>
                  <a:pt x="4769914" y="6145608"/>
                </a:cubicBezTo>
                <a:cubicBezTo>
                  <a:pt x="4788816" y="6138338"/>
                  <a:pt x="4809656" y="6130584"/>
                  <a:pt x="4823711" y="6116528"/>
                </a:cubicBezTo>
                <a:cubicBezTo>
                  <a:pt x="4856669" y="6084056"/>
                  <a:pt x="4893988" y="6064184"/>
                  <a:pt x="4939062" y="6051099"/>
                </a:cubicBezTo>
                <a:cubicBezTo>
                  <a:pt x="4964749" y="6043344"/>
                  <a:pt x="4985105" y="6016203"/>
                  <a:pt x="5007399" y="5997301"/>
                </a:cubicBezTo>
                <a:cubicBezTo>
                  <a:pt x="5040841" y="5968706"/>
                  <a:pt x="5072344" y="5937203"/>
                  <a:pt x="5107725" y="5911031"/>
                </a:cubicBezTo>
                <a:cubicBezTo>
                  <a:pt x="5128565" y="5895522"/>
                  <a:pt x="5155222" y="5889221"/>
                  <a:pt x="5178486" y="5877104"/>
                </a:cubicBezTo>
                <a:cubicBezTo>
                  <a:pt x="5193510" y="5869350"/>
                  <a:pt x="5207081" y="5859172"/>
                  <a:pt x="5220651" y="5849479"/>
                </a:cubicBezTo>
                <a:cubicBezTo>
                  <a:pt x="5253609" y="5826214"/>
                  <a:pt x="5286566" y="5802466"/>
                  <a:pt x="5318554" y="5778233"/>
                </a:cubicBezTo>
                <a:cubicBezTo>
                  <a:pt x="5349087" y="5754969"/>
                  <a:pt x="5378652" y="5730251"/>
                  <a:pt x="5408217" y="5706018"/>
                </a:cubicBezTo>
                <a:cubicBezTo>
                  <a:pt x="5412579" y="5702625"/>
                  <a:pt x="5416456" y="5698263"/>
                  <a:pt x="5419364" y="5693416"/>
                </a:cubicBezTo>
                <a:cubicBezTo>
                  <a:pt x="5432935" y="5670153"/>
                  <a:pt x="5432935" y="5638650"/>
                  <a:pt x="5471708" y="5631380"/>
                </a:cubicBezTo>
                <a:cubicBezTo>
                  <a:pt x="5488186" y="5628472"/>
                  <a:pt x="5500788" y="5602784"/>
                  <a:pt x="5513873" y="5586306"/>
                </a:cubicBezTo>
                <a:cubicBezTo>
                  <a:pt x="5545862" y="5546563"/>
                  <a:pt x="5577365" y="5506336"/>
                  <a:pt x="5608868" y="5466109"/>
                </a:cubicBezTo>
                <a:cubicBezTo>
                  <a:pt x="5611291" y="5463201"/>
                  <a:pt x="5611291" y="5458839"/>
                  <a:pt x="5613715" y="5456416"/>
                </a:cubicBezTo>
                <a:cubicBezTo>
                  <a:pt x="5659758" y="5413765"/>
                  <a:pt x="5706770" y="5372569"/>
                  <a:pt x="5751359" y="5328949"/>
                </a:cubicBezTo>
                <a:cubicBezTo>
                  <a:pt x="5761052" y="5319740"/>
                  <a:pt x="5765899" y="5303262"/>
                  <a:pt x="5767837" y="5289207"/>
                </a:cubicBezTo>
                <a:cubicBezTo>
                  <a:pt x="5775592" y="5239286"/>
                  <a:pt x="5790132" y="5198090"/>
                  <a:pt x="5839083" y="5169979"/>
                </a:cubicBezTo>
                <a:cubicBezTo>
                  <a:pt x="5860408" y="5157862"/>
                  <a:pt x="5868648" y="5122482"/>
                  <a:pt x="5882218" y="5097279"/>
                </a:cubicBezTo>
                <a:cubicBezTo>
                  <a:pt x="5897243" y="5068684"/>
                  <a:pt x="5913237" y="5040574"/>
                  <a:pt x="5925838" y="5011009"/>
                </a:cubicBezTo>
                <a:cubicBezTo>
                  <a:pt x="5933108" y="4994046"/>
                  <a:pt x="5933593" y="4974175"/>
                  <a:pt x="5938924" y="4948972"/>
                </a:cubicBezTo>
                <a:cubicBezTo>
                  <a:pt x="5978666" y="4917469"/>
                  <a:pt x="5984967" y="4905352"/>
                  <a:pt x="5973820" y="4870941"/>
                </a:cubicBezTo>
                <a:cubicBezTo>
                  <a:pt x="6028103" y="4832168"/>
                  <a:pt x="6038280" y="4767223"/>
                  <a:pt x="6063967" y="4711971"/>
                </a:cubicBezTo>
                <a:cubicBezTo>
                  <a:pt x="6079477" y="4679014"/>
                  <a:pt x="6084808" y="4641695"/>
                  <a:pt x="6095470" y="4606799"/>
                </a:cubicBezTo>
                <a:cubicBezTo>
                  <a:pt x="6098863" y="4595167"/>
                  <a:pt x="6102740" y="4583535"/>
                  <a:pt x="6108557" y="4572873"/>
                </a:cubicBezTo>
                <a:cubicBezTo>
                  <a:pt x="6145391" y="4499204"/>
                  <a:pt x="6178833" y="4424565"/>
                  <a:pt x="6205005" y="4346534"/>
                </a:cubicBezTo>
                <a:cubicBezTo>
                  <a:pt x="6226330" y="4283043"/>
                  <a:pt x="6239416" y="4219552"/>
                  <a:pt x="6238446" y="4152668"/>
                </a:cubicBezTo>
                <a:cubicBezTo>
                  <a:pt x="6238446" y="4142491"/>
                  <a:pt x="6241839" y="4129405"/>
                  <a:pt x="6248625" y="4122135"/>
                </a:cubicBezTo>
                <a:cubicBezTo>
                  <a:pt x="6278189" y="4090147"/>
                  <a:pt x="6285459" y="4052828"/>
                  <a:pt x="6277705" y="4011631"/>
                </a:cubicBezTo>
                <a:cubicBezTo>
                  <a:pt x="6276250" y="4002907"/>
                  <a:pt x="6270919" y="3990791"/>
                  <a:pt x="6274796" y="3985944"/>
                </a:cubicBezTo>
                <a:cubicBezTo>
                  <a:pt x="6305815" y="3946686"/>
                  <a:pt x="6290306" y="3896766"/>
                  <a:pt x="6304846" y="3853631"/>
                </a:cubicBezTo>
                <a:cubicBezTo>
                  <a:pt x="6314055" y="3825520"/>
                  <a:pt x="6305330" y="3792078"/>
                  <a:pt x="6306299" y="3761060"/>
                </a:cubicBezTo>
                <a:cubicBezTo>
                  <a:pt x="6306785" y="3747974"/>
                  <a:pt x="6311146" y="3734888"/>
                  <a:pt x="6313569" y="3722287"/>
                </a:cubicBezTo>
                <a:cubicBezTo>
                  <a:pt x="6315024" y="3715017"/>
                  <a:pt x="6319870" y="3706293"/>
                  <a:pt x="6317447" y="3701446"/>
                </a:cubicBezTo>
                <a:cubicBezTo>
                  <a:pt x="6297091" y="3664127"/>
                  <a:pt x="6311631" y="3624869"/>
                  <a:pt x="6312600" y="3587065"/>
                </a:cubicBezTo>
                <a:cubicBezTo>
                  <a:pt x="6315024" y="3510488"/>
                  <a:pt x="6328109" y="3433911"/>
                  <a:pt x="6331987" y="3357334"/>
                </a:cubicBezTo>
                <a:cubicBezTo>
                  <a:pt x="6333441" y="3326316"/>
                  <a:pt x="6331018" y="3288997"/>
                  <a:pt x="6315024" y="3264279"/>
                </a:cubicBezTo>
                <a:cubicBezTo>
                  <a:pt x="6300484" y="3241984"/>
                  <a:pt x="6306299" y="3225506"/>
                  <a:pt x="6309692" y="3207089"/>
                </a:cubicBezTo>
                <a:cubicBezTo>
                  <a:pt x="6321324" y="3135358"/>
                  <a:pt x="6312116" y="3066536"/>
                  <a:pt x="6291275" y="2998198"/>
                </a:cubicBezTo>
                <a:cubicBezTo>
                  <a:pt x="6280613" y="2963787"/>
                  <a:pt x="6277220" y="2927437"/>
                  <a:pt x="6269465" y="2892057"/>
                </a:cubicBezTo>
                <a:cubicBezTo>
                  <a:pt x="6267526" y="2884302"/>
                  <a:pt x="6259772" y="2877517"/>
                  <a:pt x="6257348" y="2869762"/>
                </a:cubicBezTo>
                <a:cubicBezTo>
                  <a:pt x="6252017" y="2851830"/>
                  <a:pt x="6248625" y="2833897"/>
                  <a:pt x="6245232" y="2815964"/>
                </a:cubicBezTo>
                <a:cubicBezTo>
                  <a:pt x="6244263" y="2810148"/>
                  <a:pt x="6246202" y="2799971"/>
                  <a:pt x="6243778" y="2799001"/>
                </a:cubicBezTo>
                <a:cubicBezTo>
                  <a:pt x="6223422" y="2790762"/>
                  <a:pt x="6224392" y="2778645"/>
                  <a:pt x="6232631" y="2761682"/>
                </a:cubicBezTo>
                <a:cubicBezTo>
                  <a:pt x="6234569" y="2758289"/>
                  <a:pt x="6222937" y="2748596"/>
                  <a:pt x="6217606" y="2741326"/>
                </a:cubicBezTo>
                <a:cubicBezTo>
                  <a:pt x="6235539" y="2721455"/>
                  <a:pt x="6232146" y="2674442"/>
                  <a:pt x="6211790" y="2660387"/>
                </a:cubicBezTo>
                <a:cubicBezTo>
                  <a:pt x="6207913" y="2657479"/>
                  <a:pt x="6203551" y="2654571"/>
                  <a:pt x="6201612" y="2650209"/>
                </a:cubicBezTo>
                <a:cubicBezTo>
                  <a:pt x="6179802" y="2603681"/>
                  <a:pt x="6158962" y="2556184"/>
                  <a:pt x="6136182" y="2510141"/>
                </a:cubicBezTo>
                <a:cubicBezTo>
                  <a:pt x="6121158" y="2479123"/>
                  <a:pt x="6101287" y="2450043"/>
                  <a:pt x="6087716" y="2418540"/>
                </a:cubicBezTo>
                <a:cubicBezTo>
                  <a:pt x="6079961" y="2401092"/>
                  <a:pt x="6078507" y="2380736"/>
                  <a:pt x="6077538" y="2361349"/>
                </a:cubicBezTo>
                <a:cubicBezTo>
                  <a:pt x="6076569" y="2338570"/>
                  <a:pt x="6032949" y="2261024"/>
                  <a:pt x="6013078" y="2252300"/>
                </a:cubicBezTo>
                <a:cubicBezTo>
                  <a:pt x="6006777" y="2249392"/>
                  <a:pt x="5999023" y="2249392"/>
                  <a:pt x="6002415" y="2241637"/>
                </a:cubicBezTo>
                <a:cubicBezTo>
                  <a:pt x="5988360" y="2208195"/>
                  <a:pt x="5978182" y="2171846"/>
                  <a:pt x="5958795" y="2141796"/>
                </a:cubicBezTo>
                <a:cubicBezTo>
                  <a:pt x="5937955" y="2110293"/>
                  <a:pt x="5905967" y="2085091"/>
                  <a:pt x="5915660" y="2040986"/>
                </a:cubicBezTo>
                <a:cubicBezTo>
                  <a:pt x="5916145" y="2038563"/>
                  <a:pt x="5915176" y="2035655"/>
                  <a:pt x="5914206" y="2033716"/>
                </a:cubicBezTo>
                <a:cubicBezTo>
                  <a:pt x="5888034" y="1998336"/>
                  <a:pt x="5859439" y="1964409"/>
                  <a:pt x="5836660" y="1927090"/>
                </a:cubicBezTo>
                <a:cubicBezTo>
                  <a:pt x="5814850" y="1890740"/>
                  <a:pt x="5800310" y="1850028"/>
                  <a:pt x="5780439" y="1812224"/>
                </a:cubicBezTo>
                <a:cubicBezTo>
                  <a:pt x="5773169" y="1798654"/>
                  <a:pt x="5760083" y="1787991"/>
                  <a:pt x="5749421" y="1776359"/>
                </a:cubicBezTo>
                <a:cubicBezTo>
                  <a:pt x="5739242" y="1764727"/>
                  <a:pt x="5722279" y="1754549"/>
                  <a:pt x="5719856" y="1741463"/>
                </a:cubicBezTo>
                <a:cubicBezTo>
                  <a:pt x="5714040" y="1710930"/>
                  <a:pt x="5710162" y="1688635"/>
                  <a:pt x="5675751" y="1672157"/>
                </a:cubicBezTo>
                <a:cubicBezTo>
                  <a:pt x="5643764" y="1656647"/>
                  <a:pt x="5621469" y="1620782"/>
                  <a:pt x="5593843" y="1595580"/>
                </a:cubicBezTo>
                <a:cubicBezTo>
                  <a:pt x="5574941" y="1578616"/>
                  <a:pt x="5553132" y="1565046"/>
                  <a:pt x="5534714" y="1548082"/>
                </a:cubicBezTo>
                <a:cubicBezTo>
                  <a:pt x="5523082" y="1537904"/>
                  <a:pt x="5514843" y="1523849"/>
                  <a:pt x="5508058" y="1508825"/>
                </a:cubicBezTo>
                <a:cubicBezTo>
                  <a:pt x="5484793" y="1498162"/>
                  <a:pt x="5453290" y="1497677"/>
                  <a:pt x="5453775" y="1455996"/>
                </a:cubicBezTo>
                <a:cubicBezTo>
                  <a:pt x="5453775" y="1451150"/>
                  <a:pt x="5426149" y="1441941"/>
                  <a:pt x="5412094" y="1442910"/>
                </a:cubicBezTo>
                <a:cubicBezTo>
                  <a:pt x="5385437" y="1444364"/>
                  <a:pt x="5369928" y="1435640"/>
                  <a:pt x="5352965" y="1413831"/>
                </a:cubicBezTo>
                <a:cubicBezTo>
                  <a:pt x="5314676" y="1364395"/>
                  <a:pt x="5277357" y="1314474"/>
                  <a:pt x="5224529" y="1276186"/>
                </a:cubicBezTo>
                <a:cubicBezTo>
                  <a:pt x="5164915" y="1233535"/>
                  <a:pt x="5112572" y="1180707"/>
                  <a:pt x="5056835" y="1132241"/>
                </a:cubicBezTo>
                <a:cubicBezTo>
                  <a:pt x="5051019" y="1127394"/>
                  <a:pt x="5042780" y="1122063"/>
                  <a:pt x="5041811" y="1116247"/>
                </a:cubicBezTo>
                <a:cubicBezTo>
                  <a:pt x="5034541" y="1075535"/>
                  <a:pt x="5019031" y="1044032"/>
                  <a:pt x="4972503" y="1038216"/>
                </a:cubicBezTo>
                <a:cubicBezTo>
                  <a:pt x="4969596" y="1037731"/>
                  <a:pt x="4965718" y="1033854"/>
                  <a:pt x="4964264" y="1030461"/>
                </a:cubicBezTo>
                <a:cubicBezTo>
                  <a:pt x="4933246" y="950007"/>
                  <a:pt x="4852307" y="918503"/>
                  <a:pt x="4796570" y="862282"/>
                </a:cubicBezTo>
                <a:cubicBezTo>
                  <a:pt x="4779607" y="845319"/>
                  <a:pt x="4748104" y="842411"/>
                  <a:pt x="4722417" y="835141"/>
                </a:cubicBezTo>
                <a:cubicBezTo>
                  <a:pt x="4700607" y="828841"/>
                  <a:pt x="4672496" y="832718"/>
                  <a:pt x="4671042" y="798307"/>
                </a:cubicBezTo>
                <a:cubicBezTo>
                  <a:pt x="4671042" y="796368"/>
                  <a:pt x="4668134" y="792975"/>
                  <a:pt x="4666196" y="792975"/>
                </a:cubicBezTo>
                <a:cubicBezTo>
                  <a:pt x="4615791" y="787159"/>
                  <a:pt x="4587680" y="743540"/>
                  <a:pt x="4546483" y="722699"/>
                </a:cubicBezTo>
                <a:cubicBezTo>
                  <a:pt x="4525158" y="711552"/>
                  <a:pt x="4501895" y="703313"/>
                  <a:pt x="4478630" y="696043"/>
                </a:cubicBezTo>
                <a:cubicBezTo>
                  <a:pt x="4428710" y="681018"/>
                  <a:pt x="4378305" y="668901"/>
                  <a:pt x="4328869" y="652907"/>
                </a:cubicBezTo>
                <a:cubicBezTo>
                  <a:pt x="4293004" y="641276"/>
                  <a:pt x="4259562" y="622858"/>
                  <a:pt x="4224182" y="609772"/>
                </a:cubicBezTo>
                <a:cubicBezTo>
                  <a:pt x="4201887" y="601533"/>
                  <a:pt x="4178138" y="597656"/>
                  <a:pt x="4155359" y="591355"/>
                </a:cubicBezTo>
                <a:cubicBezTo>
                  <a:pt x="4146635" y="588932"/>
                  <a:pt x="4137911" y="585054"/>
                  <a:pt x="4131126" y="579723"/>
                </a:cubicBezTo>
                <a:cubicBezTo>
                  <a:pt x="4107378" y="561791"/>
                  <a:pt x="4089930" y="539496"/>
                  <a:pt x="4051157" y="546766"/>
                </a:cubicBezTo>
                <a:cubicBezTo>
                  <a:pt x="4027408" y="551128"/>
                  <a:pt x="3995905" y="534165"/>
                  <a:pt x="3973125" y="519140"/>
                </a:cubicBezTo>
                <a:cubicBezTo>
                  <a:pt x="3941622" y="498300"/>
                  <a:pt x="3911573" y="486668"/>
                  <a:pt x="3872800" y="483760"/>
                </a:cubicBezTo>
                <a:cubicBezTo>
                  <a:pt x="3825788" y="480367"/>
                  <a:pt x="3779745" y="458557"/>
                  <a:pt x="3732732" y="449833"/>
                </a:cubicBezTo>
                <a:cubicBezTo>
                  <a:pt x="3711407" y="445956"/>
                  <a:pt x="3688143" y="454195"/>
                  <a:pt x="3665848" y="456618"/>
                </a:cubicBezTo>
                <a:cubicBezTo>
                  <a:pt x="3657124" y="457588"/>
                  <a:pt x="3642584" y="460980"/>
                  <a:pt x="3639676" y="457103"/>
                </a:cubicBezTo>
                <a:cubicBezTo>
                  <a:pt x="3614959" y="421723"/>
                  <a:pt x="3579093" y="426569"/>
                  <a:pt x="3545167" y="429962"/>
                </a:cubicBezTo>
                <a:cubicBezTo>
                  <a:pt x="3477798" y="436262"/>
                  <a:pt x="3410430" y="444986"/>
                  <a:pt x="3343062" y="452256"/>
                </a:cubicBezTo>
                <a:cubicBezTo>
                  <a:pt x="3337246" y="452741"/>
                  <a:pt x="3330945" y="452741"/>
                  <a:pt x="3325129" y="451772"/>
                </a:cubicBezTo>
                <a:cubicBezTo>
                  <a:pt x="3278602" y="444986"/>
                  <a:pt x="3229166" y="424631"/>
                  <a:pt x="3187000" y="434808"/>
                </a:cubicBezTo>
                <a:cubicBezTo>
                  <a:pt x="3137080" y="447410"/>
                  <a:pt x="3098306" y="417361"/>
                  <a:pt x="3052748" y="423177"/>
                </a:cubicBezTo>
                <a:cubicBezTo>
                  <a:pt x="2978110" y="432870"/>
                  <a:pt x="2900079" y="420269"/>
                  <a:pt x="2831256" y="470189"/>
                </a:cubicBezTo>
                <a:cubicBezTo>
                  <a:pt x="2810901" y="485214"/>
                  <a:pt x="2773097" y="475036"/>
                  <a:pt x="2743048" y="478428"/>
                </a:cubicBezTo>
                <a:cubicBezTo>
                  <a:pt x="2728023" y="480367"/>
                  <a:pt x="2712029" y="484244"/>
                  <a:pt x="2698458" y="490545"/>
                </a:cubicBezTo>
                <a:cubicBezTo>
                  <a:pt x="2672771" y="502661"/>
                  <a:pt x="2648538" y="519140"/>
                  <a:pt x="2618974" y="501208"/>
                </a:cubicBezTo>
                <a:cubicBezTo>
                  <a:pt x="2616065" y="499754"/>
                  <a:pt x="2610249" y="499269"/>
                  <a:pt x="2608311" y="501208"/>
                </a:cubicBezTo>
                <a:cubicBezTo>
                  <a:pt x="2553059" y="544343"/>
                  <a:pt x="2466304" y="494422"/>
                  <a:pt x="2418807" y="566153"/>
                </a:cubicBezTo>
                <a:cubicBezTo>
                  <a:pt x="2410568" y="578754"/>
                  <a:pt x="2383911" y="577784"/>
                  <a:pt x="2368402" y="586993"/>
                </a:cubicBezTo>
                <a:cubicBezTo>
                  <a:pt x="2348046" y="599110"/>
                  <a:pt x="2321390" y="602502"/>
                  <a:pt x="2309758" y="630128"/>
                </a:cubicBezTo>
                <a:cubicBezTo>
                  <a:pt x="2305396" y="640306"/>
                  <a:pt x="2288432" y="645153"/>
                  <a:pt x="2276316" y="650969"/>
                </a:cubicBezTo>
                <a:cubicBezTo>
                  <a:pt x="2235604" y="670840"/>
                  <a:pt x="2190530" y="684895"/>
                  <a:pt x="2154665" y="711067"/>
                </a:cubicBezTo>
                <a:cubicBezTo>
                  <a:pt x="2111045" y="743055"/>
                  <a:pt x="2075665" y="785706"/>
                  <a:pt x="2035438" y="822540"/>
                </a:cubicBezTo>
                <a:cubicBezTo>
                  <a:pt x="2025260" y="831749"/>
                  <a:pt x="2010720" y="841442"/>
                  <a:pt x="1997634" y="842411"/>
                </a:cubicBezTo>
                <a:cubicBezTo>
                  <a:pt x="1973401" y="844350"/>
                  <a:pt x="1947229" y="833203"/>
                  <a:pt x="1930265" y="861313"/>
                </a:cubicBezTo>
                <a:cubicBezTo>
                  <a:pt x="1929296" y="862767"/>
                  <a:pt x="1925419" y="863736"/>
                  <a:pt x="1923480" y="863252"/>
                </a:cubicBezTo>
                <a:cubicBezTo>
                  <a:pt x="1854173" y="850650"/>
                  <a:pt x="1784381" y="838534"/>
                  <a:pt x="1715074" y="825933"/>
                </a:cubicBezTo>
                <a:cubicBezTo>
                  <a:pt x="1692780" y="782313"/>
                  <a:pt x="1640921" y="802669"/>
                  <a:pt x="1609418" y="776497"/>
                </a:cubicBezTo>
                <a:cubicBezTo>
                  <a:pt x="1579853" y="751779"/>
                  <a:pt x="1544957" y="732392"/>
                  <a:pt x="1512485" y="710583"/>
                </a:cubicBezTo>
                <a:cubicBezTo>
                  <a:pt x="1510546" y="709129"/>
                  <a:pt x="1508123" y="707675"/>
                  <a:pt x="1507153" y="705251"/>
                </a:cubicBezTo>
                <a:cubicBezTo>
                  <a:pt x="1492129" y="669871"/>
                  <a:pt x="1473227" y="634975"/>
                  <a:pt x="1463534" y="598140"/>
                </a:cubicBezTo>
                <a:cubicBezTo>
                  <a:pt x="1458202" y="577784"/>
                  <a:pt x="1470319" y="553067"/>
                  <a:pt x="1470319" y="530772"/>
                </a:cubicBezTo>
                <a:cubicBezTo>
                  <a:pt x="1470804" y="471643"/>
                  <a:pt x="1482436" y="454195"/>
                  <a:pt x="1542534" y="435778"/>
                </a:cubicBezTo>
                <a:cubicBezTo>
                  <a:pt x="1542534" y="414453"/>
                  <a:pt x="1542534" y="392158"/>
                  <a:pt x="1542534" y="365986"/>
                </a:cubicBezTo>
                <a:cubicBezTo>
                  <a:pt x="1574522" y="360170"/>
                  <a:pt x="1606025" y="357262"/>
                  <a:pt x="1635589" y="347569"/>
                </a:cubicBezTo>
                <a:cubicBezTo>
                  <a:pt x="1660792" y="339330"/>
                  <a:pt x="1683571" y="323336"/>
                  <a:pt x="1707804" y="312188"/>
                </a:cubicBezTo>
                <a:cubicBezTo>
                  <a:pt x="1715559" y="308311"/>
                  <a:pt x="1724768" y="305888"/>
                  <a:pt x="1733007" y="306372"/>
                </a:cubicBezTo>
                <a:cubicBezTo>
                  <a:pt x="1781473" y="307342"/>
                  <a:pt x="1830425" y="311704"/>
                  <a:pt x="1878891" y="310734"/>
                </a:cubicBezTo>
                <a:cubicBezTo>
                  <a:pt x="1932204" y="309765"/>
                  <a:pt x="1984548" y="303949"/>
                  <a:pt x="2029137" y="267599"/>
                </a:cubicBezTo>
                <a:cubicBezTo>
                  <a:pt x="2038346" y="259845"/>
                  <a:pt x="2055309" y="259845"/>
                  <a:pt x="2068879" y="258875"/>
                </a:cubicBezTo>
                <a:cubicBezTo>
                  <a:pt x="2101352" y="255967"/>
                  <a:pt x="2132370" y="263722"/>
                  <a:pt x="2165328" y="240458"/>
                </a:cubicBezTo>
                <a:cubicBezTo>
                  <a:pt x="2193923" y="220102"/>
                  <a:pt x="2236573" y="218164"/>
                  <a:pt x="2272923" y="208955"/>
                </a:cubicBezTo>
                <a:cubicBezTo>
                  <a:pt x="2307334" y="199746"/>
                  <a:pt x="2351439" y="201685"/>
                  <a:pt x="2374218" y="180360"/>
                </a:cubicBezTo>
                <a:cubicBezTo>
                  <a:pt x="2413476" y="143525"/>
                  <a:pt x="2458065" y="137225"/>
                  <a:pt x="2505077" y="131409"/>
                </a:cubicBezTo>
                <a:cubicBezTo>
                  <a:pt x="2554028" y="125593"/>
                  <a:pt x="2595709" y="94089"/>
                  <a:pt x="2648538" y="97482"/>
                </a:cubicBezTo>
                <a:cubicBezTo>
                  <a:pt x="2680526" y="99421"/>
                  <a:pt x="2713968" y="81973"/>
                  <a:pt x="2746925" y="77126"/>
                </a:cubicBezTo>
                <a:cubicBezTo>
                  <a:pt x="2791029" y="70826"/>
                  <a:pt x="2835134" y="68887"/>
                  <a:pt x="2879238" y="64040"/>
                </a:cubicBezTo>
                <a:cubicBezTo>
                  <a:pt x="2898140" y="62102"/>
                  <a:pt x="2921889" y="65010"/>
                  <a:pt x="2935459" y="54347"/>
                </a:cubicBezTo>
                <a:cubicBezTo>
                  <a:pt x="2965509" y="31083"/>
                  <a:pt x="2995557" y="60648"/>
                  <a:pt x="3024153" y="48531"/>
                </a:cubicBezTo>
                <a:cubicBezTo>
                  <a:pt x="3042570" y="40292"/>
                  <a:pt x="3060018" y="30598"/>
                  <a:pt x="3078920" y="22844"/>
                </a:cubicBezTo>
                <a:cubicBezTo>
                  <a:pt x="3088129" y="18967"/>
                  <a:pt x="3098306" y="17028"/>
                  <a:pt x="3108000" y="16543"/>
                </a:cubicBezTo>
                <a:cubicBezTo>
                  <a:pt x="3188454" y="9758"/>
                  <a:pt x="3269393" y="2973"/>
                  <a:pt x="3350817" y="65"/>
                </a:cubicBezTo>
                <a:cubicBezTo>
                  <a:pt x="3377473" y="-905"/>
                  <a:pt x="3404130" y="9273"/>
                  <a:pt x="3430786" y="14605"/>
                </a:cubicBezTo>
                <a:cubicBezTo>
                  <a:pt x="3439510" y="16543"/>
                  <a:pt x="3450173" y="22844"/>
                  <a:pt x="3455989" y="19936"/>
                </a:cubicBezTo>
                <a:cubicBezTo>
                  <a:pt x="3506878" y="-3813"/>
                  <a:pt x="3553891" y="32052"/>
                  <a:pt x="3603811" y="28660"/>
                </a:cubicBezTo>
                <a:cubicBezTo>
                  <a:pt x="3660517" y="24782"/>
                  <a:pt x="3717707" y="24298"/>
                  <a:pt x="3773929" y="28660"/>
                </a:cubicBezTo>
                <a:cubicBezTo>
                  <a:pt x="3818033" y="32052"/>
                  <a:pt x="3861168" y="45138"/>
                  <a:pt x="3904788" y="52893"/>
                </a:cubicBezTo>
                <a:cubicBezTo>
                  <a:pt x="3940168" y="59194"/>
                  <a:pt x="3976034" y="62586"/>
                  <a:pt x="4011414" y="68887"/>
                </a:cubicBezTo>
                <a:cubicBezTo>
                  <a:pt x="4038071" y="73734"/>
                  <a:pt x="4064242" y="81488"/>
                  <a:pt x="4090414" y="87304"/>
                </a:cubicBezTo>
                <a:cubicBezTo>
                  <a:pt x="4106408" y="91181"/>
                  <a:pt x="4122402" y="94089"/>
                  <a:pt x="4138396" y="97482"/>
                </a:cubicBezTo>
                <a:cubicBezTo>
                  <a:pt x="4173777" y="104752"/>
                  <a:pt x="4209642" y="111537"/>
                  <a:pt x="4245022" y="119292"/>
                </a:cubicBezTo>
                <a:cubicBezTo>
                  <a:pt x="4290581" y="129470"/>
                  <a:pt x="4337109" y="136740"/>
                  <a:pt x="4380244" y="152734"/>
                </a:cubicBezTo>
                <a:cubicBezTo>
                  <a:pt x="4440342" y="174544"/>
                  <a:pt x="4497048" y="203624"/>
                  <a:pt x="4556177" y="228341"/>
                </a:cubicBezTo>
                <a:cubicBezTo>
                  <a:pt x="4577502" y="237065"/>
                  <a:pt x="4601251" y="239973"/>
                  <a:pt x="4621606" y="250151"/>
                </a:cubicBezTo>
                <a:cubicBezTo>
                  <a:pt x="4667165" y="273415"/>
                  <a:pt x="4729687" y="264207"/>
                  <a:pt x="4755858" y="324790"/>
                </a:cubicBezTo>
                <a:cubicBezTo>
                  <a:pt x="4760705" y="335452"/>
                  <a:pt x="4783000" y="337876"/>
                  <a:pt x="4796570" y="346115"/>
                </a:cubicBezTo>
                <a:cubicBezTo>
                  <a:pt x="4844552" y="376164"/>
                  <a:pt x="4893988" y="399428"/>
                  <a:pt x="4952148" y="403305"/>
                </a:cubicBezTo>
                <a:cubicBezTo>
                  <a:pt x="4972503" y="404759"/>
                  <a:pt x="4991890" y="427539"/>
                  <a:pt x="5011761" y="440624"/>
                </a:cubicBezTo>
                <a:cubicBezTo>
                  <a:pt x="5024362" y="448864"/>
                  <a:pt x="5035994" y="458557"/>
                  <a:pt x="5049081" y="465342"/>
                </a:cubicBezTo>
                <a:cubicBezTo>
                  <a:pt x="5099970" y="492484"/>
                  <a:pt x="5151829" y="518655"/>
                  <a:pt x="5203204" y="545312"/>
                </a:cubicBezTo>
                <a:cubicBezTo>
                  <a:pt x="5208535" y="548220"/>
                  <a:pt x="5214836" y="551613"/>
                  <a:pt x="5220651" y="552097"/>
                </a:cubicBezTo>
                <a:cubicBezTo>
                  <a:pt x="5272995" y="556459"/>
                  <a:pt x="5306437" y="588932"/>
                  <a:pt x="5339394" y="626251"/>
                </a:cubicBezTo>
                <a:cubicBezTo>
                  <a:pt x="5353934" y="642245"/>
                  <a:pt x="5380591" y="647091"/>
                  <a:pt x="5400947" y="658723"/>
                </a:cubicBezTo>
                <a:cubicBezTo>
                  <a:pt x="5423726" y="671809"/>
                  <a:pt x="5445536" y="686834"/>
                  <a:pt x="5467830" y="701374"/>
                </a:cubicBezTo>
                <a:cubicBezTo>
                  <a:pt x="5473162" y="705251"/>
                  <a:pt x="5477039" y="711552"/>
                  <a:pt x="5482370" y="714944"/>
                </a:cubicBezTo>
                <a:cubicBezTo>
                  <a:pt x="5502726" y="728030"/>
                  <a:pt x="5522113" y="738693"/>
                  <a:pt x="5533745" y="764380"/>
                </a:cubicBezTo>
                <a:cubicBezTo>
                  <a:pt x="5542953" y="785221"/>
                  <a:pt x="5567671" y="799276"/>
                  <a:pt x="5586573" y="815270"/>
                </a:cubicBezTo>
                <a:cubicBezTo>
                  <a:pt x="5605475" y="831264"/>
                  <a:pt x="5625346" y="846773"/>
                  <a:pt x="5645702" y="861313"/>
                </a:cubicBezTo>
                <a:cubicBezTo>
                  <a:pt x="5653457" y="867129"/>
                  <a:pt x="5664604" y="868098"/>
                  <a:pt x="5672843" y="872945"/>
                </a:cubicBezTo>
                <a:cubicBezTo>
                  <a:pt x="5687868" y="882638"/>
                  <a:pt x="5702892" y="892332"/>
                  <a:pt x="5715979" y="904448"/>
                </a:cubicBezTo>
                <a:cubicBezTo>
                  <a:pt x="5737304" y="923835"/>
                  <a:pt x="5757175" y="944675"/>
                  <a:pt x="5774138" y="966001"/>
                </a:cubicBezTo>
                <a:cubicBezTo>
                  <a:pt x="5793525" y="993626"/>
                  <a:pt x="5812911" y="1021737"/>
                  <a:pt x="5832783" y="1049363"/>
                </a:cubicBezTo>
                <a:cubicBezTo>
                  <a:pt x="5836175" y="1054210"/>
                  <a:pt x="5841507" y="1058087"/>
                  <a:pt x="5843930" y="1063903"/>
                </a:cubicBezTo>
                <a:cubicBezTo>
                  <a:pt x="5869132" y="1127394"/>
                  <a:pt x="5916145" y="1175860"/>
                  <a:pt x="5959764" y="1225781"/>
                </a:cubicBezTo>
                <a:cubicBezTo>
                  <a:pt x="5976728" y="1245652"/>
                  <a:pt x="6001931" y="1260192"/>
                  <a:pt x="6025679" y="1272308"/>
                </a:cubicBezTo>
                <a:cubicBezTo>
                  <a:pt x="6088686" y="1304781"/>
                  <a:pt x="6131336" y="1357125"/>
                  <a:pt x="6175440" y="1410438"/>
                </a:cubicBezTo>
                <a:cubicBezTo>
                  <a:pt x="6211305" y="1454058"/>
                  <a:pt x="6229723" y="1502039"/>
                  <a:pt x="6244747" y="1555352"/>
                </a:cubicBezTo>
                <a:cubicBezTo>
                  <a:pt x="6252986" y="1583463"/>
                  <a:pt x="6288367" y="1604304"/>
                  <a:pt x="6313085" y="1627083"/>
                </a:cubicBezTo>
                <a:cubicBezTo>
                  <a:pt x="6331502" y="1644046"/>
                  <a:pt x="6357674" y="1654709"/>
                  <a:pt x="6328594" y="1686212"/>
                </a:cubicBezTo>
                <a:cubicBezTo>
                  <a:pt x="6322778" y="1692028"/>
                  <a:pt x="6335864" y="1715292"/>
                  <a:pt x="6339257" y="1730316"/>
                </a:cubicBezTo>
                <a:cubicBezTo>
                  <a:pt x="6341196" y="1739525"/>
                  <a:pt x="6340711" y="1749703"/>
                  <a:pt x="6341680" y="1762789"/>
                </a:cubicBezTo>
                <a:cubicBezTo>
                  <a:pt x="6385784" y="1788961"/>
                  <a:pt x="6410018" y="1834519"/>
                  <a:pt x="6418742" y="1890255"/>
                </a:cubicBezTo>
                <a:cubicBezTo>
                  <a:pt x="6419226" y="1894617"/>
                  <a:pt x="6415349" y="1903341"/>
                  <a:pt x="6416803" y="1904311"/>
                </a:cubicBezTo>
                <a:cubicBezTo>
                  <a:pt x="6452668" y="1925636"/>
                  <a:pt x="6462846" y="1961986"/>
                  <a:pt x="6472540" y="1998820"/>
                </a:cubicBezTo>
                <a:cubicBezTo>
                  <a:pt x="6475447" y="2009968"/>
                  <a:pt x="6482233" y="2020630"/>
                  <a:pt x="6483687" y="2032262"/>
                </a:cubicBezTo>
                <a:cubicBezTo>
                  <a:pt x="6489503" y="2083152"/>
                  <a:pt x="6493380" y="2134526"/>
                  <a:pt x="6500165" y="2185901"/>
                </a:cubicBezTo>
                <a:cubicBezTo>
                  <a:pt x="6505981" y="2230974"/>
                  <a:pt x="6516159" y="2275079"/>
                  <a:pt x="6522945" y="2320153"/>
                </a:cubicBezTo>
                <a:cubicBezTo>
                  <a:pt x="6526822" y="2345355"/>
                  <a:pt x="6522460" y="2373466"/>
                  <a:pt x="6532153" y="2395760"/>
                </a:cubicBezTo>
                <a:cubicBezTo>
                  <a:pt x="6545724" y="2425325"/>
                  <a:pt x="6574319" y="2448589"/>
                  <a:pt x="6587405" y="2478153"/>
                </a:cubicBezTo>
                <a:cubicBezTo>
                  <a:pt x="6600491" y="2508203"/>
                  <a:pt x="6609215" y="2544068"/>
                  <a:pt x="6607761" y="2576540"/>
                </a:cubicBezTo>
                <a:cubicBezTo>
                  <a:pt x="6605338" y="2636154"/>
                  <a:pt x="6620362" y="2692860"/>
                  <a:pt x="6627148" y="2751019"/>
                </a:cubicBezTo>
                <a:cubicBezTo>
                  <a:pt x="6627632" y="2754412"/>
                  <a:pt x="6629086" y="2758774"/>
                  <a:pt x="6631994" y="2760713"/>
                </a:cubicBezTo>
                <a:cubicBezTo>
                  <a:pt x="6665436" y="2790762"/>
                  <a:pt x="6678037" y="2822750"/>
                  <a:pt x="6664951" y="2870247"/>
                </a:cubicBezTo>
                <a:cubicBezTo>
                  <a:pt x="6653320" y="2913382"/>
                  <a:pt x="6665921" y="2958456"/>
                  <a:pt x="6682399" y="3002560"/>
                </a:cubicBezTo>
                <a:cubicBezTo>
                  <a:pt x="6693062" y="3030671"/>
                  <a:pt x="6682399" y="3066051"/>
                  <a:pt x="6685307" y="3097554"/>
                </a:cubicBezTo>
                <a:cubicBezTo>
                  <a:pt x="6688215" y="3131481"/>
                  <a:pt x="6698393" y="3164923"/>
                  <a:pt x="6700816" y="3198849"/>
                </a:cubicBezTo>
                <a:cubicBezTo>
                  <a:pt x="6702271" y="3225021"/>
                  <a:pt x="6696939" y="3252162"/>
                  <a:pt x="6693546" y="3278334"/>
                </a:cubicBezTo>
                <a:cubicBezTo>
                  <a:pt x="6690154" y="3301113"/>
                  <a:pt x="6681914" y="3323408"/>
                  <a:pt x="6681430" y="3345702"/>
                </a:cubicBezTo>
                <a:cubicBezTo>
                  <a:pt x="6680945" y="3369451"/>
                  <a:pt x="6687731" y="3392715"/>
                  <a:pt x="6691608" y="3416464"/>
                </a:cubicBezTo>
                <a:cubicBezTo>
                  <a:pt x="6694516" y="3435850"/>
                  <a:pt x="6699847" y="3455237"/>
                  <a:pt x="6700816" y="3474623"/>
                </a:cubicBezTo>
                <a:cubicBezTo>
                  <a:pt x="6701301" y="3495464"/>
                  <a:pt x="6697424" y="3515820"/>
                  <a:pt x="6696454" y="3536660"/>
                </a:cubicBezTo>
                <a:cubicBezTo>
                  <a:pt x="6695485" y="3556047"/>
                  <a:pt x="6700332" y="3578341"/>
                  <a:pt x="6693546" y="3595305"/>
                </a:cubicBezTo>
                <a:cubicBezTo>
                  <a:pt x="6675129" y="3639894"/>
                  <a:pt x="6698393" y="3679636"/>
                  <a:pt x="6713417" y="3713078"/>
                </a:cubicBezTo>
                <a:cubicBezTo>
                  <a:pt x="6730866" y="3751851"/>
                  <a:pt x="6716810" y="3786262"/>
                  <a:pt x="6717780" y="3821158"/>
                </a:cubicBezTo>
                <a:cubicBezTo>
                  <a:pt x="6719234" y="3872048"/>
                  <a:pt x="6704694" y="3923422"/>
                  <a:pt x="6692577" y="3973828"/>
                </a:cubicBezTo>
                <a:cubicBezTo>
                  <a:pt x="6685307" y="4004361"/>
                  <a:pt x="6665436" y="4031987"/>
                  <a:pt x="6660589" y="4062036"/>
                </a:cubicBezTo>
                <a:cubicBezTo>
                  <a:pt x="6654773" y="4098871"/>
                  <a:pt x="6658166" y="4137644"/>
                  <a:pt x="6658166" y="4175448"/>
                </a:cubicBezTo>
                <a:cubicBezTo>
                  <a:pt x="6657681" y="4223430"/>
                  <a:pt x="6641687" y="4266080"/>
                  <a:pt x="6618423" y="4307277"/>
                </a:cubicBezTo>
                <a:cubicBezTo>
                  <a:pt x="6612123" y="4318908"/>
                  <a:pt x="6604853" y="4332479"/>
                  <a:pt x="6605822" y="4345080"/>
                </a:cubicBezTo>
                <a:cubicBezTo>
                  <a:pt x="6609215" y="4394031"/>
                  <a:pt x="6604368" y="4441044"/>
                  <a:pt x="6584981" y="4485633"/>
                </a:cubicBezTo>
                <a:cubicBezTo>
                  <a:pt x="6572380" y="4515197"/>
                  <a:pt x="6555417" y="4543308"/>
                  <a:pt x="6540877" y="4571903"/>
                </a:cubicBezTo>
                <a:cubicBezTo>
                  <a:pt x="6516159" y="4621824"/>
                  <a:pt x="6500650" y="4673683"/>
                  <a:pt x="6487079" y="4727965"/>
                </a:cubicBezTo>
                <a:cubicBezTo>
                  <a:pt x="6471085" y="4792425"/>
                  <a:pt x="6465270" y="4866095"/>
                  <a:pt x="6402748" y="4911168"/>
                </a:cubicBezTo>
                <a:cubicBezTo>
                  <a:pt x="6393539" y="4917954"/>
                  <a:pt x="6390147" y="4933463"/>
                  <a:pt x="6384331" y="4944610"/>
                </a:cubicBezTo>
                <a:cubicBezTo>
                  <a:pt x="6381908" y="4948972"/>
                  <a:pt x="6380938" y="4954303"/>
                  <a:pt x="6378515" y="4958181"/>
                </a:cubicBezTo>
                <a:cubicBezTo>
                  <a:pt x="6353312" y="4998893"/>
                  <a:pt x="6328109" y="5040089"/>
                  <a:pt x="6301453" y="5079831"/>
                </a:cubicBezTo>
                <a:cubicBezTo>
                  <a:pt x="6294668" y="5090494"/>
                  <a:pt x="6281582" y="5096795"/>
                  <a:pt x="6266557" y="5108911"/>
                </a:cubicBezTo>
                <a:cubicBezTo>
                  <a:pt x="6275766" y="5133144"/>
                  <a:pt x="6261226" y="5152531"/>
                  <a:pt x="6237477" y="5173372"/>
                </a:cubicBezTo>
                <a:cubicBezTo>
                  <a:pt x="6202582" y="5203905"/>
                  <a:pt x="6172532" y="5240255"/>
                  <a:pt x="6141514" y="5275151"/>
                </a:cubicBezTo>
                <a:cubicBezTo>
                  <a:pt x="6128428" y="5290176"/>
                  <a:pt x="6112919" y="5305685"/>
                  <a:pt x="6107587" y="5324102"/>
                </a:cubicBezTo>
                <a:cubicBezTo>
                  <a:pt x="6096440" y="5363845"/>
                  <a:pt x="6066876" y="5381777"/>
                  <a:pt x="6035857" y="5402133"/>
                </a:cubicBezTo>
                <a:cubicBezTo>
                  <a:pt x="6024710" y="5409403"/>
                  <a:pt x="6022771" y="5430244"/>
                  <a:pt x="6014047" y="5442845"/>
                </a:cubicBezTo>
                <a:cubicBezTo>
                  <a:pt x="6003384" y="5457870"/>
                  <a:pt x="5989814" y="5470471"/>
                  <a:pt x="5978182" y="5485496"/>
                </a:cubicBezTo>
                <a:cubicBezTo>
                  <a:pt x="5967034" y="5500036"/>
                  <a:pt x="5957341" y="5516029"/>
                  <a:pt x="5946679" y="5531054"/>
                </a:cubicBezTo>
                <a:cubicBezTo>
                  <a:pt x="5941348" y="5538809"/>
                  <a:pt x="5936016" y="5548017"/>
                  <a:pt x="5928261" y="5552379"/>
                </a:cubicBezTo>
                <a:cubicBezTo>
                  <a:pt x="5891911" y="5571766"/>
                  <a:pt x="5857016" y="5591152"/>
                  <a:pt x="5844415" y="5635742"/>
                </a:cubicBezTo>
                <a:cubicBezTo>
                  <a:pt x="5840537" y="5649312"/>
                  <a:pt x="5821635" y="5658521"/>
                  <a:pt x="5811942" y="5671606"/>
                </a:cubicBezTo>
                <a:cubicBezTo>
                  <a:pt x="5805157" y="5680815"/>
                  <a:pt x="5803218" y="5693901"/>
                  <a:pt x="5798856" y="5707472"/>
                </a:cubicBezTo>
                <a:cubicBezTo>
                  <a:pt x="5747966" y="5705533"/>
                  <a:pt x="5726641" y="5744306"/>
                  <a:pt x="5702408" y="5781141"/>
                </a:cubicBezTo>
                <a:cubicBezTo>
                  <a:pt x="5695622" y="5791319"/>
                  <a:pt x="5683991" y="5797619"/>
                  <a:pt x="5675267" y="5806343"/>
                </a:cubicBezTo>
                <a:cubicBezTo>
                  <a:pt x="5620985" y="5859172"/>
                  <a:pt x="5568156" y="5913454"/>
                  <a:pt x="5512904" y="5965313"/>
                </a:cubicBezTo>
                <a:cubicBezTo>
                  <a:pt x="5493033" y="5983730"/>
                  <a:pt x="5468315" y="5996817"/>
                  <a:pt x="5446990" y="6013780"/>
                </a:cubicBezTo>
                <a:cubicBezTo>
                  <a:pt x="5437781" y="6021050"/>
                  <a:pt x="5429542" y="6031228"/>
                  <a:pt x="5423241" y="6041405"/>
                </a:cubicBezTo>
                <a:cubicBezTo>
                  <a:pt x="5399008" y="6079694"/>
                  <a:pt x="5372352" y="6109743"/>
                  <a:pt x="5323885" y="6122344"/>
                </a:cubicBezTo>
                <a:cubicBezTo>
                  <a:pt x="5294321" y="6130099"/>
                  <a:pt x="5269118" y="6156756"/>
                  <a:pt x="5243915" y="6176627"/>
                </a:cubicBezTo>
                <a:cubicBezTo>
                  <a:pt x="5207566" y="6205222"/>
                  <a:pt x="5174124" y="6237210"/>
                  <a:pt x="5137289" y="6265320"/>
                </a:cubicBezTo>
                <a:cubicBezTo>
                  <a:pt x="5123234" y="6275983"/>
                  <a:pt x="5102394" y="6278406"/>
                  <a:pt x="5086884" y="6287130"/>
                </a:cubicBezTo>
                <a:cubicBezTo>
                  <a:pt x="5069436" y="6297308"/>
                  <a:pt x="5053927" y="6310879"/>
                  <a:pt x="5037933" y="6322995"/>
                </a:cubicBezTo>
                <a:cubicBezTo>
                  <a:pt x="5035994" y="6324450"/>
                  <a:pt x="5035994" y="6327842"/>
                  <a:pt x="5034056" y="6329296"/>
                </a:cubicBezTo>
                <a:cubicBezTo>
                  <a:pt x="4998675" y="6351591"/>
                  <a:pt x="4964264" y="6374370"/>
                  <a:pt x="4927914" y="6395210"/>
                </a:cubicBezTo>
                <a:cubicBezTo>
                  <a:pt x="4892534" y="6416051"/>
                  <a:pt x="4855699" y="6433984"/>
                  <a:pt x="4819834" y="6453855"/>
                </a:cubicBezTo>
                <a:cubicBezTo>
                  <a:pt x="4773307" y="6480027"/>
                  <a:pt x="4729202" y="6511045"/>
                  <a:pt x="4680251" y="6531401"/>
                </a:cubicBezTo>
                <a:cubicBezTo>
                  <a:pt x="4654079" y="6542064"/>
                  <a:pt x="4627422" y="6543033"/>
                  <a:pt x="4613367" y="6574536"/>
                </a:cubicBezTo>
                <a:cubicBezTo>
                  <a:pt x="4609490" y="6583260"/>
                  <a:pt x="4583318" y="6580837"/>
                  <a:pt x="4568293" y="6585684"/>
                </a:cubicBezTo>
                <a:cubicBezTo>
                  <a:pt x="4533882" y="6596831"/>
                  <a:pt x="4498986" y="6607494"/>
                  <a:pt x="4465545" y="6621064"/>
                </a:cubicBezTo>
                <a:cubicBezTo>
                  <a:pt x="4448097" y="6628334"/>
                  <a:pt x="4429195" y="6638512"/>
                  <a:pt x="4417563" y="6652567"/>
                </a:cubicBezTo>
                <a:cubicBezTo>
                  <a:pt x="4397207" y="6677770"/>
                  <a:pt x="4371520" y="6663230"/>
                  <a:pt x="4348740" y="6668077"/>
                </a:cubicBezTo>
                <a:cubicBezTo>
                  <a:pt x="4342440" y="6669530"/>
                  <a:pt x="4334201" y="6667592"/>
                  <a:pt x="4329354" y="6670985"/>
                </a:cubicBezTo>
                <a:cubicBezTo>
                  <a:pt x="4313360" y="6680193"/>
                  <a:pt x="4300274" y="6695702"/>
                  <a:pt x="4283311" y="6700549"/>
                </a:cubicBezTo>
                <a:cubicBezTo>
                  <a:pt x="4238722" y="6713150"/>
                  <a:pt x="4187832" y="6712666"/>
                  <a:pt x="4148574" y="6733991"/>
                </a:cubicBezTo>
                <a:cubicBezTo>
                  <a:pt x="4117071" y="6750954"/>
                  <a:pt x="4085083" y="6760647"/>
                  <a:pt x="4052126" y="6771310"/>
                </a:cubicBezTo>
                <a:cubicBezTo>
                  <a:pt x="4030316" y="6778580"/>
                  <a:pt x="4008506" y="6786334"/>
                  <a:pt x="3986696" y="6794574"/>
                </a:cubicBezTo>
                <a:cubicBezTo>
                  <a:pt x="3981365" y="6796513"/>
                  <a:pt x="3975549" y="6799421"/>
                  <a:pt x="3970702" y="6802328"/>
                </a:cubicBezTo>
                <a:cubicBezTo>
                  <a:pt x="3958586" y="6810083"/>
                  <a:pt x="3946954" y="6823654"/>
                  <a:pt x="3934352" y="6825593"/>
                </a:cubicBezTo>
                <a:cubicBezTo>
                  <a:pt x="3881039" y="6832377"/>
                  <a:pt x="3827726" y="6835770"/>
                  <a:pt x="3773929" y="6840133"/>
                </a:cubicBezTo>
                <a:cubicBezTo>
                  <a:pt x="3734186" y="6843040"/>
                  <a:pt x="3693959" y="6846433"/>
                  <a:pt x="3653732" y="6847402"/>
                </a:cubicBezTo>
                <a:cubicBezTo>
                  <a:pt x="3635314" y="6848856"/>
                  <a:pt x="3617867" y="6844009"/>
                  <a:pt x="3592179" y="6840617"/>
                </a:cubicBezTo>
                <a:close/>
              </a:path>
            </a:pathLst>
          </a:custGeom>
          <a:gradFill flip="none" rotWithShape="1">
            <a:gsLst>
              <a:gs pos="0">
                <a:srgbClr val="262626">
                  <a:alpha val="0"/>
                </a:srgbClr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2700000" scaled="1"/>
            <a:tileRect/>
          </a:gradFill>
          <a:ln w="484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2202794" y="1712556"/>
            <a:ext cx="1958170" cy="1958170"/>
          </a:xfrm>
          <a:prstGeom prst="ellipse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图形 11">
            <a:extLst>
              <a:ext uri="{FF2B5EF4-FFF2-40B4-BE49-F238E27FC236}">
                <a16:creationId xmlns:a16="http://schemas.microsoft.com/office/drawing/2014/main" id="{043C348C-EC59-4554-B959-2CED895ED244}"/>
              </a:ext>
            </a:extLst>
          </p:cNvPr>
          <p:cNvSpPr/>
          <p:nvPr/>
        </p:nvSpPr>
        <p:spPr>
          <a:xfrm>
            <a:off x="5086522" y="1478812"/>
            <a:ext cx="2327831" cy="2374858"/>
          </a:xfrm>
          <a:custGeom>
            <a:avLst/>
            <a:gdLst>
              <a:gd name="connsiteX0" fmla="*/ 3592179 w 6717447"/>
              <a:gd name="connsiteY0" fmla="*/ 6840617 h 6853153"/>
              <a:gd name="connsiteX1" fmla="*/ 3440480 w 6717447"/>
              <a:gd name="connsiteY1" fmla="*/ 6848856 h 6853153"/>
              <a:gd name="connsiteX2" fmla="*/ 3313497 w 6717447"/>
              <a:gd name="connsiteY2" fmla="*/ 6844494 h 6853153"/>
              <a:gd name="connsiteX3" fmla="*/ 3191362 w 6717447"/>
              <a:gd name="connsiteY3" fmla="*/ 6850795 h 6853153"/>
              <a:gd name="connsiteX4" fmla="*/ 3036269 w 6717447"/>
              <a:gd name="connsiteY4" fmla="*/ 6854672 h 6853153"/>
              <a:gd name="connsiteX5" fmla="*/ 2950969 w 6717447"/>
              <a:gd name="connsiteY5" fmla="*/ 6853703 h 6853153"/>
              <a:gd name="connsiteX6" fmla="*/ 2792968 w 6717447"/>
              <a:gd name="connsiteY6" fmla="*/ 6841586 h 6853153"/>
              <a:gd name="connsiteX7" fmla="*/ 2720268 w 6717447"/>
              <a:gd name="connsiteY7" fmla="*/ 6826562 h 6853153"/>
              <a:gd name="connsiteX8" fmla="*/ 2582624 w 6717447"/>
              <a:gd name="connsiteY8" fmla="*/ 6797966 h 6853153"/>
              <a:gd name="connsiteX9" fmla="*/ 2549666 w 6717447"/>
              <a:gd name="connsiteY9" fmla="*/ 6781488 h 6853153"/>
              <a:gd name="connsiteX10" fmla="*/ 2429954 w 6717447"/>
              <a:gd name="connsiteY10" fmla="*/ 6757254 h 6853153"/>
              <a:gd name="connsiteX11" fmla="*/ 2310727 w 6717447"/>
              <a:gd name="connsiteY11" fmla="*/ 6723328 h 6853153"/>
              <a:gd name="connsiteX12" fmla="*/ 2177929 w 6717447"/>
              <a:gd name="connsiteY12" fmla="*/ 6675347 h 6853153"/>
              <a:gd name="connsiteX13" fmla="*/ 2076149 w 6717447"/>
              <a:gd name="connsiteY13" fmla="*/ 6654990 h 6853153"/>
              <a:gd name="connsiteX14" fmla="*/ 1966131 w 6717447"/>
              <a:gd name="connsiteY14" fmla="*/ 6578898 h 6853153"/>
              <a:gd name="connsiteX15" fmla="*/ 1943836 w 6717447"/>
              <a:gd name="connsiteY15" fmla="*/ 6560965 h 6853153"/>
              <a:gd name="connsiteX16" fmla="*/ 1862412 w 6717447"/>
              <a:gd name="connsiteY16" fmla="*/ 6516861 h 6853153"/>
              <a:gd name="connsiteX17" fmla="*/ 1747062 w 6717447"/>
              <a:gd name="connsiteY17" fmla="*/ 6474211 h 6853153"/>
              <a:gd name="connsiteX18" fmla="*/ 1716044 w 6717447"/>
              <a:gd name="connsiteY18" fmla="*/ 6435922 h 6853153"/>
              <a:gd name="connsiteX19" fmla="*/ 1534779 w 6717447"/>
              <a:gd name="connsiteY19" fmla="*/ 6319603 h 6853153"/>
              <a:gd name="connsiteX20" fmla="*/ 1483890 w 6717447"/>
              <a:gd name="connsiteY20" fmla="*/ 6285676 h 6853153"/>
              <a:gd name="connsiteX21" fmla="*/ 1358846 w 6717447"/>
              <a:gd name="connsiteY21" fmla="*/ 6203283 h 6853153"/>
              <a:gd name="connsiteX22" fmla="*/ 1341398 w 6717447"/>
              <a:gd name="connsiteY22" fmla="*/ 6187289 h 6853153"/>
              <a:gd name="connsiteX23" fmla="*/ 1240103 w 6717447"/>
              <a:gd name="connsiteY23" fmla="*/ 6097142 h 6853153"/>
              <a:gd name="connsiteX24" fmla="*/ 1148017 w 6717447"/>
              <a:gd name="connsiteY24" fmla="*/ 6013780 h 6853153"/>
              <a:gd name="connsiteX25" fmla="*/ 1116999 w 6717447"/>
              <a:gd name="connsiteY25" fmla="*/ 5990516 h 6853153"/>
              <a:gd name="connsiteX26" fmla="*/ 1096643 w 6717447"/>
              <a:gd name="connsiteY26" fmla="*/ 5976945 h 6853153"/>
              <a:gd name="connsiteX27" fmla="*/ 1071925 w 6717447"/>
              <a:gd name="connsiteY27" fmla="*/ 5939141 h 6853153"/>
              <a:gd name="connsiteX28" fmla="*/ 913924 w 6717447"/>
              <a:gd name="connsiteY28" fmla="*/ 5795681 h 6853153"/>
              <a:gd name="connsiteX29" fmla="*/ 794697 w 6717447"/>
              <a:gd name="connsiteY29" fmla="*/ 5687601 h 6853153"/>
              <a:gd name="connsiteX30" fmla="*/ 761740 w 6717447"/>
              <a:gd name="connsiteY30" fmla="*/ 5660944 h 6853153"/>
              <a:gd name="connsiteX31" fmla="*/ 704549 w 6717447"/>
              <a:gd name="connsiteY31" fmla="*/ 5568858 h 6853153"/>
              <a:gd name="connsiteX32" fmla="*/ 676439 w 6717447"/>
              <a:gd name="connsiteY32" fmla="*/ 5537355 h 6853153"/>
              <a:gd name="connsiteX33" fmla="*/ 573205 w 6717447"/>
              <a:gd name="connsiteY33" fmla="*/ 5409888 h 6853153"/>
              <a:gd name="connsiteX34" fmla="*/ 489358 w 6717447"/>
              <a:gd name="connsiteY34" fmla="*/ 5286783 h 6853153"/>
              <a:gd name="connsiteX35" fmla="*/ 378370 w 6717447"/>
              <a:gd name="connsiteY35" fmla="*/ 5148169 h 6853153"/>
              <a:gd name="connsiteX36" fmla="*/ 362376 w 6717447"/>
              <a:gd name="connsiteY36" fmla="*/ 5108911 h 6853153"/>
              <a:gd name="connsiteX37" fmla="*/ 339112 w 6717447"/>
              <a:gd name="connsiteY37" fmla="*/ 5061899 h 6853153"/>
              <a:gd name="connsiteX38" fmla="*/ 314395 w 6717447"/>
              <a:gd name="connsiteY38" fmla="*/ 5030396 h 6853153"/>
              <a:gd name="connsiteX39" fmla="*/ 280468 w 6717447"/>
              <a:gd name="connsiteY39" fmla="*/ 4929101 h 6853153"/>
              <a:gd name="connsiteX40" fmla="*/ 244603 w 6717447"/>
              <a:gd name="connsiteY40" fmla="*/ 4845254 h 6853153"/>
              <a:gd name="connsiteX41" fmla="*/ 187412 w 6717447"/>
              <a:gd name="connsiteY41" fmla="*/ 4726511 h 6853153"/>
              <a:gd name="connsiteX42" fmla="*/ 136038 w 6717447"/>
              <a:gd name="connsiteY42" fmla="*/ 4647026 h 6853153"/>
              <a:gd name="connsiteX43" fmla="*/ 132645 w 6717447"/>
              <a:gd name="connsiteY43" fmla="*/ 4640241 h 6853153"/>
              <a:gd name="connsiteX44" fmla="*/ 93388 w 6717447"/>
              <a:gd name="connsiteY44" fmla="*/ 4530222 h 6853153"/>
              <a:gd name="connsiteX45" fmla="*/ 89995 w 6717447"/>
              <a:gd name="connsiteY45" fmla="*/ 4520044 h 6853153"/>
              <a:gd name="connsiteX46" fmla="*/ 82240 w 6717447"/>
              <a:gd name="connsiteY46" fmla="*/ 4419719 h 6853153"/>
              <a:gd name="connsiteX47" fmla="*/ 79817 w 6717447"/>
              <a:gd name="connsiteY47" fmla="*/ 4373191 h 6853153"/>
              <a:gd name="connsiteX48" fmla="*/ 63338 w 6717447"/>
              <a:gd name="connsiteY48" fmla="*/ 4311638 h 6853153"/>
              <a:gd name="connsiteX49" fmla="*/ 55584 w 6717447"/>
              <a:gd name="connsiteY49" fmla="*/ 4234577 h 6853153"/>
              <a:gd name="connsiteX50" fmla="*/ 42983 w 6717447"/>
              <a:gd name="connsiteY50" fmla="*/ 4117288 h 6853153"/>
              <a:gd name="connsiteX51" fmla="*/ 48314 w 6717447"/>
              <a:gd name="connsiteY51" fmla="*/ 4086269 h 6853153"/>
              <a:gd name="connsiteX52" fmla="*/ 54130 w 6717447"/>
              <a:gd name="connsiteY52" fmla="*/ 4047496 h 6853153"/>
              <a:gd name="connsiteX53" fmla="*/ 26504 w 6717447"/>
              <a:gd name="connsiteY53" fmla="*/ 3901612 h 6853153"/>
              <a:gd name="connsiteX54" fmla="*/ 36682 w 6717447"/>
              <a:gd name="connsiteY54" fmla="*/ 3764937 h 6853153"/>
              <a:gd name="connsiteX55" fmla="*/ 35228 w 6717447"/>
              <a:gd name="connsiteY55" fmla="*/ 3744097 h 6853153"/>
              <a:gd name="connsiteX56" fmla="*/ 332 w 6717447"/>
              <a:gd name="connsiteY56" fmla="*/ 3596274 h 6853153"/>
              <a:gd name="connsiteX57" fmla="*/ 21173 w 6717447"/>
              <a:gd name="connsiteY57" fmla="*/ 3473169 h 6853153"/>
              <a:gd name="connsiteX58" fmla="*/ 25535 w 6717447"/>
              <a:gd name="connsiteY58" fmla="*/ 3407255 h 6853153"/>
              <a:gd name="connsiteX59" fmla="*/ 26019 w 6717447"/>
              <a:gd name="connsiteY59" fmla="*/ 3306929 h 6853153"/>
              <a:gd name="connsiteX60" fmla="*/ 30866 w 6717447"/>
              <a:gd name="connsiteY60" fmla="*/ 3277365 h 6853153"/>
              <a:gd name="connsiteX61" fmla="*/ 53645 w 6717447"/>
              <a:gd name="connsiteY61" fmla="*/ 3108217 h 6853153"/>
              <a:gd name="connsiteX62" fmla="*/ 52676 w 6717447"/>
              <a:gd name="connsiteY62" fmla="*/ 3100947 h 6853153"/>
              <a:gd name="connsiteX63" fmla="*/ 88056 w 6717447"/>
              <a:gd name="connsiteY63" fmla="*/ 2953124 h 6853153"/>
              <a:gd name="connsiteX64" fmla="*/ 98234 w 6717447"/>
              <a:gd name="connsiteY64" fmla="*/ 2892541 h 6853153"/>
              <a:gd name="connsiteX65" fmla="*/ 181597 w 6717447"/>
              <a:gd name="connsiteY65" fmla="*/ 2586233 h 6853153"/>
              <a:gd name="connsiteX66" fmla="*/ 222308 w 6717447"/>
              <a:gd name="connsiteY66" fmla="*/ 2446166 h 6853153"/>
              <a:gd name="connsiteX67" fmla="*/ 240241 w 6717447"/>
              <a:gd name="connsiteY67" fmla="*/ 2423871 h 6853153"/>
              <a:gd name="connsiteX68" fmla="*/ 335235 w 6717447"/>
              <a:gd name="connsiteY68" fmla="*/ 2316275 h 6853153"/>
              <a:gd name="connsiteX69" fmla="*/ 350260 w 6717447"/>
              <a:gd name="connsiteY69" fmla="*/ 2295435 h 6853153"/>
              <a:gd name="connsiteX70" fmla="*/ 380794 w 6717447"/>
              <a:gd name="connsiteY70" fmla="*/ 2268294 h 6853153"/>
              <a:gd name="connsiteX71" fmla="*/ 408904 w 6717447"/>
              <a:gd name="connsiteY71" fmla="*/ 2294950 h 6853153"/>
              <a:gd name="connsiteX72" fmla="*/ 400180 w 6717447"/>
              <a:gd name="connsiteY72" fmla="*/ 2325484 h 6853153"/>
              <a:gd name="connsiteX73" fmla="*/ 394849 w 6717447"/>
              <a:gd name="connsiteY73" fmla="*/ 2340993 h 6853153"/>
              <a:gd name="connsiteX74" fmla="*/ 385156 w 6717447"/>
              <a:gd name="connsiteY74" fmla="*/ 2416601 h 6853153"/>
              <a:gd name="connsiteX75" fmla="*/ 339597 w 6717447"/>
              <a:gd name="connsiteY75" fmla="*/ 2562970 h 6853153"/>
              <a:gd name="connsiteX76" fmla="*/ 321665 w 6717447"/>
              <a:gd name="connsiteY76" fmla="*/ 2581387 h 6853153"/>
              <a:gd name="connsiteX77" fmla="*/ 304217 w 6717447"/>
              <a:gd name="connsiteY77" fmla="*/ 2612405 h 6853153"/>
              <a:gd name="connsiteX78" fmla="*/ 237333 w 6717447"/>
              <a:gd name="connsiteY78" fmla="*/ 2925014 h 6853153"/>
              <a:gd name="connsiteX79" fmla="*/ 216977 w 6717447"/>
              <a:gd name="connsiteY79" fmla="*/ 3096585 h 6853153"/>
              <a:gd name="connsiteX80" fmla="*/ 206314 w 6717447"/>
              <a:gd name="connsiteY80" fmla="*/ 3189156 h 6853153"/>
              <a:gd name="connsiteX81" fmla="*/ 205830 w 6717447"/>
              <a:gd name="connsiteY81" fmla="*/ 3226960 h 6853153"/>
              <a:gd name="connsiteX82" fmla="*/ 190805 w 6717447"/>
              <a:gd name="connsiteY82" fmla="*/ 3310322 h 6853153"/>
              <a:gd name="connsiteX83" fmla="*/ 191774 w 6717447"/>
              <a:gd name="connsiteY83" fmla="*/ 3422764 h 6853153"/>
              <a:gd name="connsiteX84" fmla="*/ 189351 w 6717447"/>
              <a:gd name="connsiteY84" fmla="*/ 3433427 h 6853153"/>
              <a:gd name="connsiteX85" fmla="*/ 203406 w 6717447"/>
              <a:gd name="connsiteY85" fmla="*/ 3620992 h 6853153"/>
              <a:gd name="connsiteX86" fmla="*/ 222793 w 6717447"/>
              <a:gd name="connsiteY86" fmla="*/ 3698053 h 6853153"/>
              <a:gd name="connsiteX87" fmla="*/ 217946 w 6717447"/>
              <a:gd name="connsiteY87" fmla="*/ 3785293 h 6853153"/>
              <a:gd name="connsiteX88" fmla="*/ 232002 w 6717447"/>
              <a:gd name="connsiteY88" fmla="*/ 3817766 h 6853153"/>
              <a:gd name="connsiteX89" fmla="*/ 248480 w 6717447"/>
              <a:gd name="connsiteY89" fmla="*/ 3841514 h 6853153"/>
              <a:gd name="connsiteX90" fmla="*/ 269321 w 6717447"/>
              <a:gd name="connsiteY90" fmla="*/ 3997091 h 6853153"/>
              <a:gd name="connsiteX91" fmla="*/ 323603 w 6717447"/>
              <a:gd name="connsiteY91" fmla="*/ 4182233 h 6853153"/>
              <a:gd name="connsiteX92" fmla="*/ 350260 w 6717447"/>
              <a:gd name="connsiteY92" fmla="*/ 4275289 h 6853153"/>
              <a:gd name="connsiteX93" fmla="*/ 403573 w 6717447"/>
              <a:gd name="connsiteY93" fmla="*/ 4385792 h 6853153"/>
              <a:gd name="connsiteX94" fmla="*/ 407935 w 6717447"/>
              <a:gd name="connsiteY94" fmla="*/ 4391608 h 6853153"/>
              <a:gd name="connsiteX95" fmla="*/ 420051 w 6717447"/>
              <a:gd name="connsiteY95" fmla="*/ 4487087 h 6853153"/>
              <a:gd name="connsiteX96" fmla="*/ 451555 w 6717447"/>
              <a:gd name="connsiteY96" fmla="*/ 4554940 h 6853153"/>
              <a:gd name="connsiteX97" fmla="*/ 491782 w 6717447"/>
              <a:gd name="connsiteY97" fmla="*/ 4675622 h 6853153"/>
              <a:gd name="connsiteX98" fmla="*/ 520862 w 6717447"/>
              <a:gd name="connsiteY98" fmla="*/ 4730389 h 6853153"/>
              <a:gd name="connsiteX99" fmla="*/ 540733 w 6717447"/>
              <a:gd name="connsiteY99" fmla="*/ 4761407 h 6853153"/>
              <a:gd name="connsiteX100" fmla="*/ 569813 w 6717447"/>
              <a:gd name="connsiteY100" fmla="*/ 4800665 h 6853153"/>
              <a:gd name="connsiteX101" fmla="*/ 619248 w 6717447"/>
              <a:gd name="connsiteY101" fmla="*/ 4886450 h 6853153"/>
              <a:gd name="connsiteX102" fmla="*/ 637181 w 6717447"/>
              <a:gd name="connsiteY102" fmla="*/ 4959635 h 6853153"/>
              <a:gd name="connsiteX103" fmla="*/ 640574 w 6717447"/>
              <a:gd name="connsiteY103" fmla="*/ 4969328 h 6853153"/>
              <a:gd name="connsiteX104" fmla="*/ 705034 w 6717447"/>
              <a:gd name="connsiteY104" fmla="*/ 5078862 h 6853153"/>
              <a:gd name="connsiteX105" fmla="*/ 779672 w 6717447"/>
              <a:gd name="connsiteY105" fmla="*/ 5175795 h 6853153"/>
              <a:gd name="connsiteX106" fmla="*/ 844133 w 6717447"/>
              <a:gd name="connsiteY106" fmla="*/ 5252857 h 6853153"/>
              <a:gd name="connsiteX107" fmla="*/ 894053 w 6717447"/>
              <a:gd name="connsiteY107" fmla="*/ 5311986 h 6853153"/>
              <a:gd name="connsiteX108" fmla="*/ 909078 w 6717447"/>
              <a:gd name="connsiteY108" fmla="*/ 5322648 h 6853153"/>
              <a:gd name="connsiteX109" fmla="*/ 1001164 w 6717447"/>
              <a:gd name="connsiteY109" fmla="*/ 5451569 h 6853153"/>
              <a:gd name="connsiteX110" fmla="*/ 1062716 w 6717447"/>
              <a:gd name="connsiteY110" fmla="*/ 5516999 h 6853153"/>
              <a:gd name="connsiteX111" fmla="*/ 1108275 w 6717447"/>
              <a:gd name="connsiteY111" fmla="*/ 5556257 h 6853153"/>
              <a:gd name="connsiteX112" fmla="*/ 1240588 w 6717447"/>
              <a:gd name="connsiteY112" fmla="*/ 5685662 h 6853153"/>
              <a:gd name="connsiteX113" fmla="*/ 1273545 w 6717447"/>
              <a:gd name="connsiteY113" fmla="*/ 5702140 h 6853153"/>
              <a:gd name="connsiteX114" fmla="*/ 1299232 w 6717447"/>
              <a:gd name="connsiteY114" fmla="*/ 5721042 h 6853153"/>
              <a:gd name="connsiteX115" fmla="*/ 1414098 w 6717447"/>
              <a:gd name="connsiteY115" fmla="*/ 5832031 h 6853153"/>
              <a:gd name="connsiteX116" fmla="*/ 1462564 w 6717447"/>
              <a:gd name="connsiteY116" fmla="*/ 5888252 h 6853153"/>
              <a:gd name="connsiteX117" fmla="*/ 1591000 w 6717447"/>
              <a:gd name="connsiteY117" fmla="*/ 5967252 h 6853153"/>
              <a:gd name="connsiteX118" fmla="*/ 1846418 w 6717447"/>
              <a:gd name="connsiteY118" fmla="*/ 6114590 h 6853153"/>
              <a:gd name="connsiteX119" fmla="*/ 1919118 w 6717447"/>
              <a:gd name="connsiteY119" fmla="*/ 6149486 h 6853153"/>
              <a:gd name="connsiteX120" fmla="*/ 2092143 w 6717447"/>
              <a:gd name="connsiteY120" fmla="*/ 6224609 h 6853153"/>
              <a:gd name="connsiteX121" fmla="*/ 2111530 w 6717447"/>
              <a:gd name="connsiteY121" fmla="*/ 6235756 h 6853153"/>
              <a:gd name="connsiteX122" fmla="*/ 2286009 w 6717447"/>
              <a:gd name="connsiteY122" fmla="*/ 6279376 h 6853153"/>
              <a:gd name="connsiteX123" fmla="*/ 2325752 w 6717447"/>
              <a:gd name="connsiteY123" fmla="*/ 6288584 h 6853153"/>
              <a:gd name="connsiteX124" fmla="*/ 2455157 w 6717447"/>
              <a:gd name="connsiteY124" fmla="*/ 6342866 h 6853153"/>
              <a:gd name="connsiteX125" fmla="*/ 2557906 w 6717447"/>
              <a:gd name="connsiteY125" fmla="*/ 6383094 h 6853153"/>
              <a:gd name="connsiteX126" fmla="*/ 2760495 w 6717447"/>
              <a:gd name="connsiteY126" fmla="*/ 6436407 h 6853153"/>
              <a:gd name="connsiteX127" fmla="*/ 2899594 w 6717447"/>
              <a:gd name="connsiteY127" fmla="*/ 6453370 h 6853153"/>
              <a:gd name="connsiteX128" fmla="*/ 3000889 w 6717447"/>
              <a:gd name="connsiteY128" fmla="*/ 6482450 h 6853153"/>
              <a:gd name="connsiteX129" fmla="*/ 3047417 w 6717447"/>
              <a:gd name="connsiteY129" fmla="*/ 6491659 h 6853153"/>
              <a:gd name="connsiteX130" fmla="*/ 3193785 w 6717447"/>
              <a:gd name="connsiteY130" fmla="*/ 6491174 h 6853153"/>
              <a:gd name="connsiteX131" fmla="*/ 3255822 w 6717447"/>
              <a:gd name="connsiteY131" fmla="*/ 6491174 h 6853153"/>
              <a:gd name="connsiteX132" fmla="*/ 3525296 w 6717447"/>
              <a:gd name="connsiteY132" fmla="*/ 6455309 h 6853153"/>
              <a:gd name="connsiteX133" fmla="*/ 3558737 w 6717447"/>
              <a:gd name="connsiteY133" fmla="*/ 6458701 h 6853153"/>
              <a:gd name="connsiteX134" fmla="*/ 3626590 w 6717447"/>
              <a:gd name="connsiteY134" fmla="*/ 6436407 h 6853153"/>
              <a:gd name="connsiteX135" fmla="*/ 3737579 w 6717447"/>
              <a:gd name="connsiteY135" fmla="*/ 6407327 h 6853153"/>
              <a:gd name="connsiteX136" fmla="*/ 3928536 w 6717447"/>
              <a:gd name="connsiteY136" fmla="*/ 6403449 h 6853153"/>
              <a:gd name="connsiteX137" fmla="*/ 4076844 w 6717447"/>
              <a:gd name="connsiteY137" fmla="*/ 6381640 h 6853153"/>
              <a:gd name="connsiteX138" fmla="*/ 4273133 w 6717447"/>
              <a:gd name="connsiteY138" fmla="*/ 6318633 h 6853153"/>
              <a:gd name="connsiteX139" fmla="*/ 4316268 w 6717447"/>
              <a:gd name="connsiteY139" fmla="*/ 6300216 h 6853153"/>
              <a:gd name="connsiteX140" fmla="*/ 4354072 w 6717447"/>
              <a:gd name="connsiteY140" fmla="*/ 6287615 h 6853153"/>
              <a:gd name="connsiteX141" fmla="*/ 4441796 w 6717447"/>
              <a:gd name="connsiteY141" fmla="*/ 6260959 h 6853153"/>
              <a:gd name="connsiteX142" fmla="*/ 4658441 w 6717447"/>
              <a:gd name="connsiteY142" fmla="*/ 6181474 h 6853153"/>
              <a:gd name="connsiteX143" fmla="*/ 4697214 w 6717447"/>
              <a:gd name="connsiteY143" fmla="*/ 6168387 h 6853153"/>
              <a:gd name="connsiteX144" fmla="*/ 4769914 w 6717447"/>
              <a:gd name="connsiteY144" fmla="*/ 6145608 h 6853153"/>
              <a:gd name="connsiteX145" fmla="*/ 4823711 w 6717447"/>
              <a:gd name="connsiteY145" fmla="*/ 6116528 h 6853153"/>
              <a:gd name="connsiteX146" fmla="*/ 4939062 w 6717447"/>
              <a:gd name="connsiteY146" fmla="*/ 6051099 h 6853153"/>
              <a:gd name="connsiteX147" fmla="*/ 5007399 w 6717447"/>
              <a:gd name="connsiteY147" fmla="*/ 5997301 h 6853153"/>
              <a:gd name="connsiteX148" fmla="*/ 5107725 w 6717447"/>
              <a:gd name="connsiteY148" fmla="*/ 5911031 h 6853153"/>
              <a:gd name="connsiteX149" fmla="*/ 5178486 w 6717447"/>
              <a:gd name="connsiteY149" fmla="*/ 5877104 h 6853153"/>
              <a:gd name="connsiteX150" fmla="*/ 5220651 w 6717447"/>
              <a:gd name="connsiteY150" fmla="*/ 5849479 h 6853153"/>
              <a:gd name="connsiteX151" fmla="*/ 5318554 w 6717447"/>
              <a:gd name="connsiteY151" fmla="*/ 5778233 h 6853153"/>
              <a:gd name="connsiteX152" fmla="*/ 5408217 w 6717447"/>
              <a:gd name="connsiteY152" fmla="*/ 5706018 h 6853153"/>
              <a:gd name="connsiteX153" fmla="*/ 5419364 w 6717447"/>
              <a:gd name="connsiteY153" fmla="*/ 5693416 h 6853153"/>
              <a:gd name="connsiteX154" fmla="*/ 5471708 w 6717447"/>
              <a:gd name="connsiteY154" fmla="*/ 5631380 h 6853153"/>
              <a:gd name="connsiteX155" fmla="*/ 5513873 w 6717447"/>
              <a:gd name="connsiteY155" fmla="*/ 5586306 h 6853153"/>
              <a:gd name="connsiteX156" fmla="*/ 5608868 w 6717447"/>
              <a:gd name="connsiteY156" fmla="*/ 5466109 h 6853153"/>
              <a:gd name="connsiteX157" fmla="*/ 5613715 w 6717447"/>
              <a:gd name="connsiteY157" fmla="*/ 5456416 h 6853153"/>
              <a:gd name="connsiteX158" fmla="*/ 5751359 w 6717447"/>
              <a:gd name="connsiteY158" fmla="*/ 5328949 h 6853153"/>
              <a:gd name="connsiteX159" fmla="*/ 5767837 w 6717447"/>
              <a:gd name="connsiteY159" fmla="*/ 5289207 h 6853153"/>
              <a:gd name="connsiteX160" fmla="*/ 5839083 w 6717447"/>
              <a:gd name="connsiteY160" fmla="*/ 5169979 h 6853153"/>
              <a:gd name="connsiteX161" fmla="*/ 5882218 w 6717447"/>
              <a:gd name="connsiteY161" fmla="*/ 5097279 h 6853153"/>
              <a:gd name="connsiteX162" fmla="*/ 5925838 w 6717447"/>
              <a:gd name="connsiteY162" fmla="*/ 5011009 h 6853153"/>
              <a:gd name="connsiteX163" fmla="*/ 5938924 w 6717447"/>
              <a:gd name="connsiteY163" fmla="*/ 4948972 h 6853153"/>
              <a:gd name="connsiteX164" fmla="*/ 5973820 w 6717447"/>
              <a:gd name="connsiteY164" fmla="*/ 4870941 h 6853153"/>
              <a:gd name="connsiteX165" fmla="*/ 6063967 w 6717447"/>
              <a:gd name="connsiteY165" fmla="*/ 4711971 h 6853153"/>
              <a:gd name="connsiteX166" fmla="*/ 6095470 w 6717447"/>
              <a:gd name="connsiteY166" fmla="*/ 4606799 h 6853153"/>
              <a:gd name="connsiteX167" fmla="*/ 6108557 w 6717447"/>
              <a:gd name="connsiteY167" fmla="*/ 4572873 h 6853153"/>
              <a:gd name="connsiteX168" fmla="*/ 6205005 w 6717447"/>
              <a:gd name="connsiteY168" fmla="*/ 4346534 h 6853153"/>
              <a:gd name="connsiteX169" fmla="*/ 6238446 w 6717447"/>
              <a:gd name="connsiteY169" fmla="*/ 4152668 h 6853153"/>
              <a:gd name="connsiteX170" fmla="*/ 6248625 w 6717447"/>
              <a:gd name="connsiteY170" fmla="*/ 4122135 h 6853153"/>
              <a:gd name="connsiteX171" fmla="*/ 6277705 w 6717447"/>
              <a:gd name="connsiteY171" fmla="*/ 4011631 h 6853153"/>
              <a:gd name="connsiteX172" fmla="*/ 6274796 w 6717447"/>
              <a:gd name="connsiteY172" fmla="*/ 3985944 h 6853153"/>
              <a:gd name="connsiteX173" fmla="*/ 6304846 w 6717447"/>
              <a:gd name="connsiteY173" fmla="*/ 3853631 h 6853153"/>
              <a:gd name="connsiteX174" fmla="*/ 6306299 w 6717447"/>
              <a:gd name="connsiteY174" fmla="*/ 3761060 h 6853153"/>
              <a:gd name="connsiteX175" fmla="*/ 6313569 w 6717447"/>
              <a:gd name="connsiteY175" fmla="*/ 3722287 h 6853153"/>
              <a:gd name="connsiteX176" fmla="*/ 6317447 w 6717447"/>
              <a:gd name="connsiteY176" fmla="*/ 3701446 h 6853153"/>
              <a:gd name="connsiteX177" fmla="*/ 6312600 w 6717447"/>
              <a:gd name="connsiteY177" fmla="*/ 3587065 h 6853153"/>
              <a:gd name="connsiteX178" fmla="*/ 6331987 w 6717447"/>
              <a:gd name="connsiteY178" fmla="*/ 3357334 h 6853153"/>
              <a:gd name="connsiteX179" fmla="*/ 6315024 w 6717447"/>
              <a:gd name="connsiteY179" fmla="*/ 3264279 h 6853153"/>
              <a:gd name="connsiteX180" fmla="*/ 6309692 w 6717447"/>
              <a:gd name="connsiteY180" fmla="*/ 3207089 h 6853153"/>
              <a:gd name="connsiteX181" fmla="*/ 6291275 w 6717447"/>
              <a:gd name="connsiteY181" fmla="*/ 2998198 h 6853153"/>
              <a:gd name="connsiteX182" fmla="*/ 6269465 w 6717447"/>
              <a:gd name="connsiteY182" fmla="*/ 2892057 h 6853153"/>
              <a:gd name="connsiteX183" fmla="*/ 6257348 w 6717447"/>
              <a:gd name="connsiteY183" fmla="*/ 2869762 h 6853153"/>
              <a:gd name="connsiteX184" fmla="*/ 6245232 w 6717447"/>
              <a:gd name="connsiteY184" fmla="*/ 2815964 h 6853153"/>
              <a:gd name="connsiteX185" fmla="*/ 6243778 w 6717447"/>
              <a:gd name="connsiteY185" fmla="*/ 2799001 h 6853153"/>
              <a:gd name="connsiteX186" fmla="*/ 6232631 w 6717447"/>
              <a:gd name="connsiteY186" fmla="*/ 2761682 h 6853153"/>
              <a:gd name="connsiteX187" fmla="*/ 6217606 w 6717447"/>
              <a:gd name="connsiteY187" fmla="*/ 2741326 h 6853153"/>
              <a:gd name="connsiteX188" fmla="*/ 6211790 w 6717447"/>
              <a:gd name="connsiteY188" fmla="*/ 2660387 h 6853153"/>
              <a:gd name="connsiteX189" fmla="*/ 6201612 w 6717447"/>
              <a:gd name="connsiteY189" fmla="*/ 2650209 h 6853153"/>
              <a:gd name="connsiteX190" fmla="*/ 6136182 w 6717447"/>
              <a:gd name="connsiteY190" fmla="*/ 2510141 h 6853153"/>
              <a:gd name="connsiteX191" fmla="*/ 6087716 w 6717447"/>
              <a:gd name="connsiteY191" fmla="*/ 2418540 h 6853153"/>
              <a:gd name="connsiteX192" fmla="*/ 6077538 w 6717447"/>
              <a:gd name="connsiteY192" fmla="*/ 2361349 h 6853153"/>
              <a:gd name="connsiteX193" fmla="*/ 6013078 w 6717447"/>
              <a:gd name="connsiteY193" fmla="*/ 2252300 h 6853153"/>
              <a:gd name="connsiteX194" fmla="*/ 6002415 w 6717447"/>
              <a:gd name="connsiteY194" fmla="*/ 2241637 h 6853153"/>
              <a:gd name="connsiteX195" fmla="*/ 5958795 w 6717447"/>
              <a:gd name="connsiteY195" fmla="*/ 2141796 h 6853153"/>
              <a:gd name="connsiteX196" fmla="*/ 5915660 w 6717447"/>
              <a:gd name="connsiteY196" fmla="*/ 2040986 h 6853153"/>
              <a:gd name="connsiteX197" fmla="*/ 5914206 w 6717447"/>
              <a:gd name="connsiteY197" fmla="*/ 2033716 h 6853153"/>
              <a:gd name="connsiteX198" fmla="*/ 5836660 w 6717447"/>
              <a:gd name="connsiteY198" fmla="*/ 1927090 h 6853153"/>
              <a:gd name="connsiteX199" fmla="*/ 5780439 w 6717447"/>
              <a:gd name="connsiteY199" fmla="*/ 1812224 h 6853153"/>
              <a:gd name="connsiteX200" fmla="*/ 5749421 w 6717447"/>
              <a:gd name="connsiteY200" fmla="*/ 1776359 h 6853153"/>
              <a:gd name="connsiteX201" fmla="*/ 5719856 w 6717447"/>
              <a:gd name="connsiteY201" fmla="*/ 1741463 h 6853153"/>
              <a:gd name="connsiteX202" fmla="*/ 5675751 w 6717447"/>
              <a:gd name="connsiteY202" fmla="*/ 1672157 h 6853153"/>
              <a:gd name="connsiteX203" fmla="*/ 5593843 w 6717447"/>
              <a:gd name="connsiteY203" fmla="*/ 1595580 h 6853153"/>
              <a:gd name="connsiteX204" fmla="*/ 5534714 w 6717447"/>
              <a:gd name="connsiteY204" fmla="*/ 1548082 h 6853153"/>
              <a:gd name="connsiteX205" fmla="*/ 5508058 w 6717447"/>
              <a:gd name="connsiteY205" fmla="*/ 1508825 h 6853153"/>
              <a:gd name="connsiteX206" fmla="*/ 5453775 w 6717447"/>
              <a:gd name="connsiteY206" fmla="*/ 1455996 h 6853153"/>
              <a:gd name="connsiteX207" fmla="*/ 5412094 w 6717447"/>
              <a:gd name="connsiteY207" fmla="*/ 1442910 h 6853153"/>
              <a:gd name="connsiteX208" fmla="*/ 5352965 w 6717447"/>
              <a:gd name="connsiteY208" fmla="*/ 1413831 h 6853153"/>
              <a:gd name="connsiteX209" fmla="*/ 5224529 w 6717447"/>
              <a:gd name="connsiteY209" fmla="*/ 1276186 h 6853153"/>
              <a:gd name="connsiteX210" fmla="*/ 5056835 w 6717447"/>
              <a:gd name="connsiteY210" fmla="*/ 1132241 h 6853153"/>
              <a:gd name="connsiteX211" fmla="*/ 5041811 w 6717447"/>
              <a:gd name="connsiteY211" fmla="*/ 1116247 h 6853153"/>
              <a:gd name="connsiteX212" fmla="*/ 4972503 w 6717447"/>
              <a:gd name="connsiteY212" fmla="*/ 1038216 h 6853153"/>
              <a:gd name="connsiteX213" fmla="*/ 4964264 w 6717447"/>
              <a:gd name="connsiteY213" fmla="*/ 1030461 h 6853153"/>
              <a:gd name="connsiteX214" fmla="*/ 4796570 w 6717447"/>
              <a:gd name="connsiteY214" fmla="*/ 862282 h 6853153"/>
              <a:gd name="connsiteX215" fmla="*/ 4722417 w 6717447"/>
              <a:gd name="connsiteY215" fmla="*/ 835141 h 6853153"/>
              <a:gd name="connsiteX216" fmla="*/ 4671042 w 6717447"/>
              <a:gd name="connsiteY216" fmla="*/ 798307 h 6853153"/>
              <a:gd name="connsiteX217" fmla="*/ 4666196 w 6717447"/>
              <a:gd name="connsiteY217" fmla="*/ 792975 h 6853153"/>
              <a:gd name="connsiteX218" fmla="*/ 4546483 w 6717447"/>
              <a:gd name="connsiteY218" fmla="*/ 722699 h 6853153"/>
              <a:gd name="connsiteX219" fmla="*/ 4478630 w 6717447"/>
              <a:gd name="connsiteY219" fmla="*/ 696043 h 6853153"/>
              <a:gd name="connsiteX220" fmla="*/ 4328869 w 6717447"/>
              <a:gd name="connsiteY220" fmla="*/ 652907 h 6853153"/>
              <a:gd name="connsiteX221" fmla="*/ 4224182 w 6717447"/>
              <a:gd name="connsiteY221" fmla="*/ 609772 h 6853153"/>
              <a:gd name="connsiteX222" fmla="*/ 4155359 w 6717447"/>
              <a:gd name="connsiteY222" fmla="*/ 591355 h 6853153"/>
              <a:gd name="connsiteX223" fmla="*/ 4131126 w 6717447"/>
              <a:gd name="connsiteY223" fmla="*/ 579723 h 6853153"/>
              <a:gd name="connsiteX224" fmla="*/ 4051157 w 6717447"/>
              <a:gd name="connsiteY224" fmla="*/ 546766 h 6853153"/>
              <a:gd name="connsiteX225" fmla="*/ 3973125 w 6717447"/>
              <a:gd name="connsiteY225" fmla="*/ 519140 h 6853153"/>
              <a:gd name="connsiteX226" fmla="*/ 3872800 w 6717447"/>
              <a:gd name="connsiteY226" fmla="*/ 483760 h 6853153"/>
              <a:gd name="connsiteX227" fmla="*/ 3732732 w 6717447"/>
              <a:gd name="connsiteY227" fmla="*/ 449833 h 6853153"/>
              <a:gd name="connsiteX228" fmla="*/ 3665848 w 6717447"/>
              <a:gd name="connsiteY228" fmla="*/ 456618 h 6853153"/>
              <a:gd name="connsiteX229" fmla="*/ 3639676 w 6717447"/>
              <a:gd name="connsiteY229" fmla="*/ 457103 h 6853153"/>
              <a:gd name="connsiteX230" fmla="*/ 3545167 w 6717447"/>
              <a:gd name="connsiteY230" fmla="*/ 429962 h 6853153"/>
              <a:gd name="connsiteX231" fmla="*/ 3343062 w 6717447"/>
              <a:gd name="connsiteY231" fmla="*/ 452256 h 6853153"/>
              <a:gd name="connsiteX232" fmla="*/ 3325129 w 6717447"/>
              <a:gd name="connsiteY232" fmla="*/ 451772 h 6853153"/>
              <a:gd name="connsiteX233" fmla="*/ 3187000 w 6717447"/>
              <a:gd name="connsiteY233" fmla="*/ 434808 h 6853153"/>
              <a:gd name="connsiteX234" fmla="*/ 3052748 w 6717447"/>
              <a:gd name="connsiteY234" fmla="*/ 423177 h 6853153"/>
              <a:gd name="connsiteX235" fmla="*/ 2831256 w 6717447"/>
              <a:gd name="connsiteY235" fmla="*/ 470189 h 6853153"/>
              <a:gd name="connsiteX236" fmla="*/ 2743048 w 6717447"/>
              <a:gd name="connsiteY236" fmla="*/ 478428 h 6853153"/>
              <a:gd name="connsiteX237" fmla="*/ 2698458 w 6717447"/>
              <a:gd name="connsiteY237" fmla="*/ 490545 h 6853153"/>
              <a:gd name="connsiteX238" fmla="*/ 2618974 w 6717447"/>
              <a:gd name="connsiteY238" fmla="*/ 501208 h 6853153"/>
              <a:gd name="connsiteX239" fmla="*/ 2608311 w 6717447"/>
              <a:gd name="connsiteY239" fmla="*/ 501208 h 6853153"/>
              <a:gd name="connsiteX240" fmla="*/ 2418807 w 6717447"/>
              <a:gd name="connsiteY240" fmla="*/ 566153 h 6853153"/>
              <a:gd name="connsiteX241" fmla="*/ 2368402 w 6717447"/>
              <a:gd name="connsiteY241" fmla="*/ 586993 h 6853153"/>
              <a:gd name="connsiteX242" fmla="*/ 2309758 w 6717447"/>
              <a:gd name="connsiteY242" fmla="*/ 630128 h 6853153"/>
              <a:gd name="connsiteX243" fmla="*/ 2276316 w 6717447"/>
              <a:gd name="connsiteY243" fmla="*/ 650969 h 6853153"/>
              <a:gd name="connsiteX244" fmla="*/ 2154665 w 6717447"/>
              <a:gd name="connsiteY244" fmla="*/ 711067 h 6853153"/>
              <a:gd name="connsiteX245" fmla="*/ 2035438 w 6717447"/>
              <a:gd name="connsiteY245" fmla="*/ 822540 h 6853153"/>
              <a:gd name="connsiteX246" fmla="*/ 1997634 w 6717447"/>
              <a:gd name="connsiteY246" fmla="*/ 842411 h 6853153"/>
              <a:gd name="connsiteX247" fmla="*/ 1930265 w 6717447"/>
              <a:gd name="connsiteY247" fmla="*/ 861313 h 6853153"/>
              <a:gd name="connsiteX248" fmla="*/ 1923480 w 6717447"/>
              <a:gd name="connsiteY248" fmla="*/ 863252 h 6853153"/>
              <a:gd name="connsiteX249" fmla="*/ 1715074 w 6717447"/>
              <a:gd name="connsiteY249" fmla="*/ 825933 h 6853153"/>
              <a:gd name="connsiteX250" fmla="*/ 1609418 w 6717447"/>
              <a:gd name="connsiteY250" fmla="*/ 776497 h 6853153"/>
              <a:gd name="connsiteX251" fmla="*/ 1512485 w 6717447"/>
              <a:gd name="connsiteY251" fmla="*/ 710583 h 6853153"/>
              <a:gd name="connsiteX252" fmla="*/ 1507153 w 6717447"/>
              <a:gd name="connsiteY252" fmla="*/ 705251 h 6853153"/>
              <a:gd name="connsiteX253" fmla="*/ 1463534 w 6717447"/>
              <a:gd name="connsiteY253" fmla="*/ 598140 h 6853153"/>
              <a:gd name="connsiteX254" fmla="*/ 1470319 w 6717447"/>
              <a:gd name="connsiteY254" fmla="*/ 530772 h 6853153"/>
              <a:gd name="connsiteX255" fmla="*/ 1542534 w 6717447"/>
              <a:gd name="connsiteY255" fmla="*/ 435778 h 6853153"/>
              <a:gd name="connsiteX256" fmla="*/ 1542534 w 6717447"/>
              <a:gd name="connsiteY256" fmla="*/ 365986 h 6853153"/>
              <a:gd name="connsiteX257" fmla="*/ 1635589 w 6717447"/>
              <a:gd name="connsiteY257" fmla="*/ 347569 h 6853153"/>
              <a:gd name="connsiteX258" fmla="*/ 1707804 w 6717447"/>
              <a:gd name="connsiteY258" fmla="*/ 312188 h 6853153"/>
              <a:gd name="connsiteX259" fmla="*/ 1733007 w 6717447"/>
              <a:gd name="connsiteY259" fmla="*/ 306372 h 6853153"/>
              <a:gd name="connsiteX260" fmla="*/ 1878891 w 6717447"/>
              <a:gd name="connsiteY260" fmla="*/ 310734 h 6853153"/>
              <a:gd name="connsiteX261" fmla="*/ 2029137 w 6717447"/>
              <a:gd name="connsiteY261" fmla="*/ 267599 h 6853153"/>
              <a:gd name="connsiteX262" fmla="*/ 2068879 w 6717447"/>
              <a:gd name="connsiteY262" fmla="*/ 258875 h 6853153"/>
              <a:gd name="connsiteX263" fmla="*/ 2165328 w 6717447"/>
              <a:gd name="connsiteY263" fmla="*/ 240458 h 6853153"/>
              <a:gd name="connsiteX264" fmla="*/ 2272923 w 6717447"/>
              <a:gd name="connsiteY264" fmla="*/ 208955 h 6853153"/>
              <a:gd name="connsiteX265" fmla="*/ 2374218 w 6717447"/>
              <a:gd name="connsiteY265" fmla="*/ 180360 h 6853153"/>
              <a:gd name="connsiteX266" fmla="*/ 2505077 w 6717447"/>
              <a:gd name="connsiteY266" fmla="*/ 131409 h 6853153"/>
              <a:gd name="connsiteX267" fmla="*/ 2648538 w 6717447"/>
              <a:gd name="connsiteY267" fmla="*/ 97482 h 6853153"/>
              <a:gd name="connsiteX268" fmla="*/ 2746925 w 6717447"/>
              <a:gd name="connsiteY268" fmla="*/ 77126 h 6853153"/>
              <a:gd name="connsiteX269" fmla="*/ 2879238 w 6717447"/>
              <a:gd name="connsiteY269" fmla="*/ 64040 h 6853153"/>
              <a:gd name="connsiteX270" fmla="*/ 2935459 w 6717447"/>
              <a:gd name="connsiteY270" fmla="*/ 54347 h 6853153"/>
              <a:gd name="connsiteX271" fmla="*/ 3024153 w 6717447"/>
              <a:gd name="connsiteY271" fmla="*/ 48531 h 6853153"/>
              <a:gd name="connsiteX272" fmla="*/ 3078920 w 6717447"/>
              <a:gd name="connsiteY272" fmla="*/ 22844 h 6853153"/>
              <a:gd name="connsiteX273" fmla="*/ 3108000 w 6717447"/>
              <a:gd name="connsiteY273" fmla="*/ 16543 h 6853153"/>
              <a:gd name="connsiteX274" fmla="*/ 3350817 w 6717447"/>
              <a:gd name="connsiteY274" fmla="*/ 65 h 6853153"/>
              <a:gd name="connsiteX275" fmla="*/ 3430786 w 6717447"/>
              <a:gd name="connsiteY275" fmla="*/ 14605 h 6853153"/>
              <a:gd name="connsiteX276" fmla="*/ 3455989 w 6717447"/>
              <a:gd name="connsiteY276" fmla="*/ 19936 h 6853153"/>
              <a:gd name="connsiteX277" fmla="*/ 3603811 w 6717447"/>
              <a:gd name="connsiteY277" fmla="*/ 28660 h 6853153"/>
              <a:gd name="connsiteX278" fmla="*/ 3773929 w 6717447"/>
              <a:gd name="connsiteY278" fmla="*/ 28660 h 6853153"/>
              <a:gd name="connsiteX279" fmla="*/ 3904788 w 6717447"/>
              <a:gd name="connsiteY279" fmla="*/ 52893 h 6853153"/>
              <a:gd name="connsiteX280" fmla="*/ 4011414 w 6717447"/>
              <a:gd name="connsiteY280" fmla="*/ 68887 h 6853153"/>
              <a:gd name="connsiteX281" fmla="*/ 4090414 w 6717447"/>
              <a:gd name="connsiteY281" fmla="*/ 87304 h 6853153"/>
              <a:gd name="connsiteX282" fmla="*/ 4138396 w 6717447"/>
              <a:gd name="connsiteY282" fmla="*/ 97482 h 6853153"/>
              <a:gd name="connsiteX283" fmla="*/ 4245022 w 6717447"/>
              <a:gd name="connsiteY283" fmla="*/ 119292 h 6853153"/>
              <a:gd name="connsiteX284" fmla="*/ 4380244 w 6717447"/>
              <a:gd name="connsiteY284" fmla="*/ 152734 h 6853153"/>
              <a:gd name="connsiteX285" fmla="*/ 4556177 w 6717447"/>
              <a:gd name="connsiteY285" fmla="*/ 228341 h 6853153"/>
              <a:gd name="connsiteX286" fmla="*/ 4621606 w 6717447"/>
              <a:gd name="connsiteY286" fmla="*/ 250151 h 6853153"/>
              <a:gd name="connsiteX287" fmla="*/ 4755858 w 6717447"/>
              <a:gd name="connsiteY287" fmla="*/ 324790 h 6853153"/>
              <a:gd name="connsiteX288" fmla="*/ 4796570 w 6717447"/>
              <a:gd name="connsiteY288" fmla="*/ 346115 h 6853153"/>
              <a:gd name="connsiteX289" fmla="*/ 4952148 w 6717447"/>
              <a:gd name="connsiteY289" fmla="*/ 403305 h 6853153"/>
              <a:gd name="connsiteX290" fmla="*/ 5011761 w 6717447"/>
              <a:gd name="connsiteY290" fmla="*/ 440624 h 6853153"/>
              <a:gd name="connsiteX291" fmla="*/ 5049081 w 6717447"/>
              <a:gd name="connsiteY291" fmla="*/ 465342 h 6853153"/>
              <a:gd name="connsiteX292" fmla="*/ 5203204 w 6717447"/>
              <a:gd name="connsiteY292" fmla="*/ 545312 h 6853153"/>
              <a:gd name="connsiteX293" fmla="*/ 5220651 w 6717447"/>
              <a:gd name="connsiteY293" fmla="*/ 552097 h 6853153"/>
              <a:gd name="connsiteX294" fmla="*/ 5339394 w 6717447"/>
              <a:gd name="connsiteY294" fmla="*/ 626251 h 6853153"/>
              <a:gd name="connsiteX295" fmla="*/ 5400947 w 6717447"/>
              <a:gd name="connsiteY295" fmla="*/ 658723 h 6853153"/>
              <a:gd name="connsiteX296" fmla="*/ 5467830 w 6717447"/>
              <a:gd name="connsiteY296" fmla="*/ 701374 h 6853153"/>
              <a:gd name="connsiteX297" fmla="*/ 5482370 w 6717447"/>
              <a:gd name="connsiteY297" fmla="*/ 714944 h 6853153"/>
              <a:gd name="connsiteX298" fmla="*/ 5533745 w 6717447"/>
              <a:gd name="connsiteY298" fmla="*/ 764380 h 6853153"/>
              <a:gd name="connsiteX299" fmla="*/ 5586573 w 6717447"/>
              <a:gd name="connsiteY299" fmla="*/ 815270 h 6853153"/>
              <a:gd name="connsiteX300" fmla="*/ 5645702 w 6717447"/>
              <a:gd name="connsiteY300" fmla="*/ 861313 h 6853153"/>
              <a:gd name="connsiteX301" fmla="*/ 5672843 w 6717447"/>
              <a:gd name="connsiteY301" fmla="*/ 872945 h 6853153"/>
              <a:gd name="connsiteX302" fmla="*/ 5715979 w 6717447"/>
              <a:gd name="connsiteY302" fmla="*/ 904448 h 6853153"/>
              <a:gd name="connsiteX303" fmla="*/ 5774138 w 6717447"/>
              <a:gd name="connsiteY303" fmla="*/ 966001 h 6853153"/>
              <a:gd name="connsiteX304" fmla="*/ 5832783 w 6717447"/>
              <a:gd name="connsiteY304" fmla="*/ 1049363 h 6853153"/>
              <a:gd name="connsiteX305" fmla="*/ 5843930 w 6717447"/>
              <a:gd name="connsiteY305" fmla="*/ 1063903 h 6853153"/>
              <a:gd name="connsiteX306" fmla="*/ 5959764 w 6717447"/>
              <a:gd name="connsiteY306" fmla="*/ 1225781 h 6853153"/>
              <a:gd name="connsiteX307" fmla="*/ 6025679 w 6717447"/>
              <a:gd name="connsiteY307" fmla="*/ 1272308 h 6853153"/>
              <a:gd name="connsiteX308" fmla="*/ 6175440 w 6717447"/>
              <a:gd name="connsiteY308" fmla="*/ 1410438 h 6853153"/>
              <a:gd name="connsiteX309" fmla="*/ 6244747 w 6717447"/>
              <a:gd name="connsiteY309" fmla="*/ 1555352 h 6853153"/>
              <a:gd name="connsiteX310" fmla="*/ 6313085 w 6717447"/>
              <a:gd name="connsiteY310" fmla="*/ 1627083 h 6853153"/>
              <a:gd name="connsiteX311" fmla="*/ 6328594 w 6717447"/>
              <a:gd name="connsiteY311" fmla="*/ 1686212 h 6853153"/>
              <a:gd name="connsiteX312" fmla="*/ 6339257 w 6717447"/>
              <a:gd name="connsiteY312" fmla="*/ 1730316 h 6853153"/>
              <a:gd name="connsiteX313" fmla="*/ 6341680 w 6717447"/>
              <a:gd name="connsiteY313" fmla="*/ 1762789 h 6853153"/>
              <a:gd name="connsiteX314" fmla="*/ 6418742 w 6717447"/>
              <a:gd name="connsiteY314" fmla="*/ 1890255 h 6853153"/>
              <a:gd name="connsiteX315" fmla="*/ 6416803 w 6717447"/>
              <a:gd name="connsiteY315" fmla="*/ 1904311 h 6853153"/>
              <a:gd name="connsiteX316" fmla="*/ 6472540 w 6717447"/>
              <a:gd name="connsiteY316" fmla="*/ 1998820 h 6853153"/>
              <a:gd name="connsiteX317" fmla="*/ 6483687 w 6717447"/>
              <a:gd name="connsiteY317" fmla="*/ 2032262 h 6853153"/>
              <a:gd name="connsiteX318" fmla="*/ 6500165 w 6717447"/>
              <a:gd name="connsiteY318" fmla="*/ 2185901 h 6853153"/>
              <a:gd name="connsiteX319" fmla="*/ 6522945 w 6717447"/>
              <a:gd name="connsiteY319" fmla="*/ 2320153 h 6853153"/>
              <a:gd name="connsiteX320" fmla="*/ 6532153 w 6717447"/>
              <a:gd name="connsiteY320" fmla="*/ 2395760 h 6853153"/>
              <a:gd name="connsiteX321" fmla="*/ 6587405 w 6717447"/>
              <a:gd name="connsiteY321" fmla="*/ 2478153 h 6853153"/>
              <a:gd name="connsiteX322" fmla="*/ 6607761 w 6717447"/>
              <a:gd name="connsiteY322" fmla="*/ 2576540 h 6853153"/>
              <a:gd name="connsiteX323" fmla="*/ 6627148 w 6717447"/>
              <a:gd name="connsiteY323" fmla="*/ 2751019 h 6853153"/>
              <a:gd name="connsiteX324" fmla="*/ 6631994 w 6717447"/>
              <a:gd name="connsiteY324" fmla="*/ 2760713 h 6853153"/>
              <a:gd name="connsiteX325" fmla="*/ 6664951 w 6717447"/>
              <a:gd name="connsiteY325" fmla="*/ 2870247 h 6853153"/>
              <a:gd name="connsiteX326" fmla="*/ 6682399 w 6717447"/>
              <a:gd name="connsiteY326" fmla="*/ 3002560 h 6853153"/>
              <a:gd name="connsiteX327" fmla="*/ 6685307 w 6717447"/>
              <a:gd name="connsiteY327" fmla="*/ 3097554 h 6853153"/>
              <a:gd name="connsiteX328" fmla="*/ 6700816 w 6717447"/>
              <a:gd name="connsiteY328" fmla="*/ 3198849 h 6853153"/>
              <a:gd name="connsiteX329" fmla="*/ 6693546 w 6717447"/>
              <a:gd name="connsiteY329" fmla="*/ 3278334 h 6853153"/>
              <a:gd name="connsiteX330" fmla="*/ 6681430 w 6717447"/>
              <a:gd name="connsiteY330" fmla="*/ 3345702 h 6853153"/>
              <a:gd name="connsiteX331" fmla="*/ 6691608 w 6717447"/>
              <a:gd name="connsiteY331" fmla="*/ 3416464 h 6853153"/>
              <a:gd name="connsiteX332" fmla="*/ 6700816 w 6717447"/>
              <a:gd name="connsiteY332" fmla="*/ 3474623 h 6853153"/>
              <a:gd name="connsiteX333" fmla="*/ 6696454 w 6717447"/>
              <a:gd name="connsiteY333" fmla="*/ 3536660 h 6853153"/>
              <a:gd name="connsiteX334" fmla="*/ 6693546 w 6717447"/>
              <a:gd name="connsiteY334" fmla="*/ 3595305 h 6853153"/>
              <a:gd name="connsiteX335" fmla="*/ 6713417 w 6717447"/>
              <a:gd name="connsiteY335" fmla="*/ 3713078 h 6853153"/>
              <a:gd name="connsiteX336" fmla="*/ 6717780 w 6717447"/>
              <a:gd name="connsiteY336" fmla="*/ 3821158 h 6853153"/>
              <a:gd name="connsiteX337" fmla="*/ 6692577 w 6717447"/>
              <a:gd name="connsiteY337" fmla="*/ 3973828 h 6853153"/>
              <a:gd name="connsiteX338" fmla="*/ 6660589 w 6717447"/>
              <a:gd name="connsiteY338" fmla="*/ 4062036 h 6853153"/>
              <a:gd name="connsiteX339" fmla="*/ 6658166 w 6717447"/>
              <a:gd name="connsiteY339" fmla="*/ 4175448 h 6853153"/>
              <a:gd name="connsiteX340" fmla="*/ 6618423 w 6717447"/>
              <a:gd name="connsiteY340" fmla="*/ 4307277 h 6853153"/>
              <a:gd name="connsiteX341" fmla="*/ 6605822 w 6717447"/>
              <a:gd name="connsiteY341" fmla="*/ 4345080 h 6853153"/>
              <a:gd name="connsiteX342" fmla="*/ 6584981 w 6717447"/>
              <a:gd name="connsiteY342" fmla="*/ 4485633 h 6853153"/>
              <a:gd name="connsiteX343" fmla="*/ 6540877 w 6717447"/>
              <a:gd name="connsiteY343" fmla="*/ 4571903 h 6853153"/>
              <a:gd name="connsiteX344" fmla="*/ 6487079 w 6717447"/>
              <a:gd name="connsiteY344" fmla="*/ 4727965 h 6853153"/>
              <a:gd name="connsiteX345" fmla="*/ 6402748 w 6717447"/>
              <a:gd name="connsiteY345" fmla="*/ 4911168 h 6853153"/>
              <a:gd name="connsiteX346" fmla="*/ 6384331 w 6717447"/>
              <a:gd name="connsiteY346" fmla="*/ 4944610 h 6853153"/>
              <a:gd name="connsiteX347" fmla="*/ 6378515 w 6717447"/>
              <a:gd name="connsiteY347" fmla="*/ 4958181 h 6853153"/>
              <a:gd name="connsiteX348" fmla="*/ 6301453 w 6717447"/>
              <a:gd name="connsiteY348" fmla="*/ 5079831 h 6853153"/>
              <a:gd name="connsiteX349" fmla="*/ 6266557 w 6717447"/>
              <a:gd name="connsiteY349" fmla="*/ 5108911 h 6853153"/>
              <a:gd name="connsiteX350" fmla="*/ 6237477 w 6717447"/>
              <a:gd name="connsiteY350" fmla="*/ 5173372 h 6853153"/>
              <a:gd name="connsiteX351" fmla="*/ 6141514 w 6717447"/>
              <a:gd name="connsiteY351" fmla="*/ 5275151 h 6853153"/>
              <a:gd name="connsiteX352" fmla="*/ 6107587 w 6717447"/>
              <a:gd name="connsiteY352" fmla="*/ 5324102 h 6853153"/>
              <a:gd name="connsiteX353" fmla="*/ 6035857 w 6717447"/>
              <a:gd name="connsiteY353" fmla="*/ 5402133 h 6853153"/>
              <a:gd name="connsiteX354" fmla="*/ 6014047 w 6717447"/>
              <a:gd name="connsiteY354" fmla="*/ 5442845 h 6853153"/>
              <a:gd name="connsiteX355" fmla="*/ 5978182 w 6717447"/>
              <a:gd name="connsiteY355" fmla="*/ 5485496 h 6853153"/>
              <a:gd name="connsiteX356" fmla="*/ 5946679 w 6717447"/>
              <a:gd name="connsiteY356" fmla="*/ 5531054 h 6853153"/>
              <a:gd name="connsiteX357" fmla="*/ 5928261 w 6717447"/>
              <a:gd name="connsiteY357" fmla="*/ 5552379 h 6853153"/>
              <a:gd name="connsiteX358" fmla="*/ 5844415 w 6717447"/>
              <a:gd name="connsiteY358" fmla="*/ 5635742 h 6853153"/>
              <a:gd name="connsiteX359" fmla="*/ 5811942 w 6717447"/>
              <a:gd name="connsiteY359" fmla="*/ 5671606 h 6853153"/>
              <a:gd name="connsiteX360" fmla="*/ 5798856 w 6717447"/>
              <a:gd name="connsiteY360" fmla="*/ 5707472 h 6853153"/>
              <a:gd name="connsiteX361" fmla="*/ 5702408 w 6717447"/>
              <a:gd name="connsiteY361" fmla="*/ 5781141 h 6853153"/>
              <a:gd name="connsiteX362" fmla="*/ 5675267 w 6717447"/>
              <a:gd name="connsiteY362" fmla="*/ 5806343 h 6853153"/>
              <a:gd name="connsiteX363" fmla="*/ 5512904 w 6717447"/>
              <a:gd name="connsiteY363" fmla="*/ 5965313 h 6853153"/>
              <a:gd name="connsiteX364" fmla="*/ 5446990 w 6717447"/>
              <a:gd name="connsiteY364" fmla="*/ 6013780 h 6853153"/>
              <a:gd name="connsiteX365" fmla="*/ 5423241 w 6717447"/>
              <a:gd name="connsiteY365" fmla="*/ 6041405 h 6853153"/>
              <a:gd name="connsiteX366" fmla="*/ 5323885 w 6717447"/>
              <a:gd name="connsiteY366" fmla="*/ 6122344 h 6853153"/>
              <a:gd name="connsiteX367" fmla="*/ 5243915 w 6717447"/>
              <a:gd name="connsiteY367" fmla="*/ 6176627 h 6853153"/>
              <a:gd name="connsiteX368" fmla="*/ 5137289 w 6717447"/>
              <a:gd name="connsiteY368" fmla="*/ 6265320 h 6853153"/>
              <a:gd name="connsiteX369" fmla="*/ 5086884 w 6717447"/>
              <a:gd name="connsiteY369" fmla="*/ 6287130 h 6853153"/>
              <a:gd name="connsiteX370" fmla="*/ 5037933 w 6717447"/>
              <a:gd name="connsiteY370" fmla="*/ 6322995 h 6853153"/>
              <a:gd name="connsiteX371" fmla="*/ 5034056 w 6717447"/>
              <a:gd name="connsiteY371" fmla="*/ 6329296 h 6853153"/>
              <a:gd name="connsiteX372" fmla="*/ 4927914 w 6717447"/>
              <a:gd name="connsiteY372" fmla="*/ 6395210 h 6853153"/>
              <a:gd name="connsiteX373" fmla="*/ 4819834 w 6717447"/>
              <a:gd name="connsiteY373" fmla="*/ 6453855 h 6853153"/>
              <a:gd name="connsiteX374" fmla="*/ 4680251 w 6717447"/>
              <a:gd name="connsiteY374" fmla="*/ 6531401 h 6853153"/>
              <a:gd name="connsiteX375" fmla="*/ 4613367 w 6717447"/>
              <a:gd name="connsiteY375" fmla="*/ 6574536 h 6853153"/>
              <a:gd name="connsiteX376" fmla="*/ 4568293 w 6717447"/>
              <a:gd name="connsiteY376" fmla="*/ 6585684 h 6853153"/>
              <a:gd name="connsiteX377" fmla="*/ 4465545 w 6717447"/>
              <a:gd name="connsiteY377" fmla="*/ 6621064 h 6853153"/>
              <a:gd name="connsiteX378" fmla="*/ 4417563 w 6717447"/>
              <a:gd name="connsiteY378" fmla="*/ 6652567 h 6853153"/>
              <a:gd name="connsiteX379" fmla="*/ 4348740 w 6717447"/>
              <a:gd name="connsiteY379" fmla="*/ 6668077 h 6853153"/>
              <a:gd name="connsiteX380" fmla="*/ 4329354 w 6717447"/>
              <a:gd name="connsiteY380" fmla="*/ 6670985 h 6853153"/>
              <a:gd name="connsiteX381" fmla="*/ 4283311 w 6717447"/>
              <a:gd name="connsiteY381" fmla="*/ 6700549 h 6853153"/>
              <a:gd name="connsiteX382" fmla="*/ 4148574 w 6717447"/>
              <a:gd name="connsiteY382" fmla="*/ 6733991 h 6853153"/>
              <a:gd name="connsiteX383" fmla="*/ 4052126 w 6717447"/>
              <a:gd name="connsiteY383" fmla="*/ 6771310 h 6853153"/>
              <a:gd name="connsiteX384" fmla="*/ 3986696 w 6717447"/>
              <a:gd name="connsiteY384" fmla="*/ 6794574 h 6853153"/>
              <a:gd name="connsiteX385" fmla="*/ 3970702 w 6717447"/>
              <a:gd name="connsiteY385" fmla="*/ 6802328 h 6853153"/>
              <a:gd name="connsiteX386" fmla="*/ 3934352 w 6717447"/>
              <a:gd name="connsiteY386" fmla="*/ 6825593 h 6853153"/>
              <a:gd name="connsiteX387" fmla="*/ 3773929 w 6717447"/>
              <a:gd name="connsiteY387" fmla="*/ 6840133 h 6853153"/>
              <a:gd name="connsiteX388" fmla="*/ 3653732 w 6717447"/>
              <a:gd name="connsiteY388" fmla="*/ 6847402 h 6853153"/>
              <a:gd name="connsiteX389" fmla="*/ 3592179 w 6717447"/>
              <a:gd name="connsiteY389" fmla="*/ 6840617 h 68531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</a:cxnLst>
            <a:rect l="l" t="t" r="r" b="b"/>
            <a:pathLst>
              <a:path w="6717447" h="6853153">
                <a:moveTo>
                  <a:pt x="3592179" y="6840617"/>
                </a:moveTo>
                <a:cubicBezTo>
                  <a:pt x="3549529" y="6857580"/>
                  <a:pt x="3496216" y="6857580"/>
                  <a:pt x="3440480" y="6848856"/>
                </a:cubicBezTo>
                <a:cubicBezTo>
                  <a:pt x="3398798" y="6842556"/>
                  <a:pt x="3355663" y="6844009"/>
                  <a:pt x="3313497" y="6844494"/>
                </a:cubicBezTo>
                <a:cubicBezTo>
                  <a:pt x="3272786" y="6844979"/>
                  <a:pt x="3232074" y="6849341"/>
                  <a:pt x="3191362" y="6850795"/>
                </a:cubicBezTo>
                <a:cubicBezTo>
                  <a:pt x="3139503" y="6852734"/>
                  <a:pt x="3088129" y="6853703"/>
                  <a:pt x="3036269" y="6854672"/>
                </a:cubicBezTo>
                <a:cubicBezTo>
                  <a:pt x="3007674" y="6855157"/>
                  <a:pt x="2979564" y="6855642"/>
                  <a:pt x="2950969" y="6853703"/>
                </a:cubicBezTo>
                <a:cubicBezTo>
                  <a:pt x="2898140" y="6850795"/>
                  <a:pt x="2845312" y="6847402"/>
                  <a:pt x="2792968" y="6841586"/>
                </a:cubicBezTo>
                <a:cubicBezTo>
                  <a:pt x="2768250" y="6839163"/>
                  <a:pt x="2744501" y="6831408"/>
                  <a:pt x="2720268" y="6826562"/>
                </a:cubicBezTo>
                <a:cubicBezTo>
                  <a:pt x="2674225" y="6817353"/>
                  <a:pt x="2628182" y="6808629"/>
                  <a:pt x="2582624" y="6797966"/>
                </a:cubicBezTo>
                <a:cubicBezTo>
                  <a:pt x="2570992" y="6795058"/>
                  <a:pt x="2561298" y="6783911"/>
                  <a:pt x="2549666" y="6781488"/>
                </a:cubicBezTo>
                <a:cubicBezTo>
                  <a:pt x="2509924" y="6772280"/>
                  <a:pt x="2469697" y="6766948"/>
                  <a:pt x="2429954" y="6757254"/>
                </a:cubicBezTo>
                <a:cubicBezTo>
                  <a:pt x="2389727" y="6747561"/>
                  <a:pt x="2349985" y="6736414"/>
                  <a:pt x="2310727" y="6723328"/>
                </a:cubicBezTo>
                <a:cubicBezTo>
                  <a:pt x="2266138" y="6708303"/>
                  <a:pt x="2223003" y="6688917"/>
                  <a:pt x="2177929" y="6675347"/>
                </a:cubicBezTo>
                <a:cubicBezTo>
                  <a:pt x="2144972" y="6665168"/>
                  <a:pt x="2110561" y="6657414"/>
                  <a:pt x="2076149" y="6654990"/>
                </a:cubicBezTo>
                <a:cubicBezTo>
                  <a:pt x="2022836" y="6651598"/>
                  <a:pt x="1997634" y="6611371"/>
                  <a:pt x="1966131" y="6578898"/>
                </a:cubicBezTo>
                <a:cubicBezTo>
                  <a:pt x="1959345" y="6572113"/>
                  <a:pt x="1951106" y="6560965"/>
                  <a:pt x="1943836" y="6560965"/>
                </a:cubicBezTo>
                <a:cubicBezTo>
                  <a:pt x="1908455" y="6560481"/>
                  <a:pt x="1883253" y="6539641"/>
                  <a:pt x="1862412" y="6516861"/>
                </a:cubicBezTo>
                <a:cubicBezTo>
                  <a:pt x="1830909" y="6482935"/>
                  <a:pt x="1792136" y="6477603"/>
                  <a:pt x="1747062" y="6474211"/>
                </a:cubicBezTo>
                <a:cubicBezTo>
                  <a:pt x="1752394" y="6449008"/>
                  <a:pt x="1739308" y="6444161"/>
                  <a:pt x="1716044" y="6435922"/>
                </a:cubicBezTo>
                <a:cubicBezTo>
                  <a:pt x="1647706" y="6411689"/>
                  <a:pt x="1575976" y="6390364"/>
                  <a:pt x="1534779" y="6319603"/>
                </a:cubicBezTo>
                <a:cubicBezTo>
                  <a:pt x="1525571" y="6304093"/>
                  <a:pt x="1498430" y="6299732"/>
                  <a:pt x="1483890" y="6285676"/>
                </a:cubicBezTo>
                <a:cubicBezTo>
                  <a:pt x="1447540" y="6249811"/>
                  <a:pt x="1408282" y="6219277"/>
                  <a:pt x="1358846" y="6203283"/>
                </a:cubicBezTo>
                <a:cubicBezTo>
                  <a:pt x="1351576" y="6200860"/>
                  <a:pt x="1342368" y="6193590"/>
                  <a:pt x="1341398" y="6187289"/>
                </a:cubicBezTo>
                <a:cubicBezTo>
                  <a:pt x="1330736" y="6131553"/>
                  <a:pt x="1279846" y="6117013"/>
                  <a:pt x="1240103" y="6097142"/>
                </a:cubicBezTo>
                <a:cubicBezTo>
                  <a:pt x="1199876" y="6076786"/>
                  <a:pt x="1170312" y="6051583"/>
                  <a:pt x="1148017" y="6013780"/>
                </a:cubicBezTo>
                <a:cubicBezTo>
                  <a:pt x="1142201" y="6003601"/>
                  <a:pt x="1127661" y="5998270"/>
                  <a:pt x="1116999" y="5990516"/>
                </a:cubicBezTo>
                <a:cubicBezTo>
                  <a:pt x="1110213" y="5985669"/>
                  <a:pt x="1101489" y="5983246"/>
                  <a:pt x="1096643" y="5976945"/>
                </a:cubicBezTo>
                <a:cubicBezTo>
                  <a:pt x="1087434" y="5964828"/>
                  <a:pt x="1083557" y="5945927"/>
                  <a:pt x="1071925" y="5939141"/>
                </a:cubicBezTo>
                <a:cubicBezTo>
                  <a:pt x="1009888" y="5900853"/>
                  <a:pt x="964814" y="5845116"/>
                  <a:pt x="913924" y="5795681"/>
                </a:cubicBezTo>
                <a:cubicBezTo>
                  <a:pt x="875151" y="5758361"/>
                  <a:pt x="834439" y="5723466"/>
                  <a:pt x="794697" y="5687601"/>
                </a:cubicBezTo>
                <a:cubicBezTo>
                  <a:pt x="784034" y="5678392"/>
                  <a:pt x="769494" y="5672092"/>
                  <a:pt x="761740" y="5660944"/>
                </a:cubicBezTo>
                <a:cubicBezTo>
                  <a:pt x="741384" y="5631380"/>
                  <a:pt x="724421" y="5598907"/>
                  <a:pt x="704549" y="5568858"/>
                </a:cubicBezTo>
                <a:cubicBezTo>
                  <a:pt x="696795" y="5557226"/>
                  <a:pt x="685163" y="5548502"/>
                  <a:pt x="676439" y="5537355"/>
                </a:cubicBezTo>
                <a:cubicBezTo>
                  <a:pt x="642512" y="5493735"/>
                  <a:pt x="617310" y="5436544"/>
                  <a:pt x="573205" y="5409888"/>
                </a:cubicBezTo>
                <a:cubicBezTo>
                  <a:pt x="520862" y="5378384"/>
                  <a:pt x="527647" y="5319256"/>
                  <a:pt x="489358" y="5286783"/>
                </a:cubicBezTo>
                <a:cubicBezTo>
                  <a:pt x="443315" y="5247525"/>
                  <a:pt x="437015" y="5178218"/>
                  <a:pt x="378370" y="5148169"/>
                </a:cubicBezTo>
                <a:cubicBezTo>
                  <a:pt x="369162" y="5143807"/>
                  <a:pt x="369162" y="5121512"/>
                  <a:pt x="362376" y="5108911"/>
                </a:cubicBezTo>
                <a:cubicBezTo>
                  <a:pt x="354622" y="5092918"/>
                  <a:pt x="348321" y="5076439"/>
                  <a:pt x="339112" y="5061899"/>
                </a:cubicBezTo>
                <a:cubicBezTo>
                  <a:pt x="332327" y="5050752"/>
                  <a:pt x="319241" y="5042512"/>
                  <a:pt x="314395" y="5030396"/>
                </a:cubicBezTo>
                <a:cubicBezTo>
                  <a:pt x="301793" y="4997438"/>
                  <a:pt x="292585" y="4962543"/>
                  <a:pt x="280468" y="4929101"/>
                </a:cubicBezTo>
                <a:cubicBezTo>
                  <a:pt x="270290" y="4900021"/>
                  <a:pt x="265928" y="4860278"/>
                  <a:pt x="244603" y="4845254"/>
                </a:cubicBezTo>
                <a:cubicBezTo>
                  <a:pt x="200014" y="4813751"/>
                  <a:pt x="205830" y="4765769"/>
                  <a:pt x="187412" y="4726511"/>
                </a:cubicBezTo>
                <a:cubicBezTo>
                  <a:pt x="174327" y="4698401"/>
                  <a:pt x="153486" y="4673683"/>
                  <a:pt x="136038" y="4647026"/>
                </a:cubicBezTo>
                <a:cubicBezTo>
                  <a:pt x="134584" y="4645088"/>
                  <a:pt x="132161" y="4642180"/>
                  <a:pt x="132645" y="4640241"/>
                </a:cubicBezTo>
                <a:cubicBezTo>
                  <a:pt x="146216" y="4593713"/>
                  <a:pt x="101142" y="4568511"/>
                  <a:pt x="93388" y="4530222"/>
                </a:cubicBezTo>
                <a:cubicBezTo>
                  <a:pt x="92903" y="4526830"/>
                  <a:pt x="88541" y="4521498"/>
                  <a:pt x="89995" y="4520044"/>
                </a:cubicBezTo>
                <a:cubicBezTo>
                  <a:pt x="119559" y="4483694"/>
                  <a:pt x="96296" y="4453160"/>
                  <a:pt x="82240" y="4419719"/>
                </a:cubicBezTo>
                <a:cubicBezTo>
                  <a:pt x="76909" y="4406148"/>
                  <a:pt x="82725" y="4388216"/>
                  <a:pt x="79817" y="4373191"/>
                </a:cubicBezTo>
                <a:cubicBezTo>
                  <a:pt x="75940" y="4352350"/>
                  <a:pt x="66731" y="4332479"/>
                  <a:pt x="63338" y="4311638"/>
                </a:cubicBezTo>
                <a:cubicBezTo>
                  <a:pt x="58976" y="4286436"/>
                  <a:pt x="58492" y="4260264"/>
                  <a:pt x="55584" y="4234577"/>
                </a:cubicBezTo>
                <a:cubicBezTo>
                  <a:pt x="51706" y="4195319"/>
                  <a:pt x="46375" y="4156546"/>
                  <a:pt x="42983" y="4117288"/>
                </a:cubicBezTo>
                <a:cubicBezTo>
                  <a:pt x="42013" y="4107110"/>
                  <a:pt x="46860" y="4096932"/>
                  <a:pt x="48314" y="4086269"/>
                </a:cubicBezTo>
                <a:cubicBezTo>
                  <a:pt x="50737" y="4073184"/>
                  <a:pt x="59461" y="4053797"/>
                  <a:pt x="54130" y="4047496"/>
                </a:cubicBezTo>
                <a:cubicBezTo>
                  <a:pt x="13418" y="4003876"/>
                  <a:pt x="46375" y="3947656"/>
                  <a:pt x="26504" y="3901612"/>
                </a:cubicBezTo>
                <a:cubicBezTo>
                  <a:pt x="6148" y="3854115"/>
                  <a:pt x="21657" y="3809526"/>
                  <a:pt x="36682" y="3764937"/>
                </a:cubicBezTo>
                <a:cubicBezTo>
                  <a:pt x="38621" y="3758636"/>
                  <a:pt x="37167" y="3750882"/>
                  <a:pt x="35228" y="3744097"/>
                </a:cubicBezTo>
                <a:cubicBezTo>
                  <a:pt x="24081" y="3695630"/>
                  <a:pt x="4209" y="3646679"/>
                  <a:pt x="332" y="3596274"/>
                </a:cubicBezTo>
                <a:cubicBezTo>
                  <a:pt x="-2576" y="3556047"/>
                  <a:pt x="14387" y="3514366"/>
                  <a:pt x="21173" y="3473169"/>
                </a:cubicBezTo>
                <a:cubicBezTo>
                  <a:pt x="24565" y="3451359"/>
                  <a:pt x="25050" y="3429065"/>
                  <a:pt x="25535" y="3407255"/>
                </a:cubicBezTo>
                <a:cubicBezTo>
                  <a:pt x="26504" y="3373813"/>
                  <a:pt x="25535" y="3340371"/>
                  <a:pt x="26019" y="3306929"/>
                </a:cubicBezTo>
                <a:cubicBezTo>
                  <a:pt x="26019" y="3296751"/>
                  <a:pt x="26019" y="3285604"/>
                  <a:pt x="30866" y="3277365"/>
                </a:cubicBezTo>
                <a:cubicBezTo>
                  <a:pt x="62369" y="3224052"/>
                  <a:pt x="46375" y="3164438"/>
                  <a:pt x="53645" y="3108217"/>
                </a:cubicBezTo>
                <a:cubicBezTo>
                  <a:pt x="54130" y="3105794"/>
                  <a:pt x="51706" y="3101916"/>
                  <a:pt x="52676" y="3100947"/>
                </a:cubicBezTo>
                <a:cubicBezTo>
                  <a:pt x="97750" y="3059750"/>
                  <a:pt x="59946" y="2999167"/>
                  <a:pt x="88056" y="2953124"/>
                </a:cubicBezTo>
                <a:cubicBezTo>
                  <a:pt x="97750" y="2937130"/>
                  <a:pt x="92903" y="2912413"/>
                  <a:pt x="98234" y="2892541"/>
                </a:cubicBezTo>
                <a:cubicBezTo>
                  <a:pt x="125375" y="2790277"/>
                  <a:pt x="153486" y="2688498"/>
                  <a:pt x="181597" y="2586233"/>
                </a:cubicBezTo>
                <a:cubicBezTo>
                  <a:pt x="194682" y="2539221"/>
                  <a:pt x="207768" y="2492693"/>
                  <a:pt x="222308" y="2446166"/>
                </a:cubicBezTo>
                <a:cubicBezTo>
                  <a:pt x="224732" y="2437926"/>
                  <a:pt x="233940" y="2431141"/>
                  <a:pt x="240241" y="2423871"/>
                </a:cubicBezTo>
                <a:cubicBezTo>
                  <a:pt x="271744" y="2388006"/>
                  <a:pt x="303732" y="2352141"/>
                  <a:pt x="335235" y="2316275"/>
                </a:cubicBezTo>
                <a:cubicBezTo>
                  <a:pt x="341051" y="2309975"/>
                  <a:pt x="344444" y="2301736"/>
                  <a:pt x="350260" y="2295435"/>
                </a:cubicBezTo>
                <a:cubicBezTo>
                  <a:pt x="359953" y="2285257"/>
                  <a:pt x="370131" y="2269263"/>
                  <a:pt x="380794" y="2268294"/>
                </a:cubicBezTo>
                <a:cubicBezTo>
                  <a:pt x="389518" y="2267324"/>
                  <a:pt x="404057" y="2283318"/>
                  <a:pt x="408904" y="2294950"/>
                </a:cubicBezTo>
                <a:cubicBezTo>
                  <a:pt x="412297" y="2302220"/>
                  <a:pt x="403573" y="2315306"/>
                  <a:pt x="400180" y="2325484"/>
                </a:cubicBezTo>
                <a:cubicBezTo>
                  <a:pt x="398241" y="2330815"/>
                  <a:pt x="395333" y="2335662"/>
                  <a:pt x="394849" y="2340993"/>
                </a:cubicBezTo>
                <a:cubicBezTo>
                  <a:pt x="391456" y="2366196"/>
                  <a:pt x="391456" y="2392368"/>
                  <a:pt x="385156" y="2416601"/>
                </a:cubicBezTo>
                <a:cubicBezTo>
                  <a:pt x="372070" y="2466037"/>
                  <a:pt x="356076" y="2514503"/>
                  <a:pt x="339597" y="2562970"/>
                </a:cubicBezTo>
                <a:cubicBezTo>
                  <a:pt x="337174" y="2570240"/>
                  <a:pt x="326511" y="2574602"/>
                  <a:pt x="321665" y="2581387"/>
                </a:cubicBezTo>
                <a:cubicBezTo>
                  <a:pt x="314879" y="2591080"/>
                  <a:pt x="306640" y="2601258"/>
                  <a:pt x="304217" y="2612405"/>
                </a:cubicBezTo>
                <a:cubicBezTo>
                  <a:pt x="280953" y="2716608"/>
                  <a:pt x="255265" y="2820326"/>
                  <a:pt x="237333" y="2925014"/>
                </a:cubicBezTo>
                <a:cubicBezTo>
                  <a:pt x="227640" y="2981235"/>
                  <a:pt x="204376" y="3036002"/>
                  <a:pt x="216977" y="3096585"/>
                </a:cubicBezTo>
                <a:cubicBezTo>
                  <a:pt x="223278" y="3125180"/>
                  <a:pt x="209707" y="3158137"/>
                  <a:pt x="206314" y="3189156"/>
                </a:cubicBezTo>
                <a:cubicBezTo>
                  <a:pt x="204860" y="3201757"/>
                  <a:pt x="202437" y="3215812"/>
                  <a:pt x="205830" y="3226960"/>
                </a:cubicBezTo>
                <a:cubicBezTo>
                  <a:pt x="217946" y="3266218"/>
                  <a:pt x="216492" y="3279788"/>
                  <a:pt x="190805" y="3310322"/>
                </a:cubicBezTo>
                <a:cubicBezTo>
                  <a:pt x="201952" y="3348126"/>
                  <a:pt x="223278" y="3384960"/>
                  <a:pt x="191774" y="3422764"/>
                </a:cubicBezTo>
                <a:cubicBezTo>
                  <a:pt x="189836" y="3425187"/>
                  <a:pt x="187897" y="3431003"/>
                  <a:pt x="189351" y="3433427"/>
                </a:cubicBezTo>
                <a:cubicBezTo>
                  <a:pt x="228124" y="3493525"/>
                  <a:pt x="192259" y="3558955"/>
                  <a:pt x="203406" y="3620992"/>
                </a:cubicBezTo>
                <a:cubicBezTo>
                  <a:pt x="208253" y="3647164"/>
                  <a:pt x="220370" y="3672366"/>
                  <a:pt x="222793" y="3698053"/>
                </a:cubicBezTo>
                <a:cubicBezTo>
                  <a:pt x="224732" y="3727133"/>
                  <a:pt x="217946" y="3756213"/>
                  <a:pt x="217946" y="3785293"/>
                </a:cubicBezTo>
                <a:cubicBezTo>
                  <a:pt x="217946" y="3796440"/>
                  <a:pt x="226186" y="3807587"/>
                  <a:pt x="232002" y="3817766"/>
                </a:cubicBezTo>
                <a:cubicBezTo>
                  <a:pt x="236848" y="3826489"/>
                  <a:pt x="250419" y="3836183"/>
                  <a:pt x="248480" y="3841514"/>
                </a:cubicBezTo>
                <a:cubicBezTo>
                  <a:pt x="230063" y="3896766"/>
                  <a:pt x="257204" y="3946686"/>
                  <a:pt x="269321" y="3997091"/>
                </a:cubicBezTo>
                <a:cubicBezTo>
                  <a:pt x="284345" y="4059128"/>
                  <a:pt x="289192" y="4124073"/>
                  <a:pt x="323603" y="4182233"/>
                </a:cubicBezTo>
                <a:cubicBezTo>
                  <a:pt x="339597" y="4208890"/>
                  <a:pt x="338628" y="4245240"/>
                  <a:pt x="350260" y="4275289"/>
                </a:cubicBezTo>
                <a:cubicBezTo>
                  <a:pt x="365284" y="4313093"/>
                  <a:pt x="385156" y="4348958"/>
                  <a:pt x="403573" y="4385792"/>
                </a:cubicBezTo>
                <a:cubicBezTo>
                  <a:pt x="404542" y="4388216"/>
                  <a:pt x="407450" y="4389670"/>
                  <a:pt x="407935" y="4391608"/>
                </a:cubicBezTo>
                <a:cubicBezTo>
                  <a:pt x="411812" y="4423596"/>
                  <a:pt x="412297" y="4456069"/>
                  <a:pt x="420051" y="4487087"/>
                </a:cubicBezTo>
                <a:cubicBezTo>
                  <a:pt x="425867" y="4510836"/>
                  <a:pt x="443315" y="4531676"/>
                  <a:pt x="451555" y="4554940"/>
                </a:cubicBezTo>
                <a:cubicBezTo>
                  <a:pt x="466094" y="4594683"/>
                  <a:pt x="476757" y="4635879"/>
                  <a:pt x="491782" y="4675622"/>
                </a:cubicBezTo>
                <a:cubicBezTo>
                  <a:pt x="499052" y="4695008"/>
                  <a:pt x="510684" y="4712456"/>
                  <a:pt x="520862" y="4730389"/>
                </a:cubicBezTo>
                <a:cubicBezTo>
                  <a:pt x="526678" y="4741051"/>
                  <a:pt x="533463" y="4751229"/>
                  <a:pt x="540733" y="4761407"/>
                </a:cubicBezTo>
                <a:cubicBezTo>
                  <a:pt x="549941" y="4774493"/>
                  <a:pt x="561089" y="4786609"/>
                  <a:pt x="569813" y="4800665"/>
                </a:cubicBezTo>
                <a:cubicBezTo>
                  <a:pt x="587261" y="4828775"/>
                  <a:pt x="606162" y="4856401"/>
                  <a:pt x="619248" y="4886450"/>
                </a:cubicBezTo>
                <a:cubicBezTo>
                  <a:pt x="629426" y="4909230"/>
                  <a:pt x="631365" y="4935401"/>
                  <a:pt x="637181" y="4959635"/>
                </a:cubicBezTo>
                <a:cubicBezTo>
                  <a:pt x="638150" y="4963027"/>
                  <a:pt x="639120" y="4968843"/>
                  <a:pt x="640574" y="4969328"/>
                </a:cubicBezTo>
                <a:cubicBezTo>
                  <a:pt x="700672" y="4982899"/>
                  <a:pt x="673531" y="5047359"/>
                  <a:pt x="705034" y="5078862"/>
                </a:cubicBezTo>
                <a:cubicBezTo>
                  <a:pt x="733629" y="5107458"/>
                  <a:pt x="755439" y="5142838"/>
                  <a:pt x="779672" y="5175795"/>
                </a:cubicBezTo>
                <a:cubicBezTo>
                  <a:pt x="799059" y="5202452"/>
                  <a:pt x="837832" y="5210206"/>
                  <a:pt x="844133" y="5252857"/>
                </a:cubicBezTo>
                <a:cubicBezTo>
                  <a:pt x="847525" y="5274667"/>
                  <a:pt x="876120" y="5293084"/>
                  <a:pt x="894053" y="5311986"/>
                </a:cubicBezTo>
                <a:cubicBezTo>
                  <a:pt x="897930" y="5316348"/>
                  <a:pt x="905685" y="5317801"/>
                  <a:pt x="909078" y="5322648"/>
                </a:cubicBezTo>
                <a:cubicBezTo>
                  <a:pt x="940096" y="5365299"/>
                  <a:pt x="969176" y="5409403"/>
                  <a:pt x="1001164" y="5451569"/>
                </a:cubicBezTo>
                <a:cubicBezTo>
                  <a:pt x="1019096" y="5475317"/>
                  <a:pt x="1041391" y="5495674"/>
                  <a:pt x="1062716" y="5516999"/>
                </a:cubicBezTo>
                <a:cubicBezTo>
                  <a:pt x="1077256" y="5531054"/>
                  <a:pt x="1094219" y="5542201"/>
                  <a:pt x="1108275" y="5556257"/>
                </a:cubicBezTo>
                <a:cubicBezTo>
                  <a:pt x="1152864" y="5598907"/>
                  <a:pt x="1195999" y="5643012"/>
                  <a:pt x="1240588" y="5685662"/>
                </a:cubicBezTo>
                <a:cubicBezTo>
                  <a:pt x="1249312" y="5693901"/>
                  <a:pt x="1262883" y="5695840"/>
                  <a:pt x="1273545" y="5702140"/>
                </a:cubicBezTo>
                <a:cubicBezTo>
                  <a:pt x="1282754" y="5707472"/>
                  <a:pt x="1296809" y="5712803"/>
                  <a:pt x="1299232" y="5721042"/>
                </a:cubicBezTo>
                <a:cubicBezTo>
                  <a:pt x="1318619" y="5781141"/>
                  <a:pt x="1372901" y="5799558"/>
                  <a:pt x="1414098" y="5832031"/>
                </a:cubicBezTo>
                <a:cubicBezTo>
                  <a:pt x="1430092" y="5850932"/>
                  <a:pt x="1443178" y="5874196"/>
                  <a:pt x="1462564" y="5888252"/>
                </a:cubicBezTo>
                <a:cubicBezTo>
                  <a:pt x="1503276" y="5917332"/>
                  <a:pt x="1544957" y="5947865"/>
                  <a:pt x="1591000" y="5967252"/>
                </a:cubicBezTo>
                <a:cubicBezTo>
                  <a:pt x="1682117" y="6006510"/>
                  <a:pt x="1766449" y="6056430"/>
                  <a:pt x="1846418" y="6114590"/>
                </a:cubicBezTo>
                <a:cubicBezTo>
                  <a:pt x="1867744" y="6130099"/>
                  <a:pt x="1894885" y="6138338"/>
                  <a:pt x="1919118" y="6149486"/>
                </a:cubicBezTo>
                <a:cubicBezTo>
                  <a:pt x="1976793" y="6174688"/>
                  <a:pt x="2034468" y="6199406"/>
                  <a:pt x="2092143" y="6224609"/>
                </a:cubicBezTo>
                <a:cubicBezTo>
                  <a:pt x="2098929" y="6227517"/>
                  <a:pt x="2105714" y="6231394"/>
                  <a:pt x="2111530" y="6235756"/>
                </a:cubicBezTo>
                <a:cubicBezTo>
                  <a:pt x="2163389" y="6275499"/>
                  <a:pt x="2223003" y="6283738"/>
                  <a:pt x="2286009" y="6279376"/>
                </a:cubicBezTo>
                <a:cubicBezTo>
                  <a:pt x="2299095" y="6278406"/>
                  <a:pt x="2313150" y="6283738"/>
                  <a:pt x="2325752" y="6288584"/>
                </a:cubicBezTo>
                <a:cubicBezTo>
                  <a:pt x="2368887" y="6306032"/>
                  <a:pt x="2411537" y="6324934"/>
                  <a:pt x="2455157" y="6342866"/>
                </a:cubicBezTo>
                <a:cubicBezTo>
                  <a:pt x="2489083" y="6356922"/>
                  <a:pt x="2523495" y="6369523"/>
                  <a:pt x="2557906" y="6383094"/>
                </a:cubicBezTo>
                <a:cubicBezTo>
                  <a:pt x="2623335" y="6409266"/>
                  <a:pt x="2686342" y="6439315"/>
                  <a:pt x="2760495" y="6436407"/>
                </a:cubicBezTo>
                <a:cubicBezTo>
                  <a:pt x="2806538" y="6434468"/>
                  <a:pt x="2853066" y="6451431"/>
                  <a:pt x="2899594" y="6453370"/>
                </a:cubicBezTo>
                <a:cubicBezTo>
                  <a:pt x="2936913" y="6454824"/>
                  <a:pt x="2970840" y="6454824"/>
                  <a:pt x="3000889" y="6482450"/>
                </a:cubicBezTo>
                <a:cubicBezTo>
                  <a:pt x="3011067" y="6491659"/>
                  <a:pt x="3032392" y="6493112"/>
                  <a:pt x="3047417" y="6491659"/>
                </a:cubicBezTo>
                <a:cubicBezTo>
                  <a:pt x="3095883" y="6485842"/>
                  <a:pt x="3143865" y="6517831"/>
                  <a:pt x="3193785" y="6491174"/>
                </a:cubicBezTo>
                <a:cubicBezTo>
                  <a:pt x="3209779" y="6482450"/>
                  <a:pt x="3234982" y="6491174"/>
                  <a:pt x="3255822" y="6491174"/>
                </a:cubicBezTo>
                <a:cubicBezTo>
                  <a:pt x="3346939" y="6490689"/>
                  <a:pt x="3437571" y="6483419"/>
                  <a:pt x="3525296" y="6455309"/>
                </a:cubicBezTo>
                <a:cubicBezTo>
                  <a:pt x="3534989" y="6452401"/>
                  <a:pt x="3548560" y="6461125"/>
                  <a:pt x="3558737" y="6458701"/>
                </a:cubicBezTo>
                <a:cubicBezTo>
                  <a:pt x="3582001" y="6453370"/>
                  <a:pt x="3603811" y="6443192"/>
                  <a:pt x="3626590" y="6436407"/>
                </a:cubicBezTo>
                <a:cubicBezTo>
                  <a:pt x="3663425" y="6425745"/>
                  <a:pt x="3700260" y="6410719"/>
                  <a:pt x="3737579" y="6407327"/>
                </a:cubicBezTo>
                <a:cubicBezTo>
                  <a:pt x="3801070" y="6401996"/>
                  <a:pt x="3865045" y="6402965"/>
                  <a:pt x="3928536" y="6403449"/>
                </a:cubicBezTo>
                <a:cubicBezTo>
                  <a:pt x="3979426" y="6403935"/>
                  <a:pt x="4028377" y="6399088"/>
                  <a:pt x="4076844" y="6381640"/>
                </a:cubicBezTo>
                <a:cubicBezTo>
                  <a:pt x="4141789" y="6358376"/>
                  <a:pt x="4207703" y="6339959"/>
                  <a:pt x="4273133" y="6318633"/>
                </a:cubicBezTo>
                <a:cubicBezTo>
                  <a:pt x="4288157" y="6313787"/>
                  <a:pt x="4301728" y="6305548"/>
                  <a:pt x="4316268" y="6300216"/>
                </a:cubicBezTo>
                <a:cubicBezTo>
                  <a:pt x="4328869" y="6295370"/>
                  <a:pt x="4341470" y="6291492"/>
                  <a:pt x="4354072" y="6287615"/>
                </a:cubicBezTo>
                <a:cubicBezTo>
                  <a:pt x="4383152" y="6278406"/>
                  <a:pt x="4412716" y="6269682"/>
                  <a:pt x="4441796" y="6260959"/>
                </a:cubicBezTo>
                <a:cubicBezTo>
                  <a:pt x="4515465" y="6239149"/>
                  <a:pt x="4577502" y="6184866"/>
                  <a:pt x="4658441" y="6181474"/>
                </a:cubicBezTo>
                <a:cubicBezTo>
                  <a:pt x="4671527" y="6180989"/>
                  <a:pt x="4684128" y="6172265"/>
                  <a:pt x="4697214" y="6168387"/>
                </a:cubicBezTo>
                <a:cubicBezTo>
                  <a:pt x="4721447" y="6160633"/>
                  <a:pt x="4746650" y="6154817"/>
                  <a:pt x="4769914" y="6145608"/>
                </a:cubicBezTo>
                <a:cubicBezTo>
                  <a:pt x="4788816" y="6138338"/>
                  <a:pt x="4809656" y="6130584"/>
                  <a:pt x="4823711" y="6116528"/>
                </a:cubicBezTo>
                <a:cubicBezTo>
                  <a:pt x="4856669" y="6084056"/>
                  <a:pt x="4893988" y="6064184"/>
                  <a:pt x="4939062" y="6051099"/>
                </a:cubicBezTo>
                <a:cubicBezTo>
                  <a:pt x="4964749" y="6043344"/>
                  <a:pt x="4985105" y="6016203"/>
                  <a:pt x="5007399" y="5997301"/>
                </a:cubicBezTo>
                <a:cubicBezTo>
                  <a:pt x="5040841" y="5968706"/>
                  <a:pt x="5072344" y="5937203"/>
                  <a:pt x="5107725" y="5911031"/>
                </a:cubicBezTo>
                <a:cubicBezTo>
                  <a:pt x="5128565" y="5895522"/>
                  <a:pt x="5155222" y="5889221"/>
                  <a:pt x="5178486" y="5877104"/>
                </a:cubicBezTo>
                <a:cubicBezTo>
                  <a:pt x="5193510" y="5869350"/>
                  <a:pt x="5207081" y="5859172"/>
                  <a:pt x="5220651" y="5849479"/>
                </a:cubicBezTo>
                <a:cubicBezTo>
                  <a:pt x="5253609" y="5826214"/>
                  <a:pt x="5286566" y="5802466"/>
                  <a:pt x="5318554" y="5778233"/>
                </a:cubicBezTo>
                <a:cubicBezTo>
                  <a:pt x="5349087" y="5754969"/>
                  <a:pt x="5378652" y="5730251"/>
                  <a:pt x="5408217" y="5706018"/>
                </a:cubicBezTo>
                <a:cubicBezTo>
                  <a:pt x="5412579" y="5702625"/>
                  <a:pt x="5416456" y="5698263"/>
                  <a:pt x="5419364" y="5693416"/>
                </a:cubicBezTo>
                <a:cubicBezTo>
                  <a:pt x="5432935" y="5670153"/>
                  <a:pt x="5432935" y="5638650"/>
                  <a:pt x="5471708" y="5631380"/>
                </a:cubicBezTo>
                <a:cubicBezTo>
                  <a:pt x="5488186" y="5628472"/>
                  <a:pt x="5500788" y="5602784"/>
                  <a:pt x="5513873" y="5586306"/>
                </a:cubicBezTo>
                <a:cubicBezTo>
                  <a:pt x="5545862" y="5546563"/>
                  <a:pt x="5577365" y="5506336"/>
                  <a:pt x="5608868" y="5466109"/>
                </a:cubicBezTo>
                <a:cubicBezTo>
                  <a:pt x="5611291" y="5463201"/>
                  <a:pt x="5611291" y="5458839"/>
                  <a:pt x="5613715" y="5456416"/>
                </a:cubicBezTo>
                <a:cubicBezTo>
                  <a:pt x="5659758" y="5413765"/>
                  <a:pt x="5706770" y="5372569"/>
                  <a:pt x="5751359" y="5328949"/>
                </a:cubicBezTo>
                <a:cubicBezTo>
                  <a:pt x="5761052" y="5319740"/>
                  <a:pt x="5765899" y="5303262"/>
                  <a:pt x="5767837" y="5289207"/>
                </a:cubicBezTo>
                <a:cubicBezTo>
                  <a:pt x="5775592" y="5239286"/>
                  <a:pt x="5790132" y="5198090"/>
                  <a:pt x="5839083" y="5169979"/>
                </a:cubicBezTo>
                <a:cubicBezTo>
                  <a:pt x="5860408" y="5157862"/>
                  <a:pt x="5868648" y="5122482"/>
                  <a:pt x="5882218" y="5097279"/>
                </a:cubicBezTo>
                <a:cubicBezTo>
                  <a:pt x="5897243" y="5068684"/>
                  <a:pt x="5913237" y="5040574"/>
                  <a:pt x="5925838" y="5011009"/>
                </a:cubicBezTo>
                <a:cubicBezTo>
                  <a:pt x="5933108" y="4994046"/>
                  <a:pt x="5933593" y="4974175"/>
                  <a:pt x="5938924" y="4948972"/>
                </a:cubicBezTo>
                <a:cubicBezTo>
                  <a:pt x="5978666" y="4917469"/>
                  <a:pt x="5984967" y="4905352"/>
                  <a:pt x="5973820" y="4870941"/>
                </a:cubicBezTo>
                <a:cubicBezTo>
                  <a:pt x="6028103" y="4832168"/>
                  <a:pt x="6038280" y="4767223"/>
                  <a:pt x="6063967" y="4711971"/>
                </a:cubicBezTo>
                <a:cubicBezTo>
                  <a:pt x="6079477" y="4679014"/>
                  <a:pt x="6084808" y="4641695"/>
                  <a:pt x="6095470" y="4606799"/>
                </a:cubicBezTo>
                <a:cubicBezTo>
                  <a:pt x="6098863" y="4595167"/>
                  <a:pt x="6102740" y="4583535"/>
                  <a:pt x="6108557" y="4572873"/>
                </a:cubicBezTo>
                <a:cubicBezTo>
                  <a:pt x="6145391" y="4499204"/>
                  <a:pt x="6178833" y="4424565"/>
                  <a:pt x="6205005" y="4346534"/>
                </a:cubicBezTo>
                <a:cubicBezTo>
                  <a:pt x="6226330" y="4283043"/>
                  <a:pt x="6239416" y="4219552"/>
                  <a:pt x="6238446" y="4152668"/>
                </a:cubicBezTo>
                <a:cubicBezTo>
                  <a:pt x="6238446" y="4142491"/>
                  <a:pt x="6241839" y="4129405"/>
                  <a:pt x="6248625" y="4122135"/>
                </a:cubicBezTo>
                <a:cubicBezTo>
                  <a:pt x="6278189" y="4090147"/>
                  <a:pt x="6285459" y="4052828"/>
                  <a:pt x="6277705" y="4011631"/>
                </a:cubicBezTo>
                <a:cubicBezTo>
                  <a:pt x="6276250" y="4002907"/>
                  <a:pt x="6270919" y="3990791"/>
                  <a:pt x="6274796" y="3985944"/>
                </a:cubicBezTo>
                <a:cubicBezTo>
                  <a:pt x="6305815" y="3946686"/>
                  <a:pt x="6290306" y="3896766"/>
                  <a:pt x="6304846" y="3853631"/>
                </a:cubicBezTo>
                <a:cubicBezTo>
                  <a:pt x="6314055" y="3825520"/>
                  <a:pt x="6305330" y="3792078"/>
                  <a:pt x="6306299" y="3761060"/>
                </a:cubicBezTo>
                <a:cubicBezTo>
                  <a:pt x="6306785" y="3747974"/>
                  <a:pt x="6311146" y="3734888"/>
                  <a:pt x="6313569" y="3722287"/>
                </a:cubicBezTo>
                <a:cubicBezTo>
                  <a:pt x="6315024" y="3715017"/>
                  <a:pt x="6319870" y="3706293"/>
                  <a:pt x="6317447" y="3701446"/>
                </a:cubicBezTo>
                <a:cubicBezTo>
                  <a:pt x="6297091" y="3664127"/>
                  <a:pt x="6311631" y="3624869"/>
                  <a:pt x="6312600" y="3587065"/>
                </a:cubicBezTo>
                <a:cubicBezTo>
                  <a:pt x="6315024" y="3510488"/>
                  <a:pt x="6328109" y="3433911"/>
                  <a:pt x="6331987" y="3357334"/>
                </a:cubicBezTo>
                <a:cubicBezTo>
                  <a:pt x="6333441" y="3326316"/>
                  <a:pt x="6331018" y="3288997"/>
                  <a:pt x="6315024" y="3264279"/>
                </a:cubicBezTo>
                <a:cubicBezTo>
                  <a:pt x="6300484" y="3241984"/>
                  <a:pt x="6306299" y="3225506"/>
                  <a:pt x="6309692" y="3207089"/>
                </a:cubicBezTo>
                <a:cubicBezTo>
                  <a:pt x="6321324" y="3135358"/>
                  <a:pt x="6312116" y="3066536"/>
                  <a:pt x="6291275" y="2998198"/>
                </a:cubicBezTo>
                <a:cubicBezTo>
                  <a:pt x="6280613" y="2963787"/>
                  <a:pt x="6277220" y="2927437"/>
                  <a:pt x="6269465" y="2892057"/>
                </a:cubicBezTo>
                <a:cubicBezTo>
                  <a:pt x="6267526" y="2884302"/>
                  <a:pt x="6259772" y="2877517"/>
                  <a:pt x="6257348" y="2869762"/>
                </a:cubicBezTo>
                <a:cubicBezTo>
                  <a:pt x="6252017" y="2851830"/>
                  <a:pt x="6248625" y="2833897"/>
                  <a:pt x="6245232" y="2815964"/>
                </a:cubicBezTo>
                <a:cubicBezTo>
                  <a:pt x="6244263" y="2810148"/>
                  <a:pt x="6246202" y="2799971"/>
                  <a:pt x="6243778" y="2799001"/>
                </a:cubicBezTo>
                <a:cubicBezTo>
                  <a:pt x="6223422" y="2790762"/>
                  <a:pt x="6224392" y="2778645"/>
                  <a:pt x="6232631" y="2761682"/>
                </a:cubicBezTo>
                <a:cubicBezTo>
                  <a:pt x="6234569" y="2758289"/>
                  <a:pt x="6222937" y="2748596"/>
                  <a:pt x="6217606" y="2741326"/>
                </a:cubicBezTo>
                <a:cubicBezTo>
                  <a:pt x="6235539" y="2721455"/>
                  <a:pt x="6232146" y="2674442"/>
                  <a:pt x="6211790" y="2660387"/>
                </a:cubicBezTo>
                <a:cubicBezTo>
                  <a:pt x="6207913" y="2657479"/>
                  <a:pt x="6203551" y="2654571"/>
                  <a:pt x="6201612" y="2650209"/>
                </a:cubicBezTo>
                <a:cubicBezTo>
                  <a:pt x="6179802" y="2603681"/>
                  <a:pt x="6158962" y="2556184"/>
                  <a:pt x="6136182" y="2510141"/>
                </a:cubicBezTo>
                <a:cubicBezTo>
                  <a:pt x="6121158" y="2479123"/>
                  <a:pt x="6101287" y="2450043"/>
                  <a:pt x="6087716" y="2418540"/>
                </a:cubicBezTo>
                <a:cubicBezTo>
                  <a:pt x="6079961" y="2401092"/>
                  <a:pt x="6078507" y="2380736"/>
                  <a:pt x="6077538" y="2361349"/>
                </a:cubicBezTo>
                <a:cubicBezTo>
                  <a:pt x="6076569" y="2338570"/>
                  <a:pt x="6032949" y="2261024"/>
                  <a:pt x="6013078" y="2252300"/>
                </a:cubicBezTo>
                <a:cubicBezTo>
                  <a:pt x="6006777" y="2249392"/>
                  <a:pt x="5999023" y="2249392"/>
                  <a:pt x="6002415" y="2241637"/>
                </a:cubicBezTo>
                <a:cubicBezTo>
                  <a:pt x="5988360" y="2208195"/>
                  <a:pt x="5978182" y="2171846"/>
                  <a:pt x="5958795" y="2141796"/>
                </a:cubicBezTo>
                <a:cubicBezTo>
                  <a:pt x="5937955" y="2110293"/>
                  <a:pt x="5905967" y="2085091"/>
                  <a:pt x="5915660" y="2040986"/>
                </a:cubicBezTo>
                <a:cubicBezTo>
                  <a:pt x="5916145" y="2038563"/>
                  <a:pt x="5915176" y="2035655"/>
                  <a:pt x="5914206" y="2033716"/>
                </a:cubicBezTo>
                <a:cubicBezTo>
                  <a:pt x="5888034" y="1998336"/>
                  <a:pt x="5859439" y="1964409"/>
                  <a:pt x="5836660" y="1927090"/>
                </a:cubicBezTo>
                <a:cubicBezTo>
                  <a:pt x="5814850" y="1890740"/>
                  <a:pt x="5800310" y="1850028"/>
                  <a:pt x="5780439" y="1812224"/>
                </a:cubicBezTo>
                <a:cubicBezTo>
                  <a:pt x="5773169" y="1798654"/>
                  <a:pt x="5760083" y="1787991"/>
                  <a:pt x="5749421" y="1776359"/>
                </a:cubicBezTo>
                <a:cubicBezTo>
                  <a:pt x="5739242" y="1764727"/>
                  <a:pt x="5722279" y="1754549"/>
                  <a:pt x="5719856" y="1741463"/>
                </a:cubicBezTo>
                <a:cubicBezTo>
                  <a:pt x="5714040" y="1710930"/>
                  <a:pt x="5710162" y="1688635"/>
                  <a:pt x="5675751" y="1672157"/>
                </a:cubicBezTo>
                <a:cubicBezTo>
                  <a:pt x="5643764" y="1656647"/>
                  <a:pt x="5621469" y="1620782"/>
                  <a:pt x="5593843" y="1595580"/>
                </a:cubicBezTo>
                <a:cubicBezTo>
                  <a:pt x="5574941" y="1578616"/>
                  <a:pt x="5553132" y="1565046"/>
                  <a:pt x="5534714" y="1548082"/>
                </a:cubicBezTo>
                <a:cubicBezTo>
                  <a:pt x="5523082" y="1537904"/>
                  <a:pt x="5514843" y="1523849"/>
                  <a:pt x="5508058" y="1508825"/>
                </a:cubicBezTo>
                <a:cubicBezTo>
                  <a:pt x="5484793" y="1498162"/>
                  <a:pt x="5453290" y="1497677"/>
                  <a:pt x="5453775" y="1455996"/>
                </a:cubicBezTo>
                <a:cubicBezTo>
                  <a:pt x="5453775" y="1451150"/>
                  <a:pt x="5426149" y="1441941"/>
                  <a:pt x="5412094" y="1442910"/>
                </a:cubicBezTo>
                <a:cubicBezTo>
                  <a:pt x="5385437" y="1444364"/>
                  <a:pt x="5369928" y="1435640"/>
                  <a:pt x="5352965" y="1413831"/>
                </a:cubicBezTo>
                <a:cubicBezTo>
                  <a:pt x="5314676" y="1364395"/>
                  <a:pt x="5277357" y="1314474"/>
                  <a:pt x="5224529" y="1276186"/>
                </a:cubicBezTo>
                <a:cubicBezTo>
                  <a:pt x="5164915" y="1233535"/>
                  <a:pt x="5112572" y="1180707"/>
                  <a:pt x="5056835" y="1132241"/>
                </a:cubicBezTo>
                <a:cubicBezTo>
                  <a:pt x="5051019" y="1127394"/>
                  <a:pt x="5042780" y="1122063"/>
                  <a:pt x="5041811" y="1116247"/>
                </a:cubicBezTo>
                <a:cubicBezTo>
                  <a:pt x="5034541" y="1075535"/>
                  <a:pt x="5019031" y="1044032"/>
                  <a:pt x="4972503" y="1038216"/>
                </a:cubicBezTo>
                <a:cubicBezTo>
                  <a:pt x="4969596" y="1037731"/>
                  <a:pt x="4965718" y="1033854"/>
                  <a:pt x="4964264" y="1030461"/>
                </a:cubicBezTo>
                <a:cubicBezTo>
                  <a:pt x="4933246" y="950007"/>
                  <a:pt x="4852307" y="918503"/>
                  <a:pt x="4796570" y="862282"/>
                </a:cubicBezTo>
                <a:cubicBezTo>
                  <a:pt x="4779607" y="845319"/>
                  <a:pt x="4748104" y="842411"/>
                  <a:pt x="4722417" y="835141"/>
                </a:cubicBezTo>
                <a:cubicBezTo>
                  <a:pt x="4700607" y="828841"/>
                  <a:pt x="4672496" y="832718"/>
                  <a:pt x="4671042" y="798307"/>
                </a:cubicBezTo>
                <a:cubicBezTo>
                  <a:pt x="4671042" y="796368"/>
                  <a:pt x="4668134" y="792975"/>
                  <a:pt x="4666196" y="792975"/>
                </a:cubicBezTo>
                <a:cubicBezTo>
                  <a:pt x="4615791" y="787159"/>
                  <a:pt x="4587680" y="743540"/>
                  <a:pt x="4546483" y="722699"/>
                </a:cubicBezTo>
                <a:cubicBezTo>
                  <a:pt x="4525158" y="711552"/>
                  <a:pt x="4501895" y="703313"/>
                  <a:pt x="4478630" y="696043"/>
                </a:cubicBezTo>
                <a:cubicBezTo>
                  <a:pt x="4428710" y="681018"/>
                  <a:pt x="4378305" y="668901"/>
                  <a:pt x="4328869" y="652907"/>
                </a:cubicBezTo>
                <a:cubicBezTo>
                  <a:pt x="4293004" y="641276"/>
                  <a:pt x="4259562" y="622858"/>
                  <a:pt x="4224182" y="609772"/>
                </a:cubicBezTo>
                <a:cubicBezTo>
                  <a:pt x="4201887" y="601533"/>
                  <a:pt x="4178138" y="597656"/>
                  <a:pt x="4155359" y="591355"/>
                </a:cubicBezTo>
                <a:cubicBezTo>
                  <a:pt x="4146635" y="588932"/>
                  <a:pt x="4137911" y="585054"/>
                  <a:pt x="4131126" y="579723"/>
                </a:cubicBezTo>
                <a:cubicBezTo>
                  <a:pt x="4107378" y="561791"/>
                  <a:pt x="4089930" y="539496"/>
                  <a:pt x="4051157" y="546766"/>
                </a:cubicBezTo>
                <a:cubicBezTo>
                  <a:pt x="4027408" y="551128"/>
                  <a:pt x="3995905" y="534165"/>
                  <a:pt x="3973125" y="519140"/>
                </a:cubicBezTo>
                <a:cubicBezTo>
                  <a:pt x="3941622" y="498300"/>
                  <a:pt x="3911573" y="486668"/>
                  <a:pt x="3872800" y="483760"/>
                </a:cubicBezTo>
                <a:cubicBezTo>
                  <a:pt x="3825788" y="480367"/>
                  <a:pt x="3779745" y="458557"/>
                  <a:pt x="3732732" y="449833"/>
                </a:cubicBezTo>
                <a:cubicBezTo>
                  <a:pt x="3711407" y="445956"/>
                  <a:pt x="3688143" y="454195"/>
                  <a:pt x="3665848" y="456618"/>
                </a:cubicBezTo>
                <a:cubicBezTo>
                  <a:pt x="3657124" y="457588"/>
                  <a:pt x="3642584" y="460980"/>
                  <a:pt x="3639676" y="457103"/>
                </a:cubicBezTo>
                <a:cubicBezTo>
                  <a:pt x="3614959" y="421723"/>
                  <a:pt x="3579093" y="426569"/>
                  <a:pt x="3545167" y="429962"/>
                </a:cubicBezTo>
                <a:cubicBezTo>
                  <a:pt x="3477798" y="436262"/>
                  <a:pt x="3410430" y="444986"/>
                  <a:pt x="3343062" y="452256"/>
                </a:cubicBezTo>
                <a:cubicBezTo>
                  <a:pt x="3337246" y="452741"/>
                  <a:pt x="3330945" y="452741"/>
                  <a:pt x="3325129" y="451772"/>
                </a:cubicBezTo>
                <a:cubicBezTo>
                  <a:pt x="3278602" y="444986"/>
                  <a:pt x="3229166" y="424631"/>
                  <a:pt x="3187000" y="434808"/>
                </a:cubicBezTo>
                <a:cubicBezTo>
                  <a:pt x="3137080" y="447410"/>
                  <a:pt x="3098306" y="417361"/>
                  <a:pt x="3052748" y="423177"/>
                </a:cubicBezTo>
                <a:cubicBezTo>
                  <a:pt x="2978110" y="432870"/>
                  <a:pt x="2900079" y="420269"/>
                  <a:pt x="2831256" y="470189"/>
                </a:cubicBezTo>
                <a:cubicBezTo>
                  <a:pt x="2810901" y="485214"/>
                  <a:pt x="2773097" y="475036"/>
                  <a:pt x="2743048" y="478428"/>
                </a:cubicBezTo>
                <a:cubicBezTo>
                  <a:pt x="2728023" y="480367"/>
                  <a:pt x="2712029" y="484244"/>
                  <a:pt x="2698458" y="490545"/>
                </a:cubicBezTo>
                <a:cubicBezTo>
                  <a:pt x="2672771" y="502661"/>
                  <a:pt x="2648538" y="519140"/>
                  <a:pt x="2618974" y="501208"/>
                </a:cubicBezTo>
                <a:cubicBezTo>
                  <a:pt x="2616065" y="499754"/>
                  <a:pt x="2610249" y="499269"/>
                  <a:pt x="2608311" y="501208"/>
                </a:cubicBezTo>
                <a:cubicBezTo>
                  <a:pt x="2553059" y="544343"/>
                  <a:pt x="2466304" y="494422"/>
                  <a:pt x="2418807" y="566153"/>
                </a:cubicBezTo>
                <a:cubicBezTo>
                  <a:pt x="2410568" y="578754"/>
                  <a:pt x="2383911" y="577784"/>
                  <a:pt x="2368402" y="586993"/>
                </a:cubicBezTo>
                <a:cubicBezTo>
                  <a:pt x="2348046" y="599110"/>
                  <a:pt x="2321390" y="602502"/>
                  <a:pt x="2309758" y="630128"/>
                </a:cubicBezTo>
                <a:cubicBezTo>
                  <a:pt x="2305396" y="640306"/>
                  <a:pt x="2288432" y="645153"/>
                  <a:pt x="2276316" y="650969"/>
                </a:cubicBezTo>
                <a:cubicBezTo>
                  <a:pt x="2235604" y="670840"/>
                  <a:pt x="2190530" y="684895"/>
                  <a:pt x="2154665" y="711067"/>
                </a:cubicBezTo>
                <a:cubicBezTo>
                  <a:pt x="2111045" y="743055"/>
                  <a:pt x="2075665" y="785706"/>
                  <a:pt x="2035438" y="822540"/>
                </a:cubicBezTo>
                <a:cubicBezTo>
                  <a:pt x="2025260" y="831749"/>
                  <a:pt x="2010720" y="841442"/>
                  <a:pt x="1997634" y="842411"/>
                </a:cubicBezTo>
                <a:cubicBezTo>
                  <a:pt x="1973401" y="844350"/>
                  <a:pt x="1947229" y="833203"/>
                  <a:pt x="1930265" y="861313"/>
                </a:cubicBezTo>
                <a:cubicBezTo>
                  <a:pt x="1929296" y="862767"/>
                  <a:pt x="1925419" y="863736"/>
                  <a:pt x="1923480" y="863252"/>
                </a:cubicBezTo>
                <a:cubicBezTo>
                  <a:pt x="1854173" y="850650"/>
                  <a:pt x="1784381" y="838534"/>
                  <a:pt x="1715074" y="825933"/>
                </a:cubicBezTo>
                <a:cubicBezTo>
                  <a:pt x="1692780" y="782313"/>
                  <a:pt x="1640921" y="802669"/>
                  <a:pt x="1609418" y="776497"/>
                </a:cubicBezTo>
                <a:cubicBezTo>
                  <a:pt x="1579853" y="751779"/>
                  <a:pt x="1544957" y="732392"/>
                  <a:pt x="1512485" y="710583"/>
                </a:cubicBezTo>
                <a:cubicBezTo>
                  <a:pt x="1510546" y="709129"/>
                  <a:pt x="1508123" y="707675"/>
                  <a:pt x="1507153" y="705251"/>
                </a:cubicBezTo>
                <a:cubicBezTo>
                  <a:pt x="1492129" y="669871"/>
                  <a:pt x="1473227" y="634975"/>
                  <a:pt x="1463534" y="598140"/>
                </a:cubicBezTo>
                <a:cubicBezTo>
                  <a:pt x="1458202" y="577784"/>
                  <a:pt x="1470319" y="553067"/>
                  <a:pt x="1470319" y="530772"/>
                </a:cubicBezTo>
                <a:cubicBezTo>
                  <a:pt x="1470804" y="471643"/>
                  <a:pt x="1482436" y="454195"/>
                  <a:pt x="1542534" y="435778"/>
                </a:cubicBezTo>
                <a:cubicBezTo>
                  <a:pt x="1542534" y="414453"/>
                  <a:pt x="1542534" y="392158"/>
                  <a:pt x="1542534" y="365986"/>
                </a:cubicBezTo>
                <a:cubicBezTo>
                  <a:pt x="1574522" y="360170"/>
                  <a:pt x="1606025" y="357262"/>
                  <a:pt x="1635589" y="347569"/>
                </a:cubicBezTo>
                <a:cubicBezTo>
                  <a:pt x="1660792" y="339330"/>
                  <a:pt x="1683571" y="323336"/>
                  <a:pt x="1707804" y="312188"/>
                </a:cubicBezTo>
                <a:cubicBezTo>
                  <a:pt x="1715559" y="308311"/>
                  <a:pt x="1724768" y="305888"/>
                  <a:pt x="1733007" y="306372"/>
                </a:cubicBezTo>
                <a:cubicBezTo>
                  <a:pt x="1781473" y="307342"/>
                  <a:pt x="1830425" y="311704"/>
                  <a:pt x="1878891" y="310734"/>
                </a:cubicBezTo>
                <a:cubicBezTo>
                  <a:pt x="1932204" y="309765"/>
                  <a:pt x="1984548" y="303949"/>
                  <a:pt x="2029137" y="267599"/>
                </a:cubicBezTo>
                <a:cubicBezTo>
                  <a:pt x="2038346" y="259845"/>
                  <a:pt x="2055309" y="259845"/>
                  <a:pt x="2068879" y="258875"/>
                </a:cubicBezTo>
                <a:cubicBezTo>
                  <a:pt x="2101352" y="255967"/>
                  <a:pt x="2132370" y="263722"/>
                  <a:pt x="2165328" y="240458"/>
                </a:cubicBezTo>
                <a:cubicBezTo>
                  <a:pt x="2193923" y="220102"/>
                  <a:pt x="2236573" y="218164"/>
                  <a:pt x="2272923" y="208955"/>
                </a:cubicBezTo>
                <a:cubicBezTo>
                  <a:pt x="2307334" y="199746"/>
                  <a:pt x="2351439" y="201685"/>
                  <a:pt x="2374218" y="180360"/>
                </a:cubicBezTo>
                <a:cubicBezTo>
                  <a:pt x="2413476" y="143525"/>
                  <a:pt x="2458065" y="137225"/>
                  <a:pt x="2505077" y="131409"/>
                </a:cubicBezTo>
                <a:cubicBezTo>
                  <a:pt x="2554028" y="125593"/>
                  <a:pt x="2595709" y="94089"/>
                  <a:pt x="2648538" y="97482"/>
                </a:cubicBezTo>
                <a:cubicBezTo>
                  <a:pt x="2680526" y="99421"/>
                  <a:pt x="2713968" y="81973"/>
                  <a:pt x="2746925" y="77126"/>
                </a:cubicBezTo>
                <a:cubicBezTo>
                  <a:pt x="2791029" y="70826"/>
                  <a:pt x="2835134" y="68887"/>
                  <a:pt x="2879238" y="64040"/>
                </a:cubicBezTo>
                <a:cubicBezTo>
                  <a:pt x="2898140" y="62102"/>
                  <a:pt x="2921889" y="65010"/>
                  <a:pt x="2935459" y="54347"/>
                </a:cubicBezTo>
                <a:cubicBezTo>
                  <a:pt x="2965509" y="31083"/>
                  <a:pt x="2995557" y="60648"/>
                  <a:pt x="3024153" y="48531"/>
                </a:cubicBezTo>
                <a:cubicBezTo>
                  <a:pt x="3042570" y="40292"/>
                  <a:pt x="3060018" y="30598"/>
                  <a:pt x="3078920" y="22844"/>
                </a:cubicBezTo>
                <a:cubicBezTo>
                  <a:pt x="3088129" y="18967"/>
                  <a:pt x="3098306" y="17028"/>
                  <a:pt x="3108000" y="16543"/>
                </a:cubicBezTo>
                <a:cubicBezTo>
                  <a:pt x="3188454" y="9758"/>
                  <a:pt x="3269393" y="2973"/>
                  <a:pt x="3350817" y="65"/>
                </a:cubicBezTo>
                <a:cubicBezTo>
                  <a:pt x="3377473" y="-905"/>
                  <a:pt x="3404130" y="9273"/>
                  <a:pt x="3430786" y="14605"/>
                </a:cubicBezTo>
                <a:cubicBezTo>
                  <a:pt x="3439510" y="16543"/>
                  <a:pt x="3450173" y="22844"/>
                  <a:pt x="3455989" y="19936"/>
                </a:cubicBezTo>
                <a:cubicBezTo>
                  <a:pt x="3506878" y="-3813"/>
                  <a:pt x="3553891" y="32052"/>
                  <a:pt x="3603811" y="28660"/>
                </a:cubicBezTo>
                <a:cubicBezTo>
                  <a:pt x="3660517" y="24782"/>
                  <a:pt x="3717707" y="24298"/>
                  <a:pt x="3773929" y="28660"/>
                </a:cubicBezTo>
                <a:cubicBezTo>
                  <a:pt x="3818033" y="32052"/>
                  <a:pt x="3861168" y="45138"/>
                  <a:pt x="3904788" y="52893"/>
                </a:cubicBezTo>
                <a:cubicBezTo>
                  <a:pt x="3940168" y="59194"/>
                  <a:pt x="3976034" y="62586"/>
                  <a:pt x="4011414" y="68887"/>
                </a:cubicBezTo>
                <a:cubicBezTo>
                  <a:pt x="4038071" y="73734"/>
                  <a:pt x="4064242" y="81488"/>
                  <a:pt x="4090414" y="87304"/>
                </a:cubicBezTo>
                <a:cubicBezTo>
                  <a:pt x="4106408" y="91181"/>
                  <a:pt x="4122402" y="94089"/>
                  <a:pt x="4138396" y="97482"/>
                </a:cubicBezTo>
                <a:cubicBezTo>
                  <a:pt x="4173777" y="104752"/>
                  <a:pt x="4209642" y="111537"/>
                  <a:pt x="4245022" y="119292"/>
                </a:cubicBezTo>
                <a:cubicBezTo>
                  <a:pt x="4290581" y="129470"/>
                  <a:pt x="4337109" y="136740"/>
                  <a:pt x="4380244" y="152734"/>
                </a:cubicBezTo>
                <a:cubicBezTo>
                  <a:pt x="4440342" y="174544"/>
                  <a:pt x="4497048" y="203624"/>
                  <a:pt x="4556177" y="228341"/>
                </a:cubicBezTo>
                <a:cubicBezTo>
                  <a:pt x="4577502" y="237065"/>
                  <a:pt x="4601251" y="239973"/>
                  <a:pt x="4621606" y="250151"/>
                </a:cubicBezTo>
                <a:cubicBezTo>
                  <a:pt x="4667165" y="273415"/>
                  <a:pt x="4729687" y="264207"/>
                  <a:pt x="4755858" y="324790"/>
                </a:cubicBezTo>
                <a:cubicBezTo>
                  <a:pt x="4760705" y="335452"/>
                  <a:pt x="4783000" y="337876"/>
                  <a:pt x="4796570" y="346115"/>
                </a:cubicBezTo>
                <a:cubicBezTo>
                  <a:pt x="4844552" y="376164"/>
                  <a:pt x="4893988" y="399428"/>
                  <a:pt x="4952148" y="403305"/>
                </a:cubicBezTo>
                <a:cubicBezTo>
                  <a:pt x="4972503" y="404759"/>
                  <a:pt x="4991890" y="427539"/>
                  <a:pt x="5011761" y="440624"/>
                </a:cubicBezTo>
                <a:cubicBezTo>
                  <a:pt x="5024362" y="448864"/>
                  <a:pt x="5035994" y="458557"/>
                  <a:pt x="5049081" y="465342"/>
                </a:cubicBezTo>
                <a:cubicBezTo>
                  <a:pt x="5099970" y="492484"/>
                  <a:pt x="5151829" y="518655"/>
                  <a:pt x="5203204" y="545312"/>
                </a:cubicBezTo>
                <a:cubicBezTo>
                  <a:pt x="5208535" y="548220"/>
                  <a:pt x="5214836" y="551613"/>
                  <a:pt x="5220651" y="552097"/>
                </a:cubicBezTo>
                <a:cubicBezTo>
                  <a:pt x="5272995" y="556459"/>
                  <a:pt x="5306437" y="588932"/>
                  <a:pt x="5339394" y="626251"/>
                </a:cubicBezTo>
                <a:cubicBezTo>
                  <a:pt x="5353934" y="642245"/>
                  <a:pt x="5380591" y="647091"/>
                  <a:pt x="5400947" y="658723"/>
                </a:cubicBezTo>
                <a:cubicBezTo>
                  <a:pt x="5423726" y="671809"/>
                  <a:pt x="5445536" y="686834"/>
                  <a:pt x="5467830" y="701374"/>
                </a:cubicBezTo>
                <a:cubicBezTo>
                  <a:pt x="5473162" y="705251"/>
                  <a:pt x="5477039" y="711552"/>
                  <a:pt x="5482370" y="714944"/>
                </a:cubicBezTo>
                <a:cubicBezTo>
                  <a:pt x="5502726" y="728030"/>
                  <a:pt x="5522113" y="738693"/>
                  <a:pt x="5533745" y="764380"/>
                </a:cubicBezTo>
                <a:cubicBezTo>
                  <a:pt x="5542953" y="785221"/>
                  <a:pt x="5567671" y="799276"/>
                  <a:pt x="5586573" y="815270"/>
                </a:cubicBezTo>
                <a:cubicBezTo>
                  <a:pt x="5605475" y="831264"/>
                  <a:pt x="5625346" y="846773"/>
                  <a:pt x="5645702" y="861313"/>
                </a:cubicBezTo>
                <a:cubicBezTo>
                  <a:pt x="5653457" y="867129"/>
                  <a:pt x="5664604" y="868098"/>
                  <a:pt x="5672843" y="872945"/>
                </a:cubicBezTo>
                <a:cubicBezTo>
                  <a:pt x="5687868" y="882638"/>
                  <a:pt x="5702892" y="892332"/>
                  <a:pt x="5715979" y="904448"/>
                </a:cubicBezTo>
                <a:cubicBezTo>
                  <a:pt x="5737304" y="923835"/>
                  <a:pt x="5757175" y="944675"/>
                  <a:pt x="5774138" y="966001"/>
                </a:cubicBezTo>
                <a:cubicBezTo>
                  <a:pt x="5793525" y="993626"/>
                  <a:pt x="5812911" y="1021737"/>
                  <a:pt x="5832783" y="1049363"/>
                </a:cubicBezTo>
                <a:cubicBezTo>
                  <a:pt x="5836175" y="1054210"/>
                  <a:pt x="5841507" y="1058087"/>
                  <a:pt x="5843930" y="1063903"/>
                </a:cubicBezTo>
                <a:cubicBezTo>
                  <a:pt x="5869132" y="1127394"/>
                  <a:pt x="5916145" y="1175860"/>
                  <a:pt x="5959764" y="1225781"/>
                </a:cubicBezTo>
                <a:cubicBezTo>
                  <a:pt x="5976728" y="1245652"/>
                  <a:pt x="6001931" y="1260192"/>
                  <a:pt x="6025679" y="1272308"/>
                </a:cubicBezTo>
                <a:cubicBezTo>
                  <a:pt x="6088686" y="1304781"/>
                  <a:pt x="6131336" y="1357125"/>
                  <a:pt x="6175440" y="1410438"/>
                </a:cubicBezTo>
                <a:cubicBezTo>
                  <a:pt x="6211305" y="1454058"/>
                  <a:pt x="6229723" y="1502039"/>
                  <a:pt x="6244747" y="1555352"/>
                </a:cubicBezTo>
                <a:cubicBezTo>
                  <a:pt x="6252986" y="1583463"/>
                  <a:pt x="6288367" y="1604304"/>
                  <a:pt x="6313085" y="1627083"/>
                </a:cubicBezTo>
                <a:cubicBezTo>
                  <a:pt x="6331502" y="1644046"/>
                  <a:pt x="6357674" y="1654709"/>
                  <a:pt x="6328594" y="1686212"/>
                </a:cubicBezTo>
                <a:cubicBezTo>
                  <a:pt x="6322778" y="1692028"/>
                  <a:pt x="6335864" y="1715292"/>
                  <a:pt x="6339257" y="1730316"/>
                </a:cubicBezTo>
                <a:cubicBezTo>
                  <a:pt x="6341196" y="1739525"/>
                  <a:pt x="6340711" y="1749703"/>
                  <a:pt x="6341680" y="1762789"/>
                </a:cubicBezTo>
                <a:cubicBezTo>
                  <a:pt x="6385784" y="1788961"/>
                  <a:pt x="6410018" y="1834519"/>
                  <a:pt x="6418742" y="1890255"/>
                </a:cubicBezTo>
                <a:cubicBezTo>
                  <a:pt x="6419226" y="1894617"/>
                  <a:pt x="6415349" y="1903341"/>
                  <a:pt x="6416803" y="1904311"/>
                </a:cubicBezTo>
                <a:cubicBezTo>
                  <a:pt x="6452668" y="1925636"/>
                  <a:pt x="6462846" y="1961986"/>
                  <a:pt x="6472540" y="1998820"/>
                </a:cubicBezTo>
                <a:cubicBezTo>
                  <a:pt x="6475447" y="2009968"/>
                  <a:pt x="6482233" y="2020630"/>
                  <a:pt x="6483687" y="2032262"/>
                </a:cubicBezTo>
                <a:cubicBezTo>
                  <a:pt x="6489503" y="2083152"/>
                  <a:pt x="6493380" y="2134526"/>
                  <a:pt x="6500165" y="2185901"/>
                </a:cubicBezTo>
                <a:cubicBezTo>
                  <a:pt x="6505981" y="2230974"/>
                  <a:pt x="6516159" y="2275079"/>
                  <a:pt x="6522945" y="2320153"/>
                </a:cubicBezTo>
                <a:cubicBezTo>
                  <a:pt x="6526822" y="2345355"/>
                  <a:pt x="6522460" y="2373466"/>
                  <a:pt x="6532153" y="2395760"/>
                </a:cubicBezTo>
                <a:cubicBezTo>
                  <a:pt x="6545724" y="2425325"/>
                  <a:pt x="6574319" y="2448589"/>
                  <a:pt x="6587405" y="2478153"/>
                </a:cubicBezTo>
                <a:cubicBezTo>
                  <a:pt x="6600491" y="2508203"/>
                  <a:pt x="6609215" y="2544068"/>
                  <a:pt x="6607761" y="2576540"/>
                </a:cubicBezTo>
                <a:cubicBezTo>
                  <a:pt x="6605338" y="2636154"/>
                  <a:pt x="6620362" y="2692860"/>
                  <a:pt x="6627148" y="2751019"/>
                </a:cubicBezTo>
                <a:cubicBezTo>
                  <a:pt x="6627632" y="2754412"/>
                  <a:pt x="6629086" y="2758774"/>
                  <a:pt x="6631994" y="2760713"/>
                </a:cubicBezTo>
                <a:cubicBezTo>
                  <a:pt x="6665436" y="2790762"/>
                  <a:pt x="6678037" y="2822750"/>
                  <a:pt x="6664951" y="2870247"/>
                </a:cubicBezTo>
                <a:cubicBezTo>
                  <a:pt x="6653320" y="2913382"/>
                  <a:pt x="6665921" y="2958456"/>
                  <a:pt x="6682399" y="3002560"/>
                </a:cubicBezTo>
                <a:cubicBezTo>
                  <a:pt x="6693062" y="3030671"/>
                  <a:pt x="6682399" y="3066051"/>
                  <a:pt x="6685307" y="3097554"/>
                </a:cubicBezTo>
                <a:cubicBezTo>
                  <a:pt x="6688215" y="3131481"/>
                  <a:pt x="6698393" y="3164923"/>
                  <a:pt x="6700816" y="3198849"/>
                </a:cubicBezTo>
                <a:cubicBezTo>
                  <a:pt x="6702271" y="3225021"/>
                  <a:pt x="6696939" y="3252162"/>
                  <a:pt x="6693546" y="3278334"/>
                </a:cubicBezTo>
                <a:cubicBezTo>
                  <a:pt x="6690154" y="3301113"/>
                  <a:pt x="6681914" y="3323408"/>
                  <a:pt x="6681430" y="3345702"/>
                </a:cubicBezTo>
                <a:cubicBezTo>
                  <a:pt x="6680945" y="3369451"/>
                  <a:pt x="6687731" y="3392715"/>
                  <a:pt x="6691608" y="3416464"/>
                </a:cubicBezTo>
                <a:cubicBezTo>
                  <a:pt x="6694516" y="3435850"/>
                  <a:pt x="6699847" y="3455237"/>
                  <a:pt x="6700816" y="3474623"/>
                </a:cubicBezTo>
                <a:cubicBezTo>
                  <a:pt x="6701301" y="3495464"/>
                  <a:pt x="6697424" y="3515820"/>
                  <a:pt x="6696454" y="3536660"/>
                </a:cubicBezTo>
                <a:cubicBezTo>
                  <a:pt x="6695485" y="3556047"/>
                  <a:pt x="6700332" y="3578341"/>
                  <a:pt x="6693546" y="3595305"/>
                </a:cubicBezTo>
                <a:cubicBezTo>
                  <a:pt x="6675129" y="3639894"/>
                  <a:pt x="6698393" y="3679636"/>
                  <a:pt x="6713417" y="3713078"/>
                </a:cubicBezTo>
                <a:cubicBezTo>
                  <a:pt x="6730866" y="3751851"/>
                  <a:pt x="6716810" y="3786262"/>
                  <a:pt x="6717780" y="3821158"/>
                </a:cubicBezTo>
                <a:cubicBezTo>
                  <a:pt x="6719234" y="3872048"/>
                  <a:pt x="6704694" y="3923422"/>
                  <a:pt x="6692577" y="3973828"/>
                </a:cubicBezTo>
                <a:cubicBezTo>
                  <a:pt x="6685307" y="4004361"/>
                  <a:pt x="6665436" y="4031987"/>
                  <a:pt x="6660589" y="4062036"/>
                </a:cubicBezTo>
                <a:cubicBezTo>
                  <a:pt x="6654773" y="4098871"/>
                  <a:pt x="6658166" y="4137644"/>
                  <a:pt x="6658166" y="4175448"/>
                </a:cubicBezTo>
                <a:cubicBezTo>
                  <a:pt x="6657681" y="4223430"/>
                  <a:pt x="6641687" y="4266080"/>
                  <a:pt x="6618423" y="4307277"/>
                </a:cubicBezTo>
                <a:cubicBezTo>
                  <a:pt x="6612123" y="4318908"/>
                  <a:pt x="6604853" y="4332479"/>
                  <a:pt x="6605822" y="4345080"/>
                </a:cubicBezTo>
                <a:cubicBezTo>
                  <a:pt x="6609215" y="4394031"/>
                  <a:pt x="6604368" y="4441044"/>
                  <a:pt x="6584981" y="4485633"/>
                </a:cubicBezTo>
                <a:cubicBezTo>
                  <a:pt x="6572380" y="4515197"/>
                  <a:pt x="6555417" y="4543308"/>
                  <a:pt x="6540877" y="4571903"/>
                </a:cubicBezTo>
                <a:cubicBezTo>
                  <a:pt x="6516159" y="4621824"/>
                  <a:pt x="6500650" y="4673683"/>
                  <a:pt x="6487079" y="4727965"/>
                </a:cubicBezTo>
                <a:cubicBezTo>
                  <a:pt x="6471085" y="4792425"/>
                  <a:pt x="6465270" y="4866095"/>
                  <a:pt x="6402748" y="4911168"/>
                </a:cubicBezTo>
                <a:cubicBezTo>
                  <a:pt x="6393539" y="4917954"/>
                  <a:pt x="6390147" y="4933463"/>
                  <a:pt x="6384331" y="4944610"/>
                </a:cubicBezTo>
                <a:cubicBezTo>
                  <a:pt x="6381908" y="4948972"/>
                  <a:pt x="6380938" y="4954303"/>
                  <a:pt x="6378515" y="4958181"/>
                </a:cubicBezTo>
                <a:cubicBezTo>
                  <a:pt x="6353312" y="4998893"/>
                  <a:pt x="6328109" y="5040089"/>
                  <a:pt x="6301453" y="5079831"/>
                </a:cubicBezTo>
                <a:cubicBezTo>
                  <a:pt x="6294668" y="5090494"/>
                  <a:pt x="6281582" y="5096795"/>
                  <a:pt x="6266557" y="5108911"/>
                </a:cubicBezTo>
                <a:cubicBezTo>
                  <a:pt x="6275766" y="5133144"/>
                  <a:pt x="6261226" y="5152531"/>
                  <a:pt x="6237477" y="5173372"/>
                </a:cubicBezTo>
                <a:cubicBezTo>
                  <a:pt x="6202582" y="5203905"/>
                  <a:pt x="6172532" y="5240255"/>
                  <a:pt x="6141514" y="5275151"/>
                </a:cubicBezTo>
                <a:cubicBezTo>
                  <a:pt x="6128428" y="5290176"/>
                  <a:pt x="6112919" y="5305685"/>
                  <a:pt x="6107587" y="5324102"/>
                </a:cubicBezTo>
                <a:cubicBezTo>
                  <a:pt x="6096440" y="5363845"/>
                  <a:pt x="6066876" y="5381777"/>
                  <a:pt x="6035857" y="5402133"/>
                </a:cubicBezTo>
                <a:cubicBezTo>
                  <a:pt x="6024710" y="5409403"/>
                  <a:pt x="6022771" y="5430244"/>
                  <a:pt x="6014047" y="5442845"/>
                </a:cubicBezTo>
                <a:cubicBezTo>
                  <a:pt x="6003384" y="5457870"/>
                  <a:pt x="5989814" y="5470471"/>
                  <a:pt x="5978182" y="5485496"/>
                </a:cubicBezTo>
                <a:cubicBezTo>
                  <a:pt x="5967034" y="5500036"/>
                  <a:pt x="5957341" y="5516029"/>
                  <a:pt x="5946679" y="5531054"/>
                </a:cubicBezTo>
                <a:cubicBezTo>
                  <a:pt x="5941348" y="5538809"/>
                  <a:pt x="5936016" y="5548017"/>
                  <a:pt x="5928261" y="5552379"/>
                </a:cubicBezTo>
                <a:cubicBezTo>
                  <a:pt x="5891911" y="5571766"/>
                  <a:pt x="5857016" y="5591152"/>
                  <a:pt x="5844415" y="5635742"/>
                </a:cubicBezTo>
                <a:cubicBezTo>
                  <a:pt x="5840537" y="5649312"/>
                  <a:pt x="5821635" y="5658521"/>
                  <a:pt x="5811942" y="5671606"/>
                </a:cubicBezTo>
                <a:cubicBezTo>
                  <a:pt x="5805157" y="5680815"/>
                  <a:pt x="5803218" y="5693901"/>
                  <a:pt x="5798856" y="5707472"/>
                </a:cubicBezTo>
                <a:cubicBezTo>
                  <a:pt x="5747966" y="5705533"/>
                  <a:pt x="5726641" y="5744306"/>
                  <a:pt x="5702408" y="5781141"/>
                </a:cubicBezTo>
                <a:cubicBezTo>
                  <a:pt x="5695622" y="5791319"/>
                  <a:pt x="5683991" y="5797619"/>
                  <a:pt x="5675267" y="5806343"/>
                </a:cubicBezTo>
                <a:cubicBezTo>
                  <a:pt x="5620985" y="5859172"/>
                  <a:pt x="5568156" y="5913454"/>
                  <a:pt x="5512904" y="5965313"/>
                </a:cubicBezTo>
                <a:cubicBezTo>
                  <a:pt x="5493033" y="5983730"/>
                  <a:pt x="5468315" y="5996817"/>
                  <a:pt x="5446990" y="6013780"/>
                </a:cubicBezTo>
                <a:cubicBezTo>
                  <a:pt x="5437781" y="6021050"/>
                  <a:pt x="5429542" y="6031228"/>
                  <a:pt x="5423241" y="6041405"/>
                </a:cubicBezTo>
                <a:cubicBezTo>
                  <a:pt x="5399008" y="6079694"/>
                  <a:pt x="5372352" y="6109743"/>
                  <a:pt x="5323885" y="6122344"/>
                </a:cubicBezTo>
                <a:cubicBezTo>
                  <a:pt x="5294321" y="6130099"/>
                  <a:pt x="5269118" y="6156756"/>
                  <a:pt x="5243915" y="6176627"/>
                </a:cubicBezTo>
                <a:cubicBezTo>
                  <a:pt x="5207566" y="6205222"/>
                  <a:pt x="5174124" y="6237210"/>
                  <a:pt x="5137289" y="6265320"/>
                </a:cubicBezTo>
                <a:cubicBezTo>
                  <a:pt x="5123234" y="6275983"/>
                  <a:pt x="5102394" y="6278406"/>
                  <a:pt x="5086884" y="6287130"/>
                </a:cubicBezTo>
                <a:cubicBezTo>
                  <a:pt x="5069436" y="6297308"/>
                  <a:pt x="5053927" y="6310879"/>
                  <a:pt x="5037933" y="6322995"/>
                </a:cubicBezTo>
                <a:cubicBezTo>
                  <a:pt x="5035994" y="6324450"/>
                  <a:pt x="5035994" y="6327842"/>
                  <a:pt x="5034056" y="6329296"/>
                </a:cubicBezTo>
                <a:cubicBezTo>
                  <a:pt x="4998675" y="6351591"/>
                  <a:pt x="4964264" y="6374370"/>
                  <a:pt x="4927914" y="6395210"/>
                </a:cubicBezTo>
                <a:cubicBezTo>
                  <a:pt x="4892534" y="6416051"/>
                  <a:pt x="4855699" y="6433984"/>
                  <a:pt x="4819834" y="6453855"/>
                </a:cubicBezTo>
                <a:cubicBezTo>
                  <a:pt x="4773307" y="6480027"/>
                  <a:pt x="4729202" y="6511045"/>
                  <a:pt x="4680251" y="6531401"/>
                </a:cubicBezTo>
                <a:cubicBezTo>
                  <a:pt x="4654079" y="6542064"/>
                  <a:pt x="4627422" y="6543033"/>
                  <a:pt x="4613367" y="6574536"/>
                </a:cubicBezTo>
                <a:cubicBezTo>
                  <a:pt x="4609490" y="6583260"/>
                  <a:pt x="4583318" y="6580837"/>
                  <a:pt x="4568293" y="6585684"/>
                </a:cubicBezTo>
                <a:cubicBezTo>
                  <a:pt x="4533882" y="6596831"/>
                  <a:pt x="4498986" y="6607494"/>
                  <a:pt x="4465545" y="6621064"/>
                </a:cubicBezTo>
                <a:cubicBezTo>
                  <a:pt x="4448097" y="6628334"/>
                  <a:pt x="4429195" y="6638512"/>
                  <a:pt x="4417563" y="6652567"/>
                </a:cubicBezTo>
                <a:cubicBezTo>
                  <a:pt x="4397207" y="6677770"/>
                  <a:pt x="4371520" y="6663230"/>
                  <a:pt x="4348740" y="6668077"/>
                </a:cubicBezTo>
                <a:cubicBezTo>
                  <a:pt x="4342440" y="6669530"/>
                  <a:pt x="4334201" y="6667592"/>
                  <a:pt x="4329354" y="6670985"/>
                </a:cubicBezTo>
                <a:cubicBezTo>
                  <a:pt x="4313360" y="6680193"/>
                  <a:pt x="4300274" y="6695702"/>
                  <a:pt x="4283311" y="6700549"/>
                </a:cubicBezTo>
                <a:cubicBezTo>
                  <a:pt x="4238722" y="6713150"/>
                  <a:pt x="4187832" y="6712666"/>
                  <a:pt x="4148574" y="6733991"/>
                </a:cubicBezTo>
                <a:cubicBezTo>
                  <a:pt x="4117071" y="6750954"/>
                  <a:pt x="4085083" y="6760647"/>
                  <a:pt x="4052126" y="6771310"/>
                </a:cubicBezTo>
                <a:cubicBezTo>
                  <a:pt x="4030316" y="6778580"/>
                  <a:pt x="4008506" y="6786334"/>
                  <a:pt x="3986696" y="6794574"/>
                </a:cubicBezTo>
                <a:cubicBezTo>
                  <a:pt x="3981365" y="6796513"/>
                  <a:pt x="3975549" y="6799421"/>
                  <a:pt x="3970702" y="6802328"/>
                </a:cubicBezTo>
                <a:cubicBezTo>
                  <a:pt x="3958586" y="6810083"/>
                  <a:pt x="3946954" y="6823654"/>
                  <a:pt x="3934352" y="6825593"/>
                </a:cubicBezTo>
                <a:cubicBezTo>
                  <a:pt x="3881039" y="6832377"/>
                  <a:pt x="3827726" y="6835770"/>
                  <a:pt x="3773929" y="6840133"/>
                </a:cubicBezTo>
                <a:cubicBezTo>
                  <a:pt x="3734186" y="6843040"/>
                  <a:pt x="3693959" y="6846433"/>
                  <a:pt x="3653732" y="6847402"/>
                </a:cubicBezTo>
                <a:cubicBezTo>
                  <a:pt x="3635314" y="6848856"/>
                  <a:pt x="3617867" y="6844009"/>
                  <a:pt x="3592179" y="6840617"/>
                </a:cubicBezTo>
                <a:close/>
              </a:path>
            </a:pathLst>
          </a:custGeom>
          <a:gradFill flip="none" rotWithShape="1">
            <a:gsLst>
              <a:gs pos="0">
                <a:srgbClr val="262626">
                  <a:alpha val="0"/>
                </a:srgbClr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2700000" scaled="1"/>
            <a:tileRect/>
          </a:gradFill>
          <a:ln w="484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5241269" y="1712556"/>
            <a:ext cx="1958170" cy="1958170"/>
          </a:xfrm>
          <a:prstGeom prst="ellipse">
            <a:avLst/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图形 11">
            <a:extLst>
              <a:ext uri="{FF2B5EF4-FFF2-40B4-BE49-F238E27FC236}">
                <a16:creationId xmlns:a16="http://schemas.microsoft.com/office/drawing/2014/main" id="{043C348C-EC59-4554-B959-2CED895ED244}"/>
              </a:ext>
            </a:extLst>
          </p:cNvPr>
          <p:cNvSpPr/>
          <p:nvPr/>
        </p:nvSpPr>
        <p:spPr>
          <a:xfrm>
            <a:off x="8124997" y="1478812"/>
            <a:ext cx="2327831" cy="2374858"/>
          </a:xfrm>
          <a:custGeom>
            <a:avLst/>
            <a:gdLst>
              <a:gd name="connsiteX0" fmla="*/ 3592179 w 6717447"/>
              <a:gd name="connsiteY0" fmla="*/ 6840617 h 6853153"/>
              <a:gd name="connsiteX1" fmla="*/ 3440480 w 6717447"/>
              <a:gd name="connsiteY1" fmla="*/ 6848856 h 6853153"/>
              <a:gd name="connsiteX2" fmla="*/ 3313497 w 6717447"/>
              <a:gd name="connsiteY2" fmla="*/ 6844494 h 6853153"/>
              <a:gd name="connsiteX3" fmla="*/ 3191362 w 6717447"/>
              <a:gd name="connsiteY3" fmla="*/ 6850795 h 6853153"/>
              <a:gd name="connsiteX4" fmla="*/ 3036269 w 6717447"/>
              <a:gd name="connsiteY4" fmla="*/ 6854672 h 6853153"/>
              <a:gd name="connsiteX5" fmla="*/ 2950969 w 6717447"/>
              <a:gd name="connsiteY5" fmla="*/ 6853703 h 6853153"/>
              <a:gd name="connsiteX6" fmla="*/ 2792968 w 6717447"/>
              <a:gd name="connsiteY6" fmla="*/ 6841586 h 6853153"/>
              <a:gd name="connsiteX7" fmla="*/ 2720268 w 6717447"/>
              <a:gd name="connsiteY7" fmla="*/ 6826562 h 6853153"/>
              <a:gd name="connsiteX8" fmla="*/ 2582624 w 6717447"/>
              <a:gd name="connsiteY8" fmla="*/ 6797966 h 6853153"/>
              <a:gd name="connsiteX9" fmla="*/ 2549666 w 6717447"/>
              <a:gd name="connsiteY9" fmla="*/ 6781488 h 6853153"/>
              <a:gd name="connsiteX10" fmla="*/ 2429954 w 6717447"/>
              <a:gd name="connsiteY10" fmla="*/ 6757254 h 6853153"/>
              <a:gd name="connsiteX11" fmla="*/ 2310727 w 6717447"/>
              <a:gd name="connsiteY11" fmla="*/ 6723328 h 6853153"/>
              <a:gd name="connsiteX12" fmla="*/ 2177929 w 6717447"/>
              <a:gd name="connsiteY12" fmla="*/ 6675347 h 6853153"/>
              <a:gd name="connsiteX13" fmla="*/ 2076149 w 6717447"/>
              <a:gd name="connsiteY13" fmla="*/ 6654990 h 6853153"/>
              <a:gd name="connsiteX14" fmla="*/ 1966131 w 6717447"/>
              <a:gd name="connsiteY14" fmla="*/ 6578898 h 6853153"/>
              <a:gd name="connsiteX15" fmla="*/ 1943836 w 6717447"/>
              <a:gd name="connsiteY15" fmla="*/ 6560965 h 6853153"/>
              <a:gd name="connsiteX16" fmla="*/ 1862412 w 6717447"/>
              <a:gd name="connsiteY16" fmla="*/ 6516861 h 6853153"/>
              <a:gd name="connsiteX17" fmla="*/ 1747062 w 6717447"/>
              <a:gd name="connsiteY17" fmla="*/ 6474211 h 6853153"/>
              <a:gd name="connsiteX18" fmla="*/ 1716044 w 6717447"/>
              <a:gd name="connsiteY18" fmla="*/ 6435922 h 6853153"/>
              <a:gd name="connsiteX19" fmla="*/ 1534779 w 6717447"/>
              <a:gd name="connsiteY19" fmla="*/ 6319603 h 6853153"/>
              <a:gd name="connsiteX20" fmla="*/ 1483890 w 6717447"/>
              <a:gd name="connsiteY20" fmla="*/ 6285676 h 6853153"/>
              <a:gd name="connsiteX21" fmla="*/ 1358846 w 6717447"/>
              <a:gd name="connsiteY21" fmla="*/ 6203283 h 6853153"/>
              <a:gd name="connsiteX22" fmla="*/ 1341398 w 6717447"/>
              <a:gd name="connsiteY22" fmla="*/ 6187289 h 6853153"/>
              <a:gd name="connsiteX23" fmla="*/ 1240103 w 6717447"/>
              <a:gd name="connsiteY23" fmla="*/ 6097142 h 6853153"/>
              <a:gd name="connsiteX24" fmla="*/ 1148017 w 6717447"/>
              <a:gd name="connsiteY24" fmla="*/ 6013780 h 6853153"/>
              <a:gd name="connsiteX25" fmla="*/ 1116999 w 6717447"/>
              <a:gd name="connsiteY25" fmla="*/ 5990516 h 6853153"/>
              <a:gd name="connsiteX26" fmla="*/ 1096643 w 6717447"/>
              <a:gd name="connsiteY26" fmla="*/ 5976945 h 6853153"/>
              <a:gd name="connsiteX27" fmla="*/ 1071925 w 6717447"/>
              <a:gd name="connsiteY27" fmla="*/ 5939141 h 6853153"/>
              <a:gd name="connsiteX28" fmla="*/ 913924 w 6717447"/>
              <a:gd name="connsiteY28" fmla="*/ 5795681 h 6853153"/>
              <a:gd name="connsiteX29" fmla="*/ 794697 w 6717447"/>
              <a:gd name="connsiteY29" fmla="*/ 5687601 h 6853153"/>
              <a:gd name="connsiteX30" fmla="*/ 761740 w 6717447"/>
              <a:gd name="connsiteY30" fmla="*/ 5660944 h 6853153"/>
              <a:gd name="connsiteX31" fmla="*/ 704549 w 6717447"/>
              <a:gd name="connsiteY31" fmla="*/ 5568858 h 6853153"/>
              <a:gd name="connsiteX32" fmla="*/ 676439 w 6717447"/>
              <a:gd name="connsiteY32" fmla="*/ 5537355 h 6853153"/>
              <a:gd name="connsiteX33" fmla="*/ 573205 w 6717447"/>
              <a:gd name="connsiteY33" fmla="*/ 5409888 h 6853153"/>
              <a:gd name="connsiteX34" fmla="*/ 489358 w 6717447"/>
              <a:gd name="connsiteY34" fmla="*/ 5286783 h 6853153"/>
              <a:gd name="connsiteX35" fmla="*/ 378370 w 6717447"/>
              <a:gd name="connsiteY35" fmla="*/ 5148169 h 6853153"/>
              <a:gd name="connsiteX36" fmla="*/ 362376 w 6717447"/>
              <a:gd name="connsiteY36" fmla="*/ 5108911 h 6853153"/>
              <a:gd name="connsiteX37" fmla="*/ 339112 w 6717447"/>
              <a:gd name="connsiteY37" fmla="*/ 5061899 h 6853153"/>
              <a:gd name="connsiteX38" fmla="*/ 314395 w 6717447"/>
              <a:gd name="connsiteY38" fmla="*/ 5030396 h 6853153"/>
              <a:gd name="connsiteX39" fmla="*/ 280468 w 6717447"/>
              <a:gd name="connsiteY39" fmla="*/ 4929101 h 6853153"/>
              <a:gd name="connsiteX40" fmla="*/ 244603 w 6717447"/>
              <a:gd name="connsiteY40" fmla="*/ 4845254 h 6853153"/>
              <a:gd name="connsiteX41" fmla="*/ 187412 w 6717447"/>
              <a:gd name="connsiteY41" fmla="*/ 4726511 h 6853153"/>
              <a:gd name="connsiteX42" fmla="*/ 136038 w 6717447"/>
              <a:gd name="connsiteY42" fmla="*/ 4647026 h 6853153"/>
              <a:gd name="connsiteX43" fmla="*/ 132645 w 6717447"/>
              <a:gd name="connsiteY43" fmla="*/ 4640241 h 6853153"/>
              <a:gd name="connsiteX44" fmla="*/ 93388 w 6717447"/>
              <a:gd name="connsiteY44" fmla="*/ 4530222 h 6853153"/>
              <a:gd name="connsiteX45" fmla="*/ 89995 w 6717447"/>
              <a:gd name="connsiteY45" fmla="*/ 4520044 h 6853153"/>
              <a:gd name="connsiteX46" fmla="*/ 82240 w 6717447"/>
              <a:gd name="connsiteY46" fmla="*/ 4419719 h 6853153"/>
              <a:gd name="connsiteX47" fmla="*/ 79817 w 6717447"/>
              <a:gd name="connsiteY47" fmla="*/ 4373191 h 6853153"/>
              <a:gd name="connsiteX48" fmla="*/ 63338 w 6717447"/>
              <a:gd name="connsiteY48" fmla="*/ 4311638 h 6853153"/>
              <a:gd name="connsiteX49" fmla="*/ 55584 w 6717447"/>
              <a:gd name="connsiteY49" fmla="*/ 4234577 h 6853153"/>
              <a:gd name="connsiteX50" fmla="*/ 42983 w 6717447"/>
              <a:gd name="connsiteY50" fmla="*/ 4117288 h 6853153"/>
              <a:gd name="connsiteX51" fmla="*/ 48314 w 6717447"/>
              <a:gd name="connsiteY51" fmla="*/ 4086269 h 6853153"/>
              <a:gd name="connsiteX52" fmla="*/ 54130 w 6717447"/>
              <a:gd name="connsiteY52" fmla="*/ 4047496 h 6853153"/>
              <a:gd name="connsiteX53" fmla="*/ 26504 w 6717447"/>
              <a:gd name="connsiteY53" fmla="*/ 3901612 h 6853153"/>
              <a:gd name="connsiteX54" fmla="*/ 36682 w 6717447"/>
              <a:gd name="connsiteY54" fmla="*/ 3764937 h 6853153"/>
              <a:gd name="connsiteX55" fmla="*/ 35228 w 6717447"/>
              <a:gd name="connsiteY55" fmla="*/ 3744097 h 6853153"/>
              <a:gd name="connsiteX56" fmla="*/ 332 w 6717447"/>
              <a:gd name="connsiteY56" fmla="*/ 3596274 h 6853153"/>
              <a:gd name="connsiteX57" fmla="*/ 21173 w 6717447"/>
              <a:gd name="connsiteY57" fmla="*/ 3473169 h 6853153"/>
              <a:gd name="connsiteX58" fmla="*/ 25535 w 6717447"/>
              <a:gd name="connsiteY58" fmla="*/ 3407255 h 6853153"/>
              <a:gd name="connsiteX59" fmla="*/ 26019 w 6717447"/>
              <a:gd name="connsiteY59" fmla="*/ 3306929 h 6853153"/>
              <a:gd name="connsiteX60" fmla="*/ 30866 w 6717447"/>
              <a:gd name="connsiteY60" fmla="*/ 3277365 h 6853153"/>
              <a:gd name="connsiteX61" fmla="*/ 53645 w 6717447"/>
              <a:gd name="connsiteY61" fmla="*/ 3108217 h 6853153"/>
              <a:gd name="connsiteX62" fmla="*/ 52676 w 6717447"/>
              <a:gd name="connsiteY62" fmla="*/ 3100947 h 6853153"/>
              <a:gd name="connsiteX63" fmla="*/ 88056 w 6717447"/>
              <a:gd name="connsiteY63" fmla="*/ 2953124 h 6853153"/>
              <a:gd name="connsiteX64" fmla="*/ 98234 w 6717447"/>
              <a:gd name="connsiteY64" fmla="*/ 2892541 h 6853153"/>
              <a:gd name="connsiteX65" fmla="*/ 181597 w 6717447"/>
              <a:gd name="connsiteY65" fmla="*/ 2586233 h 6853153"/>
              <a:gd name="connsiteX66" fmla="*/ 222308 w 6717447"/>
              <a:gd name="connsiteY66" fmla="*/ 2446166 h 6853153"/>
              <a:gd name="connsiteX67" fmla="*/ 240241 w 6717447"/>
              <a:gd name="connsiteY67" fmla="*/ 2423871 h 6853153"/>
              <a:gd name="connsiteX68" fmla="*/ 335235 w 6717447"/>
              <a:gd name="connsiteY68" fmla="*/ 2316275 h 6853153"/>
              <a:gd name="connsiteX69" fmla="*/ 350260 w 6717447"/>
              <a:gd name="connsiteY69" fmla="*/ 2295435 h 6853153"/>
              <a:gd name="connsiteX70" fmla="*/ 380794 w 6717447"/>
              <a:gd name="connsiteY70" fmla="*/ 2268294 h 6853153"/>
              <a:gd name="connsiteX71" fmla="*/ 408904 w 6717447"/>
              <a:gd name="connsiteY71" fmla="*/ 2294950 h 6853153"/>
              <a:gd name="connsiteX72" fmla="*/ 400180 w 6717447"/>
              <a:gd name="connsiteY72" fmla="*/ 2325484 h 6853153"/>
              <a:gd name="connsiteX73" fmla="*/ 394849 w 6717447"/>
              <a:gd name="connsiteY73" fmla="*/ 2340993 h 6853153"/>
              <a:gd name="connsiteX74" fmla="*/ 385156 w 6717447"/>
              <a:gd name="connsiteY74" fmla="*/ 2416601 h 6853153"/>
              <a:gd name="connsiteX75" fmla="*/ 339597 w 6717447"/>
              <a:gd name="connsiteY75" fmla="*/ 2562970 h 6853153"/>
              <a:gd name="connsiteX76" fmla="*/ 321665 w 6717447"/>
              <a:gd name="connsiteY76" fmla="*/ 2581387 h 6853153"/>
              <a:gd name="connsiteX77" fmla="*/ 304217 w 6717447"/>
              <a:gd name="connsiteY77" fmla="*/ 2612405 h 6853153"/>
              <a:gd name="connsiteX78" fmla="*/ 237333 w 6717447"/>
              <a:gd name="connsiteY78" fmla="*/ 2925014 h 6853153"/>
              <a:gd name="connsiteX79" fmla="*/ 216977 w 6717447"/>
              <a:gd name="connsiteY79" fmla="*/ 3096585 h 6853153"/>
              <a:gd name="connsiteX80" fmla="*/ 206314 w 6717447"/>
              <a:gd name="connsiteY80" fmla="*/ 3189156 h 6853153"/>
              <a:gd name="connsiteX81" fmla="*/ 205830 w 6717447"/>
              <a:gd name="connsiteY81" fmla="*/ 3226960 h 6853153"/>
              <a:gd name="connsiteX82" fmla="*/ 190805 w 6717447"/>
              <a:gd name="connsiteY82" fmla="*/ 3310322 h 6853153"/>
              <a:gd name="connsiteX83" fmla="*/ 191774 w 6717447"/>
              <a:gd name="connsiteY83" fmla="*/ 3422764 h 6853153"/>
              <a:gd name="connsiteX84" fmla="*/ 189351 w 6717447"/>
              <a:gd name="connsiteY84" fmla="*/ 3433427 h 6853153"/>
              <a:gd name="connsiteX85" fmla="*/ 203406 w 6717447"/>
              <a:gd name="connsiteY85" fmla="*/ 3620992 h 6853153"/>
              <a:gd name="connsiteX86" fmla="*/ 222793 w 6717447"/>
              <a:gd name="connsiteY86" fmla="*/ 3698053 h 6853153"/>
              <a:gd name="connsiteX87" fmla="*/ 217946 w 6717447"/>
              <a:gd name="connsiteY87" fmla="*/ 3785293 h 6853153"/>
              <a:gd name="connsiteX88" fmla="*/ 232002 w 6717447"/>
              <a:gd name="connsiteY88" fmla="*/ 3817766 h 6853153"/>
              <a:gd name="connsiteX89" fmla="*/ 248480 w 6717447"/>
              <a:gd name="connsiteY89" fmla="*/ 3841514 h 6853153"/>
              <a:gd name="connsiteX90" fmla="*/ 269321 w 6717447"/>
              <a:gd name="connsiteY90" fmla="*/ 3997091 h 6853153"/>
              <a:gd name="connsiteX91" fmla="*/ 323603 w 6717447"/>
              <a:gd name="connsiteY91" fmla="*/ 4182233 h 6853153"/>
              <a:gd name="connsiteX92" fmla="*/ 350260 w 6717447"/>
              <a:gd name="connsiteY92" fmla="*/ 4275289 h 6853153"/>
              <a:gd name="connsiteX93" fmla="*/ 403573 w 6717447"/>
              <a:gd name="connsiteY93" fmla="*/ 4385792 h 6853153"/>
              <a:gd name="connsiteX94" fmla="*/ 407935 w 6717447"/>
              <a:gd name="connsiteY94" fmla="*/ 4391608 h 6853153"/>
              <a:gd name="connsiteX95" fmla="*/ 420051 w 6717447"/>
              <a:gd name="connsiteY95" fmla="*/ 4487087 h 6853153"/>
              <a:gd name="connsiteX96" fmla="*/ 451555 w 6717447"/>
              <a:gd name="connsiteY96" fmla="*/ 4554940 h 6853153"/>
              <a:gd name="connsiteX97" fmla="*/ 491782 w 6717447"/>
              <a:gd name="connsiteY97" fmla="*/ 4675622 h 6853153"/>
              <a:gd name="connsiteX98" fmla="*/ 520862 w 6717447"/>
              <a:gd name="connsiteY98" fmla="*/ 4730389 h 6853153"/>
              <a:gd name="connsiteX99" fmla="*/ 540733 w 6717447"/>
              <a:gd name="connsiteY99" fmla="*/ 4761407 h 6853153"/>
              <a:gd name="connsiteX100" fmla="*/ 569813 w 6717447"/>
              <a:gd name="connsiteY100" fmla="*/ 4800665 h 6853153"/>
              <a:gd name="connsiteX101" fmla="*/ 619248 w 6717447"/>
              <a:gd name="connsiteY101" fmla="*/ 4886450 h 6853153"/>
              <a:gd name="connsiteX102" fmla="*/ 637181 w 6717447"/>
              <a:gd name="connsiteY102" fmla="*/ 4959635 h 6853153"/>
              <a:gd name="connsiteX103" fmla="*/ 640574 w 6717447"/>
              <a:gd name="connsiteY103" fmla="*/ 4969328 h 6853153"/>
              <a:gd name="connsiteX104" fmla="*/ 705034 w 6717447"/>
              <a:gd name="connsiteY104" fmla="*/ 5078862 h 6853153"/>
              <a:gd name="connsiteX105" fmla="*/ 779672 w 6717447"/>
              <a:gd name="connsiteY105" fmla="*/ 5175795 h 6853153"/>
              <a:gd name="connsiteX106" fmla="*/ 844133 w 6717447"/>
              <a:gd name="connsiteY106" fmla="*/ 5252857 h 6853153"/>
              <a:gd name="connsiteX107" fmla="*/ 894053 w 6717447"/>
              <a:gd name="connsiteY107" fmla="*/ 5311986 h 6853153"/>
              <a:gd name="connsiteX108" fmla="*/ 909078 w 6717447"/>
              <a:gd name="connsiteY108" fmla="*/ 5322648 h 6853153"/>
              <a:gd name="connsiteX109" fmla="*/ 1001164 w 6717447"/>
              <a:gd name="connsiteY109" fmla="*/ 5451569 h 6853153"/>
              <a:gd name="connsiteX110" fmla="*/ 1062716 w 6717447"/>
              <a:gd name="connsiteY110" fmla="*/ 5516999 h 6853153"/>
              <a:gd name="connsiteX111" fmla="*/ 1108275 w 6717447"/>
              <a:gd name="connsiteY111" fmla="*/ 5556257 h 6853153"/>
              <a:gd name="connsiteX112" fmla="*/ 1240588 w 6717447"/>
              <a:gd name="connsiteY112" fmla="*/ 5685662 h 6853153"/>
              <a:gd name="connsiteX113" fmla="*/ 1273545 w 6717447"/>
              <a:gd name="connsiteY113" fmla="*/ 5702140 h 6853153"/>
              <a:gd name="connsiteX114" fmla="*/ 1299232 w 6717447"/>
              <a:gd name="connsiteY114" fmla="*/ 5721042 h 6853153"/>
              <a:gd name="connsiteX115" fmla="*/ 1414098 w 6717447"/>
              <a:gd name="connsiteY115" fmla="*/ 5832031 h 6853153"/>
              <a:gd name="connsiteX116" fmla="*/ 1462564 w 6717447"/>
              <a:gd name="connsiteY116" fmla="*/ 5888252 h 6853153"/>
              <a:gd name="connsiteX117" fmla="*/ 1591000 w 6717447"/>
              <a:gd name="connsiteY117" fmla="*/ 5967252 h 6853153"/>
              <a:gd name="connsiteX118" fmla="*/ 1846418 w 6717447"/>
              <a:gd name="connsiteY118" fmla="*/ 6114590 h 6853153"/>
              <a:gd name="connsiteX119" fmla="*/ 1919118 w 6717447"/>
              <a:gd name="connsiteY119" fmla="*/ 6149486 h 6853153"/>
              <a:gd name="connsiteX120" fmla="*/ 2092143 w 6717447"/>
              <a:gd name="connsiteY120" fmla="*/ 6224609 h 6853153"/>
              <a:gd name="connsiteX121" fmla="*/ 2111530 w 6717447"/>
              <a:gd name="connsiteY121" fmla="*/ 6235756 h 6853153"/>
              <a:gd name="connsiteX122" fmla="*/ 2286009 w 6717447"/>
              <a:gd name="connsiteY122" fmla="*/ 6279376 h 6853153"/>
              <a:gd name="connsiteX123" fmla="*/ 2325752 w 6717447"/>
              <a:gd name="connsiteY123" fmla="*/ 6288584 h 6853153"/>
              <a:gd name="connsiteX124" fmla="*/ 2455157 w 6717447"/>
              <a:gd name="connsiteY124" fmla="*/ 6342866 h 6853153"/>
              <a:gd name="connsiteX125" fmla="*/ 2557906 w 6717447"/>
              <a:gd name="connsiteY125" fmla="*/ 6383094 h 6853153"/>
              <a:gd name="connsiteX126" fmla="*/ 2760495 w 6717447"/>
              <a:gd name="connsiteY126" fmla="*/ 6436407 h 6853153"/>
              <a:gd name="connsiteX127" fmla="*/ 2899594 w 6717447"/>
              <a:gd name="connsiteY127" fmla="*/ 6453370 h 6853153"/>
              <a:gd name="connsiteX128" fmla="*/ 3000889 w 6717447"/>
              <a:gd name="connsiteY128" fmla="*/ 6482450 h 6853153"/>
              <a:gd name="connsiteX129" fmla="*/ 3047417 w 6717447"/>
              <a:gd name="connsiteY129" fmla="*/ 6491659 h 6853153"/>
              <a:gd name="connsiteX130" fmla="*/ 3193785 w 6717447"/>
              <a:gd name="connsiteY130" fmla="*/ 6491174 h 6853153"/>
              <a:gd name="connsiteX131" fmla="*/ 3255822 w 6717447"/>
              <a:gd name="connsiteY131" fmla="*/ 6491174 h 6853153"/>
              <a:gd name="connsiteX132" fmla="*/ 3525296 w 6717447"/>
              <a:gd name="connsiteY132" fmla="*/ 6455309 h 6853153"/>
              <a:gd name="connsiteX133" fmla="*/ 3558737 w 6717447"/>
              <a:gd name="connsiteY133" fmla="*/ 6458701 h 6853153"/>
              <a:gd name="connsiteX134" fmla="*/ 3626590 w 6717447"/>
              <a:gd name="connsiteY134" fmla="*/ 6436407 h 6853153"/>
              <a:gd name="connsiteX135" fmla="*/ 3737579 w 6717447"/>
              <a:gd name="connsiteY135" fmla="*/ 6407327 h 6853153"/>
              <a:gd name="connsiteX136" fmla="*/ 3928536 w 6717447"/>
              <a:gd name="connsiteY136" fmla="*/ 6403449 h 6853153"/>
              <a:gd name="connsiteX137" fmla="*/ 4076844 w 6717447"/>
              <a:gd name="connsiteY137" fmla="*/ 6381640 h 6853153"/>
              <a:gd name="connsiteX138" fmla="*/ 4273133 w 6717447"/>
              <a:gd name="connsiteY138" fmla="*/ 6318633 h 6853153"/>
              <a:gd name="connsiteX139" fmla="*/ 4316268 w 6717447"/>
              <a:gd name="connsiteY139" fmla="*/ 6300216 h 6853153"/>
              <a:gd name="connsiteX140" fmla="*/ 4354072 w 6717447"/>
              <a:gd name="connsiteY140" fmla="*/ 6287615 h 6853153"/>
              <a:gd name="connsiteX141" fmla="*/ 4441796 w 6717447"/>
              <a:gd name="connsiteY141" fmla="*/ 6260959 h 6853153"/>
              <a:gd name="connsiteX142" fmla="*/ 4658441 w 6717447"/>
              <a:gd name="connsiteY142" fmla="*/ 6181474 h 6853153"/>
              <a:gd name="connsiteX143" fmla="*/ 4697214 w 6717447"/>
              <a:gd name="connsiteY143" fmla="*/ 6168387 h 6853153"/>
              <a:gd name="connsiteX144" fmla="*/ 4769914 w 6717447"/>
              <a:gd name="connsiteY144" fmla="*/ 6145608 h 6853153"/>
              <a:gd name="connsiteX145" fmla="*/ 4823711 w 6717447"/>
              <a:gd name="connsiteY145" fmla="*/ 6116528 h 6853153"/>
              <a:gd name="connsiteX146" fmla="*/ 4939062 w 6717447"/>
              <a:gd name="connsiteY146" fmla="*/ 6051099 h 6853153"/>
              <a:gd name="connsiteX147" fmla="*/ 5007399 w 6717447"/>
              <a:gd name="connsiteY147" fmla="*/ 5997301 h 6853153"/>
              <a:gd name="connsiteX148" fmla="*/ 5107725 w 6717447"/>
              <a:gd name="connsiteY148" fmla="*/ 5911031 h 6853153"/>
              <a:gd name="connsiteX149" fmla="*/ 5178486 w 6717447"/>
              <a:gd name="connsiteY149" fmla="*/ 5877104 h 6853153"/>
              <a:gd name="connsiteX150" fmla="*/ 5220651 w 6717447"/>
              <a:gd name="connsiteY150" fmla="*/ 5849479 h 6853153"/>
              <a:gd name="connsiteX151" fmla="*/ 5318554 w 6717447"/>
              <a:gd name="connsiteY151" fmla="*/ 5778233 h 6853153"/>
              <a:gd name="connsiteX152" fmla="*/ 5408217 w 6717447"/>
              <a:gd name="connsiteY152" fmla="*/ 5706018 h 6853153"/>
              <a:gd name="connsiteX153" fmla="*/ 5419364 w 6717447"/>
              <a:gd name="connsiteY153" fmla="*/ 5693416 h 6853153"/>
              <a:gd name="connsiteX154" fmla="*/ 5471708 w 6717447"/>
              <a:gd name="connsiteY154" fmla="*/ 5631380 h 6853153"/>
              <a:gd name="connsiteX155" fmla="*/ 5513873 w 6717447"/>
              <a:gd name="connsiteY155" fmla="*/ 5586306 h 6853153"/>
              <a:gd name="connsiteX156" fmla="*/ 5608868 w 6717447"/>
              <a:gd name="connsiteY156" fmla="*/ 5466109 h 6853153"/>
              <a:gd name="connsiteX157" fmla="*/ 5613715 w 6717447"/>
              <a:gd name="connsiteY157" fmla="*/ 5456416 h 6853153"/>
              <a:gd name="connsiteX158" fmla="*/ 5751359 w 6717447"/>
              <a:gd name="connsiteY158" fmla="*/ 5328949 h 6853153"/>
              <a:gd name="connsiteX159" fmla="*/ 5767837 w 6717447"/>
              <a:gd name="connsiteY159" fmla="*/ 5289207 h 6853153"/>
              <a:gd name="connsiteX160" fmla="*/ 5839083 w 6717447"/>
              <a:gd name="connsiteY160" fmla="*/ 5169979 h 6853153"/>
              <a:gd name="connsiteX161" fmla="*/ 5882218 w 6717447"/>
              <a:gd name="connsiteY161" fmla="*/ 5097279 h 6853153"/>
              <a:gd name="connsiteX162" fmla="*/ 5925838 w 6717447"/>
              <a:gd name="connsiteY162" fmla="*/ 5011009 h 6853153"/>
              <a:gd name="connsiteX163" fmla="*/ 5938924 w 6717447"/>
              <a:gd name="connsiteY163" fmla="*/ 4948972 h 6853153"/>
              <a:gd name="connsiteX164" fmla="*/ 5973820 w 6717447"/>
              <a:gd name="connsiteY164" fmla="*/ 4870941 h 6853153"/>
              <a:gd name="connsiteX165" fmla="*/ 6063967 w 6717447"/>
              <a:gd name="connsiteY165" fmla="*/ 4711971 h 6853153"/>
              <a:gd name="connsiteX166" fmla="*/ 6095470 w 6717447"/>
              <a:gd name="connsiteY166" fmla="*/ 4606799 h 6853153"/>
              <a:gd name="connsiteX167" fmla="*/ 6108557 w 6717447"/>
              <a:gd name="connsiteY167" fmla="*/ 4572873 h 6853153"/>
              <a:gd name="connsiteX168" fmla="*/ 6205005 w 6717447"/>
              <a:gd name="connsiteY168" fmla="*/ 4346534 h 6853153"/>
              <a:gd name="connsiteX169" fmla="*/ 6238446 w 6717447"/>
              <a:gd name="connsiteY169" fmla="*/ 4152668 h 6853153"/>
              <a:gd name="connsiteX170" fmla="*/ 6248625 w 6717447"/>
              <a:gd name="connsiteY170" fmla="*/ 4122135 h 6853153"/>
              <a:gd name="connsiteX171" fmla="*/ 6277705 w 6717447"/>
              <a:gd name="connsiteY171" fmla="*/ 4011631 h 6853153"/>
              <a:gd name="connsiteX172" fmla="*/ 6274796 w 6717447"/>
              <a:gd name="connsiteY172" fmla="*/ 3985944 h 6853153"/>
              <a:gd name="connsiteX173" fmla="*/ 6304846 w 6717447"/>
              <a:gd name="connsiteY173" fmla="*/ 3853631 h 6853153"/>
              <a:gd name="connsiteX174" fmla="*/ 6306299 w 6717447"/>
              <a:gd name="connsiteY174" fmla="*/ 3761060 h 6853153"/>
              <a:gd name="connsiteX175" fmla="*/ 6313569 w 6717447"/>
              <a:gd name="connsiteY175" fmla="*/ 3722287 h 6853153"/>
              <a:gd name="connsiteX176" fmla="*/ 6317447 w 6717447"/>
              <a:gd name="connsiteY176" fmla="*/ 3701446 h 6853153"/>
              <a:gd name="connsiteX177" fmla="*/ 6312600 w 6717447"/>
              <a:gd name="connsiteY177" fmla="*/ 3587065 h 6853153"/>
              <a:gd name="connsiteX178" fmla="*/ 6331987 w 6717447"/>
              <a:gd name="connsiteY178" fmla="*/ 3357334 h 6853153"/>
              <a:gd name="connsiteX179" fmla="*/ 6315024 w 6717447"/>
              <a:gd name="connsiteY179" fmla="*/ 3264279 h 6853153"/>
              <a:gd name="connsiteX180" fmla="*/ 6309692 w 6717447"/>
              <a:gd name="connsiteY180" fmla="*/ 3207089 h 6853153"/>
              <a:gd name="connsiteX181" fmla="*/ 6291275 w 6717447"/>
              <a:gd name="connsiteY181" fmla="*/ 2998198 h 6853153"/>
              <a:gd name="connsiteX182" fmla="*/ 6269465 w 6717447"/>
              <a:gd name="connsiteY182" fmla="*/ 2892057 h 6853153"/>
              <a:gd name="connsiteX183" fmla="*/ 6257348 w 6717447"/>
              <a:gd name="connsiteY183" fmla="*/ 2869762 h 6853153"/>
              <a:gd name="connsiteX184" fmla="*/ 6245232 w 6717447"/>
              <a:gd name="connsiteY184" fmla="*/ 2815964 h 6853153"/>
              <a:gd name="connsiteX185" fmla="*/ 6243778 w 6717447"/>
              <a:gd name="connsiteY185" fmla="*/ 2799001 h 6853153"/>
              <a:gd name="connsiteX186" fmla="*/ 6232631 w 6717447"/>
              <a:gd name="connsiteY186" fmla="*/ 2761682 h 6853153"/>
              <a:gd name="connsiteX187" fmla="*/ 6217606 w 6717447"/>
              <a:gd name="connsiteY187" fmla="*/ 2741326 h 6853153"/>
              <a:gd name="connsiteX188" fmla="*/ 6211790 w 6717447"/>
              <a:gd name="connsiteY188" fmla="*/ 2660387 h 6853153"/>
              <a:gd name="connsiteX189" fmla="*/ 6201612 w 6717447"/>
              <a:gd name="connsiteY189" fmla="*/ 2650209 h 6853153"/>
              <a:gd name="connsiteX190" fmla="*/ 6136182 w 6717447"/>
              <a:gd name="connsiteY190" fmla="*/ 2510141 h 6853153"/>
              <a:gd name="connsiteX191" fmla="*/ 6087716 w 6717447"/>
              <a:gd name="connsiteY191" fmla="*/ 2418540 h 6853153"/>
              <a:gd name="connsiteX192" fmla="*/ 6077538 w 6717447"/>
              <a:gd name="connsiteY192" fmla="*/ 2361349 h 6853153"/>
              <a:gd name="connsiteX193" fmla="*/ 6013078 w 6717447"/>
              <a:gd name="connsiteY193" fmla="*/ 2252300 h 6853153"/>
              <a:gd name="connsiteX194" fmla="*/ 6002415 w 6717447"/>
              <a:gd name="connsiteY194" fmla="*/ 2241637 h 6853153"/>
              <a:gd name="connsiteX195" fmla="*/ 5958795 w 6717447"/>
              <a:gd name="connsiteY195" fmla="*/ 2141796 h 6853153"/>
              <a:gd name="connsiteX196" fmla="*/ 5915660 w 6717447"/>
              <a:gd name="connsiteY196" fmla="*/ 2040986 h 6853153"/>
              <a:gd name="connsiteX197" fmla="*/ 5914206 w 6717447"/>
              <a:gd name="connsiteY197" fmla="*/ 2033716 h 6853153"/>
              <a:gd name="connsiteX198" fmla="*/ 5836660 w 6717447"/>
              <a:gd name="connsiteY198" fmla="*/ 1927090 h 6853153"/>
              <a:gd name="connsiteX199" fmla="*/ 5780439 w 6717447"/>
              <a:gd name="connsiteY199" fmla="*/ 1812224 h 6853153"/>
              <a:gd name="connsiteX200" fmla="*/ 5749421 w 6717447"/>
              <a:gd name="connsiteY200" fmla="*/ 1776359 h 6853153"/>
              <a:gd name="connsiteX201" fmla="*/ 5719856 w 6717447"/>
              <a:gd name="connsiteY201" fmla="*/ 1741463 h 6853153"/>
              <a:gd name="connsiteX202" fmla="*/ 5675751 w 6717447"/>
              <a:gd name="connsiteY202" fmla="*/ 1672157 h 6853153"/>
              <a:gd name="connsiteX203" fmla="*/ 5593843 w 6717447"/>
              <a:gd name="connsiteY203" fmla="*/ 1595580 h 6853153"/>
              <a:gd name="connsiteX204" fmla="*/ 5534714 w 6717447"/>
              <a:gd name="connsiteY204" fmla="*/ 1548082 h 6853153"/>
              <a:gd name="connsiteX205" fmla="*/ 5508058 w 6717447"/>
              <a:gd name="connsiteY205" fmla="*/ 1508825 h 6853153"/>
              <a:gd name="connsiteX206" fmla="*/ 5453775 w 6717447"/>
              <a:gd name="connsiteY206" fmla="*/ 1455996 h 6853153"/>
              <a:gd name="connsiteX207" fmla="*/ 5412094 w 6717447"/>
              <a:gd name="connsiteY207" fmla="*/ 1442910 h 6853153"/>
              <a:gd name="connsiteX208" fmla="*/ 5352965 w 6717447"/>
              <a:gd name="connsiteY208" fmla="*/ 1413831 h 6853153"/>
              <a:gd name="connsiteX209" fmla="*/ 5224529 w 6717447"/>
              <a:gd name="connsiteY209" fmla="*/ 1276186 h 6853153"/>
              <a:gd name="connsiteX210" fmla="*/ 5056835 w 6717447"/>
              <a:gd name="connsiteY210" fmla="*/ 1132241 h 6853153"/>
              <a:gd name="connsiteX211" fmla="*/ 5041811 w 6717447"/>
              <a:gd name="connsiteY211" fmla="*/ 1116247 h 6853153"/>
              <a:gd name="connsiteX212" fmla="*/ 4972503 w 6717447"/>
              <a:gd name="connsiteY212" fmla="*/ 1038216 h 6853153"/>
              <a:gd name="connsiteX213" fmla="*/ 4964264 w 6717447"/>
              <a:gd name="connsiteY213" fmla="*/ 1030461 h 6853153"/>
              <a:gd name="connsiteX214" fmla="*/ 4796570 w 6717447"/>
              <a:gd name="connsiteY214" fmla="*/ 862282 h 6853153"/>
              <a:gd name="connsiteX215" fmla="*/ 4722417 w 6717447"/>
              <a:gd name="connsiteY215" fmla="*/ 835141 h 6853153"/>
              <a:gd name="connsiteX216" fmla="*/ 4671042 w 6717447"/>
              <a:gd name="connsiteY216" fmla="*/ 798307 h 6853153"/>
              <a:gd name="connsiteX217" fmla="*/ 4666196 w 6717447"/>
              <a:gd name="connsiteY217" fmla="*/ 792975 h 6853153"/>
              <a:gd name="connsiteX218" fmla="*/ 4546483 w 6717447"/>
              <a:gd name="connsiteY218" fmla="*/ 722699 h 6853153"/>
              <a:gd name="connsiteX219" fmla="*/ 4478630 w 6717447"/>
              <a:gd name="connsiteY219" fmla="*/ 696043 h 6853153"/>
              <a:gd name="connsiteX220" fmla="*/ 4328869 w 6717447"/>
              <a:gd name="connsiteY220" fmla="*/ 652907 h 6853153"/>
              <a:gd name="connsiteX221" fmla="*/ 4224182 w 6717447"/>
              <a:gd name="connsiteY221" fmla="*/ 609772 h 6853153"/>
              <a:gd name="connsiteX222" fmla="*/ 4155359 w 6717447"/>
              <a:gd name="connsiteY222" fmla="*/ 591355 h 6853153"/>
              <a:gd name="connsiteX223" fmla="*/ 4131126 w 6717447"/>
              <a:gd name="connsiteY223" fmla="*/ 579723 h 6853153"/>
              <a:gd name="connsiteX224" fmla="*/ 4051157 w 6717447"/>
              <a:gd name="connsiteY224" fmla="*/ 546766 h 6853153"/>
              <a:gd name="connsiteX225" fmla="*/ 3973125 w 6717447"/>
              <a:gd name="connsiteY225" fmla="*/ 519140 h 6853153"/>
              <a:gd name="connsiteX226" fmla="*/ 3872800 w 6717447"/>
              <a:gd name="connsiteY226" fmla="*/ 483760 h 6853153"/>
              <a:gd name="connsiteX227" fmla="*/ 3732732 w 6717447"/>
              <a:gd name="connsiteY227" fmla="*/ 449833 h 6853153"/>
              <a:gd name="connsiteX228" fmla="*/ 3665848 w 6717447"/>
              <a:gd name="connsiteY228" fmla="*/ 456618 h 6853153"/>
              <a:gd name="connsiteX229" fmla="*/ 3639676 w 6717447"/>
              <a:gd name="connsiteY229" fmla="*/ 457103 h 6853153"/>
              <a:gd name="connsiteX230" fmla="*/ 3545167 w 6717447"/>
              <a:gd name="connsiteY230" fmla="*/ 429962 h 6853153"/>
              <a:gd name="connsiteX231" fmla="*/ 3343062 w 6717447"/>
              <a:gd name="connsiteY231" fmla="*/ 452256 h 6853153"/>
              <a:gd name="connsiteX232" fmla="*/ 3325129 w 6717447"/>
              <a:gd name="connsiteY232" fmla="*/ 451772 h 6853153"/>
              <a:gd name="connsiteX233" fmla="*/ 3187000 w 6717447"/>
              <a:gd name="connsiteY233" fmla="*/ 434808 h 6853153"/>
              <a:gd name="connsiteX234" fmla="*/ 3052748 w 6717447"/>
              <a:gd name="connsiteY234" fmla="*/ 423177 h 6853153"/>
              <a:gd name="connsiteX235" fmla="*/ 2831256 w 6717447"/>
              <a:gd name="connsiteY235" fmla="*/ 470189 h 6853153"/>
              <a:gd name="connsiteX236" fmla="*/ 2743048 w 6717447"/>
              <a:gd name="connsiteY236" fmla="*/ 478428 h 6853153"/>
              <a:gd name="connsiteX237" fmla="*/ 2698458 w 6717447"/>
              <a:gd name="connsiteY237" fmla="*/ 490545 h 6853153"/>
              <a:gd name="connsiteX238" fmla="*/ 2618974 w 6717447"/>
              <a:gd name="connsiteY238" fmla="*/ 501208 h 6853153"/>
              <a:gd name="connsiteX239" fmla="*/ 2608311 w 6717447"/>
              <a:gd name="connsiteY239" fmla="*/ 501208 h 6853153"/>
              <a:gd name="connsiteX240" fmla="*/ 2418807 w 6717447"/>
              <a:gd name="connsiteY240" fmla="*/ 566153 h 6853153"/>
              <a:gd name="connsiteX241" fmla="*/ 2368402 w 6717447"/>
              <a:gd name="connsiteY241" fmla="*/ 586993 h 6853153"/>
              <a:gd name="connsiteX242" fmla="*/ 2309758 w 6717447"/>
              <a:gd name="connsiteY242" fmla="*/ 630128 h 6853153"/>
              <a:gd name="connsiteX243" fmla="*/ 2276316 w 6717447"/>
              <a:gd name="connsiteY243" fmla="*/ 650969 h 6853153"/>
              <a:gd name="connsiteX244" fmla="*/ 2154665 w 6717447"/>
              <a:gd name="connsiteY244" fmla="*/ 711067 h 6853153"/>
              <a:gd name="connsiteX245" fmla="*/ 2035438 w 6717447"/>
              <a:gd name="connsiteY245" fmla="*/ 822540 h 6853153"/>
              <a:gd name="connsiteX246" fmla="*/ 1997634 w 6717447"/>
              <a:gd name="connsiteY246" fmla="*/ 842411 h 6853153"/>
              <a:gd name="connsiteX247" fmla="*/ 1930265 w 6717447"/>
              <a:gd name="connsiteY247" fmla="*/ 861313 h 6853153"/>
              <a:gd name="connsiteX248" fmla="*/ 1923480 w 6717447"/>
              <a:gd name="connsiteY248" fmla="*/ 863252 h 6853153"/>
              <a:gd name="connsiteX249" fmla="*/ 1715074 w 6717447"/>
              <a:gd name="connsiteY249" fmla="*/ 825933 h 6853153"/>
              <a:gd name="connsiteX250" fmla="*/ 1609418 w 6717447"/>
              <a:gd name="connsiteY250" fmla="*/ 776497 h 6853153"/>
              <a:gd name="connsiteX251" fmla="*/ 1512485 w 6717447"/>
              <a:gd name="connsiteY251" fmla="*/ 710583 h 6853153"/>
              <a:gd name="connsiteX252" fmla="*/ 1507153 w 6717447"/>
              <a:gd name="connsiteY252" fmla="*/ 705251 h 6853153"/>
              <a:gd name="connsiteX253" fmla="*/ 1463534 w 6717447"/>
              <a:gd name="connsiteY253" fmla="*/ 598140 h 6853153"/>
              <a:gd name="connsiteX254" fmla="*/ 1470319 w 6717447"/>
              <a:gd name="connsiteY254" fmla="*/ 530772 h 6853153"/>
              <a:gd name="connsiteX255" fmla="*/ 1542534 w 6717447"/>
              <a:gd name="connsiteY255" fmla="*/ 435778 h 6853153"/>
              <a:gd name="connsiteX256" fmla="*/ 1542534 w 6717447"/>
              <a:gd name="connsiteY256" fmla="*/ 365986 h 6853153"/>
              <a:gd name="connsiteX257" fmla="*/ 1635589 w 6717447"/>
              <a:gd name="connsiteY257" fmla="*/ 347569 h 6853153"/>
              <a:gd name="connsiteX258" fmla="*/ 1707804 w 6717447"/>
              <a:gd name="connsiteY258" fmla="*/ 312188 h 6853153"/>
              <a:gd name="connsiteX259" fmla="*/ 1733007 w 6717447"/>
              <a:gd name="connsiteY259" fmla="*/ 306372 h 6853153"/>
              <a:gd name="connsiteX260" fmla="*/ 1878891 w 6717447"/>
              <a:gd name="connsiteY260" fmla="*/ 310734 h 6853153"/>
              <a:gd name="connsiteX261" fmla="*/ 2029137 w 6717447"/>
              <a:gd name="connsiteY261" fmla="*/ 267599 h 6853153"/>
              <a:gd name="connsiteX262" fmla="*/ 2068879 w 6717447"/>
              <a:gd name="connsiteY262" fmla="*/ 258875 h 6853153"/>
              <a:gd name="connsiteX263" fmla="*/ 2165328 w 6717447"/>
              <a:gd name="connsiteY263" fmla="*/ 240458 h 6853153"/>
              <a:gd name="connsiteX264" fmla="*/ 2272923 w 6717447"/>
              <a:gd name="connsiteY264" fmla="*/ 208955 h 6853153"/>
              <a:gd name="connsiteX265" fmla="*/ 2374218 w 6717447"/>
              <a:gd name="connsiteY265" fmla="*/ 180360 h 6853153"/>
              <a:gd name="connsiteX266" fmla="*/ 2505077 w 6717447"/>
              <a:gd name="connsiteY266" fmla="*/ 131409 h 6853153"/>
              <a:gd name="connsiteX267" fmla="*/ 2648538 w 6717447"/>
              <a:gd name="connsiteY267" fmla="*/ 97482 h 6853153"/>
              <a:gd name="connsiteX268" fmla="*/ 2746925 w 6717447"/>
              <a:gd name="connsiteY268" fmla="*/ 77126 h 6853153"/>
              <a:gd name="connsiteX269" fmla="*/ 2879238 w 6717447"/>
              <a:gd name="connsiteY269" fmla="*/ 64040 h 6853153"/>
              <a:gd name="connsiteX270" fmla="*/ 2935459 w 6717447"/>
              <a:gd name="connsiteY270" fmla="*/ 54347 h 6853153"/>
              <a:gd name="connsiteX271" fmla="*/ 3024153 w 6717447"/>
              <a:gd name="connsiteY271" fmla="*/ 48531 h 6853153"/>
              <a:gd name="connsiteX272" fmla="*/ 3078920 w 6717447"/>
              <a:gd name="connsiteY272" fmla="*/ 22844 h 6853153"/>
              <a:gd name="connsiteX273" fmla="*/ 3108000 w 6717447"/>
              <a:gd name="connsiteY273" fmla="*/ 16543 h 6853153"/>
              <a:gd name="connsiteX274" fmla="*/ 3350817 w 6717447"/>
              <a:gd name="connsiteY274" fmla="*/ 65 h 6853153"/>
              <a:gd name="connsiteX275" fmla="*/ 3430786 w 6717447"/>
              <a:gd name="connsiteY275" fmla="*/ 14605 h 6853153"/>
              <a:gd name="connsiteX276" fmla="*/ 3455989 w 6717447"/>
              <a:gd name="connsiteY276" fmla="*/ 19936 h 6853153"/>
              <a:gd name="connsiteX277" fmla="*/ 3603811 w 6717447"/>
              <a:gd name="connsiteY277" fmla="*/ 28660 h 6853153"/>
              <a:gd name="connsiteX278" fmla="*/ 3773929 w 6717447"/>
              <a:gd name="connsiteY278" fmla="*/ 28660 h 6853153"/>
              <a:gd name="connsiteX279" fmla="*/ 3904788 w 6717447"/>
              <a:gd name="connsiteY279" fmla="*/ 52893 h 6853153"/>
              <a:gd name="connsiteX280" fmla="*/ 4011414 w 6717447"/>
              <a:gd name="connsiteY280" fmla="*/ 68887 h 6853153"/>
              <a:gd name="connsiteX281" fmla="*/ 4090414 w 6717447"/>
              <a:gd name="connsiteY281" fmla="*/ 87304 h 6853153"/>
              <a:gd name="connsiteX282" fmla="*/ 4138396 w 6717447"/>
              <a:gd name="connsiteY282" fmla="*/ 97482 h 6853153"/>
              <a:gd name="connsiteX283" fmla="*/ 4245022 w 6717447"/>
              <a:gd name="connsiteY283" fmla="*/ 119292 h 6853153"/>
              <a:gd name="connsiteX284" fmla="*/ 4380244 w 6717447"/>
              <a:gd name="connsiteY284" fmla="*/ 152734 h 6853153"/>
              <a:gd name="connsiteX285" fmla="*/ 4556177 w 6717447"/>
              <a:gd name="connsiteY285" fmla="*/ 228341 h 6853153"/>
              <a:gd name="connsiteX286" fmla="*/ 4621606 w 6717447"/>
              <a:gd name="connsiteY286" fmla="*/ 250151 h 6853153"/>
              <a:gd name="connsiteX287" fmla="*/ 4755858 w 6717447"/>
              <a:gd name="connsiteY287" fmla="*/ 324790 h 6853153"/>
              <a:gd name="connsiteX288" fmla="*/ 4796570 w 6717447"/>
              <a:gd name="connsiteY288" fmla="*/ 346115 h 6853153"/>
              <a:gd name="connsiteX289" fmla="*/ 4952148 w 6717447"/>
              <a:gd name="connsiteY289" fmla="*/ 403305 h 6853153"/>
              <a:gd name="connsiteX290" fmla="*/ 5011761 w 6717447"/>
              <a:gd name="connsiteY290" fmla="*/ 440624 h 6853153"/>
              <a:gd name="connsiteX291" fmla="*/ 5049081 w 6717447"/>
              <a:gd name="connsiteY291" fmla="*/ 465342 h 6853153"/>
              <a:gd name="connsiteX292" fmla="*/ 5203204 w 6717447"/>
              <a:gd name="connsiteY292" fmla="*/ 545312 h 6853153"/>
              <a:gd name="connsiteX293" fmla="*/ 5220651 w 6717447"/>
              <a:gd name="connsiteY293" fmla="*/ 552097 h 6853153"/>
              <a:gd name="connsiteX294" fmla="*/ 5339394 w 6717447"/>
              <a:gd name="connsiteY294" fmla="*/ 626251 h 6853153"/>
              <a:gd name="connsiteX295" fmla="*/ 5400947 w 6717447"/>
              <a:gd name="connsiteY295" fmla="*/ 658723 h 6853153"/>
              <a:gd name="connsiteX296" fmla="*/ 5467830 w 6717447"/>
              <a:gd name="connsiteY296" fmla="*/ 701374 h 6853153"/>
              <a:gd name="connsiteX297" fmla="*/ 5482370 w 6717447"/>
              <a:gd name="connsiteY297" fmla="*/ 714944 h 6853153"/>
              <a:gd name="connsiteX298" fmla="*/ 5533745 w 6717447"/>
              <a:gd name="connsiteY298" fmla="*/ 764380 h 6853153"/>
              <a:gd name="connsiteX299" fmla="*/ 5586573 w 6717447"/>
              <a:gd name="connsiteY299" fmla="*/ 815270 h 6853153"/>
              <a:gd name="connsiteX300" fmla="*/ 5645702 w 6717447"/>
              <a:gd name="connsiteY300" fmla="*/ 861313 h 6853153"/>
              <a:gd name="connsiteX301" fmla="*/ 5672843 w 6717447"/>
              <a:gd name="connsiteY301" fmla="*/ 872945 h 6853153"/>
              <a:gd name="connsiteX302" fmla="*/ 5715979 w 6717447"/>
              <a:gd name="connsiteY302" fmla="*/ 904448 h 6853153"/>
              <a:gd name="connsiteX303" fmla="*/ 5774138 w 6717447"/>
              <a:gd name="connsiteY303" fmla="*/ 966001 h 6853153"/>
              <a:gd name="connsiteX304" fmla="*/ 5832783 w 6717447"/>
              <a:gd name="connsiteY304" fmla="*/ 1049363 h 6853153"/>
              <a:gd name="connsiteX305" fmla="*/ 5843930 w 6717447"/>
              <a:gd name="connsiteY305" fmla="*/ 1063903 h 6853153"/>
              <a:gd name="connsiteX306" fmla="*/ 5959764 w 6717447"/>
              <a:gd name="connsiteY306" fmla="*/ 1225781 h 6853153"/>
              <a:gd name="connsiteX307" fmla="*/ 6025679 w 6717447"/>
              <a:gd name="connsiteY307" fmla="*/ 1272308 h 6853153"/>
              <a:gd name="connsiteX308" fmla="*/ 6175440 w 6717447"/>
              <a:gd name="connsiteY308" fmla="*/ 1410438 h 6853153"/>
              <a:gd name="connsiteX309" fmla="*/ 6244747 w 6717447"/>
              <a:gd name="connsiteY309" fmla="*/ 1555352 h 6853153"/>
              <a:gd name="connsiteX310" fmla="*/ 6313085 w 6717447"/>
              <a:gd name="connsiteY310" fmla="*/ 1627083 h 6853153"/>
              <a:gd name="connsiteX311" fmla="*/ 6328594 w 6717447"/>
              <a:gd name="connsiteY311" fmla="*/ 1686212 h 6853153"/>
              <a:gd name="connsiteX312" fmla="*/ 6339257 w 6717447"/>
              <a:gd name="connsiteY312" fmla="*/ 1730316 h 6853153"/>
              <a:gd name="connsiteX313" fmla="*/ 6341680 w 6717447"/>
              <a:gd name="connsiteY313" fmla="*/ 1762789 h 6853153"/>
              <a:gd name="connsiteX314" fmla="*/ 6418742 w 6717447"/>
              <a:gd name="connsiteY314" fmla="*/ 1890255 h 6853153"/>
              <a:gd name="connsiteX315" fmla="*/ 6416803 w 6717447"/>
              <a:gd name="connsiteY315" fmla="*/ 1904311 h 6853153"/>
              <a:gd name="connsiteX316" fmla="*/ 6472540 w 6717447"/>
              <a:gd name="connsiteY316" fmla="*/ 1998820 h 6853153"/>
              <a:gd name="connsiteX317" fmla="*/ 6483687 w 6717447"/>
              <a:gd name="connsiteY317" fmla="*/ 2032262 h 6853153"/>
              <a:gd name="connsiteX318" fmla="*/ 6500165 w 6717447"/>
              <a:gd name="connsiteY318" fmla="*/ 2185901 h 6853153"/>
              <a:gd name="connsiteX319" fmla="*/ 6522945 w 6717447"/>
              <a:gd name="connsiteY319" fmla="*/ 2320153 h 6853153"/>
              <a:gd name="connsiteX320" fmla="*/ 6532153 w 6717447"/>
              <a:gd name="connsiteY320" fmla="*/ 2395760 h 6853153"/>
              <a:gd name="connsiteX321" fmla="*/ 6587405 w 6717447"/>
              <a:gd name="connsiteY321" fmla="*/ 2478153 h 6853153"/>
              <a:gd name="connsiteX322" fmla="*/ 6607761 w 6717447"/>
              <a:gd name="connsiteY322" fmla="*/ 2576540 h 6853153"/>
              <a:gd name="connsiteX323" fmla="*/ 6627148 w 6717447"/>
              <a:gd name="connsiteY323" fmla="*/ 2751019 h 6853153"/>
              <a:gd name="connsiteX324" fmla="*/ 6631994 w 6717447"/>
              <a:gd name="connsiteY324" fmla="*/ 2760713 h 6853153"/>
              <a:gd name="connsiteX325" fmla="*/ 6664951 w 6717447"/>
              <a:gd name="connsiteY325" fmla="*/ 2870247 h 6853153"/>
              <a:gd name="connsiteX326" fmla="*/ 6682399 w 6717447"/>
              <a:gd name="connsiteY326" fmla="*/ 3002560 h 6853153"/>
              <a:gd name="connsiteX327" fmla="*/ 6685307 w 6717447"/>
              <a:gd name="connsiteY327" fmla="*/ 3097554 h 6853153"/>
              <a:gd name="connsiteX328" fmla="*/ 6700816 w 6717447"/>
              <a:gd name="connsiteY328" fmla="*/ 3198849 h 6853153"/>
              <a:gd name="connsiteX329" fmla="*/ 6693546 w 6717447"/>
              <a:gd name="connsiteY329" fmla="*/ 3278334 h 6853153"/>
              <a:gd name="connsiteX330" fmla="*/ 6681430 w 6717447"/>
              <a:gd name="connsiteY330" fmla="*/ 3345702 h 6853153"/>
              <a:gd name="connsiteX331" fmla="*/ 6691608 w 6717447"/>
              <a:gd name="connsiteY331" fmla="*/ 3416464 h 6853153"/>
              <a:gd name="connsiteX332" fmla="*/ 6700816 w 6717447"/>
              <a:gd name="connsiteY332" fmla="*/ 3474623 h 6853153"/>
              <a:gd name="connsiteX333" fmla="*/ 6696454 w 6717447"/>
              <a:gd name="connsiteY333" fmla="*/ 3536660 h 6853153"/>
              <a:gd name="connsiteX334" fmla="*/ 6693546 w 6717447"/>
              <a:gd name="connsiteY334" fmla="*/ 3595305 h 6853153"/>
              <a:gd name="connsiteX335" fmla="*/ 6713417 w 6717447"/>
              <a:gd name="connsiteY335" fmla="*/ 3713078 h 6853153"/>
              <a:gd name="connsiteX336" fmla="*/ 6717780 w 6717447"/>
              <a:gd name="connsiteY336" fmla="*/ 3821158 h 6853153"/>
              <a:gd name="connsiteX337" fmla="*/ 6692577 w 6717447"/>
              <a:gd name="connsiteY337" fmla="*/ 3973828 h 6853153"/>
              <a:gd name="connsiteX338" fmla="*/ 6660589 w 6717447"/>
              <a:gd name="connsiteY338" fmla="*/ 4062036 h 6853153"/>
              <a:gd name="connsiteX339" fmla="*/ 6658166 w 6717447"/>
              <a:gd name="connsiteY339" fmla="*/ 4175448 h 6853153"/>
              <a:gd name="connsiteX340" fmla="*/ 6618423 w 6717447"/>
              <a:gd name="connsiteY340" fmla="*/ 4307277 h 6853153"/>
              <a:gd name="connsiteX341" fmla="*/ 6605822 w 6717447"/>
              <a:gd name="connsiteY341" fmla="*/ 4345080 h 6853153"/>
              <a:gd name="connsiteX342" fmla="*/ 6584981 w 6717447"/>
              <a:gd name="connsiteY342" fmla="*/ 4485633 h 6853153"/>
              <a:gd name="connsiteX343" fmla="*/ 6540877 w 6717447"/>
              <a:gd name="connsiteY343" fmla="*/ 4571903 h 6853153"/>
              <a:gd name="connsiteX344" fmla="*/ 6487079 w 6717447"/>
              <a:gd name="connsiteY344" fmla="*/ 4727965 h 6853153"/>
              <a:gd name="connsiteX345" fmla="*/ 6402748 w 6717447"/>
              <a:gd name="connsiteY345" fmla="*/ 4911168 h 6853153"/>
              <a:gd name="connsiteX346" fmla="*/ 6384331 w 6717447"/>
              <a:gd name="connsiteY346" fmla="*/ 4944610 h 6853153"/>
              <a:gd name="connsiteX347" fmla="*/ 6378515 w 6717447"/>
              <a:gd name="connsiteY347" fmla="*/ 4958181 h 6853153"/>
              <a:gd name="connsiteX348" fmla="*/ 6301453 w 6717447"/>
              <a:gd name="connsiteY348" fmla="*/ 5079831 h 6853153"/>
              <a:gd name="connsiteX349" fmla="*/ 6266557 w 6717447"/>
              <a:gd name="connsiteY349" fmla="*/ 5108911 h 6853153"/>
              <a:gd name="connsiteX350" fmla="*/ 6237477 w 6717447"/>
              <a:gd name="connsiteY350" fmla="*/ 5173372 h 6853153"/>
              <a:gd name="connsiteX351" fmla="*/ 6141514 w 6717447"/>
              <a:gd name="connsiteY351" fmla="*/ 5275151 h 6853153"/>
              <a:gd name="connsiteX352" fmla="*/ 6107587 w 6717447"/>
              <a:gd name="connsiteY352" fmla="*/ 5324102 h 6853153"/>
              <a:gd name="connsiteX353" fmla="*/ 6035857 w 6717447"/>
              <a:gd name="connsiteY353" fmla="*/ 5402133 h 6853153"/>
              <a:gd name="connsiteX354" fmla="*/ 6014047 w 6717447"/>
              <a:gd name="connsiteY354" fmla="*/ 5442845 h 6853153"/>
              <a:gd name="connsiteX355" fmla="*/ 5978182 w 6717447"/>
              <a:gd name="connsiteY355" fmla="*/ 5485496 h 6853153"/>
              <a:gd name="connsiteX356" fmla="*/ 5946679 w 6717447"/>
              <a:gd name="connsiteY356" fmla="*/ 5531054 h 6853153"/>
              <a:gd name="connsiteX357" fmla="*/ 5928261 w 6717447"/>
              <a:gd name="connsiteY357" fmla="*/ 5552379 h 6853153"/>
              <a:gd name="connsiteX358" fmla="*/ 5844415 w 6717447"/>
              <a:gd name="connsiteY358" fmla="*/ 5635742 h 6853153"/>
              <a:gd name="connsiteX359" fmla="*/ 5811942 w 6717447"/>
              <a:gd name="connsiteY359" fmla="*/ 5671606 h 6853153"/>
              <a:gd name="connsiteX360" fmla="*/ 5798856 w 6717447"/>
              <a:gd name="connsiteY360" fmla="*/ 5707472 h 6853153"/>
              <a:gd name="connsiteX361" fmla="*/ 5702408 w 6717447"/>
              <a:gd name="connsiteY361" fmla="*/ 5781141 h 6853153"/>
              <a:gd name="connsiteX362" fmla="*/ 5675267 w 6717447"/>
              <a:gd name="connsiteY362" fmla="*/ 5806343 h 6853153"/>
              <a:gd name="connsiteX363" fmla="*/ 5512904 w 6717447"/>
              <a:gd name="connsiteY363" fmla="*/ 5965313 h 6853153"/>
              <a:gd name="connsiteX364" fmla="*/ 5446990 w 6717447"/>
              <a:gd name="connsiteY364" fmla="*/ 6013780 h 6853153"/>
              <a:gd name="connsiteX365" fmla="*/ 5423241 w 6717447"/>
              <a:gd name="connsiteY365" fmla="*/ 6041405 h 6853153"/>
              <a:gd name="connsiteX366" fmla="*/ 5323885 w 6717447"/>
              <a:gd name="connsiteY366" fmla="*/ 6122344 h 6853153"/>
              <a:gd name="connsiteX367" fmla="*/ 5243915 w 6717447"/>
              <a:gd name="connsiteY367" fmla="*/ 6176627 h 6853153"/>
              <a:gd name="connsiteX368" fmla="*/ 5137289 w 6717447"/>
              <a:gd name="connsiteY368" fmla="*/ 6265320 h 6853153"/>
              <a:gd name="connsiteX369" fmla="*/ 5086884 w 6717447"/>
              <a:gd name="connsiteY369" fmla="*/ 6287130 h 6853153"/>
              <a:gd name="connsiteX370" fmla="*/ 5037933 w 6717447"/>
              <a:gd name="connsiteY370" fmla="*/ 6322995 h 6853153"/>
              <a:gd name="connsiteX371" fmla="*/ 5034056 w 6717447"/>
              <a:gd name="connsiteY371" fmla="*/ 6329296 h 6853153"/>
              <a:gd name="connsiteX372" fmla="*/ 4927914 w 6717447"/>
              <a:gd name="connsiteY372" fmla="*/ 6395210 h 6853153"/>
              <a:gd name="connsiteX373" fmla="*/ 4819834 w 6717447"/>
              <a:gd name="connsiteY373" fmla="*/ 6453855 h 6853153"/>
              <a:gd name="connsiteX374" fmla="*/ 4680251 w 6717447"/>
              <a:gd name="connsiteY374" fmla="*/ 6531401 h 6853153"/>
              <a:gd name="connsiteX375" fmla="*/ 4613367 w 6717447"/>
              <a:gd name="connsiteY375" fmla="*/ 6574536 h 6853153"/>
              <a:gd name="connsiteX376" fmla="*/ 4568293 w 6717447"/>
              <a:gd name="connsiteY376" fmla="*/ 6585684 h 6853153"/>
              <a:gd name="connsiteX377" fmla="*/ 4465545 w 6717447"/>
              <a:gd name="connsiteY377" fmla="*/ 6621064 h 6853153"/>
              <a:gd name="connsiteX378" fmla="*/ 4417563 w 6717447"/>
              <a:gd name="connsiteY378" fmla="*/ 6652567 h 6853153"/>
              <a:gd name="connsiteX379" fmla="*/ 4348740 w 6717447"/>
              <a:gd name="connsiteY379" fmla="*/ 6668077 h 6853153"/>
              <a:gd name="connsiteX380" fmla="*/ 4329354 w 6717447"/>
              <a:gd name="connsiteY380" fmla="*/ 6670985 h 6853153"/>
              <a:gd name="connsiteX381" fmla="*/ 4283311 w 6717447"/>
              <a:gd name="connsiteY381" fmla="*/ 6700549 h 6853153"/>
              <a:gd name="connsiteX382" fmla="*/ 4148574 w 6717447"/>
              <a:gd name="connsiteY382" fmla="*/ 6733991 h 6853153"/>
              <a:gd name="connsiteX383" fmla="*/ 4052126 w 6717447"/>
              <a:gd name="connsiteY383" fmla="*/ 6771310 h 6853153"/>
              <a:gd name="connsiteX384" fmla="*/ 3986696 w 6717447"/>
              <a:gd name="connsiteY384" fmla="*/ 6794574 h 6853153"/>
              <a:gd name="connsiteX385" fmla="*/ 3970702 w 6717447"/>
              <a:gd name="connsiteY385" fmla="*/ 6802328 h 6853153"/>
              <a:gd name="connsiteX386" fmla="*/ 3934352 w 6717447"/>
              <a:gd name="connsiteY386" fmla="*/ 6825593 h 6853153"/>
              <a:gd name="connsiteX387" fmla="*/ 3773929 w 6717447"/>
              <a:gd name="connsiteY387" fmla="*/ 6840133 h 6853153"/>
              <a:gd name="connsiteX388" fmla="*/ 3653732 w 6717447"/>
              <a:gd name="connsiteY388" fmla="*/ 6847402 h 6853153"/>
              <a:gd name="connsiteX389" fmla="*/ 3592179 w 6717447"/>
              <a:gd name="connsiteY389" fmla="*/ 6840617 h 68531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</a:cxnLst>
            <a:rect l="l" t="t" r="r" b="b"/>
            <a:pathLst>
              <a:path w="6717447" h="6853153">
                <a:moveTo>
                  <a:pt x="3592179" y="6840617"/>
                </a:moveTo>
                <a:cubicBezTo>
                  <a:pt x="3549529" y="6857580"/>
                  <a:pt x="3496216" y="6857580"/>
                  <a:pt x="3440480" y="6848856"/>
                </a:cubicBezTo>
                <a:cubicBezTo>
                  <a:pt x="3398798" y="6842556"/>
                  <a:pt x="3355663" y="6844009"/>
                  <a:pt x="3313497" y="6844494"/>
                </a:cubicBezTo>
                <a:cubicBezTo>
                  <a:pt x="3272786" y="6844979"/>
                  <a:pt x="3232074" y="6849341"/>
                  <a:pt x="3191362" y="6850795"/>
                </a:cubicBezTo>
                <a:cubicBezTo>
                  <a:pt x="3139503" y="6852734"/>
                  <a:pt x="3088129" y="6853703"/>
                  <a:pt x="3036269" y="6854672"/>
                </a:cubicBezTo>
                <a:cubicBezTo>
                  <a:pt x="3007674" y="6855157"/>
                  <a:pt x="2979564" y="6855642"/>
                  <a:pt x="2950969" y="6853703"/>
                </a:cubicBezTo>
                <a:cubicBezTo>
                  <a:pt x="2898140" y="6850795"/>
                  <a:pt x="2845312" y="6847402"/>
                  <a:pt x="2792968" y="6841586"/>
                </a:cubicBezTo>
                <a:cubicBezTo>
                  <a:pt x="2768250" y="6839163"/>
                  <a:pt x="2744501" y="6831408"/>
                  <a:pt x="2720268" y="6826562"/>
                </a:cubicBezTo>
                <a:cubicBezTo>
                  <a:pt x="2674225" y="6817353"/>
                  <a:pt x="2628182" y="6808629"/>
                  <a:pt x="2582624" y="6797966"/>
                </a:cubicBezTo>
                <a:cubicBezTo>
                  <a:pt x="2570992" y="6795058"/>
                  <a:pt x="2561298" y="6783911"/>
                  <a:pt x="2549666" y="6781488"/>
                </a:cubicBezTo>
                <a:cubicBezTo>
                  <a:pt x="2509924" y="6772280"/>
                  <a:pt x="2469697" y="6766948"/>
                  <a:pt x="2429954" y="6757254"/>
                </a:cubicBezTo>
                <a:cubicBezTo>
                  <a:pt x="2389727" y="6747561"/>
                  <a:pt x="2349985" y="6736414"/>
                  <a:pt x="2310727" y="6723328"/>
                </a:cubicBezTo>
                <a:cubicBezTo>
                  <a:pt x="2266138" y="6708303"/>
                  <a:pt x="2223003" y="6688917"/>
                  <a:pt x="2177929" y="6675347"/>
                </a:cubicBezTo>
                <a:cubicBezTo>
                  <a:pt x="2144972" y="6665168"/>
                  <a:pt x="2110561" y="6657414"/>
                  <a:pt x="2076149" y="6654990"/>
                </a:cubicBezTo>
                <a:cubicBezTo>
                  <a:pt x="2022836" y="6651598"/>
                  <a:pt x="1997634" y="6611371"/>
                  <a:pt x="1966131" y="6578898"/>
                </a:cubicBezTo>
                <a:cubicBezTo>
                  <a:pt x="1959345" y="6572113"/>
                  <a:pt x="1951106" y="6560965"/>
                  <a:pt x="1943836" y="6560965"/>
                </a:cubicBezTo>
                <a:cubicBezTo>
                  <a:pt x="1908455" y="6560481"/>
                  <a:pt x="1883253" y="6539641"/>
                  <a:pt x="1862412" y="6516861"/>
                </a:cubicBezTo>
                <a:cubicBezTo>
                  <a:pt x="1830909" y="6482935"/>
                  <a:pt x="1792136" y="6477603"/>
                  <a:pt x="1747062" y="6474211"/>
                </a:cubicBezTo>
                <a:cubicBezTo>
                  <a:pt x="1752394" y="6449008"/>
                  <a:pt x="1739308" y="6444161"/>
                  <a:pt x="1716044" y="6435922"/>
                </a:cubicBezTo>
                <a:cubicBezTo>
                  <a:pt x="1647706" y="6411689"/>
                  <a:pt x="1575976" y="6390364"/>
                  <a:pt x="1534779" y="6319603"/>
                </a:cubicBezTo>
                <a:cubicBezTo>
                  <a:pt x="1525571" y="6304093"/>
                  <a:pt x="1498430" y="6299732"/>
                  <a:pt x="1483890" y="6285676"/>
                </a:cubicBezTo>
                <a:cubicBezTo>
                  <a:pt x="1447540" y="6249811"/>
                  <a:pt x="1408282" y="6219277"/>
                  <a:pt x="1358846" y="6203283"/>
                </a:cubicBezTo>
                <a:cubicBezTo>
                  <a:pt x="1351576" y="6200860"/>
                  <a:pt x="1342368" y="6193590"/>
                  <a:pt x="1341398" y="6187289"/>
                </a:cubicBezTo>
                <a:cubicBezTo>
                  <a:pt x="1330736" y="6131553"/>
                  <a:pt x="1279846" y="6117013"/>
                  <a:pt x="1240103" y="6097142"/>
                </a:cubicBezTo>
                <a:cubicBezTo>
                  <a:pt x="1199876" y="6076786"/>
                  <a:pt x="1170312" y="6051583"/>
                  <a:pt x="1148017" y="6013780"/>
                </a:cubicBezTo>
                <a:cubicBezTo>
                  <a:pt x="1142201" y="6003601"/>
                  <a:pt x="1127661" y="5998270"/>
                  <a:pt x="1116999" y="5990516"/>
                </a:cubicBezTo>
                <a:cubicBezTo>
                  <a:pt x="1110213" y="5985669"/>
                  <a:pt x="1101489" y="5983246"/>
                  <a:pt x="1096643" y="5976945"/>
                </a:cubicBezTo>
                <a:cubicBezTo>
                  <a:pt x="1087434" y="5964828"/>
                  <a:pt x="1083557" y="5945927"/>
                  <a:pt x="1071925" y="5939141"/>
                </a:cubicBezTo>
                <a:cubicBezTo>
                  <a:pt x="1009888" y="5900853"/>
                  <a:pt x="964814" y="5845116"/>
                  <a:pt x="913924" y="5795681"/>
                </a:cubicBezTo>
                <a:cubicBezTo>
                  <a:pt x="875151" y="5758361"/>
                  <a:pt x="834439" y="5723466"/>
                  <a:pt x="794697" y="5687601"/>
                </a:cubicBezTo>
                <a:cubicBezTo>
                  <a:pt x="784034" y="5678392"/>
                  <a:pt x="769494" y="5672092"/>
                  <a:pt x="761740" y="5660944"/>
                </a:cubicBezTo>
                <a:cubicBezTo>
                  <a:pt x="741384" y="5631380"/>
                  <a:pt x="724421" y="5598907"/>
                  <a:pt x="704549" y="5568858"/>
                </a:cubicBezTo>
                <a:cubicBezTo>
                  <a:pt x="696795" y="5557226"/>
                  <a:pt x="685163" y="5548502"/>
                  <a:pt x="676439" y="5537355"/>
                </a:cubicBezTo>
                <a:cubicBezTo>
                  <a:pt x="642512" y="5493735"/>
                  <a:pt x="617310" y="5436544"/>
                  <a:pt x="573205" y="5409888"/>
                </a:cubicBezTo>
                <a:cubicBezTo>
                  <a:pt x="520862" y="5378384"/>
                  <a:pt x="527647" y="5319256"/>
                  <a:pt x="489358" y="5286783"/>
                </a:cubicBezTo>
                <a:cubicBezTo>
                  <a:pt x="443315" y="5247525"/>
                  <a:pt x="437015" y="5178218"/>
                  <a:pt x="378370" y="5148169"/>
                </a:cubicBezTo>
                <a:cubicBezTo>
                  <a:pt x="369162" y="5143807"/>
                  <a:pt x="369162" y="5121512"/>
                  <a:pt x="362376" y="5108911"/>
                </a:cubicBezTo>
                <a:cubicBezTo>
                  <a:pt x="354622" y="5092918"/>
                  <a:pt x="348321" y="5076439"/>
                  <a:pt x="339112" y="5061899"/>
                </a:cubicBezTo>
                <a:cubicBezTo>
                  <a:pt x="332327" y="5050752"/>
                  <a:pt x="319241" y="5042512"/>
                  <a:pt x="314395" y="5030396"/>
                </a:cubicBezTo>
                <a:cubicBezTo>
                  <a:pt x="301793" y="4997438"/>
                  <a:pt x="292585" y="4962543"/>
                  <a:pt x="280468" y="4929101"/>
                </a:cubicBezTo>
                <a:cubicBezTo>
                  <a:pt x="270290" y="4900021"/>
                  <a:pt x="265928" y="4860278"/>
                  <a:pt x="244603" y="4845254"/>
                </a:cubicBezTo>
                <a:cubicBezTo>
                  <a:pt x="200014" y="4813751"/>
                  <a:pt x="205830" y="4765769"/>
                  <a:pt x="187412" y="4726511"/>
                </a:cubicBezTo>
                <a:cubicBezTo>
                  <a:pt x="174327" y="4698401"/>
                  <a:pt x="153486" y="4673683"/>
                  <a:pt x="136038" y="4647026"/>
                </a:cubicBezTo>
                <a:cubicBezTo>
                  <a:pt x="134584" y="4645088"/>
                  <a:pt x="132161" y="4642180"/>
                  <a:pt x="132645" y="4640241"/>
                </a:cubicBezTo>
                <a:cubicBezTo>
                  <a:pt x="146216" y="4593713"/>
                  <a:pt x="101142" y="4568511"/>
                  <a:pt x="93388" y="4530222"/>
                </a:cubicBezTo>
                <a:cubicBezTo>
                  <a:pt x="92903" y="4526830"/>
                  <a:pt x="88541" y="4521498"/>
                  <a:pt x="89995" y="4520044"/>
                </a:cubicBezTo>
                <a:cubicBezTo>
                  <a:pt x="119559" y="4483694"/>
                  <a:pt x="96296" y="4453160"/>
                  <a:pt x="82240" y="4419719"/>
                </a:cubicBezTo>
                <a:cubicBezTo>
                  <a:pt x="76909" y="4406148"/>
                  <a:pt x="82725" y="4388216"/>
                  <a:pt x="79817" y="4373191"/>
                </a:cubicBezTo>
                <a:cubicBezTo>
                  <a:pt x="75940" y="4352350"/>
                  <a:pt x="66731" y="4332479"/>
                  <a:pt x="63338" y="4311638"/>
                </a:cubicBezTo>
                <a:cubicBezTo>
                  <a:pt x="58976" y="4286436"/>
                  <a:pt x="58492" y="4260264"/>
                  <a:pt x="55584" y="4234577"/>
                </a:cubicBezTo>
                <a:cubicBezTo>
                  <a:pt x="51706" y="4195319"/>
                  <a:pt x="46375" y="4156546"/>
                  <a:pt x="42983" y="4117288"/>
                </a:cubicBezTo>
                <a:cubicBezTo>
                  <a:pt x="42013" y="4107110"/>
                  <a:pt x="46860" y="4096932"/>
                  <a:pt x="48314" y="4086269"/>
                </a:cubicBezTo>
                <a:cubicBezTo>
                  <a:pt x="50737" y="4073184"/>
                  <a:pt x="59461" y="4053797"/>
                  <a:pt x="54130" y="4047496"/>
                </a:cubicBezTo>
                <a:cubicBezTo>
                  <a:pt x="13418" y="4003876"/>
                  <a:pt x="46375" y="3947656"/>
                  <a:pt x="26504" y="3901612"/>
                </a:cubicBezTo>
                <a:cubicBezTo>
                  <a:pt x="6148" y="3854115"/>
                  <a:pt x="21657" y="3809526"/>
                  <a:pt x="36682" y="3764937"/>
                </a:cubicBezTo>
                <a:cubicBezTo>
                  <a:pt x="38621" y="3758636"/>
                  <a:pt x="37167" y="3750882"/>
                  <a:pt x="35228" y="3744097"/>
                </a:cubicBezTo>
                <a:cubicBezTo>
                  <a:pt x="24081" y="3695630"/>
                  <a:pt x="4209" y="3646679"/>
                  <a:pt x="332" y="3596274"/>
                </a:cubicBezTo>
                <a:cubicBezTo>
                  <a:pt x="-2576" y="3556047"/>
                  <a:pt x="14387" y="3514366"/>
                  <a:pt x="21173" y="3473169"/>
                </a:cubicBezTo>
                <a:cubicBezTo>
                  <a:pt x="24565" y="3451359"/>
                  <a:pt x="25050" y="3429065"/>
                  <a:pt x="25535" y="3407255"/>
                </a:cubicBezTo>
                <a:cubicBezTo>
                  <a:pt x="26504" y="3373813"/>
                  <a:pt x="25535" y="3340371"/>
                  <a:pt x="26019" y="3306929"/>
                </a:cubicBezTo>
                <a:cubicBezTo>
                  <a:pt x="26019" y="3296751"/>
                  <a:pt x="26019" y="3285604"/>
                  <a:pt x="30866" y="3277365"/>
                </a:cubicBezTo>
                <a:cubicBezTo>
                  <a:pt x="62369" y="3224052"/>
                  <a:pt x="46375" y="3164438"/>
                  <a:pt x="53645" y="3108217"/>
                </a:cubicBezTo>
                <a:cubicBezTo>
                  <a:pt x="54130" y="3105794"/>
                  <a:pt x="51706" y="3101916"/>
                  <a:pt x="52676" y="3100947"/>
                </a:cubicBezTo>
                <a:cubicBezTo>
                  <a:pt x="97750" y="3059750"/>
                  <a:pt x="59946" y="2999167"/>
                  <a:pt x="88056" y="2953124"/>
                </a:cubicBezTo>
                <a:cubicBezTo>
                  <a:pt x="97750" y="2937130"/>
                  <a:pt x="92903" y="2912413"/>
                  <a:pt x="98234" y="2892541"/>
                </a:cubicBezTo>
                <a:cubicBezTo>
                  <a:pt x="125375" y="2790277"/>
                  <a:pt x="153486" y="2688498"/>
                  <a:pt x="181597" y="2586233"/>
                </a:cubicBezTo>
                <a:cubicBezTo>
                  <a:pt x="194682" y="2539221"/>
                  <a:pt x="207768" y="2492693"/>
                  <a:pt x="222308" y="2446166"/>
                </a:cubicBezTo>
                <a:cubicBezTo>
                  <a:pt x="224732" y="2437926"/>
                  <a:pt x="233940" y="2431141"/>
                  <a:pt x="240241" y="2423871"/>
                </a:cubicBezTo>
                <a:cubicBezTo>
                  <a:pt x="271744" y="2388006"/>
                  <a:pt x="303732" y="2352141"/>
                  <a:pt x="335235" y="2316275"/>
                </a:cubicBezTo>
                <a:cubicBezTo>
                  <a:pt x="341051" y="2309975"/>
                  <a:pt x="344444" y="2301736"/>
                  <a:pt x="350260" y="2295435"/>
                </a:cubicBezTo>
                <a:cubicBezTo>
                  <a:pt x="359953" y="2285257"/>
                  <a:pt x="370131" y="2269263"/>
                  <a:pt x="380794" y="2268294"/>
                </a:cubicBezTo>
                <a:cubicBezTo>
                  <a:pt x="389518" y="2267324"/>
                  <a:pt x="404057" y="2283318"/>
                  <a:pt x="408904" y="2294950"/>
                </a:cubicBezTo>
                <a:cubicBezTo>
                  <a:pt x="412297" y="2302220"/>
                  <a:pt x="403573" y="2315306"/>
                  <a:pt x="400180" y="2325484"/>
                </a:cubicBezTo>
                <a:cubicBezTo>
                  <a:pt x="398241" y="2330815"/>
                  <a:pt x="395333" y="2335662"/>
                  <a:pt x="394849" y="2340993"/>
                </a:cubicBezTo>
                <a:cubicBezTo>
                  <a:pt x="391456" y="2366196"/>
                  <a:pt x="391456" y="2392368"/>
                  <a:pt x="385156" y="2416601"/>
                </a:cubicBezTo>
                <a:cubicBezTo>
                  <a:pt x="372070" y="2466037"/>
                  <a:pt x="356076" y="2514503"/>
                  <a:pt x="339597" y="2562970"/>
                </a:cubicBezTo>
                <a:cubicBezTo>
                  <a:pt x="337174" y="2570240"/>
                  <a:pt x="326511" y="2574602"/>
                  <a:pt x="321665" y="2581387"/>
                </a:cubicBezTo>
                <a:cubicBezTo>
                  <a:pt x="314879" y="2591080"/>
                  <a:pt x="306640" y="2601258"/>
                  <a:pt x="304217" y="2612405"/>
                </a:cubicBezTo>
                <a:cubicBezTo>
                  <a:pt x="280953" y="2716608"/>
                  <a:pt x="255265" y="2820326"/>
                  <a:pt x="237333" y="2925014"/>
                </a:cubicBezTo>
                <a:cubicBezTo>
                  <a:pt x="227640" y="2981235"/>
                  <a:pt x="204376" y="3036002"/>
                  <a:pt x="216977" y="3096585"/>
                </a:cubicBezTo>
                <a:cubicBezTo>
                  <a:pt x="223278" y="3125180"/>
                  <a:pt x="209707" y="3158137"/>
                  <a:pt x="206314" y="3189156"/>
                </a:cubicBezTo>
                <a:cubicBezTo>
                  <a:pt x="204860" y="3201757"/>
                  <a:pt x="202437" y="3215812"/>
                  <a:pt x="205830" y="3226960"/>
                </a:cubicBezTo>
                <a:cubicBezTo>
                  <a:pt x="217946" y="3266218"/>
                  <a:pt x="216492" y="3279788"/>
                  <a:pt x="190805" y="3310322"/>
                </a:cubicBezTo>
                <a:cubicBezTo>
                  <a:pt x="201952" y="3348126"/>
                  <a:pt x="223278" y="3384960"/>
                  <a:pt x="191774" y="3422764"/>
                </a:cubicBezTo>
                <a:cubicBezTo>
                  <a:pt x="189836" y="3425187"/>
                  <a:pt x="187897" y="3431003"/>
                  <a:pt x="189351" y="3433427"/>
                </a:cubicBezTo>
                <a:cubicBezTo>
                  <a:pt x="228124" y="3493525"/>
                  <a:pt x="192259" y="3558955"/>
                  <a:pt x="203406" y="3620992"/>
                </a:cubicBezTo>
                <a:cubicBezTo>
                  <a:pt x="208253" y="3647164"/>
                  <a:pt x="220370" y="3672366"/>
                  <a:pt x="222793" y="3698053"/>
                </a:cubicBezTo>
                <a:cubicBezTo>
                  <a:pt x="224732" y="3727133"/>
                  <a:pt x="217946" y="3756213"/>
                  <a:pt x="217946" y="3785293"/>
                </a:cubicBezTo>
                <a:cubicBezTo>
                  <a:pt x="217946" y="3796440"/>
                  <a:pt x="226186" y="3807587"/>
                  <a:pt x="232002" y="3817766"/>
                </a:cubicBezTo>
                <a:cubicBezTo>
                  <a:pt x="236848" y="3826489"/>
                  <a:pt x="250419" y="3836183"/>
                  <a:pt x="248480" y="3841514"/>
                </a:cubicBezTo>
                <a:cubicBezTo>
                  <a:pt x="230063" y="3896766"/>
                  <a:pt x="257204" y="3946686"/>
                  <a:pt x="269321" y="3997091"/>
                </a:cubicBezTo>
                <a:cubicBezTo>
                  <a:pt x="284345" y="4059128"/>
                  <a:pt x="289192" y="4124073"/>
                  <a:pt x="323603" y="4182233"/>
                </a:cubicBezTo>
                <a:cubicBezTo>
                  <a:pt x="339597" y="4208890"/>
                  <a:pt x="338628" y="4245240"/>
                  <a:pt x="350260" y="4275289"/>
                </a:cubicBezTo>
                <a:cubicBezTo>
                  <a:pt x="365284" y="4313093"/>
                  <a:pt x="385156" y="4348958"/>
                  <a:pt x="403573" y="4385792"/>
                </a:cubicBezTo>
                <a:cubicBezTo>
                  <a:pt x="404542" y="4388216"/>
                  <a:pt x="407450" y="4389670"/>
                  <a:pt x="407935" y="4391608"/>
                </a:cubicBezTo>
                <a:cubicBezTo>
                  <a:pt x="411812" y="4423596"/>
                  <a:pt x="412297" y="4456069"/>
                  <a:pt x="420051" y="4487087"/>
                </a:cubicBezTo>
                <a:cubicBezTo>
                  <a:pt x="425867" y="4510836"/>
                  <a:pt x="443315" y="4531676"/>
                  <a:pt x="451555" y="4554940"/>
                </a:cubicBezTo>
                <a:cubicBezTo>
                  <a:pt x="466094" y="4594683"/>
                  <a:pt x="476757" y="4635879"/>
                  <a:pt x="491782" y="4675622"/>
                </a:cubicBezTo>
                <a:cubicBezTo>
                  <a:pt x="499052" y="4695008"/>
                  <a:pt x="510684" y="4712456"/>
                  <a:pt x="520862" y="4730389"/>
                </a:cubicBezTo>
                <a:cubicBezTo>
                  <a:pt x="526678" y="4741051"/>
                  <a:pt x="533463" y="4751229"/>
                  <a:pt x="540733" y="4761407"/>
                </a:cubicBezTo>
                <a:cubicBezTo>
                  <a:pt x="549941" y="4774493"/>
                  <a:pt x="561089" y="4786609"/>
                  <a:pt x="569813" y="4800665"/>
                </a:cubicBezTo>
                <a:cubicBezTo>
                  <a:pt x="587261" y="4828775"/>
                  <a:pt x="606162" y="4856401"/>
                  <a:pt x="619248" y="4886450"/>
                </a:cubicBezTo>
                <a:cubicBezTo>
                  <a:pt x="629426" y="4909230"/>
                  <a:pt x="631365" y="4935401"/>
                  <a:pt x="637181" y="4959635"/>
                </a:cubicBezTo>
                <a:cubicBezTo>
                  <a:pt x="638150" y="4963027"/>
                  <a:pt x="639120" y="4968843"/>
                  <a:pt x="640574" y="4969328"/>
                </a:cubicBezTo>
                <a:cubicBezTo>
                  <a:pt x="700672" y="4982899"/>
                  <a:pt x="673531" y="5047359"/>
                  <a:pt x="705034" y="5078862"/>
                </a:cubicBezTo>
                <a:cubicBezTo>
                  <a:pt x="733629" y="5107458"/>
                  <a:pt x="755439" y="5142838"/>
                  <a:pt x="779672" y="5175795"/>
                </a:cubicBezTo>
                <a:cubicBezTo>
                  <a:pt x="799059" y="5202452"/>
                  <a:pt x="837832" y="5210206"/>
                  <a:pt x="844133" y="5252857"/>
                </a:cubicBezTo>
                <a:cubicBezTo>
                  <a:pt x="847525" y="5274667"/>
                  <a:pt x="876120" y="5293084"/>
                  <a:pt x="894053" y="5311986"/>
                </a:cubicBezTo>
                <a:cubicBezTo>
                  <a:pt x="897930" y="5316348"/>
                  <a:pt x="905685" y="5317801"/>
                  <a:pt x="909078" y="5322648"/>
                </a:cubicBezTo>
                <a:cubicBezTo>
                  <a:pt x="940096" y="5365299"/>
                  <a:pt x="969176" y="5409403"/>
                  <a:pt x="1001164" y="5451569"/>
                </a:cubicBezTo>
                <a:cubicBezTo>
                  <a:pt x="1019096" y="5475317"/>
                  <a:pt x="1041391" y="5495674"/>
                  <a:pt x="1062716" y="5516999"/>
                </a:cubicBezTo>
                <a:cubicBezTo>
                  <a:pt x="1077256" y="5531054"/>
                  <a:pt x="1094219" y="5542201"/>
                  <a:pt x="1108275" y="5556257"/>
                </a:cubicBezTo>
                <a:cubicBezTo>
                  <a:pt x="1152864" y="5598907"/>
                  <a:pt x="1195999" y="5643012"/>
                  <a:pt x="1240588" y="5685662"/>
                </a:cubicBezTo>
                <a:cubicBezTo>
                  <a:pt x="1249312" y="5693901"/>
                  <a:pt x="1262883" y="5695840"/>
                  <a:pt x="1273545" y="5702140"/>
                </a:cubicBezTo>
                <a:cubicBezTo>
                  <a:pt x="1282754" y="5707472"/>
                  <a:pt x="1296809" y="5712803"/>
                  <a:pt x="1299232" y="5721042"/>
                </a:cubicBezTo>
                <a:cubicBezTo>
                  <a:pt x="1318619" y="5781141"/>
                  <a:pt x="1372901" y="5799558"/>
                  <a:pt x="1414098" y="5832031"/>
                </a:cubicBezTo>
                <a:cubicBezTo>
                  <a:pt x="1430092" y="5850932"/>
                  <a:pt x="1443178" y="5874196"/>
                  <a:pt x="1462564" y="5888252"/>
                </a:cubicBezTo>
                <a:cubicBezTo>
                  <a:pt x="1503276" y="5917332"/>
                  <a:pt x="1544957" y="5947865"/>
                  <a:pt x="1591000" y="5967252"/>
                </a:cubicBezTo>
                <a:cubicBezTo>
                  <a:pt x="1682117" y="6006510"/>
                  <a:pt x="1766449" y="6056430"/>
                  <a:pt x="1846418" y="6114590"/>
                </a:cubicBezTo>
                <a:cubicBezTo>
                  <a:pt x="1867744" y="6130099"/>
                  <a:pt x="1894885" y="6138338"/>
                  <a:pt x="1919118" y="6149486"/>
                </a:cubicBezTo>
                <a:cubicBezTo>
                  <a:pt x="1976793" y="6174688"/>
                  <a:pt x="2034468" y="6199406"/>
                  <a:pt x="2092143" y="6224609"/>
                </a:cubicBezTo>
                <a:cubicBezTo>
                  <a:pt x="2098929" y="6227517"/>
                  <a:pt x="2105714" y="6231394"/>
                  <a:pt x="2111530" y="6235756"/>
                </a:cubicBezTo>
                <a:cubicBezTo>
                  <a:pt x="2163389" y="6275499"/>
                  <a:pt x="2223003" y="6283738"/>
                  <a:pt x="2286009" y="6279376"/>
                </a:cubicBezTo>
                <a:cubicBezTo>
                  <a:pt x="2299095" y="6278406"/>
                  <a:pt x="2313150" y="6283738"/>
                  <a:pt x="2325752" y="6288584"/>
                </a:cubicBezTo>
                <a:cubicBezTo>
                  <a:pt x="2368887" y="6306032"/>
                  <a:pt x="2411537" y="6324934"/>
                  <a:pt x="2455157" y="6342866"/>
                </a:cubicBezTo>
                <a:cubicBezTo>
                  <a:pt x="2489083" y="6356922"/>
                  <a:pt x="2523495" y="6369523"/>
                  <a:pt x="2557906" y="6383094"/>
                </a:cubicBezTo>
                <a:cubicBezTo>
                  <a:pt x="2623335" y="6409266"/>
                  <a:pt x="2686342" y="6439315"/>
                  <a:pt x="2760495" y="6436407"/>
                </a:cubicBezTo>
                <a:cubicBezTo>
                  <a:pt x="2806538" y="6434468"/>
                  <a:pt x="2853066" y="6451431"/>
                  <a:pt x="2899594" y="6453370"/>
                </a:cubicBezTo>
                <a:cubicBezTo>
                  <a:pt x="2936913" y="6454824"/>
                  <a:pt x="2970840" y="6454824"/>
                  <a:pt x="3000889" y="6482450"/>
                </a:cubicBezTo>
                <a:cubicBezTo>
                  <a:pt x="3011067" y="6491659"/>
                  <a:pt x="3032392" y="6493112"/>
                  <a:pt x="3047417" y="6491659"/>
                </a:cubicBezTo>
                <a:cubicBezTo>
                  <a:pt x="3095883" y="6485842"/>
                  <a:pt x="3143865" y="6517831"/>
                  <a:pt x="3193785" y="6491174"/>
                </a:cubicBezTo>
                <a:cubicBezTo>
                  <a:pt x="3209779" y="6482450"/>
                  <a:pt x="3234982" y="6491174"/>
                  <a:pt x="3255822" y="6491174"/>
                </a:cubicBezTo>
                <a:cubicBezTo>
                  <a:pt x="3346939" y="6490689"/>
                  <a:pt x="3437571" y="6483419"/>
                  <a:pt x="3525296" y="6455309"/>
                </a:cubicBezTo>
                <a:cubicBezTo>
                  <a:pt x="3534989" y="6452401"/>
                  <a:pt x="3548560" y="6461125"/>
                  <a:pt x="3558737" y="6458701"/>
                </a:cubicBezTo>
                <a:cubicBezTo>
                  <a:pt x="3582001" y="6453370"/>
                  <a:pt x="3603811" y="6443192"/>
                  <a:pt x="3626590" y="6436407"/>
                </a:cubicBezTo>
                <a:cubicBezTo>
                  <a:pt x="3663425" y="6425745"/>
                  <a:pt x="3700260" y="6410719"/>
                  <a:pt x="3737579" y="6407327"/>
                </a:cubicBezTo>
                <a:cubicBezTo>
                  <a:pt x="3801070" y="6401996"/>
                  <a:pt x="3865045" y="6402965"/>
                  <a:pt x="3928536" y="6403449"/>
                </a:cubicBezTo>
                <a:cubicBezTo>
                  <a:pt x="3979426" y="6403935"/>
                  <a:pt x="4028377" y="6399088"/>
                  <a:pt x="4076844" y="6381640"/>
                </a:cubicBezTo>
                <a:cubicBezTo>
                  <a:pt x="4141789" y="6358376"/>
                  <a:pt x="4207703" y="6339959"/>
                  <a:pt x="4273133" y="6318633"/>
                </a:cubicBezTo>
                <a:cubicBezTo>
                  <a:pt x="4288157" y="6313787"/>
                  <a:pt x="4301728" y="6305548"/>
                  <a:pt x="4316268" y="6300216"/>
                </a:cubicBezTo>
                <a:cubicBezTo>
                  <a:pt x="4328869" y="6295370"/>
                  <a:pt x="4341470" y="6291492"/>
                  <a:pt x="4354072" y="6287615"/>
                </a:cubicBezTo>
                <a:cubicBezTo>
                  <a:pt x="4383152" y="6278406"/>
                  <a:pt x="4412716" y="6269682"/>
                  <a:pt x="4441796" y="6260959"/>
                </a:cubicBezTo>
                <a:cubicBezTo>
                  <a:pt x="4515465" y="6239149"/>
                  <a:pt x="4577502" y="6184866"/>
                  <a:pt x="4658441" y="6181474"/>
                </a:cubicBezTo>
                <a:cubicBezTo>
                  <a:pt x="4671527" y="6180989"/>
                  <a:pt x="4684128" y="6172265"/>
                  <a:pt x="4697214" y="6168387"/>
                </a:cubicBezTo>
                <a:cubicBezTo>
                  <a:pt x="4721447" y="6160633"/>
                  <a:pt x="4746650" y="6154817"/>
                  <a:pt x="4769914" y="6145608"/>
                </a:cubicBezTo>
                <a:cubicBezTo>
                  <a:pt x="4788816" y="6138338"/>
                  <a:pt x="4809656" y="6130584"/>
                  <a:pt x="4823711" y="6116528"/>
                </a:cubicBezTo>
                <a:cubicBezTo>
                  <a:pt x="4856669" y="6084056"/>
                  <a:pt x="4893988" y="6064184"/>
                  <a:pt x="4939062" y="6051099"/>
                </a:cubicBezTo>
                <a:cubicBezTo>
                  <a:pt x="4964749" y="6043344"/>
                  <a:pt x="4985105" y="6016203"/>
                  <a:pt x="5007399" y="5997301"/>
                </a:cubicBezTo>
                <a:cubicBezTo>
                  <a:pt x="5040841" y="5968706"/>
                  <a:pt x="5072344" y="5937203"/>
                  <a:pt x="5107725" y="5911031"/>
                </a:cubicBezTo>
                <a:cubicBezTo>
                  <a:pt x="5128565" y="5895522"/>
                  <a:pt x="5155222" y="5889221"/>
                  <a:pt x="5178486" y="5877104"/>
                </a:cubicBezTo>
                <a:cubicBezTo>
                  <a:pt x="5193510" y="5869350"/>
                  <a:pt x="5207081" y="5859172"/>
                  <a:pt x="5220651" y="5849479"/>
                </a:cubicBezTo>
                <a:cubicBezTo>
                  <a:pt x="5253609" y="5826214"/>
                  <a:pt x="5286566" y="5802466"/>
                  <a:pt x="5318554" y="5778233"/>
                </a:cubicBezTo>
                <a:cubicBezTo>
                  <a:pt x="5349087" y="5754969"/>
                  <a:pt x="5378652" y="5730251"/>
                  <a:pt x="5408217" y="5706018"/>
                </a:cubicBezTo>
                <a:cubicBezTo>
                  <a:pt x="5412579" y="5702625"/>
                  <a:pt x="5416456" y="5698263"/>
                  <a:pt x="5419364" y="5693416"/>
                </a:cubicBezTo>
                <a:cubicBezTo>
                  <a:pt x="5432935" y="5670153"/>
                  <a:pt x="5432935" y="5638650"/>
                  <a:pt x="5471708" y="5631380"/>
                </a:cubicBezTo>
                <a:cubicBezTo>
                  <a:pt x="5488186" y="5628472"/>
                  <a:pt x="5500788" y="5602784"/>
                  <a:pt x="5513873" y="5586306"/>
                </a:cubicBezTo>
                <a:cubicBezTo>
                  <a:pt x="5545862" y="5546563"/>
                  <a:pt x="5577365" y="5506336"/>
                  <a:pt x="5608868" y="5466109"/>
                </a:cubicBezTo>
                <a:cubicBezTo>
                  <a:pt x="5611291" y="5463201"/>
                  <a:pt x="5611291" y="5458839"/>
                  <a:pt x="5613715" y="5456416"/>
                </a:cubicBezTo>
                <a:cubicBezTo>
                  <a:pt x="5659758" y="5413765"/>
                  <a:pt x="5706770" y="5372569"/>
                  <a:pt x="5751359" y="5328949"/>
                </a:cubicBezTo>
                <a:cubicBezTo>
                  <a:pt x="5761052" y="5319740"/>
                  <a:pt x="5765899" y="5303262"/>
                  <a:pt x="5767837" y="5289207"/>
                </a:cubicBezTo>
                <a:cubicBezTo>
                  <a:pt x="5775592" y="5239286"/>
                  <a:pt x="5790132" y="5198090"/>
                  <a:pt x="5839083" y="5169979"/>
                </a:cubicBezTo>
                <a:cubicBezTo>
                  <a:pt x="5860408" y="5157862"/>
                  <a:pt x="5868648" y="5122482"/>
                  <a:pt x="5882218" y="5097279"/>
                </a:cubicBezTo>
                <a:cubicBezTo>
                  <a:pt x="5897243" y="5068684"/>
                  <a:pt x="5913237" y="5040574"/>
                  <a:pt x="5925838" y="5011009"/>
                </a:cubicBezTo>
                <a:cubicBezTo>
                  <a:pt x="5933108" y="4994046"/>
                  <a:pt x="5933593" y="4974175"/>
                  <a:pt x="5938924" y="4948972"/>
                </a:cubicBezTo>
                <a:cubicBezTo>
                  <a:pt x="5978666" y="4917469"/>
                  <a:pt x="5984967" y="4905352"/>
                  <a:pt x="5973820" y="4870941"/>
                </a:cubicBezTo>
                <a:cubicBezTo>
                  <a:pt x="6028103" y="4832168"/>
                  <a:pt x="6038280" y="4767223"/>
                  <a:pt x="6063967" y="4711971"/>
                </a:cubicBezTo>
                <a:cubicBezTo>
                  <a:pt x="6079477" y="4679014"/>
                  <a:pt x="6084808" y="4641695"/>
                  <a:pt x="6095470" y="4606799"/>
                </a:cubicBezTo>
                <a:cubicBezTo>
                  <a:pt x="6098863" y="4595167"/>
                  <a:pt x="6102740" y="4583535"/>
                  <a:pt x="6108557" y="4572873"/>
                </a:cubicBezTo>
                <a:cubicBezTo>
                  <a:pt x="6145391" y="4499204"/>
                  <a:pt x="6178833" y="4424565"/>
                  <a:pt x="6205005" y="4346534"/>
                </a:cubicBezTo>
                <a:cubicBezTo>
                  <a:pt x="6226330" y="4283043"/>
                  <a:pt x="6239416" y="4219552"/>
                  <a:pt x="6238446" y="4152668"/>
                </a:cubicBezTo>
                <a:cubicBezTo>
                  <a:pt x="6238446" y="4142491"/>
                  <a:pt x="6241839" y="4129405"/>
                  <a:pt x="6248625" y="4122135"/>
                </a:cubicBezTo>
                <a:cubicBezTo>
                  <a:pt x="6278189" y="4090147"/>
                  <a:pt x="6285459" y="4052828"/>
                  <a:pt x="6277705" y="4011631"/>
                </a:cubicBezTo>
                <a:cubicBezTo>
                  <a:pt x="6276250" y="4002907"/>
                  <a:pt x="6270919" y="3990791"/>
                  <a:pt x="6274796" y="3985944"/>
                </a:cubicBezTo>
                <a:cubicBezTo>
                  <a:pt x="6305815" y="3946686"/>
                  <a:pt x="6290306" y="3896766"/>
                  <a:pt x="6304846" y="3853631"/>
                </a:cubicBezTo>
                <a:cubicBezTo>
                  <a:pt x="6314055" y="3825520"/>
                  <a:pt x="6305330" y="3792078"/>
                  <a:pt x="6306299" y="3761060"/>
                </a:cubicBezTo>
                <a:cubicBezTo>
                  <a:pt x="6306785" y="3747974"/>
                  <a:pt x="6311146" y="3734888"/>
                  <a:pt x="6313569" y="3722287"/>
                </a:cubicBezTo>
                <a:cubicBezTo>
                  <a:pt x="6315024" y="3715017"/>
                  <a:pt x="6319870" y="3706293"/>
                  <a:pt x="6317447" y="3701446"/>
                </a:cubicBezTo>
                <a:cubicBezTo>
                  <a:pt x="6297091" y="3664127"/>
                  <a:pt x="6311631" y="3624869"/>
                  <a:pt x="6312600" y="3587065"/>
                </a:cubicBezTo>
                <a:cubicBezTo>
                  <a:pt x="6315024" y="3510488"/>
                  <a:pt x="6328109" y="3433911"/>
                  <a:pt x="6331987" y="3357334"/>
                </a:cubicBezTo>
                <a:cubicBezTo>
                  <a:pt x="6333441" y="3326316"/>
                  <a:pt x="6331018" y="3288997"/>
                  <a:pt x="6315024" y="3264279"/>
                </a:cubicBezTo>
                <a:cubicBezTo>
                  <a:pt x="6300484" y="3241984"/>
                  <a:pt x="6306299" y="3225506"/>
                  <a:pt x="6309692" y="3207089"/>
                </a:cubicBezTo>
                <a:cubicBezTo>
                  <a:pt x="6321324" y="3135358"/>
                  <a:pt x="6312116" y="3066536"/>
                  <a:pt x="6291275" y="2998198"/>
                </a:cubicBezTo>
                <a:cubicBezTo>
                  <a:pt x="6280613" y="2963787"/>
                  <a:pt x="6277220" y="2927437"/>
                  <a:pt x="6269465" y="2892057"/>
                </a:cubicBezTo>
                <a:cubicBezTo>
                  <a:pt x="6267526" y="2884302"/>
                  <a:pt x="6259772" y="2877517"/>
                  <a:pt x="6257348" y="2869762"/>
                </a:cubicBezTo>
                <a:cubicBezTo>
                  <a:pt x="6252017" y="2851830"/>
                  <a:pt x="6248625" y="2833897"/>
                  <a:pt x="6245232" y="2815964"/>
                </a:cubicBezTo>
                <a:cubicBezTo>
                  <a:pt x="6244263" y="2810148"/>
                  <a:pt x="6246202" y="2799971"/>
                  <a:pt x="6243778" y="2799001"/>
                </a:cubicBezTo>
                <a:cubicBezTo>
                  <a:pt x="6223422" y="2790762"/>
                  <a:pt x="6224392" y="2778645"/>
                  <a:pt x="6232631" y="2761682"/>
                </a:cubicBezTo>
                <a:cubicBezTo>
                  <a:pt x="6234569" y="2758289"/>
                  <a:pt x="6222937" y="2748596"/>
                  <a:pt x="6217606" y="2741326"/>
                </a:cubicBezTo>
                <a:cubicBezTo>
                  <a:pt x="6235539" y="2721455"/>
                  <a:pt x="6232146" y="2674442"/>
                  <a:pt x="6211790" y="2660387"/>
                </a:cubicBezTo>
                <a:cubicBezTo>
                  <a:pt x="6207913" y="2657479"/>
                  <a:pt x="6203551" y="2654571"/>
                  <a:pt x="6201612" y="2650209"/>
                </a:cubicBezTo>
                <a:cubicBezTo>
                  <a:pt x="6179802" y="2603681"/>
                  <a:pt x="6158962" y="2556184"/>
                  <a:pt x="6136182" y="2510141"/>
                </a:cubicBezTo>
                <a:cubicBezTo>
                  <a:pt x="6121158" y="2479123"/>
                  <a:pt x="6101287" y="2450043"/>
                  <a:pt x="6087716" y="2418540"/>
                </a:cubicBezTo>
                <a:cubicBezTo>
                  <a:pt x="6079961" y="2401092"/>
                  <a:pt x="6078507" y="2380736"/>
                  <a:pt x="6077538" y="2361349"/>
                </a:cubicBezTo>
                <a:cubicBezTo>
                  <a:pt x="6076569" y="2338570"/>
                  <a:pt x="6032949" y="2261024"/>
                  <a:pt x="6013078" y="2252300"/>
                </a:cubicBezTo>
                <a:cubicBezTo>
                  <a:pt x="6006777" y="2249392"/>
                  <a:pt x="5999023" y="2249392"/>
                  <a:pt x="6002415" y="2241637"/>
                </a:cubicBezTo>
                <a:cubicBezTo>
                  <a:pt x="5988360" y="2208195"/>
                  <a:pt x="5978182" y="2171846"/>
                  <a:pt x="5958795" y="2141796"/>
                </a:cubicBezTo>
                <a:cubicBezTo>
                  <a:pt x="5937955" y="2110293"/>
                  <a:pt x="5905967" y="2085091"/>
                  <a:pt x="5915660" y="2040986"/>
                </a:cubicBezTo>
                <a:cubicBezTo>
                  <a:pt x="5916145" y="2038563"/>
                  <a:pt x="5915176" y="2035655"/>
                  <a:pt x="5914206" y="2033716"/>
                </a:cubicBezTo>
                <a:cubicBezTo>
                  <a:pt x="5888034" y="1998336"/>
                  <a:pt x="5859439" y="1964409"/>
                  <a:pt x="5836660" y="1927090"/>
                </a:cubicBezTo>
                <a:cubicBezTo>
                  <a:pt x="5814850" y="1890740"/>
                  <a:pt x="5800310" y="1850028"/>
                  <a:pt x="5780439" y="1812224"/>
                </a:cubicBezTo>
                <a:cubicBezTo>
                  <a:pt x="5773169" y="1798654"/>
                  <a:pt x="5760083" y="1787991"/>
                  <a:pt x="5749421" y="1776359"/>
                </a:cubicBezTo>
                <a:cubicBezTo>
                  <a:pt x="5739242" y="1764727"/>
                  <a:pt x="5722279" y="1754549"/>
                  <a:pt x="5719856" y="1741463"/>
                </a:cubicBezTo>
                <a:cubicBezTo>
                  <a:pt x="5714040" y="1710930"/>
                  <a:pt x="5710162" y="1688635"/>
                  <a:pt x="5675751" y="1672157"/>
                </a:cubicBezTo>
                <a:cubicBezTo>
                  <a:pt x="5643764" y="1656647"/>
                  <a:pt x="5621469" y="1620782"/>
                  <a:pt x="5593843" y="1595580"/>
                </a:cubicBezTo>
                <a:cubicBezTo>
                  <a:pt x="5574941" y="1578616"/>
                  <a:pt x="5553132" y="1565046"/>
                  <a:pt x="5534714" y="1548082"/>
                </a:cubicBezTo>
                <a:cubicBezTo>
                  <a:pt x="5523082" y="1537904"/>
                  <a:pt x="5514843" y="1523849"/>
                  <a:pt x="5508058" y="1508825"/>
                </a:cubicBezTo>
                <a:cubicBezTo>
                  <a:pt x="5484793" y="1498162"/>
                  <a:pt x="5453290" y="1497677"/>
                  <a:pt x="5453775" y="1455996"/>
                </a:cubicBezTo>
                <a:cubicBezTo>
                  <a:pt x="5453775" y="1451150"/>
                  <a:pt x="5426149" y="1441941"/>
                  <a:pt x="5412094" y="1442910"/>
                </a:cubicBezTo>
                <a:cubicBezTo>
                  <a:pt x="5385437" y="1444364"/>
                  <a:pt x="5369928" y="1435640"/>
                  <a:pt x="5352965" y="1413831"/>
                </a:cubicBezTo>
                <a:cubicBezTo>
                  <a:pt x="5314676" y="1364395"/>
                  <a:pt x="5277357" y="1314474"/>
                  <a:pt x="5224529" y="1276186"/>
                </a:cubicBezTo>
                <a:cubicBezTo>
                  <a:pt x="5164915" y="1233535"/>
                  <a:pt x="5112572" y="1180707"/>
                  <a:pt x="5056835" y="1132241"/>
                </a:cubicBezTo>
                <a:cubicBezTo>
                  <a:pt x="5051019" y="1127394"/>
                  <a:pt x="5042780" y="1122063"/>
                  <a:pt x="5041811" y="1116247"/>
                </a:cubicBezTo>
                <a:cubicBezTo>
                  <a:pt x="5034541" y="1075535"/>
                  <a:pt x="5019031" y="1044032"/>
                  <a:pt x="4972503" y="1038216"/>
                </a:cubicBezTo>
                <a:cubicBezTo>
                  <a:pt x="4969596" y="1037731"/>
                  <a:pt x="4965718" y="1033854"/>
                  <a:pt x="4964264" y="1030461"/>
                </a:cubicBezTo>
                <a:cubicBezTo>
                  <a:pt x="4933246" y="950007"/>
                  <a:pt x="4852307" y="918503"/>
                  <a:pt x="4796570" y="862282"/>
                </a:cubicBezTo>
                <a:cubicBezTo>
                  <a:pt x="4779607" y="845319"/>
                  <a:pt x="4748104" y="842411"/>
                  <a:pt x="4722417" y="835141"/>
                </a:cubicBezTo>
                <a:cubicBezTo>
                  <a:pt x="4700607" y="828841"/>
                  <a:pt x="4672496" y="832718"/>
                  <a:pt x="4671042" y="798307"/>
                </a:cubicBezTo>
                <a:cubicBezTo>
                  <a:pt x="4671042" y="796368"/>
                  <a:pt x="4668134" y="792975"/>
                  <a:pt x="4666196" y="792975"/>
                </a:cubicBezTo>
                <a:cubicBezTo>
                  <a:pt x="4615791" y="787159"/>
                  <a:pt x="4587680" y="743540"/>
                  <a:pt x="4546483" y="722699"/>
                </a:cubicBezTo>
                <a:cubicBezTo>
                  <a:pt x="4525158" y="711552"/>
                  <a:pt x="4501895" y="703313"/>
                  <a:pt x="4478630" y="696043"/>
                </a:cubicBezTo>
                <a:cubicBezTo>
                  <a:pt x="4428710" y="681018"/>
                  <a:pt x="4378305" y="668901"/>
                  <a:pt x="4328869" y="652907"/>
                </a:cubicBezTo>
                <a:cubicBezTo>
                  <a:pt x="4293004" y="641276"/>
                  <a:pt x="4259562" y="622858"/>
                  <a:pt x="4224182" y="609772"/>
                </a:cubicBezTo>
                <a:cubicBezTo>
                  <a:pt x="4201887" y="601533"/>
                  <a:pt x="4178138" y="597656"/>
                  <a:pt x="4155359" y="591355"/>
                </a:cubicBezTo>
                <a:cubicBezTo>
                  <a:pt x="4146635" y="588932"/>
                  <a:pt x="4137911" y="585054"/>
                  <a:pt x="4131126" y="579723"/>
                </a:cubicBezTo>
                <a:cubicBezTo>
                  <a:pt x="4107378" y="561791"/>
                  <a:pt x="4089930" y="539496"/>
                  <a:pt x="4051157" y="546766"/>
                </a:cubicBezTo>
                <a:cubicBezTo>
                  <a:pt x="4027408" y="551128"/>
                  <a:pt x="3995905" y="534165"/>
                  <a:pt x="3973125" y="519140"/>
                </a:cubicBezTo>
                <a:cubicBezTo>
                  <a:pt x="3941622" y="498300"/>
                  <a:pt x="3911573" y="486668"/>
                  <a:pt x="3872800" y="483760"/>
                </a:cubicBezTo>
                <a:cubicBezTo>
                  <a:pt x="3825788" y="480367"/>
                  <a:pt x="3779745" y="458557"/>
                  <a:pt x="3732732" y="449833"/>
                </a:cubicBezTo>
                <a:cubicBezTo>
                  <a:pt x="3711407" y="445956"/>
                  <a:pt x="3688143" y="454195"/>
                  <a:pt x="3665848" y="456618"/>
                </a:cubicBezTo>
                <a:cubicBezTo>
                  <a:pt x="3657124" y="457588"/>
                  <a:pt x="3642584" y="460980"/>
                  <a:pt x="3639676" y="457103"/>
                </a:cubicBezTo>
                <a:cubicBezTo>
                  <a:pt x="3614959" y="421723"/>
                  <a:pt x="3579093" y="426569"/>
                  <a:pt x="3545167" y="429962"/>
                </a:cubicBezTo>
                <a:cubicBezTo>
                  <a:pt x="3477798" y="436262"/>
                  <a:pt x="3410430" y="444986"/>
                  <a:pt x="3343062" y="452256"/>
                </a:cubicBezTo>
                <a:cubicBezTo>
                  <a:pt x="3337246" y="452741"/>
                  <a:pt x="3330945" y="452741"/>
                  <a:pt x="3325129" y="451772"/>
                </a:cubicBezTo>
                <a:cubicBezTo>
                  <a:pt x="3278602" y="444986"/>
                  <a:pt x="3229166" y="424631"/>
                  <a:pt x="3187000" y="434808"/>
                </a:cubicBezTo>
                <a:cubicBezTo>
                  <a:pt x="3137080" y="447410"/>
                  <a:pt x="3098306" y="417361"/>
                  <a:pt x="3052748" y="423177"/>
                </a:cubicBezTo>
                <a:cubicBezTo>
                  <a:pt x="2978110" y="432870"/>
                  <a:pt x="2900079" y="420269"/>
                  <a:pt x="2831256" y="470189"/>
                </a:cubicBezTo>
                <a:cubicBezTo>
                  <a:pt x="2810901" y="485214"/>
                  <a:pt x="2773097" y="475036"/>
                  <a:pt x="2743048" y="478428"/>
                </a:cubicBezTo>
                <a:cubicBezTo>
                  <a:pt x="2728023" y="480367"/>
                  <a:pt x="2712029" y="484244"/>
                  <a:pt x="2698458" y="490545"/>
                </a:cubicBezTo>
                <a:cubicBezTo>
                  <a:pt x="2672771" y="502661"/>
                  <a:pt x="2648538" y="519140"/>
                  <a:pt x="2618974" y="501208"/>
                </a:cubicBezTo>
                <a:cubicBezTo>
                  <a:pt x="2616065" y="499754"/>
                  <a:pt x="2610249" y="499269"/>
                  <a:pt x="2608311" y="501208"/>
                </a:cubicBezTo>
                <a:cubicBezTo>
                  <a:pt x="2553059" y="544343"/>
                  <a:pt x="2466304" y="494422"/>
                  <a:pt x="2418807" y="566153"/>
                </a:cubicBezTo>
                <a:cubicBezTo>
                  <a:pt x="2410568" y="578754"/>
                  <a:pt x="2383911" y="577784"/>
                  <a:pt x="2368402" y="586993"/>
                </a:cubicBezTo>
                <a:cubicBezTo>
                  <a:pt x="2348046" y="599110"/>
                  <a:pt x="2321390" y="602502"/>
                  <a:pt x="2309758" y="630128"/>
                </a:cubicBezTo>
                <a:cubicBezTo>
                  <a:pt x="2305396" y="640306"/>
                  <a:pt x="2288432" y="645153"/>
                  <a:pt x="2276316" y="650969"/>
                </a:cubicBezTo>
                <a:cubicBezTo>
                  <a:pt x="2235604" y="670840"/>
                  <a:pt x="2190530" y="684895"/>
                  <a:pt x="2154665" y="711067"/>
                </a:cubicBezTo>
                <a:cubicBezTo>
                  <a:pt x="2111045" y="743055"/>
                  <a:pt x="2075665" y="785706"/>
                  <a:pt x="2035438" y="822540"/>
                </a:cubicBezTo>
                <a:cubicBezTo>
                  <a:pt x="2025260" y="831749"/>
                  <a:pt x="2010720" y="841442"/>
                  <a:pt x="1997634" y="842411"/>
                </a:cubicBezTo>
                <a:cubicBezTo>
                  <a:pt x="1973401" y="844350"/>
                  <a:pt x="1947229" y="833203"/>
                  <a:pt x="1930265" y="861313"/>
                </a:cubicBezTo>
                <a:cubicBezTo>
                  <a:pt x="1929296" y="862767"/>
                  <a:pt x="1925419" y="863736"/>
                  <a:pt x="1923480" y="863252"/>
                </a:cubicBezTo>
                <a:cubicBezTo>
                  <a:pt x="1854173" y="850650"/>
                  <a:pt x="1784381" y="838534"/>
                  <a:pt x="1715074" y="825933"/>
                </a:cubicBezTo>
                <a:cubicBezTo>
                  <a:pt x="1692780" y="782313"/>
                  <a:pt x="1640921" y="802669"/>
                  <a:pt x="1609418" y="776497"/>
                </a:cubicBezTo>
                <a:cubicBezTo>
                  <a:pt x="1579853" y="751779"/>
                  <a:pt x="1544957" y="732392"/>
                  <a:pt x="1512485" y="710583"/>
                </a:cubicBezTo>
                <a:cubicBezTo>
                  <a:pt x="1510546" y="709129"/>
                  <a:pt x="1508123" y="707675"/>
                  <a:pt x="1507153" y="705251"/>
                </a:cubicBezTo>
                <a:cubicBezTo>
                  <a:pt x="1492129" y="669871"/>
                  <a:pt x="1473227" y="634975"/>
                  <a:pt x="1463534" y="598140"/>
                </a:cubicBezTo>
                <a:cubicBezTo>
                  <a:pt x="1458202" y="577784"/>
                  <a:pt x="1470319" y="553067"/>
                  <a:pt x="1470319" y="530772"/>
                </a:cubicBezTo>
                <a:cubicBezTo>
                  <a:pt x="1470804" y="471643"/>
                  <a:pt x="1482436" y="454195"/>
                  <a:pt x="1542534" y="435778"/>
                </a:cubicBezTo>
                <a:cubicBezTo>
                  <a:pt x="1542534" y="414453"/>
                  <a:pt x="1542534" y="392158"/>
                  <a:pt x="1542534" y="365986"/>
                </a:cubicBezTo>
                <a:cubicBezTo>
                  <a:pt x="1574522" y="360170"/>
                  <a:pt x="1606025" y="357262"/>
                  <a:pt x="1635589" y="347569"/>
                </a:cubicBezTo>
                <a:cubicBezTo>
                  <a:pt x="1660792" y="339330"/>
                  <a:pt x="1683571" y="323336"/>
                  <a:pt x="1707804" y="312188"/>
                </a:cubicBezTo>
                <a:cubicBezTo>
                  <a:pt x="1715559" y="308311"/>
                  <a:pt x="1724768" y="305888"/>
                  <a:pt x="1733007" y="306372"/>
                </a:cubicBezTo>
                <a:cubicBezTo>
                  <a:pt x="1781473" y="307342"/>
                  <a:pt x="1830425" y="311704"/>
                  <a:pt x="1878891" y="310734"/>
                </a:cubicBezTo>
                <a:cubicBezTo>
                  <a:pt x="1932204" y="309765"/>
                  <a:pt x="1984548" y="303949"/>
                  <a:pt x="2029137" y="267599"/>
                </a:cubicBezTo>
                <a:cubicBezTo>
                  <a:pt x="2038346" y="259845"/>
                  <a:pt x="2055309" y="259845"/>
                  <a:pt x="2068879" y="258875"/>
                </a:cubicBezTo>
                <a:cubicBezTo>
                  <a:pt x="2101352" y="255967"/>
                  <a:pt x="2132370" y="263722"/>
                  <a:pt x="2165328" y="240458"/>
                </a:cubicBezTo>
                <a:cubicBezTo>
                  <a:pt x="2193923" y="220102"/>
                  <a:pt x="2236573" y="218164"/>
                  <a:pt x="2272923" y="208955"/>
                </a:cubicBezTo>
                <a:cubicBezTo>
                  <a:pt x="2307334" y="199746"/>
                  <a:pt x="2351439" y="201685"/>
                  <a:pt x="2374218" y="180360"/>
                </a:cubicBezTo>
                <a:cubicBezTo>
                  <a:pt x="2413476" y="143525"/>
                  <a:pt x="2458065" y="137225"/>
                  <a:pt x="2505077" y="131409"/>
                </a:cubicBezTo>
                <a:cubicBezTo>
                  <a:pt x="2554028" y="125593"/>
                  <a:pt x="2595709" y="94089"/>
                  <a:pt x="2648538" y="97482"/>
                </a:cubicBezTo>
                <a:cubicBezTo>
                  <a:pt x="2680526" y="99421"/>
                  <a:pt x="2713968" y="81973"/>
                  <a:pt x="2746925" y="77126"/>
                </a:cubicBezTo>
                <a:cubicBezTo>
                  <a:pt x="2791029" y="70826"/>
                  <a:pt x="2835134" y="68887"/>
                  <a:pt x="2879238" y="64040"/>
                </a:cubicBezTo>
                <a:cubicBezTo>
                  <a:pt x="2898140" y="62102"/>
                  <a:pt x="2921889" y="65010"/>
                  <a:pt x="2935459" y="54347"/>
                </a:cubicBezTo>
                <a:cubicBezTo>
                  <a:pt x="2965509" y="31083"/>
                  <a:pt x="2995557" y="60648"/>
                  <a:pt x="3024153" y="48531"/>
                </a:cubicBezTo>
                <a:cubicBezTo>
                  <a:pt x="3042570" y="40292"/>
                  <a:pt x="3060018" y="30598"/>
                  <a:pt x="3078920" y="22844"/>
                </a:cubicBezTo>
                <a:cubicBezTo>
                  <a:pt x="3088129" y="18967"/>
                  <a:pt x="3098306" y="17028"/>
                  <a:pt x="3108000" y="16543"/>
                </a:cubicBezTo>
                <a:cubicBezTo>
                  <a:pt x="3188454" y="9758"/>
                  <a:pt x="3269393" y="2973"/>
                  <a:pt x="3350817" y="65"/>
                </a:cubicBezTo>
                <a:cubicBezTo>
                  <a:pt x="3377473" y="-905"/>
                  <a:pt x="3404130" y="9273"/>
                  <a:pt x="3430786" y="14605"/>
                </a:cubicBezTo>
                <a:cubicBezTo>
                  <a:pt x="3439510" y="16543"/>
                  <a:pt x="3450173" y="22844"/>
                  <a:pt x="3455989" y="19936"/>
                </a:cubicBezTo>
                <a:cubicBezTo>
                  <a:pt x="3506878" y="-3813"/>
                  <a:pt x="3553891" y="32052"/>
                  <a:pt x="3603811" y="28660"/>
                </a:cubicBezTo>
                <a:cubicBezTo>
                  <a:pt x="3660517" y="24782"/>
                  <a:pt x="3717707" y="24298"/>
                  <a:pt x="3773929" y="28660"/>
                </a:cubicBezTo>
                <a:cubicBezTo>
                  <a:pt x="3818033" y="32052"/>
                  <a:pt x="3861168" y="45138"/>
                  <a:pt x="3904788" y="52893"/>
                </a:cubicBezTo>
                <a:cubicBezTo>
                  <a:pt x="3940168" y="59194"/>
                  <a:pt x="3976034" y="62586"/>
                  <a:pt x="4011414" y="68887"/>
                </a:cubicBezTo>
                <a:cubicBezTo>
                  <a:pt x="4038071" y="73734"/>
                  <a:pt x="4064242" y="81488"/>
                  <a:pt x="4090414" y="87304"/>
                </a:cubicBezTo>
                <a:cubicBezTo>
                  <a:pt x="4106408" y="91181"/>
                  <a:pt x="4122402" y="94089"/>
                  <a:pt x="4138396" y="97482"/>
                </a:cubicBezTo>
                <a:cubicBezTo>
                  <a:pt x="4173777" y="104752"/>
                  <a:pt x="4209642" y="111537"/>
                  <a:pt x="4245022" y="119292"/>
                </a:cubicBezTo>
                <a:cubicBezTo>
                  <a:pt x="4290581" y="129470"/>
                  <a:pt x="4337109" y="136740"/>
                  <a:pt x="4380244" y="152734"/>
                </a:cubicBezTo>
                <a:cubicBezTo>
                  <a:pt x="4440342" y="174544"/>
                  <a:pt x="4497048" y="203624"/>
                  <a:pt x="4556177" y="228341"/>
                </a:cubicBezTo>
                <a:cubicBezTo>
                  <a:pt x="4577502" y="237065"/>
                  <a:pt x="4601251" y="239973"/>
                  <a:pt x="4621606" y="250151"/>
                </a:cubicBezTo>
                <a:cubicBezTo>
                  <a:pt x="4667165" y="273415"/>
                  <a:pt x="4729687" y="264207"/>
                  <a:pt x="4755858" y="324790"/>
                </a:cubicBezTo>
                <a:cubicBezTo>
                  <a:pt x="4760705" y="335452"/>
                  <a:pt x="4783000" y="337876"/>
                  <a:pt x="4796570" y="346115"/>
                </a:cubicBezTo>
                <a:cubicBezTo>
                  <a:pt x="4844552" y="376164"/>
                  <a:pt x="4893988" y="399428"/>
                  <a:pt x="4952148" y="403305"/>
                </a:cubicBezTo>
                <a:cubicBezTo>
                  <a:pt x="4972503" y="404759"/>
                  <a:pt x="4991890" y="427539"/>
                  <a:pt x="5011761" y="440624"/>
                </a:cubicBezTo>
                <a:cubicBezTo>
                  <a:pt x="5024362" y="448864"/>
                  <a:pt x="5035994" y="458557"/>
                  <a:pt x="5049081" y="465342"/>
                </a:cubicBezTo>
                <a:cubicBezTo>
                  <a:pt x="5099970" y="492484"/>
                  <a:pt x="5151829" y="518655"/>
                  <a:pt x="5203204" y="545312"/>
                </a:cubicBezTo>
                <a:cubicBezTo>
                  <a:pt x="5208535" y="548220"/>
                  <a:pt x="5214836" y="551613"/>
                  <a:pt x="5220651" y="552097"/>
                </a:cubicBezTo>
                <a:cubicBezTo>
                  <a:pt x="5272995" y="556459"/>
                  <a:pt x="5306437" y="588932"/>
                  <a:pt x="5339394" y="626251"/>
                </a:cubicBezTo>
                <a:cubicBezTo>
                  <a:pt x="5353934" y="642245"/>
                  <a:pt x="5380591" y="647091"/>
                  <a:pt x="5400947" y="658723"/>
                </a:cubicBezTo>
                <a:cubicBezTo>
                  <a:pt x="5423726" y="671809"/>
                  <a:pt x="5445536" y="686834"/>
                  <a:pt x="5467830" y="701374"/>
                </a:cubicBezTo>
                <a:cubicBezTo>
                  <a:pt x="5473162" y="705251"/>
                  <a:pt x="5477039" y="711552"/>
                  <a:pt x="5482370" y="714944"/>
                </a:cubicBezTo>
                <a:cubicBezTo>
                  <a:pt x="5502726" y="728030"/>
                  <a:pt x="5522113" y="738693"/>
                  <a:pt x="5533745" y="764380"/>
                </a:cubicBezTo>
                <a:cubicBezTo>
                  <a:pt x="5542953" y="785221"/>
                  <a:pt x="5567671" y="799276"/>
                  <a:pt x="5586573" y="815270"/>
                </a:cubicBezTo>
                <a:cubicBezTo>
                  <a:pt x="5605475" y="831264"/>
                  <a:pt x="5625346" y="846773"/>
                  <a:pt x="5645702" y="861313"/>
                </a:cubicBezTo>
                <a:cubicBezTo>
                  <a:pt x="5653457" y="867129"/>
                  <a:pt x="5664604" y="868098"/>
                  <a:pt x="5672843" y="872945"/>
                </a:cubicBezTo>
                <a:cubicBezTo>
                  <a:pt x="5687868" y="882638"/>
                  <a:pt x="5702892" y="892332"/>
                  <a:pt x="5715979" y="904448"/>
                </a:cubicBezTo>
                <a:cubicBezTo>
                  <a:pt x="5737304" y="923835"/>
                  <a:pt x="5757175" y="944675"/>
                  <a:pt x="5774138" y="966001"/>
                </a:cubicBezTo>
                <a:cubicBezTo>
                  <a:pt x="5793525" y="993626"/>
                  <a:pt x="5812911" y="1021737"/>
                  <a:pt x="5832783" y="1049363"/>
                </a:cubicBezTo>
                <a:cubicBezTo>
                  <a:pt x="5836175" y="1054210"/>
                  <a:pt x="5841507" y="1058087"/>
                  <a:pt x="5843930" y="1063903"/>
                </a:cubicBezTo>
                <a:cubicBezTo>
                  <a:pt x="5869132" y="1127394"/>
                  <a:pt x="5916145" y="1175860"/>
                  <a:pt x="5959764" y="1225781"/>
                </a:cubicBezTo>
                <a:cubicBezTo>
                  <a:pt x="5976728" y="1245652"/>
                  <a:pt x="6001931" y="1260192"/>
                  <a:pt x="6025679" y="1272308"/>
                </a:cubicBezTo>
                <a:cubicBezTo>
                  <a:pt x="6088686" y="1304781"/>
                  <a:pt x="6131336" y="1357125"/>
                  <a:pt x="6175440" y="1410438"/>
                </a:cubicBezTo>
                <a:cubicBezTo>
                  <a:pt x="6211305" y="1454058"/>
                  <a:pt x="6229723" y="1502039"/>
                  <a:pt x="6244747" y="1555352"/>
                </a:cubicBezTo>
                <a:cubicBezTo>
                  <a:pt x="6252986" y="1583463"/>
                  <a:pt x="6288367" y="1604304"/>
                  <a:pt x="6313085" y="1627083"/>
                </a:cubicBezTo>
                <a:cubicBezTo>
                  <a:pt x="6331502" y="1644046"/>
                  <a:pt x="6357674" y="1654709"/>
                  <a:pt x="6328594" y="1686212"/>
                </a:cubicBezTo>
                <a:cubicBezTo>
                  <a:pt x="6322778" y="1692028"/>
                  <a:pt x="6335864" y="1715292"/>
                  <a:pt x="6339257" y="1730316"/>
                </a:cubicBezTo>
                <a:cubicBezTo>
                  <a:pt x="6341196" y="1739525"/>
                  <a:pt x="6340711" y="1749703"/>
                  <a:pt x="6341680" y="1762789"/>
                </a:cubicBezTo>
                <a:cubicBezTo>
                  <a:pt x="6385784" y="1788961"/>
                  <a:pt x="6410018" y="1834519"/>
                  <a:pt x="6418742" y="1890255"/>
                </a:cubicBezTo>
                <a:cubicBezTo>
                  <a:pt x="6419226" y="1894617"/>
                  <a:pt x="6415349" y="1903341"/>
                  <a:pt x="6416803" y="1904311"/>
                </a:cubicBezTo>
                <a:cubicBezTo>
                  <a:pt x="6452668" y="1925636"/>
                  <a:pt x="6462846" y="1961986"/>
                  <a:pt x="6472540" y="1998820"/>
                </a:cubicBezTo>
                <a:cubicBezTo>
                  <a:pt x="6475447" y="2009968"/>
                  <a:pt x="6482233" y="2020630"/>
                  <a:pt x="6483687" y="2032262"/>
                </a:cubicBezTo>
                <a:cubicBezTo>
                  <a:pt x="6489503" y="2083152"/>
                  <a:pt x="6493380" y="2134526"/>
                  <a:pt x="6500165" y="2185901"/>
                </a:cubicBezTo>
                <a:cubicBezTo>
                  <a:pt x="6505981" y="2230974"/>
                  <a:pt x="6516159" y="2275079"/>
                  <a:pt x="6522945" y="2320153"/>
                </a:cubicBezTo>
                <a:cubicBezTo>
                  <a:pt x="6526822" y="2345355"/>
                  <a:pt x="6522460" y="2373466"/>
                  <a:pt x="6532153" y="2395760"/>
                </a:cubicBezTo>
                <a:cubicBezTo>
                  <a:pt x="6545724" y="2425325"/>
                  <a:pt x="6574319" y="2448589"/>
                  <a:pt x="6587405" y="2478153"/>
                </a:cubicBezTo>
                <a:cubicBezTo>
                  <a:pt x="6600491" y="2508203"/>
                  <a:pt x="6609215" y="2544068"/>
                  <a:pt x="6607761" y="2576540"/>
                </a:cubicBezTo>
                <a:cubicBezTo>
                  <a:pt x="6605338" y="2636154"/>
                  <a:pt x="6620362" y="2692860"/>
                  <a:pt x="6627148" y="2751019"/>
                </a:cubicBezTo>
                <a:cubicBezTo>
                  <a:pt x="6627632" y="2754412"/>
                  <a:pt x="6629086" y="2758774"/>
                  <a:pt x="6631994" y="2760713"/>
                </a:cubicBezTo>
                <a:cubicBezTo>
                  <a:pt x="6665436" y="2790762"/>
                  <a:pt x="6678037" y="2822750"/>
                  <a:pt x="6664951" y="2870247"/>
                </a:cubicBezTo>
                <a:cubicBezTo>
                  <a:pt x="6653320" y="2913382"/>
                  <a:pt x="6665921" y="2958456"/>
                  <a:pt x="6682399" y="3002560"/>
                </a:cubicBezTo>
                <a:cubicBezTo>
                  <a:pt x="6693062" y="3030671"/>
                  <a:pt x="6682399" y="3066051"/>
                  <a:pt x="6685307" y="3097554"/>
                </a:cubicBezTo>
                <a:cubicBezTo>
                  <a:pt x="6688215" y="3131481"/>
                  <a:pt x="6698393" y="3164923"/>
                  <a:pt x="6700816" y="3198849"/>
                </a:cubicBezTo>
                <a:cubicBezTo>
                  <a:pt x="6702271" y="3225021"/>
                  <a:pt x="6696939" y="3252162"/>
                  <a:pt x="6693546" y="3278334"/>
                </a:cubicBezTo>
                <a:cubicBezTo>
                  <a:pt x="6690154" y="3301113"/>
                  <a:pt x="6681914" y="3323408"/>
                  <a:pt x="6681430" y="3345702"/>
                </a:cubicBezTo>
                <a:cubicBezTo>
                  <a:pt x="6680945" y="3369451"/>
                  <a:pt x="6687731" y="3392715"/>
                  <a:pt x="6691608" y="3416464"/>
                </a:cubicBezTo>
                <a:cubicBezTo>
                  <a:pt x="6694516" y="3435850"/>
                  <a:pt x="6699847" y="3455237"/>
                  <a:pt x="6700816" y="3474623"/>
                </a:cubicBezTo>
                <a:cubicBezTo>
                  <a:pt x="6701301" y="3495464"/>
                  <a:pt x="6697424" y="3515820"/>
                  <a:pt x="6696454" y="3536660"/>
                </a:cubicBezTo>
                <a:cubicBezTo>
                  <a:pt x="6695485" y="3556047"/>
                  <a:pt x="6700332" y="3578341"/>
                  <a:pt x="6693546" y="3595305"/>
                </a:cubicBezTo>
                <a:cubicBezTo>
                  <a:pt x="6675129" y="3639894"/>
                  <a:pt x="6698393" y="3679636"/>
                  <a:pt x="6713417" y="3713078"/>
                </a:cubicBezTo>
                <a:cubicBezTo>
                  <a:pt x="6730866" y="3751851"/>
                  <a:pt x="6716810" y="3786262"/>
                  <a:pt x="6717780" y="3821158"/>
                </a:cubicBezTo>
                <a:cubicBezTo>
                  <a:pt x="6719234" y="3872048"/>
                  <a:pt x="6704694" y="3923422"/>
                  <a:pt x="6692577" y="3973828"/>
                </a:cubicBezTo>
                <a:cubicBezTo>
                  <a:pt x="6685307" y="4004361"/>
                  <a:pt x="6665436" y="4031987"/>
                  <a:pt x="6660589" y="4062036"/>
                </a:cubicBezTo>
                <a:cubicBezTo>
                  <a:pt x="6654773" y="4098871"/>
                  <a:pt x="6658166" y="4137644"/>
                  <a:pt x="6658166" y="4175448"/>
                </a:cubicBezTo>
                <a:cubicBezTo>
                  <a:pt x="6657681" y="4223430"/>
                  <a:pt x="6641687" y="4266080"/>
                  <a:pt x="6618423" y="4307277"/>
                </a:cubicBezTo>
                <a:cubicBezTo>
                  <a:pt x="6612123" y="4318908"/>
                  <a:pt x="6604853" y="4332479"/>
                  <a:pt x="6605822" y="4345080"/>
                </a:cubicBezTo>
                <a:cubicBezTo>
                  <a:pt x="6609215" y="4394031"/>
                  <a:pt x="6604368" y="4441044"/>
                  <a:pt x="6584981" y="4485633"/>
                </a:cubicBezTo>
                <a:cubicBezTo>
                  <a:pt x="6572380" y="4515197"/>
                  <a:pt x="6555417" y="4543308"/>
                  <a:pt x="6540877" y="4571903"/>
                </a:cubicBezTo>
                <a:cubicBezTo>
                  <a:pt x="6516159" y="4621824"/>
                  <a:pt x="6500650" y="4673683"/>
                  <a:pt x="6487079" y="4727965"/>
                </a:cubicBezTo>
                <a:cubicBezTo>
                  <a:pt x="6471085" y="4792425"/>
                  <a:pt x="6465270" y="4866095"/>
                  <a:pt x="6402748" y="4911168"/>
                </a:cubicBezTo>
                <a:cubicBezTo>
                  <a:pt x="6393539" y="4917954"/>
                  <a:pt x="6390147" y="4933463"/>
                  <a:pt x="6384331" y="4944610"/>
                </a:cubicBezTo>
                <a:cubicBezTo>
                  <a:pt x="6381908" y="4948972"/>
                  <a:pt x="6380938" y="4954303"/>
                  <a:pt x="6378515" y="4958181"/>
                </a:cubicBezTo>
                <a:cubicBezTo>
                  <a:pt x="6353312" y="4998893"/>
                  <a:pt x="6328109" y="5040089"/>
                  <a:pt x="6301453" y="5079831"/>
                </a:cubicBezTo>
                <a:cubicBezTo>
                  <a:pt x="6294668" y="5090494"/>
                  <a:pt x="6281582" y="5096795"/>
                  <a:pt x="6266557" y="5108911"/>
                </a:cubicBezTo>
                <a:cubicBezTo>
                  <a:pt x="6275766" y="5133144"/>
                  <a:pt x="6261226" y="5152531"/>
                  <a:pt x="6237477" y="5173372"/>
                </a:cubicBezTo>
                <a:cubicBezTo>
                  <a:pt x="6202582" y="5203905"/>
                  <a:pt x="6172532" y="5240255"/>
                  <a:pt x="6141514" y="5275151"/>
                </a:cubicBezTo>
                <a:cubicBezTo>
                  <a:pt x="6128428" y="5290176"/>
                  <a:pt x="6112919" y="5305685"/>
                  <a:pt x="6107587" y="5324102"/>
                </a:cubicBezTo>
                <a:cubicBezTo>
                  <a:pt x="6096440" y="5363845"/>
                  <a:pt x="6066876" y="5381777"/>
                  <a:pt x="6035857" y="5402133"/>
                </a:cubicBezTo>
                <a:cubicBezTo>
                  <a:pt x="6024710" y="5409403"/>
                  <a:pt x="6022771" y="5430244"/>
                  <a:pt x="6014047" y="5442845"/>
                </a:cubicBezTo>
                <a:cubicBezTo>
                  <a:pt x="6003384" y="5457870"/>
                  <a:pt x="5989814" y="5470471"/>
                  <a:pt x="5978182" y="5485496"/>
                </a:cubicBezTo>
                <a:cubicBezTo>
                  <a:pt x="5967034" y="5500036"/>
                  <a:pt x="5957341" y="5516029"/>
                  <a:pt x="5946679" y="5531054"/>
                </a:cubicBezTo>
                <a:cubicBezTo>
                  <a:pt x="5941348" y="5538809"/>
                  <a:pt x="5936016" y="5548017"/>
                  <a:pt x="5928261" y="5552379"/>
                </a:cubicBezTo>
                <a:cubicBezTo>
                  <a:pt x="5891911" y="5571766"/>
                  <a:pt x="5857016" y="5591152"/>
                  <a:pt x="5844415" y="5635742"/>
                </a:cubicBezTo>
                <a:cubicBezTo>
                  <a:pt x="5840537" y="5649312"/>
                  <a:pt x="5821635" y="5658521"/>
                  <a:pt x="5811942" y="5671606"/>
                </a:cubicBezTo>
                <a:cubicBezTo>
                  <a:pt x="5805157" y="5680815"/>
                  <a:pt x="5803218" y="5693901"/>
                  <a:pt x="5798856" y="5707472"/>
                </a:cubicBezTo>
                <a:cubicBezTo>
                  <a:pt x="5747966" y="5705533"/>
                  <a:pt x="5726641" y="5744306"/>
                  <a:pt x="5702408" y="5781141"/>
                </a:cubicBezTo>
                <a:cubicBezTo>
                  <a:pt x="5695622" y="5791319"/>
                  <a:pt x="5683991" y="5797619"/>
                  <a:pt x="5675267" y="5806343"/>
                </a:cubicBezTo>
                <a:cubicBezTo>
                  <a:pt x="5620985" y="5859172"/>
                  <a:pt x="5568156" y="5913454"/>
                  <a:pt x="5512904" y="5965313"/>
                </a:cubicBezTo>
                <a:cubicBezTo>
                  <a:pt x="5493033" y="5983730"/>
                  <a:pt x="5468315" y="5996817"/>
                  <a:pt x="5446990" y="6013780"/>
                </a:cubicBezTo>
                <a:cubicBezTo>
                  <a:pt x="5437781" y="6021050"/>
                  <a:pt x="5429542" y="6031228"/>
                  <a:pt x="5423241" y="6041405"/>
                </a:cubicBezTo>
                <a:cubicBezTo>
                  <a:pt x="5399008" y="6079694"/>
                  <a:pt x="5372352" y="6109743"/>
                  <a:pt x="5323885" y="6122344"/>
                </a:cubicBezTo>
                <a:cubicBezTo>
                  <a:pt x="5294321" y="6130099"/>
                  <a:pt x="5269118" y="6156756"/>
                  <a:pt x="5243915" y="6176627"/>
                </a:cubicBezTo>
                <a:cubicBezTo>
                  <a:pt x="5207566" y="6205222"/>
                  <a:pt x="5174124" y="6237210"/>
                  <a:pt x="5137289" y="6265320"/>
                </a:cubicBezTo>
                <a:cubicBezTo>
                  <a:pt x="5123234" y="6275983"/>
                  <a:pt x="5102394" y="6278406"/>
                  <a:pt x="5086884" y="6287130"/>
                </a:cubicBezTo>
                <a:cubicBezTo>
                  <a:pt x="5069436" y="6297308"/>
                  <a:pt x="5053927" y="6310879"/>
                  <a:pt x="5037933" y="6322995"/>
                </a:cubicBezTo>
                <a:cubicBezTo>
                  <a:pt x="5035994" y="6324450"/>
                  <a:pt x="5035994" y="6327842"/>
                  <a:pt x="5034056" y="6329296"/>
                </a:cubicBezTo>
                <a:cubicBezTo>
                  <a:pt x="4998675" y="6351591"/>
                  <a:pt x="4964264" y="6374370"/>
                  <a:pt x="4927914" y="6395210"/>
                </a:cubicBezTo>
                <a:cubicBezTo>
                  <a:pt x="4892534" y="6416051"/>
                  <a:pt x="4855699" y="6433984"/>
                  <a:pt x="4819834" y="6453855"/>
                </a:cubicBezTo>
                <a:cubicBezTo>
                  <a:pt x="4773307" y="6480027"/>
                  <a:pt x="4729202" y="6511045"/>
                  <a:pt x="4680251" y="6531401"/>
                </a:cubicBezTo>
                <a:cubicBezTo>
                  <a:pt x="4654079" y="6542064"/>
                  <a:pt x="4627422" y="6543033"/>
                  <a:pt x="4613367" y="6574536"/>
                </a:cubicBezTo>
                <a:cubicBezTo>
                  <a:pt x="4609490" y="6583260"/>
                  <a:pt x="4583318" y="6580837"/>
                  <a:pt x="4568293" y="6585684"/>
                </a:cubicBezTo>
                <a:cubicBezTo>
                  <a:pt x="4533882" y="6596831"/>
                  <a:pt x="4498986" y="6607494"/>
                  <a:pt x="4465545" y="6621064"/>
                </a:cubicBezTo>
                <a:cubicBezTo>
                  <a:pt x="4448097" y="6628334"/>
                  <a:pt x="4429195" y="6638512"/>
                  <a:pt x="4417563" y="6652567"/>
                </a:cubicBezTo>
                <a:cubicBezTo>
                  <a:pt x="4397207" y="6677770"/>
                  <a:pt x="4371520" y="6663230"/>
                  <a:pt x="4348740" y="6668077"/>
                </a:cubicBezTo>
                <a:cubicBezTo>
                  <a:pt x="4342440" y="6669530"/>
                  <a:pt x="4334201" y="6667592"/>
                  <a:pt x="4329354" y="6670985"/>
                </a:cubicBezTo>
                <a:cubicBezTo>
                  <a:pt x="4313360" y="6680193"/>
                  <a:pt x="4300274" y="6695702"/>
                  <a:pt x="4283311" y="6700549"/>
                </a:cubicBezTo>
                <a:cubicBezTo>
                  <a:pt x="4238722" y="6713150"/>
                  <a:pt x="4187832" y="6712666"/>
                  <a:pt x="4148574" y="6733991"/>
                </a:cubicBezTo>
                <a:cubicBezTo>
                  <a:pt x="4117071" y="6750954"/>
                  <a:pt x="4085083" y="6760647"/>
                  <a:pt x="4052126" y="6771310"/>
                </a:cubicBezTo>
                <a:cubicBezTo>
                  <a:pt x="4030316" y="6778580"/>
                  <a:pt x="4008506" y="6786334"/>
                  <a:pt x="3986696" y="6794574"/>
                </a:cubicBezTo>
                <a:cubicBezTo>
                  <a:pt x="3981365" y="6796513"/>
                  <a:pt x="3975549" y="6799421"/>
                  <a:pt x="3970702" y="6802328"/>
                </a:cubicBezTo>
                <a:cubicBezTo>
                  <a:pt x="3958586" y="6810083"/>
                  <a:pt x="3946954" y="6823654"/>
                  <a:pt x="3934352" y="6825593"/>
                </a:cubicBezTo>
                <a:cubicBezTo>
                  <a:pt x="3881039" y="6832377"/>
                  <a:pt x="3827726" y="6835770"/>
                  <a:pt x="3773929" y="6840133"/>
                </a:cubicBezTo>
                <a:cubicBezTo>
                  <a:pt x="3734186" y="6843040"/>
                  <a:pt x="3693959" y="6846433"/>
                  <a:pt x="3653732" y="6847402"/>
                </a:cubicBezTo>
                <a:cubicBezTo>
                  <a:pt x="3635314" y="6848856"/>
                  <a:pt x="3617867" y="6844009"/>
                  <a:pt x="3592179" y="6840617"/>
                </a:cubicBezTo>
                <a:close/>
              </a:path>
            </a:pathLst>
          </a:custGeom>
          <a:gradFill flip="none" rotWithShape="1">
            <a:gsLst>
              <a:gs pos="0">
                <a:srgbClr val="262626">
                  <a:alpha val="0"/>
                </a:srgbClr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2700000" scaled="1"/>
            <a:tileRect/>
          </a:gradFill>
          <a:ln w="484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8279744" y="1712556"/>
            <a:ext cx="1958170" cy="1958170"/>
          </a:xfrm>
          <a:prstGeom prst="ellipse">
            <a:avLst/>
          </a:pr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prism isContent="1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9530602" y="4739799"/>
            <a:ext cx="2336637" cy="218305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screen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51023" y="1784627"/>
            <a:ext cx="5023030" cy="328328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矩形 9"/>
          <p:cNvSpPr/>
          <p:nvPr/>
        </p:nvSpPr>
        <p:spPr>
          <a:xfrm>
            <a:off x="7369469" y="2325371"/>
            <a:ext cx="3350668" cy="6052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此处添加详细文本描述，文字内容建议与标题相关尽量简洁生动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……</a:t>
            </a:r>
          </a:p>
        </p:txBody>
      </p:sp>
      <p:sp>
        <p:nvSpPr>
          <p:cNvPr id="11" name="矩形 10"/>
          <p:cNvSpPr/>
          <p:nvPr/>
        </p:nvSpPr>
        <p:spPr>
          <a:xfrm>
            <a:off x="7369469" y="1986817"/>
            <a:ext cx="3069931" cy="3488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ts val="2000"/>
              </a:lnSpc>
              <a:defRPr/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添加标题文本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369469" y="4188468"/>
            <a:ext cx="3350668" cy="6052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此处添加详细文本描述，文字内容建议与标题相关尽量简洁生动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……</a:t>
            </a:r>
          </a:p>
        </p:txBody>
      </p:sp>
      <p:sp>
        <p:nvSpPr>
          <p:cNvPr id="13" name="矩形 12"/>
          <p:cNvSpPr/>
          <p:nvPr/>
        </p:nvSpPr>
        <p:spPr>
          <a:xfrm>
            <a:off x="7369469" y="3849914"/>
            <a:ext cx="3654131" cy="3488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ts val="2000"/>
              </a:lnSpc>
              <a:defRPr/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添加标题文本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130001" y="410752"/>
            <a:ext cx="32624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庞门正道粗书体" panose="02010600030101010101" pitchFamily="2" charset="-122"/>
                <a:ea typeface="庞门正道粗书体" panose="02010600030101010101" pitchFamily="2" charset="-122"/>
              </a:rPr>
              <a:t>单击此处添加标题文本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166871" y="345970"/>
            <a:ext cx="10786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4800" u="none" strike="noStrike" cap="none" spc="300" normalizeH="0" baseline="0">
                <a:ln w="0">
                  <a:solidFill>
                    <a:srgbClr val="262626"/>
                  </a:solidFill>
                </a:ln>
                <a:solidFill>
                  <a:srgbClr val="262626"/>
                </a:solidFill>
                <a:effectLst/>
                <a:uLnTx/>
                <a:uFillTx/>
                <a:latin typeface="汉呈王天喜毛笔书法" panose="00020600040101010101" pitchFamily="18" charset="-128"/>
                <a:ea typeface="汉呈王天喜毛笔书法" panose="00020600040101010101" pitchFamily="18" charset="-128"/>
              </a:defRPr>
            </a:lvl1pPr>
          </a:lstStyle>
          <a:p>
            <a:r>
              <a:rPr lang="en-US" altLang="zh-CN" sz="2400" b="1" dirty="0">
                <a:ln w="0">
                  <a:noFill/>
                </a:ln>
                <a:solidFill>
                  <a:schemeClr val="bg1"/>
                </a:solidFill>
                <a:latin typeface="+mj-lt"/>
                <a:ea typeface="+mn-ea"/>
                <a:cs typeface="+mn-ea"/>
                <a:sym typeface="+mn-lt"/>
              </a:rPr>
              <a:t>01</a:t>
            </a:r>
            <a:endParaRPr lang="zh-CN" altLang="en-US" sz="2400" b="1" dirty="0">
              <a:ln w="0">
                <a:noFill/>
              </a:ln>
              <a:solidFill>
                <a:schemeClr val="bg1"/>
              </a:solidFill>
              <a:latin typeface="+mj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window dir="ver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2666998" y="-2667000"/>
            <a:ext cx="6858001" cy="1219200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5" cstate="screen">
            <a:biLevel thresh="7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5" y="1451407"/>
            <a:ext cx="12192000" cy="3782507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50433" y="108318"/>
            <a:ext cx="4159829" cy="2374171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5059306"/>
            <a:ext cx="12192000" cy="1793720"/>
          </a:xfrm>
          <a:prstGeom prst="rect">
            <a:avLst/>
          </a:prstGeom>
        </p:spPr>
      </p:pic>
      <p:sp>
        <p:nvSpPr>
          <p:cNvPr id="23" name="任意多边形: 形状 71">
            <a:extLst>
              <a:ext uri="{FF2B5EF4-FFF2-40B4-BE49-F238E27FC236}">
                <a16:creationId xmlns:a16="http://schemas.microsoft.com/office/drawing/2014/main" id="{BCF97C48-A51B-4676-9F70-25E0FD564D05}"/>
              </a:ext>
            </a:extLst>
          </p:cNvPr>
          <p:cNvSpPr/>
          <p:nvPr/>
        </p:nvSpPr>
        <p:spPr>
          <a:xfrm rot="5400000">
            <a:off x="4255051" y="3386353"/>
            <a:ext cx="2739899" cy="434615"/>
          </a:xfrm>
          <a:custGeom>
            <a:avLst/>
            <a:gdLst>
              <a:gd name="connsiteX0" fmla="*/ 1332647 w 1785146"/>
              <a:gd name="connsiteY0" fmla="*/ 262419 h 295034"/>
              <a:gd name="connsiteX1" fmla="*/ 1332647 w 1785146"/>
              <a:gd name="connsiteY1" fmla="*/ 258186 h 295034"/>
              <a:gd name="connsiteX2" fmla="*/ 1383936 w 1785146"/>
              <a:gd name="connsiteY2" fmla="*/ 258186 h 295034"/>
              <a:gd name="connsiteX3" fmla="*/ 1388168 w 1785146"/>
              <a:gd name="connsiteY3" fmla="*/ 258186 h 295034"/>
              <a:gd name="connsiteX4" fmla="*/ 1371114 w 1785146"/>
              <a:gd name="connsiteY4" fmla="*/ 253954 h 295034"/>
              <a:gd name="connsiteX5" fmla="*/ 1503444 w 1785146"/>
              <a:gd name="connsiteY5" fmla="*/ 253954 h 295034"/>
              <a:gd name="connsiteX6" fmla="*/ 1512033 w 1785146"/>
              <a:gd name="connsiteY6" fmla="*/ 253954 h 295034"/>
              <a:gd name="connsiteX7" fmla="*/ 1729762 w 1785146"/>
              <a:gd name="connsiteY7" fmla="*/ 253954 h 295034"/>
              <a:gd name="connsiteX8" fmla="*/ 1721171 w 1785146"/>
              <a:gd name="connsiteY8" fmla="*/ 249721 h 295034"/>
              <a:gd name="connsiteX9" fmla="*/ 1785282 w 1785146"/>
              <a:gd name="connsiteY9" fmla="*/ 245489 h 295034"/>
              <a:gd name="connsiteX10" fmla="*/ 1345469 w 1785146"/>
              <a:gd name="connsiteY10" fmla="*/ 237024 h 295034"/>
              <a:gd name="connsiteX11" fmla="*/ 1349702 w 1785146"/>
              <a:gd name="connsiteY11" fmla="*/ 232791 h 295034"/>
              <a:gd name="connsiteX12" fmla="*/ 1763872 w 1785146"/>
              <a:gd name="connsiteY12" fmla="*/ 237024 h 295034"/>
              <a:gd name="connsiteX13" fmla="*/ 1640007 w 1785146"/>
              <a:gd name="connsiteY13" fmla="*/ 228558 h 295034"/>
              <a:gd name="connsiteX14" fmla="*/ 1640007 w 1785146"/>
              <a:gd name="connsiteY14" fmla="*/ 228558 h 295034"/>
              <a:gd name="connsiteX15" fmla="*/ 1704118 w 1785146"/>
              <a:gd name="connsiteY15" fmla="*/ 228558 h 295034"/>
              <a:gd name="connsiteX16" fmla="*/ 1605897 w 1785146"/>
              <a:gd name="connsiteY16" fmla="*/ 224326 h 295034"/>
              <a:gd name="connsiteX17" fmla="*/ 1605897 w 1785146"/>
              <a:gd name="connsiteY17" fmla="*/ 228558 h 295034"/>
              <a:gd name="connsiteX18" fmla="*/ 1593075 w 1785146"/>
              <a:gd name="connsiteY18" fmla="*/ 224326 h 295034"/>
              <a:gd name="connsiteX19" fmla="*/ 1580253 w 1785146"/>
              <a:gd name="connsiteY19" fmla="*/ 228558 h 295034"/>
              <a:gd name="connsiteX20" fmla="*/ 1464977 w 1785146"/>
              <a:gd name="connsiteY20" fmla="*/ 224326 h 295034"/>
              <a:gd name="connsiteX21" fmla="*/ 1460745 w 1785146"/>
              <a:gd name="connsiteY21" fmla="*/ 220093 h 295034"/>
              <a:gd name="connsiteX22" fmla="*/ 1469334 w 1785146"/>
              <a:gd name="connsiteY22" fmla="*/ 220093 h 295034"/>
              <a:gd name="connsiteX23" fmla="*/ 1717064 w 1785146"/>
              <a:gd name="connsiteY23" fmla="*/ 220093 h 295034"/>
              <a:gd name="connsiteX24" fmla="*/ 1401115 w 1785146"/>
              <a:gd name="connsiteY24" fmla="*/ 207396 h 295034"/>
              <a:gd name="connsiteX25" fmla="*/ 1665900 w 1785146"/>
              <a:gd name="connsiteY25" fmla="*/ 211628 h 295034"/>
              <a:gd name="connsiteX26" fmla="*/ 1674489 w 1785146"/>
              <a:gd name="connsiteY26" fmla="*/ 207396 h 295034"/>
              <a:gd name="connsiteX27" fmla="*/ 1738600 w 1785146"/>
              <a:gd name="connsiteY27" fmla="*/ 207396 h 295034"/>
              <a:gd name="connsiteX28" fmla="*/ 1422651 w 1785146"/>
              <a:gd name="connsiteY28" fmla="*/ 198930 h 295034"/>
              <a:gd name="connsiteX29" fmla="*/ 1435473 w 1785146"/>
              <a:gd name="connsiteY29" fmla="*/ 194698 h 295034"/>
              <a:gd name="connsiteX30" fmla="*/ 1717313 w 1785146"/>
              <a:gd name="connsiteY30" fmla="*/ 198930 h 295034"/>
              <a:gd name="connsiteX31" fmla="*/ 1640504 w 1785146"/>
              <a:gd name="connsiteY31" fmla="*/ 190465 h 295034"/>
              <a:gd name="connsiteX32" fmla="*/ 1691793 w 1785146"/>
              <a:gd name="connsiteY32" fmla="*/ 190465 h 295034"/>
              <a:gd name="connsiteX33" fmla="*/ 1653326 w 1785146"/>
              <a:gd name="connsiteY33" fmla="*/ 186233 h 295034"/>
              <a:gd name="connsiteX34" fmla="*/ 1606395 w 1785146"/>
              <a:gd name="connsiteY34" fmla="*/ 177768 h 295034"/>
              <a:gd name="connsiteX35" fmla="*/ 1623449 w 1785146"/>
              <a:gd name="connsiteY35" fmla="*/ 177768 h 295034"/>
              <a:gd name="connsiteX36" fmla="*/ 1529461 w 1785146"/>
              <a:gd name="connsiteY36" fmla="*/ 169303 h 295034"/>
              <a:gd name="connsiteX37" fmla="*/ 1657559 w 1785146"/>
              <a:gd name="connsiteY37" fmla="*/ 169303 h 295034"/>
              <a:gd name="connsiteX38" fmla="*/ 1696026 w 1785146"/>
              <a:gd name="connsiteY38" fmla="*/ 165070 h 295034"/>
              <a:gd name="connsiteX39" fmla="*/ 1610627 w 1785146"/>
              <a:gd name="connsiteY39" fmla="*/ 160837 h 295034"/>
              <a:gd name="connsiteX40" fmla="*/ 1606395 w 1785146"/>
              <a:gd name="connsiteY40" fmla="*/ 160837 h 295034"/>
              <a:gd name="connsiteX41" fmla="*/ 1666149 w 1785146"/>
              <a:gd name="connsiteY41" fmla="*/ 160837 h 295034"/>
              <a:gd name="connsiteX42" fmla="*/ 1721670 w 1785146"/>
              <a:gd name="connsiteY42" fmla="*/ 156605 h 295034"/>
              <a:gd name="connsiteX43" fmla="*/ 1401365 w 1785146"/>
              <a:gd name="connsiteY43" fmla="*/ 143907 h 295034"/>
              <a:gd name="connsiteX44" fmla="*/ 1397132 w 1785146"/>
              <a:gd name="connsiteY44" fmla="*/ 143907 h 295034"/>
              <a:gd name="connsiteX45" fmla="*/ 1405722 w 1785146"/>
              <a:gd name="connsiteY45" fmla="*/ 143907 h 295034"/>
              <a:gd name="connsiteX46" fmla="*/ 1316091 w 1785146"/>
              <a:gd name="connsiteY46" fmla="*/ 135442 h 295034"/>
              <a:gd name="connsiteX47" fmla="*/ 1606519 w 1785146"/>
              <a:gd name="connsiteY47" fmla="*/ 139675 h 295034"/>
              <a:gd name="connsiteX48" fmla="*/ 1337503 w 1785146"/>
              <a:gd name="connsiteY48" fmla="*/ 126977 h 295034"/>
              <a:gd name="connsiteX49" fmla="*/ 1384434 w 1785146"/>
              <a:gd name="connsiteY49" fmla="*/ 122744 h 295034"/>
              <a:gd name="connsiteX50" fmla="*/ 1435723 w 1785146"/>
              <a:gd name="connsiteY50" fmla="*/ 126977 h 295034"/>
              <a:gd name="connsiteX51" fmla="*/ 1363147 w 1785146"/>
              <a:gd name="connsiteY51" fmla="*/ 122744 h 295034"/>
              <a:gd name="connsiteX52" fmla="*/ 1550998 w 1785146"/>
              <a:gd name="connsiteY52" fmla="*/ 122744 h 295034"/>
              <a:gd name="connsiteX53" fmla="*/ 1486888 w 1785146"/>
              <a:gd name="connsiteY53" fmla="*/ 118512 h 295034"/>
              <a:gd name="connsiteX54" fmla="*/ 1418544 w 1785146"/>
              <a:gd name="connsiteY54" fmla="*/ 110047 h 295034"/>
              <a:gd name="connsiteX55" fmla="*/ 1576518 w 1785146"/>
              <a:gd name="connsiteY55" fmla="*/ 114279 h 295034"/>
              <a:gd name="connsiteX56" fmla="*/ 1529586 w 1785146"/>
              <a:gd name="connsiteY56" fmla="*/ 114279 h 295034"/>
              <a:gd name="connsiteX57" fmla="*/ 1529586 w 1785146"/>
              <a:gd name="connsiteY57" fmla="*/ 114279 h 295034"/>
              <a:gd name="connsiteX58" fmla="*/ 1589340 w 1785146"/>
              <a:gd name="connsiteY58" fmla="*/ 114279 h 295034"/>
              <a:gd name="connsiteX59" fmla="*/ 1580750 w 1785146"/>
              <a:gd name="connsiteY59" fmla="*/ 114279 h 295034"/>
              <a:gd name="connsiteX60" fmla="*/ 1687560 w 1785146"/>
              <a:gd name="connsiteY60" fmla="*/ 114279 h 295034"/>
              <a:gd name="connsiteX61" fmla="*/ 1614984 w 1785146"/>
              <a:gd name="connsiteY61" fmla="*/ 110047 h 295034"/>
              <a:gd name="connsiteX62" fmla="*/ 1525353 w 1785146"/>
              <a:gd name="connsiteY62" fmla="*/ 105814 h 295034"/>
              <a:gd name="connsiteX63" fmla="*/ 1529586 w 1785146"/>
              <a:gd name="connsiteY63" fmla="*/ 101582 h 295034"/>
              <a:gd name="connsiteX64" fmla="*/ 1747314 w 1785146"/>
              <a:gd name="connsiteY64" fmla="*/ 101582 h 295034"/>
              <a:gd name="connsiteX65" fmla="*/ 1743082 w 1785146"/>
              <a:gd name="connsiteY65" fmla="*/ 101582 h 295034"/>
              <a:gd name="connsiteX66" fmla="*/ 1435599 w 1785146"/>
              <a:gd name="connsiteY66" fmla="*/ 88884 h 295034"/>
              <a:gd name="connsiteX67" fmla="*/ 1388667 w 1785146"/>
              <a:gd name="connsiteY67" fmla="*/ 88884 h 295034"/>
              <a:gd name="connsiteX68" fmla="*/ 1525353 w 1785146"/>
              <a:gd name="connsiteY68" fmla="*/ 88884 h 295034"/>
              <a:gd name="connsiteX69" fmla="*/ 1418544 w 1785146"/>
              <a:gd name="connsiteY69" fmla="*/ 84651 h 295034"/>
              <a:gd name="connsiteX70" fmla="*/ 1422777 w 1785146"/>
              <a:gd name="connsiteY70" fmla="*/ 80419 h 295034"/>
              <a:gd name="connsiteX71" fmla="*/ 1559463 w 1785146"/>
              <a:gd name="connsiteY71" fmla="*/ 76186 h 295034"/>
              <a:gd name="connsiteX72" fmla="*/ 1550873 w 1785146"/>
              <a:gd name="connsiteY72" fmla="*/ 76186 h 295034"/>
              <a:gd name="connsiteX73" fmla="*/ 1559463 w 1785146"/>
              <a:gd name="connsiteY73" fmla="*/ 71954 h 295034"/>
              <a:gd name="connsiteX74" fmla="*/ 1512531 w 1785146"/>
              <a:gd name="connsiteY74" fmla="*/ 71954 h 295034"/>
              <a:gd name="connsiteX75" fmla="*/ 1457011 w 1785146"/>
              <a:gd name="connsiteY75" fmla="*/ 63488 h 295034"/>
              <a:gd name="connsiteX76" fmla="*/ 1461242 w 1785146"/>
              <a:gd name="connsiteY76" fmla="*/ 63488 h 295034"/>
              <a:gd name="connsiteX77" fmla="*/ 1593572 w 1785146"/>
              <a:gd name="connsiteY77" fmla="*/ 63488 h 295034"/>
              <a:gd name="connsiteX78" fmla="*/ 1465475 w 1785146"/>
              <a:gd name="connsiteY78" fmla="*/ 59256 h 295034"/>
              <a:gd name="connsiteX79" fmla="*/ 1529586 w 1785146"/>
              <a:gd name="connsiteY79" fmla="*/ 55023 h 295034"/>
              <a:gd name="connsiteX80" fmla="*/ 1525353 w 1785146"/>
              <a:gd name="connsiteY80" fmla="*/ 55023 h 295034"/>
              <a:gd name="connsiteX81" fmla="*/ 1388667 w 1785146"/>
              <a:gd name="connsiteY81" fmla="*/ 50791 h 295034"/>
              <a:gd name="connsiteX82" fmla="*/ 1520996 w 1785146"/>
              <a:gd name="connsiteY82" fmla="*/ 50791 h 295034"/>
              <a:gd name="connsiteX83" fmla="*/ 1482530 w 1785146"/>
              <a:gd name="connsiteY83" fmla="*/ 46558 h 295034"/>
              <a:gd name="connsiteX84" fmla="*/ 1602038 w 1785146"/>
              <a:gd name="connsiteY84" fmla="*/ 46558 h 295034"/>
              <a:gd name="connsiteX85" fmla="*/ 1290322 w 1785146"/>
              <a:gd name="connsiteY85" fmla="*/ 33860 h 295034"/>
              <a:gd name="connsiteX86" fmla="*/ 1341611 w 1785146"/>
              <a:gd name="connsiteY86" fmla="*/ 29628 h 295034"/>
              <a:gd name="connsiteX87" fmla="*/ 1204923 w 1785146"/>
              <a:gd name="connsiteY87" fmla="*/ 25395 h 295034"/>
              <a:gd name="connsiteX88" fmla="*/ 1196334 w 1785146"/>
              <a:gd name="connsiteY88" fmla="*/ 21163 h 295034"/>
              <a:gd name="connsiteX89" fmla="*/ 1209156 w 1785146"/>
              <a:gd name="connsiteY89" fmla="*/ 21163 h 295034"/>
              <a:gd name="connsiteX90" fmla="*/ 1503817 w 1785146"/>
              <a:gd name="connsiteY90" fmla="*/ 29628 h 295034"/>
              <a:gd name="connsiteX91" fmla="*/ 1627682 w 1785146"/>
              <a:gd name="connsiteY91" fmla="*/ 33860 h 295034"/>
              <a:gd name="connsiteX92" fmla="*/ 1525229 w 1785146"/>
              <a:gd name="connsiteY92" fmla="*/ 29628 h 295034"/>
              <a:gd name="connsiteX93" fmla="*/ 1520996 w 1785146"/>
              <a:gd name="connsiteY93" fmla="*/ 29628 h 295034"/>
              <a:gd name="connsiteX94" fmla="*/ 1661916 w 1785146"/>
              <a:gd name="connsiteY94" fmla="*/ 29628 h 295034"/>
              <a:gd name="connsiteX95" fmla="*/ 1457011 w 1785146"/>
              <a:gd name="connsiteY95" fmla="*/ 16930 h 295034"/>
              <a:gd name="connsiteX96" fmla="*/ 1461242 w 1785146"/>
              <a:gd name="connsiteY96" fmla="*/ 21163 h 295034"/>
              <a:gd name="connsiteX97" fmla="*/ 1422777 w 1785146"/>
              <a:gd name="connsiteY97" fmla="*/ 16930 h 295034"/>
              <a:gd name="connsiteX98" fmla="*/ 1422777 w 1785146"/>
              <a:gd name="connsiteY98" fmla="*/ 16930 h 295034"/>
              <a:gd name="connsiteX99" fmla="*/ 1422777 w 1785146"/>
              <a:gd name="connsiteY99" fmla="*/ 16930 h 295034"/>
              <a:gd name="connsiteX100" fmla="*/ 1418544 w 1785146"/>
              <a:gd name="connsiteY100" fmla="*/ 16930 h 295034"/>
              <a:gd name="connsiteX101" fmla="*/ 1392900 w 1785146"/>
              <a:gd name="connsiteY101" fmla="*/ 12698 h 295034"/>
              <a:gd name="connsiteX102" fmla="*/ 1388667 w 1785146"/>
              <a:gd name="connsiteY102" fmla="*/ 16930 h 295034"/>
              <a:gd name="connsiteX103" fmla="*/ 1380077 w 1785146"/>
              <a:gd name="connsiteY103" fmla="*/ 12698 h 295034"/>
              <a:gd name="connsiteX104" fmla="*/ 1380077 w 1785146"/>
              <a:gd name="connsiteY104" fmla="*/ 16930 h 295034"/>
              <a:gd name="connsiteX105" fmla="*/ 1213513 w 1785146"/>
              <a:gd name="connsiteY105" fmla="*/ 12698 h 295034"/>
              <a:gd name="connsiteX106" fmla="*/ 1217746 w 1785146"/>
              <a:gd name="connsiteY106" fmla="*/ 8465 h 295034"/>
              <a:gd name="connsiteX107" fmla="*/ 1192101 w 1785146"/>
              <a:gd name="connsiteY107" fmla="*/ 12698 h 295034"/>
              <a:gd name="connsiteX108" fmla="*/ 1102471 w 1785146"/>
              <a:gd name="connsiteY108" fmla="*/ 12698 h 295034"/>
              <a:gd name="connsiteX109" fmla="*/ 1098238 w 1785146"/>
              <a:gd name="connsiteY109" fmla="*/ 8465 h 295034"/>
              <a:gd name="connsiteX110" fmla="*/ 1098238 w 1785146"/>
              <a:gd name="connsiteY110" fmla="*/ 8465 h 295034"/>
              <a:gd name="connsiteX111" fmla="*/ 1085416 w 1785146"/>
              <a:gd name="connsiteY111" fmla="*/ 8465 h 295034"/>
              <a:gd name="connsiteX112" fmla="*/ 1085416 w 1785146"/>
              <a:gd name="connsiteY112" fmla="*/ 8465 h 295034"/>
              <a:gd name="connsiteX113" fmla="*/ 1025662 w 1785146"/>
              <a:gd name="connsiteY113" fmla="*/ 8465 h 295034"/>
              <a:gd name="connsiteX114" fmla="*/ 1029894 w 1785146"/>
              <a:gd name="connsiteY114" fmla="*/ 8465 h 295034"/>
              <a:gd name="connsiteX115" fmla="*/ 1008483 w 1785146"/>
              <a:gd name="connsiteY115" fmla="*/ 8465 h 295034"/>
              <a:gd name="connsiteX116" fmla="*/ 1008483 w 1785146"/>
              <a:gd name="connsiteY116" fmla="*/ 8465 h 295034"/>
              <a:gd name="connsiteX117" fmla="*/ 918852 w 1785146"/>
              <a:gd name="connsiteY117" fmla="*/ 8465 h 295034"/>
              <a:gd name="connsiteX118" fmla="*/ 918852 w 1785146"/>
              <a:gd name="connsiteY118" fmla="*/ 4232 h 295034"/>
              <a:gd name="connsiteX119" fmla="*/ 910263 w 1785146"/>
              <a:gd name="connsiteY119" fmla="*/ 4232 h 295034"/>
              <a:gd name="connsiteX120" fmla="*/ 867563 w 1785146"/>
              <a:gd name="connsiteY120" fmla="*/ 8465 h 295034"/>
              <a:gd name="connsiteX121" fmla="*/ 854741 w 1785146"/>
              <a:gd name="connsiteY121" fmla="*/ 8465 h 295034"/>
              <a:gd name="connsiteX122" fmla="*/ 807809 w 1785146"/>
              <a:gd name="connsiteY122" fmla="*/ 4232 h 295034"/>
              <a:gd name="connsiteX123" fmla="*/ 782165 w 1785146"/>
              <a:gd name="connsiteY123" fmla="*/ 8465 h 295034"/>
              <a:gd name="connsiteX124" fmla="*/ 769343 w 1785146"/>
              <a:gd name="connsiteY124" fmla="*/ 4232 h 295034"/>
              <a:gd name="connsiteX125" fmla="*/ 696767 w 1785146"/>
              <a:gd name="connsiteY125" fmla="*/ 4232 h 295034"/>
              <a:gd name="connsiteX126" fmla="*/ 692534 w 1785146"/>
              <a:gd name="connsiteY126" fmla="*/ 4232 h 295034"/>
              <a:gd name="connsiteX127" fmla="*/ 688301 w 1785146"/>
              <a:gd name="connsiteY127" fmla="*/ 4232 h 295034"/>
              <a:gd name="connsiteX128" fmla="*/ 684069 w 1785146"/>
              <a:gd name="connsiteY128" fmla="*/ 4232 h 295034"/>
              <a:gd name="connsiteX129" fmla="*/ 637137 w 1785146"/>
              <a:gd name="connsiteY129" fmla="*/ 4232 h 295034"/>
              <a:gd name="connsiteX130" fmla="*/ 611493 w 1785146"/>
              <a:gd name="connsiteY130" fmla="*/ 4232 h 295034"/>
              <a:gd name="connsiteX131" fmla="*/ 329654 w 1785146"/>
              <a:gd name="connsiteY131" fmla="*/ 4232 h 295034"/>
              <a:gd name="connsiteX132" fmla="*/ 329654 w 1785146"/>
              <a:gd name="connsiteY132" fmla="*/ 0 h 295034"/>
              <a:gd name="connsiteX133" fmla="*/ 359531 w 1785146"/>
              <a:gd name="connsiteY133" fmla="*/ 0 h 295034"/>
              <a:gd name="connsiteX134" fmla="*/ 257078 w 1785146"/>
              <a:gd name="connsiteY134" fmla="*/ 4232 h 295034"/>
              <a:gd name="connsiteX135" fmla="*/ 5116 w 1785146"/>
              <a:gd name="connsiteY135" fmla="*/ 25395 h 295034"/>
              <a:gd name="connsiteX136" fmla="*/ 13705 w 1785146"/>
              <a:gd name="connsiteY136" fmla="*/ 25395 h 295034"/>
              <a:gd name="connsiteX137" fmla="*/ 883 w 1785146"/>
              <a:gd name="connsiteY137" fmla="*/ 33860 h 295034"/>
              <a:gd name="connsiteX138" fmla="*/ 9473 w 1785146"/>
              <a:gd name="connsiteY138" fmla="*/ 33860 h 295034"/>
              <a:gd name="connsiteX139" fmla="*/ 883 w 1785146"/>
              <a:gd name="connsiteY139" fmla="*/ 38093 h 295034"/>
              <a:gd name="connsiteX140" fmla="*/ 13705 w 1785146"/>
              <a:gd name="connsiteY140" fmla="*/ 42326 h 295034"/>
              <a:gd name="connsiteX141" fmla="*/ 883 w 1785146"/>
              <a:gd name="connsiteY141" fmla="*/ 46558 h 295034"/>
              <a:gd name="connsiteX142" fmla="*/ 883 w 1785146"/>
              <a:gd name="connsiteY142" fmla="*/ 50791 h 295034"/>
              <a:gd name="connsiteX143" fmla="*/ 13705 w 1785146"/>
              <a:gd name="connsiteY143" fmla="*/ 55023 h 295034"/>
              <a:gd name="connsiteX144" fmla="*/ 5116 w 1785146"/>
              <a:gd name="connsiteY144" fmla="*/ 63488 h 295034"/>
              <a:gd name="connsiteX145" fmla="*/ 13705 w 1785146"/>
              <a:gd name="connsiteY145" fmla="*/ 67721 h 295034"/>
              <a:gd name="connsiteX146" fmla="*/ 9473 w 1785146"/>
              <a:gd name="connsiteY146" fmla="*/ 67721 h 295034"/>
              <a:gd name="connsiteX147" fmla="*/ 5241 w 1785146"/>
              <a:gd name="connsiteY147" fmla="*/ 71954 h 295034"/>
              <a:gd name="connsiteX148" fmla="*/ 22295 w 1785146"/>
              <a:gd name="connsiteY148" fmla="*/ 84651 h 295034"/>
              <a:gd name="connsiteX149" fmla="*/ 13705 w 1785146"/>
              <a:gd name="connsiteY149" fmla="*/ 88884 h 295034"/>
              <a:gd name="connsiteX150" fmla="*/ 26527 w 1785146"/>
              <a:gd name="connsiteY150" fmla="*/ 88884 h 295034"/>
              <a:gd name="connsiteX151" fmla="*/ 9473 w 1785146"/>
              <a:gd name="connsiteY151" fmla="*/ 93116 h 295034"/>
              <a:gd name="connsiteX152" fmla="*/ 18062 w 1785146"/>
              <a:gd name="connsiteY152" fmla="*/ 97349 h 295034"/>
              <a:gd name="connsiteX153" fmla="*/ 9473 w 1785146"/>
              <a:gd name="connsiteY153" fmla="*/ 101582 h 295034"/>
              <a:gd name="connsiteX154" fmla="*/ 13705 w 1785146"/>
              <a:gd name="connsiteY154" fmla="*/ 101582 h 295034"/>
              <a:gd name="connsiteX155" fmla="*/ 17938 w 1785146"/>
              <a:gd name="connsiteY155" fmla="*/ 105814 h 295034"/>
              <a:gd name="connsiteX156" fmla="*/ 30760 w 1785146"/>
              <a:gd name="connsiteY156" fmla="*/ 110047 h 295034"/>
              <a:gd name="connsiteX157" fmla="*/ 17938 w 1785146"/>
              <a:gd name="connsiteY157" fmla="*/ 110047 h 295034"/>
              <a:gd name="connsiteX158" fmla="*/ 26527 w 1785146"/>
              <a:gd name="connsiteY158" fmla="*/ 114279 h 295034"/>
              <a:gd name="connsiteX159" fmla="*/ 22295 w 1785146"/>
              <a:gd name="connsiteY159" fmla="*/ 114279 h 295034"/>
              <a:gd name="connsiteX160" fmla="*/ 26527 w 1785146"/>
              <a:gd name="connsiteY160" fmla="*/ 118512 h 295034"/>
              <a:gd name="connsiteX161" fmla="*/ 26527 w 1785146"/>
              <a:gd name="connsiteY161" fmla="*/ 126977 h 295034"/>
              <a:gd name="connsiteX162" fmla="*/ 47939 w 1785146"/>
              <a:gd name="connsiteY162" fmla="*/ 135442 h 295034"/>
              <a:gd name="connsiteX163" fmla="*/ 30884 w 1785146"/>
              <a:gd name="connsiteY163" fmla="*/ 139675 h 295034"/>
              <a:gd name="connsiteX164" fmla="*/ 26652 w 1785146"/>
              <a:gd name="connsiteY164" fmla="*/ 139675 h 295034"/>
              <a:gd name="connsiteX165" fmla="*/ 56529 w 1785146"/>
              <a:gd name="connsiteY165" fmla="*/ 148140 h 295034"/>
              <a:gd name="connsiteX166" fmla="*/ 30884 w 1785146"/>
              <a:gd name="connsiteY166" fmla="*/ 152372 h 295034"/>
              <a:gd name="connsiteX167" fmla="*/ 47939 w 1785146"/>
              <a:gd name="connsiteY167" fmla="*/ 152372 h 295034"/>
              <a:gd name="connsiteX168" fmla="*/ 35117 w 1785146"/>
              <a:gd name="connsiteY168" fmla="*/ 160837 h 295034"/>
              <a:gd name="connsiteX169" fmla="*/ 47939 w 1785146"/>
              <a:gd name="connsiteY169" fmla="*/ 165070 h 295034"/>
              <a:gd name="connsiteX170" fmla="*/ 30884 w 1785146"/>
              <a:gd name="connsiteY170" fmla="*/ 173535 h 295034"/>
              <a:gd name="connsiteX171" fmla="*/ 39475 w 1785146"/>
              <a:gd name="connsiteY171" fmla="*/ 173535 h 295034"/>
              <a:gd name="connsiteX172" fmla="*/ 39475 w 1785146"/>
              <a:gd name="connsiteY172" fmla="*/ 182000 h 295034"/>
              <a:gd name="connsiteX173" fmla="*/ 48064 w 1785146"/>
              <a:gd name="connsiteY173" fmla="*/ 186233 h 295034"/>
              <a:gd name="connsiteX174" fmla="*/ 39475 w 1785146"/>
              <a:gd name="connsiteY174" fmla="*/ 190465 h 295034"/>
              <a:gd name="connsiteX175" fmla="*/ 60886 w 1785146"/>
              <a:gd name="connsiteY175" fmla="*/ 194698 h 295034"/>
              <a:gd name="connsiteX176" fmla="*/ 39475 w 1785146"/>
              <a:gd name="connsiteY176" fmla="*/ 198930 h 295034"/>
              <a:gd name="connsiteX177" fmla="*/ 43707 w 1785146"/>
              <a:gd name="connsiteY177" fmla="*/ 203163 h 295034"/>
              <a:gd name="connsiteX178" fmla="*/ 35117 w 1785146"/>
              <a:gd name="connsiteY178" fmla="*/ 203163 h 295034"/>
              <a:gd name="connsiteX179" fmla="*/ 52172 w 1785146"/>
              <a:gd name="connsiteY179" fmla="*/ 207396 h 295034"/>
              <a:gd name="connsiteX180" fmla="*/ 47939 w 1785146"/>
              <a:gd name="connsiteY180" fmla="*/ 207396 h 295034"/>
              <a:gd name="connsiteX181" fmla="*/ 60761 w 1785146"/>
              <a:gd name="connsiteY181" fmla="*/ 211628 h 295034"/>
              <a:gd name="connsiteX182" fmla="*/ 43707 w 1785146"/>
              <a:gd name="connsiteY182" fmla="*/ 215861 h 295034"/>
              <a:gd name="connsiteX183" fmla="*/ 47939 w 1785146"/>
              <a:gd name="connsiteY183" fmla="*/ 215861 h 295034"/>
              <a:gd name="connsiteX184" fmla="*/ 43707 w 1785146"/>
              <a:gd name="connsiteY184" fmla="*/ 220093 h 295034"/>
              <a:gd name="connsiteX185" fmla="*/ 69351 w 1785146"/>
              <a:gd name="connsiteY185" fmla="*/ 220093 h 295034"/>
              <a:gd name="connsiteX186" fmla="*/ 43707 w 1785146"/>
              <a:gd name="connsiteY186" fmla="*/ 224326 h 295034"/>
              <a:gd name="connsiteX187" fmla="*/ 90638 w 1785146"/>
              <a:gd name="connsiteY187" fmla="*/ 228558 h 295034"/>
              <a:gd name="connsiteX188" fmla="*/ 35117 w 1785146"/>
              <a:gd name="connsiteY188" fmla="*/ 237024 h 295034"/>
              <a:gd name="connsiteX189" fmla="*/ 47939 w 1785146"/>
              <a:gd name="connsiteY189" fmla="*/ 241256 h 295034"/>
              <a:gd name="connsiteX190" fmla="*/ 43707 w 1785146"/>
              <a:gd name="connsiteY190" fmla="*/ 241256 h 295034"/>
              <a:gd name="connsiteX191" fmla="*/ 65118 w 1785146"/>
              <a:gd name="connsiteY191" fmla="*/ 245489 h 295034"/>
              <a:gd name="connsiteX192" fmla="*/ 56529 w 1785146"/>
              <a:gd name="connsiteY192" fmla="*/ 249721 h 295034"/>
              <a:gd name="connsiteX193" fmla="*/ 56529 w 1785146"/>
              <a:gd name="connsiteY193" fmla="*/ 249721 h 295034"/>
              <a:gd name="connsiteX194" fmla="*/ 47939 w 1785146"/>
              <a:gd name="connsiteY194" fmla="*/ 253954 h 295034"/>
              <a:gd name="connsiteX195" fmla="*/ 69351 w 1785146"/>
              <a:gd name="connsiteY195" fmla="*/ 258186 h 295034"/>
              <a:gd name="connsiteX196" fmla="*/ 244380 w 1785146"/>
              <a:gd name="connsiteY196" fmla="*/ 283582 h 295034"/>
              <a:gd name="connsiteX197" fmla="*/ 244380 w 1785146"/>
              <a:gd name="connsiteY197" fmla="*/ 283582 h 295034"/>
              <a:gd name="connsiteX198" fmla="*/ 351190 w 1785146"/>
              <a:gd name="connsiteY198" fmla="*/ 287814 h 295034"/>
              <a:gd name="connsiteX199" fmla="*/ 372602 w 1785146"/>
              <a:gd name="connsiteY199" fmla="*/ 292047 h 295034"/>
              <a:gd name="connsiteX200" fmla="*/ 1013088 w 1785146"/>
              <a:gd name="connsiteY200" fmla="*/ 292047 h 295034"/>
              <a:gd name="connsiteX201" fmla="*/ 1051556 w 1785146"/>
              <a:gd name="connsiteY201" fmla="*/ 292047 h 295034"/>
              <a:gd name="connsiteX202" fmla="*/ 1299285 w 1785146"/>
              <a:gd name="connsiteY202" fmla="*/ 292047 h 295034"/>
              <a:gd name="connsiteX203" fmla="*/ 1295052 w 1785146"/>
              <a:gd name="connsiteY203" fmla="*/ 292047 h 295034"/>
              <a:gd name="connsiteX204" fmla="*/ 1367628 w 1785146"/>
              <a:gd name="connsiteY204" fmla="*/ 287814 h 295034"/>
              <a:gd name="connsiteX205" fmla="*/ 1371861 w 1785146"/>
              <a:gd name="connsiteY205" fmla="*/ 292047 h 295034"/>
              <a:gd name="connsiteX206" fmla="*/ 1435972 w 1785146"/>
              <a:gd name="connsiteY206" fmla="*/ 287814 h 295034"/>
              <a:gd name="connsiteX207" fmla="*/ 1713578 w 1785146"/>
              <a:gd name="connsiteY207" fmla="*/ 283582 h 295034"/>
              <a:gd name="connsiteX208" fmla="*/ 1666646 w 1785146"/>
              <a:gd name="connsiteY208" fmla="*/ 279349 h 295034"/>
              <a:gd name="connsiteX209" fmla="*/ 1777689 w 1785146"/>
              <a:gd name="connsiteY209" fmla="*/ 266652 h 295034"/>
              <a:gd name="connsiteX210" fmla="*/ 1332647 w 1785146"/>
              <a:gd name="connsiteY210" fmla="*/ 262419 h 295034"/>
              <a:gd name="connsiteX211" fmla="*/ 1332647 w 1785146"/>
              <a:gd name="connsiteY211" fmla="*/ 262419 h 295034"/>
              <a:gd name="connsiteX212" fmla="*/ 1430868 w 1785146"/>
              <a:gd name="connsiteY212" fmla="*/ 55148 h 295034"/>
              <a:gd name="connsiteX213" fmla="*/ 1422278 w 1785146"/>
              <a:gd name="connsiteY213" fmla="*/ 55148 h 295034"/>
              <a:gd name="connsiteX214" fmla="*/ 1413688 w 1785146"/>
              <a:gd name="connsiteY214" fmla="*/ 55148 h 295034"/>
              <a:gd name="connsiteX215" fmla="*/ 1430868 w 1785146"/>
              <a:gd name="connsiteY215" fmla="*/ 55148 h 295034"/>
              <a:gd name="connsiteX216" fmla="*/ 1430868 w 1785146"/>
              <a:gd name="connsiteY216" fmla="*/ 55148 h 295034"/>
              <a:gd name="connsiteX217" fmla="*/ 1430868 w 1785146"/>
              <a:gd name="connsiteY217" fmla="*/ 55148 h 295034"/>
              <a:gd name="connsiteX218" fmla="*/ 1319825 w 1785146"/>
              <a:gd name="connsiteY218" fmla="*/ 287814 h 295034"/>
              <a:gd name="connsiteX219" fmla="*/ 1345469 w 1785146"/>
              <a:gd name="connsiteY219" fmla="*/ 287814 h 295034"/>
              <a:gd name="connsiteX220" fmla="*/ 1319825 w 1785146"/>
              <a:gd name="connsiteY220" fmla="*/ 287814 h 295034"/>
              <a:gd name="connsiteX221" fmla="*/ 1319825 w 1785146"/>
              <a:gd name="connsiteY221" fmla="*/ 287814 h 295034"/>
              <a:gd name="connsiteX222" fmla="*/ 1371114 w 1785146"/>
              <a:gd name="connsiteY222" fmla="*/ 275117 h 295034"/>
              <a:gd name="connsiteX223" fmla="*/ 1362524 w 1785146"/>
              <a:gd name="connsiteY223" fmla="*/ 275117 h 295034"/>
              <a:gd name="connsiteX224" fmla="*/ 1221605 w 1785146"/>
              <a:gd name="connsiteY224" fmla="*/ 275117 h 295034"/>
              <a:gd name="connsiteX225" fmla="*/ 1200193 w 1785146"/>
              <a:gd name="connsiteY225" fmla="*/ 275117 h 295034"/>
              <a:gd name="connsiteX226" fmla="*/ 1221605 w 1785146"/>
              <a:gd name="connsiteY226" fmla="*/ 275117 h 295034"/>
              <a:gd name="connsiteX227" fmla="*/ 1388168 w 1785146"/>
              <a:gd name="connsiteY227" fmla="*/ 270884 h 295034"/>
              <a:gd name="connsiteX228" fmla="*/ 1400991 w 1785146"/>
              <a:gd name="connsiteY228" fmla="*/ 275117 h 295034"/>
              <a:gd name="connsiteX229" fmla="*/ 1482156 w 1785146"/>
              <a:gd name="connsiteY229" fmla="*/ 275117 h 295034"/>
              <a:gd name="connsiteX230" fmla="*/ 1371114 w 1785146"/>
              <a:gd name="connsiteY230" fmla="*/ 275117 h 295034"/>
              <a:gd name="connsiteX231" fmla="*/ 1371114 w 1785146"/>
              <a:gd name="connsiteY231" fmla="*/ 275117 h 295034"/>
              <a:gd name="connsiteX232" fmla="*/ 1371114 w 1785146"/>
              <a:gd name="connsiteY232" fmla="*/ 275117 h 295034"/>
              <a:gd name="connsiteX233" fmla="*/ 1605897 w 1785146"/>
              <a:gd name="connsiteY233" fmla="*/ 279349 h 295034"/>
              <a:gd name="connsiteX234" fmla="*/ 1503444 w 1785146"/>
              <a:gd name="connsiteY234" fmla="*/ 279349 h 295034"/>
              <a:gd name="connsiteX235" fmla="*/ 1503444 w 1785146"/>
              <a:gd name="connsiteY235" fmla="*/ 275117 h 295034"/>
              <a:gd name="connsiteX236" fmla="*/ 1605897 w 1785146"/>
              <a:gd name="connsiteY236" fmla="*/ 279349 h 295034"/>
              <a:gd name="connsiteX237" fmla="*/ 1657186 w 1785146"/>
              <a:gd name="connsiteY237" fmla="*/ 279349 h 295034"/>
              <a:gd name="connsiteX238" fmla="*/ 1605897 w 1785146"/>
              <a:gd name="connsiteY238" fmla="*/ 279349 h 295034"/>
              <a:gd name="connsiteX239" fmla="*/ 1605897 w 1785146"/>
              <a:gd name="connsiteY239" fmla="*/ 279349 h 2950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</a:cxnLst>
            <a:rect l="l" t="t" r="r" b="b"/>
            <a:pathLst>
              <a:path w="1785146" h="295034">
                <a:moveTo>
                  <a:pt x="1332647" y="262419"/>
                </a:moveTo>
                <a:cubicBezTo>
                  <a:pt x="1332647" y="258186"/>
                  <a:pt x="1332647" y="258186"/>
                  <a:pt x="1332647" y="258186"/>
                </a:cubicBezTo>
                <a:cubicBezTo>
                  <a:pt x="1349702" y="258186"/>
                  <a:pt x="1366757" y="258186"/>
                  <a:pt x="1383936" y="258186"/>
                </a:cubicBezTo>
                <a:cubicBezTo>
                  <a:pt x="1388168" y="258186"/>
                  <a:pt x="1388168" y="258186"/>
                  <a:pt x="1388168" y="258186"/>
                </a:cubicBezTo>
                <a:cubicBezTo>
                  <a:pt x="1383936" y="258186"/>
                  <a:pt x="1375346" y="258186"/>
                  <a:pt x="1371114" y="253954"/>
                </a:cubicBezTo>
                <a:cubicBezTo>
                  <a:pt x="1503444" y="253954"/>
                  <a:pt x="1503444" y="253954"/>
                  <a:pt x="1503444" y="253954"/>
                </a:cubicBezTo>
                <a:cubicBezTo>
                  <a:pt x="1512033" y="253954"/>
                  <a:pt x="1512033" y="253954"/>
                  <a:pt x="1512033" y="253954"/>
                </a:cubicBezTo>
                <a:cubicBezTo>
                  <a:pt x="1584610" y="253954"/>
                  <a:pt x="1661543" y="258186"/>
                  <a:pt x="1729762" y="253954"/>
                </a:cubicBezTo>
                <a:cubicBezTo>
                  <a:pt x="1721171" y="249721"/>
                  <a:pt x="1721171" y="249721"/>
                  <a:pt x="1721171" y="249721"/>
                </a:cubicBezTo>
                <a:cubicBezTo>
                  <a:pt x="1742583" y="249721"/>
                  <a:pt x="1768103" y="249721"/>
                  <a:pt x="1785282" y="245489"/>
                </a:cubicBezTo>
                <a:cubicBezTo>
                  <a:pt x="1635774" y="241256"/>
                  <a:pt x="1486389" y="249721"/>
                  <a:pt x="1345469" y="237024"/>
                </a:cubicBezTo>
                <a:cubicBezTo>
                  <a:pt x="1345469" y="237024"/>
                  <a:pt x="1349702" y="237024"/>
                  <a:pt x="1349702" y="232791"/>
                </a:cubicBezTo>
                <a:cubicBezTo>
                  <a:pt x="1486389" y="232791"/>
                  <a:pt x="1627309" y="245489"/>
                  <a:pt x="1763872" y="237024"/>
                </a:cubicBezTo>
                <a:cubicBezTo>
                  <a:pt x="1725404" y="232791"/>
                  <a:pt x="1678473" y="232791"/>
                  <a:pt x="1640007" y="228558"/>
                </a:cubicBezTo>
                <a:lnTo>
                  <a:pt x="1640007" y="228558"/>
                </a:lnTo>
                <a:cubicBezTo>
                  <a:pt x="1704118" y="228558"/>
                  <a:pt x="1704118" y="228558"/>
                  <a:pt x="1704118" y="228558"/>
                </a:cubicBezTo>
                <a:cubicBezTo>
                  <a:pt x="1605897" y="224326"/>
                  <a:pt x="1605897" y="224326"/>
                  <a:pt x="1605897" y="224326"/>
                </a:cubicBezTo>
                <a:cubicBezTo>
                  <a:pt x="1605897" y="228558"/>
                  <a:pt x="1610130" y="228558"/>
                  <a:pt x="1605897" y="228558"/>
                </a:cubicBezTo>
                <a:cubicBezTo>
                  <a:pt x="1601664" y="228558"/>
                  <a:pt x="1593075" y="228558"/>
                  <a:pt x="1593075" y="224326"/>
                </a:cubicBezTo>
                <a:cubicBezTo>
                  <a:pt x="1588842" y="228558"/>
                  <a:pt x="1580253" y="224326"/>
                  <a:pt x="1580253" y="228558"/>
                </a:cubicBezTo>
                <a:cubicBezTo>
                  <a:pt x="1546143" y="228558"/>
                  <a:pt x="1507676" y="224326"/>
                  <a:pt x="1464977" y="224326"/>
                </a:cubicBezTo>
                <a:cubicBezTo>
                  <a:pt x="1460745" y="220093"/>
                  <a:pt x="1460745" y="220093"/>
                  <a:pt x="1460745" y="220093"/>
                </a:cubicBezTo>
                <a:cubicBezTo>
                  <a:pt x="1469334" y="220093"/>
                  <a:pt x="1469334" y="220093"/>
                  <a:pt x="1469334" y="220093"/>
                </a:cubicBezTo>
                <a:cubicBezTo>
                  <a:pt x="1554733" y="220093"/>
                  <a:pt x="1640131" y="224326"/>
                  <a:pt x="1717064" y="220093"/>
                </a:cubicBezTo>
                <a:cubicBezTo>
                  <a:pt x="1614611" y="215861"/>
                  <a:pt x="1503568" y="215861"/>
                  <a:pt x="1401115" y="207396"/>
                </a:cubicBezTo>
                <a:cubicBezTo>
                  <a:pt x="1486513" y="207396"/>
                  <a:pt x="1576144" y="211628"/>
                  <a:pt x="1665900" y="211628"/>
                </a:cubicBezTo>
                <a:cubicBezTo>
                  <a:pt x="1674489" y="207396"/>
                  <a:pt x="1674489" y="207396"/>
                  <a:pt x="1674489" y="207396"/>
                </a:cubicBezTo>
                <a:cubicBezTo>
                  <a:pt x="1738600" y="207396"/>
                  <a:pt x="1738600" y="207396"/>
                  <a:pt x="1738600" y="207396"/>
                </a:cubicBezTo>
                <a:cubicBezTo>
                  <a:pt x="1636147" y="203163"/>
                  <a:pt x="1529337" y="198930"/>
                  <a:pt x="1422651" y="198930"/>
                </a:cubicBezTo>
                <a:cubicBezTo>
                  <a:pt x="1426884" y="194698"/>
                  <a:pt x="1431241" y="194698"/>
                  <a:pt x="1435473" y="194698"/>
                </a:cubicBezTo>
                <a:cubicBezTo>
                  <a:pt x="1529461" y="198930"/>
                  <a:pt x="1623325" y="203163"/>
                  <a:pt x="1717313" y="198930"/>
                </a:cubicBezTo>
                <a:cubicBezTo>
                  <a:pt x="1691669" y="198930"/>
                  <a:pt x="1666024" y="194698"/>
                  <a:pt x="1640504" y="190465"/>
                </a:cubicBezTo>
                <a:cubicBezTo>
                  <a:pt x="1653326" y="186233"/>
                  <a:pt x="1674614" y="194698"/>
                  <a:pt x="1691793" y="190465"/>
                </a:cubicBezTo>
                <a:cubicBezTo>
                  <a:pt x="1653326" y="186233"/>
                  <a:pt x="1653326" y="186233"/>
                  <a:pt x="1653326" y="186233"/>
                </a:cubicBezTo>
                <a:cubicBezTo>
                  <a:pt x="1644737" y="177768"/>
                  <a:pt x="1619217" y="186233"/>
                  <a:pt x="1606395" y="177768"/>
                </a:cubicBezTo>
                <a:cubicBezTo>
                  <a:pt x="1623449" y="177768"/>
                  <a:pt x="1623449" y="177768"/>
                  <a:pt x="1623449" y="177768"/>
                </a:cubicBezTo>
                <a:cubicBezTo>
                  <a:pt x="1529461" y="169303"/>
                  <a:pt x="1529461" y="169303"/>
                  <a:pt x="1529461" y="169303"/>
                </a:cubicBezTo>
                <a:cubicBezTo>
                  <a:pt x="1657559" y="169303"/>
                  <a:pt x="1657559" y="169303"/>
                  <a:pt x="1657559" y="169303"/>
                </a:cubicBezTo>
                <a:cubicBezTo>
                  <a:pt x="1666149" y="160837"/>
                  <a:pt x="1687436" y="169303"/>
                  <a:pt x="1696026" y="165070"/>
                </a:cubicBezTo>
                <a:cubicBezTo>
                  <a:pt x="1610627" y="160837"/>
                  <a:pt x="1610627" y="160837"/>
                  <a:pt x="1610627" y="160837"/>
                </a:cubicBezTo>
                <a:cubicBezTo>
                  <a:pt x="1606395" y="160837"/>
                  <a:pt x="1606395" y="160837"/>
                  <a:pt x="1606395" y="160837"/>
                </a:cubicBezTo>
                <a:cubicBezTo>
                  <a:pt x="1623449" y="156605"/>
                  <a:pt x="1644861" y="165070"/>
                  <a:pt x="1666149" y="160837"/>
                </a:cubicBezTo>
                <a:cubicBezTo>
                  <a:pt x="1683203" y="156605"/>
                  <a:pt x="1704615" y="160837"/>
                  <a:pt x="1721670" y="156605"/>
                </a:cubicBezTo>
                <a:cubicBezTo>
                  <a:pt x="1610627" y="156605"/>
                  <a:pt x="1512407" y="148140"/>
                  <a:pt x="1401365" y="143907"/>
                </a:cubicBezTo>
                <a:cubicBezTo>
                  <a:pt x="1397132" y="143907"/>
                  <a:pt x="1397132" y="143907"/>
                  <a:pt x="1397132" y="143907"/>
                </a:cubicBezTo>
                <a:cubicBezTo>
                  <a:pt x="1397132" y="139675"/>
                  <a:pt x="1401365" y="143907"/>
                  <a:pt x="1405722" y="143907"/>
                </a:cubicBezTo>
                <a:cubicBezTo>
                  <a:pt x="1380077" y="135442"/>
                  <a:pt x="1345968" y="139675"/>
                  <a:pt x="1316091" y="135442"/>
                </a:cubicBezTo>
                <a:cubicBezTo>
                  <a:pt x="1410079" y="131209"/>
                  <a:pt x="1508298" y="143907"/>
                  <a:pt x="1606519" y="139675"/>
                </a:cubicBezTo>
                <a:cubicBezTo>
                  <a:pt x="1521121" y="131209"/>
                  <a:pt x="1427134" y="131209"/>
                  <a:pt x="1337503" y="126977"/>
                </a:cubicBezTo>
                <a:cubicBezTo>
                  <a:pt x="1350325" y="122744"/>
                  <a:pt x="1371612" y="126977"/>
                  <a:pt x="1384434" y="122744"/>
                </a:cubicBezTo>
                <a:cubicBezTo>
                  <a:pt x="1401489" y="126977"/>
                  <a:pt x="1418544" y="126977"/>
                  <a:pt x="1435723" y="126977"/>
                </a:cubicBezTo>
                <a:cubicBezTo>
                  <a:pt x="1410079" y="118512"/>
                  <a:pt x="1384434" y="126977"/>
                  <a:pt x="1363147" y="122744"/>
                </a:cubicBezTo>
                <a:cubicBezTo>
                  <a:pt x="1427258" y="114279"/>
                  <a:pt x="1487012" y="126977"/>
                  <a:pt x="1550998" y="122744"/>
                </a:cubicBezTo>
                <a:cubicBezTo>
                  <a:pt x="1486888" y="118512"/>
                  <a:pt x="1486888" y="118512"/>
                  <a:pt x="1486888" y="118512"/>
                </a:cubicBezTo>
                <a:cubicBezTo>
                  <a:pt x="1465475" y="110047"/>
                  <a:pt x="1435599" y="118512"/>
                  <a:pt x="1418544" y="110047"/>
                </a:cubicBezTo>
                <a:cubicBezTo>
                  <a:pt x="1474064" y="105814"/>
                  <a:pt x="1525353" y="110047"/>
                  <a:pt x="1576518" y="114279"/>
                </a:cubicBezTo>
                <a:cubicBezTo>
                  <a:pt x="1563695" y="114279"/>
                  <a:pt x="1542408" y="114279"/>
                  <a:pt x="1529586" y="114279"/>
                </a:cubicBezTo>
                <a:lnTo>
                  <a:pt x="1529586" y="114279"/>
                </a:lnTo>
                <a:cubicBezTo>
                  <a:pt x="1550998" y="110047"/>
                  <a:pt x="1572285" y="118512"/>
                  <a:pt x="1589340" y="114279"/>
                </a:cubicBezTo>
                <a:cubicBezTo>
                  <a:pt x="1585107" y="114279"/>
                  <a:pt x="1580750" y="114279"/>
                  <a:pt x="1580750" y="114279"/>
                </a:cubicBezTo>
                <a:cubicBezTo>
                  <a:pt x="1614860" y="110047"/>
                  <a:pt x="1653326" y="118512"/>
                  <a:pt x="1687560" y="114279"/>
                </a:cubicBezTo>
                <a:cubicBezTo>
                  <a:pt x="1614984" y="110047"/>
                  <a:pt x="1614984" y="110047"/>
                  <a:pt x="1614984" y="110047"/>
                </a:cubicBezTo>
                <a:cubicBezTo>
                  <a:pt x="1585107" y="105814"/>
                  <a:pt x="1559463" y="110047"/>
                  <a:pt x="1525353" y="105814"/>
                </a:cubicBezTo>
                <a:cubicBezTo>
                  <a:pt x="1529586" y="101582"/>
                  <a:pt x="1529586" y="101582"/>
                  <a:pt x="1529586" y="101582"/>
                </a:cubicBezTo>
                <a:cubicBezTo>
                  <a:pt x="1606395" y="110047"/>
                  <a:pt x="1666273" y="97349"/>
                  <a:pt x="1747314" y="101582"/>
                </a:cubicBezTo>
                <a:cubicBezTo>
                  <a:pt x="1743082" y="101582"/>
                  <a:pt x="1743082" y="101582"/>
                  <a:pt x="1743082" y="101582"/>
                </a:cubicBezTo>
                <a:cubicBezTo>
                  <a:pt x="1435599" y="88884"/>
                  <a:pt x="1435599" y="88884"/>
                  <a:pt x="1435599" y="88884"/>
                </a:cubicBezTo>
                <a:cubicBezTo>
                  <a:pt x="1388667" y="88884"/>
                  <a:pt x="1388667" y="88884"/>
                  <a:pt x="1388667" y="88884"/>
                </a:cubicBezTo>
                <a:cubicBezTo>
                  <a:pt x="1435599" y="84651"/>
                  <a:pt x="1478297" y="93116"/>
                  <a:pt x="1525353" y="88884"/>
                </a:cubicBezTo>
                <a:cubicBezTo>
                  <a:pt x="1491245" y="84651"/>
                  <a:pt x="1452778" y="84651"/>
                  <a:pt x="1418544" y="84651"/>
                </a:cubicBezTo>
                <a:cubicBezTo>
                  <a:pt x="1422777" y="80419"/>
                  <a:pt x="1422777" y="80419"/>
                  <a:pt x="1422777" y="80419"/>
                </a:cubicBezTo>
                <a:cubicBezTo>
                  <a:pt x="1465475" y="80419"/>
                  <a:pt x="1520996" y="84651"/>
                  <a:pt x="1559463" y="76186"/>
                </a:cubicBezTo>
                <a:cubicBezTo>
                  <a:pt x="1555230" y="76186"/>
                  <a:pt x="1550873" y="76186"/>
                  <a:pt x="1550873" y="76186"/>
                </a:cubicBezTo>
                <a:cubicBezTo>
                  <a:pt x="1559463" y="71954"/>
                  <a:pt x="1559463" y="71954"/>
                  <a:pt x="1559463" y="71954"/>
                </a:cubicBezTo>
                <a:cubicBezTo>
                  <a:pt x="1512531" y="71954"/>
                  <a:pt x="1512531" y="71954"/>
                  <a:pt x="1512531" y="71954"/>
                </a:cubicBezTo>
                <a:cubicBezTo>
                  <a:pt x="1499709" y="63488"/>
                  <a:pt x="1474064" y="67721"/>
                  <a:pt x="1457011" y="63488"/>
                </a:cubicBezTo>
                <a:cubicBezTo>
                  <a:pt x="1461242" y="63488"/>
                  <a:pt x="1461242" y="63488"/>
                  <a:pt x="1461242" y="63488"/>
                </a:cubicBezTo>
                <a:cubicBezTo>
                  <a:pt x="1503941" y="63488"/>
                  <a:pt x="1550873" y="63488"/>
                  <a:pt x="1593572" y="63488"/>
                </a:cubicBezTo>
                <a:cubicBezTo>
                  <a:pt x="1465475" y="59256"/>
                  <a:pt x="1465475" y="59256"/>
                  <a:pt x="1465475" y="59256"/>
                </a:cubicBezTo>
                <a:cubicBezTo>
                  <a:pt x="1486888" y="55023"/>
                  <a:pt x="1508174" y="59256"/>
                  <a:pt x="1529586" y="55023"/>
                </a:cubicBezTo>
                <a:cubicBezTo>
                  <a:pt x="1525353" y="55023"/>
                  <a:pt x="1525353" y="55023"/>
                  <a:pt x="1525353" y="55023"/>
                </a:cubicBezTo>
                <a:cubicBezTo>
                  <a:pt x="1478421" y="55023"/>
                  <a:pt x="1435723" y="50791"/>
                  <a:pt x="1388667" y="50791"/>
                </a:cubicBezTo>
                <a:cubicBezTo>
                  <a:pt x="1435599" y="46558"/>
                  <a:pt x="1478297" y="50791"/>
                  <a:pt x="1520996" y="50791"/>
                </a:cubicBezTo>
                <a:cubicBezTo>
                  <a:pt x="1482530" y="46558"/>
                  <a:pt x="1482530" y="46558"/>
                  <a:pt x="1482530" y="46558"/>
                </a:cubicBezTo>
                <a:cubicBezTo>
                  <a:pt x="1525229" y="46558"/>
                  <a:pt x="1559338" y="50791"/>
                  <a:pt x="1602038" y="46558"/>
                </a:cubicBezTo>
                <a:cubicBezTo>
                  <a:pt x="1499584" y="38093"/>
                  <a:pt x="1397132" y="38093"/>
                  <a:pt x="1290322" y="33860"/>
                </a:cubicBezTo>
                <a:cubicBezTo>
                  <a:pt x="1307377" y="25395"/>
                  <a:pt x="1333021" y="33860"/>
                  <a:pt x="1341611" y="29628"/>
                </a:cubicBezTo>
                <a:cubicBezTo>
                  <a:pt x="1298912" y="25395"/>
                  <a:pt x="1251980" y="25395"/>
                  <a:pt x="1204923" y="25395"/>
                </a:cubicBezTo>
                <a:cubicBezTo>
                  <a:pt x="1196334" y="25395"/>
                  <a:pt x="1204923" y="21163"/>
                  <a:pt x="1196334" y="21163"/>
                </a:cubicBezTo>
                <a:cubicBezTo>
                  <a:pt x="1200566" y="21163"/>
                  <a:pt x="1204923" y="21163"/>
                  <a:pt x="1209156" y="21163"/>
                </a:cubicBezTo>
                <a:cubicBezTo>
                  <a:pt x="1503817" y="29628"/>
                  <a:pt x="1503817" y="29628"/>
                  <a:pt x="1503817" y="29628"/>
                </a:cubicBezTo>
                <a:cubicBezTo>
                  <a:pt x="1546516" y="33860"/>
                  <a:pt x="1589215" y="33860"/>
                  <a:pt x="1627682" y="33860"/>
                </a:cubicBezTo>
                <a:cubicBezTo>
                  <a:pt x="1525229" y="29628"/>
                  <a:pt x="1525229" y="29628"/>
                  <a:pt x="1525229" y="29628"/>
                </a:cubicBezTo>
                <a:cubicBezTo>
                  <a:pt x="1520996" y="29628"/>
                  <a:pt x="1520996" y="29628"/>
                  <a:pt x="1520996" y="29628"/>
                </a:cubicBezTo>
                <a:cubicBezTo>
                  <a:pt x="1567928" y="29628"/>
                  <a:pt x="1614984" y="33860"/>
                  <a:pt x="1661916" y="29628"/>
                </a:cubicBezTo>
                <a:cubicBezTo>
                  <a:pt x="1589340" y="33860"/>
                  <a:pt x="1525229" y="12698"/>
                  <a:pt x="1457011" y="16930"/>
                </a:cubicBezTo>
                <a:cubicBezTo>
                  <a:pt x="1461242" y="16930"/>
                  <a:pt x="1461242" y="16930"/>
                  <a:pt x="1461242" y="21163"/>
                </a:cubicBezTo>
                <a:cubicBezTo>
                  <a:pt x="1448420" y="21163"/>
                  <a:pt x="1435599" y="21163"/>
                  <a:pt x="1422777" y="16930"/>
                </a:cubicBezTo>
                <a:lnTo>
                  <a:pt x="1422777" y="16930"/>
                </a:lnTo>
                <a:lnTo>
                  <a:pt x="1422777" y="16930"/>
                </a:lnTo>
                <a:lnTo>
                  <a:pt x="1418544" y="16930"/>
                </a:lnTo>
                <a:cubicBezTo>
                  <a:pt x="1409953" y="16930"/>
                  <a:pt x="1397132" y="21163"/>
                  <a:pt x="1392900" y="12698"/>
                </a:cubicBezTo>
                <a:cubicBezTo>
                  <a:pt x="1388667" y="16930"/>
                  <a:pt x="1388667" y="16930"/>
                  <a:pt x="1388667" y="16930"/>
                </a:cubicBezTo>
                <a:cubicBezTo>
                  <a:pt x="1380077" y="12698"/>
                  <a:pt x="1380077" y="12698"/>
                  <a:pt x="1380077" y="12698"/>
                </a:cubicBezTo>
                <a:cubicBezTo>
                  <a:pt x="1380077" y="16930"/>
                  <a:pt x="1380077" y="16930"/>
                  <a:pt x="1380077" y="16930"/>
                </a:cubicBezTo>
                <a:cubicBezTo>
                  <a:pt x="1213513" y="12698"/>
                  <a:pt x="1213513" y="12698"/>
                  <a:pt x="1213513" y="12698"/>
                </a:cubicBezTo>
                <a:cubicBezTo>
                  <a:pt x="1217746" y="8465"/>
                  <a:pt x="1217746" y="8465"/>
                  <a:pt x="1217746" y="8465"/>
                </a:cubicBezTo>
                <a:cubicBezTo>
                  <a:pt x="1209156" y="12698"/>
                  <a:pt x="1192101" y="4232"/>
                  <a:pt x="1192101" y="12698"/>
                </a:cubicBezTo>
                <a:cubicBezTo>
                  <a:pt x="1102471" y="12698"/>
                  <a:pt x="1102471" y="12698"/>
                  <a:pt x="1102471" y="12698"/>
                </a:cubicBezTo>
                <a:cubicBezTo>
                  <a:pt x="1098238" y="8465"/>
                  <a:pt x="1098238" y="8465"/>
                  <a:pt x="1098238" y="8465"/>
                </a:cubicBezTo>
                <a:lnTo>
                  <a:pt x="1098238" y="8465"/>
                </a:lnTo>
                <a:cubicBezTo>
                  <a:pt x="1085416" y="8465"/>
                  <a:pt x="1085416" y="8465"/>
                  <a:pt x="1085416" y="8465"/>
                </a:cubicBezTo>
                <a:lnTo>
                  <a:pt x="1085416" y="8465"/>
                </a:lnTo>
                <a:cubicBezTo>
                  <a:pt x="1068361" y="12698"/>
                  <a:pt x="1046949" y="12698"/>
                  <a:pt x="1025662" y="8465"/>
                </a:cubicBezTo>
                <a:lnTo>
                  <a:pt x="1029894" y="8465"/>
                </a:lnTo>
                <a:cubicBezTo>
                  <a:pt x="1008483" y="8465"/>
                  <a:pt x="1008483" y="8465"/>
                  <a:pt x="1008483" y="8465"/>
                </a:cubicBezTo>
                <a:lnTo>
                  <a:pt x="1008483" y="8465"/>
                </a:lnTo>
                <a:cubicBezTo>
                  <a:pt x="978606" y="12698"/>
                  <a:pt x="948729" y="8465"/>
                  <a:pt x="918852" y="8465"/>
                </a:cubicBezTo>
                <a:cubicBezTo>
                  <a:pt x="918852" y="4232"/>
                  <a:pt x="918852" y="4232"/>
                  <a:pt x="918852" y="4232"/>
                </a:cubicBezTo>
                <a:cubicBezTo>
                  <a:pt x="914620" y="4232"/>
                  <a:pt x="910263" y="4232"/>
                  <a:pt x="910263" y="4232"/>
                </a:cubicBezTo>
                <a:cubicBezTo>
                  <a:pt x="893208" y="4232"/>
                  <a:pt x="876153" y="0"/>
                  <a:pt x="867563" y="8465"/>
                </a:cubicBezTo>
                <a:cubicBezTo>
                  <a:pt x="863331" y="4232"/>
                  <a:pt x="858974" y="4232"/>
                  <a:pt x="854741" y="8465"/>
                </a:cubicBezTo>
                <a:cubicBezTo>
                  <a:pt x="846152" y="0"/>
                  <a:pt x="824864" y="4232"/>
                  <a:pt x="807809" y="4232"/>
                </a:cubicBezTo>
                <a:cubicBezTo>
                  <a:pt x="807809" y="8465"/>
                  <a:pt x="790755" y="8465"/>
                  <a:pt x="782165" y="8465"/>
                </a:cubicBezTo>
                <a:cubicBezTo>
                  <a:pt x="777932" y="4232"/>
                  <a:pt x="769343" y="8465"/>
                  <a:pt x="769343" y="4232"/>
                </a:cubicBezTo>
                <a:cubicBezTo>
                  <a:pt x="743698" y="-4233"/>
                  <a:pt x="722411" y="12698"/>
                  <a:pt x="696767" y="4232"/>
                </a:cubicBezTo>
                <a:cubicBezTo>
                  <a:pt x="692534" y="4232"/>
                  <a:pt x="692534" y="4232"/>
                  <a:pt x="692534" y="4232"/>
                </a:cubicBezTo>
                <a:cubicBezTo>
                  <a:pt x="688301" y="4232"/>
                  <a:pt x="688301" y="4232"/>
                  <a:pt x="688301" y="4232"/>
                </a:cubicBezTo>
                <a:cubicBezTo>
                  <a:pt x="684069" y="4232"/>
                  <a:pt x="684069" y="4232"/>
                  <a:pt x="684069" y="4232"/>
                </a:cubicBezTo>
                <a:cubicBezTo>
                  <a:pt x="671247" y="4232"/>
                  <a:pt x="649960" y="0"/>
                  <a:pt x="637137" y="4232"/>
                </a:cubicBezTo>
                <a:cubicBezTo>
                  <a:pt x="624315" y="4232"/>
                  <a:pt x="620083" y="4232"/>
                  <a:pt x="611493" y="4232"/>
                </a:cubicBezTo>
                <a:cubicBezTo>
                  <a:pt x="329654" y="4232"/>
                  <a:pt x="329654" y="4232"/>
                  <a:pt x="329654" y="4232"/>
                </a:cubicBezTo>
                <a:cubicBezTo>
                  <a:pt x="329654" y="0"/>
                  <a:pt x="329654" y="0"/>
                  <a:pt x="329654" y="0"/>
                </a:cubicBezTo>
                <a:cubicBezTo>
                  <a:pt x="338244" y="0"/>
                  <a:pt x="363764" y="0"/>
                  <a:pt x="359531" y="0"/>
                </a:cubicBezTo>
                <a:cubicBezTo>
                  <a:pt x="325421" y="0"/>
                  <a:pt x="291187" y="0"/>
                  <a:pt x="257078" y="4232"/>
                </a:cubicBezTo>
                <a:cubicBezTo>
                  <a:pt x="175912" y="12698"/>
                  <a:pt x="82049" y="8465"/>
                  <a:pt x="5116" y="25395"/>
                </a:cubicBezTo>
                <a:cubicBezTo>
                  <a:pt x="9348" y="25395"/>
                  <a:pt x="13705" y="25395"/>
                  <a:pt x="13705" y="25395"/>
                </a:cubicBezTo>
                <a:cubicBezTo>
                  <a:pt x="9473" y="25395"/>
                  <a:pt x="5116" y="29628"/>
                  <a:pt x="883" y="33860"/>
                </a:cubicBezTo>
                <a:cubicBezTo>
                  <a:pt x="5116" y="33860"/>
                  <a:pt x="9473" y="33860"/>
                  <a:pt x="9473" y="33860"/>
                </a:cubicBezTo>
                <a:cubicBezTo>
                  <a:pt x="9473" y="38093"/>
                  <a:pt x="5241" y="38093"/>
                  <a:pt x="883" y="38093"/>
                </a:cubicBezTo>
                <a:cubicBezTo>
                  <a:pt x="5116" y="38093"/>
                  <a:pt x="9473" y="38093"/>
                  <a:pt x="13705" y="42326"/>
                </a:cubicBezTo>
                <a:cubicBezTo>
                  <a:pt x="883" y="46558"/>
                  <a:pt x="883" y="46558"/>
                  <a:pt x="883" y="46558"/>
                </a:cubicBezTo>
                <a:cubicBezTo>
                  <a:pt x="9473" y="46558"/>
                  <a:pt x="-3350" y="46558"/>
                  <a:pt x="883" y="50791"/>
                </a:cubicBezTo>
                <a:cubicBezTo>
                  <a:pt x="13705" y="55023"/>
                  <a:pt x="13705" y="55023"/>
                  <a:pt x="13705" y="55023"/>
                </a:cubicBezTo>
                <a:cubicBezTo>
                  <a:pt x="13705" y="59256"/>
                  <a:pt x="-3350" y="59256"/>
                  <a:pt x="5116" y="63488"/>
                </a:cubicBezTo>
                <a:cubicBezTo>
                  <a:pt x="5116" y="63488"/>
                  <a:pt x="9348" y="67721"/>
                  <a:pt x="13705" y="67721"/>
                </a:cubicBezTo>
                <a:lnTo>
                  <a:pt x="9473" y="67721"/>
                </a:lnTo>
                <a:cubicBezTo>
                  <a:pt x="9473" y="67721"/>
                  <a:pt x="9473" y="71954"/>
                  <a:pt x="5241" y="71954"/>
                </a:cubicBezTo>
                <a:cubicBezTo>
                  <a:pt x="18062" y="76186"/>
                  <a:pt x="5241" y="84651"/>
                  <a:pt x="22295" y="84651"/>
                </a:cubicBezTo>
                <a:cubicBezTo>
                  <a:pt x="13705" y="88884"/>
                  <a:pt x="13705" y="88884"/>
                  <a:pt x="13705" y="88884"/>
                </a:cubicBezTo>
                <a:cubicBezTo>
                  <a:pt x="17938" y="84651"/>
                  <a:pt x="22295" y="88884"/>
                  <a:pt x="26527" y="88884"/>
                </a:cubicBezTo>
                <a:cubicBezTo>
                  <a:pt x="22295" y="93116"/>
                  <a:pt x="13705" y="88884"/>
                  <a:pt x="9473" y="93116"/>
                </a:cubicBezTo>
                <a:cubicBezTo>
                  <a:pt x="18062" y="97349"/>
                  <a:pt x="18062" y="97349"/>
                  <a:pt x="18062" y="97349"/>
                </a:cubicBezTo>
                <a:cubicBezTo>
                  <a:pt x="9473" y="101582"/>
                  <a:pt x="9473" y="101582"/>
                  <a:pt x="9473" y="101582"/>
                </a:cubicBezTo>
                <a:cubicBezTo>
                  <a:pt x="13705" y="101582"/>
                  <a:pt x="13705" y="101582"/>
                  <a:pt x="13705" y="101582"/>
                </a:cubicBezTo>
                <a:cubicBezTo>
                  <a:pt x="17938" y="101582"/>
                  <a:pt x="17938" y="105814"/>
                  <a:pt x="17938" y="105814"/>
                </a:cubicBezTo>
                <a:cubicBezTo>
                  <a:pt x="22170" y="105814"/>
                  <a:pt x="26527" y="105814"/>
                  <a:pt x="30760" y="110047"/>
                </a:cubicBezTo>
                <a:cubicBezTo>
                  <a:pt x="26527" y="110047"/>
                  <a:pt x="22170" y="110047"/>
                  <a:pt x="17938" y="110047"/>
                </a:cubicBezTo>
                <a:cubicBezTo>
                  <a:pt x="22170" y="110047"/>
                  <a:pt x="30760" y="110047"/>
                  <a:pt x="26527" y="114279"/>
                </a:cubicBezTo>
                <a:cubicBezTo>
                  <a:pt x="26527" y="114279"/>
                  <a:pt x="26527" y="114279"/>
                  <a:pt x="22295" y="114279"/>
                </a:cubicBezTo>
                <a:cubicBezTo>
                  <a:pt x="26527" y="118512"/>
                  <a:pt x="26527" y="118512"/>
                  <a:pt x="26527" y="118512"/>
                </a:cubicBezTo>
                <a:cubicBezTo>
                  <a:pt x="13705" y="118512"/>
                  <a:pt x="30760" y="122744"/>
                  <a:pt x="26527" y="126977"/>
                </a:cubicBezTo>
                <a:cubicBezTo>
                  <a:pt x="30760" y="131209"/>
                  <a:pt x="39350" y="135442"/>
                  <a:pt x="47939" y="135442"/>
                </a:cubicBezTo>
                <a:cubicBezTo>
                  <a:pt x="43707" y="139675"/>
                  <a:pt x="35117" y="135442"/>
                  <a:pt x="30884" y="139675"/>
                </a:cubicBezTo>
                <a:cubicBezTo>
                  <a:pt x="22295" y="139675"/>
                  <a:pt x="35117" y="139675"/>
                  <a:pt x="26652" y="139675"/>
                </a:cubicBezTo>
                <a:cubicBezTo>
                  <a:pt x="30884" y="148140"/>
                  <a:pt x="48064" y="139675"/>
                  <a:pt x="56529" y="148140"/>
                </a:cubicBezTo>
                <a:cubicBezTo>
                  <a:pt x="47939" y="152372"/>
                  <a:pt x="35241" y="143907"/>
                  <a:pt x="30884" y="152372"/>
                </a:cubicBezTo>
                <a:cubicBezTo>
                  <a:pt x="39475" y="152372"/>
                  <a:pt x="43707" y="152372"/>
                  <a:pt x="47939" y="152372"/>
                </a:cubicBezTo>
                <a:cubicBezTo>
                  <a:pt x="39350" y="156605"/>
                  <a:pt x="35117" y="156605"/>
                  <a:pt x="35117" y="160837"/>
                </a:cubicBezTo>
                <a:cubicBezTo>
                  <a:pt x="47939" y="165070"/>
                  <a:pt x="47939" y="165070"/>
                  <a:pt x="47939" y="165070"/>
                </a:cubicBezTo>
                <a:cubicBezTo>
                  <a:pt x="30884" y="165070"/>
                  <a:pt x="47939" y="177768"/>
                  <a:pt x="30884" y="173535"/>
                </a:cubicBezTo>
                <a:cubicBezTo>
                  <a:pt x="39475" y="173535"/>
                  <a:pt x="39475" y="173535"/>
                  <a:pt x="39475" y="173535"/>
                </a:cubicBezTo>
                <a:cubicBezTo>
                  <a:pt x="35241" y="177768"/>
                  <a:pt x="48064" y="177768"/>
                  <a:pt x="39475" y="182000"/>
                </a:cubicBezTo>
                <a:cubicBezTo>
                  <a:pt x="48064" y="186233"/>
                  <a:pt x="48064" y="186233"/>
                  <a:pt x="48064" y="186233"/>
                </a:cubicBezTo>
                <a:cubicBezTo>
                  <a:pt x="39475" y="190465"/>
                  <a:pt x="39475" y="190465"/>
                  <a:pt x="39475" y="190465"/>
                </a:cubicBezTo>
                <a:cubicBezTo>
                  <a:pt x="43707" y="194698"/>
                  <a:pt x="56529" y="190465"/>
                  <a:pt x="60886" y="194698"/>
                </a:cubicBezTo>
                <a:cubicBezTo>
                  <a:pt x="52296" y="198930"/>
                  <a:pt x="39475" y="198930"/>
                  <a:pt x="39475" y="198930"/>
                </a:cubicBezTo>
                <a:cubicBezTo>
                  <a:pt x="43707" y="203163"/>
                  <a:pt x="43707" y="203163"/>
                  <a:pt x="43707" y="203163"/>
                </a:cubicBezTo>
                <a:cubicBezTo>
                  <a:pt x="43707" y="203163"/>
                  <a:pt x="39475" y="203163"/>
                  <a:pt x="35117" y="203163"/>
                </a:cubicBezTo>
                <a:cubicBezTo>
                  <a:pt x="52172" y="207396"/>
                  <a:pt x="52172" y="207396"/>
                  <a:pt x="52172" y="207396"/>
                </a:cubicBezTo>
                <a:cubicBezTo>
                  <a:pt x="47939" y="207396"/>
                  <a:pt x="47939" y="207396"/>
                  <a:pt x="47939" y="207396"/>
                </a:cubicBezTo>
                <a:cubicBezTo>
                  <a:pt x="60761" y="211628"/>
                  <a:pt x="60761" y="211628"/>
                  <a:pt x="60761" y="211628"/>
                </a:cubicBezTo>
                <a:cubicBezTo>
                  <a:pt x="56529" y="211628"/>
                  <a:pt x="52172" y="215861"/>
                  <a:pt x="43707" y="215861"/>
                </a:cubicBezTo>
                <a:cubicBezTo>
                  <a:pt x="47939" y="215861"/>
                  <a:pt x="47939" y="215861"/>
                  <a:pt x="47939" y="215861"/>
                </a:cubicBezTo>
                <a:cubicBezTo>
                  <a:pt x="47939" y="220093"/>
                  <a:pt x="47939" y="220093"/>
                  <a:pt x="43707" y="220093"/>
                </a:cubicBezTo>
                <a:cubicBezTo>
                  <a:pt x="52296" y="220093"/>
                  <a:pt x="65118" y="215861"/>
                  <a:pt x="69351" y="220093"/>
                </a:cubicBezTo>
                <a:cubicBezTo>
                  <a:pt x="60761" y="228558"/>
                  <a:pt x="47939" y="220093"/>
                  <a:pt x="43707" y="224326"/>
                </a:cubicBezTo>
                <a:cubicBezTo>
                  <a:pt x="56529" y="228558"/>
                  <a:pt x="73584" y="228558"/>
                  <a:pt x="90638" y="228558"/>
                </a:cubicBezTo>
                <a:cubicBezTo>
                  <a:pt x="73584" y="237024"/>
                  <a:pt x="56529" y="232791"/>
                  <a:pt x="35117" y="237024"/>
                </a:cubicBezTo>
                <a:cubicBezTo>
                  <a:pt x="39350" y="237024"/>
                  <a:pt x="43707" y="237024"/>
                  <a:pt x="47939" y="241256"/>
                </a:cubicBezTo>
                <a:cubicBezTo>
                  <a:pt x="43707" y="241256"/>
                  <a:pt x="43707" y="241256"/>
                  <a:pt x="43707" y="241256"/>
                </a:cubicBezTo>
                <a:cubicBezTo>
                  <a:pt x="65118" y="245489"/>
                  <a:pt x="65118" y="245489"/>
                  <a:pt x="65118" y="245489"/>
                </a:cubicBezTo>
                <a:cubicBezTo>
                  <a:pt x="56529" y="249721"/>
                  <a:pt x="56529" y="249721"/>
                  <a:pt x="56529" y="249721"/>
                </a:cubicBezTo>
                <a:lnTo>
                  <a:pt x="56529" y="249721"/>
                </a:lnTo>
                <a:cubicBezTo>
                  <a:pt x="52296" y="253954"/>
                  <a:pt x="52296" y="249721"/>
                  <a:pt x="47939" y="253954"/>
                </a:cubicBezTo>
                <a:cubicBezTo>
                  <a:pt x="56529" y="258186"/>
                  <a:pt x="60761" y="258186"/>
                  <a:pt x="69351" y="258186"/>
                </a:cubicBezTo>
                <a:cubicBezTo>
                  <a:pt x="116283" y="279349"/>
                  <a:pt x="184626" y="283582"/>
                  <a:pt x="244380" y="283582"/>
                </a:cubicBezTo>
                <a:lnTo>
                  <a:pt x="244380" y="283582"/>
                </a:lnTo>
                <a:cubicBezTo>
                  <a:pt x="351190" y="287814"/>
                  <a:pt x="351190" y="287814"/>
                  <a:pt x="351190" y="287814"/>
                </a:cubicBezTo>
                <a:cubicBezTo>
                  <a:pt x="355423" y="292047"/>
                  <a:pt x="364012" y="292047"/>
                  <a:pt x="372602" y="292047"/>
                </a:cubicBezTo>
                <a:cubicBezTo>
                  <a:pt x="581865" y="279349"/>
                  <a:pt x="808183" y="292047"/>
                  <a:pt x="1013088" y="292047"/>
                </a:cubicBezTo>
                <a:cubicBezTo>
                  <a:pt x="1025911" y="296280"/>
                  <a:pt x="1042965" y="296280"/>
                  <a:pt x="1051556" y="292047"/>
                </a:cubicBezTo>
                <a:cubicBezTo>
                  <a:pt x="1299285" y="292047"/>
                  <a:pt x="1299285" y="292047"/>
                  <a:pt x="1299285" y="292047"/>
                </a:cubicBezTo>
                <a:cubicBezTo>
                  <a:pt x="1295052" y="292047"/>
                  <a:pt x="1295052" y="292047"/>
                  <a:pt x="1295052" y="292047"/>
                </a:cubicBezTo>
                <a:cubicBezTo>
                  <a:pt x="1320697" y="292047"/>
                  <a:pt x="1341984" y="292047"/>
                  <a:pt x="1367628" y="287814"/>
                </a:cubicBezTo>
                <a:cubicBezTo>
                  <a:pt x="1371861" y="292047"/>
                  <a:pt x="1371861" y="292047"/>
                  <a:pt x="1371861" y="292047"/>
                </a:cubicBezTo>
                <a:cubicBezTo>
                  <a:pt x="1435972" y="287814"/>
                  <a:pt x="1435972" y="287814"/>
                  <a:pt x="1435972" y="287814"/>
                </a:cubicBezTo>
                <a:cubicBezTo>
                  <a:pt x="1534193" y="283582"/>
                  <a:pt x="1619590" y="292047"/>
                  <a:pt x="1713578" y="283582"/>
                </a:cubicBezTo>
                <a:cubicBezTo>
                  <a:pt x="1696523" y="279349"/>
                  <a:pt x="1679468" y="283582"/>
                  <a:pt x="1666646" y="279349"/>
                </a:cubicBezTo>
                <a:cubicBezTo>
                  <a:pt x="1705113" y="279349"/>
                  <a:pt x="1739222" y="270884"/>
                  <a:pt x="1777689" y="266652"/>
                </a:cubicBezTo>
                <a:cubicBezTo>
                  <a:pt x="1631541" y="266652"/>
                  <a:pt x="1482156" y="266652"/>
                  <a:pt x="1332647" y="262419"/>
                </a:cubicBezTo>
                <a:lnTo>
                  <a:pt x="1332647" y="262419"/>
                </a:lnTo>
                <a:close/>
                <a:moveTo>
                  <a:pt x="1430868" y="55148"/>
                </a:moveTo>
                <a:cubicBezTo>
                  <a:pt x="1422278" y="55148"/>
                  <a:pt x="1422278" y="55148"/>
                  <a:pt x="1422278" y="55148"/>
                </a:cubicBezTo>
                <a:cubicBezTo>
                  <a:pt x="1413688" y="55148"/>
                  <a:pt x="1413688" y="55148"/>
                  <a:pt x="1413688" y="55148"/>
                </a:cubicBezTo>
                <a:lnTo>
                  <a:pt x="1430868" y="55148"/>
                </a:lnTo>
                <a:lnTo>
                  <a:pt x="1430868" y="55148"/>
                </a:lnTo>
                <a:lnTo>
                  <a:pt x="1430868" y="55148"/>
                </a:lnTo>
                <a:close/>
                <a:moveTo>
                  <a:pt x="1319825" y="287814"/>
                </a:moveTo>
                <a:cubicBezTo>
                  <a:pt x="1328414" y="287814"/>
                  <a:pt x="1336880" y="283582"/>
                  <a:pt x="1345469" y="287814"/>
                </a:cubicBezTo>
                <a:cubicBezTo>
                  <a:pt x="1336880" y="287814"/>
                  <a:pt x="1328414" y="287814"/>
                  <a:pt x="1319825" y="287814"/>
                </a:cubicBezTo>
                <a:lnTo>
                  <a:pt x="1319825" y="287814"/>
                </a:lnTo>
                <a:close/>
                <a:moveTo>
                  <a:pt x="1371114" y="275117"/>
                </a:moveTo>
                <a:cubicBezTo>
                  <a:pt x="1362524" y="275117"/>
                  <a:pt x="1362524" y="275117"/>
                  <a:pt x="1362524" y="275117"/>
                </a:cubicBezTo>
                <a:cubicBezTo>
                  <a:pt x="1319825" y="275117"/>
                  <a:pt x="1268536" y="275117"/>
                  <a:pt x="1221605" y="275117"/>
                </a:cubicBezTo>
                <a:cubicBezTo>
                  <a:pt x="1213015" y="275117"/>
                  <a:pt x="1208783" y="275117"/>
                  <a:pt x="1200193" y="275117"/>
                </a:cubicBezTo>
                <a:cubicBezTo>
                  <a:pt x="1208783" y="275117"/>
                  <a:pt x="1213015" y="275117"/>
                  <a:pt x="1221605" y="275117"/>
                </a:cubicBezTo>
                <a:cubicBezTo>
                  <a:pt x="1277127" y="270884"/>
                  <a:pt x="1332647" y="270884"/>
                  <a:pt x="1388168" y="270884"/>
                </a:cubicBezTo>
                <a:cubicBezTo>
                  <a:pt x="1400991" y="275117"/>
                  <a:pt x="1400991" y="275117"/>
                  <a:pt x="1400991" y="275117"/>
                </a:cubicBezTo>
                <a:cubicBezTo>
                  <a:pt x="1482156" y="275117"/>
                  <a:pt x="1482156" y="275117"/>
                  <a:pt x="1482156" y="275117"/>
                </a:cubicBezTo>
                <a:lnTo>
                  <a:pt x="1371114" y="275117"/>
                </a:lnTo>
                <a:lnTo>
                  <a:pt x="1371114" y="275117"/>
                </a:lnTo>
                <a:lnTo>
                  <a:pt x="1371114" y="275117"/>
                </a:lnTo>
                <a:close/>
                <a:moveTo>
                  <a:pt x="1605897" y="279349"/>
                </a:moveTo>
                <a:cubicBezTo>
                  <a:pt x="1571787" y="279349"/>
                  <a:pt x="1533321" y="279349"/>
                  <a:pt x="1503444" y="279349"/>
                </a:cubicBezTo>
                <a:cubicBezTo>
                  <a:pt x="1503444" y="275117"/>
                  <a:pt x="1503444" y="275117"/>
                  <a:pt x="1503444" y="275117"/>
                </a:cubicBezTo>
                <a:cubicBezTo>
                  <a:pt x="1533321" y="279349"/>
                  <a:pt x="1571787" y="279349"/>
                  <a:pt x="1605897" y="279349"/>
                </a:cubicBezTo>
                <a:cubicBezTo>
                  <a:pt x="1622952" y="279349"/>
                  <a:pt x="1640007" y="279349"/>
                  <a:pt x="1657186" y="279349"/>
                </a:cubicBezTo>
                <a:cubicBezTo>
                  <a:pt x="1640131" y="279349"/>
                  <a:pt x="1623076" y="279349"/>
                  <a:pt x="1605897" y="279349"/>
                </a:cubicBezTo>
                <a:lnTo>
                  <a:pt x="1605897" y="279349"/>
                </a:lnTo>
                <a:close/>
              </a:path>
            </a:pathLst>
          </a:custGeom>
          <a:gradFill flip="none" rotWithShape="1">
            <a:gsLst>
              <a:gs pos="0">
                <a:srgbClr val="262626">
                  <a:alpha val="0"/>
                </a:srgbClr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10800000" scaled="1"/>
            <a:tileRect/>
          </a:gradFill>
          <a:ln w="124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8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8700" y="492124"/>
            <a:ext cx="3391917" cy="1990365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39346" y="1961761"/>
            <a:ext cx="2557598" cy="3488712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100" y="1861490"/>
            <a:ext cx="4775193" cy="2120312"/>
          </a:xfrm>
          <a:prstGeom prst="rect">
            <a:avLst/>
          </a:prstGeom>
        </p:spPr>
      </p:pic>
      <p:grpSp>
        <p:nvGrpSpPr>
          <p:cNvPr id="15" name="组合 14"/>
          <p:cNvGrpSpPr/>
          <p:nvPr/>
        </p:nvGrpSpPr>
        <p:grpSpPr>
          <a:xfrm>
            <a:off x="5817062" y="1416711"/>
            <a:ext cx="1418008" cy="3426036"/>
            <a:chOff x="4932951" y="833126"/>
            <a:chExt cx="1418008" cy="3426036"/>
          </a:xfrm>
        </p:grpSpPr>
        <p:sp>
          <p:nvSpPr>
            <p:cNvPr id="26" name="文本框 25"/>
            <p:cNvSpPr txBox="1"/>
            <p:nvPr/>
          </p:nvSpPr>
          <p:spPr>
            <a:xfrm>
              <a:off x="5108492" y="833126"/>
              <a:ext cx="718046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4800" u="none" strike="noStrike" cap="none" spc="300" normalizeH="0" baseline="0">
                  <a:ln w="0">
                    <a:solidFill>
                      <a:srgbClr val="262626"/>
                    </a:solidFill>
                  </a:ln>
                  <a:solidFill>
                    <a:srgbClr val="262626"/>
                  </a:solidFill>
                  <a:effectLst/>
                  <a:uLnTx/>
                  <a:uFillTx/>
                  <a:latin typeface="汉呈王天喜毛笔书法" panose="00020600040101010101" pitchFamily="18" charset="-128"/>
                  <a:ea typeface="汉呈王天喜毛笔书法" panose="00020600040101010101" pitchFamily="18" charset="-128"/>
                </a:defRPr>
              </a:lvl1pPr>
            </a:lstStyle>
            <a:p>
              <a:r>
                <a:rPr lang="zh-CN" altLang="en-US" sz="8800" dirty="0">
                  <a:latin typeface="庞门正道粗书体" panose="02010600030101010101" pitchFamily="2" charset="-122"/>
                  <a:ea typeface="庞门正道粗书体" panose="02010600030101010101" pitchFamily="2" charset="-122"/>
                  <a:cs typeface="+mn-ea"/>
                  <a:sym typeface="+mn-lt"/>
                </a:rPr>
                <a:t>中</a:t>
              </a:r>
            </a:p>
          </p:txBody>
        </p:sp>
        <p:sp>
          <p:nvSpPr>
            <p:cNvPr id="9" name="矩形 8"/>
            <p:cNvSpPr/>
            <p:nvPr/>
          </p:nvSpPr>
          <p:spPr>
            <a:xfrm>
              <a:off x="4932951" y="1954020"/>
              <a:ext cx="1107996" cy="120032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7200" dirty="0">
                  <a:latin typeface="庞门正道粗书体" panose="02010600030101010101" pitchFamily="2" charset="-122"/>
                  <a:ea typeface="庞门正道粗书体" panose="02010600030101010101" pitchFamily="2" charset="-122"/>
                  <a:cs typeface="+mn-ea"/>
                  <a:sym typeface="+mn-lt"/>
                </a:rPr>
                <a:t>国</a:t>
              </a:r>
              <a:endParaRPr lang="zh-CN" altLang="en-US" sz="7200" dirty="0">
                <a:latin typeface="庞门正道粗书体" panose="02010600030101010101" pitchFamily="2" charset="-122"/>
                <a:ea typeface="庞门正道粗书体" panose="02010600030101010101" pitchFamily="2" charset="-122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4935187" y="2689502"/>
              <a:ext cx="1415772" cy="156966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9600" dirty="0">
                  <a:latin typeface="庞门正道粗书体" panose="02010600030101010101" pitchFamily="2" charset="-122"/>
                  <a:ea typeface="庞门正道粗书体" panose="02010600030101010101" pitchFamily="2" charset="-122"/>
                  <a:cs typeface="+mn-ea"/>
                  <a:sym typeface="+mn-lt"/>
                </a:rPr>
                <a:t>风</a:t>
              </a:r>
              <a:endParaRPr lang="zh-CN" altLang="en-US" sz="9600" dirty="0">
                <a:latin typeface="庞门正道粗书体" panose="02010600030101010101" pitchFamily="2" charset="-122"/>
                <a:ea typeface="庞门正道粗书体" panose="02010600030101010101" pitchFamily="2" charset="-122"/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67749" y="109359"/>
            <a:ext cx="8029930" cy="1007418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434809" y="2407553"/>
            <a:ext cx="40073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庞门正道粗书体" panose="02010600030101010101" pitchFamily="2" charset="-122"/>
                <a:ea typeface="庞门正道粗书体" panose="02010600030101010101" pitchFamily="2" charset="-122"/>
              </a:rPr>
              <a:t>工作总结报告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4770854" y="2582345"/>
            <a:ext cx="353943" cy="1616789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1100" b="1" dirty="0">
                <a:solidFill>
                  <a:srgbClr val="262626"/>
                </a:solidFill>
                <a:cs typeface="+mn-ea"/>
                <a:sym typeface="+mn-lt"/>
              </a:rPr>
              <a:t>汇报人：</a:t>
            </a:r>
            <a:r>
              <a:rPr lang="en-US" altLang="zh-CN" sz="1100" b="1" dirty="0">
                <a:solidFill>
                  <a:srgbClr val="262626"/>
                </a:solidFill>
                <a:cs typeface="+mn-ea"/>
                <a:sym typeface="+mn-lt"/>
              </a:rPr>
              <a:t>51PPT</a:t>
            </a:r>
            <a:r>
              <a:rPr lang="zh-CN" altLang="en-US" sz="1100" b="1" dirty="0">
                <a:solidFill>
                  <a:srgbClr val="262626"/>
                </a:solidFill>
                <a:cs typeface="+mn-ea"/>
                <a:sym typeface="+mn-lt"/>
              </a:rPr>
              <a:t>模板网   </a:t>
            </a: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40328" y="3607249"/>
            <a:ext cx="4858428" cy="321037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540139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ythrough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2666998" y="-2667000"/>
            <a:ext cx="6858001" cy="1219200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5" cstate="screen">
            <a:biLevel thresh="7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5" y="1451407"/>
            <a:ext cx="12192000" cy="3782507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50433" y="108318"/>
            <a:ext cx="4159829" cy="2374171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5059306"/>
            <a:ext cx="12192000" cy="1793720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8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8700" y="492124"/>
            <a:ext cx="3391917" cy="1990365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6993792">
            <a:off x="520982" y="2357551"/>
            <a:ext cx="2557598" cy="3488712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100" y="1861490"/>
            <a:ext cx="4775193" cy="2120312"/>
          </a:xfrm>
          <a:prstGeom prst="rect">
            <a:avLst/>
          </a:prstGeom>
        </p:spPr>
      </p:pic>
      <p:grpSp>
        <p:nvGrpSpPr>
          <p:cNvPr id="15" name="组合 14"/>
          <p:cNvGrpSpPr/>
          <p:nvPr/>
        </p:nvGrpSpPr>
        <p:grpSpPr>
          <a:xfrm>
            <a:off x="10627196" y="399542"/>
            <a:ext cx="1107996" cy="2321223"/>
            <a:chOff x="4932951" y="833126"/>
            <a:chExt cx="1107996" cy="2321223"/>
          </a:xfrm>
        </p:grpSpPr>
        <p:sp>
          <p:nvSpPr>
            <p:cNvPr id="26" name="文本框 25"/>
            <p:cNvSpPr txBox="1"/>
            <p:nvPr/>
          </p:nvSpPr>
          <p:spPr>
            <a:xfrm>
              <a:off x="5108492" y="833126"/>
              <a:ext cx="718046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4800" u="none" strike="noStrike" cap="none" spc="300" normalizeH="0" baseline="0">
                  <a:ln w="0">
                    <a:solidFill>
                      <a:srgbClr val="262626"/>
                    </a:solidFill>
                  </a:ln>
                  <a:solidFill>
                    <a:srgbClr val="262626"/>
                  </a:solidFill>
                  <a:effectLst/>
                  <a:uLnTx/>
                  <a:uFillTx/>
                  <a:latin typeface="汉呈王天喜毛笔书法" panose="00020600040101010101" pitchFamily="18" charset="-128"/>
                  <a:ea typeface="汉呈王天喜毛笔书法" panose="00020600040101010101" pitchFamily="18" charset="-128"/>
                </a:defRPr>
              </a:lvl1pPr>
            </a:lstStyle>
            <a:p>
              <a:r>
                <a:rPr lang="zh-CN" altLang="en-US" sz="8800" dirty="0">
                  <a:latin typeface="庞门正道粗书体" panose="02010600030101010101" pitchFamily="2" charset="-122"/>
                  <a:ea typeface="庞门正道粗书体" panose="02010600030101010101" pitchFamily="2" charset="-122"/>
                  <a:cs typeface="+mn-ea"/>
                  <a:sym typeface="+mn-lt"/>
                </a:rPr>
                <a:t>目</a:t>
              </a:r>
            </a:p>
          </p:txBody>
        </p:sp>
        <p:sp>
          <p:nvSpPr>
            <p:cNvPr id="9" name="矩形 8"/>
            <p:cNvSpPr/>
            <p:nvPr/>
          </p:nvSpPr>
          <p:spPr>
            <a:xfrm>
              <a:off x="4932951" y="1954020"/>
              <a:ext cx="1107996" cy="120032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7200" dirty="0">
                  <a:latin typeface="庞门正道粗书体" panose="02010600030101010101" pitchFamily="2" charset="-122"/>
                  <a:ea typeface="庞门正道粗书体" panose="02010600030101010101" pitchFamily="2" charset="-122"/>
                  <a:cs typeface="+mn-ea"/>
                  <a:sym typeface="+mn-lt"/>
                </a:rPr>
                <a:t>录</a:t>
              </a:r>
              <a:endParaRPr lang="zh-CN" altLang="en-US" sz="7200" dirty="0">
                <a:latin typeface="庞门正道粗书体" panose="02010600030101010101" pitchFamily="2" charset="-122"/>
                <a:ea typeface="庞门正道粗书体" panose="02010600030101010101" pitchFamily="2" charset="-122"/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67749" y="109359"/>
            <a:ext cx="8029930" cy="1007418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40328" y="3607249"/>
            <a:ext cx="4858428" cy="3210373"/>
          </a:xfrm>
          <a:prstGeom prst="rect">
            <a:avLst/>
          </a:prstGeom>
        </p:spPr>
      </p:pic>
      <p:grpSp>
        <p:nvGrpSpPr>
          <p:cNvPr id="18" name="组合 17"/>
          <p:cNvGrpSpPr/>
          <p:nvPr/>
        </p:nvGrpSpPr>
        <p:grpSpPr>
          <a:xfrm>
            <a:off x="7862366" y="1556286"/>
            <a:ext cx="478016" cy="3297210"/>
            <a:chOff x="8892941" y="1556286"/>
            <a:chExt cx="478016" cy="3297210"/>
          </a:xfrm>
        </p:grpSpPr>
        <p:grpSp>
          <p:nvGrpSpPr>
            <p:cNvPr id="2" name="组合 1"/>
            <p:cNvGrpSpPr/>
            <p:nvPr/>
          </p:nvGrpSpPr>
          <p:grpSpPr>
            <a:xfrm>
              <a:off x="8904463" y="1556286"/>
              <a:ext cx="434615" cy="3297210"/>
              <a:chOff x="5407692" y="1676401"/>
              <a:chExt cx="434615" cy="3297210"/>
            </a:xfrm>
          </p:grpSpPr>
          <p:sp>
            <p:nvSpPr>
              <p:cNvPr id="23" name="任意多边形: 形状 71">
                <a:extLst>
                  <a:ext uri="{FF2B5EF4-FFF2-40B4-BE49-F238E27FC236}">
                    <a16:creationId xmlns:a16="http://schemas.microsoft.com/office/drawing/2014/main" id="{BCF97C48-A51B-4676-9F70-25E0FD564D05}"/>
                  </a:ext>
                </a:extLst>
              </p:cNvPr>
              <p:cNvSpPr/>
              <p:nvPr/>
            </p:nvSpPr>
            <p:spPr>
              <a:xfrm rot="5400000">
                <a:off x="3976395" y="3107698"/>
                <a:ext cx="3297210" cy="434615"/>
              </a:xfrm>
              <a:custGeom>
                <a:avLst/>
                <a:gdLst>
                  <a:gd name="connsiteX0" fmla="*/ 1332647 w 1785146"/>
                  <a:gd name="connsiteY0" fmla="*/ 262419 h 295034"/>
                  <a:gd name="connsiteX1" fmla="*/ 1332647 w 1785146"/>
                  <a:gd name="connsiteY1" fmla="*/ 258186 h 295034"/>
                  <a:gd name="connsiteX2" fmla="*/ 1383936 w 1785146"/>
                  <a:gd name="connsiteY2" fmla="*/ 258186 h 295034"/>
                  <a:gd name="connsiteX3" fmla="*/ 1388168 w 1785146"/>
                  <a:gd name="connsiteY3" fmla="*/ 258186 h 295034"/>
                  <a:gd name="connsiteX4" fmla="*/ 1371114 w 1785146"/>
                  <a:gd name="connsiteY4" fmla="*/ 253954 h 295034"/>
                  <a:gd name="connsiteX5" fmla="*/ 1503444 w 1785146"/>
                  <a:gd name="connsiteY5" fmla="*/ 253954 h 295034"/>
                  <a:gd name="connsiteX6" fmla="*/ 1512033 w 1785146"/>
                  <a:gd name="connsiteY6" fmla="*/ 253954 h 295034"/>
                  <a:gd name="connsiteX7" fmla="*/ 1729762 w 1785146"/>
                  <a:gd name="connsiteY7" fmla="*/ 253954 h 295034"/>
                  <a:gd name="connsiteX8" fmla="*/ 1721171 w 1785146"/>
                  <a:gd name="connsiteY8" fmla="*/ 249721 h 295034"/>
                  <a:gd name="connsiteX9" fmla="*/ 1785282 w 1785146"/>
                  <a:gd name="connsiteY9" fmla="*/ 245489 h 295034"/>
                  <a:gd name="connsiteX10" fmla="*/ 1345469 w 1785146"/>
                  <a:gd name="connsiteY10" fmla="*/ 237024 h 295034"/>
                  <a:gd name="connsiteX11" fmla="*/ 1349702 w 1785146"/>
                  <a:gd name="connsiteY11" fmla="*/ 232791 h 295034"/>
                  <a:gd name="connsiteX12" fmla="*/ 1763872 w 1785146"/>
                  <a:gd name="connsiteY12" fmla="*/ 237024 h 295034"/>
                  <a:gd name="connsiteX13" fmla="*/ 1640007 w 1785146"/>
                  <a:gd name="connsiteY13" fmla="*/ 228558 h 295034"/>
                  <a:gd name="connsiteX14" fmla="*/ 1640007 w 1785146"/>
                  <a:gd name="connsiteY14" fmla="*/ 228558 h 295034"/>
                  <a:gd name="connsiteX15" fmla="*/ 1704118 w 1785146"/>
                  <a:gd name="connsiteY15" fmla="*/ 228558 h 295034"/>
                  <a:gd name="connsiteX16" fmla="*/ 1605897 w 1785146"/>
                  <a:gd name="connsiteY16" fmla="*/ 224326 h 295034"/>
                  <a:gd name="connsiteX17" fmla="*/ 1605897 w 1785146"/>
                  <a:gd name="connsiteY17" fmla="*/ 228558 h 295034"/>
                  <a:gd name="connsiteX18" fmla="*/ 1593075 w 1785146"/>
                  <a:gd name="connsiteY18" fmla="*/ 224326 h 295034"/>
                  <a:gd name="connsiteX19" fmla="*/ 1580253 w 1785146"/>
                  <a:gd name="connsiteY19" fmla="*/ 228558 h 295034"/>
                  <a:gd name="connsiteX20" fmla="*/ 1464977 w 1785146"/>
                  <a:gd name="connsiteY20" fmla="*/ 224326 h 295034"/>
                  <a:gd name="connsiteX21" fmla="*/ 1460745 w 1785146"/>
                  <a:gd name="connsiteY21" fmla="*/ 220093 h 295034"/>
                  <a:gd name="connsiteX22" fmla="*/ 1469334 w 1785146"/>
                  <a:gd name="connsiteY22" fmla="*/ 220093 h 295034"/>
                  <a:gd name="connsiteX23" fmla="*/ 1717064 w 1785146"/>
                  <a:gd name="connsiteY23" fmla="*/ 220093 h 295034"/>
                  <a:gd name="connsiteX24" fmla="*/ 1401115 w 1785146"/>
                  <a:gd name="connsiteY24" fmla="*/ 207396 h 295034"/>
                  <a:gd name="connsiteX25" fmla="*/ 1665900 w 1785146"/>
                  <a:gd name="connsiteY25" fmla="*/ 211628 h 295034"/>
                  <a:gd name="connsiteX26" fmla="*/ 1674489 w 1785146"/>
                  <a:gd name="connsiteY26" fmla="*/ 207396 h 295034"/>
                  <a:gd name="connsiteX27" fmla="*/ 1738600 w 1785146"/>
                  <a:gd name="connsiteY27" fmla="*/ 207396 h 295034"/>
                  <a:gd name="connsiteX28" fmla="*/ 1422651 w 1785146"/>
                  <a:gd name="connsiteY28" fmla="*/ 198930 h 295034"/>
                  <a:gd name="connsiteX29" fmla="*/ 1435473 w 1785146"/>
                  <a:gd name="connsiteY29" fmla="*/ 194698 h 295034"/>
                  <a:gd name="connsiteX30" fmla="*/ 1717313 w 1785146"/>
                  <a:gd name="connsiteY30" fmla="*/ 198930 h 295034"/>
                  <a:gd name="connsiteX31" fmla="*/ 1640504 w 1785146"/>
                  <a:gd name="connsiteY31" fmla="*/ 190465 h 295034"/>
                  <a:gd name="connsiteX32" fmla="*/ 1691793 w 1785146"/>
                  <a:gd name="connsiteY32" fmla="*/ 190465 h 295034"/>
                  <a:gd name="connsiteX33" fmla="*/ 1653326 w 1785146"/>
                  <a:gd name="connsiteY33" fmla="*/ 186233 h 295034"/>
                  <a:gd name="connsiteX34" fmla="*/ 1606395 w 1785146"/>
                  <a:gd name="connsiteY34" fmla="*/ 177768 h 295034"/>
                  <a:gd name="connsiteX35" fmla="*/ 1623449 w 1785146"/>
                  <a:gd name="connsiteY35" fmla="*/ 177768 h 295034"/>
                  <a:gd name="connsiteX36" fmla="*/ 1529461 w 1785146"/>
                  <a:gd name="connsiteY36" fmla="*/ 169303 h 295034"/>
                  <a:gd name="connsiteX37" fmla="*/ 1657559 w 1785146"/>
                  <a:gd name="connsiteY37" fmla="*/ 169303 h 295034"/>
                  <a:gd name="connsiteX38" fmla="*/ 1696026 w 1785146"/>
                  <a:gd name="connsiteY38" fmla="*/ 165070 h 295034"/>
                  <a:gd name="connsiteX39" fmla="*/ 1610627 w 1785146"/>
                  <a:gd name="connsiteY39" fmla="*/ 160837 h 295034"/>
                  <a:gd name="connsiteX40" fmla="*/ 1606395 w 1785146"/>
                  <a:gd name="connsiteY40" fmla="*/ 160837 h 295034"/>
                  <a:gd name="connsiteX41" fmla="*/ 1666149 w 1785146"/>
                  <a:gd name="connsiteY41" fmla="*/ 160837 h 295034"/>
                  <a:gd name="connsiteX42" fmla="*/ 1721670 w 1785146"/>
                  <a:gd name="connsiteY42" fmla="*/ 156605 h 295034"/>
                  <a:gd name="connsiteX43" fmla="*/ 1401365 w 1785146"/>
                  <a:gd name="connsiteY43" fmla="*/ 143907 h 295034"/>
                  <a:gd name="connsiteX44" fmla="*/ 1397132 w 1785146"/>
                  <a:gd name="connsiteY44" fmla="*/ 143907 h 295034"/>
                  <a:gd name="connsiteX45" fmla="*/ 1405722 w 1785146"/>
                  <a:gd name="connsiteY45" fmla="*/ 143907 h 295034"/>
                  <a:gd name="connsiteX46" fmla="*/ 1316091 w 1785146"/>
                  <a:gd name="connsiteY46" fmla="*/ 135442 h 295034"/>
                  <a:gd name="connsiteX47" fmla="*/ 1606519 w 1785146"/>
                  <a:gd name="connsiteY47" fmla="*/ 139675 h 295034"/>
                  <a:gd name="connsiteX48" fmla="*/ 1337503 w 1785146"/>
                  <a:gd name="connsiteY48" fmla="*/ 126977 h 295034"/>
                  <a:gd name="connsiteX49" fmla="*/ 1384434 w 1785146"/>
                  <a:gd name="connsiteY49" fmla="*/ 122744 h 295034"/>
                  <a:gd name="connsiteX50" fmla="*/ 1435723 w 1785146"/>
                  <a:gd name="connsiteY50" fmla="*/ 126977 h 295034"/>
                  <a:gd name="connsiteX51" fmla="*/ 1363147 w 1785146"/>
                  <a:gd name="connsiteY51" fmla="*/ 122744 h 295034"/>
                  <a:gd name="connsiteX52" fmla="*/ 1550998 w 1785146"/>
                  <a:gd name="connsiteY52" fmla="*/ 122744 h 295034"/>
                  <a:gd name="connsiteX53" fmla="*/ 1486888 w 1785146"/>
                  <a:gd name="connsiteY53" fmla="*/ 118512 h 295034"/>
                  <a:gd name="connsiteX54" fmla="*/ 1418544 w 1785146"/>
                  <a:gd name="connsiteY54" fmla="*/ 110047 h 295034"/>
                  <a:gd name="connsiteX55" fmla="*/ 1576518 w 1785146"/>
                  <a:gd name="connsiteY55" fmla="*/ 114279 h 295034"/>
                  <a:gd name="connsiteX56" fmla="*/ 1529586 w 1785146"/>
                  <a:gd name="connsiteY56" fmla="*/ 114279 h 295034"/>
                  <a:gd name="connsiteX57" fmla="*/ 1529586 w 1785146"/>
                  <a:gd name="connsiteY57" fmla="*/ 114279 h 295034"/>
                  <a:gd name="connsiteX58" fmla="*/ 1589340 w 1785146"/>
                  <a:gd name="connsiteY58" fmla="*/ 114279 h 295034"/>
                  <a:gd name="connsiteX59" fmla="*/ 1580750 w 1785146"/>
                  <a:gd name="connsiteY59" fmla="*/ 114279 h 295034"/>
                  <a:gd name="connsiteX60" fmla="*/ 1687560 w 1785146"/>
                  <a:gd name="connsiteY60" fmla="*/ 114279 h 295034"/>
                  <a:gd name="connsiteX61" fmla="*/ 1614984 w 1785146"/>
                  <a:gd name="connsiteY61" fmla="*/ 110047 h 295034"/>
                  <a:gd name="connsiteX62" fmla="*/ 1525353 w 1785146"/>
                  <a:gd name="connsiteY62" fmla="*/ 105814 h 295034"/>
                  <a:gd name="connsiteX63" fmla="*/ 1529586 w 1785146"/>
                  <a:gd name="connsiteY63" fmla="*/ 101582 h 295034"/>
                  <a:gd name="connsiteX64" fmla="*/ 1747314 w 1785146"/>
                  <a:gd name="connsiteY64" fmla="*/ 101582 h 295034"/>
                  <a:gd name="connsiteX65" fmla="*/ 1743082 w 1785146"/>
                  <a:gd name="connsiteY65" fmla="*/ 101582 h 295034"/>
                  <a:gd name="connsiteX66" fmla="*/ 1435599 w 1785146"/>
                  <a:gd name="connsiteY66" fmla="*/ 88884 h 295034"/>
                  <a:gd name="connsiteX67" fmla="*/ 1388667 w 1785146"/>
                  <a:gd name="connsiteY67" fmla="*/ 88884 h 295034"/>
                  <a:gd name="connsiteX68" fmla="*/ 1525353 w 1785146"/>
                  <a:gd name="connsiteY68" fmla="*/ 88884 h 295034"/>
                  <a:gd name="connsiteX69" fmla="*/ 1418544 w 1785146"/>
                  <a:gd name="connsiteY69" fmla="*/ 84651 h 295034"/>
                  <a:gd name="connsiteX70" fmla="*/ 1422777 w 1785146"/>
                  <a:gd name="connsiteY70" fmla="*/ 80419 h 295034"/>
                  <a:gd name="connsiteX71" fmla="*/ 1559463 w 1785146"/>
                  <a:gd name="connsiteY71" fmla="*/ 76186 h 295034"/>
                  <a:gd name="connsiteX72" fmla="*/ 1550873 w 1785146"/>
                  <a:gd name="connsiteY72" fmla="*/ 76186 h 295034"/>
                  <a:gd name="connsiteX73" fmla="*/ 1559463 w 1785146"/>
                  <a:gd name="connsiteY73" fmla="*/ 71954 h 295034"/>
                  <a:gd name="connsiteX74" fmla="*/ 1512531 w 1785146"/>
                  <a:gd name="connsiteY74" fmla="*/ 71954 h 295034"/>
                  <a:gd name="connsiteX75" fmla="*/ 1457011 w 1785146"/>
                  <a:gd name="connsiteY75" fmla="*/ 63488 h 295034"/>
                  <a:gd name="connsiteX76" fmla="*/ 1461242 w 1785146"/>
                  <a:gd name="connsiteY76" fmla="*/ 63488 h 295034"/>
                  <a:gd name="connsiteX77" fmla="*/ 1593572 w 1785146"/>
                  <a:gd name="connsiteY77" fmla="*/ 63488 h 295034"/>
                  <a:gd name="connsiteX78" fmla="*/ 1465475 w 1785146"/>
                  <a:gd name="connsiteY78" fmla="*/ 59256 h 295034"/>
                  <a:gd name="connsiteX79" fmla="*/ 1529586 w 1785146"/>
                  <a:gd name="connsiteY79" fmla="*/ 55023 h 295034"/>
                  <a:gd name="connsiteX80" fmla="*/ 1525353 w 1785146"/>
                  <a:gd name="connsiteY80" fmla="*/ 55023 h 295034"/>
                  <a:gd name="connsiteX81" fmla="*/ 1388667 w 1785146"/>
                  <a:gd name="connsiteY81" fmla="*/ 50791 h 295034"/>
                  <a:gd name="connsiteX82" fmla="*/ 1520996 w 1785146"/>
                  <a:gd name="connsiteY82" fmla="*/ 50791 h 295034"/>
                  <a:gd name="connsiteX83" fmla="*/ 1482530 w 1785146"/>
                  <a:gd name="connsiteY83" fmla="*/ 46558 h 295034"/>
                  <a:gd name="connsiteX84" fmla="*/ 1602038 w 1785146"/>
                  <a:gd name="connsiteY84" fmla="*/ 46558 h 295034"/>
                  <a:gd name="connsiteX85" fmla="*/ 1290322 w 1785146"/>
                  <a:gd name="connsiteY85" fmla="*/ 33860 h 295034"/>
                  <a:gd name="connsiteX86" fmla="*/ 1341611 w 1785146"/>
                  <a:gd name="connsiteY86" fmla="*/ 29628 h 295034"/>
                  <a:gd name="connsiteX87" fmla="*/ 1204923 w 1785146"/>
                  <a:gd name="connsiteY87" fmla="*/ 25395 h 295034"/>
                  <a:gd name="connsiteX88" fmla="*/ 1196334 w 1785146"/>
                  <a:gd name="connsiteY88" fmla="*/ 21163 h 295034"/>
                  <a:gd name="connsiteX89" fmla="*/ 1209156 w 1785146"/>
                  <a:gd name="connsiteY89" fmla="*/ 21163 h 295034"/>
                  <a:gd name="connsiteX90" fmla="*/ 1503817 w 1785146"/>
                  <a:gd name="connsiteY90" fmla="*/ 29628 h 295034"/>
                  <a:gd name="connsiteX91" fmla="*/ 1627682 w 1785146"/>
                  <a:gd name="connsiteY91" fmla="*/ 33860 h 295034"/>
                  <a:gd name="connsiteX92" fmla="*/ 1525229 w 1785146"/>
                  <a:gd name="connsiteY92" fmla="*/ 29628 h 295034"/>
                  <a:gd name="connsiteX93" fmla="*/ 1520996 w 1785146"/>
                  <a:gd name="connsiteY93" fmla="*/ 29628 h 295034"/>
                  <a:gd name="connsiteX94" fmla="*/ 1661916 w 1785146"/>
                  <a:gd name="connsiteY94" fmla="*/ 29628 h 295034"/>
                  <a:gd name="connsiteX95" fmla="*/ 1457011 w 1785146"/>
                  <a:gd name="connsiteY95" fmla="*/ 16930 h 295034"/>
                  <a:gd name="connsiteX96" fmla="*/ 1461242 w 1785146"/>
                  <a:gd name="connsiteY96" fmla="*/ 21163 h 295034"/>
                  <a:gd name="connsiteX97" fmla="*/ 1422777 w 1785146"/>
                  <a:gd name="connsiteY97" fmla="*/ 16930 h 295034"/>
                  <a:gd name="connsiteX98" fmla="*/ 1422777 w 1785146"/>
                  <a:gd name="connsiteY98" fmla="*/ 16930 h 295034"/>
                  <a:gd name="connsiteX99" fmla="*/ 1422777 w 1785146"/>
                  <a:gd name="connsiteY99" fmla="*/ 16930 h 295034"/>
                  <a:gd name="connsiteX100" fmla="*/ 1418544 w 1785146"/>
                  <a:gd name="connsiteY100" fmla="*/ 16930 h 295034"/>
                  <a:gd name="connsiteX101" fmla="*/ 1392900 w 1785146"/>
                  <a:gd name="connsiteY101" fmla="*/ 12698 h 295034"/>
                  <a:gd name="connsiteX102" fmla="*/ 1388667 w 1785146"/>
                  <a:gd name="connsiteY102" fmla="*/ 16930 h 295034"/>
                  <a:gd name="connsiteX103" fmla="*/ 1380077 w 1785146"/>
                  <a:gd name="connsiteY103" fmla="*/ 12698 h 295034"/>
                  <a:gd name="connsiteX104" fmla="*/ 1380077 w 1785146"/>
                  <a:gd name="connsiteY104" fmla="*/ 16930 h 295034"/>
                  <a:gd name="connsiteX105" fmla="*/ 1213513 w 1785146"/>
                  <a:gd name="connsiteY105" fmla="*/ 12698 h 295034"/>
                  <a:gd name="connsiteX106" fmla="*/ 1217746 w 1785146"/>
                  <a:gd name="connsiteY106" fmla="*/ 8465 h 295034"/>
                  <a:gd name="connsiteX107" fmla="*/ 1192101 w 1785146"/>
                  <a:gd name="connsiteY107" fmla="*/ 12698 h 295034"/>
                  <a:gd name="connsiteX108" fmla="*/ 1102471 w 1785146"/>
                  <a:gd name="connsiteY108" fmla="*/ 12698 h 295034"/>
                  <a:gd name="connsiteX109" fmla="*/ 1098238 w 1785146"/>
                  <a:gd name="connsiteY109" fmla="*/ 8465 h 295034"/>
                  <a:gd name="connsiteX110" fmla="*/ 1098238 w 1785146"/>
                  <a:gd name="connsiteY110" fmla="*/ 8465 h 295034"/>
                  <a:gd name="connsiteX111" fmla="*/ 1085416 w 1785146"/>
                  <a:gd name="connsiteY111" fmla="*/ 8465 h 295034"/>
                  <a:gd name="connsiteX112" fmla="*/ 1085416 w 1785146"/>
                  <a:gd name="connsiteY112" fmla="*/ 8465 h 295034"/>
                  <a:gd name="connsiteX113" fmla="*/ 1025662 w 1785146"/>
                  <a:gd name="connsiteY113" fmla="*/ 8465 h 295034"/>
                  <a:gd name="connsiteX114" fmla="*/ 1029894 w 1785146"/>
                  <a:gd name="connsiteY114" fmla="*/ 8465 h 295034"/>
                  <a:gd name="connsiteX115" fmla="*/ 1008483 w 1785146"/>
                  <a:gd name="connsiteY115" fmla="*/ 8465 h 295034"/>
                  <a:gd name="connsiteX116" fmla="*/ 1008483 w 1785146"/>
                  <a:gd name="connsiteY116" fmla="*/ 8465 h 295034"/>
                  <a:gd name="connsiteX117" fmla="*/ 918852 w 1785146"/>
                  <a:gd name="connsiteY117" fmla="*/ 8465 h 295034"/>
                  <a:gd name="connsiteX118" fmla="*/ 918852 w 1785146"/>
                  <a:gd name="connsiteY118" fmla="*/ 4232 h 295034"/>
                  <a:gd name="connsiteX119" fmla="*/ 910263 w 1785146"/>
                  <a:gd name="connsiteY119" fmla="*/ 4232 h 295034"/>
                  <a:gd name="connsiteX120" fmla="*/ 867563 w 1785146"/>
                  <a:gd name="connsiteY120" fmla="*/ 8465 h 295034"/>
                  <a:gd name="connsiteX121" fmla="*/ 854741 w 1785146"/>
                  <a:gd name="connsiteY121" fmla="*/ 8465 h 295034"/>
                  <a:gd name="connsiteX122" fmla="*/ 807809 w 1785146"/>
                  <a:gd name="connsiteY122" fmla="*/ 4232 h 295034"/>
                  <a:gd name="connsiteX123" fmla="*/ 782165 w 1785146"/>
                  <a:gd name="connsiteY123" fmla="*/ 8465 h 295034"/>
                  <a:gd name="connsiteX124" fmla="*/ 769343 w 1785146"/>
                  <a:gd name="connsiteY124" fmla="*/ 4232 h 295034"/>
                  <a:gd name="connsiteX125" fmla="*/ 696767 w 1785146"/>
                  <a:gd name="connsiteY125" fmla="*/ 4232 h 295034"/>
                  <a:gd name="connsiteX126" fmla="*/ 692534 w 1785146"/>
                  <a:gd name="connsiteY126" fmla="*/ 4232 h 295034"/>
                  <a:gd name="connsiteX127" fmla="*/ 688301 w 1785146"/>
                  <a:gd name="connsiteY127" fmla="*/ 4232 h 295034"/>
                  <a:gd name="connsiteX128" fmla="*/ 684069 w 1785146"/>
                  <a:gd name="connsiteY128" fmla="*/ 4232 h 295034"/>
                  <a:gd name="connsiteX129" fmla="*/ 637137 w 1785146"/>
                  <a:gd name="connsiteY129" fmla="*/ 4232 h 295034"/>
                  <a:gd name="connsiteX130" fmla="*/ 611493 w 1785146"/>
                  <a:gd name="connsiteY130" fmla="*/ 4232 h 295034"/>
                  <a:gd name="connsiteX131" fmla="*/ 329654 w 1785146"/>
                  <a:gd name="connsiteY131" fmla="*/ 4232 h 295034"/>
                  <a:gd name="connsiteX132" fmla="*/ 329654 w 1785146"/>
                  <a:gd name="connsiteY132" fmla="*/ 0 h 295034"/>
                  <a:gd name="connsiteX133" fmla="*/ 359531 w 1785146"/>
                  <a:gd name="connsiteY133" fmla="*/ 0 h 295034"/>
                  <a:gd name="connsiteX134" fmla="*/ 257078 w 1785146"/>
                  <a:gd name="connsiteY134" fmla="*/ 4232 h 295034"/>
                  <a:gd name="connsiteX135" fmla="*/ 5116 w 1785146"/>
                  <a:gd name="connsiteY135" fmla="*/ 25395 h 295034"/>
                  <a:gd name="connsiteX136" fmla="*/ 13705 w 1785146"/>
                  <a:gd name="connsiteY136" fmla="*/ 25395 h 295034"/>
                  <a:gd name="connsiteX137" fmla="*/ 883 w 1785146"/>
                  <a:gd name="connsiteY137" fmla="*/ 33860 h 295034"/>
                  <a:gd name="connsiteX138" fmla="*/ 9473 w 1785146"/>
                  <a:gd name="connsiteY138" fmla="*/ 33860 h 295034"/>
                  <a:gd name="connsiteX139" fmla="*/ 883 w 1785146"/>
                  <a:gd name="connsiteY139" fmla="*/ 38093 h 295034"/>
                  <a:gd name="connsiteX140" fmla="*/ 13705 w 1785146"/>
                  <a:gd name="connsiteY140" fmla="*/ 42326 h 295034"/>
                  <a:gd name="connsiteX141" fmla="*/ 883 w 1785146"/>
                  <a:gd name="connsiteY141" fmla="*/ 46558 h 295034"/>
                  <a:gd name="connsiteX142" fmla="*/ 883 w 1785146"/>
                  <a:gd name="connsiteY142" fmla="*/ 50791 h 295034"/>
                  <a:gd name="connsiteX143" fmla="*/ 13705 w 1785146"/>
                  <a:gd name="connsiteY143" fmla="*/ 55023 h 295034"/>
                  <a:gd name="connsiteX144" fmla="*/ 5116 w 1785146"/>
                  <a:gd name="connsiteY144" fmla="*/ 63488 h 295034"/>
                  <a:gd name="connsiteX145" fmla="*/ 13705 w 1785146"/>
                  <a:gd name="connsiteY145" fmla="*/ 67721 h 295034"/>
                  <a:gd name="connsiteX146" fmla="*/ 9473 w 1785146"/>
                  <a:gd name="connsiteY146" fmla="*/ 67721 h 295034"/>
                  <a:gd name="connsiteX147" fmla="*/ 5241 w 1785146"/>
                  <a:gd name="connsiteY147" fmla="*/ 71954 h 295034"/>
                  <a:gd name="connsiteX148" fmla="*/ 22295 w 1785146"/>
                  <a:gd name="connsiteY148" fmla="*/ 84651 h 295034"/>
                  <a:gd name="connsiteX149" fmla="*/ 13705 w 1785146"/>
                  <a:gd name="connsiteY149" fmla="*/ 88884 h 295034"/>
                  <a:gd name="connsiteX150" fmla="*/ 26527 w 1785146"/>
                  <a:gd name="connsiteY150" fmla="*/ 88884 h 295034"/>
                  <a:gd name="connsiteX151" fmla="*/ 9473 w 1785146"/>
                  <a:gd name="connsiteY151" fmla="*/ 93116 h 295034"/>
                  <a:gd name="connsiteX152" fmla="*/ 18062 w 1785146"/>
                  <a:gd name="connsiteY152" fmla="*/ 97349 h 295034"/>
                  <a:gd name="connsiteX153" fmla="*/ 9473 w 1785146"/>
                  <a:gd name="connsiteY153" fmla="*/ 101582 h 295034"/>
                  <a:gd name="connsiteX154" fmla="*/ 13705 w 1785146"/>
                  <a:gd name="connsiteY154" fmla="*/ 101582 h 295034"/>
                  <a:gd name="connsiteX155" fmla="*/ 17938 w 1785146"/>
                  <a:gd name="connsiteY155" fmla="*/ 105814 h 295034"/>
                  <a:gd name="connsiteX156" fmla="*/ 30760 w 1785146"/>
                  <a:gd name="connsiteY156" fmla="*/ 110047 h 295034"/>
                  <a:gd name="connsiteX157" fmla="*/ 17938 w 1785146"/>
                  <a:gd name="connsiteY157" fmla="*/ 110047 h 295034"/>
                  <a:gd name="connsiteX158" fmla="*/ 26527 w 1785146"/>
                  <a:gd name="connsiteY158" fmla="*/ 114279 h 295034"/>
                  <a:gd name="connsiteX159" fmla="*/ 22295 w 1785146"/>
                  <a:gd name="connsiteY159" fmla="*/ 114279 h 295034"/>
                  <a:gd name="connsiteX160" fmla="*/ 26527 w 1785146"/>
                  <a:gd name="connsiteY160" fmla="*/ 118512 h 295034"/>
                  <a:gd name="connsiteX161" fmla="*/ 26527 w 1785146"/>
                  <a:gd name="connsiteY161" fmla="*/ 126977 h 295034"/>
                  <a:gd name="connsiteX162" fmla="*/ 47939 w 1785146"/>
                  <a:gd name="connsiteY162" fmla="*/ 135442 h 295034"/>
                  <a:gd name="connsiteX163" fmla="*/ 30884 w 1785146"/>
                  <a:gd name="connsiteY163" fmla="*/ 139675 h 295034"/>
                  <a:gd name="connsiteX164" fmla="*/ 26652 w 1785146"/>
                  <a:gd name="connsiteY164" fmla="*/ 139675 h 295034"/>
                  <a:gd name="connsiteX165" fmla="*/ 56529 w 1785146"/>
                  <a:gd name="connsiteY165" fmla="*/ 148140 h 295034"/>
                  <a:gd name="connsiteX166" fmla="*/ 30884 w 1785146"/>
                  <a:gd name="connsiteY166" fmla="*/ 152372 h 295034"/>
                  <a:gd name="connsiteX167" fmla="*/ 47939 w 1785146"/>
                  <a:gd name="connsiteY167" fmla="*/ 152372 h 295034"/>
                  <a:gd name="connsiteX168" fmla="*/ 35117 w 1785146"/>
                  <a:gd name="connsiteY168" fmla="*/ 160837 h 295034"/>
                  <a:gd name="connsiteX169" fmla="*/ 47939 w 1785146"/>
                  <a:gd name="connsiteY169" fmla="*/ 165070 h 295034"/>
                  <a:gd name="connsiteX170" fmla="*/ 30884 w 1785146"/>
                  <a:gd name="connsiteY170" fmla="*/ 173535 h 295034"/>
                  <a:gd name="connsiteX171" fmla="*/ 39475 w 1785146"/>
                  <a:gd name="connsiteY171" fmla="*/ 173535 h 295034"/>
                  <a:gd name="connsiteX172" fmla="*/ 39475 w 1785146"/>
                  <a:gd name="connsiteY172" fmla="*/ 182000 h 295034"/>
                  <a:gd name="connsiteX173" fmla="*/ 48064 w 1785146"/>
                  <a:gd name="connsiteY173" fmla="*/ 186233 h 295034"/>
                  <a:gd name="connsiteX174" fmla="*/ 39475 w 1785146"/>
                  <a:gd name="connsiteY174" fmla="*/ 190465 h 295034"/>
                  <a:gd name="connsiteX175" fmla="*/ 60886 w 1785146"/>
                  <a:gd name="connsiteY175" fmla="*/ 194698 h 295034"/>
                  <a:gd name="connsiteX176" fmla="*/ 39475 w 1785146"/>
                  <a:gd name="connsiteY176" fmla="*/ 198930 h 295034"/>
                  <a:gd name="connsiteX177" fmla="*/ 43707 w 1785146"/>
                  <a:gd name="connsiteY177" fmla="*/ 203163 h 295034"/>
                  <a:gd name="connsiteX178" fmla="*/ 35117 w 1785146"/>
                  <a:gd name="connsiteY178" fmla="*/ 203163 h 295034"/>
                  <a:gd name="connsiteX179" fmla="*/ 52172 w 1785146"/>
                  <a:gd name="connsiteY179" fmla="*/ 207396 h 295034"/>
                  <a:gd name="connsiteX180" fmla="*/ 47939 w 1785146"/>
                  <a:gd name="connsiteY180" fmla="*/ 207396 h 295034"/>
                  <a:gd name="connsiteX181" fmla="*/ 60761 w 1785146"/>
                  <a:gd name="connsiteY181" fmla="*/ 211628 h 295034"/>
                  <a:gd name="connsiteX182" fmla="*/ 43707 w 1785146"/>
                  <a:gd name="connsiteY182" fmla="*/ 215861 h 295034"/>
                  <a:gd name="connsiteX183" fmla="*/ 47939 w 1785146"/>
                  <a:gd name="connsiteY183" fmla="*/ 215861 h 295034"/>
                  <a:gd name="connsiteX184" fmla="*/ 43707 w 1785146"/>
                  <a:gd name="connsiteY184" fmla="*/ 220093 h 295034"/>
                  <a:gd name="connsiteX185" fmla="*/ 69351 w 1785146"/>
                  <a:gd name="connsiteY185" fmla="*/ 220093 h 295034"/>
                  <a:gd name="connsiteX186" fmla="*/ 43707 w 1785146"/>
                  <a:gd name="connsiteY186" fmla="*/ 224326 h 295034"/>
                  <a:gd name="connsiteX187" fmla="*/ 90638 w 1785146"/>
                  <a:gd name="connsiteY187" fmla="*/ 228558 h 295034"/>
                  <a:gd name="connsiteX188" fmla="*/ 35117 w 1785146"/>
                  <a:gd name="connsiteY188" fmla="*/ 237024 h 295034"/>
                  <a:gd name="connsiteX189" fmla="*/ 47939 w 1785146"/>
                  <a:gd name="connsiteY189" fmla="*/ 241256 h 295034"/>
                  <a:gd name="connsiteX190" fmla="*/ 43707 w 1785146"/>
                  <a:gd name="connsiteY190" fmla="*/ 241256 h 295034"/>
                  <a:gd name="connsiteX191" fmla="*/ 65118 w 1785146"/>
                  <a:gd name="connsiteY191" fmla="*/ 245489 h 295034"/>
                  <a:gd name="connsiteX192" fmla="*/ 56529 w 1785146"/>
                  <a:gd name="connsiteY192" fmla="*/ 249721 h 295034"/>
                  <a:gd name="connsiteX193" fmla="*/ 56529 w 1785146"/>
                  <a:gd name="connsiteY193" fmla="*/ 249721 h 295034"/>
                  <a:gd name="connsiteX194" fmla="*/ 47939 w 1785146"/>
                  <a:gd name="connsiteY194" fmla="*/ 253954 h 295034"/>
                  <a:gd name="connsiteX195" fmla="*/ 69351 w 1785146"/>
                  <a:gd name="connsiteY195" fmla="*/ 258186 h 295034"/>
                  <a:gd name="connsiteX196" fmla="*/ 244380 w 1785146"/>
                  <a:gd name="connsiteY196" fmla="*/ 283582 h 295034"/>
                  <a:gd name="connsiteX197" fmla="*/ 244380 w 1785146"/>
                  <a:gd name="connsiteY197" fmla="*/ 283582 h 295034"/>
                  <a:gd name="connsiteX198" fmla="*/ 351190 w 1785146"/>
                  <a:gd name="connsiteY198" fmla="*/ 287814 h 295034"/>
                  <a:gd name="connsiteX199" fmla="*/ 372602 w 1785146"/>
                  <a:gd name="connsiteY199" fmla="*/ 292047 h 295034"/>
                  <a:gd name="connsiteX200" fmla="*/ 1013088 w 1785146"/>
                  <a:gd name="connsiteY200" fmla="*/ 292047 h 295034"/>
                  <a:gd name="connsiteX201" fmla="*/ 1051556 w 1785146"/>
                  <a:gd name="connsiteY201" fmla="*/ 292047 h 295034"/>
                  <a:gd name="connsiteX202" fmla="*/ 1299285 w 1785146"/>
                  <a:gd name="connsiteY202" fmla="*/ 292047 h 295034"/>
                  <a:gd name="connsiteX203" fmla="*/ 1295052 w 1785146"/>
                  <a:gd name="connsiteY203" fmla="*/ 292047 h 295034"/>
                  <a:gd name="connsiteX204" fmla="*/ 1367628 w 1785146"/>
                  <a:gd name="connsiteY204" fmla="*/ 287814 h 295034"/>
                  <a:gd name="connsiteX205" fmla="*/ 1371861 w 1785146"/>
                  <a:gd name="connsiteY205" fmla="*/ 292047 h 295034"/>
                  <a:gd name="connsiteX206" fmla="*/ 1435972 w 1785146"/>
                  <a:gd name="connsiteY206" fmla="*/ 287814 h 295034"/>
                  <a:gd name="connsiteX207" fmla="*/ 1713578 w 1785146"/>
                  <a:gd name="connsiteY207" fmla="*/ 283582 h 295034"/>
                  <a:gd name="connsiteX208" fmla="*/ 1666646 w 1785146"/>
                  <a:gd name="connsiteY208" fmla="*/ 279349 h 295034"/>
                  <a:gd name="connsiteX209" fmla="*/ 1777689 w 1785146"/>
                  <a:gd name="connsiteY209" fmla="*/ 266652 h 295034"/>
                  <a:gd name="connsiteX210" fmla="*/ 1332647 w 1785146"/>
                  <a:gd name="connsiteY210" fmla="*/ 262419 h 295034"/>
                  <a:gd name="connsiteX211" fmla="*/ 1332647 w 1785146"/>
                  <a:gd name="connsiteY211" fmla="*/ 262419 h 295034"/>
                  <a:gd name="connsiteX212" fmla="*/ 1430868 w 1785146"/>
                  <a:gd name="connsiteY212" fmla="*/ 55148 h 295034"/>
                  <a:gd name="connsiteX213" fmla="*/ 1422278 w 1785146"/>
                  <a:gd name="connsiteY213" fmla="*/ 55148 h 295034"/>
                  <a:gd name="connsiteX214" fmla="*/ 1413688 w 1785146"/>
                  <a:gd name="connsiteY214" fmla="*/ 55148 h 295034"/>
                  <a:gd name="connsiteX215" fmla="*/ 1430868 w 1785146"/>
                  <a:gd name="connsiteY215" fmla="*/ 55148 h 295034"/>
                  <a:gd name="connsiteX216" fmla="*/ 1430868 w 1785146"/>
                  <a:gd name="connsiteY216" fmla="*/ 55148 h 295034"/>
                  <a:gd name="connsiteX217" fmla="*/ 1430868 w 1785146"/>
                  <a:gd name="connsiteY217" fmla="*/ 55148 h 295034"/>
                  <a:gd name="connsiteX218" fmla="*/ 1319825 w 1785146"/>
                  <a:gd name="connsiteY218" fmla="*/ 287814 h 295034"/>
                  <a:gd name="connsiteX219" fmla="*/ 1345469 w 1785146"/>
                  <a:gd name="connsiteY219" fmla="*/ 287814 h 295034"/>
                  <a:gd name="connsiteX220" fmla="*/ 1319825 w 1785146"/>
                  <a:gd name="connsiteY220" fmla="*/ 287814 h 295034"/>
                  <a:gd name="connsiteX221" fmla="*/ 1319825 w 1785146"/>
                  <a:gd name="connsiteY221" fmla="*/ 287814 h 295034"/>
                  <a:gd name="connsiteX222" fmla="*/ 1371114 w 1785146"/>
                  <a:gd name="connsiteY222" fmla="*/ 275117 h 295034"/>
                  <a:gd name="connsiteX223" fmla="*/ 1362524 w 1785146"/>
                  <a:gd name="connsiteY223" fmla="*/ 275117 h 295034"/>
                  <a:gd name="connsiteX224" fmla="*/ 1221605 w 1785146"/>
                  <a:gd name="connsiteY224" fmla="*/ 275117 h 295034"/>
                  <a:gd name="connsiteX225" fmla="*/ 1200193 w 1785146"/>
                  <a:gd name="connsiteY225" fmla="*/ 275117 h 295034"/>
                  <a:gd name="connsiteX226" fmla="*/ 1221605 w 1785146"/>
                  <a:gd name="connsiteY226" fmla="*/ 275117 h 295034"/>
                  <a:gd name="connsiteX227" fmla="*/ 1388168 w 1785146"/>
                  <a:gd name="connsiteY227" fmla="*/ 270884 h 295034"/>
                  <a:gd name="connsiteX228" fmla="*/ 1400991 w 1785146"/>
                  <a:gd name="connsiteY228" fmla="*/ 275117 h 295034"/>
                  <a:gd name="connsiteX229" fmla="*/ 1482156 w 1785146"/>
                  <a:gd name="connsiteY229" fmla="*/ 275117 h 295034"/>
                  <a:gd name="connsiteX230" fmla="*/ 1371114 w 1785146"/>
                  <a:gd name="connsiteY230" fmla="*/ 275117 h 295034"/>
                  <a:gd name="connsiteX231" fmla="*/ 1371114 w 1785146"/>
                  <a:gd name="connsiteY231" fmla="*/ 275117 h 295034"/>
                  <a:gd name="connsiteX232" fmla="*/ 1371114 w 1785146"/>
                  <a:gd name="connsiteY232" fmla="*/ 275117 h 295034"/>
                  <a:gd name="connsiteX233" fmla="*/ 1605897 w 1785146"/>
                  <a:gd name="connsiteY233" fmla="*/ 279349 h 295034"/>
                  <a:gd name="connsiteX234" fmla="*/ 1503444 w 1785146"/>
                  <a:gd name="connsiteY234" fmla="*/ 279349 h 295034"/>
                  <a:gd name="connsiteX235" fmla="*/ 1503444 w 1785146"/>
                  <a:gd name="connsiteY235" fmla="*/ 275117 h 295034"/>
                  <a:gd name="connsiteX236" fmla="*/ 1605897 w 1785146"/>
                  <a:gd name="connsiteY236" fmla="*/ 279349 h 295034"/>
                  <a:gd name="connsiteX237" fmla="*/ 1657186 w 1785146"/>
                  <a:gd name="connsiteY237" fmla="*/ 279349 h 295034"/>
                  <a:gd name="connsiteX238" fmla="*/ 1605897 w 1785146"/>
                  <a:gd name="connsiteY238" fmla="*/ 279349 h 295034"/>
                  <a:gd name="connsiteX239" fmla="*/ 1605897 w 1785146"/>
                  <a:gd name="connsiteY239" fmla="*/ 279349 h 2950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</a:cxnLst>
                <a:rect l="l" t="t" r="r" b="b"/>
                <a:pathLst>
                  <a:path w="1785146" h="295034">
                    <a:moveTo>
                      <a:pt x="1332647" y="262419"/>
                    </a:moveTo>
                    <a:cubicBezTo>
                      <a:pt x="1332647" y="258186"/>
                      <a:pt x="1332647" y="258186"/>
                      <a:pt x="1332647" y="258186"/>
                    </a:cubicBezTo>
                    <a:cubicBezTo>
                      <a:pt x="1349702" y="258186"/>
                      <a:pt x="1366757" y="258186"/>
                      <a:pt x="1383936" y="258186"/>
                    </a:cubicBezTo>
                    <a:cubicBezTo>
                      <a:pt x="1388168" y="258186"/>
                      <a:pt x="1388168" y="258186"/>
                      <a:pt x="1388168" y="258186"/>
                    </a:cubicBezTo>
                    <a:cubicBezTo>
                      <a:pt x="1383936" y="258186"/>
                      <a:pt x="1375346" y="258186"/>
                      <a:pt x="1371114" y="253954"/>
                    </a:cubicBezTo>
                    <a:cubicBezTo>
                      <a:pt x="1503444" y="253954"/>
                      <a:pt x="1503444" y="253954"/>
                      <a:pt x="1503444" y="253954"/>
                    </a:cubicBezTo>
                    <a:cubicBezTo>
                      <a:pt x="1512033" y="253954"/>
                      <a:pt x="1512033" y="253954"/>
                      <a:pt x="1512033" y="253954"/>
                    </a:cubicBezTo>
                    <a:cubicBezTo>
                      <a:pt x="1584610" y="253954"/>
                      <a:pt x="1661543" y="258186"/>
                      <a:pt x="1729762" y="253954"/>
                    </a:cubicBezTo>
                    <a:cubicBezTo>
                      <a:pt x="1721171" y="249721"/>
                      <a:pt x="1721171" y="249721"/>
                      <a:pt x="1721171" y="249721"/>
                    </a:cubicBezTo>
                    <a:cubicBezTo>
                      <a:pt x="1742583" y="249721"/>
                      <a:pt x="1768103" y="249721"/>
                      <a:pt x="1785282" y="245489"/>
                    </a:cubicBezTo>
                    <a:cubicBezTo>
                      <a:pt x="1635774" y="241256"/>
                      <a:pt x="1486389" y="249721"/>
                      <a:pt x="1345469" y="237024"/>
                    </a:cubicBezTo>
                    <a:cubicBezTo>
                      <a:pt x="1345469" y="237024"/>
                      <a:pt x="1349702" y="237024"/>
                      <a:pt x="1349702" y="232791"/>
                    </a:cubicBezTo>
                    <a:cubicBezTo>
                      <a:pt x="1486389" y="232791"/>
                      <a:pt x="1627309" y="245489"/>
                      <a:pt x="1763872" y="237024"/>
                    </a:cubicBezTo>
                    <a:cubicBezTo>
                      <a:pt x="1725404" y="232791"/>
                      <a:pt x="1678473" y="232791"/>
                      <a:pt x="1640007" y="228558"/>
                    </a:cubicBezTo>
                    <a:lnTo>
                      <a:pt x="1640007" y="228558"/>
                    </a:lnTo>
                    <a:cubicBezTo>
                      <a:pt x="1704118" y="228558"/>
                      <a:pt x="1704118" y="228558"/>
                      <a:pt x="1704118" y="228558"/>
                    </a:cubicBezTo>
                    <a:cubicBezTo>
                      <a:pt x="1605897" y="224326"/>
                      <a:pt x="1605897" y="224326"/>
                      <a:pt x="1605897" y="224326"/>
                    </a:cubicBezTo>
                    <a:cubicBezTo>
                      <a:pt x="1605897" y="228558"/>
                      <a:pt x="1610130" y="228558"/>
                      <a:pt x="1605897" y="228558"/>
                    </a:cubicBezTo>
                    <a:cubicBezTo>
                      <a:pt x="1601664" y="228558"/>
                      <a:pt x="1593075" y="228558"/>
                      <a:pt x="1593075" y="224326"/>
                    </a:cubicBezTo>
                    <a:cubicBezTo>
                      <a:pt x="1588842" y="228558"/>
                      <a:pt x="1580253" y="224326"/>
                      <a:pt x="1580253" y="228558"/>
                    </a:cubicBezTo>
                    <a:cubicBezTo>
                      <a:pt x="1546143" y="228558"/>
                      <a:pt x="1507676" y="224326"/>
                      <a:pt x="1464977" y="224326"/>
                    </a:cubicBezTo>
                    <a:cubicBezTo>
                      <a:pt x="1460745" y="220093"/>
                      <a:pt x="1460745" y="220093"/>
                      <a:pt x="1460745" y="220093"/>
                    </a:cubicBezTo>
                    <a:cubicBezTo>
                      <a:pt x="1469334" y="220093"/>
                      <a:pt x="1469334" y="220093"/>
                      <a:pt x="1469334" y="220093"/>
                    </a:cubicBezTo>
                    <a:cubicBezTo>
                      <a:pt x="1554733" y="220093"/>
                      <a:pt x="1640131" y="224326"/>
                      <a:pt x="1717064" y="220093"/>
                    </a:cubicBezTo>
                    <a:cubicBezTo>
                      <a:pt x="1614611" y="215861"/>
                      <a:pt x="1503568" y="215861"/>
                      <a:pt x="1401115" y="207396"/>
                    </a:cubicBezTo>
                    <a:cubicBezTo>
                      <a:pt x="1486513" y="207396"/>
                      <a:pt x="1576144" y="211628"/>
                      <a:pt x="1665900" y="211628"/>
                    </a:cubicBezTo>
                    <a:cubicBezTo>
                      <a:pt x="1674489" y="207396"/>
                      <a:pt x="1674489" y="207396"/>
                      <a:pt x="1674489" y="207396"/>
                    </a:cubicBezTo>
                    <a:cubicBezTo>
                      <a:pt x="1738600" y="207396"/>
                      <a:pt x="1738600" y="207396"/>
                      <a:pt x="1738600" y="207396"/>
                    </a:cubicBezTo>
                    <a:cubicBezTo>
                      <a:pt x="1636147" y="203163"/>
                      <a:pt x="1529337" y="198930"/>
                      <a:pt x="1422651" y="198930"/>
                    </a:cubicBezTo>
                    <a:cubicBezTo>
                      <a:pt x="1426884" y="194698"/>
                      <a:pt x="1431241" y="194698"/>
                      <a:pt x="1435473" y="194698"/>
                    </a:cubicBezTo>
                    <a:cubicBezTo>
                      <a:pt x="1529461" y="198930"/>
                      <a:pt x="1623325" y="203163"/>
                      <a:pt x="1717313" y="198930"/>
                    </a:cubicBezTo>
                    <a:cubicBezTo>
                      <a:pt x="1691669" y="198930"/>
                      <a:pt x="1666024" y="194698"/>
                      <a:pt x="1640504" y="190465"/>
                    </a:cubicBezTo>
                    <a:cubicBezTo>
                      <a:pt x="1653326" y="186233"/>
                      <a:pt x="1674614" y="194698"/>
                      <a:pt x="1691793" y="190465"/>
                    </a:cubicBezTo>
                    <a:cubicBezTo>
                      <a:pt x="1653326" y="186233"/>
                      <a:pt x="1653326" y="186233"/>
                      <a:pt x="1653326" y="186233"/>
                    </a:cubicBezTo>
                    <a:cubicBezTo>
                      <a:pt x="1644737" y="177768"/>
                      <a:pt x="1619217" y="186233"/>
                      <a:pt x="1606395" y="177768"/>
                    </a:cubicBezTo>
                    <a:cubicBezTo>
                      <a:pt x="1623449" y="177768"/>
                      <a:pt x="1623449" y="177768"/>
                      <a:pt x="1623449" y="177768"/>
                    </a:cubicBezTo>
                    <a:cubicBezTo>
                      <a:pt x="1529461" y="169303"/>
                      <a:pt x="1529461" y="169303"/>
                      <a:pt x="1529461" y="169303"/>
                    </a:cubicBezTo>
                    <a:cubicBezTo>
                      <a:pt x="1657559" y="169303"/>
                      <a:pt x="1657559" y="169303"/>
                      <a:pt x="1657559" y="169303"/>
                    </a:cubicBezTo>
                    <a:cubicBezTo>
                      <a:pt x="1666149" y="160837"/>
                      <a:pt x="1687436" y="169303"/>
                      <a:pt x="1696026" y="165070"/>
                    </a:cubicBezTo>
                    <a:cubicBezTo>
                      <a:pt x="1610627" y="160837"/>
                      <a:pt x="1610627" y="160837"/>
                      <a:pt x="1610627" y="160837"/>
                    </a:cubicBezTo>
                    <a:cubicBezTo>
                      <a:pt x="1606395" y="160837"/>
                      <a:pt x="1606395" y="160837"/>
                      <a:pt x="1606395" y="160837"/>
                    </a:cubicBezTo>
                    <a:cubicBezTo>
                      <a:pt x="1623449" y="156605"/>
                      <a:pt x="1644861" y="165070"/>
                      <a:pt x="1666149" y="160837"/>
                    </a:cubicBezTo>
                    <a:cubicBezTo>
                      <a:pt x="1683203" y="156605"/>
                      <a:pt x="1704615" y="160837"/>
                      <a:pt x="1721670" y="156605"/>
                    </a:cubicBezTo>
                    <a:cubicBezTo>
                      <a:pt x="1610627" y="156605"/>
                      <a:pt x="1512407" y="148140"/>
                      <a:pt x="1401365" y="143907"/>
                    </a:cubicBezTo>
                    <a:cubicBezTo>
                      <a:pt x="1397132" y="143907"/>
                      <a:pt x="1397132" y="143907"/>
                      <a:pt x="1397132" y="143907"/>
                    </a:cubicBezTo>
                    <a:cubicBezTo>
                      <a:pt x="1397132" y="139675"/>
                      <a:pt x="1401365" y="143907"/>
                      <a:pt x="1405722" y="143907"/>
                    </a:cubicBezTo>
                    <a:cubicBezTo>
                      <a:pt x="1380077" y="135442"/>
                      <a:pt x="1345968" y="139675"/>
                      <a:pt x="1316091" y="135442"/>
                    </a:cubicBezTo>
                    <a:cubicBezTo>
                      <a:pt x="1410079" y="131209"/>
                      <a:pt x="1508298" y="143907"/>
                      <a:pt x="1606519" y="139675"/>
                    </a:cubicBezTo>
                    <a:cubicBezTo>
                      <a:pt x="1521121" y="131209"/>
                      <a:pt x="1427134" y="131209"/>
                      <a:pt x="1337503" y="126977"/>
                    </a:cubicBezTo>
                    <a:cubicBezTo>
                      <a:pt x="1350325" y="122744"/>
                      <a:pt x="1371612" y="126977"/>
                      <a:pt x="1384434" y="122744"/>
                    </a:cubicBezTo>
                    <a:cubicBezTo>
                      <a:pt x="1401489" y="126977"/>
                      <a:pt x="1418544" y="126977"/>
                      <a:pt x="1435723" y="126977"/>
                    </a:cubicBezTo>
                    <a:cubicBezTo>
                      <a:pt x="1410079" y="118512"/>
                      <a:pt x="1384434" y="126977"/>
                      <a:pt x="1363147" y="122744"/>
                    </a:cubicBezTo>
                    <a:cubicBezTo>
                      <a:pt x="1427258" y="114279"/>
                      <a:pt x="1487012" y="126977"/>
                      <a:pt x="1550998" y="122744"/>
                    </a:cubicBezTo>
                    <a:cubicBezTo>
                      <a:pt x="1486888" y="118512"/>
                      <a:pt x="1486888" y="118512"/>
                      <a:pt x="1486888" y="118512"/>
                    </a:cubicBezTo>
                    <a:cubicBezTo>
                      <a:pt x="1465475" y="110047"/>
                      <a:pt x="1435599" y="118512"/>
                      <a:pt x="1418544" y="110047"/>
                    </a:cubicBezTo>
                    <a:cubicBezTo>
                      <a:pt x="1474064" y="105814"/>
                      <a:pt x="1525353" y="110047"/>
                      <a:pt x="1576518" y="114279"/>
                    </a:cubicBezTo>
                    <a:cubicBezTo>
                      <a:pt x="1563695" y="114279"/>
                      <a:pt x="1542408" y="114279"/>
                      <a:pt x="1529586" y="114279"/>
                    </a:cubicBezTo>
                    <a:lnTo>
                      <a:pt x="1529586" y="114279"/>
                    </a:lnTo>
                    <a:cubicBezTo>
                      <a:pt x="1550998" y="110047"/>
                      <a:pt x="1572285" y="118512"/>
                      <a:pt x="1589340" y="114279"/>
                    </a:cubicBezTo>
                    <a:cubicBezTo>
                      <a:pt x="1585107" y="114279"/>
                      <a:pt x="1580750" y="114279"/>
                      <a:pt x="1580750" y="114279"/>
                    </a:cubicBezTo>
                    <a:cubicBezTo>
                      <a:pt x="1614860" y="110047"/>
                      <a:pt x="1653326" y="118512"/>
                      <a:pt x="1687560" y="114279"/>
                    </a:cubicBezTo>
                    <a:cubicBezTo>
                      <a:pt x="1614984" y="110047"/>
                      <a:pt x="1614984" y="110047"/>
                      <a:pt x="1614984" y="110047"/>
                    </a:cubicBezTo>
                    <a:cubicBezTo>
                      <a:pt x="1585107" y="105814"/>
                      <a:pt x="1559463" y="110047"/>
                      <a:pt x="1525353" y="105814"/>
                    </a:cubicBezTo>
                    <a:cubicBezTo>
                      <a:pt x="1529586" y="101582"/>
                      <a:pt x="1529586" y="101582"/>
                      <a:pt x="1529586" y="101582"/>
                    </a:cubicBezTo>
                    <a:cubicBezTo>
                      <a:pt x="1606395" y="110047"/>
                      <a:pt x="1666273" y="97349"/>
                      <a:pt x="1747314" y="101582"/>
                    </a:cubicBezTo>
                    <a:cubicBezTo>
                      <a:pt x="1743082" y="101582"/>
                      <a:pt x="1743082" y="101582"/>
                      <a:pt x="1743082" y="101582"/>
                    </a:cubicBezTo>
                    <a:cubicBezTo>
                      <a:pt x="1435599" y="88884"/>
                      <a:pt x="1435599" y="88884"/>
                      <a:pt x="1435599" y="88884"/>
                    </a:cubicBezTo>
                    <a:cubicBezTo>
                      <a:pt x="1388667" y="88884"/>
                      <a:pt x="1388667" y="88884"/>
                      <a:pt x="1388667" y="88884"/>
                    </a:cubicBezTo>
                    <a:cubicBezTo>
                      <a:pt x="1435599" y="84651"/>
                      <a:pt x="1478297" y="93116"/>
                      <a:pt x="1525353" y="88884"/>
                    </a:cubicBezTo>
                    <a:cubicBezTo>
                      <a:pt x="1491245" y="84651"/>
                      <a:pt x="1452778" y="84651"/>
                      <a:pt x="1418544" y="84651"/>
                    </a:cubicBezTo>
                    <a:cubicBezTo>
                      <a:pt x="1422777" y="80419"/>
                      <a:pt x="1422777" y="80419"/>
                      <a:pt x="1422777" y="80419"/>
                    </a:cubicBezTo>
                    <a:cubicBezTo>
                      <a:pt x="1465475" y="80419"/>
                      <a:pt x="1520996" y="84651"/>
                      <a:pt x="1559463" y="76186"/>
                    </a:cubicBezTo>
                    <a:cubicBezTo>
                      <a:pt x="1555230" y="76186"/>
                      <a:pt x="1550873" y="76186"/>
                      <a:pt x="1550873" y="76186"/>
                    </a:cubicBezTo>
                    <a:cubicBezTo>
                      <a:pt x="1559463" y="71954"/>
                      <a:pt x="1559463" y="71954"/>
                      <a:pt x="1559463" y="71954"/>
                    </a:cubicBezTo>
                    <a:cubicBezTo>
                      <a:pt x="1512531" y="71954"/>
                      <a:pt x="1512531" y="71954"/>
                      <a:pt x="1512531" y="71954"/>
                    </a:cubicBezTo>
                    <a:cubicBezTo>
                      <a:pt x="1499709" y="63488"/>
                      <a:pt x="1474064" y="67721"/>
                      <a:pt x="1457011" y="63488"/>
                    </a:cubicBezTo>
                    <a:cubicBezTo>
                      <a:pt x="1461242" y="63488"/>
                      <a:pt x="1461242" y="63488"/>
                      <a:pt x="1461242" y="63488"/>
                    </a:cubicBezTo>
                    <a:cubicBezTo>
                      <a:pt x="1503941" y="63488"/>
                      <a:pt x="1550873" y="63488"/>
                      <a:pt x="1593572" y="63488"/>
                    </a:cubicBezTo>
                    <a:cubicBezTo>
                      <a:pt x="1465475" y="59256"/>
                      <a:pt x="1465475" y="59256"/>
                      <a:pt x="1465475" y="59256"/>
                    </a:cubicBezTo>
                    <a:cubicBezTo>
                      <a:pt x="1486888" y="55023"/>
                      <a:pt x="1508174" y="59256"/>
                      <a:pt x="1529586" y="55023"/>
                    </a:cubicBezTo>
                    <a:cubicBezTo>
                      <a:pt x="1525353" y="55023"/>
                      <a:pt x="1525353" y="55023"/>
                      <a:pt x="1525353" y="55023"/>
                    </a:cubicBezTo>
                    <a:cubicBezTo>
                      <a:pt x="1478421" y="55023"/>
                      <a:pt x="1435723" y="50791"/>
                      <a:pt x="1388667" y="50791"/>
                    </a:cubicBezTo>
                    <a:cubicBezTo>
                      <a:pt x="1435599" y="46558"/>
                      <a:pt x="1478297" y="50791"/>
                      <a:pt x="1520996" y="50791"/>
                    </a:cubicBezTo>
                    <a:cubicBezTo>
                      <a:pt x="1482530" y="46558"/>
                      <a:pt x="1482530" y="46558"/>
                      <a:pt x="1482530" y="46558"/>
                    </a:cubicBezTo>
                    <a:cubicBezTo>
                      <a:pt x="1525229" y="46558"/>
                      <a:pt x="1559338" y="50791"/>
                      <a:pt x="1602038" y="46558"/>
                    </a:cubicBezTo>
                    <a:cubicBezTo>
                      <a:pt x="1499584" y="38093"/>
                      <a:pt x="1397132" y="38093"/>
                      <a:pt x="1290322" y="33860"/>
                    </a:cubicBezTo>
                    <a:cubicBezTo>
                      <a:pt x="1307377" y="25395"/>
                      <a:pt x="1333021" y="33860"/>
                      <a:pt x="1341611" y="29628"/>
                    </a:cubicBezTo>
                    <a:cubicBezTo>
                      <a:pt x="1298912" y="25395"/>
                      <a:pt x="1251980" y="25395"/>
                      <a:pt x="1204923" y="25395"/>
                    </a:cubicBezTo>
                    <a:cubicBezTo>
                      <a:pt x="1196334" y="25395"/>
                      <a:pt x="1204923" y="21163"/>
                      <a:pt x="1196334" y="21163"/>
                    </a:cubicBezTo>
                    <a:cubicBezTo>
                      <a:pt x="1200566" y="21163"/>
                      <a:pt x="1204923" y="21163"/>
                      <a:pt x="1209156" y="21163"/>
                    </a:cubicBezTo>
                    <a:cubicBezTo>
                      <a:pt x="1503817" y="29628"/>
                      <a:pt x="1503817" y="29628"/>
                      <a:pt x="1503817" y="29628"/>
                    </a:cubicBezTo>
                    <a:cubicBezTo>
                      <a:pt x="1546516" y="33860"/>
                      <a:pt x="1589215" y="33860"/>
                      <a:pt x="1627682" y="33860"/>
                    </a:cubicBezTo>
                    <a:cubicBezTo>
                      <a:pt x="1525229" y="29628"/>
                      <a:pt x="1525229" y="29628"/>
                      <a:pt x="1525229" y="29628"/>
                    </a:cubicBezTo>
                    <a:cubicBezTo>
                      <a:pt x="1520996" y="29628"/>
                      <a:pt x="1520996" y="29628"/>
                      <a:pt x="1520996" y="29628"/>
                    </a:cubicBezTo>
                    <a:cubicBezTo>
                      <a:pt x="1567928" y="29628"/>
                      <a:pt x="1614984" y="33860"/>
                      <a:pt x="1661916" y="29628"/>
                    </a:cubicBezTo>
                    <a:cubicBezTo>
                      <a:pt x="1589340" y="33860"/>
                      <a:pt x="1525229" y="12698"/>
                      <a:pt x="1457011" y="16930"/>
                    </a:cubicBezTo>
                    <a:cubicBezTo>
                      <a:pt x="1461242" y="16930"/>
                      <a:pt x="1461242" y="16930"/>
                      <a:pt x="1461242" y="21163"/>
                    </a:cubicBezTo>
                    <a:cubicBezTo>
                      <a:pt x="1448420" y="21163"/>
                      <a:pt x="1435599" y="21163"/>
                      <a:pt x="1422777" y="16930"/>
                    </a:cubicBezTo>
                    <a:lnTo>
                      <a:pt x="1422777" y="16930"/>
                    </a:lnTo>
                    <a:lnTo>
                      <a:pt x="1422777" y="16930"/>
                    </a:lnTo>
                    <a:lnTo>
                      <a:pt x="1418544" y="16930"/>
                    </a:lnTo>
                    <a:cubicBezTo>
                      <a:pt x="1409953" y="16930"/>
                      <a:pt x="1397132" y="21163"/>
                      <a:pt x="1392900" y="12698"/>
                    </a:cubicBezTo>
                    <a:cubicBezTo>
                      <a:pt x="1388667" y="16930"/>
                      <a:pt x="1388667" y="16930"/>
                      <a:pt x="1388667" y="16930"/>
                    </a:cubicBezTo>
                    <a:cubicBezTo>
                      <a:pt x="1380077" y="12698"/>
                      <a:pt x="1380077" y="12698"/>
                      <a:pt x="1380077" y="12698"/>
                    </a:cubicBezTo>
                    <a:cubicBezTo>
                      <a:pt x="1380077" y="16930"/>
                      <a:pt x="1380077" y="16930"/>
                      <a:pt x="1380077" y="16930"/>
                    </a:cubicBezTo>
                    <a:cubicBezTo>
                      <a:pt x="1213513" y="12698"/>
                      <a:pt x="1213513" y="12698"/>
                      <a:pt x="1213513" y="12698"/>
                    </a:cubicBezTo>
                    <a:cubicBezTo>
                      <a:pt x="1217746" y="8465"/>
                      <a:pt x="1217746" y="8465"/>
                      <a:pt x="1217746" y="8465"/>
                    </a:cubicBezTo>
                    <a:cubicBezTo>
                      <a:pt x="1209156" y="12698"/>
                      <a:pt x="1192101" y="4232"/>
                      <a:pt x="1192101" y="12698"/>
                    </a:cubicBezTo>
                    <a:cubicBezTo>
                      <a:pt x="1102471" y="12698"/>
                      <a:pt x="1102471" y="12698"/>
                      <a:pt x="1102471" y="12698"/>
                    </a:cubicBezTo>
                    <a:cubicBezTo>
                      <a:pt x="1098238" y="8465"/>
                      <a:pt x="1098238" y="8465"/>
                      <a:pt x="1098238" y="8465"/>
                    </a:cubicBezTo>
                    <a:lnTo>
                      <a:pt x="1098238" y="8465"/>
                    </a:lnTo>
                    <a:cubicBezTo>
                      <a:pt x="1085416" y="8465"/>
                      <a:pt x="1085416" y="8465"/>
                      <a:pt x="1085416" y="8465"/>
                    </a:cubicBezTo>
                    <a:lnTo>
                      <a:pt x="1085416" y="8465"/>
                    </a:lnTo>
                    <a:cubicBezTo>
                      <a:pt x="1068361" y="12698"/>
                      <a:pt x="1046949" y="12698"/>
                      <a:pt x="1025662" y="8465"/>
                    </a:cubicBezTo>
                    <a:lnTo>
                      <a:pt x="1029894" y="8465"/>
                    </a:lnTo>
                    <a:cubicBezTo>
                      <a:pt x="1008483" y="8465"/>
                      <a:pt x="1008483" y="8465"/>
                      <a:pt x="1008483" y="8465"/>
                    </a:cubicBezTo>
                    <a:lnTo>
                      <a:pt x="1008483" y="8465"/>
                    </a:lnTo>
                    <a:cubicBezTo>
                      <a:pt x="978606" y="12698"/>
                      <a:pt x="948729" y="8465"/>
                      <a:pt x="918852" y="8465"/>
                    </a:cubicBezTo>
                    <a:cubicBezTo>
                      <a:pt x="918852" y="4232"/>
                      <a:pt x="918852" y="4232"/>
                      <a:pt x="918852" y="4232"/>
                    </a:cubicBezTo>
                    <a:cubicBezTo>
                      <a:pt x="914620" y="4232"/>
                      <a:pt x="910263" y="4232"/>
                      <a:pt x="910263" y="4232"/>
                    </a:cubicBezTo>
                    <a:cubicBezTo>
                      <a:pt x="893208" y="4232"/>
                      <a:pt x="876153" y="0"/>
                      <a:pt x="867563" y="8465"/>
                    </a:cubicBezTo>
                    <a:cubicBezTo>
                      <a:pt x="863331" y="4232"/>
                      <a:pt x="858974" y="4232"/>
                      <a:pt x="854741" y="8465"/>
                    </a:cubicBezTo>
                    <a:cubicBezTo>
                      <a:pt x="846152" y="0"/>
                      <a:pt x="824864" y="4232"/>
                      <a:pt x="807809" y="4232"/>
                    </a:cubicBezTo>
                    <a:cubicBezTo>
                      <a:pt x="807809" y="8465"/>
                      <a:pt x="790755" y="8465"/>
                      <a:pt x="782165" y="8465"/>
                    </a:cubicBezTo>
                    <a:cubicBezTo>
                      <a:pt x="777932" y="4232"/>
                      <a:pt x="769343" y="8465"/>
                      <a:pt x="769343" y="4232"/>
                    </a:cubicBezTo>
                    <a:cubicBezTo>
                      <a:pt x="743698" y="-4233"/>
                      <a:pt x="722411" y="12698"/>
                      <a:pt x="696767" y="4232"/>
                    </a:cubicBezTo>
                    <a:cubicBezTo>
                      <a:pt x="692534" y="4232"/>
                      <a:pt x="692534" y="4232"/>
                      <a:pt x="692534" y="4232"/>
                    </a:cubicBezTo>
                    <a:cubicBezTo>
                      <a:pt x="688301" y="4232"/>
                      <a:pt x="688301" y="4232"/>
                      <a:pt x="688301" y="4232"/>
                    </a:cubicBezTo>
                    <a:cubicBezTo>
                      <a:pt x="684069" y="4232"/>
                      <a:pt x="684069" y="4232"/>
                      <a:pt x="684069" y="4232"/>
                    </a:cubicBezTo>
                    <a:cubicBezTo>
                      <a:pt x="671247" y="4232"/>
                      <a:pt x="649960" y="0"/>
                      <a:pt x="637137" y="4232"/>
                    </a:cubicBezTo>
                    <a:cubicBezTo>
                      <a:pt x="624315" y="4232"/>
                      <a:pt x="620083" y="4232"/>
                      <a:pt x="611493" y="4232"/>
                    </a:cubicBezTo>
                    <a:cubicBezTo>
                      <a:pt x="329654" y="4232"/>
                      <a:pt x="329654" y="4232"/>
                      <a:pt x="329654" y="4232"/>
                    </a:cubicBezTo>
                    <a:cubicBezTo>
                      <a:pt x="329654" y="0"/>
                      <a:pt x="329654" y="0"/>
                      <a:pt x="329654" y="0"/>
                    </a:cubicBezTo>
                    <a:cubicBezTo>
                      <a:pt x="338244" y="0"/>
                      <a:pt x="363764" y="0"/>
                      <a:pt x="359531" y="0"/>
                    </a:cubicBezTo>
                    <a:cubicBezTo>
                      <a:pt x="325421" y="0"/>
                      <a:pt x="291187" y="0"/>
                      <a:pt x="257078" y="4232"/>
                    </a:cubicBezTo>
                    <a:cubicBezTo>
                      <a:pt x="175912" y="12698"/>
                      <a:pt x="82049" y="8465"/>
                      <a:pt x="5116" y="25395"/>
                    </a:cubicBezTo>
                    <a:cubicBezTo>
                      <a:pt x="9348" y="25395"/>
                      <a:pt x="13705" y="25395"/>
                      <a:pt x="13705" y="25395"/>
                    </a:cubicBezTo>
                    <a:cubicBezTo>
                      <a:pt x="9473" y="25395"/>
                      <a:pt x="5116" y="29628"/>
                      <a:pt x="883" y="33860"/>
                    </a:cubicBezTo>
                    <a:cubicBezTo>
                      <a:pt x="5116" y="33860"/>
                      <a:pt x="9473" y="33860"/>
                      <a:pt x="9473" y="33860"/>
                    </a:cubicBezTo>
                    <a:cubicBezTo>
                      <a:pt x="9473" y="38093"/>
                      <a:pt x="5241" y="38093"/>
                      <a:pt x="883" y="38093"/>
                    </a:cubicBezTo>
                    <a:cubicBezTo>
                      <a:pt x="5116" y="38093"/>
                      <a:pt x="9473" y="38093"/>
                      <a:pt x="13705" y="42326"/>
                    </a:cubicBezTo>
                    <a:cubicBezTo>
                      <a:pt x="883" y="46558"/>
                      <a:pt x="883" y="46558"/>
                      <a:pt x="883" y="46558"/>
                    </a:cubicBezTo>
                    <a:cubicBezTo>
                      <a:pt x="9473" y="46558"/>
                      <a:pt x="-3350" y="46558"/>
                      <a:pt x="883" y="50791"/>
                    </a:cubicBezTo>
                    <a:cubicBezTo>
                      <a:pt x="13705" y="55023"/>
                      <a:pt x="13705" y="55023"/>
                      <a:pt x="13705" y="55023"/>
                    </a:cubicBezTo>
                    <a:cubicBezTo>
                      <a:pt x="13705" y="59256"/>
                      <a:pt x="-3350" y="59256"/>
                      <a:pt x="5116" y="63488"/>
                    </a:cubicBezTo>
                    <a:cubicBezTo>
                      <a:pt x="5116" y="63488"/>
                      <a:pt x="9348" y="67721"/>
                      <a:pt x="13705" y="67721"/>
                    </a:cubicBezTo>
                    <a:lnTo>
                      <a:pt x="9473" y="67721"/>
                    </a:lnTo>
                    <a:cubicBezTo>
                      <a:pt x="9473" y="67721"/>
                      <a:pt x="9473" y="71954"/>
                      <a:pt x="5241" y="71954"/>
                    </a:cubicBezTo>
                    <a:cubicBezTo>
                      <a:pt x="18062" y="76186"/>
                      <a:pt x="5241" y="84651"/>
                      <a:pt x="22295" y="84651"/>
                    </a:cubicBezTo>
                    <a:cubicBezTo>
                      <a:pt x="13705" y="88884"/>
                      <a:pt x="13705" y="88884"/>
                      <a:pt x="13705" y="88884"/>
                    </a:cubicBezTo>
                    <a:cubicBezTo>
                      <a:pt x="17938" y="84651"/>
                      <a:pt x="22295" y="88884"/>
                      <a:pt x="26527" y="88884"/>
                    </a:cubicBezTo>
                    <a:cubicBezTo>
                      <a:pt x="22295" y="93116"/>
                      <a:pt x="13705" y="88884"/>
                      <a:pt x="9473" y="93116"/>
                    </a:cubicBezTo>
                    <a:cubicBezTo>
                      <a:pt x="18062" y="97349"/>
                      <a:pt x="18062" y="97349"/>
                      <a:pt x="18062" y="97349"/>
                    </a:cubicBezTo>
                    <a:cubicBezTo>
                      <a:pt x="9473" y="101582"/>
                      <a:pt x="9473" y="101582"/>
                      <a:pt x="9473" y="101582"/>
                    </a:cubicBezTo>
                    <a:cubicBezTo>
                      <a:pt x="13705" y="101582"/>
                      <a:pt x="13705" y="101582"/>
                      <a:pt x="13705" y="101582"/>
                    </a:cubicBezTo>
                    <a:cubicBezTo>
                      <a:pt x="17938" y="101582"/>
                      <a:pt x="17938" y="105814"/>
                      <a:pt x="17938" y="105814"/>
                    </a:cubicBezTo>
                    <a:cubicBezTo>
                      <a:pt x="22170" y="105814"/>
                      <a:pt x="26527" y="105814"/>
                      <a:pt x="30760" y="110047"/>
                    </a:cubicBezTo>
                    <a:cubicBezTo>
                      <a:pt x="26527" y="110047"/>
                      <a:pt x="22170" y="110047"/>
                      <a:pt x="17938" y="110047"/>
                    </a:cubicBezTo>
                    <a:cubicBezTo>
                      <a:pt x="22170" y="110047"/>
                      <a:pt x="30760" y="110047"/>
                      <a:pt x="26527" y="114279"/>
                    </a:cubicBezTo>
                    <a:cubicBezTo>
                      <a:pt x="26527" y="114279"/>
                      <a:pt x="26527" y="114279"/>
                      <a:pt x="22295" y="114279"/>
                    </a:cubicBezTo>
                    <a:cubicBezTo>
                      <a:pt x="26527" y="118512"/>
                      <a:pt x="26527" y="118512"/>
                      <a:pt x="26527" y="118512"/>
                    </a:cubicBezTo>
                    <a:cubicBezTo>
                      <a:pt x="13705" y="118512"/>
                      <a:pt x="30760" y="122744"/>
                      <a:pt x="26527" y="126977"/>
                    </a:cubicBezTo>
                    <a:cubicBezTo>
                      <a:pt x="30760" y="131209"/>
                      <a:pt x="39350" y="135442"/>
                      <a:pt x="47939" y="135442"/>
                    </a:cubicBezTo>
                    <a:cubicBezTo>
                      <a:pt x="43707" y="139675"/>
                      <a:pt x="35117" y="135442"/>
                      <a:pt x="30884" y="139675"/>
                    </a:cubicBezTo>
                    <a:cubicBezTo>
                      <a:pt x="22295" y="139675"/>
                      <a:pt x="35117" y="139675"/>
                      <a:pt x="26652" y="139675"/>
                    </a:cubicBezTo>
                    <a:cubicBezTo>
                      <a:pt x="30884" y="148140"/>
                      <a:pt x="48064" y="139675"/>
                      <a:pt x="56529" y="148140"/>
                    </a:cubicBezTo>
                    <a:cubicBezTo>
                      <a:pt x="47939" y="152372"/>
                      <a:pt x="35241" y="143907"/>
                      <a:pt x="30884" y="152372"/>
                    </a:cubicBezTo>
                    <a:cubicBezTo>
                      <a:pt x="39475" y="152372"/>
                      <a:pt x="43707" y="152372"/>
                      <a:pt x="47939" y="152372"/>
                    </a:cubicBezTo>
                    <a:cubicBezTo>
                      <a:pt x="39350" y="156605"/>
                      <a:pt x="35117" y="156605"/>
                      <a:pt x="35117" y="160837"/>
                    </a:cubicBezTo>
                    <a:cubicBezTo>
                      <a:pt x="47939" y="165070"/>
                      <a:pt x="47939" y="165070"/>
                      <a:pt x="47939" y="165070"/>
                    </a:cubicBezTo>
                    <a:cubicBezTo>
                      <a:pt x="30884" y="165070"/>
                      <a:pt x="47939" y="177768"/>
                      <a:pt x="30884" y="173535"/>
                    </a:cubicBezTo>
                    <a:cubicBezTo>
                      <a:pt x="39475" y="173535"/>
                      <a:pt x="39475" y="173535"/>
                      <a:pt x="39475" y="173535"/>
                    </a:cubicBezTo>
                    <a:cubicBezTo>
                      <a:pt x="35241" y="177768"/>
                      <a:pt x="48064" y="177768"/>
                      <a:pt x="39475" y="182000"/>
                    </a:cubicBezTo>
                    <a:cubicBezTo>
                      <a:pt x="48064" y="186233"/>
                      <a:pt x="48064" y="186233"/>
                      <a:pt x="48064" y="186233"/>
                    </a:cubicBezTo>
                    <a:cubicBezTo>
                      <a:pt x="39475" y="190465"/>
                      <a:pt x="39475" y="190465"/>
                      <a:pt x="39475" y="190465"/>
                    </a:cubicBezTo>
                    <a:cubicBezTo>
                      <a:pt x="43707" y="194698"/>
                      <a:pt x="56529" y="190465"/>
                      <a:pt x="60886" y="194698"/>
                    </a:cubicBezTo>
                    <a:cubicBezTo>
                      <a:pt x="52296" y="198930"/>
                      <a:pt x="39475" y="198930"/>
                      <a:pt x="39475" y="198930"/>
                    </a:cubicBezTo>
                    <a:cubicBezTo>
                      <a:pt x="43707" y="203163"/>
                      <a:pt x="43707" y="203163"/>
                      <a:pt x="43707" y="203163"/>
                    </a:cubicBezTo>
                    <a:cubicBezTo>
                      <a:pt x="43707" y="203163"/>
                      <a:pt x="39475" y="203163"/>
                      <a:pt x="35117" y="203163"/>
                    </a:cubicBezTo>
                    <a:cubicBezTo>
                      <a:pt x="52172" y="207396"/>
                      <a:pt x="52172" y="207396"/>
                      <a:pt x="52172" y="207396"/>
                    </a:cubicBezTo>
                    <a:cubicBezTo>
                      <a:pt x="47939" y="207396"/>
                      <a:pt x="47939" y="207396"/>
                      <a:pt x="47939" y="207396"/>
                    </a:cubicBezTo>
                    <a:cubicBezTo>
                      <a:pt x="60761" y="211628"/>
                      <a:pt x="60761" y="211628"/>
                      <a:pt x="60761" y="211628"/>
                    </a:cubicBezTo>
                    <a:cubicBezTo>
                      <a:pt x="56529" y="211628"/>
                      <a:pt x="52172" y="215861"/>
                      <a:pt x="43707" y="215861"/>
                    </a:cubicBezTo>
                    <a:cubicBezTo>
                      <a:pt x="47939" y="215861"/>
                      <a:pt x="47939" y="215861"/>
                      <a:pt x="47939" y="215861"/>
                    </a:cubicBezTo>
                    <a:cubicBezTo>
                      <a:pt x="47939" y="220093"/>
                      <a:pt x="47939" y="220093"/>
                      <a:pt x="43707" y="220093"/>
                    </a:cubicBezTo>
                    <a:cubicBezTo>
                      <a:pt x="52296" y="220093"/>
                      <a:pt x="65118" y="215861"/>
                      <a:pt x="69351" y="220093"/>
                    </a:cubicBezTo>
                    <a:cubicBezTo>
                      <a:pt x="60761" y="228558"/>
                      <a:pt x="47939" y="220093"/>
                      <a:pt x="43707" y="224326"/>
                    </a:cubicBezTo>
                    <a:cubicBezTo>
                      <a:pt x="56529" y="228558"/>
                      <a:pt x="73584" y="228558"/>
                      <a:pt x="90638" y="228558"/>
                    </a:cubicBezTo>
                    <a:cubicBezTo>
                      <a:pt x="73584" y="237024"/>
                      <a:pt x="56529" y="232791"/>
                      <a:pt x="35117" y="237024"/>
                    </a:cubicBezTo>
                    <a:cubicBezTo>
                      <a:pt x="39350" y="237024"/>
                      <a:pt x="43707" y="237024"/>
                      <a:pt x="47939" y="241256"/>
                    </a:cubicBezTo>
                    <a:cubicBezTo>
                      <a:pt x="43707" y="241256"/>
                      <a:pt x="43707" y="241256"/>
                      <a:pt x="43707" y="241256"/>
                    </a:cubicBezTo>
                    <a:cubicBezTo>
                      <a:pt x="65118" y="245489"/>
                      <a:pt x="65118" y="245489"/>
                      <a:pt x="65118" y="245489"/>
                    </a:cubicBezTo>
                    <a:cubicBezTo>
                      <a:pt x="56529" y="249721"/>
                      <a:pt x="56529" y="249721"/>
                      <a:pt x="56529" y="249721"/>
                    </a:cubicBezTo>
                    <a:lnTo>
                      <a:pt x="56529" y="249721"/>
                    </a:lnTo>
                    <a:cubicBezTo>
                      <a:pt x="52296" y="253954"/>
                      <a:pt x="52296" y="249721"/>
                      <a:pt x="47939" y="253954"/>
                    </a:cubicBezTo>
                    <a:cubicBezTo>
                      <a:pt x="56529" y="258186"/>
                      <a:pt x="60761" y="258186"/>
                      <a:pt x="69351" y="258186"/>
                    </a:cubicBezTo>
                    <a:cubicBezTo>
                      <a:pt x="116283" y="279349"/>
                      <a:pt x="184626" y="283582"/>
                      <a:pt x="244380" y="283582"/>
                    </a:cubicBezTo>
                    <a:lnTo>
                      <a:pt x="244380" y="283582"/>
                    </a:lnTo>
                    <a:cubicBezTo>
                      <a:pt x="351190" y="287814"/>
                      <a:pt x="351190" y="287814"/>
                      <a:pt x="351190" y="287814"/>
                    </a:cubicBezTo>
                    <a:cubicBezTo>
                      <a:pt x="355423" y="292047"/>
                      <a:pt x="364012" y="292047"/>
                      <a:pt x="372602" y="292047"/>
                    </a:cubicBezTo>
                    <a:cubicBezTo>
                      <a:pt x="581865" y="279349"/>
                      <a:pt x="808183" y="292047"/>
                      <a:pt x="1013088" y="292047"/>
                    </a:cubicBezTo>
                    <a:cubicBezTo>
                      <a:pt x="1025911" y="296280"/>
                      <a:pt x="1042965" y="296280"/>
                      <a:pt x="1051556" y="292047"/>
                    </a:cubicBezTo>
                    <a:cubicBezTo>
                      <a:pt x="1299285" y="292047"/>
                      <a:pt x="1299285" y="292047"/>
                      <a:pt x="1299285" y="292047"/>
                    </a:cubicBezTo>
                    <a:cubicBezTo>
                      <a:pt x="1295052" y="292047"/>
                      <a:pt x="1295052" y="292047"/>
                      <a:pt x="1295052" y="292047"/>
                    </a:cubicBezTo>
                    <a:cubicBezTo>
                      <a:pt x="1320697" y="292047"/>
                      <a:pt x="1341984" y="292047"/>
                      <a:pt x="1367628" y="287814"/>
                    </a:cubicBezTo>
                    <a:cubicBezTo>
                      <a:pt x="1371861" y="292047"/>
                      <a:pt x="1371861" y="292047"/>
                      <a:pt x="1371861" y="292047"/>
                    </a:cubicBezTo>
                    <a:cubicBezTo>
                      <a:pt x="1435972" y="287814"/>
                      <a:pt x="1435972" y="287814"/>
                      <a:pt x="1435972" y="287814"/>
                    </a:cubicBezTo>
                    <a:cubicBezTo>
                      <a:pt x="1534193" y="283582"/>
                      <a:pt x="1619590" y="292047"/>
                      <a:pt x="1713578" y="283582"/>
                    </a:cubicBezTo>
                    <a:cubicBezTo>
                      <a:pt x="1696523" y="279349"/>
                      <a:pt x="1679468" y="283582"/>
                      <a:pt x="1666646" y="279349"/>
                    </a:cubicBezTo>
                    <a:cubicBezTo>
                      <a:pt x="1705113" y="279349"/>
                      <a:pt x="1739222" y="270884"/>
                      <a:pt x="1777689" y="266652"/>
                    </a:cubicBezTo>
                    <a:cubicBezTo>
                      <a:pt x="1631541" y="266652"/>
                      <a:pt x="1482156" y="266652"/>
                      <a:pt x="1332647" y="262419"/>
                    </a:cubicBezTo>
                    <a:lnTo>
                      <a:pt x="1332647" y="262419"/>
                    </a:lnTo>
                    <a:close/>
                    <a:moveTo>
                      <a:pt x="1430868" y="55148"/>
                    </a:moveTo>
                    <a:cubicBezTo>
                      <a:pt x="1422278" y="55148"/>
                      <a:pt x="1422278" y="55148"/>
                      <a:pt x="1422278" y="55148"/>
                    </a:cubicBezTo>
                    <a:cubicBezTo>
                      <a:pt x="1413688" y="55148"/>
                      <a:pt x="1413688" y="55148"/>
                      <a:pt x="1413688" y="55148"/>
                    </a:cubicBezTo>
                    <a:lnTo>
                      <a:pt x="1430868" y="55148"/>
                    </a:lnTo>
                    <a:lnTo>
                      <a:pt x="1430868" y="55148"/>
                    </a:lnTo>
                    <a:lnTo>
                      <a:pt x="1430868" y="55148"/>
                    </a:lnTo>
                    <a:close/>
                    <a:moveTo>
                      <a:pt x="1319825" y="287814"/>
                    </a:moveTo>
                    <a:cubicBezTo>
                      <a:pt x="1328414" y="287814"/>
                      <a:pt x="1336880" y="283582"/>
                      <a:pt x="1345469" y="287814"/>
                    </a:cubicBezTo>
                    <a:cubicBezTo>
                      <a:pt x="1336880" y="287814"/>
                      <a:pt x="1328414" y="287814"/>
                      <a:pt x="1319825" y="287814"/>
                    </a:cubicBezTo>
                    <a:lnTo>
                      <a:pt x="1319825" y="287814"/>
                    </a:lnTo>
                    <a:close/>
                    <a:moveTo>
                      <a:pt x="1371114" y="275117"/>
                    </a:moveTo>
                    <a:cubicBezTo>
                      <a:pt x="1362524" y="275117"/>
                      <a:pt x="1362524" y="275117"/>
                      <a:pt x="1362524" y="275117"/>
                    </a:cubicBezTo>
                    <a:cubicBezTo>
                      <a:pt x="1319825" y="275117"/>
                      <a:pt x="1268536" y="275117"/>
                      <a:pt x="1221605" y="275117"/>
                    </a:cubicBezTo>
                    <a:cubicBezTo>
                      <a:pt x="1213015" y="275117"/>
                      <a:pt x="1208783" y="275117"/>
                      <a:pt x="1200193" y="275117"/>
                    </a:cubicBezTo>
                    <a:cubicBezTo>
                      <a:pt x="1208783" y="275117"/>
                      <a:pt x="1213015" y="275117"/>
                      <a:pt x="1221605" y="275117"/>
                    </a:cubicBezTo>
                    <a:cubicBezTo>
                      <a:pt x="1277127" y="270884"/>
                      <a:pt x="1332647" y="270884"/>
                      <a:pt x="1388168" y="270884"/>
                    </a:cubicBezTo>
                    <a:cubicBezTo>
                      <a:pt x="1400991" y="275117"/>
                      <a:pt x="1400991" y="275117"/>
                      <a:pt x="1400991" y="275117"/>
                    </a:cubicBezTo>
                    <a:cubicBezTo>
                      <a:pt x="1482156" y="275117"/>
                      <a:pt x="1482156" y="275117"/>
                      <a:pt x="1482156" y="275117"/>
                    </a:cubicBezTo>
                    <a:lnTo>
                      <a:pt x="1371114" y="275117"/>
                    </a:lnTo>
                    <a:lnTo>
                      <a:pt x="1371114" y="275117"/>
                    </a:lnTo>
                    <a:lnTo>
                      <a:pt x="1371114" y="275117"/>
                    </a:lnTo>
                    <a:close/>
                    <a:moveTo>
                      <a:pt x="1605897" y="279349"/>
                    </a:moveTo>
                    <a:cubicBezTo>
                      <a:pt x="1571787" y="279349"/>
                      <a:pt x="1533321" y="279349"/>
                      <a:pt x="1503444" y="279349"/>
                    </a:cubicBezTo>
                    <a:cubicBezTo>
                      <a:pt x="1503444" y="275117"/>
                      <a:pt x="1503444" y="275117"/>
                      <a:pt x="1503444" y="275117"/>
                    </a:cubicBezTo>
                    <a:cubicBezTo>
                      <a:pt x="1533321" y="279349"/>
                      <a:pt x="1571787" y="279349"/>
                      <a:pt x="1605897" y="279349"/>
                    </a:cubicBezTo>
                    <a:cubicBezTo>
                      <a:pt x="1622952" y="279349"/>
                      <a:pt x="1640007" y="279349"/>
                      <a:pt x="1657186" y="279349"/>
                    </a:cubicBezTo>
                    <a:cubicBezTo>
                      <a:pt x="1640131" y="279349"/>
                      <a:pt x="1623076" y="279349"/>
                      <a:pt x="1605897" y="279349"/>
                    </a:cubicBezTo>
                    <a:lnTo>
                      <a:pt x="1605897" y="279349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262626">
                      <a:alpha val="0"/>
                    </a:srgbClr>
                  </a:gs>
                  <a:gs pos="100000">
                    <a:schemeClr val="tx1">
                      <a:lumMod val="95000"/>
                      <a:lumOff val="5000"/>
                    </a:schemeClr>
                  </a:gs>
                </a:gsLst>
                <a:lin ang="10800000" scaled="1"/>
                <a:tileRect/>
              </a:gradFill>
              <a:ln w="124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" name="文本框 3"/>
              <p:cNvSpPr txBox="1"/>
              <p:nvPr/>
            </p:nvSpPr>
            <p:spPr>
              <a:xfrm>
                <a:off x="5434809" y="2359824"/>
                <a:ext cx="400738" cy="175432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dirty="0">
                    <a:solidFill>
                      <a:schemeClr val="bg1"/>
                    </a:solidFill>
                    <a:latin typeface="庞门正道粗书体" panose="02010600030101010101" pitchFamily="2" charset="-122"/>
                    <a:ea typeface="庞门正道粗书体" panose="02010600030101010101" pitchFamily="2" charset="-122"/>
                  </a:rPr>
                  <a:t>添加标题文本</a:t>
                </a:r>
              </a:p>
            </p:txBody>
          </p:sp>
        </p:grpSp>
        <p:sp>
          <p:nvSpPr>
            <p:cNvPr id="8" name="文本框 7"/>
            <p:cNvSpPr txBox="1"/>
            <p:nvPr/>
          </p:nvSpPr>
          <p:spPr>
            <a:xfrm>
              <a:off x="8892941" y="1656762"/>
              <a:ext cx="478016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latin typeface="庞门正道粗书体" panose="02010600030101010101" pitchFamily="2" charset="-122"/>
                  <a:ea typeface="庞门正道粗书体" panose="02010600030101010101" pitchFamily="2" charset="-122"/>
                </a:rPr>
                <a:t>01</a:t>
              </a:r>
              <a:endParaRPr lang="zh-CN" altLang="en-US" sz="3200" dirty="0">
                <a:solidFill>
                  <a:schemeClr val="bg1"/>
                </a:solidFill>
                <a:latin typeface="庞门正道粗书体" panose="02010600030101010101" pitchFamily="2" charset="-122"/>
                <a:ea typeface="庞门正道粗书体" panose="02010600030101010101" pitchFamily="2" charset="-122"/>
              </a:endParaRPr>
            </a:p>
          </p:txBody>
        </p:sp>
        <p:cxnSp>
          <p:nvCxnSpPr>
            <p:cNvPr id="14" name="直接连接符 13"/>
            <p:cNvCxnSpPr/>
            <p:nvPr/>
          </p:nvCxnSpPr>
          <p:spPr>
            <a:xfrm flipV="1">
              <a:off x="9018206" y="2069746"/>
              <a:ext cx="227486" cy="116529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" name="组合 26"/>
          <p:cNvGrpSpPr/>
          <p:nvPr/>
        </p:nvGrpSpPr>
        <p:grpSpPr>
          <a:xfrm>
            <a:off x="6819854" y="1556286"/>
            <a:ext cx="540533" cy="3297210"/>
            <a:chOff x="8892941" y="1556286"/>
            <a:chExt cx="540533" cy="3297210"/>
          </a:xfrm>
        </p:grpSpPr>
        <p:grpSp>
          <p:nvGrpSpPr>
            <p:cNvPr id="28" name="组合 27"/>
            <p:cNvGrpSpPr/>
            <p:nvPr/>
          </p:nvGrpSpPr>
          <p:grpSpPr>
            <a:xfrm>
              <a:off x="8904463" y="1556286"/>
              <a:ext cx="434615" cy="3297210"/>
              <a:chOff x="5407692" y="1676401"/>
              <a:chExt cx="434615" cy="3297210"/>
            </a:xfrm>
          </p:grpSpPr>
          <p:sp>
            <p:nvSpPr>
              <p:cNvPr id="31" name="任意多边形: 形状 71">
                <a:extLst>
                  <a:ext uri="{FF2B5EF4-FFF2-40B4-BE49-F238E27FC236}">
                    <a16:creationId xmlns:a16="http://schemas.microsoft.com/office/drawing/2014/main" id="{BCF97C48-A51B-4676-9F70-25E0FD564D05}"/>
                  </a:ext>
                </a:extLst>
              </p:cNvPr>
              <p:cNvSpPr/>
              <p:nvPr/>
            </p:nvSpPr>
            <p:spPr>
              <a:xfrm rot="5400000">
                <a:off x="3976395" y="3107698"/>
                <a:ext cx="3297210" cy="434615"/>
              </a:xfrm>
              <a:custGeom>
                <a:avLst/>
                <a:gdLst>
                  <a:gd name="connsiteX0" fmla="*/ 1332647 w 1785146"/>
                  <a:gd name="connsiteY0" fmla="*/ 262419 h 295034"/>
                  <a:gd name="connsiteX1" fmla="*/ 1332647 w 1785146"/>
                  <a:gd name="connsiteY1" fmla="*/ 258186 h 295034"/>
                  <a:gd name="connsiteX2" fmla="*/ 1383936 w 1785146"/>
                  <a:gd name="connsiteY2" fmla="*/ 258186 h 295034"/>
                  <a:gd name="connsiteX3" fmla="*/ 1388168 w 1785146"/>
                  <a:gd name="connsiteY3" fmla="*/ 258186 h 295034"/>
                  <a:gd name="connsiteX4" fmla="*/ 1371114 w 1785146"/>
                  <a:gd name="connsiteY4" fmla="*/ 253954 h 295034"/>
                  <a:gd name="connsiteX5" fmla="*/ 1503444 w 1785146"/>
                  <a:gd name="connsiteY5" fmla="*/ 253954 h 295034"/>
                  <a:gd name="connsiteX6" fmla="*/ 1512033 w 1785146"/>
                  <a:gd name="connsiteY6" fmla="*/ 253954 h 295034"/>
                  <a:gd name="connsiteX7" fmla="*/ 1729762 w 1785146"/>
                  <a:gd name="connsiteY7" fmla="*/ 253954 h 295034"/>
                  <a:gd name="connsiteX8" fmla="*/ 1721171 w 1785146"/>
                  <a:gd name="connsiteY8" fmla="*/ 249721 h 295034"/>
                  <a:gd name="connsiteX9" fmla="*/ 1785282 w 1785146"/>
                  <a:gd name="connsiteY9" fmla="*/ 245489 h 295034"/>
                  <a:gd name="connsiteX10" fmla="*/ 1345469 w 1785146"/>
                  <a:gd name="connsiteY10" fmla="*/ 237024 h 295034"/>
                  <a:gd name="connsiteX11" fmla="*/ 1349702 w 1785146"/>
                  <a:gd name="connsiteY11" fmla="*/ 232791 h 295034"/>
                  <a:gd name="connsiteX12" fmla="*/ 1763872 w 1785146"/>
                  <a:gd name="connsiteY12" fmla="*/ 237024 h 295034"/>
                  <a:gd name="connsiteX13" fmla="*/ 1640007 w 1785146"/>
                  <a:gd name="connsiteY13" fmla="*/ 228558 h 295034"/>
                  <a:gd name="connsiteX14" fmla="*/ 1640007 w 1785146"/>
                  <a:gd name="connsiteY14" fmla="*/ 228558 h 295034"/>
                  <a:gd name="connsiteX15" fmla="*/ 1704118 w 1785146"/>
                  <a:gd name="connsiteY15" fmla="*/ 228558 h 295034"/>
                  <a:gd name="connsiteX16" fmla="*/ 1605897 w 1785146"/>
                  <a:gd name="connsiteY16" fmla="*/ 224326 h 295034"/>
                  <a:gd name="connsiteX17" fmla="*/ 1605897 w 1785146"/>
                  <a:gd name="connsiteY17" fmla="*/ 228558 h 295034"/>
                  <a:gd name="connsiteX18" fmla="*/ 1593075 w 1785146"/>
                  <a:gd name="connsiteY18" fmla="*/ 224326 h 295034"/>
                  <a:gd name="connsiteX19" fmla="*/ 1580253 w 1785146"/>
                  <a:gd name="connsiteY19" fmla="*/ 228558 h 295034"/>
                  <a:gd name="connsiteX20" fmla="*/ 1464977 w 1785146"/>
                  <a:gd name="connsiteY20" fmla="*/ 224326 h 295034"/>
                  <a:gd name="connsiteX21" fmla="*/ 1460745 w 1785146"/>
                  <a:gd name="connsiteY21" fmla="*/ 220093 h 295034"/>
                  <a:gd name="connsiteX22" fmla="*/ 1469334 w 1785146"/>
                  <a:gd name="connsiteY22" fmla="*/ 220093 h 295034"/>
                  <a:gd name="connsiteX23" fmla="*/ 1717064 w 1785146"/>
                  <a:gd name="connsiteY23" fmla="*/ 220093 h 295034"/>
                  <a:gd name="connsiteX24" fmla="*/ 1401115 w 1785146"/>
                  <a:gd name="connsiteY24" fmla="*/ 207396 h 295034"/>
                  <a:gd name="connsiteX25" fmla="*/ 1665900 w 1785146"/>
                  <a:gd name="connsiteY25" fmla="*/ 211628 h 295034"/>
                  <a:gd name="connsiteX26" fmla="*/ 1674489 w 1785146"/>
                  <a:gd name="connsiteY26" fmla="*/ 207396 h 295034"/>
                  <a:gd name="connsiteX27" fmla="*/ 1738600 w 1785146"/>
                  <a:gd name="connsiteY27" fmla="*/ 207396 h 295034"/>
                  <a:gd name="connsiteX28" fmla="*/ 1422651 w 1785146"/>
                  <a:gd name="connsiteY28" fmla="*/ 198930 h 295034"/>
                  <a:gd name="connsiteX29" fmla="*/ 1435473 w 1785146"/>
                  <a:gd name="connsiteY29" fmla="*/ 194698 h 295034"/>
                  <a:gd name="connsiteX30" fmla="*/ 1717313 w 1785146"/>
                  <a:gd name="connsiteY30" fmla="*/ 198930 h 295034"/>
                  <a:gd name="connsiteX31" fmla="*/ 1640504 w 1785146"/>
                  <a:gd name="connsiteY31" fmla="*/ 190465 h 295034"/>
                  <a:gd name="connsiteX32" fmla="*/ 1691793 w 1785146"/>
                  <a:gd name="connsiteY32" fmla="*/ 190465 h 295034"/>
                  <a:gd name="connsiteX33" fmla="*/ 1653326 w 1785146"/>
                  <a:gd name="connsiteY33" fmla="*/ 186233 h 295034"/>
                  <a:gd name="connsiteX34" fmla="*/ 1606395 w 1785146"/>
                  <a:gd name="connsiteY34" fmla="*/ 177768 h 295034"/>
                  <a:gd name="connsiteX35" fmla="*/ 1623449 w 1785146"/>
                  <a:gd name="connsiteY35" fmla="*/ 177768 h 295034"/>
                  <a:gd name="connsiteX36" fmla="*/ 1529461 w 1785146"/>
                  <a:gd name="connsiteY36" fmla="*/ 169303 h 295034"/>
                  <a:gd name="connsiteX37" fmla="*/ 1657559 w 1785146"/>
                  <a:gd name="connsiteY37" fmla="*/ 169303 h 295034"/>
                  <a:gd name="connsiteX38" fmla="*/ 1696026 w 1785146"/>
                  <a:gd name="connsiteY38" fmla="*/ 165070 h 295034"/>
                  <a:gd name="connsiteX39" fmla="*/ 1610627 w 1785146"/>
                  <a:gd name="connsiteY39" fmla="*/ 160837 h 295034"/>
                  <a:gd name="connsiteX40" fmla="*/ 1606395 w 1785146"/>
                  <a:gd name="connsiteY40" fmla="*/ 160837 h 295034"/>
                  <a:gd name="connsiteX41" fmla="*/ 1666149 w 1785146"/>
                  <a:gd name="connsiteY41" fmla="*/ 160837 h 295034"/>
                  <a:gd name="connsiteX42" fmla="*/ 1721670 w 1785146"/>
                  <a:gd name="connsiteY42" fmla="*/ 156605 h 295034"/>
                  <a:gd name="connsiteX43" fmla="*/ 1401365 w 1785146"/>
                  <a:gd name="connsiteY43" fmla="*/ 143907 h 295034"/>
                  <a:gd name="connsiteX44" fmla="*/ 1397132 w 1785146"/>
                  <a:gd name="connsiteY44" fmla="*/ 143907 h 295034"/>
                  <a:gd name="connsiteX45" fmla="*/ 1405722 w 1785146"/>
                  <a:gd name="connsiteY45" fmla="*/ 143907 h 295034"/>
                  <a:gd name="connsiteX46" fmla="*/ 1316091 w 1785146"/>
                  <a:gd name="connsiteY46" fmla="*/ 135442 h 295034"/>
                  <a:gd name="connsiteX47" fmla="*/ 1606519 w 1785146"/>
                  <a:gd name="connsiteY47" fmla="*/ 139675 h 295034"/>
                  <a:gd name="connsiteX48" fmla="*/ 1337503 w 1785146"/>
                  <a:gd name="connsiteY48" fmla="*/ 126977 h 295034"/>
                  <a:gd name="connsiteX49" fmla="*/ 1384434 w 1785146"/>
                  <a:gd name="connsiteY49" fmla="*/ 122744 h 295034"/>
                  <a:gd name="connsiteX50" fmla="*/ 1435723 w 1785146"/>
                  <a:gd name="connsiteY50" fmla="*/ 126977 h 295034"/>
                  <a:gd name="connsiteX51" fmla="*/ 1363147 w 1785146"/>
                  <a:gd name="connsiteY51" fmla="*/ 122744 h 295034"/>
                  <a:gd name="connsiteX52" fmla="*/ 1550998 w 1785146"/>
                  <a:gd name="connsiteY52" fmla="*/ 122744 h 295034"/>
                  <a:gd name="connsiteX53" fmla="*/ 1486888 w 1785146"/>
                  <a:gd name="connsiteY53" fmla="*/ 118512 h 295034"/>
                  <a:gd name="connsiteX54" fmla="*/ 1418544 w 1785146"/>
                  <a:gd name="connsiteY54" fmla="*/ 110047 h 295034"/>
                  <a:gd name="connsiteX55" fmla="*/ 1576518 w 1785146"/>
                  <a:gd name="connsiteY55" fmla="*/ 114279 h 295034"/>
                  <a:gd name="connsiteX56" fmla="*/ 1529586 w 1785146"/>
                  <a:gd name="connsiteY56" fmla="*/ 114279 h 295034"/>
                  <a:gd name="connsiteX57" fmla="*/ 1529586 w 1785146"/>
                  <a:gd name="connsiteY57" fmla="*/ 114279 h 295034"/>
                  <a:gd name="connsiteX58" fmla="*/ 1589340 w 1785146"/>
                  <a:gd name="connsiteY58" fmla="*/ 114279 h 295034"/>
                  <a:gd name="connsiteX59" fmla="*/ 1580750 w 1785146"/>
                  <a:gd name="connsiteY59" fmla="*/ 114279 h 295034"/>
                  <a:gd name="connsiteX60" fmla="*/ 1687560 w 1785146"/>
                  <a:gd name="connsiteY60" fmla="*/ 114279 h 295034"/>
                  <a:gd name="connsiteX61" fmla="*/ 1614984 w 1785146"/>
                  <a:gd name="connsiteY61" fmla="*/ 110047 h 295034"/>
                  <a:gd name="connsiteX62" fmla="*/ 1525353 w 1785146"/>
                  <a:gd name="connsiteY62" fmla="*/ 105814 h 295034"/>
                  <a:gd name="connsiteX63" fmla="*/ 1529586 w 1785146"/>
                  <a:gd name="connsiteY63" fmla="*/ 101582 h 295034"/>
                  <a:gd name="connsiteX64" fmla="*/ 1747314 w 1785146"/>
                  <a:gd name="connsiteY64" fmla="*/ 101582 h 295034"/>
                  <a:gd name="connsiteX65" fmla="*/ 1743082 w 1785146"/>
                  <a:gd name="connsiteY65" fmla="*/ 101582 h 295034"/>
                  <a:gd name="connsiteX66" fmla="*/ 1435599 w 1785146"/>
                  <a:gd name="connsiteY66" fmla="*/ 88884 h 295034"/>
                  <a:gd name="connsiteX67" fmla="*/ 1388667 w 1785146"/>
                  <a:gd name="connsiteY67" fmla="*/ 88884 h 295034"/>
                  <a:gd name="connsiteX68" fmla="*/ 1525353 w 1785146"/>
                  <a:gd name="connsiteY68" fmla="*/ 88884 h 295034"/>
                  <a:gd name="connsiteX69" fmla="*/ 1418544 w 1785146"/>
                  <a:gd name="connsiteY69" fmla="*/ 84651 h 295034"/>
                  <a:gd name="connsiteX70" fmla="*/ 1422777 w 1785146"/>
                  <a:gd name="connsiteY70" fmla="*/ 80419 h 295034"/>
                  <a:gd name="connsiteX71" fmla="*/ 1559463 w 1785146"/>
                  <a:gd name="connsiteY71" fmla="*/ 76186 h 295034"/>
                  <a:gd name="connsiteX72" fmla="*/ 1550873 w 1785146"/>
                  <a:gd name="connsiteY72" fmla="*/ 76186 h 295034"/>
                  <a:gd name="connsiteX73" fmla="*/ 1559463 w 1785146"/>
                  <a:gd name="connsiteY73" fmla="*/ 71954 h 295034"/>
                  <a:gd name="connsiteX74" fmla="*/ 1512531 w 1785146"/>
                  <a:gd name="connsiteY74" fmla="*/ 71954 h 295034"/>
                  <a:gd name="connsiteX75" fmla="*/ 1457011 w 1785146"/>
                  <a:gd name="connsiteY75" fmla="*/ 63488 h 295034"/>
                  <a:gd name="connsiteX76" fmla="*/ 1461242 w 1785146"/>
                  <a:gd name="connsiteY76" fmla="*/ 63488 h 295034"/>
                  <a:gd name="connsiteX77" fmla="*/ 1593572 w 1785146"/>
                  <a:gd name="connsiteY77" fmla="*/ 63488 h 295034"/>
                  <a:gd name="connsiteX78" fmla="*/ 1465475 w 1785146"/>
                  <a:gd name="connsiteY78" fmla="*/ 59256 h 295034"/>
                  <a:gd name="connsiteX79" fmla="*/ 1529586 w 1785146"/>
                  <a:gd name="connsiteY79" fmla="*/ 55023 h 295034"/>
                  <a:gd name="connsiteX80" fmla="*/ 1525353 w 1785146"/>
                  <a:gd name="connsiteY80" fmla="*/ 55023 h 295034"/>
                  <a:gd name="connsiteX81" fmla="*/ 1388667 w 1785146"/>
                  <a:gd name="connsiteY81" fmla="*/ 50791 h 295034"/>
                  <a:gd name="connsiteX82" fmla="*/ 1520996 w 1785146"/>
                  <a:gd name="connsiteY82" fmla="*/ 50791 h 295034"/>
                  <a:gd name="connsiteX83" fmla="*/ 1482530 w 1785146"/>
                  <a:gd name="connsiteY83" fmla="*/ 46558 h 295034"/>
                  <a:gd name="connsiteX84" fmla="*/ 1602038 w 1785146"/>
                  <a:gd name="connsiteY84" fmla="*/ 46558 h 295034"/>
                  <a:gd name="connsiteX85" fmla="*/ 1290322 w 1785146"/>
                  <a:gd name="connsiteY85" fmla="*/ 33860 h 295034"/>
                  <a:gd name="connsiteX86" fmla="*/ 1341611 w 1785146"/>
                  <a:gd name="connsiteY86" fmla="*/ 29628 h 295034"/>
                  <a:gd name="connsiteX87" fmla="*/ 1204923 w 1785146"/>
                  <a:gd name="connsiteY87" fmla="*/ 25395 h 295034"/>
                  <a:gd name="connsiteX88" fmla="*/ 1196334 w 1785146"/>
                  <a:gd name="connsiteY88" fmla="*/ 21163 h 295034"/>
                  <a:gd name="connsiteX89" fmla="*/ 1209156 w 1785146"/>
                  <a:gd name="connsiteY89" fmla="*/ 21163 h 295034"/>
                  <a:gd name="connsiteX90" fmla="*/ 1503817 w 1785146"/>
                  <a:gd name="connsiteY90" fmla="*/ 29628 h 295034"/>
                  <a:gd name="connsiteX91" fmla="*/ 1627682 w 1785146"/>
                  <a:gd name="connsiteY91" fmla="*/ 33860 h 295034"/>
                  <a:gd name="connsiteX92" fmla="*/ 1525229 w 1785146"/>
                  <a:gd name="connsiteY92" fmla="*/ 29628 h 295034"/>
                  <a:gd name="connsiteX93" fmla="*/ 1520996 w 1785146"/>
                  <a:gd name="connsiteY93" fmla="*/ 29628 h 295034"/>
                  <a:gd name="connsiteX94" fmla="*/ 1661916 w 1785146"/>
                  <a:gd name="connsiteY94" fmla="*/ 29628 h 295034"/>
                  <a:gd name="connsiteX95" fmla="*/ 1457011 w 1785146"/>
                  <a:gd name="connsiteY95" fmla="*/ 16930 h 295034"/>
                  <a:gd name="connsiteX96" fmla="*/ 1461242 w 1785146"/>
                  <a:gd name="connsiteY96" fmla="*/ 21163 h 295034"/>
                  <a:gd name="connsiteX97" fmla="*/ 1422777 w 1785146"/>
                  <a:gd name="connsiteY97" fmla="*/ 16930 h 295034"/>
                  <a:gd name="connsiteX98" fmla="*/ 1422777 w 1785146"/>
                  <a:gd name="connsiteY98" fmla="*/ 16930 h 295034"/>
                  <a:gd name="connsiteX99" fmla="*/ 1422777 w 1785146"/>
                  <a:gd name="connsiteY99" fmla="*/ 16930 h 295034"/>
                  <a:gd name="connsiteX100" fmla="*/ 1418544 w 1785146"/>
                  <a:gd name="connsiteY100" fmla="*/ 16930 h 295034"/>
                  <a:gd name="connsiteX101" fmla="*/ 1392900 w 1785146"/>
                  <a:gd name="connsiteY101" fmla="*/ 12698 h 295034"/>
                  <a:gd name="connsiteX102" fmla="*/ 1388667 w 1785146"/>
                  <a:gd name="connsiteY102" fmla="*/ 16930 h 295034"/>
                  <a:gd name="connsiteX103" fmla="*/ 1380077 w 1785146"/>
                  <a:gd name="connsiteY103" fmla="*/ 12698 h 295034"/>
                  <a:gd name="connsiteX104" fmla="*/ 1380077 w 1785146"/>
                  <a:gd name="connsiteY104" fmla="*/ 16930 h 295034"/>
                  <a:gd name="connsiteX105" fmla="*/ 1213513 w 1785146"/>
                  <a:gd name="connsiteY105" fmla="*/ 12698 h 295034"/>
                  <a:gd name="connsiteX106" fmla="*/ 1217746 w 1785146"/>
                  <a:gd name="connsiteY106" fmla="*/ 8465 h 295034"/>
                  <a:gd name="connsiteX107" fmla="*/ 1192101 w 1785146"/>
                  <a:gd name="connsiteY107" fmla="*/ 12698 h 295034"/>
                  <a:gd name="connsiteX108" fmla="*/ 1102471 w 1785146"/>
                  <a:gd name="connsiteY108" fmla="*/ 12698 h 295034"/>
                  <a:gd name="connsiteX109" fmla="*/ 1098238 w 1785146"/>
                  <a:gd name="connsiteY109" fmla="*/ 8465 h 295034"/>
                  <a:gd name="connsiteX110" fmla="*/ 1098238 w 1785146"/>
                  <a:gd name="connsiteY110" fmla="*/ 8465 h 295034"/>
                  <a:gd name="connsiteX111" fmla="*/ 1085416 w 1785146"/>
                  <a:gd name="connsiteY111" fmla="*/ 8465 h 295034"/>
                  <a:gd name="connsiteX112" fmla="*/ 1085416 w 1785146"/>
                  <a:gd name="connsiteY112" fmla="*/ 8465 h 295034"/>
                  <a:gd name="connsiteX113" fmla="*/ 1025662 w 1785146"/>
                  <a:gd name="connsiteY113" fmla="*/ 8465 h 295034"/>
                  <a:gd name="connsiteX114" fmla="*/ 1029894 w 1785146"/>
                  <a:gd name="connsiteY114" fmla="*/ 8465 h 295034"/>
                  <a:gd name="connsiteX115" fmla="*/ 1008483 w 1785146"/>
                  <a:gd name="connsiteY115" fmla="*/ 8465 h 295034"/>
                  <a:gd name="connsiteX116" fmla="*/ 1008483 w 1785146"/>
                  <a:gd name="connsiteY116" fmla="*/ 8465 h 295034"/>
                  <a:gd name="connsiteX117" fmla="*/ 918852 w 1785146"/>
                  <a:gd name="connsiteY117" fmla="*/ 8465 h 295034"/>
                  <a:gd name="connsiteX118" fmla="*/ 918852 w 1785146"/>
                  <a:gd name="connsiteY118" fmla="*/ 4232 h 295034"/>
                  <a:gd name="connsiteX119" fmla="*/ 910263 w 1785146"/>
                  <a:gd name="connsiteY119" fmla="*/ 4232 h 295034"/>
                  <a:gd name="connsiteX120" fmla="*/ 867563 w 1785146"/>
                  <a:gd name="connsiteY120" fmla="*/ 8465 h 295034"/>
                  <a:gd name="connsiteX121" fmla="*/ 854741 w 1785146"/>
                  <a:gd name="connsiteY121" fmla="*/ 8465 h 295034"/>
                  <a:gd name="connsiteX122" fmla="*/ 807809 w 1785146"/>
                  <a:gd name="connsiteY122" fmla="*/ 4232 h 295034"/>
                  <a:gd name="connsiteX123" fmla="*/ 782165 w 1785146"/>
                  <a:gd name="connsiteY123" fmla="*/ 8465 h 295034"/>
                  <a:gd name="connsiteX124" fmla="*/ 769343 w 1785146"/>
                  <a:gd name="connsiteY124" fmla="*/ 4232 h 295034"/>
                  <a:gd name="connsiteX125" fmla="*/ 696767 w 1785146"/>
                  <a:gd name="connsiteY125" fmla="*/ 4232 h 295034"/>
                  <a:gd name="connsiteX126" fmla="*/ 692534 w 1785146"/>
                  <a:gd name="connsiteY126" fmla="*/ 4232 h 295034"/>
                  <a:gd name="connsiteX127" fmla="*/ 688301 w 1785146"/>
                  <a:gd name="connsiteY127" fmla="*/ 4232 h 295034"/>
                  <a:gd name="connsiteX128" fmla="*/ 684069 w 1785146"/>
                  <a:gd name="connsiteY128" fmla="*/ 4232 h 295034"/>
                  <a:gd name="connsiteX129" fmla="*/ 637137 w 1785146"/>
                  <a:gd name="connsiteY129" fmla="*/ 4232 h 295034"/>
                  <a:gd name="connsiteX130" fmla="*/ 611493 w 1785146"/>
                  <a:gd name="connsiteY130" fmla="*/ 4232 h 295034"/>
                  <a:gd name="connsiteX131" fmla="*/ 329654 w 1785146"/>
                  <a:gd name="connsiteY131" fmla="*/ 4232 h 295034"/>
                  <a:gd name="connsiteX132" fmla="*/ 329654 w 1785146"/>
                  <a:gd name="connsiteY132" fmla="*/ 0 h 295034"/>
                  <a:gd name="connsiteX133" fmla="*/ 359531 w 1785146"/>
                  <a:gd name="connsiteY133" fmla="*/ 0 h 295034"/>
                  <a:gd name="connsiteX134" fmla="*/ 257078 w 1785146"/>
                  <a:gd name="connsiteY134" fmla="*/ 4232 h 295034"/>
                  <a:gd name="connsiteX135" fmla="*/ 5116 w 1785146"/>
                  <a:gd name="connsiteY135" fmla="*/ 25395 h 295034"/>
                  <a:gd name="connsiteX136" fmla="*/ 13705 w 1785146"/>
                  <a:gd name="connsiteY136" fmla="*/ 25395 h 295034"/>
                  <a:gd name="connsiteX137" fmla="*/ 883 w 1785146"/>
                  <a:gd name="connsiteY137" fmla="*/ 33860 h 295034"/>
                  <a:gd name="connsiteX138" fmla="*/ 9473 w 1785146"/>
                  <a:gd name="connsiteY138" fmla="*/ 33860 h 295034"/>
                  <a:gd name="connsiteX139" fmla="*/ 883 w 1785146"/>
                  <a:gd name="connsiteY139" fmla="*/ 38093 h 295034"/>
                  <a:gd name="connsiteX140" fmla="*/ 13705 w 1785146"/>
                  <a:gd name="connsiteY140" fmla="*/ 42326 h 295034"/>
                  <a:gd name="connsiteX141" fmla="*/ 883 w 1785146"/>
                  <a:gd name="connsiteY141" fmla="*/ 46558 h 295034"/>
                  <a:gd name="connsiteX142" fmla="*/ 883 w 1785146"/>
                  <a:gd name="connsiteY142" fmla="*/ 50791 h 295034"/>
                  <a:gd name="connsiteX143" fmla="*/ 13705 w 1785146"/>
                  <a:gd name="connsiteY143" fmla="*/ 55023 h 295034"/>
                  <a:gd name="connsiteX144" fmla="*/ 5116 w 1785146"/>
                  <a:gd name="connsiteY144" fmla="*/ 63488 h 295034"/>
                  <a:gd name="connsiteX145" fmla="*/ 13705 w 1785146"/>
                  <a:gd name="connsiteY145" fmla="*/ 67721 h 295034"/>
                  <a:gd name="connsiteX146" fmla="*/ 9473 w 1785146"/>
                  <a:gd name="connsiteY146" fmla="*/ 67721 h 295034"/>
                  <a:gd name="connsiteX147" fmla="*/ 5241 w 1785146"/>
                  <a:gd name="connsiteY147" fmla="*/ 71954 h 295034"/>
                  <a:gd name="connsiteX148" fmla="*/ 22295 w 1785146"/>
                  <a:gd name="connsiteY148" fmla="*/ 84651 h 295034"/>
                  <a:gd name="connsiteX149" fmla="*/ 13705 w 1785146"/>
                  <a:gd name="connsiteY149" fmla="*/ 88884 h 295034"/>
                  <a:gd name="connsiteX150" fmla="*/ 26527 w 1785146"/>
                  <a:gd name="connsiteY150" fmla="*/ 88884 h 295034"/>
                  <a:gd name="connsiteX151" fmla="*/ 9473 w 1785146"/>
                  <a:gd name="connsiteY151" fmla="*/ 93116 h 295034"/>
                  <a:gd name="connsiteX152" fmla="*/ 18062 w 1785146"/>
                  <a:gd name="connsiteY152" fmla="*/ 97349 h 295034"/>
                  <a:gd name="connsiteX153" fmla="*/ 9473 w 1785146"/>
                  <a:gd name="connsiteY153" fmla="*/ 101582 h 295034"/>
                  <a:gd name="connsiteX154" fmla="*/ 13705 w 1785146"/>
                  <a:gd name="connsiteY154" fmla="*/ 101582 h 295034"/>
                  <a:gd name="connsiteX155" fmla="*/ 17938 w 1785146"/>
                  <a:gd name="connsiteY155" fmla="*/ 105814 h 295034"/>
                  <a:gd name="connsiteX156" fmla="*/ 30760 w 1785146"/>
                  <a:gd name="connsiteY156" fmla="*/ 110047 h 295034"/>
                  <a:gd name="connsiteX157" fmla="*/ 17938 w 1785146"/>
                  <a:gd name="connsiteY157" fmla="*/ 110047 h 295034"/>
                  <a:gd name="connsiteX158" fmla="*/ 26527 w 1785146"/>
                  <a:gd name="connsiteY158" fmla="*/ 114279 h 295034"/>
                  <a:gd name="connsiteX159" fmla="*/ 22295 w 1785146"/>
                  <a:gd name="connsiteY159" fmla="*/ 114279 h 295034"/>
                  <a:gd name="connsiteX160" fmla="*/ 26527 w 1785146"/>
                  <a:gd name="connsiteY160" fmla="*/ 118512 h 295034"/>
                  <a:gd name="connsiteX161" fmla="*/ 26527 w 1785146"/>
                  <a:gd name="connsiteY161" fmla="*/ 126977 h 295034"/>
                  <a:gd name="connsiteX162" fmla="*/ 47939 w 1785146"/>
                  <a:gd name="connsiteY162" fmla="*/ 135442 h 295034"/>
                  <a:gd name="connsiteX163" fmla="*/ 30884 w 1785146"/>
                  <a:gd name="connsiteY163" fmla="*/ 139675 h 295034"/>
                  <a:gd name="connsiteX164" fmla="*/ 26652 w 1785146"/>
                  <a:gd name="connsiteY164" fmla="*/ 139675 h 295034"/>
                  <a:gd name="connsiteX165" fmla="*/ 56529 w 1785146"/>
                  <a:gd name="connsiteY165" fmla="*/ 148140 h 295034"/>
                  <a:gd name="connsiteX166" fmla="*/ 30884 w 1785146"/>
                  <a:gd name="connsiteY166" fmla="*/ 152372 h 295034"/>
                  <a:gd name="connsiteX167" fmla="*/ 47939 w 1785146"/>
                  <a:gd name="connsiteY167" fmla="*/ 152372 h 295034"/>
                  <a:gd name="connsiteX168" fmla="*/ 35117 w 1785146"/>
                  <a:gd name="connsiteY168" fmla="*/ 160837 h 295034"/>
                  <a:gd name="connsiteX169" fmla="*/ 47939 w 1785146"/>
                  <a:gd name="connsiteY169" fmla="*/ 165070 h 295034"/>
                  <a:gd name="connsiteX170" fmla="*/ 30884 w 1785146"/>
                  <a:gd name="connsiteY170" fmla="*/ 173535 h 295034"/>
                  <a:gd name="connsiteX171" fmla="*/ 39475 w 1785146"/>
                  <a:gd name="connsiteY171" fmla="*/ 173535 h 295034"/>
                  <a:gd name="connsiteX172" fmla="*/ 39475 w 1785146"/>
                  <a:gd name="connsiteY172" fmla="*/ 182000 h 295034"/>
                  <a:gd name="connsiteX173" fmla="*/ 48064 w 1785146"/>
                  <a:gd name="connsiteY173" fmla="*/ 186233 h 295034"/>
                  <a:gd name="connsiteX174" fmla="*/ 39475 w 1785146"/>
                  <a:gd name="connsiteY174" fmla="*/ 190465 h 295034"/>
                  <a:gd name="connsiteX175" fmla="*/ 60886 w 1785146"/>
                  <a:gd name="connsiteY175" fmla="*/ 194698 h 295034"/>
                  <a:gd name="connsiteX176" fmla="*/ 39475 w 1785146"/>
                  <a:gd name="connsiteY176" fmla="*/ 198930 h 295034"/>
                  <a:gd name="connsiteX177" fmla="*/ 43707 w 1785146"/>
                  <a:gd name="connsiteY177" fmla="*/ 203163 h 295034"/>
                  <a:gd name="connsiteX178" fmla="*/ 35117 w 1785146"/>
                  <a:gd name="connsiteY178" fmla="*/ 203163 h 295034"/>
                  <a:gd name="connsiteX179" fmla="*/ 52172 w 1785146"/>
                  <a:gd name="connsiteY179" fmla="*/ 207396 h 295034"/>
                  <a:gd name="connsiteX180" fmla="*/ 47939 w 1785146"/>
                  <a:gd name="connsiteY180" fmla="*/ 207396 h 295034"/>
                  <a:gd name="connsiteX181" fmla="*/ 60761 w 1785146"/>
                  <a:gd name="connsiteY181" fmla="*/ 211628 h 295034"/>
                  <a:gd name="connsiteX182" fmla="*/ 43707 w 1785146"/>
                  <a:gd name="connsiteY182" fmla="*/ 215861 h 295034"/>
                  <a:gd name="connsiteX183" fmla="*/ 47939 w 1785146"/>
                  <a:gd name="connsiteY183" fmla="*/ 215861 h 295034"/>
                  <a:gd name="connsiteX184" fmla="*/ 43707 w 1785146"/>
                  <a:gd name="connsiteY184" fmla="*/ 220093 h 295034"/>
                  <a:gd name="connsiteX185" fmla="*/ 69351 w 1785146"/>
                  <a:gd name="connsiteY185" fmla="*/ 220093 h 295034"/>
                  <a:gd name="connsiteX186" fmla="*/ 43707 w 1785146"/>
                  <a:gd name="connsiteY186" fmla="*/ 224326 h 295034"/>
                  <a:gd name="connsiteX187" fmla="*/ 90638 w 1785146"/>
                  <a:gd name="connsiteY187" fmla="*/ 228558 h 295034"/>
                  <a:gd name="connsiteX188" fmla="*/ 35117 w 1785146"/>
                  <a:gd name="connsiteY188" fmla="*/ 237024 h 295034"/>
                  <a:gd name="connsiteX189" fmla="*/ 47939 w 1785146"/>
                  <a:gd name="connsiteY189" fmla="*/ 241256 h 295034"/>
                  <a:gd name="connsiteX190" fmla="*/ 43707 w 1785146"/>
                  <a:gd name="connsiteY190" fmla="*/ 241256 h 295034"/>
                  <a:gd name="connsiteX191" fmla="*/ 65118 w 1785146"/>
                  <a:gd name="connsiteY191" fmla="*/ 245489 h 295034"/>
                  <a:gd name="connsiteX192" fmla="*/ 56529 w 1785146"/>
                  <a:gd name="connsiteY192" fmla="*/ 249721 h 295034"/>
                  <a:gd name="connsiteX193" fmla="*/ 56529 w 1785146"/>
                  <a:gd name="connsiteY193" fmla="*/ 249721 h 295034"/>
                  <a:gd name="connsiteX194" fmla="*/ 47939 w 1785146"/>
                  <a:gd name="connsiteY194" fmla="*/ 253954 h 295034"/>
                  <a:gd name="connsiteX195" fmla="*/ 69351 w 1785146"/>
                  <a:gd name="connsiteY195" fmla="*/ 258186 h 295034"/>
                  <a:gd name="connsiteX196" fmla="*/ 244380 w 1785146"/>
                  <a:gd name="connsiteY196" fmla="*/ 283582 h 295034"/>
                  <a:gd name="connsiteX197" fmla="*/ 244380 w 1785146"/>
                  <a:gd name="connsiteY197" fmla="*/ 283582 h 295034"/>
                  <a:gd name="connsiteX198" fmla="*/ 351190 w 1785146"/>
                  <a:gd name="connsiteY198" fmla="*/ 287814 h 295034"/>
                  <a:gd name="connsiteX199" fmla="*/ 372602 w 1785146"/>
                  <a:gd name="connsiteY199" fmla="*/ 292047 h 295034"/>
                  <a:gd name="connsiteX200" fmla="*/ 1013088 w 1785146"/>
                  <a:gd name="connsiteY200" fmla="*/ 292047 h 295034"/>
                  <a:gd name="connsiteX201" fmla="*/ 1051556 w 1785146"/>
                  <a:gd name="connsiteY201" fmla="*/ 292047 h 295034"/>
                  <a:gd name="connsiteX202" fmla="*/ 1299285 w 1785146"/>
                  <a:gd name="connsiteY202" fmla="*/ 292047 h 295034"/>
                  <a:gd name="connsiteX203" fmla="*/ 1295052 w 1785146"/>
                  <a:gd name="connsiteY203" fmla="*/ 292047 h 295034"/>
                  <a:gd name="connsiteX204" fmla="*/ 1367628 w 1785146"/>
                  <a:gd name="connsiteY204" fmla="*/ 287814 h 295034"/>
                  <a:gd name="connsiteX205" fmla="*/ 1371861 w 1785146"/>
                  <a:gd name="connsiteY205" fmla="*/ 292047 h 295034"/>
                  <a:gd name="connsiteX206" fmla="*/ 1435972 w 1785146"/>
                  <a:gd name="connsiteY206" fmla="*/ 287814 h 295034"/>
                  <a:gd name="connsiteX207" fmla="*/ 1713578 w 1785146"/>
                  <a:gd name="connsiteY207" fmla="*/ 283582 h 295034"/>
                  <a:gd name="connsiteX208" fmla="*/ 1666646 w 1785146"/>
                  <a:gd name="connsiteY208" fmla="*/ 279349 h 295034"/>
                  <a:gd name="connsiteX209" fmla="*/ 1777689 w 1785146"/>
                  <a:gd name="connsiteY209" fmla="*/ 266652 h 295034"/>
                  <a:gd name="connsiteX210" fmla="*/ 1332647 w 1785146"/>
                  <a:gd name="connsiteY210" fmla="*/ 262419 h 295034"/>
                  <a:gd name="connsiteX211" fmla="*/ 1332647 w 1785146"/>
                  <a:gd name="connsiteY211" fmla="*/ 262419 h 295034"/>
                  <a:gd name="connsiteX212" fmla="*/ 1430868 w 1785146"/>
                  <a:gd name="connsiteY212" fmla="*/ 55148 h 295034"/>
                  <a:gd name="connsiteX213" fmla="*/ 1422278 w 1785146"/>
                  <a:gd name="connsiteY213" fmla="*/ 55148 h 295034"/>
                  <a:gd name="connsiteX214" fmla="*/ 1413688 w 1785146"/>
                  <a:gd name="connsiteY214" fmla="*/ 55148 h 295034"/>
                  <a:gd name="connsiteX215" fmla="*/ 1430868 w 1785146"/>
                  <a:gd name="connsiteY215" fmla="*/ 55148 h 295034"/>
                  <a:gd name="connsiteX216" fmla="*/ 1430868 w 1785146"/>
                  <a:gd name="connsiteY216" fmla="*/ 55148 h 295034"/>
                  <a:gd name="connsiteX217" fmla="*/ 1430868 w 1785146"/>
                  <a:gd name="connsiteY217" fmla="*/ 55148 h 295034"/>
                  <a:gd name="connsiteX218" fmla="*/ 1319825 w 1785146"/>
                  <a:gd name="connsiteY218" fmla="*/ 287814 h 295034"/>
                  <a:gd name="connsiteX219" fmla="*/ 1345469 w 1785146"/>
                  <a:gd name="connsiteY219" fmla="*/ 287814 h 295034"/>
                  <a:gd name="connsiteX220" fmla="*/ 1319825 w 1785146"/>
                  <a:gd name="connsiteY220" fmla="*/ 287814 h 295034"/>
                  <a:gd name="connsiteX221" fmla="*/ 1319825 w 1785146"/>
                  <a:gd name="connsiteY221" fmla="*/ 287814 h 295034"/>
                  <a:gd name="connsiteX222" fmla="*/ 1371114 w 1785146"/>
                  <a:gd name="connsiteY222" fmla="*/ 275117 h 295034"/>
                  <a:gd name="connsiteX223" fmla="*/ 1362524 w 1785146"/>
                  <a:gd name="connsiteY223" fmla="*/ 275117 h 295034"/>
                  <a:gd name="connsiteX224" fmla="*/ 1221605 w 1785146"/>
                  <a:gd name="connsiteY224" fmla="*/ 275117 h 295034"/>
                  <a:gd name="connsiteX225" fmla="*/ 1200193 w 1785146"/>
                  <a:gd name="connsiteY225" fmla="*/ 275117 h 295034"/>
                  <a:gd name="connsiteX226" fmla="*/ 1221605 w 1785146"/>
                  <a:gd name="connsiteY226" fmla="*/ 275117 h 295034"/>
                  <a:gd name="connsiteX227" fmla="*/ 1388168 w 1785146"/>
                  <a:gd name="connsiteY227" fmla="*/ 270884 h 295034"/>
                  <a:gd name="connsiteX228" fmla="*/ 1400991 w 1785146"/>
                  <a:gd name="connsiteY228" fmla="*/ 275117 h 295034"/>
                  <a:gd name="connsiteX229" fmla="*/ 1482156 w 1785146"/>
                  <a:gd name="connsiteY229" fmla="*/ 275117 h 295034"/>
                  <a:gd name="connsiteX230" fmla="*/ 1371114 w 1785146"/>
                  <a:gd name="connsiteY230" fmla="*/ 275117 h 295034"/>
                  <a:gd name="connsiteX231" fmla="*/ 1371114 w 1785146"/>
                  <a:gd name="connsiteY231" fmla="*/ 275117 h 295034"/>
                  <a:gd name="connsiteX232" fmla="*/ 1371114 w 1785146"/>
                  <a:gd name="connsiteY232" fmla="*/ 275117 h 295034"/>
                  <a:gd name="connsiteX233" fmla="*/ 1605897 w 1785146"/>
                  <a:gd name="connsiteY233" fmla="*/ 279349 h 295034"/>
                  <a:gd name="connsiteX234" fmla="*/ 1503444 w 1785146"/>
                  <a:gd name="connsiteY234" fmla="*/ 279349 h 295034"/>
                  <a:gd name="connsiteX235" fmla="*/ 1503444 w 1785146"/>
                  <a:gd name="connsiteY235" fmla="*/ 275117 h 295034"/>
                  <a:gd name="connsiteX236" fmla="*/ 1605897 w 1785146"/>
                  <a:gd name="connsiteY236" fmla="*/ 279349 h 295034"/>
                  <a:gd name="connsiteX237" fmla="*/ 1657186 w 1785146"/>
                  <a:gd name="connsiteY237" fmla="*/ 279349 h 295034"/>
                  <a:gd name="connsiteX238" fmla="*/ 1605897 w 1785146"/>
                  <a:gd name="connsiteY238" fmla="*/ 279349 h 295034"/>
                  <a:gd name="connsiteX239" fmla="*/ 1605897 w 1785146"/>
                  <a:gd name="connsiteY239" fmla="*/ 279349 h 2950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</a:cxnLst>
                <a:rect l="l" t="t" r="r" b="b"/>
                <a:pathLst>
                  <a:path w="1785146" h="295034">
                    <a:moveTo>
                      <a:pt x="1332647" y="262419"/>
                    </a:moveTo>
                    <a:cubicBezTo>
                      <a:pt x="1332647" y="258186"/>
                      <a:pt x="1332647" y="258186"/>
                      <a:pt x="1332647" y="258186"/>
                    </a:cubicBezTo>
                    <a:cubicBezTo>
                      <a:pt x="1349702" y="258186"/>
                      <a:pt x="1366757" y="258186"/>
                      <a:pt x="1383936" y="258186"/>
                    </a:cubicBezTo>
                    <a:cubicBezTo>
                      <a:pt x="1388168" y="258186"/>
                      <a:pt x="1388168" y="258186"/>
                      <a:pt x="1388168" y="258186"/>
                    </a:cubicBezTo>
                    <a:cubicBezTo>
                      <a:pt x="1383936" y="258186"/>
                      <a:pt x="1375346" y="258186"/>
                      <a:pt x="1371114" y="253954"/>
                    </a:cubicBezTo>
                    <a:cubicBezTo>
                      <a:pt x="1503444" y="253954"/>
                      <a:pt x="1503444" y="253954"/>
                      <a:pt x="1503444" y="253954"/>
                    </a:cubicBezTo>
                    <a:cubicBezTo>
                      <a:pt x="1512033" y="253954"/>
                      <a:pt x="1512033" y="253954"/>
                      <a:pt x="1512033" y="253954"/>
                    </a:cubicBezTo>
                    <a:cubicBezTo>
                      <a:pt x="1584610" y="253954"/>
                      <a:pt x="1661543" y="258186"/>
                      <a:pt x="1729762" y="253954"/>
                    </a:cubicBezTo>
                    <a:cubicBezTo>
                      <a:pt x="1721171" y="249721"/>
                      <a:pt x="1721171" y="249721"/>
                      <a:pt x="1721171" y="249721"/>
                    </a:cubicBezTo>
                    <a:cubicBezTo>
                      <a:pt x="1742583" y="249721"/>
                      <a:pt x="1768103" y="249721"/>
                      <a:pt x="1785282" y="245489"/>
                    </a:cubicBezTo>
                    <a:cubicBezTo>
                      <a:pt x="1635774" y="241256"/>
                      <a:pt x="1486389" y="249721"/>
                      <a:pt x="1345469" y="237024"/>
                    </a:cubicBezTo>
                    <a:cubicBezTo>
                      <a:pt x="1345469" y="237024"/>
                      <a:pt x="1349702" y="237024"/>
                      <a:pt x="1349702" y="232791"/>
                    </a:cubicBezTo>
                    <a:cubicBezTo>
                      <a:pt x="1486389" y="232791"/>
                      <a:pt x="1627309" y="245489"/>
                      <a:pt x="1763872" y="237024"/>
                    </a:cubicBezTo>
                    <a:cubicBezTo>
                      <a:pt x="1725404" y="232791"/>
                      <a:pt x="1678473" y="232791"/>
                      <a:pt x="1640007" y="228558"/>
                    </a:cubicBezTo>
                    <a:lnTo>
                      <a:pt x="1640007" y="228558"/>
                    </a:lnTo>
                    <a:cubicBezTo>
                      <a:pt x="1704118" y="228558"/>
                      <a:pt x="1704118" y="228558"/>
                      <a:pt x="1704118" y="228558"/>
                    </a:cubicBezTo>
                    <a:cubicBezTo>
                      <a:pt x="1605897" y="224326"/>
                      <a:pt x="1605897" y="224326"/>
                      <a:pt x="1605897" y="224326"/>
                    </a:cubicBezTo>
                    <a:cubicBezTo>
                      <a:pt x="1605897" y="228558"/>
                      <a:pt x="1610130" y="228558"/>
                      <a:pt x="1605897" y="228558"/>
                    </a:cubicBezTo>
                    <a:cubicBezTo>
                      <a:pt x="1601664" y="228558"/>
                      <a:pt x="1593075" y="228558"/>
                      <a:pt x="1593075" y="224326"/>
                    </a:cubicBezTo>
                    <a:cubicBezTo>
                      <a:pt x="1588842" y="228558"/>
                      <a:pt x="1580253" y="224326"/>
                      <a:pt x="1580253" y="228558"/>
                    </a:cubicBezTo>
                    <a:cubicBezTo>
                      <a:pt x="1546143" y="228558"/>
                      <a:pt x="1507676" y="224326"/>
                      <a:pt x="1464977" y="224326"/>
                    </a:cubicBezTo>
                    <a:cubicBezTo>
                      <a:pt x="1460745" y="220093"/>
                      <a:pt x="1460745" y="220093"/>
                      <a:pt x="1460745" y="220093"/>
                    </a:cubicBezTo>
                    <a:cubicBezTo>
                      <a:pt x="1469334" y="220093"/>
                      <a:pt x="1469334" y="220093"/>
                      <a:pt x="1469334" y="220093"/>
                    </a:cubicBezTo>
                    <a:cubicBezTo>
                      <a:pt x="1554733" y="220093"/>
                      <a:pt x="1640131" y="224326"/>
                      <a:pt x="1717064" y="220093"/>
                    </a:cubicBezTo>
                    <a:cubicBezTo>
                      <a:pt x="1614611" y="215861"/>
                      <a:pt x="1503568" y="215861"/>
                      <a:pt x="1401115" y="207396"/>
                    </a:cubicBezTo>
                    <a:cubicBezTo>
                      <a:pt x="1486513" y="207396"/>
                      <a:pt x="1576144" y="211628"/>
                      <a:pt x="1665900" y="211628"/>
                    </a:cubicBezTo>
                    <a:cubicBezTo>
                      <a:pt x="1674489" y="207396"/>
                      <a:pt x="1674489" y="207396"/>
                      <a:pt x="1674489" y="207396"/>
                    </a:cubicBezTo>
                    <a:cubicBezTo>
                      <a:pt x="1738600" y="207396"/>
                      <a:pt x="1738600" y="207396"/>
                      <a:pt x="1738600" y="207396"/>
                    </a:cubicBezTo>
                    <a:cubicBezTo>
                      <a:pt x="1636147" y="203163"/>
                      <a:pt x="1529337" y="198930"/>
                      <a:pt x="1422651" y="198930"/>
                    </a:cubicBezTo>
                    <a:cubicBezTo>
                      <a:pt x="1426884" y="194698"/>
                      <a:pt x="1431241" y="194698"/>
                      <a:pt x="1435473" y="194698"/>
                    </a:cubicBezTo>
                    <a:cubicBezTo>
                      <a:pt x="1529461" y="198930"/>
                      <a:pt x="1623325" y="203163"/>
                      <a:pt x="1717313" y="198930"/>
                    </a:cubicBezTo>
                    <a:cubicBezTo>
                      <a:pt x="1691669" y="198930"/>
                      <a:pt x="1666024" y="194698"/>
                      <a:pt x="1640504" y="190465"/>
                    </a:cubicBezTo>
                    <a:cubicBezTo>
                      <a:pt x="1653326" y="186233"/>
                      <a:pt x="1674614" y="194698"/>
                      <a:pt x="1691793" y="190465"/>
                    </a:cubicBezTo>
                    <a:cubicBezTo>
                      <a:pt x="1653326" y="186233"/>
                      <a:pt x="1653326" y="186233"/>
                      <a:pt x="1653326" y="186233"/>
                    </a:cubicBezTo>
                    <a:cubicBezTo>
                      <a:pt x="1644737" y="177768"/>
                      <a:pt x="1619217" y="186233"/>
                      <a:pt x="1606395" y="177768"/>
                    </a:cubicBezTo>
                    <a:cubicBezTo>
                      <a:pt x="1623449" y="177768"/>
                      <a:pt x="1623449" y="177768"/>
                      <a:pt x="1623449" y="177768"/>
                    </a:cubicBezTo>
                    <a:cubicBezTo>
                      <a:pt x="1529461" y="169303"/>
                      <a:pt x="1529461" y="169303"/>
                      <a:pt x="1529461" y="169303"/>
                    </a:cubicBezTo>
                    <a:cubicBezTo>
                      <a:pt x="1657559" y="169303"/>
                      <a:pt x="1657559" y="169303"/>
                      <a:pt x="1657559" y="169303"/>
                    </a:cubicBezTo>
                    <a:cubicBezTo>
                      <a:pt x="1666149" y="160837"/>
                      <a:pt x="1687436" y="169303"/>
                      <a:pt x="1696026" y="165070"/>
                    </a:cubicBezTo>
                    <a:cubicBezTo>
                      <a:pt x="1610627" y="160837"/>
                      <a:pt x="1610627" y="160837"/>
                      <a:pt x="1610627" y="160837"/>
                    </a:cubicBezTo>
                    <a:cubicBezTo>
                      <a:pt x="1606395" y="160837"/>
                      <a:pt x="1606395" y="160837"/>
                      <a:pt x="1606395" y="160837"/>
                    </a:cubicBezTo>
                    <a:cubicBezTo>
                      <a:pt x="1623449" y="156605"/>
                      <a:pt x="1644861" y="165070"/>
                      <a:pt x="1666149" y="160837"/>
                    </a:cubicBezTo>
                    <a:cubicBezTo>
                      <a:pt x="1683203" y="156605"/>
                      <a:pt x="1704615" y="160837"/>
                      <a:pt x="1721670" y="156605"/>
                    </a:cubicBezTo>
                    <a:cubicBezTo>
                      <a:pt x="1610627" y="156605"/>
                      <a:pt x="1512407" y="148140"/>
                      <a:pt x="1401365" y="143907"/>
                    </a:cubicBezTo>
                    <a:cubicBezTo>
                      <a:pt x="1397132" y="143907"/>
                      <a:pt x="1397132" y="143907"/>
                      <a:pt x="1397132" y="143907"/>
                    </a:cubicBezTo>
                    <a:cubicBezTo>
                      <a:pt x="1397132" y="139675"/>
                      <a:pt x="1401365" y="143907"/>
                      <a:pt x="1405722" y="143907"/>
                    </a:cubicBezTo>
                    <a:cubicBezTo>
                      <a:pt x="1380077" y="135442"/>
                      <a:pt x="1345968" y="139675"/>
                      <a:pt x="1316091" y="135442"/>
                    </a:cubicBezTo>
                    <a:cubicBezTo>
                      <a:pt x="1410079" y="131209"/>
                      <a:pt x="1508298" y="143907"/>
                      <a:pt x="1606519" y="139675"/>
                    </a:cubicBezTo>
                    <a:cubicBezTo>
                      <a:pt x="1521121" y="131209"/>
                      <a:pt x="1427134" y="131209"/>
                      <a:pt x="1337503" y="126977"/>
                    </a:cubicBezTo>
                    <a:cubicBezTo>
                      <a:pt x="1350325" y="122744"/>
                      <a:pt x="1371612" y="126977"/>
                      <a:pt x="1384434" y="122744"/>
                    </a:cubicBezTo>
                    <a:cubicBezTo>
                      <a:pt x="1401489" y="126977"/>
                      <a:pt x="1418544" y="126977"/>
                      <a:pt x="1435723" y="126977"/>
                    </a:cubicBezTo>
                    <a:cubicBezTo>
                      <a:pt x="1410079" y="118512"/>
                      <a:pt x="1384434" y="126977"/>
                      <a:pt x="1363147" y="122744"/>
                    </a:cubicBezTo>
                    <a:cubicBezTo>
                      <a:pt x="1427258" y="114279"/>
                      <a:pt x="1487012" y="126977"/>
                      <a:pt x="1550998" y="122744"/>
                    </a:cubicBezTo>
                    <a:cubicBezTo>
                      <a:pt x="1486888" y="118512"/>
                      <a:pt x="1486888" y="118512"/>
                      <a:pt x="1486888" y="118512"/>
                    </a:cubicBezTo>
                    <a:cubicBezTo>
                      <a:pt x="1465475" y="110047"/>
                      <a:pt x="1435599" y="118512"/>
                      <a:pt x="1418544" y="110047"/>
                    </a:cubicBezTo>
                    <a:cubicBezTo>
                      <a:pt x="1474064" y="105814"/>
                      <a:pt x="1525353" y="110047"/>
                      <a:pt x="1576518" y="114279"/>
                    </a:cubicBezTo>
                    <a:cubicBezTo>
                      <a:pt x="1563695" y="114279"/>
                      <a:pt x="1542408" y="114279"/>
                      <a:pt x="1529586" y="114279"/>
                    </a:cubicBezTo>
                    <a:lnTo>
                      <a:pt x="1529586" y="114279"/>
                    </a:lnTo>
                    <a:cubicBezTo>
                      <a:pt x="1550998" y="110047"/>
                      <a:pt x="1572285" y="118512"/>
                      <a:pt x="1589340" y="114279"/>
                    </a:cubicBezTo>
                    <a:cubicBezTo>
                      <a:pt x="1585107" y="114279"/>
                      <a:pt x="1580750" y="114279"/>
                      <a:pt x="1580750" y="114279"/>
                    </a:cubicBezTo>
                    <a:cubicBezTo>
                      <a:pt x="1614860" y="110047"/>
                      <a:pt x="1653326" y="118512"/>
                      <a:pt x="1687560" y="114279"/>
                    </a:cubicBezTo>
                    <a:cubicBezTo>
                      <a:pt x="1614984" y="110047"/>
                      <a:pt x="1614984" y="110047"/>
                      <a:pt x="1614984" y="110047"/>
                    </a:cubicBezTo>
                    <a:cubicBezTo>
                      <a:pt x="1585107" y="105814"/>
                      <a:pt x="1559463" y="110047"/>
                      <a:pt x="1525353" y="105814"/>
                    </a:cubicBezTo>
                    <a:cubicBezTo>
                      <a:pt x="1529586" y="101582"/>
                      <a:pt x="1529586" y="101582"/>
                      <a:pt x="1529586" y="101582"/>
                    </a:cubicBezTo>
                    <a:cubicBezTo>
                      <a:pt x="1606395" y="110047"/>
                      <a:pt x="1666273" y="97349"/>
                      <a:pt x="1747314" y="101582"/>
                    </a:cubicBezTo>
                    <a:cubicBezTo>
                      <a:pt x="1743082" y="101582"/>
                      <a:pt x="1743082" y="101582"/>
                      <a:pt x="1743082" y="101582"/>
                    </a:cubicBezTo>
                    <a:cubicBezTo>
                      <a:pt x="1435599" y="88884"/>
                      <a:pt x="1435599" y="88884"/>
                      <a:pt x="1435599" y="88884"/>
                    </a:cubicBezTo>
                    <a:cubicBezTo>
                      <a:pt x="1388667" y="88884"/>
                      <a:pt x="1388667" y="88884"/>
                      <a:pt x="1388667" y="88884"/>
                    </a:cubicBezTo>
                    <a:cubicBezTo>
                      <a:pt x="1435599" y="84651"/>
                      <a:pt x="1478297" y="93116"/>
                      <a:pt x="1525353" y="88884"/>
                    </a:cubicBezTo>
                    <a:cubicBezTo>
                      <a:pt x="1491245" y="84651"/>
                      <a:pt x="1452778" y="84651"/>
                      <a:pt x="1418544" y="84651"/>
                    </a:cubicBezTo>
                    <a:cubicBezTo>
                      <a:pt x="1422777" y="80419"/>
                      <a:pt x="1422777" y="80419"/>
                      <a:pt x="1422777" y="80419"/>
                    </a:cubicBezTo>
                    <a:cubicBezTo>
                      <a:pt x="1465475" y="80419"/>
                      <a:pt x="1520996" y="84651"/>
                      <a:pt x="1559463" y="76186"/>
                    </a:cubicBezTo>
                    <a:cubicBezTo>
                      <a:pt x="1555230" y="76186"/>
                      <a:pt x="1550873" y="76186"/>
                      <a:pt x="1550873" y="76186"/>
                    </a:cubicBezTo>
                    <a:cubicBezTo>
                      <a:pt x="1559463" y="71954"/>
                      <a:pt x="1559463" y="71954"/>
                      <a:pt x="1559463" y="71954"/>
                    </a:cubicBezTo>
                    <a:cubicBezTo>
                      <a:pt x="1512531" y="71954"/>
                      <a:pt x="1512531" y="71954"/>
                      <a:pt x="1512531" y="71954"/>
                    </a:cubicBezTo>
                    <a:cubicBezTo>
                      <a:pt x="1499709" y="63488"/>
                      <a:pt x="1474064" y="67721"/>
                      <a:pt x="1457011" y="63488"/>
                    </a:cubicBezTo>
                    <a:cubicBezTo>
                      <a:pt x="1461242" y="63488"/>
                      <a:pt x="1461242" y="63488"/>
                      <a:pt x="1461242" y="63488"/>
                    </a:cubicBezTo>
                    <a:cubicBezTo>
                      <a:pt x="1503941" y="63488"/>
                      <a:pt x="1550873" y="63488"/>
                      <a:pt x="1593572" y="63488"/>
                    </a:cubicBezTo>
                    <a:cubicBezTo>
                      <a:pt x="1465475" y="59256"/>
                      <a:pt x="1465475" y="59256"/>
                      <a:pt x="1465475" y="59256"/>
                    </a:cubicBezTo>
                    <a:cubicBezTo>
                      <a:pt x="1486888" y="55023"/>
                      <a:pt x="1508174" y="59256"/>
                      <a:pt x="1529586" y="55023"/>
                    </a:cubicBezTo>
                    <a:cubicBezTo>
                      <a:pt x="1525353" y="55023"/>
                      <a:pt x="1525353" y="55023"/>
                      <a:pt x="1525353" y="55023"/>
                    </a:cubicBezTo>
                    <a:cubicBezTo>
                      <a:pt x="1478421" y="55023"/>
                      <a:pt x="1435723" y="50791"/>
                      <a:pt x="1388667" y="50791"/>
                    </a:cubicBezTo>
                    <a:cubicBezTo>
                      <a:pt x="1435599" y="46558"/>
                      <a:pt x="1478297" y="50791"/>
                      <a:pt x="1520996" y="50791"/>
                    </a:cubicBezTo>
                    <a:cubicBezTo>
                      <a:pt x="1482530" y="46558"/>
                      <a:pt x="1482530" y="46558"/>
                      <a:pt x="1482530" y="46558"/>
                    </a:cubicBezTo>
                    <a:cubicBezTo>
                      <a:pt x="1525229" y="46558"/>
                      <a:pt x="1559338" y="50791"/>
                      <a:pt x="1602038" y="46558"/>
                    </a:cubicBezTo>
                    <a:cubicBezTo>
                      <a:pt x="1499584" y="38093"/>
                      <a:pt x="1397132" y="38093"/>
                      <a:pt x="1290322" y="33860"/>
                    </a:cubicBezTo>
                    <a:cubicBezTo>
                      <a:pt x="1307377" y="25395"/>
                      <a:pt x="1333021" y="33860"/>
                      <a:pt x="1341611" y="29628"/>
                    </a:cubicBezTo>
                    <a:cubicBezTo>
                      <a:pt x="1298912" y="25395"/>
                      <a:pt x="1251980" y="25395"/>
                      <a:pt x="1204923" y="25395"/>
                    </a:cubicBezTo>
                    <a:cubicBezTo>
                      <a:pt x="1196334" y="25395"/>
                      <a:pt x="1204923" y="21163"/>
                      <a:pt x="1196334" y="21163"/>
                    </a:cubicBezTo>
                    <a:cubicBezTo>
                      <a:pt x="1200566" y="21163"/>
                      <a:pt x="1204923" y="21163"/>
                      <a:pt x="1209156" y="21163"/>
                    </a:cubicBezTo>
                    <a:cubicBezTo>
                      <a:pt x="1503817" y="29628"/>
                      <a:pt x="1503817" y="29628"/>
                      <a:pt x="1503817" y="29628"/>
                    </a:cubicBezTo>
                    <a:cubicBezTo>
                      <a:pt x="1546516" y="33860"/>
                      <a:pt x="1589215" y="33860"/>
                      <a:pt x="1627682" y="33860"/>
                    </a:cubicBezTo>
                    <a:cubicBezTo>
                      <a:pt x="1525229" y="29628"/>
                      <a:pt x="1525229" y="29628"/>
                      <a:pt x="1525229" y="29628"/>
                    </a:cubicBezTo>
                    <a:cubicBezTo>
                      <a:pt x="1520996" y="29628"/>
                      <a:pt x="1520996" y="29628"/>
                      <a:pt x="1520996" y="29628"/>
                    </a:cubicBezTo>
                    <a:cubicBezTo>
                      <a:pt x="1567928" y="29628"/>
                      <a:pt x="1614984" y="33860"/>
                      <a:pt x="1661916" y="29628"/>
                    </a:cubicBezTo>
                    <a:cubicBezTo>
                      <a:pt x="1589340" y="33860"/>
                      <a:pt x="1525229" y="12698"/>
                      <a:pt x="1457011" y="16930"/>
                    </a:cubicBezTo>
                    <a:cubicBezTo>
                      <a:pt x="1461242" y="16930"/>
                      <a:pt x="1461242" y="16930"/>
                      <a:pt x="1461242" y="21163"/>
                    </a:cubicBezTo>
                    <a:cubicBezTo>
                      <a:pt x="1448420" y="21163"/>
                      <a:pt x="1435599" y="21163"/>
                      <a:pt x="1422777" y="16930"/>
                    </a:cubicBezTo>
                    <a:lnTo>
                      <a:pt x="1422777" y="16930"/>
                    </a:lnTo>
                    <a:lnTo>
                      <a:pt x="1422777" y="16930"/>
                    </a:lnTo>
                    <a:lnTo>
                      <a:pt x="1418544" y="16930"/>
                    </a:lnTo>
                    <a:cubicBezTo>
                      <a:pt x="1409953" y="16930"/>
                      <a:pt x="1397132" y="21163"/>
                      <a:pt x="1392900" y="12698"/>
                    </a:cubicBezTo>
                    <a:cubicBezTo>
                      <a:pt x="1388667" y="16930"/>
                      <a:pt x="1388667" y="16930"/>
                      <a:pt x="1388667" y="16930"/>
                    </a:cubicBezTo>
                    <a:cubicBezTo>
                      <a:pt x="1380077" y="12698"/>
                      <a:pt x="1380077" y="12698"/>
                      <a:pt x="1380077" y="12698"/>
                    </a:cubicBezTo>
                    <a:cubicBezTo>
                      <a:pt x="1380077" y="16930"/>
                      <a:pt x="1380077" y="16930"/>
                      <a:pt x="1380077" y="16930"/>
                    </a:cubicBezTo>
                    <a:cubicBezTo>
                      <a:pt x="1213513" y="12698"/>
                      <a:pt x="1213513" y="12698"/>
                      <a:pt x="1213513" y="12698"/>
                    </a:cubicBezTo>
                    <a:cubicBezTo>
                      <a:pt x="1217746" y="8465"/>
                      <a:pt x="1217746" y="8465"/>
                      <a:pt x="1217746" y="8465"/>
                    </a:cubicBezTo>
                    <a:cubicBezTo>
                      <a:pt x="1209156" y="12698"/>
                      <a:pt x="1192101" y="4232"/>
                      <a:pt x="1192101" y="12698"/>
                    </a:cubicBezTo>
                    <a:cubicBezTo>
                      <a:pt x="1102471" y="12698"/>
                      <a:pt x="1102471" y="12698"/>
                      <a:pt x="1102471" y="12698"/>
                    </a:cubicBezTo>
                    <a:cubicBezTo>
                      <a:pt x="1098238" y="8465"/>
                      <a:pt x="1098238" y="8465"/>
                      <a:pt x="1098238" y="8465"/>
                    </a:cubicBezTo>
                    <a:lnTo>
                      <a:pt x="1098238" y="8465"/>
                    </a:lnTo>
                    <a:cubicBezTo>
                      <a:pt x="1085416" y="8465"/>
                      <a:pt x="1085416" y="8465"/>
                      <a:pt x="1085416" y="8465"/>
                    </a:cubicBezTo>
                    <a:lnTo>
                      <a:pt x="1085416" y="8465"/>
                    </a:lnTo>
                    <a:cubicBezTo>
                      <a:pt x="1068361" y="12698"/>
                      <a:pt x="1046949" y="12698"/>
                      <a:pt x="1025662" y="8465"/>
                    </a:cubicBezTo>
                    <a:lnTo>
                      <a:pt x="1029894" y="8465"/>
                    </a:lnTo>
                    <a:cubicBezTo>
                      <a:pt x="1008483" y="8465"/>
                      <a:pt x="1008483" y="8465"/>
                      <a:pt x="1008483" y="8465"/>
                    </a:cubicBezTo>
                    <a:lnTo>
                      <a:pt x="1008483" y="8465"/>
                    </a:lnTo>
                    <a:cubicBezTo>
                      <a:pt x="978606" y="12698"/>
                      <a:pt x="948729" y="8465"/>
                      <a:pt x="918852" y="8465"/>
                    </a:cubicBezTo>
                    <a:cubicBezTo>
                      <a:pt x="918852" y="4232"/>
                      <a:pt x="918852" y="4232"/>
                      <a:pt x="918852" y="4232"/>
                    </a:cubicBezTo>
                    <a:cubicBezTo>
                      <a:pt x="914620" y="4232"/>
                      <a:pt x="910263" y="4232"/>
                      <a:pt x="910263" y="4232"/>
                    </a:cubicBezTo>
                    <a:cubicBezTo>
                      <a:pt x="893208" y="4232"/>
                      <a:pt x="876153" y="0"/>
                      <a:pt x="867563" y="8465"/>
                    </a:cubicBezTo>
                    <a:cubicBezTo>
                      <a:pt x="863331" y="4232"/>
                      <a:pt x="858974" y="4232"/>
                      <a:pt x="854741" y="8465"/>
                    </a:cubicBezTo>
                    <a:cubicBezTo>
                      <a:pt x="846152" y="0"/>
                      <a:pt x="824864" y="4232"/>
                      <a:pt x="807809" y="4232"/>
                    </a:cubicBezTo>
                    <a:cubicBezTo>
                      <a:pt x="807809" y="8465"/>
                      <a:pt x="790755" y="8465"/>
                      <a:pt x="782165" y="8465"/>
                    </a:cubicBezTo>
                    <a:cubicBezTo>
                      <a:pt x="777932" y="4232"/>
                      <a:pt x="769343" y="8465"/>
                      <a:pt x="769343" y="4232"/>
                    </a:cubicBezTo>
                    <a:cubicBezTo>
                      <a:pt x="743698" y="-4233"/>
                      <a:pt x="722411" y="12698"/>
                      <a:pt x="696767" y="4232"/>
                    </a:cubicBezTo>
                    <a:cubicBezTo>
                      <a:pt x="692534" y="4232"/>
                      <a:pt x="692534" y="4232"/>
                      <a:pt x="692534" y="4232"/>
                    </a:cubicBezTo>
                    <a:cubicBezTo>
                      <a:pt x="688301" y="4232"/>
                      <a:pt x="688301" y="4232"/>
                      <a:pt x="688301" y="4232"/>
                    </a:cubicBezTo>
                    <a:cubicBezTo>
                      <a:pt x="684069" y="4232"/>
                      <a:pt x="684069" y="4232"/>
                      <a:pt x="684069" y="4232"/>
                    </a:cubicBezTo>
                    <a:cubicBezTo>
                      <a:pt x="671247" y="4232"/>
                      <a:pt x="649960" y="0"/>
                      <a:pt x="637137" y="4232"/>
                    </a:cubicBezTo>
                    <a:cubicBezTo>
                      <a:pt x="624315" y="4232"/>
                      <a:pt x="620083" y="4232"/>
                      <a:pt x="611493" y="4232"/>
                    </a:cubicBezTo>
                    <a:cubicBezTo>
                      <a:pt x="329654" y="4232"/>
                      <a:pt x="329654" y="4232"/>
                      <a:pt x="329654" y="4232"/>
                    </a:cubicBezTo>
                    <a:cubicBezTo>
                      <a:pt x="329654" y="0"/>
                      <a:pt x="329654" y="0"/>
                      <a:pt x="329654" y="0"/>
                    </a:cubicBezTo>
                    <a:cubicBezTo>
                      <a:pt x="338244" y="0"/>
                      <a:pt x="363764" y="0"/>
                      <a:pt x="359531" y="0"/>
                    </a:cubicBezTo>
                    <a:cubicBezTo>
                      <a:pt x="325421" y="0"/>
                      <a:pt x="291187" y="0"/>
                      <a:pt x="257078" y="4232"/>
                    </a:cubicBezTo>
                    <a:cubicBezTo>
                      <a:pt x="175912" y="12698"/>
                      <a:pt x="82049" y="8465"/>
                      <a:pt x="5116" y="25395"/>
                    </a:cubicBezTo>
                    <a:cubicBezTo>
                      <a:pt x="9348" y="25395"/>
                      <a:pt x="13705" y="25395"/>
                      <a:pt x="13705" y="25395"/>
                    </a:cubicBezTo>
                    <a:cubicBezTo>
                      <a:pt x="9473" y="25395"/>
                      <a:pt x="5116" y="29628"/>
                      <a:pt x="883" y="33860"/>
                    </a:cubicBezTo>
                    <a:cubicBezTo>
                      <a:pt x="5116" y="33860"/>
                      <a:pt x="9473" y="33860"/>
                      <a:pt x="9473" y="33860"/>
                    </a:cubicBezTo>
                    <a:cubicBezTo>
                      <a:pt x="9473" y="38093"/>
                      <a:pt x="5241" y="38093"/>
                      <a:pt x="883" y="38093"/>
                    </a:cubicBezTo>
                    <a:cubicBezTo>
                      <a:pt x="5116" y="38093"/>
                      <a:pt x="9473" y="38093"/>
                      <a:pt x="13705" y="42326"/>
                    </a:cubicBezTo>
                    <a:cubicBezTo>
                      <a:pt x="883" y="46558"/>
                      <a:pt x="883" y="46558"/>
                      <a:pt x="883" y="46558"/>
                    </a:cubicBezTo>
                    <a:cubicBezTo>
                      <a:pt x="9473" y="46558"/>
                      <a:pt x="-3350" y="46558"/>
                      <a:pt x="883" y="50791"/>
                    </a:cubicBezTo>
                    <a:cubicBezTo>
                      <a:pt x="13705" y="55023"/>
                      <a:pt x="13705" y="55023"/>
                      <a:pt x="13705" y="55023"/>
                    </a:cubicBezTo>
                    <a:cubicBezTo>
                      <a:pt x="13705" y="59256"/>
                      <a:pt x="-3350" y="59256"/>
                      <a:pt x="5116" y="63488"/>
                    </a:cubicBezTo>
                    <a:cubicBezTo>
                      <a:pt x="5116" y="63488"/>
                      <a:pt x="9348" y="67721"/>
                      <a:pt x="13705" y="67721"/>
                    </a:cubicBezTo>
                    <a:lnTo>
                      <a:pt x="9473" y="67721"/>
                    </a:lnTo>
                    <a:cubicBezTo>
                      <a:pt x="9473" y="67721"/>
                      <a:pt x="9473" y="71954"/>
                      <a:pt x="5241" y="71954"/>
                    </a:cubicBezTo>
                    <a:cubicBezTo>
                      <a:pt x="18062" y="76186"/>
                      <a:pt x="5241" y="84651"/>
                      <a:pt x="22295" y="84651"/>
                    </a:cubicBezTo>
                    <a:cubicBezTo>
                      <a:pt x="13705" y="88884"/>
                      <a:pt x="13705" y="88884"/>
                      <a:pt x="13705" y="88884"/>
                    </a:cubicBezTo>
                    <a:cubicBezTo>
                      <a:pt x="17938" y="84651"/>
                      <a:pt x="22295" y="88884"/>
                      <a:pt x="26527" y="88884"/>
                    </a:cubicBezTo>
                    <a:cubicBezTo>
                      <a:pt x="22295" y="93116"/>
                      <a:pt x="13705" y="88884"/>
                      <a:pt x="9473" y="93116"/>
                    </a:cubicBezTo>
                    <a:cubicBezTo>
                      <a:pt x="18062" y="97349"/>
                      <a:pt x="18062" y="97349"/>
                      <a:pt x="18062" y="97349"/>
                    </a:cubicBezTo>
                    <a:cubicBezTo>
                      <a:pt x="9473" y="101582"/>
                      <a:pt x="9473" y="101582"/>
                      <a:pt x="9473" y="101582"/>
                    </a:cubicBezTo>
                    <a:cubicBezTo>
                      <a:pt x="13705" y="101582"/>
                      <a:pt x="13705" y="101582"/>
                      <a:pt x="13705" y="101582"/>
                    </a:cubicBezTo>
                    <a:cubicBezTo>
                      <a:pt x="17938" y="101582"/>
                      <a:pt x="17938" y="105814"/>
                      <a:pt x="17938" y="105814"/>
                    </a:cubicBezTo>
                    <a:cubicBezTo>
                      <a:pt x="22170" y="105814"/>
                      <a:pt x="26527" y="105814"/>
                      <a:pt x="30760" y="110047"/>
                    </a:cubicBezTo>
                    <a:cubicBezTo>
                      <a:pt x="26527" y="110047"/>
                      <a:pt x="22170" y="110047"/>
                      <a:pt x="17938" y="110047"/>
                    </a:cubicBezTo>
                    <a:cubicBezTo>
                      <a:pt x="22170" y="110047"/>
                      <a:pt x="30760" y="110047"/>
                      <a:pt x="26527" y="114279"/>
                    </a:cubicBezTo>
                    <a:cubicBezTo>
                      <a:pt x="26527" y="114279"/>
                      <a:pt x="26527" y="114279"/>
                      <a:pt x="22295" y="114279"/>
                    </a:cubicBezTo>
                    <a:cubicBezTo>
                      <a:pt x="26527" y="118512"/>
                      <a:pt x="26527" y="118512"/>
                      <a:pt x="26527" y="118512"/>
                    </a:cubicBezTo>
                    <a:cubicBezTo>
                      <a:pt x="13705" y="118512"/>
                      <a:pt x="30760" y="122744"/>
                      <a:pt x="26527" y="126977"/>
                    </a:cubicBezTo>
                    <a:cubicBezTo>
                      <a:pt x="30760" y="131209"/>
                      <a:pt x="39350" y="135442"/>
                      <a:pt x="47939" y="135442"/>
                    </a:cubicBezTo>
                    <a:cubicBezTo>
                      <a:pt x="43707" y="139675"/>
                      <a:pt x="35117" y="135442"/>
                      <a:pt x="30884" y="139675"/>
                    </a:cubicBezTo>
                    <a:cubicBezTo>
                      <a:pt x="22295" y="139675"/>
                      <a:pt x="35117" y="139675"/>
                      <a:pt x="26652" y="139675"/>
                    </a:cubicBezTo>
                    <a:cubicBezTo>
                      <a:pt x="30884" y="148140"/>
                      <a:pt x="48064" y="139675"/>
                      <a:pt x="56529" y="148140"/>
                    </a:cubicBezTo>
                    <a:cubicBezTo>
                      <a:pt x="47939" y="152372"/>
                      <a:pt x="35241" y="143907"/>
                      <a:pt x="30884" y="152372"/>
                    </a:cubicBezTo>
                    <a:cubicBezTo>
                      <a:pt x="39475" y="152372"/>
                      <a:pt x="43707" y="152372"/>
                      <a:pt x="47939" y="152372"/>
                    </a:cubicBezTo>
                    <a:cubicBezTo>
                      <a:pt x="39350" y="156605"/>
                      <a:pt x="35117" y="156605"/>
                      <a:pt x="35117" y="160837"/>
                    </a:cubicBezTo>
                    <a:cubicBezTo>
                      <a:pt x="47939" y="165070"/>
                      <a:pt x="47939" y="165070"/>
                      <a:pt x="47939" y="165070"/>
                    </a:cubicBezTo>
                    <a:cubicBezTo>
                      <a:pt x="30884" y="165070"/>
                      <a:pt x="47939" y="177768"/>
                      <a:pt x="30884" y="173535"/>
                    </a:cubicBezTo>
                    <a:cubicBezTo>
                      <a:pt x="39475" y="173535"/>
                      <a:pt x="39475" y="173535"/>
                      <a:pt x="39475" y="173535"/>
                    </a:cubicBezTo>
                    <a:cubicBezTo>
                      <a:pt x="35241" y="177768"/>
                      <a:pt x="48064" y="177768"/>
                      <a:pt x="39475" y="182000"/>
                    </a:cubicBezTo>
                    <a:cubicBezTo>
                      <a:pt x="48064" y="186233"/>
                      <a:pt x="48064" y="186233"/>
                      <a:pt x="48064" y="186233"/>
                    </a:cubicBezTo>
                    <a:cubicBezTo>
                      <a:pt x="39475" y="190465"/>
                      <a:pt x="39475" y="190465"/>
                      <a:pt x="39475" y="190465"/>
                    </a:cubicBezTo>
                    <a:cubicBezTo>
                      <a:pt x="43707" y="194698"/>
                      <a:pt x="56529" y="190465"/>
                      <a:pt x="60886" y="194698"/>
                    </a:cubicBezTo>
                    <a:cubicBezTo>
                      <a:pt x="52296" y="198930"/>
                      <a:pt x="39475" y="198930"/>
                      <a:pt x="39475" y="198930"/>
                    </a:cubicBezTo>
                    <a:cubicBezTo>
                      <a:pt x="43707" y="203163"/>
                      <a:pt x="43707" y="203163"/>
                      <a:pt x="43707" y="203163"/>
                    </a:cubicBezTo>
                    <a:cubicBezTo>
                      <a:pt x="43707" y="203163"/>
                      <a:pt x="39475" y="203163"/>
                      <a:pt x="35117" y="203163"/>
                    </a:cubicBezTo>
                    <a:cubicBezTo>
                      <a:pt x="52172" y="207396"/>
                      <a:pt x="52172" y="207396"/>
                      <a:pt x="52172" y="207396"/>
                    </a:cubicBezTo>
                    <a:cubicBezTo>
                      <a:pt x="47939" y="207396"/>
                      <a:pt x="47939" y="207396"/>
                      <a:pt x="47939" y="207396"/>
                    </a:cubicBezTo>
                    <a:cubicBezTo>
                      <a:pt x="60761" y="211628"/>
                      <a:pt x="60761" y="211628"/>
                      <a:pt x="60761" y="211628"/>
                    </a:cubicBezTo>
                    <a:cubicBezTo>
                      <a:pt x="56529" y="211628"/>
                      <a:pt x="52172" y="215861"/>
                      <a:pt x="43707" y="215861"/>
                    </a:cubicBezTo>
                    <a:cubicBezTo>
                      <a:pt x="47939" y="215861"/>
                      <a:pt x="47939" y="215861"/>
                      <a:pt x="47939" y="215861"/>
                    </a:cubicBezTo>
                    <a:cubicBezTo>
                      <a:pt x="47939" y="220093"/>
                      <a:pt x="47939" y="220093"/>
                      <a:pt x="43707" y="220093"/>
                    </a:cubicBezTo>
                    <a:cubicBezTo>
                      <a:pt x="52296" y="220093"/>
                      <a:pt x="65118" y="215861"/>
                      <a:pt x="69351" y="220093"/>
                    </a:cubicBezTo>
                    <a:cubicBezTo>
                      <a:pt x="60761" y="228558"/>
                      <a:pt x="47939" y="220093"/>
                      <a:pt x="43707" y="224326"/>
                    </a:cubicBezTo>
                    <a:cubicBezTo>
                      <a:pt x="56529" y="228558"/>
                      <a:pt x="73584" y="228558"/>
                      <a:pt x="90638" y="228558"/>
                    </a:cubicBezTo>
                    <a:cubicBezTo>
                      <a:pt x="73584" y="237024"/>
                      <a:pt x="56529" y="232791"/>
                      <a:pt x="35117" y="237024"/>
                    </a:cubicBezTo>
                    <a:cubicBezTo>
                      <a:pt x="39350" y="237024"/>
                      <a:pt x="43707" y="237024"/>
                      <a:pt x="47939" y="241256"/>
                    </a:cubicBezTo>
                    <a:cubicBezTo>
                      <a:pt x="43707" y="241256"/>
                      <a:pt x="43707" y="241256"/>
                      <a:pt x="43707" y="241256"/>
                    </a:cubicBezTo>
                    <a:cubicBezTo>
                      <a:pt x="65118" y="245489"/>
                      <a:pt x="65118" y="245489"/>
                      <a:pt x="65118" y="245489"/>
                    </a:cubicBezTo>
                    <a:cubicBezTo>
                      <a:pt x="56529" y="249721"/>
                      <a:pt x="56529" y="249721"/>
                      <a:pt x="56529" y="249721"/>
                    </a:cubicBezTo>
                    <a:lnTo>
                      <a:pt x="56529" y="249721"/>
                    </a:lnTo>
                    <a:cubicBezTo>
                      <a:pt x="52296" y="253954"/>
                      <a:pt x="52296" y="249721"/>
                      <a:pt x="47939" y="253954"/>
                    </a:cubicBezTo>
                    <a:cubicBezTo>
                      <a:pt x="56529" y="258186"/>
                      <a:pt x="60761" y="258186"/>
                      <a:pt x="69351" y="258186"/>
                    </a:cubicBezTo>
                    <a:cubicBezTo>
                      <a:pt x="116283" y="279349"/>
                      <a:pt x="184626" y="283582"/>
                      <a:pt x="244380" y="283582"/>
                    </a:cubicBezTo>
                    <a:lnTo>
                      <a:pt x="244380" y="283582"/>
                    </a:lnTo>
                    <a:cubicBezTo>
                      <a:pt x="351190" y="287814"/>
                      <a:pt x="351190" y="287814"/>
                      <a:pt x="351190" y="287814"/>
                    </a:cubicBezTo>
                    <a:cubicBezTo>
                      <a:pt x="355423" y="292047"/>
                      <a:pt x="364012" y="292047"/>
                      <a:pt x="372602" y="292047"/>
                    </a:cubicBezTo>
                    <a:cubicBezTo>
                      <a:pt x="581865" y="279349"/>
                      <a:pt x="808183" y="292047"/>
                      <a:pt x="1013088" y="292047"/>
                    </a:cubicBezTo>
                    <a:cubicBezTo>
                      <a:pt x="1025911" y="296280"/>
                      <a:pt x="1042965" y="296280"/>
                      <a:pt x="1051556" y="292047"/>
                    </a:cubicBezTo>
                    <a:cubicBezTo>
                      <a:pt x="1299285" y="292047"/>
                      <a:pt x="1299285" y="292047"/>
                      <a:pt x="1299285" y="292047"/>
                    </a:cubicBezTo>
                    <a:cubicBezTo>
                      <a:pt x="1295052" y="292047"/>
                      <a:pt x="1295052" y="292047"/>
                      <a:pt x="1295052" y="292047"/>
                    </a:cubicBezTo>
                    <a:cubicBezTo>
                      <a:pt x="1320697" y="292047"/>
                      <a:pt x="1341984" y="292047"/>
                      <a:pt x="1367628" y="287814"/>
                    </a:cubicBezTo>
                    <a:cubicBezTo>
                      <a:pt x="1371861" y="292047"/>
                      <a:pt x="1371861" y="292047"/>
                      <a:pt x="1371861" y="292047"/>
                    </a:cubicBezTo>
                    <a:cubicBezTo>
                      <a:pt x="1435972" y="287814"/>
                      <a:pt x="1435972" y="287814"/>
                      <a:pt x="1435972" y="287814"/>
                    </a:cubicBezTo>
                    <a:cubicBezTo>
                      <a:pt x="1534193" y="283582"/>
                      <a:pt x="1619590" y="292047"/>
                      <a:pt x="1713578" y="283582"/>
                    </a:cubicBezTo>
                    <a:cubicBezTo>
                      <a:pt x="1696523" y="279349"/>
                      <a:pt x="1679468" y="283582"/>
                      <a:pt x="1666646" y="279349"/>
                    </a:cubicBezTo>
                    <a:cubicBezTo>
                      <a:pt x="1705113" y="279349"/>
                      <a:pt x="1739222" y="270884"/>
                      <a:pt x="1777689" y="266652"/>
                    </a:cubicBezTo>
                    <a:cubicBezTo>
                      <a:pt x="1631541" y="266652"/>
                      <a:pt x="1482156" y="266652"/>
                      <a:pt x="1332647" y="262419"/>
                    </a:cubicBezTo>
                    <a:lnTo>
                      <a:pt x="1332647" y="262419"/>
                    </a:lnTo>
                    <a:close/>
                    <a:moveTo>
                      <a:pt x="1430868" y="55148"/>
                    </a:moveTo>
                    <a:cubicBezTo>
                      <a:pt x="1422278" y="55148"/>
                      <a:pt x="1422278" y="55148"/>
                      <a:pt x="1422278" y="55148"/>
                    </a:cubicBezTo>
                    <a:cubicBezTo>
                      <a:pt x="1413688" y="55148"/>
                      <a:pt x="1413688" y="55148"/>
                      <a:pt x="1413688" y="55148"/>
                    </a:cubicBezTo>
                    <a:lnTo>
                      <a:pt x="1430868" y="55148"/>
                    </a:lnTo>
                    <a:lnTo>
                      <a:pt x="1430868" y="55148"/>
                    </a:lnTo>
                    <a:lnTo>
                      <a:pt x="1430868" y="55148"/>
                    </a:lnTo>
                    <a:close/>
                    <a:moveTo>
                      <a:pt x="1319825" y="287814"/>
                    </a:moveTo>
                    <a:cubicBezTo>
                      <a:pt x="1328414" y="287814"/>
                      <a:pt x="1336880" y="283582"/>
                      <a:pt x="1345469" y="287814"/>
                    </a:cubicBezTo>
                    <a:cubicBezTo>
                      <a:pt x="1336880" y="287814"/>
                      <a:pt x="1328414" y="287814"/>
                      <a:pt x="1319825" y="287814"/>
                    </a:cubicBezTo>
                    <a:lnTo>
                      <a:pt x="1319825" y="287814"/>
                    </a:lnTo>
                    <a:close/>
                    <a:moveTo>
                      <a:pt x="1371114" y="275117"/>
                    </a:moveTo>
                    <a:cubicBezTo>
                      <a:pt x="1362524" y="275117"/>
                      <a:pt x="1362524" y="275117"/>
                      <a:pt x="1362524" y="275117"/>
                    </a:cubicBezTo>
                    <a:cubicBezTo>
                      <a:pt x="1319825" y="275117"/>
                      <a:pt x="1268536" y="275117"/>
                      <a:pt x="1221605" y="275117"/>
                    </a:cubicBezTo>
                    <a:cubicBezTo>
                      <a:pt x="1213015" y="275117"/>
                      <a:pt x="1208783" y="275117"/>
                      <a:pt x="1200193" y="275117"/>
                    </a:cubicBezTo>
                    <a:cubicBezTo>
                      <a:pt x="1208783" y="275117"/>
                      <a:pt x="1213015" y="275117"/>
                      <a:pt x="1221605" y="275117"/>
                    </a:cubicBezTo>
                    <a:cubicBezTo>
                      <a:pt x="1277127" y="270884"/>
                      <a:pt x="1332647" y="270884"/>
                      <a:pt x="1388168" y="270884"/>
                    </a:cubicBezTo>
                    <a:cubicBezTo>
                      <a:pt x="1400991" y="275117"/>
                      <a:pt x="1400991" y="275117"/>
                      <a:pt x="1400991" y="275117"/>
                    </a:cubicBezTo>
                    <a:cubicBezTo>
                      <a:pt x="1482156" y="275117"/>
                      <a:pt x="1482156" y="275117"/>
                      <a:pt x="1482156" y="275117"/>
                    </a:cubicBezTo>
                    <a:lnTo>
                      <a:pt x="1371114" y="275117"/>
                    </a:lnTo>
                    <a:lnTo>
                      <a:pt x="1371114" y="275117"/>
                    </a:lnTo>
                    <a:lnTo>
                      <a:pt x="1371114" y="275117"/>
                    </a:lnTo>
                    <a:close/>
                    <a:moveTo>
                      <a:pt x="1605897" y="279349"/>
                    </a:moveTo>
                    <a:cubicBezTo>
                      <a:pt x="1571787" y="279349"/>
                      <a:pt x="1533321" y="279349"/>
                      <a:pt x="1503444" y="279349"/>
                    </a:cubicBezTo>
                    <a:cubicBezTo>
                      <a:pt x="1503444" y="275117"/>
                      <a:pt x="1503444" y="275117"/>
                      <a:pt x="1503444" y="275117"/>
                    </a:cubicBezTo>
                    <a:cubicBezTo>
                      <a:pt x="1533321" y="279349"/>
                      <a:pt x="1571787" y="279349"/>
                      <a:pt x="1605897" y="279349"/>
                    </a:cubicBezTo>
                    <a:cubicBezTo>
                      <a:pt x="1622952" y="279349"/>
                      <a:pt x="1640007" y="279349"/>
                      <a:pt x="1657186" y="279349"/>
                    </a:cubicBezTo>
                    <a:cubicBezTo>
                      <a:pt x="1640131" y="279349"/>
                      <a:pt x="1623076" y="279349"/>
                      <a:pt x="1605897" y="279349"/>
                    </a:cubicBezTo>
                    <a:lnTo>
                      <a:pt x="1605897" y="279349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262626">
                      <a:alpha val="0"/>
                    </a:srgbClr>
                  </a:gs>
                  <a:gs pos="100000">
                    <a:schemeClr val="tx1">
                      <a:lumMod val="95000"/>
                      <a:lumOff val="5000"/>
                    </a:schemeClr>
                  </a:gs>
                </a:gsLst>
                <a:lin ang="10800000" scaled="1"/>
                <a:tileRect/>
              </a:gradFill>
              <a:ln w="124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" name="文本框 31"/>
              <p:cNvSpPr txBox="1"/>
              <p:nvPr/>
            </p:nvSpPr>
            <p:spPr>
              <a:xfrm>
                <a:off x="5434809" y="2359824"/>
                <a:ext cx="400738" cy="175432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dirty="0">
                    <a:solidFill>
                      <a:schemeClr val="bg1"/>
                    </a:solidFill>
                    <a:latin typeface="庞门正道粗书体" panose="02010600030101010101" pitchFamily="2" charset="-122"/>
                    <a:ea typeface="庞门正道粗书体" panose="02010600030101010101" pitchFamily="2" charset="-122"/>
                  </a:rPr>
                  <a:t>添加标题文本</a:t>
                </a:r>
              </a:p>
            </p:txBody>
          </p:sp>
        </p:grpSp>
        <p:sp>
          <p:nvSpPr>
            <p:cNvPr id="29" name="文本框 28"/>
            <p:cNvSpPr txBox="1"/>
            <p:nvPr/>
          </p:nvSpPr>
          <p:spPr>
            <a:xfrm>
              <a:off x="8892941" y="1656762"/>
              <a:ext cx="54053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latin typeface="庞门正道粗书体" panose="02010600030101010101" pitchFamily="2" charset="-122"/>
                  <a:ea typeface="庞门正道粗书体" panose="02010600030101010101" pitchFamily="2" charset="-122"/>
                </a:rPr>
                <a:t>02</a:t>
              </a:r>
              <a:endParaRPr lang="zh-CN" altLang="en-US" sz="3200" dirty="0">
                <a:solidFill>
                  <a:schemeClr val="bg1"/>
                </a:solidFill>
                <a:latin typeface="庞门正道粗书体" panose="02010600030101010101" pitchFamily="2" charset="-122"/>
                <a:ea typeface="庞门正道粗书体" panose="02010600030101010101" pitchFamily="2" charset="-122"/>
              </a:endParaRPr>
            </a:p>
          </p:txBody>
        </p:sp>
        <p:cxnSp>
          <p:nvCxnSpPr>
            <p:cNvPr id="30" name="直接连接符 29"/>
            <p:cNvCxnSpPr/>
            <p:nvPr/>
          </p:nvCxnSpPr>
          <p:spPr>
            <a:xfrm flipV="1">
              <a:off x="9018206" y="2069746"/>
              <a:ext cx="227486" cy="116529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3" name="组合 32"/>
          <p:cNvGrpSpPr/>
          <p:nvPr/>
        </p:nvGrpSpPr>
        <p:grpSpPr>
          <a:xfrm>
            <a:off x="5777342" y="1556286"/>
            <a:ext cx="490840" cy="3297210"/>
            <a:chOff x="8892941" y="1556286"/>
            <a:chExt cx="490840" cy="3297210"/>
          </a:xfrm>
        </p:grpSpPr>
        <p:grpSp>
          <p:nvGrpSpPr>
            <p:cNvPr id="34" name="组合 33"/>
            <p:cNvGrpSpPr/>
            <p:nvPr/>
          </p:nvGrpSpPr>
          <p:grpSpPr>
            <a:xfrm>
              <a:off x="8904463" y="1556286"/>
              <a:ext cx="434615" cy="3297210"/>
              <a:chOff x="5407692" y="1676401"/>
              <a:chExt cx="434615" cy="3297210"/>
            </a:xfrm>
          </p:grpSpPr>
          <p:sp>
            <p:nvSpPr>
              <p:cNvPr id="37" name="任意多边形: 形状 71">
                <a:extLst>
                  <a:ext uri="{FF2B5EF4-FFF2-40B4-BE49-F238E27FC236}">
                    <a16:creationId xmlns:a16="http://schemas.microsoft.com/office/drawing/2014/main" id="{BCF97C48-A51B-4676-9F70-25E0FD564D05}"/>
                  </a:ext>
                </a:extLst>
              </p:cNvPr>
              <p:cNvSpPr/>
              <p:nvPr/>
            </p:nvSpPr>
            <p:spPr>
              <a:xfrm rot="5400000">
                <a:off x="3976395" y="3107698"/>
                <a:ext cx="3297210" cy="434615"/>
              </a:xfrm>
              <a:custGeom>
                <a:avLst/>
                <a:gdLst>
                  <a:gd name="connsiteX0" fmla="*/ 1332647 w 1785146"/>
                  <a:gd name="connsiteY0" fmla="*/ 262419 h 295034"/>
                  <a:gd name="connsiteX1" fmla="*/ 1332647 w 1785146"/>
                  <a:gd name="connsiteY1" fmla="*/ 258186 h 295034"/>
                  <a:gd name="connsiteX2" fmla="*/ 1383936 w 1785146"/>
                  <a:gd name="connsiteY2" fmla="*/ 258186 h 295034"/>
                  <a:gd name="connsiteX3" fmla="*/ 1388168 w 1785146"/>
                  <a:gd name="connsiteY3" fmla="*/ 258186 h 295034"/>
                  <a:gd name="connsiteX4" fmla="*/ 1371114 w 1785146"/>
                  <a:gd name="connsiteY4" fmla="*/ 253954 h 295034"/>
                  <a:gd name="connsiteX5" fmla="*/ 1503444 w 1785146"/>
                  <a:gd name="connsiteY5" fmla="*/ 253954 h 295034"/>
                  <a:gd name="connsiteX6" fmla="*/ 1512033 w 1785146"/>
                  <a:gd name="connsiteY6" fmla="*/ 253954 h 295034"/>
                  <a:gd name="connsiteX7" fmla="*/ 1729762 w 1785146"/>
                  <a:gd name="connsiteY7" fmla="*/ 253954 h 295034"/>
                  <a:gd name="connsiteX8" fmla="*/ 1721171 w 1785146"/>
                  <a:gd name="connsiteY8" fmla="*/ 249721 h 295034"/>
                  <a:gd name="connsiteX9" fmla="*/ 1785282 w 1785146"/>
                  <a:gd name="connsiteY9" fmla="*/ 245489 h 295034"/>
                  <a:gd name="connsiteX10" fmla="*/ 1345469 w 1785146"/>
                  <a:gd name="connsiteY10" fmla="*/ 237024 h 295034"/>
                  <a:gd name="connsiteX11" fmla="*/ 1349702 w 1785146"/>
                  <a:gd name="connsiteY11" fmla="*/ 232791 h 295034"/>
                  <a:gd name="connsiteX12" fmla="*/ 1763872 w 1785146"/>
                  <a:gd name="connsiteY12" fmla="*/ 237024 h 295034"/>
                  <a:gd name="connsiteX13" fmla="*/ 1640007 w 1785146"/>
                  <a:gd name="connsiteY13" fmla="*/ 228558 h 295034"/>
                  <a:gd name="connsiteX14" fmla="*/ 1640007 w 1785146"/>
                  <a:gd name="connsiteY14" fmla="*/ 228558 h 295034"/>
                  <a:gd name="connsiteX15" fmla="*/ 1704118 w 1785146"/>
                  <a:gd name="connsiteY15" fmla="*/ 228558 h 295034"/>
                  <a:gd name="connsiteX16" fmla="*/ 1605897 w 1785146"/>
                  <a:gd name="connsiteY16" fmla="*/ 224326 h 295034"/>
                  <a:gd name="connsiteX17" fmla="*/ 1605897 w 1785146"/>
                  <a:gd name="connsiteY17" fmla="*/ 228558 h 295034"/>
                  <a:gd name="connsiteX18" fmla="*/ 1593075 w 1785146"/>
                  <a:gd name="connsiteY18" fmla="*/ 224326 h 295034"/>
                  <a:gd name="connsiteX19" fmla="*/ 1580253 w 1785146"/>
                  <a:gd name="connsiteY19" fmla="*/ 228558 h 295034"/>
                  <a:gd name="connsiteX20" fmla="*/ 1464977 w 1785146"/>
                  <a:gd name="connsiteY20" fmla="*/ 224326 h 295034"/>
                  <a:gd name="connsiteX21" fmla="*/ 1460745 w 1785146"/>
                  <a:gd name="connsiteY21" fmla="*/ 220093 h 295034"/>
                  <a:gd name="connsiteX22" fmla="*/ 1469334 w 1785146"/>
                  <a:gd name="connsiteY22" fmla="*/ 220093 h 295034"/>
                  <a:gd name="connsiteX23" fmla="*/ 1717064 w 1785146"/>
                  <a:gd name="connsiteY23" fmla="*/ 220093 h 295034"/>
                  <a:gd name="connsiteX24" fmla="*/ 1401115 w 1785146"/>
                  <a:gd name="connsiteY24" fmla="*/ 207396 h 295034"/>
                  <a:gd name="connsiteX25" fmla="*/ 1665900 w 1785146"/>
                  <a:gd name="connsiteY25" fmla="*/ 211628 h 295034"/>
                  <a:gd name="connsiteX26" fmla="*/ 1674489 w 1785146"/>
                  <a:gd name="connsiteY26" fmla="*/ 207396 h 295034"/>
                  <a:gd name="connsiteX27" fmla="*/ 1738600 w 1785146"/>
                  <a:gd name="connsiteY27" fmla="*/ 207396 h 295034"/>
                  <a:gd name="connsiteX28" fmla="*/ 1422651 w 1785146"/>
                  <a:gd name="connsiteY28" fmla="*/ 198930 h 295034"/>
                  <a:gd name="connsiteX29" fmla="*/ 1435473 w 1785146"/>
                  <a:gd name="connsiteY29" fmla="*/ 194698 h 295034"/>
                  <a:gd name="connsiteX30" fmla="*/ 1717313 w 1785146"/>
                  <a:gd name="connsiteY30" fmla="*/ 198930 h 295034"/>
                  <a:gd name="connsiteX31" fmla="*/ 1640504 w 1785146"/>
                  <a:gd name="connsiteY31" fmla="*/ 190465 h 295034"/>
                  <a:gd name="connsiteX32" fmla="*/ 1691793 w 1785146"/>
                  <a:gd name="connsiteY32" fmla="*/ 190465 h 295034"/>
                  <a:gd name="connsiteX33" fmla="*/ 1653326 w 1785146"/>
                  <a:gd name="connsiteY33" fmla="*/ 186233 h 295034"/>
                  <a:gd name="connsiteX34" fmla="*/ 1606395 w 1785146"/>
                  <a:gd name="connsiteY34" fmla="*/ 177768 h 295034"/>
                  <a:gd name="connsiteX35" fmla="*/ 1623449 w 1785146"/>
                  <a:gd name="connsiteY35" fmla="*/ 177768 h 295034"/>
                  <a:gd name="connsiteX36" fmla="*/ 1529461 w 1785146"/>
                  <a:gd name="connsiteY36" fmla="*/ 169303 h 295034"/>
                  <a:gd name="connsiteX37" fmla="*/ 1657559 w 1785146"/>
                  <a:gd name="connsiteY37" fmla="*/ 169303 h 295034"/>
                  <a:gd name="connsiteX38" fmla="*/ 1696026 w 1785146"/>
                  <a:gd name="connsiteY38" fmla="*/ 165070 h 295034"/>
                  <a:gd name="connsiteX39" fmla="*/ 1610627 w 1785146"/>
                  <a:gd name="connsiteY39" fmla="*/ 160837 h 295034"/>
                  <a:gd name="connsiteX40" fmla="*/ 1606395 w 1785146"/>
                  <a:gd name="connsiteY40" fmla="*/ 160837 h 295034"/>
                  <a:gd name="connsiteX41" fmla="*/ 1666149 w 1785146"/>
                  <a:gd name="connsiteY41" fmla="*/ 160837 h 295034"/>
                  <a:gd name="connsiteX42" fmla="*/ 1721670 w 1785146"/>
                  <a:gd name="connsiteY42" fmla="*/ 156605 h 295034"/>
                  <a:gd name="connsiteX43" fmla="*/ 1401365 w 1785146"/>
                  <a:gd name="connsiteY43" fmla="*/ 143907 h 295034"/>
                  <a:gd name="connsiteX44" fmla="*/ 1397132 w 1785146"/>
                  <a:gd name="connsiteY44" fmla="*/ 143907 h 295034"/>
                  <a:gd name="connsiteX45" fmla="*/ 1405722 w 1785146"/>
                  <a:gd name="connsiteY45" fmla="*/ 143907 h 295034"/>
                  <a:gd name="connsiteX46" fmla="*/ 1316091 w 1785146"/>
                  <a:gd name="connsiteY46" fmla="*/ 135442 h 295034"/>
                  <a:gd name="connsiteX47" fmla="*/ 1606519 w 1785146"/>
                  <a:gd name="connsiteY47" fmla="*/ 139675 h 295034"/>
                  <a:gd name="connsiteX48" fmla="*/ 1337503 w 1785146"/>
                  <a:gd name="connsiteY48" fmla="*/ 126977 h 295034"/>
                  <a:gd name="connsiteX49" fmla="*/ 1384434 w 1785146"/>
                  <a:gd name="connsiteY49" fmla="*/ 122744 h 295034"/>
                  <a:gd name="connsiteX50" fmla="*/ 1435723 w 1785146"/>
                  <a:gd name="connsiteY50" fmla="*/ 126977 h 295034"/>
                  <a:gd name="connsiteX51" fmla="*/ 1363147 w 1785146"/>
                  <a:gd name="connsiteY51" fmla="*/ 122744 h 295034"/>
                  <a:gd name="connsiteX52" fmla="*/ 1550998 w 1785146"/>
                  <a:gd name="connsiteY52" fmla="*/ 122744 h 295034"/>
                  <a:gd name="connsiteX53" fmla="*/ 1486888 w 1785146"/>
                  <a:gd name="connsiteY53" fmla="*/ 118512 h 295034"/>
                  <a:gd name="connsiteX54" fmla="*/ 1418544 w 1785146"/>
                  <a:gd name="connsiteY54" fmla="*/ 110047 h 295034"/>
                  <a:gd name="connsiteX55" fmla="*/ 1576518 w 1785146"/>
                  <a:gd name="connsiteY55" fmla="*/ 114279 h 295034"/>
                  <a:gd name="connsiteX56" fmla="*/ 1529586 w 1785146"/>
                  <a:gd name="connsiteY56" fmla="*/ 114279 h 295034"/>
                  <a:gd name="connsiteX57" fmla="*/ 1529586 w 1785146"/>
                  <a:gd name="connsiteY57" fmla="*/ 114279 h 295034"/>
                  <a:gd name="connsiteX58" fmla="*/ 1589340 w 1785146"/>
                  <a:gd name="connsiteY58" fmla="*/ 114279 h 295034"/>
                  <a:gd name="connsiteX59" fmla="*/ 1580750 w 1785146"/>
                  <a:gd name="connsiteY59" fmla="*/ 114279 h 295034"/>
                  <a:gd name="connsiteX60" fmla="*/ 1687560 w 1785146"/>
                  <a:gd name="connsiteY60" fmla="*/ 114279 h 295034"/>
                  <a:gd name="connsiteX61" fmla="*/ 1614984 w 1785146"/>
                  <a:gd name="connsiteY61" fmla="*/ 110047 h 295034"/>
                  <a:gd name="connsiteX62" fmla="*/ 1525353 w 1785146"/>
                  <a:gd name="connsiteY62" fmla="*/ 105814 h 295034"/>
                  <a:gd name="connsiteX63" fmla="*/ 1529586 w 1785146"/>
                  <a:gd name="connsiteY63" fmla="*/ 101582 h 295034"/>
                  <a:gd name="connsiteX64" fmla="*/ 1747314 w 1785146"/>
                  <a:gd name="connsiteY64" fmla="*/ 101582 h 295034"/>
                  <a:gd name="connsiteX65" fmla="*/ 1743082 w 1785146"/>
                  <a:gd name="connsiteY65" fmla="*/ 101582 h 295034"/>
                  <a:gd name="connsiteX66" fmla="*/ 1435599 w 1785146"/>
                  <a:gd name="connsiteY66" fmla="*/ 88884 h 295034"/>
                  <a:gd name="connsiteX67" fmla="*/ 1388667 w 1785146"/>
                  <a:gd name="connsiteY67" fmla="*/ 88884 h 295034"/>
                  <a:gd name="connsiteX68" fmla="*/ 1525353 w 1785146"/>
                  <a:gd name="connsiteY68" fmla="*/ 88884 h 295034"/>
                  <a:gd name="connsiteX69" fmla="*/ 1418544 w 1785146"/>
                  <a:gd name="connsiteY69" fmla="*/ 84651 h 295034"/>
                  <a:gd name="connsiteX70" fmla="*/ 1422777 w 1785146"/>
                  <a:gd name="connsiteY70" fmla="*/ 80419 h 295034"/>
                  <a:gd name="connsiteX71" fmla="*/ 1559463 w 1785146"/>
                  <a:gd name="connsiteY71" fmla="*/ 76186 h 295034"/>
                  <a:gd name="connsiteX72" fmla="*/ 1550873 w 1785146"/>
                  <a:gd name="connsiteY72" fmla="*/ 76186 h 295034"/>
                  <a:gd name="connsiteX73" fmla="*/ 1559463 w 1785146"/>
                  <a:gd name="connsiteY73" fmla="*/ 71954 h 295034"/>
                  <a:gd name="connsiteX74" fmla="*/ 1512531 w 1785146"/>
                  <a:gd name="connsiteY74" fmla="*/ 71954 h 295034"/>
                  <a:gd name="connsiteX75" fmla="*/ 1457011 w 1785146"/>
                  <a:gd name="connsiteY75" fmla="*/ 63488 h 295034"/>
                  <a:gd name="connsiteX76" fmla="*/ 1461242 w 1785146"/>
                  <a:gd name="connsiteY76" fmla="*/ 63488 h 295034"/>
                  <a:gd name="connsiteX77" fmla="*/ 1593572 w 1785146"/>
                  <a:gd name="connsiteY77" fmla="*/ 63488 h 295034"/>
                  <a:gd name="connsiteX78" fmla="*/ 1465475 w 1785146"/>
                  <a:gd name="connsiteY78" fmla="*/ 59256 h 295034"/>
                  <a:gd name="connsiteX79" fmla="*/ 1529586 w 1785146"/>
                  <a:gd name="connsiteY79" fmla="*/ 55023 h 295034"/>
                  <a:gd name="connsiteX80" fmla="*/ 1525353 w 1785146"/>
                  <a:gd name="connsiteY80" fmla="*/ 55023 h 295034"/>
                  <a:gd name="connsiteX81" fmla="*/ 1388667 w 1785146"/>
                  <a:gd name="connsiteY81" fmla="*/ 50791 h 295034"/>
                  <a:gd name="connsiteX82" fmla="*/ 1520996 w 1785146"/>
                  <a:gd name="connsiteY82" fmla="*/ 50791 h 295034"/>
                  <a:gd name="connsiteX83" fmla="*/ 1482530 w 1785146"/>
                  <a:gd name="connsiteY83" fmla="*/ 46558 h 295034"/>
                  <a:gd name="connsiteX84" fmla="*/ 1602038 w 1785146"/>
                  <a:gd name="connsiteY84" fmla="*/ 46558 h 295034"/>
                  <a:gd name="connsiteX85" fmla="*/ 1290322 w 1785146"/>
                  <a:gd name="connsiteY85" fmla="*/ 33860 h 295034"/>
                  <a:gd name="connsiteX86" fmla="*/ 1341611 w 1785146"/>
                  <a:gd name="connsiteY86" fmla="*/ 29628 h 295034"/>
                  <a:gd name="connsiteX87" fmla="*/ 1204923 w 1785146"/>
                  <a:gd name="connsiteY87" fmla="*/ 25395 h 295034"/>
                  <a:gd name="connsiteX88" fmla="*/ 1196334 w 1785146"/>
                  <a:gd name="connsiteY88" fmla="*/ 21163 h 295034"/>
                  <a:gd name="connsiteX89" fmla="*/ 1209156 w 1785146"/>
                  <a:gd name="connsiteY89" fmla="*/ 21163 h 295034"/>
                  <a:gd name="connsiteX90" fmla="*/ 1503817 w 1785146"/>
                  <a:gd name="connsiteY90" fmla="*/ 29628 h 295034"/>
                  <a:gd name="connsiteX91" fmla="*/ 1627682 w 1785146"/>
                  <a:gd name="connsiteY91" fmla="*/ 33860 h 295034"/>
                  <a:gd name="connsiteX92" fmla="*/ 1525229 w 1785146"/>
                  <a:gd name="connsiteY92" fmla="*/ 29628 h 295034"/>
                  <a:gd name="connsiteX93" fmla="*/ 1520996 w 1785146"/>
                  <a:gd name="connsiteY93" fmla="*/ 29628 h 295034"/>
                  <a:gd name="connsiteX94" fmla="*/ 1661916 w 1785146"/>
                  <a:gd name="connsiteY94" fmla="*/ 29628 h 295034"/>
                  <a:gd name="connsiteX95" fmla="*/ 1457011 w 1785146"/>
                  <a:gd name="connsiteY95" fmla="*/ 16930 h 295034"/>
                  <a:gd name="connsiteX96" fmla="*/ 1461242 w 1785146"/>
                  <a:gd name="connsiteY96" fmla="*/ 21163 h 295034"/>
                  <a:gd name="connsiteX97" fmla="*/ 1422777 w 1785146"/>
                  <a:gd name="connsiteY97" fmla="*/ 16930 h 295034"/>
                  <a:gd name="connsiteX98" fmla="*/ 1422777 w 1785146"/>
                  <a:gd name="connsiteY98" fmla="*/ 16930 h 295034"/>
                  <a:gd name="connsiteX99" fmla="*/ 1422777 w 1785146"/>
                  <a:gd name="connsiteY99" fmla="*/ 16930 h 295034"/>
                  <a:gd name="connsiteX100" fmla="*/ 1418544 w 1785146"/>
                  <a:gd name="connsiteY100" fmla="*/ 16930 h 295034"/>
                  <a:gd name="connsiteX101" fmla="*/ 1392900 w 1785146"/>
                  <a:gd name="connsiteY101" fmla="*/ 12698 h 295034"/>
                  <a:gd name="connsiteX102" fmla="*/ 1388667 w 1785146"/>
                  <a:gd name="connsiteY102" fmla="*/ 16930 h 295034"/>
                  <a:gd name="connsiteX103" fmla="*/ 1380077 w 1785146"/>
                  <a:gd name="connsiteY103" fmla="*/ 12698 h 295034"/>
                  <a:gd name="connsiteX104" fmla="*/ 1380077 w 1785146"/>
                  <a:gd name="connsiteY104" fmla="*/ 16930 h 295034"/>
                  <a:gd name="connsiteX105" fmla="*/ 1213513 w 1785146"/>
                  <a:gd name="connsiteY105" fmla="*/ 12698 h 295034"/>
                  <a:gd name="connsiteX106" fmla="*/ 1217746 w 1785146"/>
                  <a:gd name="connsiteY106" fmla="*/ 8465 h 295034"/>
                  <a:gd name="connsiteX107" fmla="*/ 1192101 w 1785146"/>
                  <a:gd name="connsiteY107" fmla="*/ 12698 h 295034"/>
                  <a:gd name="connsiteX108" fmla="*/ 1102471 w 1785146"/>
                  <a:gd name="connsiteY108" fmla="*/ 12698 h 295034"/>
                  <a:gd name="connsiteX109" fmla="*/ 1098238 w 1785146"/>
                  <a:gd name="connsiteY109" fmla="*/ 8465 h 295034"/>
                  <a:gd name="connsiteX110" fmla="*/ 1098238 w 1785146"/>
                  <a:gd name="connsiteY110" fmla="*/ 8465 h 295034"/>
                  <a:gd name="connsiteX111" fmla="*/ 1085416 w 1785146"/>
                  <a:gd name="connsiteY111" fmla="*/ 8465 h 295034"/>
                  <a:gd name="connsiteX112" fmla="*/ 1085416 w 1785146"/>
                  <a:gd name="connsiteY112" fmla="*/ 8465 h 295034"/>
                  <a:gd name="connsiteX113" fmla="*/ 1025662 w 1785146"/>
                  <a:gd name="connsiteY113" fmla="*/ 8465 h 295034"/>
                  <a:gd name="connsiteX114" fmla="*/ 1029894 w 1785146"/>
                  <a:gd name="connsiteY114" fmla="*/ 8465 h 295034"/>
                  <a:gd name="connsiteX115" fmla="*/ 1008483 w 1785146"/>
                  <a:gd name="connsiteY115" fmla="*/ 8465 h 295034"/>
                  <a:gd name="connsiteX116" fmla="*/ 1008483 w 1785146"/>
                  <a:gd name="connsiteY116" fmla="*/ 8465 h 295034"/>
                  <a:gd name="connsiteX117" fmla="*/ 918852 w 1785146"/>
                  <a:gd name="connsiteY117" fmla="*/ 8465 h 295034"/>
                  <a:gd name="connsiteX118" fmla="*/ 918852 w 1785146"/>
                  <a:gd name="connsiteY118" fmla="*/ 4232 h 295034"/>
                  <a:gd name="connsiteX119" fmla="*/ 910263 w 1785146"/>
                  <a:gd name="connsiteY119" fmla="*/ 4232 h 295034"/>
                  <a:gd name="connsiteX120" fmla="*/ 867563 w 1785146"/>
                  <a:gd name="connsiteY120" fmla="*/ 8465 h 295034"/>
                  <a:gd name="connsiteX121" fmla="*/ 854741 w 1785146"/>
                  <a:gd name="connsiteY121" fmla="*/ 8465 h 295034"/>
                  <a:gd name="connsiteX122" fmla="*/ 807809 w 1785146"/>
                  <a:gd name="connsiteY122" fmla="*/ 4232 h 295034"/>
                  <a:gd name="connsiteX123" fmla="*/ 782165 w 1785146"/>
                  <a:gd name="connsiteY123" fmla="*/ 8465 h 295034"/>
                  <a:gd name="connsiteX124" fmla="*/ 769343 w 1785146"/>
                  <a:gd name="connsiteY124" fmla="*/ 4232 h 295034"/>
                  <a:gd name="connsiteX125" fmla="*/ 696767 w 1785146"/>
                  <a:gd name="connsiteY125" fmla="*/ 4232 h 295034"/>
                  <a:gd name="connsiteX126" fmla="*/ 692534 w 1785146"/>
                  <a:gd name="connsiteY126" fmla="*/ 4232 h 295034"/>
                  <a:gd name="connsiteX127" fmla="*/ 688301 w 1785146"/>
                  <a:gd name="connsiteY127" fmla="*/ 4232 h 295034"/>
                  <a:gd name="connsiteX128" fmla="*/ 684069 w 1785146"/>
                  <a:gd name="connsiteY128" fmla="*/ 4232 h 295034"/>
                  <a:gd name="connsiteX129" fmla="*/ 637137 w 1785146"/>
                  <a:gd name="connsiteY129" fmla="*/ 4232 h 295034"/>
                  <a:gd name="connsiteX130" fmla="*/ 611493 w 1785146"/>
                  <a:gd name="connsiteY130" fmla="*/ 4232 h 295034"/>
                  <a:gd name="connsiteX131" fmla="*/ 329654 w 1785146"/>
                  <a:gd name="connsiteY131" fmla="*/ 4232 h 295034"/>
                  <a:gd name="connsiteX132" fmla="*/ 329654 w 1785146"/>
                  <a:gd name="connsiteY132" fmla="*/ 0 h 295034"/>
                  <a:gd name="connsiteX133" fmla="*/ 359531 w 1785146"/>
                  <a:gd name="connsiteY133" fmla="*/ 0 h 295034"/>
                  <a:gd name="connsiteX134" fmla="*/ 257078 w 1785146"/>
                  <a:gd name="connsiteY134" fmla="*/ 4232 h 295034"/>
                  <a:gd name="connsiteX135" fmla="*/ 5116 w 1785146"/>
                  <a:gd name="connsiteY135" fmla="*/ 25395 h 295034"/>
                  <a:gd name="connsiteX136" fmla="*/ 13705 w 1785146"/>
                  <a:gd name="connsiteY136" fmla="*/ 25395 h 295034"/>
                  <a:gd name="connsiteX137" fmla="*/ 883 w 1785146"/>
                  <a:gd name="connsiteY137" fmla="*/ 33860 h 295034"/>
                  <a:gd name="connsiteX138" fmla="*/ 9473 w 1785146"/>
                  <a:gd name="connsiteY138" fmla="*/ 33860 h 295034"/>
                  <a:gd name="connsiteX139" fmla="*/ 883 w 1785146"/>
                  <a:gd name="connsiteY139" fmla="*/ 38093 h 295034"/>
                  <a:gd name="connsiteX140" fmla="*/ 13705 w 1785146"/>
                  <a:gd name="connsiteY140" fmla="*/ 42326 h 295034"/>
                  <a:gd name="connsiteX141" fmla="*/ 883 w 1785146"/>
                  <a:gd name="connsiteY141" fmla="*/ 46558 h 295034"/>
                  <a:gd name="connsiteX142" fmla="*/ 883 w 1785146"/>
                  <a:gd name="connsiteY142" fmla="*/ 50791 h 295034"/>
                  <a:gd name="connsiteX143" fmla="*/ 13705 w 1785146"/>
                  <a:gd name="connsiteY143" fmla="*/ 55023 h 295034"/>
                  <a:gd name="connsiteX144" fmla="*/ 5116 w 1785146"/>
                  <a:gd name="connsiteY144" fmla="*/ 63488 h 295034"/>
                  <a:gd name="connsiteX145" fmla="*/ 13705 w 1785146"/>
                  <a:gd name="connsiteY145" fmla="*/ 67721 h 295034"/>
                  <a:gd name="connsiteX146" fmla="*/ 9473 w 1785146"/>
                  <a:gd name="connsiteY146" fmla="*/ 67721 h 295034"/>
                  <a:gd name="connsiteX147" fmla="*/ 5241 w 1785146"/>
                  <a:gd name="connsiteY147" fmla="*/ 71954 h 295034"/>
                  <a:gd name="connsiteX148" fmla="*/ 22295 w 1785146"/>
                  <a:gd name="connsiteY148" fmla="*/ 84651 h 295034"/>
                  <a:gd name="connsiteX149" fmla="*/ 13705 w 1785146"/>
                  <a:gd name="connsiteY149" fmla="*/ 88884 h 295034"/>
                  <a:gd name="connsiteX150" fmla="*/ 26527 w 1785146"/>
                  <a:gd name="connsiteY150" fmla="*/ 88884 h 295034"/>
                  <a:gd name="connsiteX151" fmla="*/ 9473 w 1785146"/>
                  <a:gd name="connsiteY151" fmla="*/ 93116 h 295034"/>
                  <a:gd name="connsiteX152" fmla="*/ 18062 w 1785146"/>
                  <a:gd name="connsiteY152" fmla="*/ 97349 h 295034"/>
                  <a:gd name="connsiteX153" fmla="*/ 9473 w 1785146"/>
                  <a:gd name="connsiteY153" fmla="*/ 101582 h 295034"/>
                  <a:gd name="connsiteX154" fmla="*/ 13705 w 1785146"/>
                  <a:gd name="connsiteY154" fmla="*/ 101582 h 295034"/>
                  <a:gd name="connsiteX155" fmla="*/ 17938 w 1785146"/>
                  <a:gd name="connsiteY155" fmla="*/ 105814 h 295034"/>
                  <a:gd name="connsiteX156" fmla="*/ 30760 w 1785146"/>
                  <a:gd name="connsiteY156" fmla="*/ 110047 h 295034"/>
                  <a:gd name="connsiteX157" fmla="*/ 17938 w 1785146"/>
                  <a:gd name="connsiteY157" fmla="*/ 110047 h 295034"/>
                  <a:gd name="connsiteX158" fmla="*/ 26527 w 1785146"/>
                  <a:gd name="connsiteY158" fmla="*/ 114279 h 295034"/>
                  <a:gd name="connsiteX159" fmla="*/ 22295 w 1785146"/>
                  <a:gd name="connsiteY159" fmla="*/ 114279 h 295034"/>
                  <a:gd name="connsiteX160" fmla="*/ 26527 w 1785146"/>
                  <a:gd name="connsiteY160" fmla="*/ 118512 h 295034"/>
                  <a:gd name="connsiteX161" fmla="*/ 26527 w 1785146"/>
                  <a:gd name="connsiteY161" fmla="*/ 126977 h 295034"/>
                  <a:gd name="connsiteX162" fmla="*/ 47939 w 1785146"/>
                  <a:gd name="connsiteY162" fmla="*/ 135442 h 295034"/>
                  <a:gd name="connsiteX163" fmla="*/ 30884 w 1785146"/>
                  <a:gd name="connsiteY163" fmla="*/ 139675 h 295034"/>
                  <a:gd name="connsiteX164" fmla="*/ 26652 w 1785146"/>
                  <a:gd name="connsiteY164" fmla="*/ 139675 h 295034"/>
                  <a:gd name="connsiteX165" fmla="*/ 56529 w 1785146"/>
                  <a:gd name="connsiteY165" fmla="*/ 148140 h 295034"/>
                  <a:gd name="connsiteX166" fmla="*/ 30884 w 1785146"/>
                  <a:gd name="connsiteY166" fmla="*/ 152372 h 295034"/>
                  <a:gd name="connsiteX167" fmla="*/ 47939 w 1785146"/>
                  <a:gd name="connsiteY167" fmla="*/ 152372 h 295034"/>
                  <a:gd name="connsiteX168" fmla="*/ 35117 w 1785146"/>
                  <a:gd name="connsiteY168" fmla="*/ 160837 h 295034"/>
                  <a:gd name="connsiteX169" fmla="*/ 47939 w 1785146"/>
                  <a:gd name="connsiteY169" fmla="*/ 165070 h 295034"/>
                  <a:gd name="connsiteX170" fmla="*/ 30884 w 1785146"/>
                  <a:gd name="connsiteY170" fmla="*/ 173535 h 295034"/>
                  <a:gd name="connsiteX171" fmla="*/ 39475 w 1785146"/>
                  <a:gd name="connsiteY171" fmla="*/ 173535 h 295034"/>
                  <a:gd name="connsiteX172" fmla="*/ 39475 w 1785146"/>
                  <a:gd name="connsiteY172" fmla="*/ 182000 h 295034"/>
                  <a:gd name="connsiteX173" fmla="*/ 48064 w 1785146"/>
                  <a:gd name="connsiteY173" fmla="*/ 186233 h 295034"/>
                  <a:gd name="connsiteX174" fmla="*/ 39475 w 1785146"/>
                  <a:gd name="connsiteY174" fmla="*/ 190465 h 295034"/>
                  <a:gd name="connsiteX175" fmla="*/ 60886 w 1785146"/>
                  <a:gd name="connsiteY175" fmla="*/ 194698 h 295034"/>
                  <a:gd name="connsiteX176" fmla="*/ 39475 w 1785146"/>
                  <a:gd name="connsiteY176" fmla="*/ 198930 h 295034"/>
                  <a:gd name="connsiteX177" fmla="*/ 43707 w 1785146"/>
                  <a:gd name="connsiteY177" fmla="*/ 203163 h 295034"/>
                  <a:gd name="connsiteX178" fmla="*/ 35117 w 1785146"/>
                  <a:gd name="connsiteY178" fmla="*/ 203163 h 295034"/>
                  <a:gd name="connsiteX179" fmla="*/ 52172 w 1785146"/>
                  <a:gd name="connsiteY179" fmla="*/ 207396 h 295034"/>
                  <a:gd name="connsiteX180" fmla="*/ 47939 w 1785146"/>
                  <a:gd name="connsiteY180" fmla="*/ 207396 h 295034"/>
                  <a:gd name="connsiteX181" fmla="*/ 60761 w 1785146"/>
                  <a:gd name="connsiteY181" fmla="*/ 211628 h 295034"/>
                  <a:gd name="connsiteX182" fmla="*/ 43707 w 1785146"/>
                  <a:gd name="connsiteY182" fmla="*/ 215861 h 295034"/>
                  <a:gd name="connsiteX183" fmla="*/ 47939 w 1785146"/>
                  <a:gd name="connsiteY183" fmla="*/ 215861 h 295034"/>
                  <a:gd name="connsiteX184" fmla="*/ 43707 w 1785146"/>
                  <a:gd name="connsiteY184" fmla="*/ 220093 h 295034"/>
                  <a:gd name="connsiteX185" fmla="*/ 69351 w 1785146"/>
                  <a:gd name="connsiteY185" fmla="*/ 220093 h 295034"/>
                  <a:gd name="connsiteX186" fmla="*/ 43707 w 1785146"/>
                  <a:gd name="connsiteY186" fmla="*/ 224326 h 295034"/>
                  <a:gd name="connsiteX187" fmla="*/ 90638 w 1785146"/>
                  <a:gd name="connsiteY187" fmla="*/ 228558 h 295034"/>
                  <a:gd name="connsiteX188" fmla="*/ 35117 w 1785146"/>
                  <a:gd name="connsiteY188" fmla="*/ 237024 h 295034"/>
                  <a:gd name="connsiteX189" fmla="*/ 47939 w 1785146"/>
                  <a:gd name="connsiteY189" fmla="*/ 241256 h 295034"/>
                  <a:gd name="connsiteX190" fmla="*/ 43707 w 1785146"/>
                  <a:gd name="connsiteY190" fmla="*/ 241256 h 295034"/>
                  <a:gd name="connsiteX191" fmla="*/ 65118 w 1785146"/>
                  <a:gd name="connsiteY191" fmla="*/ 245489 h 295034"/>
                  <a:gd name="connsiteX192" fmla="*/ 56529 w 1785146"/>
                  <a:gd name="connsiteY192" fmla="*/ 249721 h 295034"/>
                  <a:gd name="connsiteX193" fmla="*/ 56529 w 1785146"/>
                  <a:gd name="connsiteY193" fmla="*/ 249721 h 295034"/>
                  <a:gd name="connsiteX194" fmla="*/ 47939 w 1785146"/>
                  <a:gd name="connsiteY194" fmla="*/ 253954 h 295034"/>
                  <a:gd name="connsiteX195" fmla="*/ 69351 w 1785146"/>
                  <a:gd name="connsiteY195" fmla="*/ 258186 h 295034"/>
                  <a:gd name="connsiteX196" fmla="*/ 244380 w 1785146"/>
                  <a:gd name="connsiteY196" fmla="*/ 283582 h 295034"/>
                  <a:gd name="connsiteX197" fmla="*/ 244380 w 1785146"/>
                  <a:gd name="connsiteY197" fmla="*/ 283582 h 295034"/>
                  <a:gd name="connsiteX198" fmla="*/ 351190 w 1785146"/>
                  <a:gd name="connsiteY198" fmla="*/ 287814 h 295034"/>
                  <a:gd name="connsiteX199" fmla="*/ 372602 w 1785146"/>
                  <a:gd name="connsiteY199" fmla="*/ 292047 h 295034"/>
                  <a:gd name="connsiteX200" fmla="*/ 1013088 w 1785146"/>
                  <a:gd name="connsiteY200" fmla="*/ 292047 h 295034"/>
                  <a:gd name="connsiteX201" fmla="*/ 1051556 w 1785146"/>
                  <a:gd name="connsiteY201" fmla="*/ 292047 h 295034"/>
                  <a:gd name="connsiteX202" fmla="*/ 1299285 w 1785146"/>
                  <a:gd name="connsiteY202" fmla="*/ 292047 h 295034"/>
                  <a:gd name="connsiteX203" fmla="*/ 1295052 w 1785146"/>
                  <a:gd name="connsiteY203" fmla="*/ 292047 h 295034"/>
                  <a:gd name="connsiteX204" fmla="*/ 1367628 w 1785146"/>
                  <a:gd name="connsiteY204" fmla="*/ 287814 h 295034"/>
                  <a:gd name="connsiteX205" fmla="*/ 1371861 w 1785146"/>
                  <a:gd name="connsiteY205" fmla="*/ 292047 h 295034"/>
                  <a:gd name="connsiteX206" fmla="*/ 1435972 w 1785146"/>
                  <a:gd name="connsiteY206" fmla="*/ 287814 h 295034"/>
                  <a:gd name="connsiteX207" fmla="*/ 1713578 w 1785146"/>
                  <a:gd name="connsiteY207" fmla="*/ 283582 h 295034"/>
                  <a:gd name="connsiteX208" fmla="*/ 1666646 w 1785146"/>
                  <a:gd name="connsiteY208" fmla="*/ 279349 h 295034"/>
                  <a:gd name="connsiteX209" fmla="*/ 1777689 w 1785146"/>
                  <a:gd name="connsiteY209" fmla="*/ 266652 h 295034"/>
                  <a:gd name="connsiteX210" fmla="*/ 1332647 w 1785146"/>
                  <a:gd name="connsiteY210" fmla="*/ 262419 h 295034"/>
                  <a:gd name="connsiteX211" fmla="*/ 1332647 w 1785146"/>
                  <a:gd name="connsiteY211" fmla="*/ 262419 h 295034"/>
                  <a:gd name="connsiteX212" fmla="*/ 1430868 w 1785146"/>
                  <a:gd name="connsiteY212" fmla="*/ 55148 h 295034"/>
                  <a:gd name="connsiteX213" fmla="*/ 1422278 w 1785146"/>
                  <a:gd name="connsiteY213" fmla="*/ 55148 h 295034"/>
                  <a:gd name="connsiteX214" fmla="*/ 1413688 w 1785146"/>
                  <a:gd name="connsiteY214" fmla="*/ 55148 h 295034"/>
                  <a:gd name="connsiteX215" fmla="*/ 1430868 w 1785146"/>
                  <a:gd name="connsiteY215" fmla="*/ 55148 h 295034"/>
                  <a:gd name="connsiteX216" fmla="*/ 1430868 w 1785146"/>
                  <a:gd name="connsiteY216" fmla="*/ 55148 h 295034"/>
                  <a:gd name="connsiteX217" fmla="*/ 1430868 w 1785146"/>
                  <a:gd name="connsiteY217" fmla="*/ 55148 h 295034"/>
                  <a:gd name="connsiteX218" fmla="*/ 1319825 w 1785146"/>
                  <a:gd name="connsiteY218" fmla="*/ 287814 h 295034"/>
                  <a:gd name="connsiteX219" fmla="*/ 1345469 w 1785146"/>
                  <a:gd name="connsiteY219" fmla="*/ 287814 h 295034"/>
                  <a:gd name="connsiteX220" fmla="*/ 1319825 w 1785146"/>
                  <a:gd name="connsiteY220" fmla="*/ 287814 h 295034"/>
                  <a:gd name="connsiteX221" fmla="*/ 1319825 w 1785146"/>
                  <a:gd name="connsiteY221" fmla="*/ 287814 h 295034"/>
                  <a:gd name="connsiteX222" fmla="*/ 1371114 w 1785146"/>
                  <a:gd name="connsiteY222" fmla="*/ 275117 h 295034"/>
                  <a:gd name="connsiteX223" fmla="*/ 1362524 w 1785146"/>
                  <a:gd name="connsiteY223" fmla="*/ 275117 h 295034"/>
                  <a:gd name="connsiteX224" fmla="*/ 1221605 w 1785146"/>
                  <a:gd name="connsiteY224" fmla="*/ 275117 h 295034"/>
                  <a:gd name="connsiteX225" fmla="*/ 1200193 w 1785146"/>
                  <a:gd name="connsiteY225" fmla="*/ 275117 h 295034"/>
                  <a:gd name="connsiteX226" fmla="*/ 1221605 w 1785146"/>
                  <a:gd name="connsiteY226" fmla="*/ 275117 h 295034"/>
                  <a:gd name="connsiteX227" fmla="*/ 1388168 w 1785146"/>
                  <a:gd name="connsiteY227" fmla="*/ 270884 h 295034"/>
                  <a:gd name="connsiteX228" fmla="*/ 1400991 w 1785146"/>
                  <a:gd name="connsiteY228" fmla="*/ 275117 h 295034"/>
                  <a:gd name="connsiteX229" fmla="*/ 1482156 w 1785146"/>
                  <a:gd name="connsiteY229" fmla="*/ 275117 h 295034"/>
                  <a:gd name="connsiteX230" fmla="*/ 1371114 w 1785146"/>
                  <a:gd name="connsiteY230" fmla="*/ 275117 h 295034"/>
                  <a:gd name="connsiteX231" fmla="*/ 1371114 w 1785146"/>
                  <a:gd name="connsiteY231" fmla="*/ 275117 h 295034"/>
                  <a:gd name="connsiteX232" fmla="*/ 1371114 w 1785146"/>
                  <a:gd name="connsiteY232" fmla="*/ 275117 h 295034"/>
                  <a:gd name="connsiteX233" fmla="*/ 1605897 w 1785146"/>
                  <a:gd name="connsiteY233" fmla="*/ 279349 h 295034"/>
                  <a:gd name="connsiteX234" fmla="*/ 1503444 w 1785146"/>
                  <a:gd name="connsiteY234" fmla="*/ 279349 h 295034"/>
                  <a:gd name="connsiteX235" fmla="*/ 1503444 w 1785146"/>
                  <a:gd name="connsiteY235" fmla="*/ 275117 h 295034"/>
                  <a:gd name="connsiteX236" fmla="*/ 1605897 w 1785146"/>
                  <a:gd name="connsiteY236" fmla="*/ 279349 h 295034"/>
                  <a:gd name="connsiteX237" fmla="*/ 1657186 w 1785146"/>
                  <a:gd name="connsiteY237" fmla="*/ 279349 h 295034"/>
                  <a:gd name="connsiteX238" fmla="*/ 1605897 w 1785146"/>
                  <a:gd name="connsiteY238" fmla="*/ 279349 h 295034"/>
                  <a:gd name="connsiteX239" fmla="*/ 1605897 w 1785146"/>
                  <a:gd name="connsiteY239" fmla="*/ 279349 h 2950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</a:cxnLst>
                <a:rect l="l" t="t" r="r" b="b"/>
                <a:pathLst>
                  <a:path w="1785146" h="295034">
                    <a:moveTo>
                      <a:pt x="1332647" y="262419"/>
                    </a:moveTo>
                    <a:cubicBezTo>
                      <a:pt x="1332647" y="258186"/>
                      <a:pt x="1332647" y="258186"/>
                      <a:pt x="1332647" y="258186"/>
                    </a:cubicBezTo>
                    <a:cubicBezTo>
                      <a:pt x="1349702" y="258186"/>
                      <a:pt x="1366757" y="258186"/>
                      <a:pt x="1383936" y="258186"/>
                    </a:cubicBezTo>
                    <a:cubicBezTo>
                      <a:pt x="1388168" y="258186"/>
                      <a:pt x="1388168" y="258186"/>
                      <a:pt x="1388168" y="258186"/>
                    </a:cubicBezTo>
                    <a:cubicBezTo>
                      <a:pt x="1383936" y="258186"/>
                      <a:pt x="1375346" y="258186"/>
                      <a:pt x="1371114" y="253954"/>
                    </a:cubicBezTo>
                    <a:cubicBezTo>
                      <a:pt x="1503444" y="253954"/>
                      <a:pt x="1503444" y="253954"/>
                      <a:pt x="1503444" y="253954"/>
                    </a:cubicBezTo>
                    <a:cubicBezTo>
                      <a:pt x="1512033" y="253954"/>
                      <a:pt x="1512033" y="253954"/>
                      <a:pt x="1512033" y="253954"/>
                    </a:cubicBezTo>
                    <a:cubicBezTo>
                      <a:pt x="1584610" y="253954"/>
                      <a:pt x="1661543" y="258186"/>
                      <a:pt x="1729762" y="253954"/>
                    </a:cubicBezTo>
                    <a:cubicBezTo>
                      <a:pt x="1721171" y="249721"/>
                      <a:pt x="1721171" y="249721"/>
                      <a:pt x="1721171" y="249721"/>
                    </a:cubicBezTo>
                    <a:cubicBezTo>
                      <a:pt x="1742583" y="249721"/>
                      <a:pt x="1768103" y="249721"/>
                      <a:pt x="1785282" y="245489"/>
                    </a:cubicBezTo>
                    <a:cubicBezTo>
                      <a:pt x="1635774" y="241256"/>
                      <a:pt x="1486389" y="249721"/>
                      <a:pt x="1345469" y="237024"/>
                    </a:cubicBezTo>
                    <a:cubicBezTo>
                      <a:pt x="1345469" y="237024"/>
                      <a:pt x="1349702" y="237024"/>
                      <a:pt x="1349702" y="232791"/>
                    </a:cubicBezTo>
                    <a:cubicBezTo>
                      <a:pt x="1486389" y="232791"/>
                      <a:pt x="1627309" y="245489"/>
                      <a:pt x="1763872" y="237024"/>
                    </a:cubicBezTo>
                    <a:cubicBezTo>
                      <a:pt x="1725404" y="232791"/>
                      <a:pt x="1678473" y="232791"/>
                      <a:pt x="1640007" y="228558"/>
                    </a:cubicBezTo>
                    <a:lnTo>
                      <a:pt x="1640007" y="228558"/>
                    </a:lnTo>
                    <a:cubicBezTo>
                      <a:pt x="1704118" y="228558"/>
                      <a:pt x="1704118" y="228558"/>
                      <a:pt x="1704118" y="228558"/>
                    </a:cubicBezTo>
                    <a:cubicBezTo>
                      <a:pt x="1605897" y="224326"/>
                      <a:pt x="1605897" y="224326"/>
                      <a:pt x="1605897" y="224326"/>
                    </a:cubicBezTo>
                    <a:cubicBezTo>
                      <a:pt x="1605897" y="228558"/>
                      <a:pt x="1610130" y="228558"/>
                      <a:pt x="1605897" y="228558"/>
                    </a:cubicBezTo>
                    <a:cubicBezTo>
                      <a:pt x="1601664" y="228558"/>
                      <a:pt x="1593075" y="228558"/>
                      <a:pt x="1593075" y="224326"/>
                    </a:cubicBezTo>
                    <a:cubicBezTo>
                      <a:pt x="1588842" y="228558"/>
                      <a:pt x="1580253" y="224326"/>
                      <a:pt x="1580253" y="228558"/>
                    </a:cubicBezTo>
                    <a:cubicBezTo>
                      <a:pt x="1546143" y="228558"/>
                      <a:pt x="1507676" y="224326"/>
                      <a:pt x="1464977" y="224326"/>
                    </a:cubicBezTo>
                    <a:cubicBezTo>
                      <a:pt x="1460745" y="220093"/>
                      <a:pt x="1460745" y="220093"/>
                      <a:pt x="1460745" y="220093"/>
                    </a:cubicBezTo>
                    <a:cubicBezTo>
                      <a:pt x="1469334" y="220093"/>
                      <a:pt x="1469334" y="220093"/>
                      <a:pt x="1469334" y="220093"/>
                    </a:cubicBezTo>
                    <a:cubicBezTo>
                      <a:pt x="1554733" y="220093"/>
                      <a:pt x="1640131" y="224326"/>
                      <a:pt x="1717064" y="220093"/>
                    </a:cubicBezTo>
                    <a:cubicBezTo>
                      <a:pt x="1614611" y="215861"/>
                      <a:pt x="1503568" y="215861"/>
                      <a:pt x="1401115" y="207396"/>
                    </a:cubicBezTo>
                    <a:cubicBezTo>
                      <a:pt x="1486513" y="207396"/>
                      <a:pt x="1576144" y="211628"/>
                      <a:pt x="1665900" y="211628"/>
                    </a:cubicBezTo>
                    <a:cubicBezTo>
                      <a:pt x="1674489" y="207396"/>
                      <a:pt x="1674489" y="207396"/>
                      <a:pt x="1674489" y="207396"/>
                    </a:cubicBezTo>
                    <a:cubicBezTo>
                      <a:pt x="1738600" y="207396"/>
                      <a:pt x="1738600" y="207396"/>
                      <a:pt x="1738600" y="207396"/>
                    </a:cubicBezTo>
                    <a:cubicBezTo>
                      <a:pt x="1636147" y="203163"/>
                      <a:pt x="1529337" y="198930"/>
                      <a:pt x="1422651" y="198930"/>
                    </a:cubicBezTo>
                    <a:cubicBezTo>
                      <a:pt x="1426884" y="194698"/>
                      <a:pt x="1431241" y="194698"/>
                      <a:pt x="1435473" y="194698"/>
                    </a:cubicBezTo>
                    <a:cubicBezTo>
                      <a:pt x="1529461" y="198930"/>
                      <a:pt x="1623325" y="203163"/>
                      <a:pt x="1717313" y="198930"/>
                    </a:cubicBezTo>
                    <a:cubicBezTo>
                      <a:pt x="1691669" y="198930"/>
                      <a:pt x="1666024" y="194698"/>
                      <a:pt x="1640504" y="190465"/>
                    </a:cubicBezTo>
                    <a:cubicBezTo>
                      <a:pt x="1653326" y="186233"/>
                      <a:pt x="1674614" y="194698"/>
                      <a:pt x="1691793" y="190465"/>
                    </a:cubicBezTo>
                    <a:cubicBezTo>
                      <a:pt x="1653326" y="186233"/>
                      <a:pt x="1653326" y="186233"/>
                      <a:pt x="1653326" y="186233"/>
                    </a:cubicBezTo>
                    <a:cubicBezTo>
                      <a:pt x="1644737" y="177768"/>
                      <a:pt x="1619217" y="186233"/>
                      <a:pt x="1606395" y="177768"/>
                    </a:cubicBezTo>
                    <a:cubicBezTo>
                      <a:pt x="1623449" y="177768"/>
                      <a:pt x="1623449" y="177768"/>
                      <a:pt x="1623449" y="177768"/>
                    </a:cubicBezTo>
                    <a:cubicBezTo>
                      <a:pt x="1529461" y="169303"/>
                      <a:pt x="1529461" y="169303"/>
                      <a:pt x="1529461" y="169303"/>
                    </a:cubicBezTo>
                    <a:cubicBezTo>
                      <a:pt x="1657559" y="169303"/>
                      <a:pt x="1657559" y="169303"/>
                      <a:pt x="1657559" y="169303"/>
                    </a:cubicBezTo>
                    <a:cubicBezTo>
                      <a:pt x="1666149" y="160837"/>
                      <a:pt x="1687436" y="169303"/>
                      <a:pt x="1696026" y="165070"/>
                    </a:cubicBezTo>
                    <a:cubicBezTo>
                      <a:pt x="1610627" y="160837"/>
                      <a:pt x="1610627" y="160837"/>
                      <a:pt x="1610627" y="160837"/>
                    </a:cubicBezTo>
                    <a:cubicBezTo>
                      <a:pt x="1606395" y="160837"/>
                      <a:pt x="1606395" y="160837"/>
                      <a:pt x="1606395" y="160837"/>
                    </a:cubicBezTo>
                    <a:cubicBezTo>
                      <a:pt x="1623449" y="156605"/>
                      <a:pt x="1644861" y="165070"/>
                      <a:pt x="1666149" y="160837"/>
                    </a:cubicBezTo>
                    <a:cubicBezTo>
                      <a:pt x="1683203" y="156605"/>
                      <a:pt x="1704615" y="160837"/>
                      <a:pt x="1721670" y="156605"/>
                    </a:cubicBezTo>
                    <a:cubicBezTo>
                      <a:pt x="1610627" y="156605"/>
                      <a:pt x="1512407" y="148140"/>
                      <a:pt x="1401365" y="143907"/>
                    </a:cubicBezTo>
                    <a:cubicBezTo>
                      <a:pt x="1397132" y="143907"/>
                      <a:pt x="1397132" y="143907"/>
                      <a:pt x="1397132" y="143907"/>
                    </a:cubicBezTo>
                    <a:cubicBezTo>
                      <a:pt x="1397132" y="139675"/>
                      <a:pt x="1401365" y="143907"/>
                      <a:pt x="1405722" y="143907"/>
                    </a:cubicBezTo>
                    <a:cubicBezTo>
                      <a:pt x="1380077" y="135442"/>
                      <a:pt x="1345968" y="139675"/>
                      <a:pt x="1316091" y="135442"/>
                    </a:cubicBezTo>
                    <a:cubicBezTo>
                      <a:pt x="1410079" y="131209"/>
                      <a:pt x="1508298" y="143907"/>
                      <a:pt x="1606519" y="139675"/>
                    </a:cubicBezTo>
                    <a:cubicBezTo>
                      <a:pt x="1521121" y="131209"/>
                      <a:pt x="1427134" y="131209"/>
                      <a:pt x="1337503" y="126977"/>
                    </a:cubicBezTo>
                    <a:cubicBezTo>
                      <a:pt x="1350325" y="122744"/>
                      <a:pt x="1371612" y="126977"/>
                      <a:pt x="1384434" y="122744"/>
                    </a:cubicBezTo>
                    <a:cubicBezTo>
                      <a:pt x="1401489" y="126977"/>
                      <a:pt x="1418544" y="126977"/>
                      <a:pt x="1435723" y="126977"/>
                    </a:cubicBezTo>
                    <a:cubicBezTo>
                      <a:pt x="1410079" y="118512"/>
                      <a:pt x="1384434" y="126977"/>
                      <a:pt x="1363147" y="122744"/>
                    </a:cubicBezTo>
                    <a:cubicBezTo>
                      <a:pt x="1427258" y="114279"/>
                      <a:pt x="1487012" y="126977"/>
                      <a:pt x="1550998" y="122744"/>
                    </a:cubicBezTo>
                    <a:cubicBezTo>
                      <a:pt x="1486888" y="118512"/>
                      <a:pt x="1486888" y="118512"/>
                      <a:pt x="1486888" y="118512"/>
                    </a:cubicBezTo>
                    <a:cubicBezTo>
                      <a:pt x="1465475" y="110047"/>
                      <a:pt x="1435599" y="118512"/>
                      <a:pt x="1418544" y="110047"/>
                    </a:cubicBezTo>
                    <a:cubicBezTo>
                      <a:pt x="1474064" y="105814"/>
                      <a:pt x="1525353" y="110047"/>
                      <a:pt x="1576518" y="114279"/>
                    </a:cubicBezTo>
                    <a:cubicBezTo>
                      <a:pt x="1563695" y="114279"/>
                      <a:pt x="1542408" y="114279"/>
                      <a:pt x="1529586" y="114279"/>
                    </a:cubicBezTo>
                    <a:lnTo>
                      <a:pt x="1529586" y="114279"/>
                    </a:lnTo>
                    <a:cubicBezTo>
                      <a:pt x="1550998" y="110047"/>
                      <a:pt x="1572285" y="118512"/>
                      <a:pt x="1589340" y="114279"/>
                    </a:cubicBezTo>
                    <a:cubicBezTo>
                      <a:pt x="1585107" y="114279"/>
                      <a:pt x="1580750" y="114279"/>
                      <a:pt x="1580750" y="114279"/>
                    </a:cubicBezTo>
                    <a:cubicBezTo>
                      <a:pt x="1614860" y="110047"/>
                      <a:pt x="1653326" y="118512"/>
                      <a:pt x="1687560" y="114279"/>
                    </a:cubicBezTo>
                    <a:cubicBezTo>
                      <a:pt x="1614984" y="110047"/>
                      <a:pt x="1614984" y="110047"/>
                      <a:pt x="1614984" y="110047"/>
                    </a:cubicBezTo>
                    <a:cubicBezTo>
                      <a:pt x="1585107" y="105814"/>
                      <a:pt x="1559463" y="110047"/>
                      <a:pt x="1525353" y="105814"/>
                    </a:cubicBezTo>
                    <a:cubicBezTo>
                      <a:pt x="1529586" y="101582"/>
                      <a:pt x="1529586" y="101582"/>
                      <a:pt x="1529586" y="101582"/>
                    </a:cubicBezTo>
                    <a:cubicBezTo>
                      <a:pt x="1606395" y="110047"/>
                      <a:pt x="1666273" y="97349"/>
                      <a:pt x="1747314" y="101582"/>
                    </a:cubicBezTo>
                    <a:cubicBezTo>
                      <a:pt x="1743082" y="101582"/>
                      <a:pt x="1743082" y="101582"/>
                      <a:pt x="1743082" y="101582"/>
                    </a:cubicBezTo>
                    <a:cubicBezTo>
                      <a:pt x="1435599" y="88884"/>
                      <a:pt x="1435599" y="88884"/>
                      <a:pt x="1435599" y="88884"/>
                    </a:cubicBezTo>
                    <a:cubicBezTo>
                      <a:pt x="1388667" y="88884"/>
                      <a:pt x="1388667" y="88884"/>
                      <a:pt x="1388667" y="88884"/>
                    </a:cubicBezTo>
                    <a:cubicBezTo>
                      <a:pt x="1435599" y="84651"/>
                      <a:pt x="1478297" y="93116"/>
                      <a:pt x="1525353" y="88884"/>
                    </a:cubicBezTo>
                    <a:cubicBezTo>
                      <a:pt x="1491245" y="84651"/>
                      <a:pt x="1452778" y="84651"/>
                      <a:pt x="1418544" y="84651"/>
                    </a:cubicBezTo>
                    <a:cubicBezTo>
                      <a:pt x="1422777" y="80419"/>
                      <a:pt x="1422777" y="80419"/>
                      <a:pt x="1422777" y="80419"/>
                    </a:cubicBezTo>
                    <a:cubicBezTo>
                      <a:pt x="1465475" y="80419"/>
                      <a:pt x="1520996" y="84651"/>
                      <a:pt x="1559463" y="76186"/>
                    </a:cubicBezTo>
                    <a:cubicBezTo>
                      <a:pt x="1555230" y="76186"/>
                      <a:pt x="1550873" y="76186"/>
                      <a:pt x="1550873" y="76186"/>
                    </a:cubicBezTo>
                    <a:cubicBezTo>
                      <a:pt x="1559463" y="71954"/>
                      <a:pt x="1559463" y="71954"/>
                      <a:pt x="1559463" y="71954"/>
                    </a:cubicBezTo>
                    <a:cubicBezTo>
                      <a:pt x="1512531" y="71954"/>
                      <a:pt x="1512531" y="71954"/>
                      <a:pt x="1512531" y="71954"/>
                    </a:cubicBezTo>
                    <a:cubicBezTo>
                      <a:pt x="1499709" y="63488"/>
                      <a:pt x="1474064" y="67721"/>
                      <a:pt x="1457011" y="63488"/>
                    </a:cubicBezTo>
                    <a:cubicBezTo>
                      <a:pt x="1461242" y="63488"/>
                      <a:pt x="1461242" y="63488"/>
                      <a:pt x="1461242" y="63488"/>
                    </a:cubicBezTo>
                    <a:cubicBezTo>
                      <a:pt x="1503941" y="63488"/>
                      <a:pt x="1550873" y="63488"/>
                      <a:pt x="1593572" y="63488"/>
                    </a:cubicBezTo>
                    <a:cubicBezTo>
                      <a:pt x="1465475" y="59256"/>
                      <a:pt x="1465475" y="59256"/>
                      <a:pt x="1465475" y="59256"/>
                    </a:cubicBezTo>
                    <a:cubicBezTo>
                      <a:pt x="1486888" y="55023"/>
                      <a:pt x="1508174" y="59256"/>
                      <a:pt x="1529586" y="55023"/>
                    </a:cubicBezTo>
                    <a:cubicBezTo>
                      <a:pt x="1525353" y="55023"/>
                      <a:pt x="1525353" y="55023"/>
                      <a:pt x="1525353" y="55023"/>
                    </a:cubicBezTo>
                    <a:cubicBezTo>
                      <a:pt x="1478421" y="55023"/>
                      <a:pt x="1435723" y="50791"/>
                      <a:pt x="1388667" y="50791"/>
                    </a:cubicBezTo>
                    <a:cubicBezTo>
                      <a:pt x="1435599" y="46558"/>
                      <a:pt x="1478297" y="50791"/>
                      <a:pt x="1520996" y="50791"/>
                    </a:cubicBezTo>
                    <a:cubicBezTo>
                      <a:pt x="1482530" y="46558"/>
                      <a:pt x="1482530" y="46558"/>
                      <a:pt x="1482530" y="46558"/>
                    </a:cubicBezTo>
                    <a:cubicBezTo>
                      <a:pt x="1525229" y="46558"/>
                      <a:pt x="1559338" y="50791"/>
                      <a:pt x="1602038" y="46558"/>
                    </a:cubicBezTo>
                    <a:cubicBezTo>
                      <a:pt x="1499584" y="38093"/>
                      <a:pt x="1397132" y="38093"/>
                      <a:pt x="1290322" y="33860"/>
                    </a:cubicBezTo>
                    <a:cubicBezTo>
                      <a:pt x="1307377" y="25395"/>
                      <a:pt x="1333021" y="33860"/>
                      <a:pt x="1341611" y="29628"/>
                    </a:cubicBezTo>
                    <a:cubicBezTo>
                      <a:pt x="1298912" y="25395"/>
                      <a:pt x="1251980" y="25395"/>
                      <a:pt x="1204923" y="25395"/>
                    </a:cubicBezTo>
                    <a:cubicBezTo>
                      <a:pt x="1196334" y="25395"/>
                      <a:pt x="1204923" y="21163"/>
                      <a:pt x="1196334" y="21163"/>
                    </a:cubicBezTo>
                    <a:cubicBezTo>
                      <a:pt x="1200566" y="21163"/>
                      <a:pt x="1204923" y="21163"/>
                      <a:pt x="1209156" y="21163"/>
                    </a:cubicBezTo>
                    <a:cubicBezTo>
                      <a:pt x="1503817" y="29628"/>
                      <a:pt x="1503817" y="29628"/>
                      <a:pt x="1503817" y="29628"/>
                    </a:cubicBezTo>
                    <a:cubicBezTo>
                      <a:pt x="1546516" y="33860"/>
                      <a:pt x="1589215" y="33860"/>
                      <a:pt x="1627682" y="33860"/>
                    </a:cubicBezTo>
                    <a:cubicBezTo>
                      <a:pt x="1525229" y="29628"/>
                      <a:pt x="1525229" y="29628"/>
                      <a:pt x="1525229" y="29628"/>
                    </a:cubicBezTo>
                    <a:cubicBezTo>
                      <a:pt x="1520996" y="29628"/>
                      <a:pt x="1520996" y="29628"/>
                      <a:pt x="1520996" y="29628"/>
                    </a:cubicBezTo>
                    <a:cubicBezTo>
                      <a:pt x="1567928" y="29628"/>
                      <a:pt x="1614984" y="33860"/>
                      <a:pt x="1661916" y="29628"/>
                    </a:cubicBezTo>
                    <a:cubicBezTo>
                      <a:pt x="1589340" y="33860"/>
                      <a:pt x="1525229" y="12698"/>
                      <a:pt x="1457011" y="16930"/>
                    </a:cubicBezTo>
                    <a:cubicBezTo>
                      <a:pt x="1461242" y="16930"/>
                      <a:pt x="1461242" y="16930"/>
                      <a:pt x="1461242" y="21163"/>
                    </a:cubicBezTo>
                    <a:cubicBezTo>
                      <a:pt x="1448420" y="21163"/>
                      <a:pt x="1435599" y="21163"/>
                      <a:pt x="1422777" y="16930"/>
                    </a:cubicBezTo>
                    <a:lnTo>
                      <a:pt x="1422777" y="16930"/>
                    </a:lnTo>
                    <a:lnTo>
                      <a:pt x="1422777" y="16930"/>
                    </a:lnTo>
                    <a:lnTo>
                      <a:pt x="1418544" y="16930"/>
                    </a:lnTo>
                    <a:cubicBezTo>
                      <a:pt x="1409953" y="16930"/>
                      <a:pt x="1397132" y="21163"/>
                      <a:pt x="1392900" y="12698"/>
                    </a:cubicBezTo>
                    <a:cubicBezTo>
                      <a:pt x="1388667" y="16930"/>
                      <a:pt x="1388667" y="16930"/>
                      <a:pt x="1388667" y="16930"/>
                    </a:cubicBezTo>
                    <a:cubicBezTo>
                      <a:pt x="1380077" y="12698"/>
                      <a:pt x="1380077" y="12698"/>
                      <a:pt x="1380077" y="12698"/>
                    </a:cubicBezTo>
                    <a:cubicBezTo>
                      <a:pt x="1380077" y="16930"/>
                      <a:pt x="1380077" y="16930"/>
                      <a:pt x="1380077" y="16930"/>
                    </a:cubicBezTo>
                    <a:cubicBezTo>
                      <a:pt x="1213513" y="12698"/>
                      <a:pt x="1213513" y="12698"/>
                      <a:pt x="1213513" y="12698"/>
                    </a:cubicBezTo>
                    <a:cubicBezTo>
                      <a:pt x="1217746" y="8465"/>
                      <a:pt x="1217746" y="8465"/>
                      <a:pt x="1217746" y="8465"/>
                    </a:cubicBezTo>
                    <a:cubicBezTo>
                      <a:pt x="1209156" y="12698"/>
                      <a:pt x="1192101" y="4232"/>
                      <a:pt x="1192101" y="12698"/>
                    </a:cubicBezTo>
                    <a:cubicBezTo>
                      <a:pt x="1102471" y="12698"/>
                      <a:pt x="1102471" y="12698"/>
                      <a:pt x="1102471" y="12698"/>
                    </a:cubicBezTo>
                    <a:cubicBezTo>
                      <a:pt x="1098238" y="8465"/>
                      <a:pt x="1098238" y="8465"/>
                      <a:pt x="1098238" y="8465"/>
                    </a:cubicBezTo>
                    <a:lnTo>
                      <a:pt x="1098238" y="8465"/>
                    </a:lnTo>
                    <a:cubicBezTo>
                      <a:pt x="1085416" y="8465"/>
                      <a:pt x="1085416" y="8465"/>
                      <a:pt x="1085416" y="8465"/>
                    </a:cubicBezTo>
                    <a:lnTo>
                      <a:pt x="1085416" y="8465"/>
                    </a:lnTo>
                    <a:cubicBezTo>
                      <a:pt x="1068361" y="12698"/>
                      <a:pt x="1046949" y="12698"/>
                      <a:pt x="1025662" y="8465"/>
                    </a:cubicBezTo>
                    <a:lnTo>
                      <a:pt x="1029894" y="8465"/>
                    </a:lnTo>
                    <a:cubicBezTo>
                      <a:pt x="1008483" y="8465"/>
                      <a:pt x="1008483" y="8465"/>
                      <a:pt x="1008483" y="8465"/>
                    </a:cubicBezTo>
                    <a:lnTo>
                      <a:pt x="1008483" y="8465"/>
                    </a:lnTo>
                    <a:cubicBezTo>
                      <a:pt x="978606" y="12698"/>
                      <a:pt x="948729" y="8465"/>
                      <a:pt x="918852" y="8465"/>
                    </a:cubicBezTo>
                    <a:cubicBezTo>
                      <a:pt x="918852" y="4232"/>
                      <a:pt x="918852" y="4232"/>
                      <a:pt x="918852" y="4232"/>
                    </a:cubicBezTo>
                    <a:cubicBezTo>
                      <a:pt x="914620" y="4232"/>
                      <a:pt x="910263" y="4232"/>
                      <a:pt x="910263" y="4232"/>
                    </a:cubicBezTo>
                    <a:cubicBezTo>
                      <a:pt x="893208" y="4232"/>
                      <a:pt x="876153" y="0"/>
                      <a:pt x="867563" y="8465"/>
                    </a:cubicBezTo>
                    <a:cubicBezTo>
                      <a:pt x="863331" y="4232"/>
                      <a:pt x="858974" y="4232"/>
                      <a:pt x="854741" y="8465"/>
                    </a:cubicBezTo>
                    <a:cubicBezTo>
                      <a:pt x="846152" y="0"/>
                      <a:pt x="824864" y="4232"/>
                      <a:pt x="807809" y="4232"/>
                    </a:cubicBezTo>
                    <a:cubicBezTo>
                      <a:pt x="807809" y="8465"/>
                      <a:pt x="790755" y="8465"/>
                      <a:pt x="782165" y="8465"/>
                    </a:cubicBezTo>
                    <a:cubicBezTo>
                      <a:pt x="777932" y="4232"/>
                      <a:pt x="769343" y="8465"/>
                      <a:pt x="769343" y="4232"/>
                    </a:cubicBezTo>
                    <a:cubicBezTo>
                      <a:pt x="743698" y="-4233"/>
                      <a:pt x="722411" y="12698"/>
                      <a:pt x="696767" y="4232"/>
                    </a:cubicBezTo>
                    <a:cubicBezTo>
                      <a:pt x="692534" y="4232"/>
                      <a:pt x="692534" y="4232"/>
                      <a:pt x="692534" y="4232"/>
                    </a:cubicBezTo>
                    <a:cubicBezTo>
                      <a:pt x="688301" y="4232"/>
                      <a:pt x="688301" y="4232"/>
                      <a:pt x="688301" y="4232"/>
                    </a:cubicBezTo>
                    <a:cubicBezTo>
                      <a:pt x="684069" y="4232"/>
                      <a:pt x="684069" y="4232"/>
                      <a:pt x="684069" y="4232"/>
                    </a:cubicBezTo>
                    <a:cubicBezTo>
                      <a:pt x="671247" y="4232"/>
                      <a:pt x="649960" y="0"/>
                      <a:pt x="637137" y="4232"/>
                    </a:cubicBezTo>
                    <a:cubicBezTo>
                      <a:pt x="624315" y="4232"/>
                      <a:pt x="620083" y="4232"/>
                      <a:pt x="611493" y="4232"/>
                    </a:cubicBezTo>
                    <a:cubicBezTo>
                      <a:pt x="329654" y="4232"/>
                      <a:pt x="329654" y="4232"/>
                      <a:pt x="329654" y="4232"/>
                    </a:cubicBezTo>
                    <a:cubicBezTo>
                      <a:pt x="329654" y="0"/>
                      <a:pt x="329654" y="0"/>
                      <a:pt x="329654" y="0"/>
                    </a:cubicBezTo>
                    <a:cubicBezTo>
                      <a:pt x="338244" y="0"/>
                      <a:pt x="363764" y="0"/>
                      <a:pt x="359531" y="0"/>
                    </a:cubicBezTo>
                    <a:cubicBezTo>
                      <a:pt x="325421" y="0"/>
                      <a:pt x="291187" y="0"/>
                      <a:pt x="257078" y="4232"/>
                    </a:cubicBezTo>
                    <a:cubicBezTo>
                      <a:pt x="175912" y="12698"/>
                      <a:pt x="82049" y="8465"/>
                      <a:pt x="5116" y="25395"/>
                    </a:cubicBezTo>
                    <a:cubicBezTo>
                      <a:pt x="9348" y="25395"/>
                      <a:pt x="13705" y="25395"/>
                      <a:pt x="13705" y="25395"/>
                    </a:cubicBezTo>
                    <a:cubicBezTo>
                      <a:pt x="9473" y="25395"/>
                      <a:pt x="5116" y="29628"/>
                      <a:pt x="883" y="33860"/>
                    </a:cubicBezTo>
                    <a:cubicBezTo>
                      <a:pt x="5116" y="33860"/>
                      <a:pt x="9473" y="33860"/>
                      <a:pt x="9473" y="33860"/>
                    </a:cubicBezTo>
                    <a:cubicBezTo>
                      <a:pt x="9473" y="38093"/>
                      <a:pt x="5241" y="38093"/>
                      <a:pt x="883" y="38093"/>
                    </a:cubicBezTo>
                    <a:cubicBezTo>
                      <a:pt x="5116" y="38093"/>
                      <a:pt x="9473" y="38093"/>
                      <a:pt x="13705" y="42326"/>
                    </a:cubicBezTo>
                    <a:cubicBezTo>
                      <a:pt x="883" y="46558"/>
                      <a:pt x="883" y="46558"/>
                      <a:pt x="883" y="46558"/>
                    </a:cubicBezTo>
                    <a:cubicBezTo>
                      <a:pt x="9473" y="46558"/>
                      <a:pt x="-3350" y="46558"/>
                      <a:pt x="883" y="50791"/>
                    </a:cubicBezTo>
                    <a:cubicBezTo>
                      <a:pt x="13705" y="55023"/>
                      <a:pt x="13705" y="55023"/>
                      <a:pt x="13705" y="55023"/>
                    </a:cubicBezTo>
                    <a:cubicBezTo>
                      <a:pt x="13705" y="59256"/>
                      <a:pt x="-3350" y="59256"/>
                      <a:pt x="5116" y="63488"/>
                    </a:cubicBezTo>
                    <a:cubicBezTo>
                      <a:pt x="5116" y="63488"/>
                      <a:pt x="9348" y="67721"/>
                      <a:pt x="13705" y="67721"/>
                    </a:cubicBezTo>
                    <a:lnTo>
                      <a:pt x="9473" y="67721"/>
                    </a:lnTo>
                    <a:cubicBezTo>
                      <a:pt x="9473" y="67721"/>
                      <a:pt x="9473" y="71954"/>
                      <a:pt x="5241" y="71954"/>
                    </a:cubicBezTo>
                    <a:cubicBezTo>
                      <a:pt x="18062" y="76186"/>
                      <a:pt x="5241" y="84651"/>
                      <a:pt x="22295" y="84651"/>
                    </a:cubicBezTo>
                    <a:cubicBezTo>
                      <a:pt x="13705" y="88884"/>
                      <a:pt x="13705" y="88884"/>
                      <a:pt x="13705" y="88884"/>
                    </a:cubicBezTo>
                    <a:cubicBezTo>
                      <a:pt x="17938" y="84651"/>
                      <a:pt x="22295" y="88884"/>
                      <a:pt x="26527" y="88884"/>
                    </a:cubicBezTo>
                    <a:cubicBezTo>
                      <a:pt x="22295" y="93116"/>
                      <a:pt x="13705" y="88884"/>
                      <a:pt x="9473" y="93116"/>
                    </a:cubicBezTo>
                    <a:cubicBezTo>
                      <a:pt x="18062" y="97349"/>
                      <a:pt x="18062" y="97349"/>
                      <a:pt x="18062" y="97349"/>
                    </a:cubicBezTo>
                    <a:cubicBezTo>
                      <a:pt x="9473" y="101582"/>
                      <a:pt x="9473" y="101582"/>
                      <a:pt x="9473" y="101582"/>
                    </a:cubicBezTo>
                    <a:cubicBezTo>
                      <a:pt x="13705" y="101582"/>
                      <a:pt x="13705" y="101582"/>
                      <a:pt x="13705" y="101582"/>
                    </a:cubicBezTo>
                    <a:cubicBezTo>
                      <a:pt x="17938" y="101582"/>
                      <a:pt x="17938" y="105814"/>
                      <a:pt x="17938" y="105814"/>
                    </a:cubicBezTo>
                    <a:cubicBezTo>
                      <a:pt x="22170" y="105814"/>
                      <a:pt x="26527" y="105814"/>
                      <a:pt x="30760" y="110047"/>
                    </a:cubicBezTo>
                    <a:cubicBezTo>
                      <a:pt x="26527" y="110047"/>
                      <a:pt x="22170" y="110047"/>
                      <a:pt x="17938" y="110047"/>
                    </a:cubicBezTo>
                    <a:cubicBezTo>
                      <a:pt x="22170" y="110047"/>
                      <a:pt x="30760" y="110047"/>
                      <a:pt x="26527" y="114279"/>
                    </a:cubicBezTo>
                    <a:cubicBezTo>
                      <a:pt x="26527" y="114279"/>
                      <a:pt x="26527" y="114279"/>
                      <a:pt x="22295" y="114279"/>
                    </a:cubicBezTo>
                    <a:cubicBezTo>
                      <a:pt x="26527" y="118512"/>
                      <a:pt x="26527" y="118512"/>
                      <a:pt x="26527" y="118512"/>
                    </a:cubicBezTo>
                    <a:cubicBezTo>
                      <a:pt x="13705" y="118512"/>
                      <a:pt x="30760" y="122744"/>
                      <a:pt x="26527" y="126977"/>
                    </a:cubicBezTo>
                    <a:cubicBezTo>
                      <a:pt x="30760" y="131209"/>
                      <a:pt x="39350" y="135442"/>
                      <a:pt x="47939" y="135442"/>
                    </a:cubicBezTo>
                    <a:cubicBezTo>
                      <a:pt x="43707" y="139675"/>
                      <a:pt x="35117" y="135442"/>
                      <a:pt x="30884" y="139675"/>
                    </a:cubicBezTo>
                    <a:cubicBezTo>
                      <a:pt x="22295" y="139675"/>
                      <a:pt x="35117" y="139675"/>
                      <a:pt x="26652" y="139675"/>
                    </a:cubicBezTo>
                    <a:cubicBezTo>
                      <a:pt x="30884" y="148140"/>
                      <a:pt x="48064" y="139675"/>
                      <a:pt x="56529" y="148140"/>
                    </a:cubicBezTo>
                    <a:cubicBezTo>
                      <a:pt x="47939" y="152372"/>
                      <a:pt x="35241" y="143907"/>
                      <a:pt x="30884" y="152372"/>
                    </a:cubicBezTo>
                    <a:cubicBezTo>
                      <a:pt x="39475" y="152372"/>
                      <a:pt x="43707" y="152372"/>
                      <a:pt x="47939" y="152372"/>
                    </a:cubicBezTo>
                    <a:cubicBezTo>
                      <a:pt x="39350" y="156605"/>
                      <a:pt x="35117" y="156605"/>
                      <a:pt x="35117" y="160837"/>
                    </a:cubicBezTo>
                    <a:cubicBezTo>
                      <a:pt x="47939" y="165070"/>
                      <a:pt x="47939" y="165070"/>
                      <a:pt x="47939" y="165070"/>
                    </a:cubicBezTo>
                    <a:cubicBezTo>
                      <a:pt x="30884" y="165070"/>
                      <a:pt x="47939" y="177768"/>
                      <a:pt x="30884" y="173535"/>
                    </a:cubicBezTo>
                    <a:cubicBezTo>
                      <a:pt x="39475" y="173535"/>
                      <a:pt x="39475" y="173535"/>
                      <a:pt x="39475" y="173535"/>
                    </a:cubicBezTo>
                    <a:cubicBezTo>
                      <a:pt x="35241" y="177768"/>
                      <a:pt x="48064" y="177768"/>
                      <a:pt x="39475" y="182000"/>
                    </a:cubicBezTo>
                    <a:cubicBezTo>
                      <a:pt x="48064" y="186233"/>
                      <a:pt x="48064" y="186233"/>
                      <a:pt x="48064" y="186233"/>
                    </a:cubicBezTo>
                    <a:cubicBezTo>
                      <a:pt x="39475" y="190465"/>
                      <a:pt x="39475" y="190465"/>
                      <a:pt x="39475" y="190465"/>
                    </a:cubicBezTo>
                    <a:cubicBezTo>
                      <a:pt x="43707" y="194698"/>
                      <a:pt x="56529" y="190465"/>
                      <a:pt x="60886" y="194698"/>
                    </a:cubicBezTo>
                    <a:cubicBezTo>
                      <a:pt x="52296" y="198930"/>
                      <a:pt x="39475" y="198930"/>
                      <a:pt x="39475" y="198930"/>
                    </a:cubicBezTo>
                    <a:cubicBezTo>
                      <a:pt x="43707" y="203163"/>
                      <a:pt x="43707" y="203163"/>
                      <a:pt x="43707" y="203163"/>
                    </a:cubicBezTo>
                    <a:cubicBezTo>
                      <a:pt x="43707" y="203163"/>
                      <a:pt x="39475" y="203163"/>
                      <a:pt x="35117" y="203163"/>
                    </a:cubicBezTo>
                    <a:cubicBezTo>
                      <a:pt x="52172" y="207396"/>
                      <a:pt x="52172" y="207396"/>
                      <a:pt x="52172" y="207396"/>
                    </a:cubicBezTo>
                    <a:cubicBezTo>
                      <a:pt x="47939" y="207396"/>
                      <a:pt x="47939" y="207396"/>
                      <a:pt x="47939" y="207396"/>
                    </a:cubicBezTo>
                    <a:cubicBezTo>
                      <a:pt x="60761" y="211628"/>
                      <a:pt x="60761" y="211628"/>
                      <a:pt x="60761" y="211628"/>
                    </a:cubicBezTo>
                    <a:cubicBezTo>
                      <a:pt x="56529" y="211628"/>
                      <a:pt x="52172" y="215861"/>
                      <a:pt x="43707" y="215861"/>
                    </a:cubicBezTo>
                    <a:cubicBezTo>
                      <a:pt x="47939" y="215861"/>
                      <a:pt x="47939" y="215861"/>
                      <a:pt x="47939" y="215861"/>
                    </a:cubicBezTo>
                    <a:cubicBezTo>
                      <a:pt x="47939" y="220093"/>
                      <a:pt x="47939" y="220093"/>
                      <a:pt x="43707" y="220093"/>
                    </a:cubicBezTo>
                    <a:cubicBezTo>
                      <a:pt x="52296" y="220093"/>
                      <a:pt x="65118" y="215861"/>
                      <a:pt x="69351" y="220093"/>
                    </a:cubicBezTo>
                    <a:cubicBezTo>
                      <a:pt x="60761" y="228558"/>
                      <a:pt x="47939" y="220093"/>
                      <a:pt x="43707" y="224326"/>
                    </a:cubicBezTo>
                    <a:cubicBezTo>
                      <a:pt x="56529" y="228558"/>
                      <a:pt x="73584" y="228558"/>
                      <a:pt x="90638" y="228558"/>
                    </a:cubicBezTo>
                    <a:cubicBezTo>
                      <a:pt x="73584" y="237024"/>
                      <a:pt x="56529" y="232791"/>
                      <a:pt x="35117" y="237024"/>
                    </a:cubicBezTo>
                    <a:cubicBezTo>
                      <a:pt x="39350" y="237024"/>
                      <a:pt x="43707" y="237024"/>
                      <a:pt x="47939" y="241256"/>
                    </a:cubicBezTo>
                    <a:cubicBezTo>
                      <a:pt x="43707" y="241256"/>
                      <a:pt x="43707" y="241256"/>
                      <a:pt x="43707" y="241256"/>
                    </a:cubicBezTo>
                    <a:cubicBezTo>
                      <a:pt x="65118" y="245489"/>
                      <a:pt x="65118" y="245489"/>
                      <a:pt x="65118" y="245489"/>
                    </a:cubicBezTo>
                    <a:cubicBezTo>
                      <a:pt x="56529" y="249721"/>
                      <a:pt x="56529" y="249721"/>
                      <a:pt x="56529" y="249721"/>
                    </a:cubicBezTo>
                    <a:lnTo>
                      <a:pt x="56529" y="249721"/>
                    </a:lnTo>
                    <a:cubicBezTo>
                      <a:pt x="52296" y="253954"/>
                      <a:pt x="52296" y="249721"/>
                      <a:pt x="47939" y="253954"/>
                    </a:cubicBezTo>
                    <a:cubicBezTo>
                      <a:pt x="56529" y="258186"/>
                      <a:pt x="60761" y="258186"/>
                      <a:pt x="69351" y="258186"/>
                    </a:cubicBezTo>
                    <a:cubicBezTo>
                      <a:pt x="116283" y="279349"/>
                      <a:pt x="184626" y="283582"/>
                      <a:pt x="244380" y="283582"/>
                    </a:cubicBezTo>
                    <a:lnTo>
                      <a:pt x="244380" y="283582"/>
                    </a:lnTo>
                    <a:cubicBezTo>
                      <a:pt x="351190" y="287814"/>
                      <a:pt x="351190" y="287814"/>
                      <a:pt x="351190" y="287814"/>
                    </a:cubicBezTo>
                    <a:cubicBezTo>
                      <a:pt x="355423" y="292047"/>
                      <a:pt x="364012" y="292047"/>
                      <a:pt x="372602" y="292047"/>
                    </a:cubicBezTo>
                    <a:cubicBezTo>
                      <a:pt x="581865" y="279349"/>
                      <a:pt x="808183" y="292047"/>
                      <a:pt x="1013088" y="292047"/>
                    </a:cubicBezTo>
                    <a:cubicBezTo>
                      <a:pt x="1025911" y="296280"/>
                      <a:pt x="1042965" y="296280"/>
                      <a:pt x="1051556" y="292047"/>
                    </a:cubicBezTo>
                    <a:cubicBezTo>
                      <a:pt x="1299285" y="292047"/>
                      <a:pt x="1299285" y="292047"/>
                      <a:pt x="1299285" y="292047"/>
                    </a:cubicBezTo>
                    <a:cubicBezTo>
                      <a:pt x="1295052" y="292047"/>
                      <a:pt x="1295052" y="292047"/>
                      <a:pt x="1295052" y="292047"/>
                    </a:cubicBezTo>
                    <a:cubicBezTo>
                      <a:pt x="1320697" y="292047"/>
                      <a:pt x="1341984" y="292047"/>
                      <a:pt x="1367628" y="287814"/>
                    </a:cubicBezTo>
                    <a:cubicBezTo>
                      <a:pt x="1371861" y="292047"/>
                      <a:pt x="1371861" y="292047"/>
                      <a:pt x="1371861" y="292047"/>
                    </a:cubicBezTo>
                    <a:cubicBezTo>
                      <a:pt x="1435972" y="287814"/>
                      <a:pt x="1435972" y="287814"/>
                      <a:pt x="1435972" y="287814"/>
                    </a:cubicBezTo>
                    <a:cubicBezTo>
                      <a:pt x="1534193" y="283582"/>
                      <a:pt x="1619590" y="292047"/>
                      <a:pt x="1713578" y="283582"/>
                    </a:cubicBezTo>
                    <a:cubicBezTo>
                      <a:pt x="1696523" y="279349"/>
                      <a:pt x="1679468" y="283582"/>
                      <a:pt x="1666646" y="279349"/>
                    </a:cubicBezTo>
                    <a:cubicBezTo>
                      <a:pt x="1705113" y="279349"/>
                      <a:pt x="1739222" y="270884"/>
                      <a:pt x="1777689" y="266652"/>
                    </a:cubicBezTo>
                    <a:cubicBezTo>
                      <a:pt x="1631541" y="266652"/>
                      <a:pt x="1482156" y="266652"/>
                      <a:pt x="1332647" y="262419"/>
                    </a:cubicBezTo>
                    <a:lnTo>
                      <a:pt x="1332647" y="262419"/>
                    </a:lnTo>
                    <a:close/>
                    <a:moveTo>
                      <a:pt x="1430868" y="55148"/>
                    </a:moveTo>
                    <a:cubicBezTo>
                      <a:pt x="1422278" y="55148"/>
                      <a:pt x="1422278" y="55148"/>
                      <a:pt x="1422278" y="55148"/>
                    </a:cubicBezTo>
                    <a:cubicBezTo>
                      <a:pt x="1413688" y="55148"/>
                      <a:pt x="1413688" y="55148"/>
                      <a:pt x="1413688" y="55148"/>
                    </a:cubicBezTo>
                    <a:lnTo>
                      <a:pt x="1430868" y="55148"/>
                    </a:lnTo>
                    <a:lnTo>
                      <a:pt x="1430868" y="55148"/>
                    </a:lnTo>
                    <a:lnTo>
                      <a:pt x="1430868" y="55148"/>
                    </a:lnTo>
                    <a:close/>
                    <a:moveTo>
                      <a:pt x="1319825" y="287814"/>
                    </a:moveTo>
                    <a:cubicBezTo>
                      <a:pt x="1328414" y="287814"/>
                      <a:pt x="1336880" y="283582"/>
                      <a:pt x="1345469" y="287814"/>
                    </a:cubicBezTo>
                    <a:cubicBezTo>
                      <a:pt x="1336880" y="287814"/>
                      <a:pt x="1328414" y="287814"/>
                      <a:pt x="1319825" y="287814"/>
                    </a:cubicBezTo>
                    <a:lnTo>
                      <a:pt x="1319825" y="287814"/>
                    </a:lnTo>
                    <a:close/>
                    <a:moveTo>
                      <a:pt x="1371114" y="275117"/>
                    </a:moveTo>
                    <a:cubicBezTo>
                      <a:pt x="1362524" y="275117"/>
                      <a:pt x="1362524" y="275117"/>
                      <a:pt x="1362524" y="275117"/>
                    </a:cubicBezTo>
                    <a:cubicBezTo>
                      <a:pt x="1319825" y="275117"/>
                      <a:pt x="1268536" y="275117"/>
                      <a:pt x="1221605" y="275117"/>
                    </a:cubicBezTo>
                    <a:cubicBezTo>
                      <a:pt x="1213015" y="275117"/>
                      <a:pt x="1208783" y="275117"/>
                      <a:pt x="1200193" y="275117"/>
                    </a:cubicBezTo>
                    <a:cubicBezTo>
                      <a:pt x="1208783" y="275117"/>
                      <a:pt x="1213015" y="275117"/>
                      <a:pt x="1221605" y="275117"/>
                    </a:cubicBezTo>
                    <a:cubicBezTo>
                      <a:pt x="1277127" y="270884"/>
                      <a:pt x="1332647" y="270884"/>
                      <a:pt x="1388168" y="270884"/>
                    </a:cubicBezTo>
                    <a:cubicBezTo>
                      <a:pt x="1400991" y="275117"/>
                      <a:pt x="1400991" y="275117"/>
                      <a:pt x="1400991" y="275117"/>
                    </a:cubicBezTo>
                    <a:cubicBezTo>
                      <a:pt x="1482156" y="275117"/>
                      <a:pt x="1482156" y="275117"/>
                      <a:pt x="1482156" y="275117"/>
                    </a:cubicBezTo>
                    <a:lnTo>
                      <a:pt x="1371114" y="275117"/>
                    </a:lnTo>
                    <a:lnTo>
                      <a:pt x="1371114" y="275117"/>
                    </a:lnTo>
                    <a:lnTo>
                      <a:pt x="1371114" y="275117"/>
                    </a:lnTo>
                    <a:close/>
                    <a:moveTo>
                      <a:pt x="1605897" y="279349"/>
                    </a:moveTo>
                    <a:cubicBezTo>
                      <a:pt x="1571787" y="279349"/>
                      <a:pt x="1533321" y="279349"/>
                      <a:pt x="1503444" y="279349"/>
                    </a:cubicBezTo>
                    <a:cubicBezTo>
                      <a:pt x="1503444" y="275117"/>
                      <a:pt x="1503444" y="275117"/>
                      <a:pt x="1503444" y="275117"/>
                    </a:cubicBezTo>
                    <a:cubicBezTo>
                      <a:pt x="1533321" y="279349"/>
                      <a:pt x="1571787" y="279349"/>
                      <a:pt x="1605897" y="279349"/>
                    </a:cubicBezTo>
                    <a:cubicBezTo>
                      <a:pt x="1622952" y="279349"/>
                      <a:pt x="1640007" y="279349"/>
                      <a:pt x="1657186" y="279349"/>
                    </a:cubicBezTo>
                    <a:cubicBezTo>
                      <a:pt x="1640131" y="279349"/>
                      <a:pt x="1623076" y="279349"/>
                      <a:pt x="1605897" y="279349"/>
                    </a:cubicBezTo>
                    <a:lnTo>
                      <a:pt x="1605897" y="279349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262626">
                      <a:alpha val="0"/>
                    </a:srgbClr>
                  </a:gs>
                  <a:gs pos="100000">
                    <a:schemeClr val="tx1">
                      <a:lumMod val="95000"/>
                      <a:lumOff val="5000"/>
                    </a:schemeClr>
                  </a:gs>
                </a:gsLst>
                <a:lin ang="10800000" scaled="1"/>
                <a:tileRect/>
              </a:gradFill>
              <a:ln w="124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" name="文本框 37"/>
              <p:cNvSpPr txBox="1"/>
              <p:nvPr/>
            </p:nvSpPr>
            <p:spPr>
              <a:xfrm>
                <a:off x="5434809" y="2359824"/>
                <a:ext cx="400738" cy="175432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dirty="0">
                    <a:solidFill>
                      <a:schemeClr val="bg1"/>
                    </a:solidFill>
                    <a:latin typeface="庞门正道粗书体" panose="02010600030101010101" pitchFamily="2" charset="-122"/>
                    <a:ea typeface="庞门正道粗书体" panose="02010600030101010101" pitchFamily="2" charset="-122"/>
                  </a:rPr>
                  <a:t>添加标题文本</a:t>
                </a:r>
              </a:p>
            </p:txBody>
          </p:sp>
        </p:grpSp>
        <p:sp>
          <p:nvSpPr>
            <p:cNvPr id="35" name="文本框 34"/>
            <p:cNvSpPr txBox="1"/>
            <p:nvPr/>
          </p:nvSpPr>
          <p:spPr>
            <a:xfrm>
              <a:off x="8892941" y="1656762"/>
              <a:ext cx="490840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latin typeface="庞门正道粗书体" panose="02010600030101010101" pitchFamily="2" charset="-122"/>
                  <a:ea typeface="庞门正道粗书体" panose="02010600030101010101" pitchFamily="2" charset="-122"/>
                </a:rPr>
                <a:t>03</a:t>
              </a:r>
              <a:endParaRPr lang="zh-CN" altLang="en-US" sz="3200" dirty="0">
                <a:solidFill>
                  <a:schemeClr val="bg1"/>
                </a:solidFill>
                <a:latin typeface="庞门正道粗书体" panose="02010600030101010101" pitchFamily="2" charset="-122"/>
                <a:ea typeface="庞门正道粗书体" panose="02010600030101010101" pitchFamily="2" charset="-122"/>
              </a:endParaRPr>
            </a:p>
          </p:txBody>
        </p:sp>
        <p:cxnSp>
          <p:nvCxnSpPr>
            <p:cNvPr id="36" name="直接连接符 35"/>
            <p:cNvCxnSpPr/>
            <p:nvPr/>
          </p:nvCxnSpPr>
          <p:spPr>
            <a:xfrm flipV="1">
              <a:off x="9018206" y="2069746"/>
              <a:ext cx="227486" cy="116529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9" name="组合 38"/>
          <p:cNvGrpSpPr/>
          <p:nvPr/>
        </p:nvGrpSpPr>
        <p:grpSpPr>
          <a:xfrm>
            <a:off x="4734830" y="1556286"/>
            <a:ext cx="561372" cy="3297210"/>
            <a:chOff x="8892941" y="1556286"/>
            <a:chExt cx="561372" cy="3297210"/>
          </a:xfrm>
        </p:grpSpPr>
        <p:grpSp>
          <p:nvGrpSpPr>
            <p:cNvPr id="40" name="组合 39"/>
            <p:cNvGrpSpPr/>
            <p:nvPr/>
          </p:nvGrpSpPr>
          <p:grpSpPr>
            <a:xfrm>
              <a:off x="8904463" y="1556286"/>
              <a:ext cx="434615" cy="3297210"/>
              <a:chOff x="5407692" y="1676401"/>
              <a:chExt cx="434615" cy="3297210"/>
            </a:xfrm>
          </p:grpSpPr>
          <p:sp>
            <p:nvSpPr>
              <p:cNvPr id="43" name="任意多边形: 形状 71">
                <a:extLst>
                  <a:ext uri="{FF2B5EF4-FFF2-40B4-BE49-F238E27FC236}">
                    <a16:creationId xmlns:a16="http://schemas.microsoft.com/office/drawing/2014/main" id="{BCF97C48-A51B-4676-9F70-25E0FD564D05}"/>
                  </a:ext>
                </a:extLst>
              </p:cNvPr>
              <p:cNvSpPr/>
              <p:nvPr/>
            </p:nvSpPr>
            <p:spPr>
              <a:xfrm rot="5400000">
                <a:off x="3976395" y="3107698"/>
                <a:ext cx="3297210" cy="434615"/>
              </a:xfrm>
              <a:custGeom>
                <a:avLst/>
                <a:gdLst>
                  <a:gd name="connsiteX0" fmla="*/ 1332647 w 1785146"/>
                  <a:gd name="connsiteY0" fmla="*/ 262419 h 295034"/>
                  <a:gd name="connsiteX1" fmla="*/ 1332647 w 1785146"/>
                  <a:gd name="connsiteY1" fmla="*/ 258186 h 295034"/>
                  <a:gd name="connsiteX2" fmla="*/ 1383936 w 1785146"/>
                  <a:gd name="connsiteY2" fmla="*/ 258186 h 295034"/>
                  <a:gd name="connsiteX3" fmla="*/ 1388168 w 1785146"/>
                  <a:gd name="connsiteY3" fmla="*/ 258186 h 295034"/>
                  <a:gd name="connsiteX4" fmla="*/ 1371114 w 1785146"/>
                  <a:gd name="connsiteY4" fmla="*/ 253954 h 295034"/>
                  <a:gd name="connsiteX5" fmla="*/ 1503444 w 1785146"/>
                  <a:gd name="connsiteY5" fmla="*/ 253954 h 295034"/>
                  <a:gd name="connsiteX6" fmla="*/ 1512033 w 1785146"/>
                  <a:gd name="connsiteY6" fmla="*/ 253954 h 295034"/>
                  <a:gd name="connsiteX7" fmla="*/ 1729762 w 1785146"/>
                  <a:gd name="connsiteY7" fmla="*/ 253954 h 295034"/>
                  <a:gd name="connsiteX8" fmla="*/ 1721171 w 1785146"/>
                  <a:gd name="connsiteY8" fmla="*/ 249721 h 295034"/>
                  <a:gd name="connsiteX9" fmla="*/ 1785282 w 1785146"/>
                  <a:gd name="connsiteY9" fmla="*/ 245489 h 295034"/>
                  <a:gd name="connsiteX10" fmla="*/ 1345469 w 1785146"/>
                  <a:gd name="connsiteY10" fmla="*/ 237024 h 295034"/>
                  <a:gd name="connsiteX11" fmla="*/ 1349702 w 1785146"/>
                  <a:gd name="connsiteY11" fmla="*/ 232791 h 295034"/>
                  <a:gd name="connsiteX12" fmla="*/ 1763872 w 1785146"/>
                  <a:gd name="connsiteY12" fmla="*/ 237024 h 295034"/>
                  <a:gd name="connsiteX13" fmla="*/ 1640007 w 1785146"/>
                  <a:gd name="connsiteY13" fmla="*/ 228558 h 295034"/>
                  <a:gd name="connsiteX14" fmla="*/ 1640007 w 1785146"/>
                  <a:gd name="connsiteY14" fmla="*/ 228558 h 295034"/>
                  <a:gd name="connsiteX15" fmla="*/ 1704118 w 1785146"/>
                  <a:gd name="connsiteY15" fmla="*/ 228558 h 295034"/>
                  <a:gd name="connsiteX16" fmla="*/ 1605897 w 1785146"/>
                  <a:gd name="connsiteY16" fmla="*/ 224326 h 295034"/>
                  <a:gd name="connsiteX17" fmla="*/ 1605897 w 1785146"/>
                  <a:gd name="connsiteY17" fmla="*/ 228558 h 295034"/>
                  <a:gd name="connsiteX18" fmla="*/ 1593075 w 1785146"/>
                  <a:gd name="connsiteY18" fmla="*/ 224326 h 295034"/>
                  <a:gd name="connsiteX19" fmla="*/ 1580253 w 1785146"/>
                  <a:gd name="connsiteY19" fmla="*/ 228558 h 295034"/>
                  <a:gd name="connsiteX20" fmla="*/ 1464977 w 1785146"/>
                  <a:gd name="connsiteY20" fmla="*/ 224326 h 295034"/>
                  <a:gd name="connsiteX21" fmla="*/ 1460745 w 1785146"/>
                  <a:gd name="connsiteY21" fmla="*/ 220093 h 295034"/>
                  <a:gd name="connsiteX22" fmla="*/ 1469334 w 1785146"/>
                  <a:gd name="connsiteY22" fmla="*/ 220093 h 295034"/>
                  <a:gd name="connsiteX23" fmla="*/ 1717064 w 1785146"/>
                  <a:gd name="connsiteY23" fmla="*/ 220093 h 295034"/>
                  <a:gd name="connsiteX24" fmla="*/ 1401115 w 1785146"/>
                  <a:gd name="connsiteY24" fmla="*/ 207396 h 295034"/>
                  <a:gd name="connsiteX25" fmla="*/ 1665900 w 1785146"/>
                  <a:gd name="connsiteY25" fmla="*/ 211628 h 295034"/>
                  <a:gd name="connsiteX26" fmla="*/ 1674489 w 1785146"/>
                  <a:gd name="connsiteY26" fmla="*/ 207396 h 295034"/>
                  <a:gd name="connsiteX27" fmla="*/ 1738600 w 1785146"/>
                  <a:gd name="connsiteY27" fmla="*/ 207396 h 295034"/>
                  <a:gd name="connsiteX28" fmla="*/ 1422651 w 1785146"/>
                  <a:gd name="connsiteY28" fmla="*/ 198930 h 295034"/>
                  <a:gd name="connsiteX29" fmla="*/ 1435473 w 1785146"/>
                  <a:gd name="connsiteY29" fmla="*/ 194698 h 295034"/>
                  <a:gd name="connsiteX30" fmla="*/ 1717313 w 1785146"/>
                  <a:gd name="connsiteY30" fmla="*/ 198930 h 295034"/>
                  <a:gd name="connsiteX31" fmla="*/ 1640504 w 1785146"/>
                  <a:gd name="connsiteY31" fmla="*/ 190465 h 295034"/>
                  <a:gd name="connsiteX32" fmla="*/ 1691793 w 1785146"/>
                  <a:gd name="connsiteY32" fmla="*/ 190465 h 295034"/>
                  <a:gd name="connsiteX33" fmla="*/ 1653326 w 1785146"/>
                  <a:gd name="connsiteY33" fmla="*/ 186233 h 295034"/>
                  <a:gd name="connsiteX34" fmla="*/ 1606395 w 1785146"/>
                  <a:gd name="connsiteY34" fmla="*/ 177768 h 295034"/>
                  <a:gd name="connsiteX35" fmla="*/ 1623449 w 1785146"/>
                  <a:gd name="connsiteY35" fmla="*/ 177768 h 295034"/>
                  <a:gd name="connsiteX36" fmla="*/ 1529461 w 1785146"/>
                  <a:gd name="connsiteY36" fmla="*/ 169303 h 295034"/>
                  <a:gd name="connsiteX37" fmla="*/ 1657559 w 1785146"/>
                  <a:gd name="connsiteY37" fmla="*/ 169303 h 295034"/>
                  <a:gd name="connsiteX38" fmla="*/ 1696026 w 1785146"/>
                  <a:gd name="connsiteY38" fmla="*/ 165070 h 295034"/>
                  <a:gd name="connsiteX39" fmla="*/ 1610627 w 1785146"/>
                  <a:gd name="connsiteY39" fmla="*/ 160837 h 295034"/>
                  <a:gd name="connsiteX40" fmla="*/ 1606395 w 1785146"/>
                  <a:gd name="connsiteY40" fmla="*/ 160837 h 295034"/>
                  <a:gd name="connsiteX41" fmla="*/ 1666149 w 1785146"/>
                  <a:gd name="connsiteY41" fmla="*/ 160837 h 295034"/>
                  <a:gd name="connsiteX42" fmla="*/ 1721670 w 1785146"/>
                  <a:gd name="connsiteY42" fmla="*/ 156605 h 295034"/>
                  <a:gd name="connsiteX43" fmla="*/ 1401365 w 1785146"/>
                  <a:gd name="connsiteY43" fmla="*/ 143907 h 295034"/>
                  <a:gd name="connsiteX44" fmla="*/ 1397132 w 1785146"/>
                  <a:gd name="connsiteY44" fmla="*/ 143907 h 295034"/>
                  <a:gd name="connsiteX45" fmla="*/ 1405722 w 1785146"/>
                  <a:gd name="connsiteY45" fmla="*/ 143907 h 295034"/>
                  <a:gd name="connsiteX46" fmla="*/ 1316091 w 1785146"/>
                  <a:gd name="connsiteY46" fmla="*/ 135442 h 295034"/>
                  <a:gd name="connsiteX47" fmla="*/ 1606519 w 1785146"/>
                  <a:gd name="connsiteY47" fmla="*/ 139675 h 295034"/>
                  <a:gd name="connsiteX48" fmla="*/ 1337503 w 1785146"/>
                  <a:gd name="connsiteY48" fmla="*/ 126977 h 295034"/>
                  <a:gd name="connsiteX49" fmla="*/ 1384434 w 1785146"/>
                  <a:gd name="connsiteY49" fmla="*/ 122744 h 295034"/>
                  <a:gd name="connsiteX50" fmla="*/ 1435723 w 1785146"/>
                  <a:gd name="connsiteY50" fmla="*/ 126977 h 295034"/>
                  <a:gd name="connsiteX51" fmla="*/ 1363147 w 1785146"/>
                  <a:gd name="connsiteY51" fmla="*/ 122744 h 295034"/>
                  <a:gd name="connsiteX52" fmla="*/ 1550998 w 1785146"/>
                  <a:gd name="connsiteY52" fmla="*/ 122744 h 295034"/>
                  <a:gd name="connsiteX53" fmla="*/ 1486888 w 1785146"/>
                  <a:gd name="connsiteY53" fmla="*/ 118512 h 295034"/>
                  <a:gd name="connsiteX54" fmla="*/ 1418544 w 1785146"/>
                  <a:gd name="connsiteY54" fmla="*/ 110047 h 295034"/>
                  <a:gd name="connsiteX55" fmla="*/ 1576518 w 1785146"/>
                  <a:gd name="connsiteY55" fmla="*/ 114279 h 295034"/>
                  <a:gd name="connsiteX56" fmla="*/ 1529586 w 1785146"/>
                  <a:gd name="connsiteY56" fmla="*/ 114279 h 295034"/>
                  <a:gd name="connsiteX57" fmla="*/ 1529586 w 1785146"/>
                  <a:gd name="connsiteY57" fmla="*/ 114279 h 295034"/>
                  <a:gd name="connsiteX58" fmla="*/ 1589340 w 1785146"/>
                  <a:gd name="connsiteY58" fmla="*/ 114279 h 295034"/>
                  <a:gd name="connsiteX59" fmla="*/ 1580750 w 1785146"/>
                  <a:gd name="connsiteY59" fmla="*/ 114279 h 295034"/>
                  <a:gd name="connsiteX60" fmla="*/ 1687560 w 1785146"/>
                  <a:gd name="connsiteY60" fmla="*/ 114279 h 295034"/>
                  <a:gd name="connsiteX61" fmla="*/ 1614984 w 1785146"/>
                  <a:gd name="connsiteY61" fmla="*/ 110047 h 295034"/>
                  <a:gd name="connsiteX62" fmla="*/ 1525353 w 1785146"/>
                  <a:gd name="connsiteY62" fmla="*/ 105814 h 295034"/>
                  <a:gd name="connsiteX63" fmla="*/ 1529586 w 1785146"/>
                  <a:gd name="connsiteY63" fmla="*/ 101582 h 295034"/>
                  <a:gd name="connsiteX64" fmla="*/ 1747314 w 1785146"/>
                  <a:gd name="connsiteY64" fmla="*/ 101582 h 295034"/>
                  <a:gd name="connsiteX65" fmla="*/ 1743082 w 1785146"/>
                  <a:gd name="connsiteY65" fmla="*/ 101582 h 295034"/>
                  <a:gd name="connsiteX66" fmla="*/ 1435599 w 1785146"/>
                  <a:gd name="connsiteY66" fmla="*/ 88884 h 295034"/>
                  <a:gd name="connsiteX67" fmla="*/ 1388667 w 1785146"/>
                  <a:gd name="connsiteY67" fmla="*/ 88884 h 295034"/>
                  <a:gd name="connsiteX68" fmla="*/ 1525353 w 1785146"/>
                  <a:gd name="connsiteY68" fmla="*/ 88884 h 295034"/>
                  <a:gd name="connsiteX69" fmla="*/ 1418544 w 1785146"/>
                  <a:gd name="connsiteY69" fmla="*/ 84651 h 295034"/>
                  <a:gd name="connsiteX70" fmla="*/ 1422777 w 1785146"/>
                  <a:gd name="connsiteY70" fmla="*/ 80419 h 295034"/>
                  <a:gd name="connsiteX71" fmla="*/ 1559463 w 1785146"/>
                  <a:gd name="connsiteY71" fmla="*/ 76186 h 295034"/>
                  <a:gd name="connsiteX72" fmla="*/ 1550873 w 1785146"/>
                  <a:gd name="connsiteY72" fmla="*/ 76186 h 295034"/>
                  <a:gd name="connsiteX73" fmla="*/ 1559463 w 1785146"/>
                  <a:gd name="connsiteY73" fmla="*/ 71954 h 295034"/>
                  <a:gd name="connsiteX74" fmla="*/ 1512531 w 1785146"/>
                  <a:gd name="connsiteY74" fmla="*/ 71954 h 295034"/>
                  <a:gd name="connsiteX75" fmla="*/ 1457011 w 1785146"/>
                  <a:gd name="connsiteY75" fmla="*/ 63488 h 295034"/>
                  <a:gd name="connsiteX76" fmla="*/ 1461242 w 1785146"/>
                  <a:gd name="connsiteY76" fmla="*/ 63488 h 295034"/>
                  <a:gd name="connsiteX77" fmla="*/ 1593572 w 1785146"/>
                  <a:gd name="connsiteY77" fmla="*/ 63488 h 295034"/>
                  <a:gd name="connsiteX78" fmla="*/ 1465475 w 1785146"/>
                  <a:gd name="connsiteY78" fmla="*/ 59256 h 295034"/>
                  <a:gd name="connsiteX79" fmla="*/ 1529586 w 1785146"/>
                  <a:gd name="connsiteY79" fmla="*/ 55023 h 295034"/>
                  <a:gd name="connsiteX80" fmla="*/ 1525353 w 1785146"/>
                  <a:gd name="connsiteY80" fmla="*/ 55023 h 295034"/>
                  <a:gd name="connsiteX81" fmla="*/ 1388667 w 1785146"/>
                  <a:gd name="connsiteY81" fmla="*/ 50791 h 295034"/>
                  <a:gd name="connsiteX82" fmla="*/ 1520996 w 1785146"/>
                  <a:gd name="connsiteY82" fmla="*/ 50791 h 295034"/>
                  <a:gd name="connsiteX83" fmla="*/ 1482530 w 1785146"/>
                  <a:gd name="connsiteY83" fmla="*/ 46558 h 295034"/>
                  <a:gd name="connsiteX84" fmla="*/ 1602038 w 1785146"/>
                  <a:gd name="connsiteY84" fmla="*/ 46558 h 295034"/>
                  <a:gd name="connsiteX85" fmla="*/ 1290322 w 1785146"/>
                  <a:gd name="connsiteY85" fmla="*/ 33860 h 295034"/>
                  <a:gd name="connsiteX86" fmla="*/ 1341611 w 1785146"/>
                  <a:gd name="connsiteY86" fmla="*/ 29628 h 295034"/>
                  <a:gd name="connsiteX87" fmla="*/ 1204923 w 1785146"/>
                  <a:gd name="connsiteY87" fmla="*/ 25395 h 295034"/>
                  <a:gd name="connsiteX88" fmla="*/ 1196334 w 1785146"/>
                  <a:gd name="connsiteY88" fmla="*/ 21163 h 295034"/>
                  <a:gd name="connsiteX89" fmla="*/ 1209156 w 1785146"/>
                  <a:gd name="connsiteY89" fmla="*/ 21163 h 295034"/>
                  <a:gd name="connsiteX90" fmla="*/ 1503817 w 1785146"/>
                  <a:gd name="connsiteY90" fmla="*/ 29628 h 295034"/>
                  <a:gd name="connsiteX91" fmla="*/ 1627682 w 1785146"/>
                  <a:gd name="connsiteY91" fmla="*/ 33860 h 295034"/>
                  <a:gd name="connsiteX92" fmla="*/ 1525229 w 1785146"/>
                  <a:gd name="connsiteY92" fmla="*/ 29628 h 295034"/>
                  <a:gd name="connsiteX93" fmla="*/ 1520996 w 1785146"/>
                  <a:gd name="connsiteY93" fmla="*/ 29628 h 295034"/>
                  <a:gd name="connsiteX94" fmla="*/ 1661916 w 1785146"/>
                  <a:gd name="connsiteY94" fmla="*/ 29628 h 295034"/>
                  <a:gd name="connsiteX95" fmla="*/ 1457011 w 1785146"/>
                  <a:gd name="connsiteY95" fmla="*/ 16930 h 295034"/>
                  <a:gd name="connsiteX96" fmla="*/ 1461242 w 1785146"/>
                  <a:gd name="connsiteY96" fmla="*/ 21163 h 295034"/>
                  <a:gd name="connsiteX97" fmla="*/ 1422777 w 1785146"/>
                  <a:gd name="connsiteY97" fmla="*/ 16930 h 295034"/>
                  <a:gd name="connsiteX98" fmla="*/ 1422777 w 1785146"/>
                  <a:gd name="connsiteY98" fmla="*/ 16930 h 295034"/>
                  <a:gd name="connsiteX99" fmla="*/ 1422777 w 1785146"/>
                  <a:gd name="connsiteY99" fmla="*/ 16930 h 295034"/>
                  <a:gd name="connsiteX100" fmla="*/ 1418544 w 1785146"/>
                  <a:gd name="connsiteY100" fmla="*/ 16930 h 295034"/>
                  <a:gd name="connsiteX101" fmla="*/ 1392900 w 1785146"/>
                  <a:gd name="connsiteY101" fmla="*/ 12698 h 295034"/>
                  <a:gd name="connsiteX102" fmla="*/ 1388667 w 1785146"/>
                  <a:gd name="connsiteY102" fmla="*/ 16930 h 295034"/>
                  <a:gd name="connsiteX103" fmla="*/ 1380077 w 1785146"/>
                  <a:gd name="connsiteY103" fmla="*/ 12698 h 295034"/>
                  <a:gd name="connsiteX104" fmla="*/ 1380077 w 1785146"/>
                  <a:gd name="connsiteY104" fmla="*/ 16930 h 295034"/>
                  <a:gd name="connsiteX105" fmla="*/ 1213513 w 1785146"/>
                  <a:gd name="connsiteY105" fmla="*/ 12698 h 295034"/>
                  <a:gd name="connsiteX106" fmla="*/ 1217746 w 1785146"/>
                  <a:gd name="connsiteY106" fmla="*/ 8465 h 295034"/>
                  <a:gd name="connsiteX107" fmla="*/ 1192101 w 1785146"/>
                  <a:gd name="connsiteY107" fmla="*/ 12698 h 295034"/>
                  <a:gd name="connsiteX108" fmla="*/ 1102471 w 1785146"/>
                  <a:gd name="connsiteY108" fmla="*/ 12698 h 295034"/>
                  <a:gd name="connsiteX109" fmla="*/ 1098238 w 1785146"/>
                  <a:gd name="connsiteY109" fmla="*/ 8465 h 295034"/>
                  <a:gd name="connsiteX110" fmla="*/ 1098238 w 1785146"/>
                  <a:gd name="connsiteY110" fmla="*/ 8465 h 295034"/>
                  <a:gd name="connsiteX111" fmla="*/ 1085416 w 1785146"/>
                  <a:gd name="connsiteY111" fmla="*/ 8465 h 295034"/>
                  <a:gd name="connsiteX112" fmla="*/ 1085416 w 1785146"/>
                  <a:gd name="connsiteY112" fmla="*/ 8465 h 295034"/>
                  <a:gd name="connsiteX113" fmla="*/ 1025662 w 1785146"/>
                  <a:gd name="connsiteY113" fmla="*/ 8465 h 295034"/>
                  <a:gd name="connsiteX114" fmla="*/ 1029894 w 1785146"/>
                  <a:gd name="connsiteY114" fmla="*/ 8465 h 295034"/>
                  <a:gd name="connsiteX115" fmla="*/ 1008483 w 1785146"/>
                  <a:gd name="connsiteY115" fmla="*/ 8465 h 295034"/>
                  <a:gd name="connsiteX116" fmla="*/ 1008483 w 1785146"/>
                  <a:gd name="connsiteY116" fmla="*/ 8465 h 295034"/>
                  <a:gd name="connsiteX117" fmla="*/ 918852 w 1785146"/>
                  <a:gd name="connsiteY117" fmla="*/ 8465 h 295034"/>
                  <a:gd name="connsiteX118" fmla="*/ 918852 w 1785146"/>
                  <a:gd name="connsiteY118" fmla="*/ 4232 h 295034"/>
                  <a:gd name="connsiteX119" fmla="*/ 910263 w 1785146"/>
                  <a:gd name="connsiteY119" fmla="*/ 4232 h 295034"/>
                  <a:gd name="connsiteX120" fmla="*/ 867563 w 1785146"/>
                  <a:gd name="connsiteY120" fmla="*/ 8465 h 295034"/>
                  <a:gd name="connsiteX121" fmla="*/ 854741 w 1785146"/>
                  <a:gd name="connsiteY121" fmla="*/ 8465 h 295034"/>
                  <a:gd name="connsiteX122" fmla="*/ 807809 w 1785146"/>
                  <a:gd name="connsiteY122" fmla="*/ 4232 h 295034"/>
                  <a:gd name="connsiteX123" fmla="*/ 782165 w 1785146"/>
                  <a:gd name="connsiteY123" fmla="*/ 8465 h 295034"/>
                  <a:gd name="connsiteX124" fmla="*/ 769343 w 1785146"/>
                  <a:gd name="connsiteY124" fmla="*/ 4232 h 295034"/>
                  <a:gd name="connsiteX125" fmla="*/ 696767 w 1785146"/>
                  <a:gd name="connsiteY125" fmla="*/ 4232 h 295034"/>
                  <a:gd name="connsiteX126" fmla="*/ 692534 w 1785146"/>
                  <a:gd name="connsiteY126" fmla="*/ 4232 h 295034"/>
                  <a:gd name="connsiteX127" fmla="*/ 688301 w 1785146"/>
                  <a:gd name="connsiteY127" fmla="*/ 4232 h 295034"/>
                  <a:gd name="connsiteX128" fmla="*/ 684069 w 1785146"/>
                  <a:gd name="connsiteY128" fmla="*/ 4232 h 295034"/>
                  <a:gd name="connsiteX129" fmla="*/ 637137 w 1785146"/>
                  <a:gd name="connsiteY129" fmla="*/ 4232 h 295034"/>
                  <a:gd name="connsiteX130" fmla="*/ 611493 w 1785146"/>
                  <a:gd name="connsiteY130" fmla="*/ 4232 h 295034"/>
                  <a:gd name="connsiteX131" fmla="*/ 329654 w 1785146"/>
                  <a:gd name="connsiteY131" fmla="*/ 4232 h 295034"/>
                  <a:gd name="connsiteX132" fmla="*/ 329654 w 1785146"/>
                  <a:gd name="connsiteY132" fmla="*/ 0 h 295034"/>
                  <a:gd name="connsiteX133" fmla="*/ 359531 w 1785146"/>
                  <a:gd name="connsiteY133" fmla="*/ 0 h 295034"/>
                  <a:gd name="connsiteX134" fmla="*/ 257078 w 1785146"/>
                  <a:gd name="connsiteY134" fmla="*/ 4232 h 295034"/>
                  <a:gd name="connsiteX135" fmla="*/ 5116 w 1785146"/>
                  <a:gd name="connsiteY135" fmla="*/ 25395 h 295034"/>
                  <a:gd name="connsiteX136" fmla="*/ 13705 w 1785146"/>
                  <a:gd name="connsiteY136" fmla="*/ 25395 h 295034"/>
                  <a:gd name="connsiteX137" fmla="*/ 883 w 1785146"/>
                  <a:gd name="connsiteY137" fmla="*/ 33860 h 295034"/>
                  <a:gd name="connsiteX138" fmla="*/ 9473 w 1785146"/>
                  <a:gd name="connsiteY138" fmla="*/ 33860 h 295034"/>
                  <a:gd name="connsiteX139" fmla="*/ 883 w 1785146"/>
                  <a:gd name="connsiteY139" fmla="*/ 38093 h 295034"/>
                  <a:gd name="connsiteX140" fmla="*/ 13705 w 1785146"/>
                  <a:gd name="connsiteY140" fmla="*/ 42326 h 295034"/>
                  <a:gd name="connsiteX141" fmla="*/ 883 w 1785146"/>
                  <a:gd name="connsiteY141" fmla="*/ 46558 h 295034"/>
                  <a:gd name="connsiteX142" fmla="*/ 883 w 1785146"/>
                  <a:gd name="connsiteY142" fmla="*/ 50791 h 295034"/>
                  <a:gd name="connsiteX143" fmla="*/ 13705 w 1785146"/>
                  <a:gd name="connsiteY143" fmla="*/ 55023 h 295034"/>
                  <a:gd name="connsiteX144" fmla="*/ 5116 w 1785146"/>
                  <a:gd name="connsiteY144" fmla="*/ 63488 h 295034"/>
                  <a:gd name="connsiteX145" fmla="*/ 13705 w 1785146"/>
                  <a:gd name="connsiteY145" fmla="*/ 67721 h 295034"/>
                  <a:gd name="connsiteX146" fmla="*/ 9473 w 1785146"/>
                  <a:gd name="connsiteY146" fmla="*/ 67721 h 295034"/>
                  <a:gd name="connsiteX147" fmla="*/ 5241 w 1785146"/>
                  <a:gd name="connsiteY147" fmla="*/ 71954 h 295034"/>
                  <a:gd name="connsiteX148" fmla="*/ 22295 w 1785146"/>
                  <a:gd name="connsiteY148" fmla="*/ 84651 h 295034"/>
                  <a:gd name="connsiteX149" fmla="*/ 13705 w 1785146"/>
                  <a:gd name="connsiteY149" fmla="*/ 88884 h 295034"/>
                  <a:gd name="connsiteX150" fmla="*/ 26527 w 1785146"/>
                  <a:gd name="connsiteY150" fmla="*/ 88884 h 295034"/>
                  <a:gd name="connsiteX151" fmla="*/ 9473 w 1785146"/>
                  <a:gd name="connsiteY151" fmla="*/ 93116 h 295034"/>
                  <a:gd name="connsiteX152" fmla="*/ 18062 w 1785146"/>
                  <a:gd name="connsiteY152" fmla="*/ 97349 h 295034"/>
                  <a:gd name="connsiteX153" fmla="*/ 9473 w 1785146"/>
                  <a:gd name="connsiteY153" fmla="*/ 101582 h 295034"/>
                  <a:gd name="connsiteX154" fmla="*/ 13705 w 1785146"/>
                  <a:gd name="connsiteY154" fmla="*/ 101582 h 295034"/>
                  <a:gd name="connsiteX155" fmla="*/ 17938 w 1785146"/>
                  <a:gd name="connsiteY155" fmla="*/ 105814 h 295034"/>
                  <a:gd name="connsiteX156" fmla="*/ 30760 w 1785146"/>
                  <a:gd name="connsiteY156" fmla="*/ 110047 h 295034"/>
                  <a:gd name="connsiteX157" fmla="*/ 17938 w 1785146"/>
                  <a:gd name="connsiteY157" fmla="*/ 110047 h 295034"/>
                  <a:gd name="connsiteX158" fmla="*/ 26527 w 1785146"/>
                  <a:gd name="connsiteY158" fmla="*/ 114279 h 295034"/>
                  <a:gd name="connsiteX159" fmla="*/ 22295 w 1785146"/>
                  <a:gd name="connsiteY159" fmla="*/ 114279 h 295034"/>
                  <a:gd name="connsiteX160" fmla="*/ 26527 w 1785146"/>
                  <a:gd name="connsiteY160" fmla="*/ 118512 h 295034"/>
                  <a:gd name="connsiteX161" fmla="*/ 26527 w 1785146"/>
                  <a:gd name="connsiteY161" fmla="*/ 126977 h 295034"/>
                  <a:gd name="connsiteX162" fmla="*/ 47939 w 1785146"/>
                  <a:gd name="connsiteY162" fmla="*/ 135442 h 295034"/>
                  <a:gd name="connsiteX163" fmla="*/ 30884 w 1785146"/>
                  <a:gd name="connsiteY163" fmla="*/ 139675 h 295034"/>
                  <a:gd name="connsiteX164" fmla="*/ 26652 w 1785146"/>
                  <a:gd name="connsiteY164" fmla="*/ 139675 h 295034"/>
                  <a:gd name="connsiteX165" fmla="*/ 56529 w 1785146"/>
                  <a:gd name="connsiteY165" fmla="*/ 148140 h 295034"/>
                  <a:gd name="connsiteX166" fmla="*/ 30884 w 1785146"/>
                  <a:gd name="connsiteY166" fmla="*/ 152372 h 295034"/>
                  <a:gd name="connsiteX167" fmla="*/ 47939 w 1785146"/>
                  <a:gd name="connsiteY167" fmla="*/ 152372 h 295034"/>
                  <a:gd name="connsiteX168" fmla="*/ 35117 w 1785146"/>
                  <a:gd name="connsiteY168" fmla="*/ 160837 h 295034"/>
                  <a:gd name="connsiteX169" fmla="*/ 47939 w 1785146"/>
                  <a:gd name="connsiteY169" fmla="*/ 165070 h 295034"/>
                  <a:gd name="connsiteX170" fmla="*/ 30884 w 1785146"/>
                  <a:gd name="connsiteY170" fmla="*/ 173535 h 295034"/>
                  <a:gd name="connsiteX171" fmla="*/ 39475 w 1785146"/>
                  <a:gd name="connsiteY171" fmla="*/ 173535 h 295034"/>
                  <a:gd name="connsiteX172" fmla="*/ 39475 w 1785146"/>
                  <a:gd name="connsiteY172" fmla="*/ 182000 h 295034"/>
                  <a:gd name="connsiteX173" fmla="*/ 48064 w 1785146"/>
                  <a:gd name="connsiteY173" fmla="*/ 186233 h 295034"/>
                  <a:gd name="connsiteX174" fmla="*/ 39475 w 1785146"/>
                  <a:gd name="connsiteY174" fmla="*/ 190465 h 295034"/>
                  <a:gd name="connsiteX175" fmla="*/ 60886 w 1785146"/>
                  <a:gd name="connsiteY175" fmla="*/ 194698 h 295034"/>
                  <a:gd name="connsiteX176" fmla="*/ 39475 w 1785146"/>
                  <a:gd name="connsiteY176" fmla="*/ 198930 h 295034"/>
                  <a:gd name="connsiteX177" fmla="*/ 43707 w 1785146"/>
                  <a:gd name="connsiteY177" fmla="*/ 203163 h 295034"/>
                  <a:gd name="connsiteX178" fmla="*/ 35117 w 1785146"/>
                  <a:gd name="connsiteY178" fmla="*/ 203163 h 295034"/>
                  <a:gd name="connsiteX179" fmla="*/ 52172 w 1785146"/>
                  <a:gd name="connsiteY179" fmla="*/ 207396 h 295034"/>
                  <a:gd name="connsiteX180" fmla="*/ 47939 w 1785146"/>
                  <a:gd name="connsiteY180" fmla="*/ 207396 h 295034"/>
                  <a:gd name="connsiteX181" fmla="*/ 60761 w 1785146"/>
                  <a:gd name="connsiteY181" fmla="*/ 211628 h 295034"/>
                  <a:gd name="connsiteX182" fmla="*/ 43707 w 1785146"/>
                  <a:gd name="connsiteY182" fmla="*/ 215861 h 295034"/>
                  <a:gd name="connsiteX183" fmla="*/ 47939 w 1785146"/>
                  <a:gd name="connsiteY183" fmla="*/ 215861 h 295034"/>
                  <a:gd name="connsiteX184" fmla="*/ 43707 w 1785146"/>
                  <a:gd name="connsiteY184" fmla="*/ 220093 h 295034"/>
                  <a:gd name="connsiteX185" fmla="*/ 69351 w 1785146"/>
                  <a:gd name="connsiteY185" fmla="*/ 220093 h 295034"/>
                  <a:gd name="connsiteX186" fmla="*/ 43707 w 1785146"/>
                  <a:gd name="connsiteY186" fmla="*/ 224326 h 295034"/>
                  <a:gd name="connsiteX187" fmla="*/ 90638 w 1785146"/>
                  <a:gd name="connsiteY187" fmla="*/ 228558 h 295034"/>
                  <a:gd name="connsiteX188" fmla="*/ 35117 w 1785146"/>
                  <a:gd name="connsiteY188" fmla="*/ 237024 h 295034"/>
                  <a:gd name="connsiteX189" fmla="*/ 47939 w 1785146"/>
                  <a:gd name="connsiteY189" fmla="*/ 241256 h 295034"/>
                  <a:gd name="connsiteX190" fmla="*/ 43707 w 1785146"/>
                  <a:gd name="connsiteY190" fmla="*/ 241256 h 295034"/>
                  <a:gd name="connsiteX191" fmla="*/ 65118 w 1785146"/>
                  <a:gd name="connsiteY191" fmla="*/ 245489 h 295034"/>
                  <a:gd name="connsiteX192" fmla="*/ 56529 w 1785146"/>
                  <a:gd name="connsiteY192" fmla="*/ 249721 h 295034"/>
                  <a:gd name="connsiteX193" fmla="*/ 56529 w 1785146"/>
                  <a:gd name="connsiteY193" fmla="*/ 249721 h 295034"/>
                  <a:gd name="connsiteX194" fmla="*/ 47939 w 1785146"/>
                  <a:gd name="connsiteY194" fmla="*/ 253954 h 295034"/>
                  <a:gd name="connsiteX195" fmla="*/ 69351 w 1785146"/>
                  <a:gd name="connsiteY195" fmla="*/ 258186 h 295034"/>
                  <a:gd name="connsiteX196" fmla="*/ 244380 w 1785146"/>
                  <a:gd name="connsiteY196" fmla="*/ 283582 h 295034"/>
                  <a:gd name="connsiteX197" fmla="*/ 244380 w 1785146"/>
                  <a:gd name="connsiteY197" fmla="*/ 283582 h 295034"/>
                  <a:gd name="connsiteX198" fmla="*/ 351190 w 1785146"/>
                  <a:gd name="connsiteY198" fmla="*/ 287814 h 295034"/>
                  <a:gd name="connsiteX199" fmla="*/ 372602 w 1785146"/>
                  <a:gd name="connsiteY199" fmla="*/ 292047 h 295034"/>
                  <a:gd name="connsiteX200" fmla="*/ 1013088 w 1785146"/>
                  <a:gd name="connsiteY200" fmla="*/ 292047 h 295034"/>
                  <a:gd name="connsiteX201" fmla="*/ 1051556 w 1785146"/>
                  <a:gd name="connsiteY201" fmla="*/ 292047 h 295034"/>
                  <a:gd name="connsiteX202" fmla="*/ 1299285 w 1785146"/>
                  <a:gd name="connsiteY202" fmla="*/ 292047 h 295034"/>
                  <a:gd name="connsiteX203" fmla="*/ 1295052 w 1785146"/>
                  <a:gd name="connsiteY203" fmla="*/ 292047 h 295034"/>
                  <a:gd name="connsiteX204" fmla="*/ 1367628 w 1785146"/>
                  <a:gd name="connsiteY204" fmla="*/ 287814 h 295034"/>
                  <a:gd name="connsiteX205" fmla="*/ 1371861 w 1785146"/>
                  <a:gd name="connsiteY205" fmla="*/ 292047 h 295034"/>
                  <a:gd name="connsiteX206" fmla="*/ 1435972 w 1785146"/>
                  <a:gd name="connsiteY206" fmla="*/ 287814 h 295034"/>
                  <a:gd name="connsiteX207" fmla="*/ 1713578 w 1785146"/>
                  <a:gd name="connsiteY207" fmla="*/ 283582 h 295034"/>
                  <a:gd name="connsiteX208" fmla="*/ 1666646 w 1785146"/>
                  <a:gd name="connsiteY208" fmla="*/ 279349 h 295034"/>
                  <a:gd name="connsiteX209" fmla="*/ 1777689 w 1785146"/>
                  <a:gd name="connsiteY209" fmla="*/ 266652 h 295034"/>
                  <a:gd name="connsiteX210" fmla="*/ 1332647 w 1785146"/>
                  <a:gd name="connsiteY210" fmla="*/ 262419 h 295034"/>
                  <a:gd name="connsiteX211" fmla="*/ 1332647 w 1785146"/>
                  <a:gd name="connsiteY211" fmla="*/ 262419 h 295034"/>
                  <a:gd name="connsiteX212" fmla="*/ 1430868 w 1785146"/>
                  <a:gd name="connsiteY212" fmla="*/ 55148 h 295034"/>
                  <a:gd name="connsiteX213" fmla="*/ 1422278 w 1785146"/>
                  <a:gd name="connsiteY213" fmla="*/ 55148 h 295034"/>
                  <a:gd name="connsiteX214" fmla="*/ 1413688 w 1785146"/>
                  <a:gd name="connsiteY214" fmla="*/ 55148 h 295034"/>
                  <a:gd name="connsiteX215" fmla="*/ 1430868 w 1785146"/>
                  <a:gd name="connsiteY215" fmla="*/ 55148 h 295034"/>
                  <a:gd name="connsiteX216" fmla="*/ 1430868 w 1785146"/>
                  <a:gd name="connsiteY216" fmla="*/ 55148 h 295034"/>
                  <a:gd name="connsiteX217" fmla="*/ 1430868 w 1785146"/>
                  <a:gd name="connsiteY217" fmla="*/ 55148 h 295034"/>
                  <a:gd name="connsiteX218" fmla="*/ 1319825 w 1785146"/>
                  <a:gd name="connsiteY218" fmla="*/ 287814 h 295034"/>
                  <a:gd name="connsiteX219" fmla="*/ 1345469 w 1785146"/>
                  <a:gd name="connsiteY219" fmla="*/ 287814 h 295034"/>
                  <a:gd name="connsiteX220" fmla="*/ 1319825 w 1785146"/>
                  <a:gd name="connsiteY220" fmla="*/ 287814 h 295034"/>
                  <a:gd name="connsiteX221" fmla="*/ 1319825 w 1785146"/>
                  <a:gd name="connsiteY221" fmla="*/ 287814 h 295034"/>
                  <a:gd name="connsiteX222" fmla="*/ 1371114 w 1785146"/>
                  <a:gd name="connsiteY222" fmla="*/ 275117 h 295034"/>
                  <a:gd name="connsiteX223" fmla="*/ 1362524 w 1785146"/>
                  <a:gd name="connsiteY223" fmla="*/ 275117 h 295034"/>
                  <a:gd name="connsiteX224" fmla="*/ 1221605 w 1785146"/>
                  <a:gd name="connsiteY224" fmla="*/ 275117 h 295034"/>
                  <a:gd name="connsiteX225" fmla="*/ 1200193 w 1785146"/>
                  <a:gd name="connsiteY225" fmla="*/ 275117 h 295034"/>
                  <a:gd name="connsiteX226" fmla="*/ 1221605 w 1785146"/>
                  <a:gd name="connsiteY226" fmla="*/ 275117 h 295034"/>
                  <a:gd name="connsiteX227" fmla="*/ 1388168 w 1785146"/>
                  <a:gd name="connsiteY227" fmla="*/ 270884 h 295034"/>
                  <a:gd name="connsiteX228" fmla="*/ 1400991 w 1785146"/>
                  <a:gd name="connsiteY228" fmla="*/ 275117 h 295034"/>
                  <a:gd name="connsiteX229" fmla="*/ 1482156 w 1785146"/>
                  <a:gd name="connsiteY229" fmla="*/ 275117 h 295034"/>
                  <a:gd name="connsiteX230" fmla="*/ 1371114 w 1785146"/>
                  <a:gd name="connsiteY230" fmla="*/ 275117 h 295034"/>
                  <a:gd name="connsiteX231" fmla="*/ 1371114 w 1785146"/>
                  <a:gd name="connsiteY231" fmla="*/ 275117 h 295034"/>
                  <a:gd name="connsiteX232" fmla="*/ 1371114 w 1785146"/>
                  <a:gd name="connsiteY232" fmla="*/ 275117 h 295034"/>
                  <a:gd name="connsiteX233" fmla="*/ 1605897 w 1785146"/>
                  <a:gd name="connsiteY233" fmla="*/ 279349 h 295034"/>
                  <a:gd name="connsiteX234" fmla="*/ 1503444 w 1785146"/>
                  <a:gd name="connsiteY234" fmla="*/ 279349 h 295034"/>
                  <a:gd name="connsiteX235" fmla="*/ 1503444 w 1785146"/>
                  <a:gd name="connsiteY235" fmla="*/ 275117 h 295034"/>
                  <a:gd name="connsiteX236" fmla="*/ 1605897 w 1785146"/>
                  <a:gd name="connsiteY236" fmla="*/ 279349 h 295034"/>
                  <a:gd name="connsiteX237" fmla="*/ 1657186 w 1785146"/>
                  <a:gd name="connsiteY237" fmla="*/ 279349 h 295034"/>
                  <a:gd name="connsiteX238" fmla="*/ 1605897 w 1785146"/>
                  <a:gd name="connsiteY238" fmla="*/ 279349 h 295034"/>
                  <a:gd name="connsiteX239" fmla="*/ 1605897 w 1785146"/>
                  <a:gd name="connsiteY239" fmla="*/ 279349 h 2950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</a:cxnLst>
                <a:rect l="l" t="t" r="r" b="b"/>
                <a:pathLst>
                  <a:path w="1785146" h="295034">
                    <a:moveTo>
                      <a:pt x="1332647" y="262419"/>
                    </a:moveTo>
                    <a:cubicBezTo>
                      <a:pt x="1332647" y="258186"/>
                      <a:pt x="1332647" y="258186"/>
                      <a:pt x="1332647" y="258186"/>
                    </a:cubicBezTo>
                    <a:cubicBezTo>
                      <a:pt x="1349702" y="258186"/>
                      <a:pt x="1366757" y="258186"/>
                      <a:pt x="1383936" y="258186"/>
                    </a:cubicBezTo>
                    <a:cubicBezTo>
                      <a:pt x="1388168" y="258186"/>
                      <a:pt x="1388168" y="258186"/>
                      <a:pt x="1388168" y="258186"/>
                    </a:cubicBezTo>
                    <a:cubicBezTo>
                      <a:pt x="1383936" y="258186"/>
                      <a:pt x="1375346" y="258186"/>
                      <a:pt x="1371114" y="253954"/>
                    </a:cubicBezTo>
                    <a:cubicBezTo>
                      <a:pt x="1503444" y="253954"/>
                      <a:pt x="1503444" y="253954"/>
                      <a:pt x="1503444" y="253954"/>
                    </a:cubicBezTo>
                    <a:cubicBezTo>
                      <a:pt x="1512033" y="253954"/>
                      <a:pt x="1512033" y="253954"/>
                      <a:pt x="1512033" y="253954"/>
                    </a:cubicBezTo>
                    <a:cubicBezTo>
                      <a:pt x="1584610" y="253954"/>
                      <a:pt x="1661543" y="258186"/>
                      <a:pt x="1729762" y="253954"/>
                    </a:cubicBezTo>
                    <a:cubicBezTo>
                      <a:pt x="1721171" y="249721"/>
                      <a:pt x="1721171" y="249721"/>
                      <a:pt x="1721171" y="249721"/>
                    </a:cubicBezTo>
                    <a:cubicBezTo>
                      <a:pt x="1742583" y="249721"/>
                      <a:pt x="1768103" y="249721"/>
                      <a:pt x="1785282" y="245489"/>
                    </a:cubicBezTo>
                    <a:cubicBezTo>
                      <a:pt x="1635774" y="241256"/>
                      <a:pt x="1486389" y="249721"/>
                      <a:pt x="1345469" y="237024"/>
                    </a:cubicBezTo>
                    <a:cubicBezTo>
                      <a:pt x="1345469" y="237024"/>
                      <a:pt x="1349702" y="237024"/>
                      <a:pt x="1349702" y="232791"/>
                    </a:cubicBezTo>
                    <a:cubicBezTo>
                      <a:pt x="1486389" y="232791"/>
                      <a:pt x="1627309" y="245489"/>
                      <a:pt x="1763872" y="237024"/>
                    </a:cubicBezTo>
                    <a:cubicBezTo>
                      <a:pt x="1725404" y="232791"/>
                      <a:pt x="1678473" y="232791"/>
                      <a:pt x="1640007" y="228558"/>
                    </a:cubicBezTo>
                    <a:lnTo>
                      <a:pt x="1640007" y="228558"/>
                    </a:lnTo>
                    <a:cubicBezTo>
                      <a:pt x="1704118" y="228558"/>
                      <a:pt x="1704118" y="228558"/>
                      <a:pt x="1704118" y="228558"/>
                    </a:cubicBezTo>
                    <a:cubicBezTo>
                      <a:pt x="1605897" y="224326"/>
                      <a:pt x="1605897" y="224326"/>
                      <a:pt x="1605897" y="224326"/>
                    </a:cubicBezTo>
                    <a:cubicBezTo>
                      <a:pt x="1605897" y="228558"/>
                      <a:pt x="1610130" y="228558"/>
                      <a:pt x="1605897" y="228558"/>
                    </a:cubicBezTo>
                    <a:cubicBezTo>
                      <a:pt x="1601664" y="228558"/>
                      <a:pt x="1593075" y="228558"/>
                      <a:pt x="1593075" y="224326"/>
                    </a:cubicBezTo>
                    <a:cubicBezTo>
                      <a:pt x="1588842" y="228558"/>
                      <a:pt x="1580253" y="224326"/>
                      <a:pt x="1580253" y="228558"/>
                    </a:cubicBezTo>
                    <a:cubicBezTo>
                      <a:pt x="1546143" y="228558"/>
                      <a:pt x="1507676" y="224326"/>
                      <a:pt x="1464977" y="224326"/>
                    </a:cubicBezTo>
                    <a:cubicBezTo>
                      <a:pt x="1460745" y="220093"/>
                      <a:pt x="1460745" y="220093"/>
                      <a:pt x="1460745" y="220093"/>
                    </a:cubicBezTo>
                    <a:cubicBezTo>
                      <a:pt x="1469334" y="220093"/>
                      <a:pt x="1469334" y="220093"/>
                      <a:pt x="1469334" y="220093"/>
                    </a:cubicBezTo>
                    <a:cubicBezTo>
                      <a:pt x="1554733" y="220093"/>
                      <a:pt x="1640131" y="224326"/>
                      <a:pt x="1717064" y="220093"/>
                    </a:cubicBezTo>
                    <a:cubicBezTo>
                      <a:pt x="1614611" y="215861"/>
                      <a:pt x="1503568" y="215861"/>
                      <a:pt x="1401115" y="207396"/>
                    </a:cubicBezTo>
                    <a:cubicBezTo>
                      <a:pt x="1486513" y="207396"/>
                      <a:pt x="1576144" y="211628"/>
                      <a:pt x="1665900" y="211628"/>
                    </a:cubicBezTo>
                    <a:cubicBezTo>
                      <a:pt x="1674489" y="207396"/>
                      <a:pt x="1674489" y="207396"/>
                      <a:pt x="1674489" y="207396"/>
                    </a:cubicBezTo>
                    <a:cubicBezTo>
                      <a:pt x="1738600" y="207396"/>
                      <a:pt x="1738600" y="207396"/>
                      <a:pt x="1738600" y="207396"/>
                    </a:cubicBezTo>
                    <a:cubicBezTo>
                      <a:pt x="1636147" y="203163"/>
                      <a:pt x="1529337" y="198930"/>
                      <a:pt x="1422651" y="198930"/>
                    </a:cubicBezTo>
                    <a:cubicBezTo>
                      <a:pt x="1426884" y="194698"/>
                      <a:pt x="1431241" y="194698"/>
                      <a:pt x="1435473" y="194698"/>
                    </a:cubicBezTo>
                    <a:cubicBezTo>
                      <a:pt x="1529461" y="198930"/>
                      <a:pt x="1623325" y="203163"/>
                      <a:pt x="1717313" y="198930"/>
                    </a:cubicBezTo>
                    <a:cubicBezTo>
                      <a:pt x="1691669" y="198930"/>
                      <a:pt x="1666024" y="194698"/>
                      <a:pt x="1640504" y="190465"/>
                    </a:cubicBezTo>
                    <a:cubicBezTo>
                      <a:pt x="1653326" y="186233"/>
                      <a:pt x="1674614" y="194698"/>
                      <a:pt x="1691793" y="190465"/>
                    </a:cubicBezTo>
                    <a:cubicBezTo>
                      <a:pt x="1653326" y="186233"/>
                      <a:pt x="1653326" y="186233"/>
                      <a:pt x="1653326" y="186233"/>
                    </a:cubicBezTo>
                    <a:cubicBezTo>
                      <a:pt x="1644737" y="177768"/>
                      <a:pt x="1619217" y="186233"/>
                      <a:pt x="1606395" y="177768"/>
                    </a:cubicBezTo>
                    <a:cubicBezTo>
                      <a:pt x="1623449" y="177768"/>
                      <a:pt x="1623449" y="177768"/>
                      <a:pt x="1623449" y="177768"/>
                    </a:cubicBezTo>
                    <a:cubicBezTo>
                      <a:pt x="1529461" y="169303"/>
                      <a:pt x="1529461" y="169303"/>
                      <a:pt x="1529461" y="169303"/>
                    </a:cubicBezTo>
                    <a:cubicBezTo>
                      <a:pt x="1657559" y="169303"/>
                      <a:pt x="1657559" y="169303"/>
                      <a:pt x="1657559" y="169303"/>
                    </a:cubicBezTo>
                    <a:cubicBezTo>
                      <a:pt x="1666149" y="160837"/>
                      <a:pt x="1687436" y="169303"/>
                      <a:pt x="1696026" y="165070"/>
                    </a:cubicBezTo>
                    <a:cubicBezTo>
                      <a:pt x="1610627" y="160837"/>
                      <a:pt x="1610627" y="160837"/>
                      <a:pt x="1610627" y="160837"/>
                    </a:cubicBezTo>
                    <a:cubicBezTo>
                      <a:pt x="1606395" y="160837"/>
                      <a:pt x="1606395" y="160837"/>
                      <a:pt x="1606395" y="160837"/>
                    </a:cubicBezTo>
                    <a:cubicBezTo>
                      <a:pt x="1623449" y="156605"/>
                      <a:pt x="1644861" y="165070"/>
                      <a:pt x="1666149" y="160837"/>
                    </a:cubicBezTo>
                    <a:cubicBezTo>
                      <a:pt x="1683203" y="156605"/>
                      <a:pt x="1704615" y="160837"/>
                      <a:pt x="1721670" y="156605"/>
                    </a:cubicBezTo>
                    <a:cubicBezTo>
                      <a:pt x="1610627" y="156605"/>
                      <a:pt x="1512407" y="148140"/>
                      <a:pt x="1401365" y="143907"/>
                    </a:cubicBezTo>
                    <a:cubicBezTo>
                      <a:pt x="1397132" y="143907"/>
                      <a:pt x="1397132" y="143907"/>
                      <a:pt x="1397132" y="143907"/>
                    </a:cubicBezTo>
                    <a:cubicBezTo>
                      <a:pt x="1397132" y="139675"/>
                      <a:pt x="1401365" y="143907"/>
                      <a:pt x="1405722" y="143907"/>
                    </a:cubicBezTo>
                    <a:cubicBezTo>
                      <a:pt x="1380077" y="135442"/>
                      <a:pt x="1345968" y="139675"/>
                      <a:pt x="1316091" y="135442"/>
                    </a:cubicBezTo>
                    <a:cubicBezTo>
                      <a:pt x="1410079" y="131209"/>
                      <a:pt x="1508298" y="143907"/>
                      <a:pt x="1606519" y="139675"/>
                    </a:cubicBezTo>
                    <a:cubicBezTo>
                      <a:pt x="1521121" y="131209"/>
                      <a:pt x="1427134" y="131209"/>
                      <a:pt x="1337503" y="126977"/>
                    </a:cubicBezTo>
                    <a:cubicBezTo>
                      <a:pt x="1350325" y="122744"/>
                      <a:pt x="1371612" y="126977"/>
                      <a:pt x="1384434" y="122744"/>
                    </a:cubicBezTo>
                    <a:cubicBezTo>
                      <a:pt x="1401489" y="126977"/>
                      <a:pt x="1418544" y="126977"/>
                      <a:pt x="1435723" y="126977"/>
                    </a:cubicBezTo>
                    <a:cubicBezTo>
                      <a:pt x="1410079" y="118512"/>
                      <a:pt x="1384434" y="126977"/>
                      <a:pt x="1363147" y="122744"/>
                    </a:cubicBezTo>
                    <a:cubicBezTo>
                      <a:pt x="1427258" y="114279"/>
                      <a:pt x="1487012" y="126977"/>
                      <a:pt x="1550998" y="122744"/>
                    </a:cubicBezTo>
                    <a:cubicBezTo>
                      <a:pt x="1486888" y="118512"/>
                      <a:pt x="1486888" y="118512"/>
                      <a:pt x="1486888" y="118512"/>
                    </a:cubicBezTo>
                    <a:cubicBezTo>
                      <a:pt x="1465475" y="110047"/>
                      <a:pt x="1435599" y="118512"/>
                      <a:pt x="1418544" y="110047"/>
                    </a:cubicBezTo>
                    <a:cubicBezTo>
                      <a:pt x="1474064" y="105814"/>
                      <a:pt x="1525353" y="110047"/>
                      <a:pt x="1576518" y="114279"/>
                    </a:cubicBezTo>
                    <a:cubicBezTo>
                      <a:pt x="1563695" y="114279"/>
                      <a:pt x="1542408" y="114279"/>
                      <a:pt x="1529586" y="114279"/>
                    </a:cubicBezTo>
                    <a:lnTo>
                      <a:pt x="1529586" y="114279"/>
                    </a:lnTo>
                    <a:cubicBezTo>
                      <a:pt x="1550998" y="110047"/>
                      <a:pt x="1572285" y="118512"/>
                      <a:pt x="1589340" y="114279"/>
                    </a:cubicBezTo>
                    <a:cubicBezTo>
                      <a:pt x="1585107" y="114279"/>
                      <a:pt x="1580750" y="114279"/>
                      <a:pt x="1580750" y="114279"/>
                    </a:cubicBezTo>
                    <a:cubicBezTo>
                      <a:pt x="1614860" y="110047"/>
                      <a:pt x="1653326" y="118512"/>
                      <a:pt x="1687560" y="114279"/>
                    </a:cubicBezTo>
                    <a:cubicBezTo>
                      <a:pt x="1614984" y="110047"/>
                      <a:pt x="1614984" y="110047"/>
                      <a:pt x="1614984" y="110047"/>
                    </a:cubicBezTo>
                    <a:cubicBezTo>
                      <a:pt x="1585107" y="105814"/>
                      <a:pt x="1559463" y="110047"/>
                      <a:pt x="1525353" y="105814"/>
                    </a:cubicBezTo>
                    <a:cubicBezTo>
                      <a:pt x="1529586" y="101582"/>
                      <a:pt x="1529586" y="101582"/>
                      <a:pt x="1529586" y="101582"/>
                    </a:cubicBezTo>
                    <a:cubicBezTo>
                      <a:pt x="1606395" y="110047"/>
                      <a:pt x="1666273" y="97349"/>
                      <a:pt x="1747314" y="101582"/>
                    </a:cubicBezTo>
                    <a:cubicBezTo>
                      <a:pt x="1743082" y="101582"/>
                      <a:pt x="1743082" y="101582"/>
                      <a:pt x="1743082" y="101582"/>
                    </a:cubicBezTo>
                    <a:cubicBezTo>
                      <a:pt x="1435599" y="88884"/>
                      <a:pt x="1435599" y="88884"/>
                      <a:pt x="1435599" y="88884"/>
                    </a:cubicBezTo>
                    <a:cubicBezTo>
                      <a:pt x="1388667" y="88884"/>
                      <a:pt x="1388667" y="88884"/>
                      <a:pt x="1388667" y="88884"/>
                    </a:cubicBezTo>
                    <a:cubicBezTo>
                      <a:pt x="1435599" y="84651"/>
                      <a:pt x="1478297" y="93116"/>
                      <a:pt x="1525353" y="88884"/>
                    </a:cubicBezTo>
                    <a:cubicBezTo>
                      <a:pt x="1491245" y="84651"/>
                      <a:pt x="1452778" y="84651"/>
                      <a:pt x="1418544" y="84651"/>
                    </a:cubicBezTo>
                    <a:cubicBezTo>
                      <a:pt x="1422777" y="80419"/>
                      <a:pt x="1422777" y="80419"/>
                      <a:pt x="1422777" y="80419"/>
                    </a:cubicBezTo>
                    <a:cubicBezTo>
                      <a:pt x="1465475" y="80419"/>
                      <a:pt x="1520996" y="84651"/>
                      <a:pt x="1559463" y="76186"/>
                    </a:cubicBezTo>
                    <a:cubicBezTo>
                      <a:pt x="1555230" y="76186"/>
                      <a:pt x="1550873" y="76186"/>
                      <a:pt x="1550873" y="76186"/>
                    </a:cubicBezTo>
                    <a:cubicBezTo>
                      <a:pt x="1559463" y="71954"/>
                      <a:pt x="1559463" y="71954"/>
                      <a:pt x="1559463" y="71954"/>
                    </a:cubicBezTo>
                    <a:cubicBezTo>
                      <a:pt x="1512531" y="71954"/>
                      <a:pt x="1512531" y="71954"/>
                      <a:pt x="1512531" y="71954"/>
                    </a:cubicBezTo>
                    <a:cubicBezTo>
                      <a:pt x="1499709" y="63488"/>
                      <a:pt x="1474064" y="67721"/>
                      <a:pt x="1457011" y="63488"/>
                    </a:cubicBezTo>
                    <a:cubicBezTo>
                      <a:pt x="1461242" y="63488"/>
                      <a:pt x="1461242" y="63488"/>
                      <a:pt x="1461242" y="63488"/>
                    </a:cubicBezTo>
                    <a:cubicBezTo>
                      <a:pt x="1503941" y="63488"/>
                      <a:pt x="1550873" y="63488"/>
                      <a:pt x="1593572" y="63488"/>
                    </a:cubicBezTo>
                    <a:cubicBezTo>
                      <a:pt x="1465475" y="59256"/>
                      <a:pt x="1465475" y="59256"/>
                      <a:pt x="1465475" y="59256"/>
                    </a:cubicBezTo>
                    <a:cubicBezTo>
                      <a:pt x="1486888" y="55023"/>
                      <a:pt x="1508174" y="59256"/>
                      <a:pt x="1529586" y="55023"/>
                    </a:cubicBezTo>
                    <a:cubicBezTo>
                      <a:pt x="1525353" y="55023"/>
                      <a:pt x="1525353" y="55023"/>
                      <a:pt x="1525353" y="55023"/>
                    </a:cubicBezTo>
                    <a:cubicBezTo>
                      <a:pt x="1478421" y="55023"/>
                      <a:pt x="1435723" y="50791"/>
                      <a:pt x="1388667" y="50791"/>
                    </a:cubicBezTo>
                    <a:cubicBezTo>
                      <a:pt x="1435599" y="46558"/>
                      <a:pt x="1478297" y="50791"/>
                      <a:pt x="1520996" y="50791"/>
                    </a:cubicBezTo>
                    <a:cubicBezTo>
                      <a:pt x="1482530" y="46558"/>
                      <a:pt x="1482530" y="46558"/>
                      <a:pt x="1482530" y="46558"/>
                    </a:cubicBezTo>
                    <a:cubicBezTo>
                      <a:pt x="1525229" y="46558"/>
                      <a:pt x="1559338" y="50791"/>
                      <a:pt x="1602038" y="46558"/>
                    </a:cubicBezTo>
                    <a:cubicBezTo>
                      <a:pt x="1499584" y="38093"/>
                      <a:pt x="1397132" y="38093"/>
                      <a:pt x="1290322" y="33860"/>
                    </a:cubicBezTo>
                    <a:cubicBezTo>
                      <a:pt x="1307377" y="25395"/>
                      <a:pt x="1333021" y="33860"/>
                      <a:pt x="1341611" y="29628"/>
                    </a:cubicBezTo>
                    <a:cubicBezTo>
                      <a:pt x="1298912" y="25395"/>
                      <a:pt x="1251980" y="25395"/>
                      <a:pt x="1204923" y="25395"/>
                    </a:cubicBezTo>
                    <a:cubicBezTo>
                      <a:pt x="1196334" y="25395"/>
                      <a:pt x="1204923" y="21163"/>
                      <a:pt x="1196334" y="21163"/>
                    </a:cubicBezTo>
                    <a:cubicBezTo>
                      <a:pt x="1200566" y="21163"/>
                      <a:pt x="1204923" y="21163"/>
                      <a:pt x="1209156" y="21163"/>
                    </a:cubicBezTo>
                    <a:cubicBezTo>
                      <a:pt x="1503817" y="29628"/>
                      <a:pt x="1503817" y="29628"/>
                      <a:pt x="1503817" y="29628"/>
                    </a:cubicBezTo>
                    <a:cubicBezTo>
                      <a:pt x="1546516" y="33860"/>
                      <a:pt x="1589215" y="33860"/>
                      <a:pt x="1627682" y="33860"/>
                    </a:cubicBezTo>
                    <a:cubicBezTo>
                      <a:pt x="1525229" y="29628"/>
                      <a:pt x="1525229" y="29628"/>
                      <a:pt x="1525229" y="29628"/>
                    </a:cubicBezTo>
                    <a:cubicBezTo>
                      <a:pt x="1520996" y="29628"/>
                      <a:pt x="1520996" y="29628"/>
                      <a:pt x="1520996" y="29628"/>
                    </a:cubicBezTo>
                    <a:cubicBezTo>
                      <a:pt x="1567928" y="29628"/>
                      <a:pt x="1614984" y="33860"/>
                      <a:pt x="1661916" y="29628"/>
                    </a:cubicBezTo>
                    <a:cubicBezTo>
                      <a:pt x="1589340" y="33860"/>
                      <a:pt x="1525229" y="12698"/>
                      <a:pt x="1457011" y="16930"/>
                    </a:cubicBezTo>
                    <a:cubicBezTo>
                      <a:pt x="1461242" y="16930"/>
                      <a:pt x="1461242" y="16930"/>
                      <a:pt x="1461242" y="21163"/>
                    </a:cubicBezTo>
                    <a:cubicBezTo>
                      <a:pt x="1448420" y="21163"/>
                      <a:pt x="1435599" y="21163"/>
                      <a:pt x="1422777" y="16930"/>
                    </a:cubicBezTo>
                    <a:lnTo>
                      <a:pt x="1422777" y="16930"/>
                    </a:lnTo>
                    <a:lnTo>
                      <a:pt x="1422777" y="16930"/>
                    </a:lnTo>
                    <a:lnTo>
                      <a:pt x="1418544" y="16930"/>
                    </a:lnTo>
                    <a:cubicBezTo>
                      <a:pt x="1409953" y="16930"/>
                      <a:pt x="1397132" y="21163"/>
                      <a:pt x="1392900" y="12698"/>
                    </a:cubicBezTo>
                    <a:cubicBezTo>
                      <a:pt x="1388667" y="16930"/>
                      <a:pt x="1388667" y="16930"/>
                      <a:pt x="1388667" y="16930"/>
                    </a:cubicBezTo>
                    <a:cubicBezTo>
                      <a:pt x="1380077" y="12698"/>
                      <a:pt x="1380077" y="12698"/>
                      <a:pt x="1380077" y="12698"/>
                    </a:cubicBezTo>
                    <a:cubicBezTo>
                      <a:pt x="1380077" y="16930"/>
                      <a:pt x="1380077" y="16930"/>
                      <a:pt x="1380077" y="16930"/>
                    </a:cubicBezTo>
                    <a:cubicBezTo>
                      <a:pt x="1213513" y="12698"/>
                      <a:pt x="1213513" y="12698"/>
                      <a:pt x="1213513" y="12698"/>
                    </a:cubicBezTo>
                    <a:cubicBezTo>
                      <a:pt x="1217746" y="8465"/>
                      <a:pt x="1217746" y="8465"/>
                      <a:pt x="1217746" y="8465"/>
                    </a:cubicBezTo>
                    <a:cubicBezTo>
                      <a:pt x="1209156" y="12698"/>
                      <a:pt x="1192101" y="4232"/>
                      <a:pt x="1192101" y="12698"/>
                    </a:cubicBezTo>
                    <a:cubicBezTo>
                      <a:pt x="1102471" y="12698"/>
                      <a:pt x="1102471" y="12698"/>
                      <a:pt x="1102471" y="12698"/>
                    </a:cubicBezTo>
                    <a:cubicBezTo>
                      <a:pt x="1098238" y="8465"/>
                      <a:pt x="1098238" y="8465"/>
                      <a:pt x="1098238" y="8465"/>
                    </a:cubicBezTo>
                    <a:lnTo>
                      <a:pt x="1098238" y="8465"/>
                    </a:lnTo>
                    <a:cubicBezTo>
                      <a:pt x="1085416" y="8465"/>
                      <a:pt x="1085416" y="8465"/>
                      <a:pt x="1085416" y="8465"/>
                    </a:cubicBezTo>
                    <a:lnTo>
                      <a:pt x="1085416" y="8465"/>
                    </a:lnTo>
                    <a:cubicBezTo>
                      <a:pt x="1068361" y="12698"/>
                      <a:pt x="1046949" y="12698"/>
                      <a:pt x="1025662" y="8465"/>
                    </a:cubicBezTo>
                    <a:lnTo>
                      <a:pt x="1029894" y="8465"/>
                    </a:lnTo>
                    <a:cubicBezTo>
                      <a:pt x="1008483" y="8465"/>
                      <a:pt x="1008483" y="8465"/>
                      <a:pt x="1008483" y="8465"/>
                    </a:cubicBezTo>
                    <a:lnTo>
                      <a:pt x="1008483" y="8465"/>
                    </a:lnTo>
                    <a:cubicBezTo>
                      <a:pt x="978606" y="12698"/>
                      <a:pt x="948729" y="8465"/>
                      <a:pt x="918852" y="8465"/>
                    </a:cubicBezTo>
                    <a:cubicBezTo>
                      <a:pt x="918852" y="4232"/>
                      <a:pt x="918852" y="4232"/>
                      <a:pt x="918852" y="4232"/>
                    </a:cubicBezTo>
                    <a:cubicBezTo>
                      <a:pt x="914620" y="4232"/>
                      <a:pt x="910263" y="4232"/>
                      <a:pt x="910263" y="4232"/>
                    </a:cubicBezTo>
                    <a:cubicBezTo>
                      <a:pt x="893208" y="4232"/>
                      <a:pt x="876153" y="0"/>
                      <a:pt x="867563" y="8465"/>
                    </a:cubicBezTo>
                    <a:cubicBezTo>
                      <a:pt x="863331" y="4232"/>
                      <a:pt x="858974" y="4232"/>
                      <a:pt x="854741" y="8465"/>
                    </a:cubicBezTo>
                    <a:cubicBezTo>
                      <a:pt x="846152" y="0"/>
                      <a:pt x="824864" y="4232"/>
                      <a:pt x="807809" y="4232"/>
                    </a:cubicBezTo>
                    <a:cubicBezTo>
                      <a:pt x="807809" y="8465"/>
                      <a:pt x="790755" y="8465"/>
                      <a:pt x="782165" y="8465"/>
                    </a:cubicBezTo>
                    <a:cubicBezTo>
                      <a:pt x="777932" y="4232"/>
                      <a:pt x="769343" y="8465"/>
                      <a:pt x="769343" y="4232"/>
                    </a:cubicBezTo>
                    <a:cubicBezTo>
                      <a:pt x="743698" y="-4233"/>
                      <a:pt x="722411" y="12698"/>
                      <a:pt x="696767" y="4232"/>
                    </a:cubicBezTo>
                    <a:cubicBezTo>
                      <a:pt x="692534" y="4232"/>
                      <a:pt x="692534" y="4232"/>
                      <a:pt x="692534" y="4232"/>
                    </a:cubicBezTo>
                    <a:cubicBezTo>
                      <a:pt x="688301" y="4232"/>
                      <a:pt x="688301" y="4232"/>
                      <a:pt x="688301" y="4232"/>
                    </a:cubicBezTo>
                    <a:cubicBezTo>
                      <a:pt x="684069" y="4232"/>
                      <a:pt x="684069" y="4232"/>
                      <a:pt x="684069" y="4232"/>
                    </a:cubicBezTo>
                    <a:cubicBezTo>
                      <a:pt x="671247" y="4232"/>
                      <a:pt x="649960" y="0"/>
                      <a:pt x="637137" y="4232"/>
                    </a:cubicBezTo>
                    <a:cubicBezTo>
                      <a:pt x="624315" y="4232"/>
                      <a:pt x="620083" y="4232"/>
                      <a:pt x="611493" y="4232"/>
                    </a:cubicBezTo>
                    <a:cubicBezTo>
                      <a:pt x="329654" y="4232"/>
                      <a:pt x="329654" y="4232"/>
                      <a:pt x="329654" y="4232"/>
                    </a:cubicBezTo>
                    <a:cubicBezTo>
                      <a:pt x="329654" y="0"/>
                      <a:pt x="329654" y="0"/>
                      <a:pt x="329654" y="0"/>
                    </a:cubicBezTo>
                    <a:cubicBezTo>
                      <a:pt x="338244" y="0"/>
                      <a:pt x="363764" y="0"/>
                      <a:pt x="359531" y="0"/>
                    </a:cubicBezTo>
                    <a:cubicBezTo>
                      <a:pt x="325421" y="0"/>
                      <a:pt x="291187" y="0"/>
                      <a:pt x="257078" y="4232"/>
                    </a:cubicBezTo>
                    <a:cubicBezTo>
                      <a:pt x="175912" y="12698"/>
                      <a:pt x="82049" y="8465"/>
                      <a:pt x="5116" y="25395"/>
                    </a:cubicBezTo>
                    <a:cubicBezTo>
                      <a:pt x="9348" y="25395"/>
                      <a:pt x="13705" y="25395"/>
                      <a:pt x="13705" y="25395"/>
                    </a:cubicBezTo>
                    <a:cubicBezTo>
                      <a:pt x="9473" y="25395"/>
                      <a:pt x="5116" y="29628"/>
                      <a:pt x="883" y="33860"/>
                    </a:cubicBezTo>
                    <a:cubicBezTo>
                      <a:pt x="5116" y="33860"/>
                      <a:pt x="9473" y="33860"/>
                      <a:pt x="9473" y="33860"/>
                    </a:cubicBezTo>
                    <a:cubicBezTo>
                      <a:pt x="9473" y="38093"/>
                      <a:pt x="5241" y="38093"/>
                      <a:pt x="883" y="38093"/>
                    </a:cubicBezTo>
                    <a:cubicBezTo>
                      <a:pt x="5116" y="38093"/>
                      <a:pt x="9473" y="38093"/>
                      <a:pt x="13705" y="42326"/>
                    </a:cubicBezTo>
                    <a:cubicBezTo>
                      <a:pt x="883" y="46558"/>
                      <a:pt x="883" y="46558"/>
                      <a:pt x="883" y="46558"/>
                    </a:cubicBezTo>
                    <a:cubicBezTo>
                      <a:pt x="9473" y="46558"/>
                      <a:pt x="-3350" y="46558"/>
                      <a:pt x="883" y="50791"/>
                    </a:cubicBezTo>
                    <a:cubicBezTo>
                      <a:pt x="13705" y="55023"/>
                      <a:pt x="13705" y="55023"/>
                      <a:pt x="13705" y="55023"/>
                    </a:cubicBezTo>
                    <a:cubicBezTo>
                      <a:pt x="13705" y="59256"/>
                      <a:pt x="-3350" y="59256"/>
                      <a:pt x="5116" y="63488"/>
                    </a:cubicBezTo>
                    <a:cubicBezTo>
                      <a:pt x="5116" y="63488"/>
                      <a:pt x="9348" y="67721"/>
                      <a:pt x="13705" y="67721"/>
                    </a:cubicBezTo>
                    <a:lnTo>
                      <a:pt x="9473" y="67721"/>
                    </a:lnTo>
                    <a:cubicBezTo>
                      <a:pt x="9473" y="67721"/>
                      <a:pt x="9473" y="71954"/>
                      <a:pt x="5241" y="71954"/>
                    </a:cubicBezTo>
                    <a:cubicBezTo>
                      <a:pt x="18062" y="76186"/>
                      <a:pt x="5241" y="84651"/>
                      <a:pt x="22295" y="84651"/>
                    </a:cubicBezTo>
                    <a:cubicBezTo>
                      <a:pt x="13705" y="88884"/>
                      <a:pt x="13705" y="88884"/>
                      <a:pt x="13705" y="88884"/>
                    </a:cubicBezTo>
                    <a:cubicBezTo>
                      <a:pt x="17938" y="84651"/>
                      <a:pt x="22295" y="88884"/>
                      <a:pt x="26527" y="88884"/>
                    </a:cubicBezTo>
                    <a:cubicBezTo>
                      <a:pt x="22295" y="93116"/>
                      <a:pt x="13705" y="88884"/>
                      <a:pt x="9473" y="93116"/>
                    </a:cubicBezTo>
                    <a:cubicBezTo>
                      <a:pt x="18062" y="97349"/>
                      <a:pt x="18062" y="97349"/>
                      <a:pt x="18062" y="97349"/>
                    </a:cubicBezTo>
                    <a:cubicBezTo>
                      <a:pt x="9473" y="101582"/>
                      <a:pt x="9473" y="101582"/>
                      <a:pt x="9473" y="101582"/>
                    </a:cubicBezTo>
                    <a:cubicBezTo>
                      <a:pt x="13705" y="101582"/>
                      <a:pt x="13705" y="101582"/>
                      <a:pt x="13705" y="101582"/>
                    </a:cubicBezTo>
                    <a:cubicBezTo>
                      <a:pt x="17938" y="101582"/>
                      <a:pt x="17938" y="105814"/>
                      <a:pt x="17938" y="105814"/>
                    </a:cubicBezTo>
                    <a:cubicBezTo>
                      <a:pt x="22170" y="105814"/>
                      <a:pt x="26527" y="105814"/>
                      <a:pt x="30760" y="110047"/>
                    </a:cubicBezTo>
                    <a:cubicBezTo>
                      <a:pt x="26527" y="110047"/>
                      <a:pt x="22170" y="110047"/>
                      <a:pt x="17938" y="110047"/>
                    </a:cubicBezTo>
                    <a:cubicBezTo>
                      <a:pt x="22170" y="110047"/>
                      <a:pt x="30760" y="110047"/>
                      <a:pt x="26527" y="114279"/>
                    </a:cubicBezTo>
                    <a:cubicBezTo>
                      <a:pt x="26527" y="114279"/>
                      <a:pt x="26527" y="114279"/>
                      <a:pt x="22295" y="114279"/>
                    </a:cubicBezTo>
                    <a:cubicBezTo>
                      <a:pt x="26527" y="118512"/>
                      <a:pt x="26527" y="118512"/>
                      <a:pt x="26527" y="118512"/>
                    </a:cubicBezTo>
                    <a:cubicBezTo>
                      <a:pt x="13705" y="118512"/>
                      <a:pt x="30760" y="122744"/>
                      <a:pt x="26527" y="126977"/>
                    </a:cubicBezTo>
                    <a:cubicBezTo>
                      <a:pt x="30760" y="131209"/>
                      <a:pt x="39350" y="135442"/>
                      <a:pt x="47939" y="135442"/>
                    </a:cubicBezTo>
                    <a:cubicBezTo>
                      <a:pt x="43707" y="139675"/>
                      <a:pt x="35117" y="135442"/>
                      <a:pt x="30884" y="139675"/>
                    </a:cubicBezTo>
                    <a:cubicBezTo>
                      <a:pt x="22295" y="139675"/>
                      <a:pt x="35117" y="139675"/>
                      <a:pt x="26652" y="139675"/>
                    </a:cubicBezTo>
                    <a:cubicBezTo>
                      <a:pt x="30884" y="148140"/>
                      <a:pt x="48064" y="139675"/>
                      <a:pt x="56529" y="148140"/>
                    </a:cubicBezTo>
                    <a:cubicBezTo>
                      <a:pt x="47939" y="152372"/>
                      <a:pt x="35241" y="143907"/>
                      <a:pt x="30884" y="152372"/>
                    </a:cubicBezTo>
                    <a:cubicBezTo>
                      <a:pt x="39475" y="152372"/>
                      <a:pt x="43707" y="152372"/>
                      <a:pt x="47939" y="152372"/>
                    </a:cubicBezTo>
                    <a:cubicBezTo>
                      <a:pt x="39350" y="156605"/>
                      <a:pt x="35117" y="156605"/>
                      <a:pt x="35117" y="160837"/>
                    </a:cubicBezTo>
                    <a:cubicBezTo>
                      <a:pt x="47939" y="165070"/>
                      <a:pt x="47939" y="165070"/>
                      <a:pt x="47939" y="165070"/>
                    </a:cubicBezTo>
                    <a:cubicBezTo>
                      <a:pt x="30884" y="165070"/>
                      <a:pt x="47939" y="177768"/>
                      <a:pt x="30884" y="173535"/>
                    </a:cubicBezTo>
                    <a:cubicBezTo>
                      <a:pt x="39475" y="173535"/>
                      <a:pt x="39475" y="173535"/>
                      <a:pt x="39475" y="173535"/>
                    </a:cubicBezTo>
                    <a:cubicBezTo>
                      <a:pt x="35241" y="177768"/>
                      <a:pt x="48064" y="177768"/>
                      <a:pt x="39475" y="182000"/>
                    </a:cubicBezTo>
                    <a:cubicBezTo>
                      <a:pt x="48064" y="186233"/>
                      <a:pt x="48064" y="186233"/>
                      <a:pt x="48064" y="186233"/>
                    </a:cubicBezTo>
                    <a:cubicBezTo>
                      <a:pt x="39475" y="190465"/>
                      <a:pt x="39475" y="190465"/>
                      <a:pt x="39475" y="190465"/>
                    </a:cubicBezTo>
                    <a:cubicBezTo>
                      <a:pt x="43707" y="194698"/>
                      <a:pt x="56529" y="190465"/>
                      <a:pt x="60886" y="194698"/>
                    </a:cubicBezTo>
                    <a:cubicBezTo>
                      <a:pt x="52296" y="198930"/>
                      <a:pt x="39475" y="198930"/>
                      <a:pt x="39475" y="198930"/>
                    </a:cubicBezTo>
                    <a:cubicBezTo>
                      <a:pt x="43707" y="203163"/>
                      <a:pt x="43707" y="203163"/>
                      <a:pt x="43707" y="203163"/>
                    </a:cubicBezTo>
                    <a:cubicBezTo>
                      <a:pt x="43707" y="203163"/>
                      <a:pt x="39475" y="203163"/>
                      <a:pt x="35117" y="203163"/>
                    </a:cubicBezTo>
                    <a:cubicBezTo>
                      <a:pt x="52172" y="207396"/>
                      <a:pt x="52172" y="207396"/>
                      <a:pt x="52172" y="207396"/>
                    </a:cubicBezTo>
                    <a:cubicBezTo>
                      <a:pt x="47939" y="207396"/>
                      <a:pt x="47939" y="207396"/>
                      <a:pt x="47939" y="207396"/>
                    </a:cubicBezTo>
                    <a:cubicBezTo>
                      <a:pt x="60761" y="211628"/>
                      <a:pt x="60761" y="211628"/>
                      <a:pt x="60761" y="211628"/>
                    </a:cubicBezTo>
                    <a:cubicBezTo>
                      <a:pt x="56529" y="211628"/>
                      <a:pt x="52172" y="215861"/>
                      <a:pt x="43707" y="215861"/>
                    </a:cubicBezTo>
                    <a:cubicBezTo>
                      <a:pt x="47939" y="215861"/>
                      <a:pt x="47939" y="215861"/>
                      <a:pt x="47939" y="215861"/>
                    </a:cubicBezTo>
                    <a:cubicBezTo>
                      <a:pt x="47939" y="220093"/>
                      <a:pt x="47939" y="220093"/>
                      <a:pt x="43707" y="220093"/>
                    </a:cubicBezTo>
                    <a:cubicBezTo>
                      <a:pt x="52296" y="220093"/>
                      <a:pt x="65118" y="215861"/>
                      <a:pt x="69351" y="220093"/>
                    </a:cubicBezTo>
                    <a:cubicBezTo>
                      <a:pt x="60761" y="228558"/>
                      <a:pt x="47939" y="220093"/>
                      <a:pt x="43707" y="224326"/>
                    </a:cubicBezTo>
                    <a:cubicBezTo>
                      <a:pt x="56529" y="228558"/>
                      <a:pt x="73584" y="228558"/>
                      <a:pt x="90638" y="228558"/>
                    </a:cubicBezTo>
                    <a:cubicBezTo>
                      <a:pt x="73584" y="237024"/>
                      <a:pt x="56529" y="232791"/>
                      <a:pt x="35117" y="237024"/>
                    </a:cubicBezTo>
                    <a:cubicBezTo>
                      <a:pt x="39350" y="237024"/>
                      <a:pt x="43707" y="237024"/>
                      <a:pt x="47939" y="241256"/>
                    </a:cubicBezTo>
                    <a:cubicBezTo>
                      <a:pt x="43707" y="241256"/>
                      <a:pt x="43707" y="241256"/>
                      <a:pt x="43707" y="241256"/>
                    </a:cubicBezTo>
                    <a:cubicBezTo>
                      <a:pt x="65118" y="245489"/>
                      <a:pt x="65118" y="245489"/>
                      <a:pt x="65118" y="245489"/>
                    </a:cubicBezTo>
                    <a:cubicBezTo>
                      <a:pt x="56529" y="249721"/>
                      <a:pt x="56529" y="249721"/>
                      <a:pt x="56529" y="249721"/>
                    </a:cubicBezTo>
                    <a:lnTo>
                      <a:pt x="56529" y="249721"/>
                    </a:lnTo>
                    <a:cubicBezTo>
                      <a:pt x="52296" y="253954"/>
                      <a:pt x="52296" y="249721"/>
                      <a:pt x="47939" y="253954"/>
                    </a:cubicBezTo>
                    <a:cubicBezTo>
                      <a:pt x="56529" y="258186"/>
                      <a:pt x="60761" y="258186"/>
                      <a:pt x="69351" y="258186"/>
                    </a:cubicBezTo>
                    <a:cubicBezTo>
                      <a:pt x="116283" y="279349"/>
                      <a:pt x="184626" y="283582"/>
                      <a:pt x="244380" y="283582"/>
                    </a:cubicBezTo>
                    <a:lnTo>
                      <a:pt x="244380" y="283582"/>
                    </a:lnTo>
                    <a:cubicBezTo>
                      <a:pt x="351190" y="287814"/>
                      <a:pt x="351190" y="287814"/>
                      <a:pt x="351190" y="287814"/>
                    </a:cubicBezTo>
                    <a:cubicBezTo>
                      <a:pt x="355423" y="292047"/>
                      <a:pt x="364012" y="292047"/>
                      <a:pt x="372602" y="292047"/>
                    </a:cubicBezTo>
                    <a:cubicBezTo>
                      <a:pt x="581865" y="279349"/>
                      <a:pt x="808183" y="292047"/>
                      <a:pt x="1013088" y="292047"/>
                    </a:cubicBezTo>
                    <a:cubicBezTo>
                      <a:pt x="1025911" y="296280"/>
                      <a:pt x="1042965" y="296280"/>
                      <a:pt x="1051556" y="292047"/>
                    </a:cubicBezTo>
                    <a:cubicBezTo>
                      <a:pt x="1299285" y="292047"/>
                      <a:pt x="1299285" y="292047"/>
                      <a:pt x="1299285" y="292047"/>
                    </a:cubicBezTo>
                    <a:cubicBezTo>
                      <a:pt x="1295052" y="292047"/>
                      <a:pt x="1295052" y="292047"/>
                      <a:pt x="1295052" y="292047"/>
                    </a:cubicBezTo>
                    <a:cubicBezTo>
                      <a:pt x="1320697" y="292047"/>
                      <a:pt x="1341984" y="292047"/>
                      <a:pt x="1367628" y="287814"/>
                    </a:cubicBezTo>
                    <a:cubicBezTo>
                      <a:pt x="1371861" y="292047"/>
                      <a:pt x="1371861" y="292047"/>
                      <a:pt x="1371861" y="292047"/>
                    </a:cubicBezTo>
                    <a:cubicBezTo>
                      <a:pt x="1435972" y="287814"/>
                      <a:pt x="1435972" y="287814"/>
                      <a:pt x="1435972" y="287814"/>
                    </a:cubicBezTo>
                    <a:cubicBezTo>
                      <a:pt x="1534193" y="283582"/>
                      <a:pt x="1619590" y="292047"/>
                      <a:pt x="1713578" y="283582"/>
                    </a:cubicBezTo>
                    <a:cubicBezTo>
                      <a:pt x="1696523" y="279349"/>
                      <a:pt x="1679468" y="283582"/>
                      <a:pt x="1666646" y="279349"/>
                    </a:cubicBezTo>
                    <a:cubicBezTo>
                      <a:pt x="1705113" y="279349"/>
                      <a:pt x="1739222" y="270884"/>
                      <a:pt x="1777689" y="266652"/>
                    </a:cubicBezTo>
                    <a:cubicBezTo>
                      <a:pt x="1631541" y="266652"/>
                      <a:pt x="1482156" y="266652"/>
                      <a:pt x="1332647" y="262419"/>
                    </a:cubicBezTo>
                    <a:lnTo>
                      <a:pt x="1332647" y="262419"/>
                    </a:lnTo>
                    <a:close/>
                    <a:moveTo>
                      <a:pt x="1430868" y="55148"/>
                    </a:moveTo>
                    <a:cubicBezTo>
                      <a:pt x="1422278" y="55148"/>
                      <a:pt x="1422278" y="55148"/>
                      <a:pt x="1422278" y="55148"/>
                    </a:cubicBezTo>
                    <a:cubicBezTo>
                      <a:pt x="1413688" y="55148"/>
                      <a:pt x="1413688" y="55148"/>
                      <a:pt x="1413688" y="55148"/>
                    </a:cubicBezTo>
                    <a:lnTo>
                      <a:pt x="1430868" y="55148"/>
                    </a:lnTo>
                    <a:lnTo>
                      <a:pt x="1430868" y="55148"/>
                    </a:lnTo>
                    <a:lnTo>
                      <a:pt x="1430868" y="55148"/>
                    </a:lnTo>
                    <a:close/>
                    <a:moveTo>
                      <a:pt x="1319825" y="287814"/>
                    </a:moveTo>
                    <a:cubicBezTo>
                      <a:pt x="1328414" y="287814"/>
                      <a:pt x="1336880" y="283582"/>
                      <a:pt x="1345469" y="287814"/>
                    </a:cubicBezTo>
                    <a:cubicBezTo>
                      <a:pt x="1336880" y="287814"/>
                      <a:pt x="1328414" y="287814"/>
                      <a:pt x="1319825" y="287814"/>
                    </a:cubicBezTo>
                    <a:lnTo>
                      <a:pt x="1319825" y="287814"/>
                    </a:lnTo>
                    <a:close/>
                    <a:moveTo>
                      <a:pt x="1371114" y="275117"/>
                    </a:moveTo>
                    <a:cubicBezTo>
                      <a:pt x="1362524" y="275117"/>
                      <a:pt x="1362524" y="275117"/>
                      <a:pt x="1362524" y="275117"/>
                    </a:cubicBezTo>
                    <a:cubicBezTo>
                      <a:pt x="1319825" y="275117"/>
                      <a:pt x="1268536" y="275117"/>
                      <a:pt x="1221605" y="275117"/>
                    </a:cubicBezTo>
                    <a:cubicBezTo>
                      <a:pt x="1213015" y="275117"/>
                      <a:pt x="1208783" y="275117"/>
                      <a:pt x="1200193" y="275117"/>
                    </a:cubicBezTo>
                    <a:cubicBezTo>
                      <a:pt x="1208783" y="275117"/>
                      <a:pt x="1213015" y="275117"/>
                      <a:pt x="1221605" y="275117"/>
                    </a:cubicBezTo>
                    <a:cubicBezTo>
                      <a:pt x="1277127" y="270884"/>
                      <a:pt x="1332647" y="270884"/>
                      <a:pt x="1388168" y="270884"/>
                    </a:cubicBezTo>
                    <a:cubicBezTo>
                      <a:pt x="1400991" y="275117"/>
                      <a:pt x="1400991" y="275117"/>
                      <a:pt x="1400991" y="275117"/>
                    </a:cubicBezTo>
                    <a:cubicBezTo>
                      <a:pt x="1482156" y="275117"/>
                      <a:pt x="1482156" y="275117"/>
                      <a:pt x="1482156" y="275117"/>
                    </a:cubicBezTo>
                    <a:lnTo>
                      <a:pt x="1371114" y="275117"/>
                    </a:lnTo>
                    <a:lnTo>
                      <a:pt x="1371114" y="275117"/>
                    </a:lnTo>
                    <a:lnTo>
                      <a:pt x="1371114" y="275117"/>
                    </a:lnTo>
                    <a:close/>
                    <a:moveTo>
                      <a:pt x="1605897" y="279349"/>
                    </a:moveTo>
                    <a:cubicBezTo>
                      <a:pt x="1571787" y="279349"/>
                      <a:pt x="1533321" y="279349"/>
                      <a:pt x="1503444" y="279349"/>
                    </a:cubicBezTo>
                    <a:cubicBezTo>
                      <a:pt x="1503444" y="275117"/>
                      <a:pt x="1503444" y="275117"/>
                      <a:pt x="1503444" y="275117"/>
                    </a:cubicBezTo>
                    <a:cubicBezTo>
                      <a:pt x="1533321" y="279349"/>
                      <a:pt x="1571787" y="279349"/>
                      <a:pt x="1605897" y="279349"/>
                    </a:cubicBezTo>
                    <a:cubicBezTo>
                      <a:pt x="1622952" y="279349"/>
                      <a:pt x="1640007" y="279349"/>
                      <a:pt x="1657186" y="279349"/>
                    </a:cubicBezTo>
                    <a:cubicBezTo>
                      <a:pt x="1640131" y="279349"/>
                      <a:pt x="1623076" y="279349"/>
                      <a:pt x="1605897" y="279349"/>
                    </a:cubicBezTo>
                    <a:lnTo>
                      <a:pt x="1605897" y="279349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262626">
                      <a:alpha val="0"/>
                    </a:srgbClr>
                  </a:gs>
                  <a:gs pos="100000">
                    <a:schemeClr val="tx1">
                      <a:lumMod val="95000"/>
                      <a:lumOff val="5000"/>
                    </a:schemeClr>
                  </a:gs>
                </a:gsLst>
                <a:lin ang="10800000" scaled="1"/>
                <a:tileRect/>
              </a:gradFill>
              <a:ln w="124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" name="文本框 43"/>
              <p:cNvSpPr txBox="1"/>
              <p:nvPr/>
            </p:nvSpPr>
            <p:spPr>
              <a:xfrm>
                <a:off x="5434809" y="2359824"/>
                <a:ext cx="400738" cy="175432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dirty="0">
                    <a:solidFill>
                      <a:schemeClr val="bg1"/>
                    </a:solidFill>
                    <a:latin typeface="庞门正道粗书体" panose="02010600030101010101" pitchFamily="2" charset="-122"/>
                    <a:ea typeface="庞门正道粗书体" panose="02010600030101010101" pitchFamily="2" charset="-122"/>
                  </a:rPr>
                  <a:t>添加标题文本</a:t>
                </a:r>
              </a:p>
            </p:txBody>
          </p:sp>
        </p:grpSp>
        <p:sp>
          <p:nvSpPr>
            <p:cNvPr id="41" name="文本框 40"/>
            <p:cNvSpPr txBox="1"/>
            <p:nvPr/>
          </p:nvSpPr>
          <p:spPr>
            <a:xfrm>
              <a:off x="8892941" y="1656762"/>
              <a:ext cx="56137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latin typeface="庞门正道粗书体" panose="02010600030101010101" pitchFamily="2" charset="-122"/>
                  <a:ea typeface="庞门正道粗书体" panose="02010600030101010101" pitchFamily="2" charset="-122"/>
                </a:rPr>
                <a:t>04</a:t>
              </a:r>
              <a:endParaRPr lang="zh-CN" altLang="en-US" sz="3200" dirty="0">
                <a:solidFill>
                  <a:schemeClr val="bg1"/>
                </a:solidFill>
                <a:latin typeface="庞门正道粗书体" panose="02010600030101010101" pitchFamily="2" charset="-122"/>
                <a:ea typeface="庞门正道粗书体" panose="02010600030101010101" pitchFamily="2" charset="-122"/>
              </a:endParaRPr>
            </a:p>
          </p:txBody>
        </p:sp>
        <p:cxnSp>
          <p:nvCxnSpPr>
            <p:cNvPr id="42" name="直接连接符 41"/>
            <p:cNvCxnSpPr/>
            <p:nvPr/>
          </p:nvCxnSpPr>
          <p:spPr>
            <a:xfrm flipV="1">
              <a:off x="9018206" y="2069746"/>
              <a:ext cx="227486" cy="116529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5" name="组合 44"/>
          <p:cNvGrpSpPr/>
          <p:nvPr/>
        </p:nvGrpSpPr>
        <p:grpSpPr>
          <a:xfrm>
            <a:off x="3692318" y="1556286"/>
            <a:ext cx="535724" cy="3297210"/>
            <a:chOff x="8892941" y="1556286"/>
            <a:chExt cx="535724" cy="3297210"/>
          </a:xfrm>
        </p:grpSpPr>
        <p:grpSp>
          <p:nvGrpSpPr>
            <p:cNvPr id="46" name="组合 45"/>
            <p:cNvGrpSpPr/>
            <p:nvPr/>
          </p:nvGrpSpPr>
          <p:grpSpPr>
            <a:xfrm>
              <a:off x="8904463" y="1556286"/>
              <a:ext cx="434615" cy="3297210"/>
              <a:chOff x="5407692" y="1676401"/>
              <a:chExt cx="434615" cy="3297210"/>
            </a:xfrm>
          </p:grpSpPr>
          <p:sp>
            <p:nvSpPr>
              <p:cNvPr id="49" name="任意多边形: 形状 71">
                <a:extLst>
                  <a:ext uri="{FF2B5EF4-FFF2-40B4-BE49-F238E27FC236}">
                    <a16:creationId xmlns:a16="http://schemas.microsoft.com/office/drawing/2014/main" id="{BCF97C48-A51B-4676-9F70-25E0FD564D05}"/>
                  </a:ext>
                </a:extLst>
              </p:cNvPr>
              <p:cNvSpPr/>
              <p:nvPr/>
            </p:nvSpPr>
            <p:spPr>
              <a:xfrm rot="5400000">
                <a:off x="3976395" y="3107698"/>
                <a:ext cx="3297210" cy="434615"/>
              </a:xfrm>
              <a:custGeom>
                <a:avLst/>
                <a:gdLst>
                  <a:gd name="connsiteX0" fmla="*/ 1332647 w 1785146"/>
                  <a:gd name="connsiteY0" fmla="*/ 262419 h 295034"/>
                  <a:gd name="connsiteX1" fmla="*/ 1332647 w 1785146"/>
                  <a:gd name="connsiteY1" fmla="*/ 258186 h 295034"/>
                  <a:gd name="connsiteX2" fmla="*/ 1383936 w 1785146"/>
                  <a:gd name="connsiteY2" fmla="*/ 258186 h 295034"/>
                  <a:gd name="connsiteX3" fmla="*/ 1388168 w 1785146"/>
                  <a:gd name="connsiteY3" fmla="*/ 258186 h 295034"/>
                  <a:gd name="connsiteX4" fmla="*/ 1371114 w 1785146"/>
                  <a:gd name="connsiteY4" fmla="*/ 253954 h 295034"/>
                  <a:gd name="connsiteX5" fmla="*/ 1503444 w 1785146"/>
                  <a:gd name="connsiteY5" fmla="*/ 253954 h 295034"/>
                  <a:gd name="connsiteX6" fmla="*/ 1512033 w 1785146"/>
                  <a:gd name="connsiteY6" fmla="*/ 253954 h 295034"/>
                  <a:gd name="connsiteX7" fmla="*/ 1729762 w 1785146"/>
                  <a:gd name="connsiteY7" fmla="*/ 253954 h 295034"/>
                  <a:gd name="connsiteX8" fmla="*/ 1721171 w 1785146"/>
                  <a:gd name="connsiteY8" fmla="*/ 249721 h 295034"/>
                  <a:gd name="connsiteX9" fmla="*/ 1785282 w 1785146"/>
                  <a:gd name="connsiteY9" fmla="*/ 245489 h 295034"/>
                  <a:gd name="connsiteX10" fmla="*/ 1345469 w 1785146"/>
                  <a:gd name="connsiteY10" fmla="*/ 237024 h 295034"/>
                  <a:gd name="connsiteX11" fmla="*/ 1349702 w 1785146"/>
                  <a:gd name="connsiteY11" fmla="*/ 232791 h 295034"/>
                  <a:gd name="connsiteX12" fmla="*/ 1763872 w 1785146"/>
                  <a:gd name="connsiteY12" fmla="*/ 237024 h 295034"/>
                  <a:gd name="connsiteX13" fmla="*/ 1640007 w 1785146"/>
                  <a:gd name="connsiteY13" fmla="*/ 228558 h 295034"/>
                  <a:gd name="connsiteX14" fmla="*/ 1640007 w 1785146"/>
                  <a:gd name="connsiteY14" fmla="*/ 228558 h 295034"/>
                  <a:gd name="connsiteX15" fmla="*/ 1704118 w 1785146"/>
                  <a:gd name="connsiteY15" fmla="*/ 228558 h 295034"/>
                  <a:gd name="connsiteX16" fmla="*/ 1605897 w 1785146"/>
                  <a:gd name="connsiteY16" fmla="*/ 224326 h 295034"/>
                  <a:gd name="connsiteX17" fmla="*/ 1605897 w 1785146"/>
                  <a:gd name="connsiteY17" fmla="*/ 228558 h 295034"/>
                  <a:gd name="connsiteX18" fmla="*/ 1593075 w 1785146"/>
                  <a:gd name="connsiteY18" fmla="*/ 224326 h 295034"/>
                  <a:gd name="connsiteX19" fmla="*/ 1580253 w 1785146"/>
                  <a:gd name="connsiteY19" fmla="*/ 228558 h 295034"/>
                  <a:gd name="connsiteX20" fmla="*/ 1464977 w 1785146"/>
                  <a:gd name="connsiteY20" fmla="*/ 224326 h 295034"/>
                  <a:gd name="connsiteX21" fmla="*/ 1460745 w 1785146"/>
                  <a:gd name="connsiteY21" fmla="*/ 220093 h 295034"/>
                  <a:gd name="connsiteX22" fmla="*/ 1469334 w 1785146"/>
                  <a:gd name="connsiteY22" fmla="*/ 220093 h 295034"/>
                  <a:gd name="connsiteX23" fmla="*/ 1717064 w 1785146"/>
                  <a:gd name="connsiteY23" fmla="*/ 220093 h 295034"/>
                  <a:gd name="connsiteX24" fmla="*/ 1401115 w 1785146"/>
                  <a:gd name="connsiteY24" fmla="*/ 207396 h 295034"/>
                  <a:gd name="connsiteX25" fmla="*/ 1665900 w 1785146"/>
                  <a:gd name="connsiteY25" fmla="*/ 211628 h 295034"/>
                  <a:gd name="connsiteX26" fmla="*/ 1674489 w 1785146"/>
                  <a:gd name="connsiteY26" fmla="*/ 207396 h 295034"/>
                  <a:gd name="connsiteX27" fmla="*/ 1738600 w 1785146"/>
                  <a:gd name="connsiteY27" fmla="*/ 207396 h 295034"/>
                  <a:gd name="connsiteX28" fmla="*/ 1422651 w 1785146"/>
                  <a:gd name="connsiteY28" fmla="*/ 198930 h 295034"/>
                  <a:gd name="connsiteX29" fmla="*/ 1435473 w 1785146"/>
                  <a:gd name="connsiteY29" fmla="*/ 194698 h 295034"/>
                  <a:gd name="connsiteX30" fmla="*/ 1717313 w 1785146"/>
                  <a:gd name="connsiteY30" fmla="*/ 198930 h 295034"/>
                  <a:gd name="connsiteX31" fmla="*/ 1640504 w 1785146"/>
                  <a:gd name="connsiteY31" fmla="*/ 190465 h 295034"/>
                  <a:gd name="connsiteX32" fmla="*/ 1691793 w 1785146"/>
                  <a:gd name="connsiteY32" fmla="*/ 190465 h 295034"/>
                  <a:gd name="connsiteX33" fmla="*/ 1653326 w 1785146"/>
                  <a:gd name="connsiteY33" fmla="*/ 186233 h 295034"/>
                  <a:gd name="connsiteX34" fmla="*/ 1606395 w 1785146"/>
                  <a:gd name="connsiteY34" fmla="*/ 177768 h 295034"/>
                  <a:gd name="connsiteX35" fmla="*/ 1623449 w 1785146"/>
                  <a:gd name="connsiteY35" fmla="*/ 177768 h 295034"/>
                  <a:gd name="connsiteX36" fmla="*/ 1529461 w 1785146"/>
                  <a:gd name="connsiteY36" fmla="*/ 169303 h 295034"/>
                  <a:gd name="connsiteX37" fmla="*/ 1657559 w 1785146"/>
                  <a:gd name="connsiteY37" fmla="*/ 169303 h 295034"/>
                  <a:gd name="connsiteX38" fmla="*/ 1696026 w 1785146"/>
                  <a:gd name="connsiteY38" fmla="*/ 165070 h 295034"/>
                  <a:gd name="connsiteX39" fmla="*/ 1610627 w 1785146"/>
                  <a:gd name="connsiteY39" fmla="*/ 160837 h 295034"/>
                  <a:gd name="connsiteX40" fmla="*/ 1606395 w 1785146"/>
                  <a:gd name="connsiteY40" fmla="*/ 160837 h 295034"/>
                  <a:gd name="connsiteX41" fmla="*/ 1666149 w 1785146"/>
                  <a:gd name="connsiteY41" fmla="*/ 160837 h 295034"/>
                  <a:gd name="connsiteX42" fmla="*/ 1721670 w 1785146"/>
                  <a:gd name="connsiteY42" fmla="*/ 156605 h 295034"/>
                  <a:gd name="connsiteX43" fmla="*/ 1401365 w 1785146"/>
                  <a:gd name="connsiteY43" fmla="*/ 143907 h 295034"/>
                  <a:gd name="connsiteX44" fmla="*/ 1397132 w 1785146"/>
                  <a:gd name="connsiteY44" fmla="*/ 143907 h 295034"/>
                  <a:gd name="connsiteX45" fmla="*/ 1405722 w 1785146"/>
                  <a:gd name="connsiteY45" fmla="*/ 143907 h 295034"/>
                  <a:gd name="connsiteX46" fmla="*/ 1316091 w 1785146"/>
                  <a:gd name="connsiteY46" fmla="*/ 135442 h 295034"/>
                  <a:gd name="connsiteX47" fmla="*/ 1606519 w 1785146"/>
                  <a:gd name="connsiteY47" fmla="*/ 139675 h 295034"/>
                  <a:gd name="connsiteX48" fmla="*/ 1337503 w 1785146"/>
                  <a:gd name="connsiteY48" fmla="*/ 126977 h 295034"/>
                  <a:gd name="connsiteX49" fmla="*/ 1384434 w 1785146"/>
                  <a:gd name="connsiteY49" fmla="*/ 122744 h 295034"/>
                  <a:gd name="connsiteX50" fmla="*/ 1435723 w 1785146"/>
                  <a:gd name="connsiteY50" fmla="*/ 126977 h 295034"/>
                  <a:gd name="connsiteX51" fmla="*/ 1363147 w 1785146"/>
                  <a:gd name="connsiteY51" fmla="*/ 122744 h 295034"/>
                  <a:gd name="connsiteX52" fmla="*/ 1550998 w 1785146"/>
                  <a:gd name="connsiteY52" fmla="*/ 122744 h 295034"/>
                  <a:gd name="connsiteX53" fmla="*/ 1486888 w 1785146"/>
                  <a:gd name="connsiteY53" fmla="*/ 118512 h 295034"/>
                  <a:gd name="connsiteX54" fmla="*/ 1418544 w 1785146"/>
                  <a:gd name="connsiteY54" fmla="*/ 110047 h 295034"/>
                  <a:gd name="connsiteX55" fmla="*/ 1576518 w 1785146"/>
                  <a:gd name="connsiteY55" fmla="*/ 114279 h 295034"/>
                  <a:gd name="connsiteX56" fmla="*/ 1529586 w 1785146"/>
                  <a:gd name="connsiteY56" fmla="*/ 114279 h 295034"/>
                  <a:gd name="connsiteX57" fmla="*/ 1529586 w 1785146"/>
                  <a:gd name="connsiteY57" fmla="*/ 114279 h 295034"/>
                  <a:gd name="connsiteX58" fmla="*/ 1589340 w 1785146"/>
                  <a:gd name="connsiteY58" fmla="*/ 114279 h 295034"/>
                  <a:gd name="connsiteX59" fmla="*/ 1580750 w 1785146"/>
                  <a:gd name="connsiteY59" fmla="*/ 114279 h 295034"/>
                  <a:gd name="connsiteX60" fmla="*/ 1687560 w 1785146"/>
                  <a:gd name="connsiteY60" fmla="*/ 114279 h 295034"/>
                  <a:gd name="connsiteX61" fmla="*/ 1614984 w 1785146"/>
                  <a:gd name="connsiteY61" fmla="*/ 110047 h 295034"/>
                  <a:gd name="connsiteX62" fmla="*/ 1525353 w 1785146"/>
                  <a:gd name="connsiteY62" fmla="*/ 105814 h 295034"/>
                  <a:gd name="connsiteX63" fmla="*/ 1529586 w 1785146"/>
                  <a:gd name="connsiteY63" fmla="*/ 101582 h 295034"/>
                  <a:gd name="connsiteX64" fmla="*/ 1747314 w 1785146"/>
                  <a:gd name="connsiteY64" fmla="*/ 101582 h 295034"/>
                  <a:gd name="connsiteX65" fmla="*/ 1743082 w 1785146"/>
                  <a:gd name="connsiteY65" fmla="*/ 101582 h 295034"/>
                  <a:gd name="connsiteX66" fmla="*/ 1435599 w 1785146"/>
                  <a:gd name="connsiteY66" fmla="*/ 88884 h 295034"/>
                  <a:gd name="connsiteX67" fmla="*/ 1388667 w 1785146"/>
                  <a:gd name="connsiteY67" fmla="*/ 88884 h 295034"/>
                  <a:gd name="connsiteX68" fmla="*/ 1525353 w 1785146"/>
                  <a:gd name="connsiteY68" fmla="*/ 88884 h 295034"/>
                  <a:gd name="connsiteX69" fmla="*/ 1418544 w 1785146"/>
                  <a:gd name="connsiteY69" fmla="*/ 84651 h 295034"/>
                  <a:gd name="connsiteX70" fmla="*/ 1422777 w 1785146"/>
                  <a:gd name="connsiteY70" fmla="*/ 80419 h 295034"/>
                  <a:gd name="connsiteX71" fmla="*/ 1559463 w 1785146"/>
                  <a:gd name="connsiteY71" fmla="*/ 76186 h 295034"/>
                  <a:gd name="connsiteX72" fmla="*/ 1550873 w 1785146"/>
                  <a:gd name="connsiteY72" fmla="*/ 76186 h 295034"/>
                  <a:gd name="connsiteX73" fmla="*/ 1559463 w 1785146"/>
                  <a:gd name="connsiteY73" fmla="*/ 71954 h 295034"/>
                  <a:gd name="connsiteX74" fmla="*/ 1512531 w 1785146"/>
                  <a:gd name="connsiteY74" fmla="*/ 71954 h 295034"/>
                  <a:gd name="connsiteX75" fmla="*/ 1457011 w 1785146"/>
                  <a:gd name="connsiteY75" fmla="*/ 63488 h 295034"/>
                  <a:gd name="connsiteX76" fmla="*/ 1461242 w 1785146"/>
                  <a:gd name="connsiteY76" fmla="*/ 63488 h 295034"/>
                  <a:gd name="connsiteX77" fmla="*/ 1593572 w 1785146"/>
                  <a:gd name="connsiteY77" fmla="*/ 63488 h 295034"/>
                  <a:gd name="connsiteX78" fmla="*/ 1465475 w 1785146"/>
                  <a:gd name="connsiteY78" fmla="*/ 59256 h 295034"/>
                  <a:gd name="connsiteX79" fmla="*/ 1529586 w 1785146"/>
                  <a:gd name="connsiteY79" fmla="*/ 55023 h 295034"/>
                  <a:gd name="connsiteX80" fmla="*/ 1525353 w 1785146"/>
                  <a:gd name="connsiteY80" fmla="*/ 55023 h 295034"/>
                  <a:gd name="connsiteX81" fmla="*/ 1388667 w 1785146"/>
                  <a:gd name="connsiteY81" fmla="*/ 50791 h 295034"/>
                  <a:gd name="connsiteX82" fmla="*/ 1520996 w 1785146"/>
                  <a:gd name="connsiteY82" fmla="*/ 50791 h 295034"/>
                  <a:gd name="connsiteX83" fmla="*/ 1482530 w 1785146"/>
                  <a:gd name="connsiteY83" fmla="*/ 46558 h 295034"/>
                  <a:gd name="connsiteX84" fmla="*/ 1602038 w 1785146"/>
                  <a:gd name="connsiteY84" fmla="*/ 46558 h 295034"/>
                  <a:gd name="connsiteX85" fmla="*/ 1290322 w 1785146"/>
                  <a:gd name="connsiteY85" fmla="*/ 33860 h 295034"/>
                  <a:gd name="connsiteX86" fmla="*/ 1341611 w 1785146"/>
                  <a:gd name="connsiteY86" fmla="*/ 29628 h 295034"/>
                  <a:gd name="connsiteX87" fmla="*/ 1204923 w 1785146"/>
                  <a:gd name="connsiteY87" fmla="*/ 25395 h 295034"/>
                  <a:gd name="connsiteX88" fmla="*/ 1196334 w 1785146"/>
                  <a:gd name="connsiteY88" fmla="*/ 21163 h 295034"/>
                  <a:gd name="connsiteX89" fmla="*/ 1209156 w 1785146"/>
                  <a:gd name="connsiteY89" fmla="*/ 21163 h 295034"/>
                  <a:gd name="connsiteX90" fmla="*/ 1503817 w 1785146"/>
                  <a:gd name="connsiteY90" fmla="*/ 29628 h 295034"/>
                  <a:gd name="connsiteX91" fmla="*/ 1627682 w 1785146"/>
                  <a:gd name="connsiteY91" fmla="*/ 33860 h 295034"/>
                  <a:gd name="connsiteX92" fmla="*/ 1525229 w 1785146"/>
                  <a:gd name="connsiteY92" fmla="*/ 29628 h 295034"/>
                  <a:gd name="connsiteX93" fmla="*/ 1520996 w 1785146"/>
                  <a:gd name="connsiteY93" fmla="*/ 29628 h 295034"/>
                  <a:gd name="connsiteX94" fmla="*/ 1661916 w 1785146"/>
                  <a:gd name="connsiteY94" fmla="*/ 29628 h 295034"/>
                  <a:gd name="connsiteX95" fmla="*/ 1457011 w 1785146"/>
                  <a:gd name="connsiteY95" fmla="*/ 16930 h 295034"/>
                  <a:gd name="connsiteX96" fmla="*/ 1461242 w 1785146"/>
                  <a:gd name="connsiteY96" fmla="*/ 21163 h 295034"/>
                  <a:gd name="connsiteX97" fmla="*/ 1422777 w 1785146"/>
                  <a:gd name="connsiteY97" fmla="*/ 16930 h 295034"/>
                  <a:gd name="connsiteX98" fmla="*/ 1422777 w 1785146"/>
                  <a:gd name="connsiteY98" fmla="*/ 16930 h 295034"/>
                  <a:gd name="connsiteX99" fmla="*/ 1422777 w 1785146"/>
                  <a:gd name="connsiteY99" fmla="*/ 16930 h 295034"/>
                  <a:gd name="connsiteX100" fmla="*/ 1418544 w 1785146"/>
                  <a:gd name="connsiteY100" fmla="*/ 16930 h 295034"/>
                  <a:gd name="connsiteX101" fmla="*/ 1392900 w 1785146"/>
                  <a:gd name="connsiteY101" fmla="*/ 12698 h 295034"/>
                  <a:gd name="connsiteX102" fmla="*/ 1388667 w 1785146"/>
                  <a:gd name="connsiteY102" fmla="*/ 16930 h 295034"/>
                  <a:gd name="connsiteX103" fmla="*/ 1380077 w 1785146"/>
                  <a:gd name="connsiteY103" fmla="*/ 12698 h 295034"/>
                  <a:gd name="connsiteX104" fmla="*/ 1380077 w 1785146"/>
                  <a:gd name="connsiteY104" fmla="*/ 16930 h 295034"/>
                  <a:gd name="connsiteX105" fmla="*/ 1213513 w 1785146"/>
                  <a:gd name="connsiteY105" fmla="*/ 12698 h 295034"/>
                  <a:gd name="connsiteX106" fmla="*/ 1217746 w 1785146"/>
                  <a:gd name="connsiteY106" fmla="*/ 8465 h 295034"/>
                  <a:gd name="connsiteX107" fmla="*/ 1192101 w 1785146"/>
                  <a:gd name="connsiteY107" fmla="*/ 12698 h 295034"/>
                  <a:gd name="connsiteX108" fmla="*/ 1102471 w 1785146"/>
                  <a:gd name="connsiteY108" fmla="*/ 12698 h 295034"/>
                  <a:gd name="connsiteX109" fmla="*/ 1098238 w 1785146"/>
                  <a:gd name="connsiteY109" fmla="*/ 8465 h 295034"/>
                  <a:gd name="connsiteX110" fmla="*/ 1098238 w 1785146"/>
                  <a:gd name="connsiteY110" fmla="*/ 8465 h 295034"/>
                  <a:gd name="connsiteX111" fmla="*/ 1085416 w 1785146"/>
                  <a:gd name="connsiteY111" fmla="*/ 8465 h 295034"/>
                  <a:gd name="connsiteX112" fmla="*/ 1085416 w 1785146"/>
                  <a:gd name="connsiteY112" fmla="*/ 8465 h 295034"/>
                  <a:gd name="connsiteX113" fmla="*/ 1025662 w 1785146"/>
                  <a:gd name="connsiteY113" fmla="*/ 8465 h 295034"/>
                  <a:gd name="connsiteX114" fmla="*/ 1029894 w 1785146"/>
                  <a:gd name="connsiteY114" fmla="*/ 8465 h 295034"/>
                  <a:gd name="connsiteX115" fmla="*/ 1008483 w 1785146"/>
                  <a:gd name="connsiteY115" fmla="*/ 8465 h 295034"/>
                  <a:gd name="connsiteX116" fmla="*/ 1008483 w 1785146"/>
                  <a:gd name="connsiteY116" fmla="*/ 8465 h 295034"/>
                  <a:gd name="connsiteX117" fmla="*/ 918852 w 1785146"/>
                  <a:gd name="connsiteY117" fmla="*/ 8465 h 295034"/>
                  <a:gd name="connsiteX118" fmla="*/ 918852 w 1785146"/>
                  <a:gd name="connsiteY118" fmla="*/ 4232 h 295034"/>
                  <a:gd name="connsiteX119" fmla="*/ 910263 w 1785146"/>
                  <a:gd name="connsiteY119" fmla="*/ 4232 h 295034"/>
                  <a:gd name="connsiteX120" fmla="*/ 867563 w 1785146"/>
                  <a:gd name="connsiteY120" fmla="*/ 8465 h 295034"/>
                  <a:gd name="connsiteX121" fmla="*/ 854741 w 1785146"/>
                  <a:gd name="connsiteY121" fmla="*/ 8465 h 295034"/>
                  <a:gd name="connsiteX122" fmla="*/ 807809 w 1785146"/>
                  <a:gd name="connsiteY122" fmla="*/ 4232 h 295034"/>
                  <a:gd name="connsiteX123" fmla="*/ 782165 w 1785146"/>
                  <a:gd name="connsiteY123" fmla="*/ 8465 h 295034"/>
                  <a:gd name="connsiteX124" fmla="*/ 769343 w 1785146"/>
                  <a:gd name="connsiteY124" fmla="*/ 4232 h 295034"/>
                  <a:gd name="connsiteX125" fmla="*/ 696767 w 1785146"/>
                  <a:gd name="connsiteY125" fmla="*/ 4232 h 295034"/>
                  <a:gd name="connsiteX126" fmla="*/ 692534 w 1785146"/>
                  <a:gd name="connsiteY126" fmla="*/ 4232 h 295034"/>
                  <a:gd name="connsiteX127" fmla="*/ 688301 w 1785146"/>
                  <a:gd name="connsiteY127" fmla="*/ 4232 h 295034"/>
                  <a:gd name="connsiteX128" fmla="*/ 684069 w 1785146"/>
                  <a:gd name="connsiteY128" fmla="*/ 4232 h 295034"/>
                  <a:gd name="connsiteX129" fmla="*/ 637137 w 1785146"/>
                  <a:gd name="connsiteY129" fmla="*/ 4232 h 295034"/>
                  <a:gd name="connsiteX130" fmla="*/ 611493 w 1785146"/>
                  <a:gd name="connsiteY130" fmla="*/ 4232 h 295034"/>
                  <a:gd name="connsiteX131" fmla="*/ 329654 w 1785146"/>
                  <a:gd name="connsiteY131" fmla="*/ 4232 h 295034"/>
                  <a:gd name="connsiteX132" fmla="*/ 329654 w 1785146"/>
                  <a:gd name="connsiteY132" fmla="*/ 0 h 295034"/>
                  <a:gd name="connsiteX133" fmla="*/ 359531 w 1785146"/>
                  <a:gd name="connsiteY133" fmla="*/ 0 h 295034"/>
                  <a:gd name="connsiteX134" fmla="*/ 257078 w 1785146"/>
                  <a:gd name="connsiteY134" fmla="*/ 4232 h 295034"/>
                  <a:gd name="connsiteX135" fmla="*/ 5116 w 1785146"/>
                  <a:gd name="connsiteY135" fmla="*/ 25395 h 295034"/>
                  <a:gd name="connsiteX136" fmla="*/ 13705 w 1785146"/>
                  <a:gd name="connsiteY136" fmla="*/ 25395 h 295034"/>
                  <a:gd name="connsiteX137" fmla="*/ 883 w 1785146"/>
                  <a:gd name="connsiteY137" fmla="*/ 33860 h 295034"/>
                  <a:gd name="connsiteX138" fmla="*/ 9473 w 1785146"/>
                  <a:gd name="connsiteY138" fmla="*/ 33860 h 295034"/>
                  <a:gd name="connsiteX139" fmla="*/ 883 w 1785146"/>
                  <a:gd name="connsiteY139" fmla="*/ 38093 h 295034"/>
                  <a:gd name="connsiteX140" fmla="*/ 13705 w 1785146"/>
                  <a:gd name="connsiteY140" fmla="*/ 42326 h 295034"/>
                  <a:gd name="connsiteX141" fmla="*/ 883 w 1785146"/>
                  <a:gd name="connsiteY141" fmla="*/ 46558 h 295034"/>
                  <a:gd name="connsiteX142" fmla="*/ 883 w 1785146"/>
                  <a:gd name="connsiteY142" fmla="*/ 50791 h 295034"/>
                  <a:gd name="connsiteX143" fmla="*/ 13705 w 1785146"/>
                  <a:gd name="connsiteY143" fmla="*/ 55023 h 295034"/>
                  <a:gd name="connsiteX144" fmla="*/ 5116 w 1785146"/>
                  <a:gd name="connsiteY144" fmla="*/ 63488 h 295034"/>
                  <a:gd name="connsiteX145" fmla="*/ 13705 w 1785146"/>
                  <a:gd name="connsiteY145" fmla="*/ 67721 h 295034"/>
                  <a:gd name="connsiteX146" fmla="*/ 9473 w 1785146"/>
                  <a:gd name="connsiteY146" fmla="*/ 67721 h 295034"/>
                  <a:gd name="connsiteX147" fmla="*/ 5241 w 1785146"/>
                  <a:gd name="connsiteY147" fmla="*/ 71954 h 295034"/>
                  <a:gd name="connsiteX148" fmla="*/ 22295 w 1785146"/>
                  <a:gd name="connsiteY148" fmla="*/ 84651 h 295034"/>
                  <a:gd name="connsiteX149" fmla="*/ 13705 w 1785146"/>
                  <a:gd name="connsiteY149" fmla="*/ 88884 h 295034"/>
                  <a:gd name="connsiteX150" fmla="*/ 26527 w 1785146"/>
                  <a:gd name="connsiteY150" fmla="*/ 88884 h 295034"/>
                  <a:gd name="connsiteX151" fmla="*/ 9473 w 1785146"/>
                  <a:gd name="connsiteY151" fmla="*/ 93116 h 295034"/>
                  <a:gd name="connsiteX152" fmla="*/ 18062 w 1785146"/>
                  <a:gd name="connsiteY152" fmla="*/ 97349 h 295034"/>
                  <a:gd name="connsiteX153" fmla="*/ 9473 w 1785146"/>
                  <a:gd name="connsiteY153" fmla="*/ 101582 h 295034"/>
                  <a:gd name="connsiteX154" fmla="*/ 13705 w 1785146"/>
                  <a:gd name="connsiteY154" fmla="*/ 101582 h 295034"/>
                  <a:gd name="connsiteX155" fmla="*/ 17938 w 1785146"/>
                  <a:gd name="connsiteY155" fmla="*/ 105814 h 295034"/>
                  <a:gd name="connsiteX156" fmla="*/ 30760 w 1785146"/>
                  <a:gd name="connsiteY156" fmla="*/ 110047 h 295034"/>
                  <a:gd name="connsiteX157" fmla="*/ 17938 w 1785146"/>
                  <a:gd name="connsiteY157" fmla="*/ 110047 h 295034"/>
                  <a:gd name="connsiteX158" fmla="*/ 26527 w 1785146"/>
                  <a:gd name="connsiteY158" fmla="*/ 114279 h 295034"/>
                  <a:gd name="connsiteX159" fmla="*/ 22295 w 1785146"/>
                  <a:gd name="connsiteY159" fmla="*/ 114279 h 295034"/>
                  <a:gd name="connsiteX160" fmla="*/ 26527 w 1785146"/>
                  <a:gd name="connsiteY160" fmla="*/ 118512 h 295034"/>
                  <a:gd name="connsiteX161" fmla="*/ 26527 w 1785146"/>
                  <a:gd name="connsiteY161" fmla="*/ 126977 h 295034"/>
                  <a:gd name="connsiteX162" fmla="*/ 47939 w 1785146"/>
                  <a:gd name="connsiteY162" fmla="*/ 135442 h 295034"/>
                  <a:gd name="connsiteX163" fmla="*/ 30884 w 1785146"/>
                  <a:gd name="connsiteY163" fmla="*/ 139675 h 295034"/>
                  <a:gd name="connsiteX164" fmla="*/ 26652 w 1785146"/>
                  <a:gd name="connsiteY164" fmla="*/ 139675 h 295034"/>
                  <a:gd name="connsiteX165" fmla="*/ 56529 w 1785146"/>
                  <a:gd name="connsiteY165" fmla="*/ 148140 h 295034"/>
                  <a:gd name="connsiteX166" fmla="*/ 30884 w 1785146"/>
                  <a:gd name="connsiteY166" fmla="*/ 152372 h 295034"/>
                  <a:gd name="connsiteX167" fmla="*/ 47939 w 1785146"/>
                  <a:gd name="connsiteY167" fmla="*/ 152372 h 295034"/>
                  <a:gd name="connsiteX168" fmla="*/ 35117 w 1785146"/>
                  <a:gd name="connsiteY168" fmla="*/ 160837 h 295034"/>
                  <a:gd name="connsiteX169" fmla="*/ 47939 w 1785146"/>
                  <a:gd name="connsiteY169" fmla="*/ 165070 h 295034"/>
                  <a:gd name="connsiteX170" fmla="*/ 30884 w 1785146"/>
                  <a:gd name="connsiteY170" fmla="*/ 173535 h 295034"/>
                  <a:gd name="connsiteX171" fmla="*/ 39475 w 1785146"/>
                  <a:gd name="connsiteY171" fmla="*/ 173535 h 295034"/>
                  <a:gd name="connsiteX172" fmla="*/ 39475 w 1785146"/>
                  <a:gd name="connsiteY172" fmla="*/ 182000 h 295034"/>
                  <a:gd name="connsiteX173" fmla="*/ 48064 w 1785146"/>
                  <a:gd name="connsiteY173" fmla="*/ 186233 h 295034"/>
                  <a:gd name="connsiteX174" fmla="*/ 39475 w 1785146"/>
                  <a:gd name="connsiteY174" fmla="*/ 190465 h 295034"/>
                  <a:gd name="connsiteX175" fmla="*/ 60886 w 1785146"/>
                  <a:gd name="connsiteY175" fmla="*/ 194698 h 295034"/>
                  <a:gd name="connsiteX176" fmla="*/ 39475 w 1785146"/>
                  <a:gd name="connsiteY176" fmla="*/ 198930 h 295034"/>
                  <a:gd name="connsiteX177" fmla="*/ 43707 w 1785146"/>
                  <a:gd name="connsiteY177" fmla="*/ 203163 h 295034"/>
                  <a:gd name="connsiteX178" fmla="*/ 35117 w 1785146"/>
                  <a:gd name="connsiteY178" fmla="*/ 203163 h 295034"/>
                  <a:gd name="connsiteX179" fmla="*/ 52172 w 1785146"/>
                  <a:gd name="connsiteY179" fmla="*/ 207396 h 295034"/>
                  <a:gd name="connsiteX180" fmla="*/ 47939 w 1785146"/>
                  <a:gd name="connsiteY180" fmla="*/ 207396 h 295034"/>
                  <a:gd name="connsiteX181" fmla="*/ 60761 w 1785146"/>
                  <a:gd name="connsiteY181" fmla="*/ 211628 h 295034"/>
                  <a:gd name="connsiteX182" fmla="*/ 43707 w 1785146"/>
                  <a:gd name="connsiteY182" fmla="*/ 215861 h 295034"/>
                  <a:gd name="connsiteX183" fmla="*/ 47939 w 1785146"/>
                  <a:gd name="connsiteY183" fmla="*/ 215861 h 295034"/>
                  <a:gd name="connsiteX184" fmla="*/ 43707 w 1785146"/>
                  <a:gd name="connsiteY184" fmla="*/ 220093 h 295034"/>
                  <a:gd name="connsiteX185" fmla="*/ 69351 w 1785146"/>
                  <a:gd name="connsiteY185" fmla="*/ 220093 h 295034"/>
                  <a:gd name="connsiteX186" fmla="*/ 43707 w 1785146"/>
                  <a:gd name="connsiteY186" fmla="*/ 224326 h 295034"/>
                  <a:gd name="connsiteX187" fmla="*/ 90638 w 1785146"/>
                  <a:gd name="connsiteY187" fmla="*/ 228558 h 295034"/>
                  <a:gd name="connsiteX188" fmla="*/ 35117 w 1785146"/>
                  <a:gd name="connsiteY188" fmla="*/ 237024 h 295034"/>
                  <a:gd name="connsiteX189" fmla="*/ 47939 w 1785146"/>
                  <a:gd name="connsiteY189" fmla="*/ 241256 h 295034"/>
                  <a:gd name="connsiteX190" fmla="*/ 43707 w 1785146"/>
                  <a:gd name="connsiteY190" fmla="*/ 241256 h 295034"/>
                  <a:gd name="connsiteX191" fmla="*/ 65118 w 1785146"/>
                  <a:gd name="connsiteY191" fmla="*/ 245489 h 295034"/>
                  <a:gd name="connsiteX192" fmla="*/ 56529 w 1785146"/>
                  <a:gd name="connsiteY192" fmla="*/ 249721 h 295034"/>
                  <a:gd name="connsiteX193" fmla="*/ 56529 w 1785146"/>
                  <a:gd name="connsiteY193" fmla="*/ 249721 h 295034"/>
                  <a:gd name="connsiteX194" fmla="*/ 47939 w 1785146"/>
                  <a:gd name="connsiteY194" fmla="*/ 253954 h 295034"/>
                  <a:gd name="connsiteX195" fmla="*/ 69351 w 1785146"/>
                  <a:gd name="connsiteY195" fmla="*/ 258186 h 295034"/>
                  <a:gd name="connsiteX196" fmla="*/ 244380 w 1785146"/>
                  <a:gd name="connsiteY196" fmla="*/ 283582 h 295034"/>
                  <a:gd name="connsiteX197" fmla="*/ 244380 w 1785146"/>
                  <a:gd name="connsiteY197" fmla="*/ 283582 h 295034"/>
                  <a:gd name="connsiteX198" fmla="*/ 351190 w 1785146"/>
                  <a:gd name="connsiteY198" fmla="*/ 287814 h 295034"/>
                  <a:gd name="connsiteX199" fmla="*/ 372602 w 1785146"/>
                  <a:gd name="connsiteY199" fmla="*/ 292047 h 295034"/>
                  <a:gd name="connsiteX200" fmla="*/ 1013088 w 1785146"/>
                  <a:gd name="connsiteY200" fmla="*/ 292047 h 295034"/>
                  <a:gd name="connsiteX201" fmla="*/ 1051556 w 1785146"/>
                  <a:gd name="connsiteY201" fmla="*/ 292047 h 295034"/>
                  <a:gd name="connsiteX202" fmla="*/ 1299285 w 1785146"/>
                  <a:gd name="connsiteY202" fmla="*/ 292047 h 295034"/>
                  <a:gd name="connsiteX203" fmla="*/ 1295052 w 1785146"/>
                  <a:gd name="connsiteY203" fmla="*/ 292047 h 295034"/>
                  <a:gd name="connsiteX204" fmla="*/ 1367628 w 1785146"/>
                  <a:gd name="connsiteY204" fmla="*/ 287814 h 295034"/>
                  <a:gd name="connsiteX205" fmla="*/ 1371861 w 1785146"/>
                  <a:gd name="connsiteY205" fmla="*/ 292047 h 295034"/>
                  <a:gd name="connsiteX206" fmla="*/ 1435972 w 1785146"/>
                  <a:gd name="connsiteY206" fmla="*/ 287814 h 295034"/>
                  <a:gd name="connsiteX207" fmla="*/ 1713578 w 1785146"/>
                  <a:gd name="connsiteY207" fmla="*/ 283582 h 295034"/>
                  <a:gd name="connsiteX208" fmla="*/ 1666646 w 1785146"/>
                  <a:gd name="connsiteY208" fmla="*/ 279349 h 295034"/>
                  <a:gd name="connsiteX209" fmla="*/ 1777689 w 1785146"/>
                  <a:gd name="connsiteY209" fmla="*/ 266652 h 295034"/>
                  <a:gd name="connsiteX210" fmla="*/ 1332647 w 1785146"/>
                  <a:gd name="connsiteY210" fmla="*/ 262419 h 295034"/>
                  <a:gd name="connsiteX211" fmla="*/ 1332647 w 1785146"/>
                  <a:gd name="connsiteY211" fmla="*/ 262419 h 295034"/>
                  <a:gd name="connsiteX212" fmla="*/ 1430868 w 1785146"/>
                  <a:gd name="connsiteY212" fmla="*/ 55148 h 295034"/>
                  <a:gd name="connsiteX213" fmla="*/ 1422278 w 1785146"/>
                  <a:gd name="connsiteY213" fmla="*/ 55148 h 295034"/>
                  <a:gd name="connsiteX214" fmla="*/ 1413688 w 1785146"/>
                  <a:gd name="connsiteY214" fmla="*/ 55148 h 295034"/>
                  <a:gd name="connsiteX215" fmla="*/ 1430868 w 1785146"/>
                  <a:gd name="connsiteY215" fmla="*/ 55148 h 295034"/>
                  <a:gd name="connsiteX216" fmla="*/ 1430868 w 1785146"/>
                  <a:gd name="connsiteY216" fmla="*/ 55148 h 295034"/>
                  <a:gd name="connsiteX217" fmla="*/ 1430868 w 1785146"/>
                  <a:gd name="connsiteY217" fmla="*/ 55148 h 295034"/>
                  <a:gd name="connsiteX218" fmla="*/ 1319825 w 1785146"/>
                  <a:gd name="connsiteY218" fmla="*/ 287814 h 295034"/>
                  <a:gd name="connsiteX219" fmla="*/ 1345469 w 1785146"/>
                  <a:gd name="connsiteY219" fmla="*/ 287814 h 295034"/>
                  <a:gd name="connsiteX220" fmla="*/ 1319825 w 1785146"/>
                  <a:gd name="connsiteY220" fmla="*/ 287814 h 295034"/>
                  <a:gd name="connsiteX221" fmla="*/ 1319825 w 1785146"/>
                  <a:gd name="connsiteY221" fmla="*/ 287814 h 295034"/>
                  <a:gd name="connsiteX222" fmla="*/ 1371114 w 1785146"/>
                  <a:gd name="connsiteY222" fmla="*/ 275117 h 295034"/>
                  <a:gd name="connsiteX223" fmla="*/ 1362524 w 1785146"/>
                  <a:gd name="connsiteY223" fmla="*/ 275117 h 295034"/>
                  <a:gd name="connsiteX224" fmla="*/ 1221605 w 1785146"/>
                  <a:gd name="connsiteY224" fmla="*/ 275117 h 295034"/>
                  <a:gd name="connsiteX225" fmla="*/ 1200193 w 1785146"/>
                  <a:gd name="connsiteY225" fmla="*/ 275117 h 295034"/>
                  <a:gd name="connsiteX226" fmla="*/ 1221605 w 1785146"/>
                  <a:gd name="connsiteY226" fmla="*/ 275117 h 295034"/>
                  <a:gd name="connsiteX227" fmla="*/ 1388168 w 1785146"/>
                  <a:gd name="connsiteY227" fmla="*/ 270884 h 295034"/>
                  <a:gd name="connsiteX228" fmla="*/ 1400991 w 1785146"/>
                  <a:gd name="connsiteY228" fmla="*/ 275117 h 295034"/>
                  <a:gd name="connsiteX229" fmla="*/ 1482156 w 1785146"/>
                  <a:gd name="connsiteY229" fmla="*/ 275117 h 295034"/>
                  <a:gd name="connsiteX230" fmla="*/ 1371114 w 1785146"/>
                  <a:gd name="connsiteY230" fmla="*/ 275117 h 295034"/>
                  <a:gd name="connsiteX231" fmla="*/ 1371114 w 1785146"/>
                  <a:gd name="connsiteY231" fmla="*/ 275117 h 295034"/>
                  <a:gd name="connsiteX232" fmla="*/ 1371114 w 1785146"/>
                  <a:gd name="connsiteY232" fmla="*/ 275117 h 295034"/>
                  <a:gd name="connsiteX233" fmla="*/ 1605897 w 1785146"/>
                  <a:gd name="connsiteY233" fmla="*/ 279349 h 295034"/>
                  <a:gd name="connsiteX234" fmla="*/ 1503444 w 1785146"/>
                  <a:gd name="connsiteY234" fmla="*/ 279349 h 295034"/>
                  <a:gd name="connsiteX235" fmla="*/ 1503444 w 1785146"/>
                  <a:gd name="connsiteY235" fmla="*/ 275117 h 295034"/>
                  <a:gd name="connsiteX236" fmla="*/ 1605897 w 1785146"/>
                  <a:gd name="connsiteY236" fmla="*/ 279349 h 295034"/>
                  <a:gd name="connsiteX237" fmla="*/ 1657186 w 1785146"/>
                  <a:gd name="connsiteY237" fmla="*/ 279349 h 295034"/>
                  <a:gd name="connsiteX238" fmla="*/ 1605897 w 1785146"/>
                  <a:gd name="connsiteY238" fmla="*/ 279349 h 295034"/>
                  <a:gd name="connsiteX239" fmla="*/ 1605897 w 1785146"/>
                  <a:gd name="connsiteY239" fmla="*/ 279349 h 2950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</a:cxnLst>
                <a:rect l="l" t="t" r="r" b="b"/>
                <a:pathLst>
                  <a:path w="1785146" h="295034">
                    <a:moveTo>
                      <a:pt x="1332647" y="262419"/>
                    </a:moveTo>
                    <a:cubicBezTo>
                      <a:pt x="1332647" y="258186"/>
                      <a:pt x="1332647" y="258186"/>
                      <a:pt x="1332647" y="258186"/>
                    </a:cubicBezTo>
                    <a:cubicBezTo>
                      <a:pt x="1349702" y="258186"/>
                      <a:pt x="1366757" y="258186"/>
                      <a:pt x="1383936" y="258186"/>
                    </a:cubicBezTo>
                    <a:cubicBezTo>
                      <a:pt x="1388168" y="258186"/>
                      <a:pt x="1388168" y="258186"/>
                      <a:pt x="1388168" y="258186"/>
                    </a:cubicBezTo>
                    <a:cubicBezTo>
                      <a:pt x="1383936" y="258186"/>
                      <a:pt x="1375346" y="258186"/>
                      <a:pt x="1371114" y="253954"/>
                    </a:cubicBezTo>
                    <a:cubicBezTo>
                      <a:pt x="1503444" y="253954"/>
                      <a:pt x="1503444" y="253954"/>
                      <a:pt x="1503444" y="253954"/>
                    </a:cubicBezTo>
                    <a:cubicBezTo>
                      <a:pt x="1512033" y="253954"/>
                      <a:pt x="1512033" y="253954"/>
                      <a:pt x="1512033" y="253954"/>
                    </a:cubicBezTo>
                    <a:cubicBezTo>
                      <a:pt x="1584610" y="253954"/>
                      <a:pt x="1661543" y="258186"/>
                      <a:pt x="1729762" y="253954"/>
                    </a:cubicBezTo>
                    <a:cubicBezTo>
                      <a:pt x="1721171" y="249721"/>
                      <a:pt x="1721171" y="249721"/>
                      <a:pt x="1721171" y="249721"/>
                    </a:cubicBezTo>
                    <a:cubicBezTo>
                      <a:pt x="1742583" y="249721"/>
                      <a:pt x="1768103" y="249721"/>
                      <a:pt x="1785282" y="245489"/>
                    </a:cubicBezTo>
                    <a:cubicBezTo>
                      <a:pt x="1635774" y="241256"/>
                      <a:pt x="1486389" y="249721"/>
                      <a:pt x="1345469" y="237024"/>
                    </a:cubicBezTo>
                    <a:cubicBezTo>
                      <a:pt x="1345469" y="237024"/>
                      <a:pt x="1349702" y="237024"/>
                      <a:pt x="1349702" y="232791"/>
                    </a:cubicBezTo>
                    <a:cubicBezTo>
                      <a:pt x="1486389" y="232791"/>
                      <a:pt x="1627309" y="245489"/>
                      <a:pt x="1763872" y="237024"/>
                    </a:cubicBezTo>
                    <a:cubicBezTo>
                      <a:pt x="1725404" y="232791"/>
                      <a:pt x="1678473" y="232791"/>
                      <a:pt x="1640007" y="228558"/>
                    </a:cubicBezTo>
                    <a:lnTo>
                      <a:pt x="1640007" y="228558"/>
                    </a:lnTo>
                    <a:cubicBezTo>
                      <a:pt x="1704118" y="228558"/>
                      <a:pt x="1704118" y="228558"/>
                      <a:pt x="1704118" y="228558"/>
                    </a:cubicBezTo>
                    <a:cubicBezTo>
                      <a:pt x="1605897" y="224326"/>
                      <a:pt x="1605897" y="224326"/>
                      <a:pt x="1605897" y="224326"/>
                    </a:cubicBezTo>
                    <a:cubicBezTo>
                      <a:pt x="1605897" y="228558"/>
                      <a:pt x="1610130" y="228558"/>
                      <a:pt x="1605897" y="228558"/>
                    </a:cubicBezTo>
                    <a:cubicBezTo>
                      <a:pt x="1601664" y="228558"/>
                      <a:pt x="1593075" y="228558"/>
                      <a:pt x="1593075" y="224326"/>
                    </a:cubicBezTo>
                    <a:cubicBezTo>
                      <a:pt x="1588842" y="228558"/>
                      <a:pt x="1580253" y="224326"/>
                      <a:pt x="1580253" y="228558"/>
                    </a:cubicBezTo>
                    <a:cubicBezTo>
                      <a:pt x="1546143" y="228558"/>
                      <a:pt x="1507676" y="224326"/>
                      <a:pt x="1464977" y="224326"/>
                    </a:cubicBezTo>
                    <a:cubicBezTo>
                      <a:pt x="1460745" y="220093"/>
                      <a:pt x="1460745" y="220093"/>
                      <a:pt x="1460745" y="220093"/>
                    </a:cubicBezTo>
                    <a:cubicBezTo>
                      <a:pt x="1469334" y="220093"/>
                      <a:pt x="1469334" y="220093"/>
                      <a:pt x="1469334" y="220093"/>
                    </a:cubicBezTo>
                    <a:cubicBezTo>
                      <a:pt x="1554733" y="220093"/>
                      <a:pt x="1640131" y="224326"/>
                      <a:pt x="1717064" y="220093"/>
                    </a:cubicBezTo>
                    <a:cubicBezTo>
                      <a:pt x="1614611" y="215861"/>
                      <a:pt x="1503568" y="215861"/>
                      <a:pt x="1401115" y="207396"/>
                    </a:cubicBezTo>
                    <a:cubicBezTo>
                      <a:pt x="1486513" y="207396"/>
                      <a:pt x="1576144" y="211628"/>
                      <a:pt x="1665900" y="211628"/>
                    </a:cubicBezTo>
                    <a:cubicBezTo>
                      <a:pt x="1674489" y="207396"/>
                      <a:pt x="1674489" y="207396"/>
                      <a:pt x="1674489" y="207396"/>
                    </a:cubicBezTo>
                    <a:cubicBezTo>
                      <a:pt x="1738600" y="207396"/>
                      <a:pt x="1738600" y="207396"/>
                      <a:pt x="1738600" y="207396"/>
                    </a:cubicBezTo>
                    <a:cubicBezTo>
                      <a:pt x="1636147" y="203163"/>
                      <a:pt x="1529337" y="198930"/>
                      <a:pt x="1422651" y="198930"/>
                    </a:cubicBezTo>
                    <a:cubicBezTo>
                      <a:pt x="1426884" y="194698"/>
                      <a:pt x="1431241" y="194698"/>
                      <a:pt x="1435473" y="194698"/>
                    </a:cubicBezTo>
                    <a:cubicBezTo>
                      <a:pt x="1529461" y="198930"/>
                      <a:pt x="1623325" y="203163"/>
                      <a:pt x="1717313" y="198930"/>
                    </a:cubicBezTo>
                    <a:cubicBezTo>
                      <a:pt x="1691669" y="198930"/>
                      <a:pt x="1666024" y="194698"/>
                      <a:pt x="1640504" y="190465"/>
                    </a:cubicBezTo>
                    <a:cubicBezTo>
                      <a:pt x="1653326" y="186233"/>
                      <a:pt x="1674614" y="194698"/>
                      <a:pt x="1691793" y="190465"/>
                    </a:cubicBezTo>
                    <a:cubicBezTo>
                      <a:pt x="1653326" y="186233"/>
                      <a:pt x="1653326" y="186233"/>
                      <a:pt x="1653326" y="186233"/>
                    </a:cubicBezTo>
                    <a:cubicBezTo>
                      <a:pt x="1644737" y="177768"/>
                      <a:pt x="1619217" y="186233"/>
                      <a:pt x="1606395" y="177768"/>
                    </a:cubicBezTo>
                    <a:cubicBezTo>
                      <a:pt x="1623449" y="177768"/>
                      <a:pt x="1623449" y="177768"/>
                      <a:pt x="1623449" y="177768"/>
                    </a:cubicBezTo>
                    <a:cubicBezTo>
                      <a:pt x="1529461" y="169303"/>
                      <a:pt x="1529461" y="169303"/>
                      <a:pt x="1529461" y="169303"/>
                    </a:cubicBezTo>
                    <a:cubicBezTo>
                      <a:pt x="1657559" y="169303"/>
                      <a:pt x="1657559" y="169303"/>
                      <a:pt x="1657559" y="169303"/>
                    </a:cubicBezTo>
                    <a:cubicBezTo>
                      <a:pt x="1666149" y="160837"/>
                      <a:pt x="1687436" y="169303"/>
                      <a:pt x="1696026" y="165070"/>
                    </a:cubicBezTo>
                    <a:cubicBezTo>
                      <a:pt x="1610627" y="160837"/>
                      <a:pt x="1610627" y="160837"/>
                      <a:pt x="1610627" y="160837"/>
                    </a:cubicBezTo>
                    <a:cubicBezTo>
                      <a:pt x="1606395" y="160837"/>
                      <a:pt x="1606395" y="160837"/>
                      <a:pt x="1606395" y="160837"/>
                    </a:cubicBezTo>
                    <a:cubicBezTo>
                      <a:pt x="1623449" y="156605"/>
                      <a:pt x="1644861" y="165070"/>
                      <a:pt x="1666149" y="160837"/>
                    </a:cubicBezTo>
                    <a:cubicBezTo>
                      <a:pt x="1683203" y="156605"/>
                      <a:pt x="1704615" y="160837"/>
                      <a:pt x="1721670" y="156605"/>
                    </a:cubicBezTo>
                    <a:cubicBezTo>
                      <a:pt x="1610627" y="156605"/>
                      <a:pt x="1512407" y="148140"/>
                      <a:pt x="1401365" y="143907"/>
                    </a:cubicBezTo>
                    <a:cubicBezTo>
                      <a:pt x="1397132" y="143907"/>
                      <a:pt x="1397132" y="143907"/>
                      <a:pt x="1397132" y="143907"/>
                    </a:cubicBezTo>
                    <a:cubicBezTo>
                      <a:pt x="1397132" y="139675"/>
                      <a:pt x="1401365" y="143907"/>
                      <a:pt x="1405722" y="143907"/>
                    </a:cubicBezTo>
                    <a:cubicBezTo>
                      <a:pt x="1380077" y="135442"/>
                      <a:pt x="1345968" y="139675"/>
                      <a:pt x="1316091" y="135442"/>
                    </a:cubicBezTo>
                    <a:cubicBezTo>
                      <a:pt x="1410079" y="131209"/>
                      <a:pt x="1508298" y="143907"/>
                      <a:pt x="1606519" y="139675"/>
                    </a:cubicBezTo>
                    <a:cubicBezTo>
                      <a:pt x="1521121" y="131209"/>
                      <a:pt x="1427134" y="131209"/>
                      <a:pt x="1337503" y="126977"/>
                    </a:cubicBezTo>
                    <a:cubicBezTo>
                      <a:pt x="1350325" y="122744"/>
                      <a:pt x="1371612" y="126977"/>
                      <a:pt x="1384434" y="122744"/>
                    </a:cubicBezTo>
                    <a:cubicBezTo>
                      <a:pt x="1401489" y="126977"/>
                      <a:pt x="1418544" y="126977"/>
                      <a:pt x="1435723" y="126977"/>
                    </a:cubicBezTo>
                    <a:cubicBezTo>
                      <a:pt x="1410079" y="118512"/>
                      <a:pt x="1384434" y="126977"/>
                      <a:pt x="1363147" y="122744"/>
                    </a:cubicBezTo>
                    <a:cubicBezTo>
                      <a:pt x="1427258" y="114279"/>
                      <a:pt x="1487012" y="126977"/>
                      <a:pt x="1550998" y="122744"/>
                    </a:cubicBezTo>
                    <a:cubicBezTo>
                      <a:pt x="1486888" y="118512"/>
                      <a:pt x="1486888" y="118512"/>
                      <a:pt x="1486888" y="118512"/>
                    </a:cubicBezTo>
                    <a:cubicBezTo>
                      <a:pt x="1465475" y="110047"/>
                      <a:pt x="1435599" y="118512"/>
                      <a:pt x="1418544" y="110047"/>
                    </a:cubicBezTo>
                    <a:cubicBezTo>
                      <a:pt x="1474064" y="105814"/>
                      <a:pt x="1525353" y="110047"/>
                      <a:pt x="1576518" y="114279"/>
                    </a:cubicBezTo>
                    <a:cubicBezTo>
                      <a:pt x="1563695" y="114279"/>
                      <a:pt x="1542408" y="114279"/>
                      <a:pt x="1529586" y="114279"/>
                    </a:cubicBezTo>
                    <a:lnTo>
                      <a:pt x="1529586" y="114279"/>
                    </a:lnTo>
                    <a:cubicBezTo>
                      <a:pt x="1550998" y="110047"/>
                      <a:pt x="1572285" y="118512"/>
                      <a:pt x="1589340" y="114279"/>
                    </a:cubicBezTo>
                    <a:cubicBezTo>
                      <a:pt x="1585107" y="114279"/>
                      <a:pt x="1580750" y="114279"/>
                      <a:pt x="1580750" y="114279"/>
                    </a:cubicBezTo>
                    <a:cubicBezTo>
                      <a:pt x="1614860" y="110047"/>
                      <a:pt x="1653326" y="118512"/>
                      <a:pt x="1687560" y="114279"/>
                    </a:cubicBezTo>
                    <a:cubicBezTo>
                      <a:pt x="1614984" y="110047"/>
                      <a:pt x="1614984" y="110047"/>
                      <a:pt x="1614984" y="110047"/>
                    </a:cubicBezTo>
                    <a:cubicBezTo>
                      <a:pt x="1585107" y="105814"/>
                      <a:pt x="1559463" y="110047"/>
                      <a:pt x="1525353" y="105814"/>
                    </a:cubicBezTo>
                    <a:cubicBezTo>
                      <a:pt x="1529586" y="101582"/>
                      <a:pt x="1529586" y="101582"/>
                      <a:pt x="1529586" y="101582"/>
                    </a:cubicBezTo>
                    <a:cubicBezTo>
                      <a:pt x="1606395" y="110047"/>
                      <a:pt x="1666273" y="97349"/>
                      <a:pt x="1747314" y="101582"/>
                    </a:cubicBezTo>
                    <a:cubicBezTo>
                      <a:pt x="1743082" y="101582"/>
                      <a:pt x="1743082" y="101582"/>
                      <a:pt x="1743082" y="101582"/>
                    </a:cubicBezTo>
                    <a:cubicBezTo>
                      <a:pt x="1435599" y="88884"/>
                      <a:pt x="1435599" y="88884"/>
                      <a:pt x="1435599" y="88884"/>
                    </a:cubicBezTo>
                    <a:cubicBezTo>
                      <a:pt x="1388667" y="88884"/>
                      <a:pt x="1388667" y="88884"/>
                      <a:pt x="1388667" y="88884"/>
                    </a:cubicBezTo>
                    <a:cubicBezTo>
                      <a:pt x="1435599" y="84651"/>
                      <a:pt x="1478297" y="93116"/>
                      <a:pt x="1525353" y="88884"/>
                    </a:cubicBezTo>
                    <a:cubicBezTo>
                      <a:pt x="1491245" y="84651"/>
                      <a:pt x="1452778" y="84651"/>
                      <a:pt x="1418544" y="84651"/>
                    </a:cubicBezTo>
                    <a:cubicBezTo>
                      <a:pt x="1422777" y="80419"/>
                      <a:pt x="1422777" y="80419"/>
                      <a:pt x="1422777" y="80419"/>
                    </a:cubicBezTo>
                    <a:cubicBezTo>
                      <a:pt x="1465475" y="80419"/>
                      <a:pt x="1520996" y="84651"/>
                      <a:pt x="1559463" y="76186"/>
                    </a:cubicBezTo>
                    <a:cubicBezTo>
                      <a:pt x="1555230" y="76186"/>
                      <a:pt x="1550873" y="76186"/>
                      <a:pt x="1550873" y="76186"/>
                    </a:cubicBezTo>
                    <a:cubicBezTo>
                      <a:pt x="1559463" y="71954"/>
                      <a:pt x="1559463" y="71954"/>
                      <a:pt x="1559463" y="71954"/>
                    </a:cubicBezTo>
                    <a:cubicBezTo>
                      <a:pt x="1512531" y="71954"/>
                      <a:pt x="1512531" y="71954"/>
                      <a:pt x="1512531" y="71954"/>
                    </a:cubicBezTo>
                    <a:cubicBezTo>
                      <a:pt x="1499709" y="63488"/>
                      <a:pt x="1474064" y="67721"/>
                      <a:pt x="1457011" y="63488"/>
                    </a:cubicBezTo>
                    <a:cubicBezTo>
                      <a:pt x="1461242" y="63488"/>
                      <a:pt x="1461242" y="63488"/>
                      <a:pt x="1461242" y="63488"/>
                    </a:cubicBezTo>
                    <a:cubicBezTo>
                      <a:pt x="1503941" y="63488"/>
                      <a:pt x="1550873" y="63488"/>
                      <a:pt x="1593572" y="63488"/>
                    </a:cubicBezTo>
                    <a:cubicBezTo>
                      <a:pt x="1465475" y="59256"/>
                      <a:pt x="1465475" y="59256"/>
                      <a:pt x="1465475" y="59256"/>
                    </a:cubicBezTo>
                    <a:cubicBezTo>
                      <a:pt x="1486888" y="55023"/>
                      <a:pt x="1508174" y="59256"/>
                      <a:pt x="1529586" y="55023"/>
                    </a:cubicBezTo>
                    <a:cubicBezTo>
                      <a:pt x="1525353" y="55023"/>
                      <a:pt x="1525353" y="55023"/>
                      <a:pt x="1525353" y="55023"/>
                    </a:cubicBezTo>
                    <a:cubicBezTo>
                      <a:pt x="1478421" y="55023"/>
                      <a:pt x="1435723" y="50791"/>
                      <a:pt x="1388667" y="50791"/>
                    </a:cubicBezTo>
                    <a:cubicBezTo>
                      <a:pt x="1435599" y="46558"/>
                      <a:pt x="1478297" y="50791"/>
                      <a:pt x="1520996" y="50791"/>
                    </a:cubicBezTo>
                    <a:cubicBezTo>
                      <a:pt x="1482530" y="46558"/>
                      <a:pt x="1482530" y="46558"/>
                      <a:pt x="1482530" y="46558"/>
                    </a:cubicBezTo>
                    <a:cubicBezTo>
                      <a:pt x="1525229" y="46558"/>
                      <a:pt x="1559338" y="50791"/>
                      <a:pt x="1602038" y="46558"/>
                    </a:cubicBezTo>
                    <a:cubicBezTo>
                      <a:pt x="1499584" y="38093"/>
                      <a:pt x="1397132" y="38093"/>
                      <a:pt x="1290322" y="33860"/>
                    </a:cubicBezTo>
                    <a:cubicBezTo>
                      <a:pt x="1307377" y="25395"/>
                      <a:pt x="1333021" y="33860"/>
                      <a:pt x="1341611" y="29628"/>
                    </a:cubicBezTo>
                    <a:cubicBezTo>
                      <a:pt x="1298912" y="25395"/>
                      <a:pt x="1251980" y="25395"/>
                      <a:pt x="1204923" y="25395"/>
                    </a:cubicBezTo>
                    <a:cubicBezTo>
                      <a:pt x="1196334" y="25395"/>
                      <a:pt x="1204923" y="21163"/>
                      <a:pt x="1196334" y="21163"/>
                    </a:cubicBezTo>
                    <a:cubicBezTo>
                      <a:pt x="1200566" y="21163"/>
                      <a:pt x="1204923" y="21163"/>
                      <a:pt x="1209156" y="21163"/>
                    </a:cubicBezTo>
                    <a:cubicBezTo>
                      <a:pt x="1503817" y="29628"/>
                      <a:pt x="1503817" y="29628"/>
                      <a:pt x="1503817" y="29628"/>
                    </a:cubicBezTo>
                    <a:cubicBezTo>
                      <a:pt x="1546516" y="33860"/>
                      <a:pt x="1589215" y="33860"/>
                      <a:pt x="1627682" y="33860"/>
                    </a:cubicBezTo>
                    <a:cubicBezTo>
                      <a:pt x="1525229" y="29628"/>
                      <a:pt x="1525229" y="29628"/>
                      <a:pt x="1525229" y="29628"/>
                    </a:cubicBezTo>
                    <a:cubicBezTo>
                      <a:pt x="1520996" y="29628"/>
                      <a:pt x="1520996" y="29628"/>
                      <a:pt x="1520996" y="29628"/>
                    </a:cubicBezTo>
                    <a:cubicBezTo>
                      <a:pt x="1567928" y="29628"/>
                      <a:pt x="1614984" y="33860"/>
                      <a:pt x="1661916" y="29628"/>
                    </a:cubicBezTo>
                    <a:cubicBezTo>
                      <a:pt x="1589340" y="33860"/>
                      <a:pt x="1525229" y="12698"/>
                      <a:pt x="1457011" y="16930"/>
                    </a:cubicBezTo>
                    <a:cubicBezTo>
                      <a:pt x="1461242" y="16930"/>
                      <a:pt x="1461242" y="16930"/>
                      <a:pt x="1461242" y="21163"/>
                    </a:cubicBezTo>
                    <a:cubicBezTo>
                      <a:pt x="1448420" y="21163"/>
                      <a:pt x="1435599" y="21163"/>
                      <a:pt x="1422777" y="16930"/>
                    </a:cubicBezTo>
                    <a:lnTo>
                      <a:pt x="1422777" y="16930"/>
                    </a:lnTo>
                    <a:lnTo>
                      <a:pt x="1422777" y="16930"/>
                    </a:lnTo>
                    <a:lnTo>
                      <a:pt x="1418544" y="16930"/>
                    </a:lnTo>
                    <a:cubicBezTo>
                      <a:pt x="1409953" y="16930"/>
                      <a:pt x="1397132" y="21163"/>
                      <a:pt x="1392900" y="12698"/>
                    </a:cubicBezTo>
                    <a:cubicBezTo>
                      <a:pt x="1388667" y="16930"/>
                      <a:pt x="1388667" y="16930"/>
                      <a:pt x="1388667" y="16930"/>
                    </a:cubicBezTo>
                    <a:cubicBezTo>
                      <a:pt x="1380077" y="12698"/>
                      <a:pt x="1380077" y="12698"/>
                      <a:pt x="1380077" y="12698"/>
                    </a:cubicBezTo>
                    <a:cubicBezTo>
                      <a:pt x="1380077" y="16930"/>
                      <a:pt x="1380077" y="16930"/>
                      <a:pt x="1380077" y="16930"/>
                    </a:cubicBezTo>
                    <a:cubicBezTo>
                      <a:pt x="1213513" y="12698"/>
                      <a:pt x="1213513" y="12698"/>
                      <a:pt x="1213513" y="12698"/>
                    </a:cubicBezTo>
                    <a:cubicBezTo>
                      <a:pt x="1217746" y="8465"/>
                      <a:pt x="1217746" y="8465"/>
                      <a:pt x="1217746" y="8465"/>
                    </a:cubicBezTo>
                    <a:cubicBezTo>
                      <a:pt x="1209156" y="12698"/>
                      <a:pt x="1192101" y="4232"/>
                      <a:pt x="1192101" y="12698"/>
                    </a:cubicBezTo>
                    <a:cubicBezTo>
                      <a:pt x="1102471" y="12698"/>
                      <a:pt x="1102471" y="12698"/>
                      <a:pt x="1102471" y="12698"/>
                    </a:cubicBezTo>
                    <a:cubicBezTo>
                      <a:pt x="1098238" y="8465"/>
                      <a:pt x="1098238" y="8465"/>
                      <a:pt x="1098238" y="8465"/>
                    </a:cubicBezTo>
                    <a:lnTo>
                      <a:pt x="1098238" y="8465"/>
                    </a:lnTo>
                    <a:cubicBezTo>
                      <a:pt x="1085416" y="8465"/>
                      <a:pt x="1085416" y="8465"/>
                      <a:pt x="1085416" y="8465"/>
                    </a:cubicBezTo>
                    <a:lnTo>
                      <a:pt x="1085416" y="8465"/>
                    </a:lnTo>
                    <a:cubicBezTo>
                      <a:pt x="1068361" y="12698"/>
                      <a:pt x="1046949" y="12698"/>
                      <a:pt x="1025662" y="8465"/>
                    </a:cubicBezTo>
                    <a:lnTo>
                      <a:pt x="1029894" y="8465"/>
                    </a:lnTo>
                    <a:cubicBezTo>
                      <a:pt x="1008483" y="8465"/>
                      <a:pt x="1008483" y="8465"/>
                      <a:pt x="1008483" y="8465"/>
                    </a:cubicBezTo>
                    <a:lnTo>
                      <a:pt x="1008483" y="8465"/>
                    </a:lnTo>
                    <a:cubicBezTo>
                      <a:pt x="978606" y="12698"/>
                      <a:pt x="948729" y="8465"/>
                      <a:pt x="918852" y="8465"/>
                    </a:cubicBezTo>
                    <a:cubicBezTo>
                      <a:pt x="918852" y="4232"/>
                      <a:pt x="918852" y="4232"/>
                      <a:pt x="918852" y="4232"/>
                    </a:cubicBezTo>
                    <a:cubicBezTo>
                      <a:pt x="914620" y="4232"/>
                      <a:pt x="910263" y="4232"/>
                      <a:pt x="910263" y="4232"/>
                    </a:cubicBezTo>
                    <a:cubicBezTo>
                      <a:pt x="893208" y="4232"/>
                      <a:pt x="876153" y="0"/>
                      <a:pt x="867563" y="8465"/>
                    </a:cubicBezTo>
                    <a:cubicBezTo>
                      <a:pt x="863331" y="4232"/>
                      <a:pt x="858974" y="4232"/>
                      <a:pt x="854741" y="8465"/>
                    </a:cubicBezTo>
                    <a:cubicBezTo>
                      <a:pt x="846152" y="0"/>
                      <a:pt x="824864" y="4232"/>
                      <a:pt x="807809" y="4232"/>
                    </a:cubicBezTo>
                    <a:cubicBezTo>
                      <a:pt x="807809" y="8465"/>
                      <a:pt x="790755" y="8465"/>
                      <a:pt x="782165" y="8465"/>
                    </a:cubicBezTo>
                    <a:cubicBezTo>
                      <a:pt x="777932" y="4232"/>
                      <a:pt x="769343" y="8465"/>
                      <a:pt x="769343" y="4232"/>
                    </a:cubicBezTo>
                    <a:cubicBezTo>
                      <a:pt x="743698" y="-4233"/>
                      <a:pt x="722411" y="12698"/>
                      <a:pt x="696767" y="4232"/>
                    </a:cubicBezTo>
                    <a:cubicBezTo>
                      <a:pt x="692534" y="4232"/>
                      <a:pt x="692534" y="4232"/>
                      <a:pt x="692534" y="4232"/>
                    </a:cubicBezTo>
                    <a:cubicBezTo>
                      <a:pt x="688301" y="4232"/>
                      <a:pt x="688301" y="4232"/>
                      <a:pt x="688301" y="4232"/>
                    </a:cubicBezTo>
                    <a:cubicBezTo>
                      <a:pt x="684069" y="4232"/>
                      <a:pt x="684069" y="4232"/>
                      <a:pt x="684069" y="4232"/>
                    </a:cubicBezTo>
                    <a:cubicBezTo>
                      <a:pt x="671247" y="4232"/>
                      <a:pt x="649960" y="0"/>
                      <a:pt x="637137" y="4232"/>
                    </a:cubicBezTo>
                    <a:cubicBezTo>
                      <a:pt x="624315" y="4232"/>
                      <a:pt x="620083" y="4232"/>
                      <a:pt x="611493" y="4232"/>
                    </a:cubicBezTo>
                    <a:cubicBezTo>
                      <a:pt x="329654" y="4232"/>
                      <a:pt x="329654" y="4232"/>
                      <a:pt x="329654" y="4232"/>
                    </a:cubicBezTo>
                    <a:cubicBezTo>
                      <a:pt x="329654" y="0"/>
                      <a:pt x="329654" y="0"/>
                      <a:pt x="329654" y="0"/>
                    </a:cubicBezTo>
                    <a:cubicBezTo>
                      <a:pt x="338244" y="0"/>
                      <a:pt x="363764" y="0"/>
                      <a:pt x="359531" y="0"/>
                    </a:cubicBezTo>
                    <a:cubicBezTo>
                      <a:pt x="325421" y="0"/>
                      <a:pt x="291187" y="0"/>
                      <a:pt x="257078" y="4232"/>
                    </a:cubicBezTo>
                    <a:cubicBezTo>
                      <a:pt x="175912" y="12698"/>
                      <a:pt x="82049" y="8465"/>
                      <a:pt x="5116" y="25395"/>
                    </a:cubicBezTo>
                    <a:cubicBezTo>
                      <a:pt x="9348" y="25395"/>
                      <a:pt x="13705" y="25395"/>
                      <a:pt x="13705" y="25395"/>
                    </a:cubicBezTo>
                    <a:cubicBezTo>
                      <a:pt x="9473" y="25395"/>
                      <a:pt x="5116" y="29628"/>
                      <a:pt x="883" y="33860"/>
                    </a:cubicBezTo>
                    <a:cubicBezTo>
                      <a:pt x="5116" y="33860"/>
                      <a:pt x="9473" y="33860"/>
                      <a:pt x="9473" y="33860"/>
                    </a:cubicBezTo>
                    <a:cubicBezTo>
                      <a:pt x="9473" y="38093"/>
                      <a:pt x="5241" y="38093"/>
                      <a:pt x="883" y="38093"/>
                    </a:cubicBezTo>
                    <a:cubicBezTo>
                      <a:pt x="5116" y="38093"/>
                      <a:pt x="9473" y="38093"/>
                      <a:pt x="13705" y="42326"/>
                    </a:cubicBezTo>
                    <a:cubicBezTo>
                      <a:pt x="883" y="46558"/>
                      <a:pt x="883" y="46558"/>
                      <a:pt x="883" y="46558"/>
                    </a:cubicBezTo>
                    <a:cubicBezTo>
                      <a:pt x="9473" y="46558"/>
                      <a:pt x="-3350" y="46558"/>
                      <a:pt x="883" y="50791"/>
                    </a:cubicBezTo>
                    <a:cubicBezTo>
                      <a:pt x="13705" y="55023"/>
                      <a:pt x="13705" y="55023"/>
                      <a:pt x="13705" y="55023"/>
                    </a:cubicBezTo>
                    <a:cubicBezTo>
                      <a:pt x="13705" y="59256"/>
                      <a:pt x="-3350" y="59256"/>
                      <a:pt x="5116" y="63488"/>
                    </a:cubicBezTo>
                    <a:cubicBezTo>
                      <a:pt x="5116" y="63488"/>
                      <a:pt x="9348" y="67721"/>
                      <a:pt x="13705" y="67721"/>
                    </a:cubicBezTo>
                    <a:lnTo>
                      <a:pt x="9473" y="67721"/>
                    </a:lnTo>
                    <a:cubicBezTo>
                      <a:pt x="9473" y="67721"/>
                      <a:pt x="9473" y="71954"/>
                      <a:pt x="5241" y="71954"/>
                    </a:cubicBezTo>
                    <a:cubicBezTo>
                      <a:pt x="18062" y="76186"/>
                      <a:pt x="5241" y="84651"/>
                      <a:pt x="22295" y="84651"/>
                    </a:cubicBezTo>
                    <a:cubicBezTo>
                      <a:pt x="13705" y="88884"/>
                      <a:pt x="13705" y="88884"/>
                      <a:pt x="13705" y="88884"/>
                    </a:cubicBezTo>
                    <a:cubicBezTo>
                      <a:pt x="17938" y="84651"/>
                      <a:pt x="22295" y="88884"/>
                      <a:pt x="26527" y="88884"/>
                    </a:cubicBezTo>
                    <a:cubicBezTo>
                      <a:pt x="22295" y="93116"/>
                      <a:pt x="13705" y="88884"/>
                      <a:pt x="9473" y="93116"/>
                    </a:cubicBezTo>
                    <a:cubicBezTo>
                      <a:pt x="18062" y="97349"/>
                      <a:pt x="18062" y="97349"/>
                      <a:pt x="18062" y="97349"/>
                    </a:cubicBezTo>
                    <a:cubicBezTo>
                      <a:pt x="9473" y="101582"/>
                      <a:pt x="9473" y="101582"/>
                      <a:pt x="9473" y="101582"/>
                    </a:cubicBezTo>
                    <a:cubicBezTo>
                      <a:pt x="13705" y="101582"/>
                      <a:pt x="13705" y="101582"/>
                      <a:pt x="13705" y="101582"/>
                    </a:cubicBezTo>
                    <a:cubicBezTo>
                      <a:pt x="17938" y="101582"/>
                      <a:pt x="17938" y="105814"/>
                      <a:pt x="17938" y="105814"/>
                    </a:cubicBezTo>
                    <a:cubicBezTo>
                      <a:pt x="22170" y="105814"/>
                      <a:pt x="26527" y="105814"/>
                      <a:pt x="30760" y="110047"/>
                    </a:cubicBezTo>
                    <a:cubicBezTo>
                      <a:pt x="26527" y="110047"/>
                      <a:pt x="22170" y="110047"/>
                      <a:pt x="17938" y="110047"/>
                    </a:cubicBezTo>
                    <a:cubicBezTo>
                      <a:pt x="22170" y="110047"/>
                      <a:pt x="30760" y="110047"/>
                      <a:pt x="26527" y="114279"/>
                    </a:cubicBezTo>
                    <a:cubicBezTo>
                      <a:pt x="26527" y="114279"/>
                      <a:pt x="26527" y="114279"/>
                      <a:pt x="22295" y="114279"/>
                    </a:cubicBezTo>
                    <a:cubicBezTo>
                      <a:pt x="26527" y="118512"/>
                      <a:pt x="26527" y="118512"/>
                      <a:pt x="26527" y="118512"/>
                    </a:cubicBezTo>
                    <a:cubicBezTo>
                      <a:pt x="13705" y="118512"/>
                      <a:pt x="30760" y="122744"/>
                      <a:pt x="26527" y="126977"/>
                    </a:cubicBezTo>
                    <a:cubicBezTo>
                      <a:pt x="30760" y="131209"/>
                      <a:pt x="39350" y="135442"/>
                      <a:pt x="47939" y="135442"/>
                    </a:cubicBezTo>
                    <a:cubicBezTo>
                      <a:pt x="43707" y="139675"/>
                      <a:pt x="35117" y="135442"/>
                      <a:pt x="30884" y="139675"/>
                    </a:cubicBezTo>
                    <a:cubicBezTo>
                      <a:pt x="22295" y="139675"/>
                      <a:pt x="35117" y="139675"/>
                      <a:pt x="26652" y="139675"/>
                    </a:cubicBezTo>
                    <a:cubicBezTo>
                      <a:pt x="30884" y="148140"/>
                      <a:pt x="48064" y="139675"/>
                      <a:pt x="56529" y="148140"/>
                    </a:cubicBezTo>
                    <a:cubicBezTo>
                      <a:pt x="47939" y="152372"/>
                      <a:pt x="35241" y="143907"/>
                      <a:pt x="30884" y="152372"/>
                    </a:cubicBezTo>
                    <a:cubicBezTo>
                      <a:pt x="39475" y="152372"/>
                      <a:pt x="43707" y="152372"/>
                      <a:pt x="47939" y="152372"/>
                    </a:cubicBezTo>
                    <a:cubicBezTo>
                      <a:pt x="39350" y="156605"/>
                      <a:pt x="35117" y="156605"/>
                      <a:pt x="35117" y="160837"/>
                    </a:cubicBezTo>
                    <a:cubicBezTo>
                      <a:pt x="47939" y="165070"/>
                      <a:pt x="47939" y="165070"/>
                      <a:pt x="47939" y="165070"/>
                    </a:cubicBezTo>
                    <a:cubicBezTo>
                      <a:pt x="30884" y="165070"/>
                      <a:pt x="47939" y="177768"/>
                      <a:pt x="30884" y="173535"/>
                    </a:cubicBezTo>
                    <a:cubicBezTo>
                      <a:pt x="39475" y="173535"/>
                      <a:pt x="39475" y="173535"/>
                      <a:pt x="39475" y="173535"/>
                    </a:cubicBezTo>
                    <a:cubicBezTo>
                      <a:pt x="35241" y="177768"/>
                      <a:pt x="48064" y="177768"/>
                      <a:pt x="39475" y="182000"/>
                    </a:cubicBezTo>
                    <a:cubicBezTo>
                      <a:pt x="48064" y="186233"/>
                      <a:pt x="48064" y="186233"/>
                      <a:pt x="48064" y="186233"/>
                    </a:cubicBezTo>
                    <a:cubicBezTo>
                      <a:pt x="39475" y="190465"/>
                      <a:pt x="39475" y="190465"/>
                      <a:pt x="39475" y="190465"/>
                    </a:cubicBezTo>
                    <a:cubicBezTo>
                      <a:pt x="43707" y="194698"/>
                      <a:pt x="56529" y="190465"/>
                      <a:pt x="60886" y="194698"/>
                    </a:cubicBezTo>
                    <a:cubicBezTo>
                      <a:pt x="52296" y="198930"/>
                      <a:pt x="39475" y="198930"/>
                      <a:pt x="39475" y="198930"/>
                    </a:cubicBezTo>
                    <a:cubicBezTo>
                      <a:pt x="43707" y="203163"/>
                      <a:pt x="43707" y="203163"/>
                      <a:pt x="43707" y="203163"/>
                    </a:cubicBezTo>
                    <a:cubicBezTo>
                      <a:pt x="43707" y="203163"/>
                      <a:pt x="39475" y="203163"/>
                      <a:pt x="35117" y="203163"/>
                    </a:cubicBezTo>
                    <a:cubicBezTo>
                      <a:pt x="52172" y="207396"/>
                      <a:pt x="52172" y="207396"/>
                      <a:pt x="52172" y="207396"/>
                    </a:cubicBezTo>
                    <a:cubicBezTo>
                      <a:pt x="47939" y="207396"/>
                      <a:pt x="47939" y="207396"/>
                      <a:pt x="47939" y="207396"/>
                    </a:cubicBezTo>
                    <a:cubicBezTo>
                      <a:pt x="60761" y="211628"/>
                      <a:pt x="60761" y="211628"/>
                      <a:pt x="60761" y="211628"/>
                    </a:cubicBezTo>
                    <a:cubicBezTo>
                      <a:pt x="56529" y="211628"/>
                      <a:pt x="52172" y="215861"/>
                      <a:pt x="43707" y="215861"/>
                    </a:cubicBezTo>
                    <a:cubicBezTo>
                      <a:pt x="47939" y="215861"/>
                      <a:pt x="47939" y="215861"/>
                      <a:pt x="47939" y="215861"/>
                    </a:cubicBezTo>
                    <a:cubicBezTo>
                      <a:pt x="47939" y="220093"/>
                      <a:pt x="47939" y="220093"/>
                      <a:pt x="43707" y="220093"/>
                    </a:cubicBezTo>
                    <a:cubicBezTo>
                      <a:pt x="52296" y="220093"/>
                      <a:pt x="65118" y="215861"/>
                      <a:pt x="69351" y="220093"/>
                    </a:cubicBezTo>
                    <a:cubicBezTo>
                      <a:pt x="60761" y="228558"/>
                      <a:pt x="47939" y="220093"/>
                      <a:pt x="43707" y="224326"/>
                    </a:cubicBezTo>
                    <a:cubicBezTo>
                      <a:pt x="56529" y="228558"/>
                      <a:pt x="73584" y="228558"/>
                      <a:pt x="90638" y="228558"/>
                    </a:cubicBezTo>
                    <a:cubicBezTo>
                      <a:pt x="73584" y="237024"/>
                      <a:pt x="56529" y="232791"/>
                      <a:pt x="35117" y="237024"/>
                    </a:cubicBezTo>
                    <a:cubicBezTo>
                      <a:pt x="39350" y="237024"/>
                      <a:pt x="43707" y="237024"/>
                      <a:pt x="47939" y="241256"/>
                    </a:cubicBezTo>
                    <a:cubicBezTo>
                      <a:pt x="43707" y="241256"/>
                      <a:pt x="43707" y="241256"/>
                      <a:pt x="43707" y="241256"/>
                    </a:cubicBezTo>
                    <a:cubicBezTo>
                      <a:pt x="65118" y="245489"/>
                      <a:pt x="65118" y="245489"/>
                      <a:pt x="65118" y="245489"/>
                    </a:cubicBezTo>
                    <a:cubicBezTo>
                      <a:pt x="56529" y="249721"/>
                      <a:pt x="56529" y="249721"/>
                      <a:pt x="56529" y="249721"/>
                    </a:cubicBezTo>
                    <a:lnTo>
                      <a:pt x="56529" y="249721"/>
                    </a:lnTo>
                    <a:cubicBezTo>
                      <a:pt x="52296" y="253954"/>
                      <a:pt x="52296" y="249721"/>
                      <a:pt x="47939" y="253954"/>
                    </a:cubicBezTo>
                    <a:cubicBezTo>
                      <a:pt x="56529" y="258186"/>
                      <a:pt x="60761" y="258186"/>
                      <a:pt x="69351" y="258186"/>
                    </a:cubicBezTo>
                    <a:cubicBezTo>
                      <a:pt x="116283" y="279349"/>
                      <a:pt x="184626" y="283582"/>
                      <a:pt x="244380" y="283582"/>
                    </a:cubicBezTo>
                    <a:lnTo>
                      <a:pt x="244380" y="283582"/>
                    </a:lnTo>
                    <a:cubicBezTo>
                      <a:pt x="351190" y="287814"/>
                      <a:pt x="351190" y="287814"/>
                      <a:pt x="351190" y="287814"/>
                    </a:cubicBezTo>
                    <a:cubicBezTo>
                      <a:pt x="355423" y="292047"/>
                      <a:pt x="364012" y="292047"/>
                      <a:pt x="372602" y="292047"/>
                    </a:cubicBezTo>
                    <a:cubicBezTo>
                      <a:pt x="581865" y="279349"/>
                      <a:pt x="808183" y="292047"/>
                      <a:pt x="1013088" y="292047"/>
                    </a:cubicBezTo>
                    <a:cubicBezTo>
                      <a:pt x="1025911" y="296280"/>
                      <a:pt x="1042965" y="296280"/>
                      <a:pt x="1051556" y="292047"/>
                    </a:cubicBezTo>
                    <a:cubicBezTo>
                      <a:pt x="1299285" y="292047"/>
                      <a:pt x="1299285" y="292047"/>
                      <a:pt x="1299285" y="292047"/>
                    </a:cubicBezTo>
                    <a:cubicBezTo>
                      <a:pt x="1295052" y="292047"/>
                      <a:pt x="1295052" y="292047"/>
                      <a:pt x="1295052" y="292047"/>
                    </a:cubicBezTo>
                    <a:cubicBezTo>
                      <a:pt x="1320697" y="292047"/>
                      <a:pt x="1341984" y="292047"/>
                      <a:pt x="1367628" y="287814"/>
                    </a:cubicBezTo>
                    <a:cubicBezTo>
                      <a:pt x="1371861" y="292047"/>
                      <a:pt x="1371861" y="292047"/>
                      <a:pt x="1371861" y="292047"/>
                    </a:cubicBezTo>
                    <a:cubicBezTo>
                      <a:pt x="1435972" y="287814"/>
                      <a:pt x="1435972" y="287814"/>
                      <a:pt x="1435972" y="287814"/>
                    </a:cubicBezTo>
                    <a:cubicBezTo>
                      <a:pt x="1534193" y="283582"/>
                      <a:pt x="1619590" y="292047"/>
                      <a:pt x="1713578" y="283582"/>
                    </a:cubicBezTo>
                    <a:cubicBezTo>
                      <a:pt x="1696523" y="279349"/>
                      <a:pt x="1679468" y="283582"/>
                      <a:pt x="1666646" y="279349"/>
                    </a:cubicBezTo>
                    <a:cubicBezTo>
                      <a:pt x="1705113" y="279349"/>
                      <a:pt x="1739222" y="270884"/>
                      <a:pt x="1777689" y="266652"/>
                    </a:cubicBezTo>
                    <a:cubicBezTo>
                      <a:pt x="1631541" y="266652"/>
                      <a:pt x="1482156" y="266652"/>
                      <a:pt x="1332647" y="262419"/>
                    </a:cubicBezTo>
                    <a:lnTo>
                      <a:pt x="1332647" y="262419"/>
                    </a:lnTo>
                    <a:close/>
                    <a:moveTo>
                      <a:pt x="1430868" y="55148"/>
                    </a:moveTo>
                    <a:cubicBezTo>
                      <a:pt x="1422278" y="55148"/>
                      <a:pt x="1422278" y="55148"/>
                      <a:pt x="1422278" y="55148"/>
                    </a:cubicBezTo>
                    <a:cubicBezTo>
                      <a:pt x="1413688" y="55148"/>
                      <a:pt x="1413688" y="55148"/>
                      <a:pt x="1413688" y="55148"/>
                    </a:cubicBezTo>
                    <a:lnTo>
                      <a:pt x="1430868" y="55148"/>
                    </a:lnTo>
                    <a:lnTo>
                      <a:pt x="1430868" y="55148"/>
                    </a:lnTo>
                    <a:lnTo>
                      <a:pt x="1430868" y="55148"/>
                    </a:lnTo>
                    <a:close/>
                    <a:moveTo>
                      <a:pt x="1319825" y="287814"/>
                    </a:moveTo>
                    <a:cubicBezTo>
                      <a:pt x="1328414" y="287814"/>
                      <a:pt x="1336880" y="283582"/>
                      <a:pt x="1345469" y="287814"/>
                    </a:cubicBezTo>
                    <a:cubicBezTo>
                      <a:pt x="1336880" y="287814"/>
                      <a:pt x="1328414" y="287814"/>
                      <a:pt x="1319825" y="287814"/>
                    </a:cubicBezTo>
                    <a:lnTo>
                      <a:pt x="1319825" y="287814"/>
                    </a:lnTo>
                    <a:close/>
                    <a:moveTo>
                      <a:pt x="1371114" y="275117"/>
                    </a:moveTo>
                    <a:cubicBezTo>
                      <a:pt x="1362524" y="275117"/>
                      <a:pt x="1362524" y="275117"/>
                      <a:pt x="1362524" y="275117"/>
                    </a:cubicBezTo>
                    <a:cubicBezTo>
                      <a:pt x="1319825" y="275117"/>
                      <a:pt x="1268536" y="275117"/>
                      <a:pt x="1221605" y="275117"/>
                    </a:cubicBezTo>
                    <a:cubicBezTo>
                      <a:pt x="1213015" y="275117"/>
                      <a:pt x="1208783" y="275117"/>
                      <a:pt x="1200193" y="275117"/>
                    </a:cubicBezTo>
                    <a:cubicBezTo>
                      <a:pt x="1208783" y="275117"/>
                      <a:pt x="1213015" y="275117"/>
                      <a:pt x="1221605" y="275117"/>
                    </a:cubicBezTo>
                    <a:cubicBezTo>
                      <a:pt x="1277127" y="270884"/>
                      <a:pt x="1332647" y="270884"/>
                      <a:pt x="1388168" y="270884"/>
                    </a:cubicBezTo>
                    <a:cubicBezTo>
                      <a:pt x="1400991" y="275117"/>
                      <a:pt x="1400991" y="275117"/>
                      <a:pt x="1400991" y="275117"/>
                    </a:cubicBezTo>
                    <a:cubicBezTo>
                      <a:pt x="1482156" y="275117"/>
                      <a:pt x="1482156" y="275117"/>
                      <a:pt x="1482156" y="275117"/>
                    </a:cubicBezTo>
                    <a:lnTo>
                      <a:pt x="1371114" y="275117"/>
                    </a:lnTo>
                    <a:lnTo>
                      <a:pt x="1371114" y="275117"/>
                    </a:lnTo>
                    <a:lnTo>
                      <a:pt x="1371114" y="275117"/>
                    </a:lnTo>
                    <a:close/>
                    <a:moveTo>
                      <a:pt x="1605897" y="279349"/>
                    </a:moveTo>
                    <a:cubicBezTo>
                      <a:pt x="1571787" y="279349"/>
                      <a:pt x="1533321" y="279349"/>
                      <a:pt x="1503444" y="279349"/>
                    </a:cubicBezTo>
                    <a:cubicBezTo>
                      <a:pt x="1503444" y="275117"/>
                      <a:pt x="1503444" y="275117"/>
                      <a:pt x="1503444" y="275117"/>
                    </a:cubicBezTo>
                    <a:cubicBezTo>
                      <a:pt x="1533321" y="279349"/>
                      <a:pt x="1571787" y="279349"/>
                      <a:pt x="1605897" y="279349"/>
                    </a:cubicBezTo>
                    <a:cubicBezTo>
                      <a:pt x="1622952" y="279349"/>
                      <a:pt x="1640007" y="279349"/>
                      <a:pt x="1657186" y="279349"/>
                    </a:cubicBezTo>
                    <a:cubicBezTo>
                      <a:pt x="1640131" y="279349"/>
                      <a:pt x="1623076" y="279349"/>
                      <a:pt x="1605897" y="279349"/>
                    </a:cubicBezTo>
                    <a:lnTo>
                      <a:pt x="1605897" y="279349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262626">
                      <a:alpha val="0"/>
                    </a:srgbClr>
                  </a:gs>
                  <a:gs pos="100000">
                    <a:schemeClr val="tx1">
                      <a:lumMod val="95000"/>
                      <a:lumOff val="5000"/>
                    </a:schemeClr>
                  </a:gs>
                </a:gsLst>
                <a:lin ang="10800000" scaled="1"/>
                <a:tileRect/>
              </a:gradFill>
              <a:ln w="124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" name="文本框 49"/>
              <p:cNvSpPr txBox="1"/>
              <p:nvPr/>
            </p:nvSpPr>
            <p:spPr>
              <a:xfrm>
                <a:off x="5434809" y="2359824"/>
                <a:ext cx="400738" cy="175432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dirty="0">
                    <a:solidFill>
                      <a:schemeClr val="bg1"/>
                    </a:solidFill>
                    <a:latin typeface="庞门正道粗书体" panose="02010600030101010101" pitchFamily="2" charset="-122"/>
                    <a:ea typeface="庞门正道粗书体" panose="02010600030101010101" pitchFamily="2" charset="-122"/>
                  </a:rPr>
                  <a:t>添加标题文本</a:t>
                </a:r>
              </a:p>
            </p:txBody>
          </p:sp>
        </p:grpSp>
        <p:sp>
          <p:nvSpPr>
            <p:cNvPr id="47" name="文本框 46"/>
            <p:cNvSpPr txBox="1"/>
            <p:nvPr/>
          </p:nvSpPr>
          <p:spPr>
            <a:xfrm>
              <a:off x="8892941" y="1656762"/>
              <a:ext cx="535724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latin typeface="庞门正道粗书体" panose="02010600030101010101" pitchFamily="2" charset="-122"/>
                  <a:ea typeface="庞门正道粗书体" panose="02010600030101010101" pitchFamily="2" charset="-122"/>
                </a:rPr>
                <a:t>05</a:t>
              </a:r>
              <a:endParaRPr lang="zh-CN" altLang="en-US" sz="3200" dirty="0">
                <a:solidFill>
                  <a:schemeClr val="bg1"/>
                </a:solidFill>
                <a:latin typeface="庞门正道粗书体" panose="02010600030101010101" pitchFamily="2" charset="-122"/>
                <a:ea typeface="庞门正道粗书体" panose="02010600030101010101" pitchFamily="2" charset="-122"/>
              </a:endParaRPr>
            </a:p>
          </p:txBody>
        </p:sp>
        <p:cxnSp>
          <p:nvCxnSpPr>
            <p:cNvPr id="48" name="直接连接符 47"/>
            <p:cNvCxnSpPr/>
            <p:nvPr/>
          </p:nvCxnSpPr>
          <p:spPr>
            <a:xfrm flipV="1">
              <a:off x="9018206" y="2069746"/>
              <a:ext cx="227486" cy="116529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文本框 9">
            <a:extLst>
              <a:ext uri="{FF2B5EF4-FFF2-40B4-BE49-F238E27FC236}">
                <a16:creationId xmlns:a16="http://schemas.microsoft.com/office/drawing/2014/main" id="{DA828754-B038-3E56-9EC4-F19F30BA2560}"/>
              </a:ext>
            </a:extLst>
          </p:cNvPr>
          <p:cNvSpPr txBox="1"/>
          <p:nvPr/>
        </p:nvSpPr>
        <p:spPr>
          <a:xfrm>
            <a:off x="103378000" y="-49105066"/>
            <a:ext cx="64008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bg1">
                    <a:lumMod val="95000"/>
                  </a:schemeClr>
                </a:solidFill>
              </a:rPr>
              <a:t>5-=1-PPT模板网    ww-w.5--1p-p-tmo-ban.c-om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521268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ythrough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</a:t>
            </a:r>
            <a:r>
              <a:rPr lang="en-US" altLang="zh-CN" dirty="0">
                <a:hlinkClick r:id="rId2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作品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仅供学习参考之用！</a:t>
            </a:r>
          </a:p>
        </p:txBody>
      </p:sp>
    </p:spTree>
    <p:extLst>
      <p:ext uri="{BB962C8B-B14F-4D97-AF65-F5344CB8AC3E}">
        <p14:creationId xmlns:p14="http://schemas.microsoft.com/office/powerpoint/2010/main" val="2698085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0">
        <p14:flythrough/>
      </p:transition>
    </mc:Choice>
    <mc:Fallback xmlns="">
      <p:transition spd="slow" advTm="0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2666998" y="-2667000"/>
            <a:ext cx="6858001" cy="1219200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5" cstate="screen">
            <a:biLevel thresh="7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5" y="1451407"/>
            <a:ext cx="12192000" cy="3782507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50433" y="108318"/>
            <a:ext cx="4159829" cy="2374171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5059306"/>
            <a:ext cx="12192000" cy="1793720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8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8700" y="492124"/>
            <a:ext cx="3391917" cy="1990365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6993792">
            <a:off x="520982" y="2357551"/>
            <a:ext cx="2557598" cy="3488712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100" y="1861490"/>
            <a:ext cx="4775193" cy="2120312"/>
          </a:xfrm>
          <a:prstGeom prst="rect">
            <a:avLst/>
          </a:prstGeom>
        </p:spPr>
      </p:pic>
      <p:sp>
        <p:nvSpPr>
          <p:cNvPr id="26" name="文本框 25"/>
          <p:cNvSpPr txBox="1"/>
          <p:nvPr/>
        </p:nvSpPr>
        <p:spPr>
          <a:xfrm>
            <a:off x="5842837" y="1373541"/>
            <a:ext cx="71804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4800" u="none" strike="noStrike" cap="none" spc="300" normalizeH="0" baseline="0">
                <a:ln w="0">
                  <a:solidFill>
                    <a:srgbClr val="262626"/>
                  </a:solidFill>
                </a:ln>
                <a:solidFill>
                  <a:srgbClr val="262626"/>
                </a:solidFill>
                <a:effectLst/>
                <a:uLnTx/>
                <a:uFillTx/>
                <a:latin typeface="汉呈王天喜毛笔书法" panose="00020600040101010101" pitchFamily="18" charset="-128"/>
                <a:ea typeface="汉呈王天喜毛笔书法" panose="00020600040101010101" pitchFamily="18" charset="-128"/>
              </a:defRPr>
            </a:lvl1pPr>
          </a:lstStyle>
          <a:p>
            <a:r>
              <a:rPr lang="zh-CN" altLang="en-US" sz="8800" dirty="0">
                <a:latin typeface="庞门正道粗书体" panose="02010600030101010101" pitchFamily="2" charset="-122"/>
                <a:ea typeface="庞门正道粗书体" panose="02010600030101010101" pitchFamily="2" charset="-122"/>
                <a:cs typeface="+mn-ea"/>
                <a:sym typeface="+mn-lt"/>
              </a:rPr>
              <a:t>壹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67749" y="109359"/>
            <a:ext cx="8029930" cy="1007418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40328" y="3607249"/>
            <a:ext cx="4858428" cy="3210373"/>
          </a:xfrm>
          <a:prstGeom prst="rect">
            <a:avLst/>
          </a:prstGeom>
        </p:spPr>
      </p:pic>
      <p:sp>
        <p:nvSpPr>
          <p:cNvPr id="23" name="任意多边形: 形状 71">
            <a:extLst>
              <a:ext uri="{FF2B5EF4-FFF2-40B4-BE49-F238E27FC236}">
                <a16:creationId xmlns:a16="http://schemas.microsoft.com/office/drawing/2014/main" id="{BCF97C48-A51B-4676-9F70-25E0FD564D05}"/>
              </a:ext>
            </a:extLst>
          </p:cNvPr>
          <p:cNvSpPr/>
          <p:nvPr/>
        </p:nvSpPr>
        <p:spPr>
          <a:xfrm>
            <a:off x="4216639" y="2676200"/>
            <a:ext cx="4524725" cy="596419"/>
          </a:xfrm>
          <a:custGeom>
            <a:avLst/>
            <a:gdLst>
              <a:gd name="connsiteX0" fmla="*/ 1332647 w 1785146"/>
              <a:gd name="connsiteY0" fmla="*/ 262419 h 295034"/>
              <a:gd name="connsiteX1" fmla="*/ 1332647 w 1785146"/>
              <a:gd name="connsiteY1" fmla="*/ 258186 h 295034"/>
              <a:gd name="connsiteX2" fmla="*/ 1383936 w 1785146"/>
              <a:gd name="connsiteY2" fmla="*/ 258186 h 295034"/>
              <a:gd name="connsiteX3" fmla="*/ 1388168 w 1785146"/>
              <a:gd name="connsiteY3" fmla="*/ 258186 h 295034"/>
              <a:gd name="connsiteX4" fmla="*/ 1371114 w 1785146"/>
              <a:gd name="connsiteY4" fmla="*/ 253954 h 295034"/>
              <a:gd name="connsiteX5" fmla="*/ 1503444 w 1785146"/>
              <a:gd name="connsiteY5" fmla="*/ 253954 h 295034"/>
              <a:gd name="connsiteX6" fmla="*/ 1512033 w 1785146"/>
              <a:gd name="connsiteY6" fmla="*/ 253954 h 295034"/>
              <a:gd name="connsiteX7" fmla="*/ 1729762 w 1785146"/>
              <a:gd name="connsiteY7" fmla="*/ 253954 h 295034"/>
              <a:gd name="connsiteX8" fmla="*/ 1721171 w 1785146"/>
              <a:gd name="connsiteY8" fmla="*/ 249721 h 295034"/>
              <a:gd name="connsiteX9" fmla="*/ 1785282 w 1785146"/>
              <a:gd name="connsiteY9" fmla="*/ 245489 h 295034"/>
              <a:gd name="connsiteX10" fmla="*/ 1345469 w 1785146"/>
              <a:gd name="connsiteY10" fmla="*/ 237024 h 295034"/>
              <a:gd name="connsiteX11" fmla="*/ 1349702 w 1785146"/>
              <a:gd name="connsiteY11" fmla="*/ 232791 h 295034"/>
              <a:gd name="connsiteX12" fmla="*/ 1763872 w 1785146"/>
              <a:gd name="connsiteY12" fmla="*/ 237024 h 295034"/>
              <a:gd name="connsiteX13" fmla="*/ 1640007 w 1785146"/>
              <a:gd name="connsiteY13" fmla="*/ 228558 h 295034"/>
              <a:gd name="connsiteX14" fmla="*/ 1640007 w 1785146"/>
              <a:gd name="connsiteY14" fmla="*/ 228558 h 295034"/>
              <a:gd name="connsiteX15" fmla="*/ 1704118 w 1785146"/>
              <a:gd name="connsiteY15" fmla="*/ 228558 h 295034"/>
              <a:gd name="connsiteX16" fmla="*/ 1605897 w 1785146"/>
              <a:gd name="connsiteY16" fmla="*/ 224326 h 295034"/>
              <a:gd name="connsiteX17" fmla="*/ 1605897 w 1785146"/>
              <a:gd name="connsiteY17" fmla="*/ 228558 h 295034"/>
              <a:gd name="connsiteX18" fmla="*/ 1593075 w 1785146"/>
              <a:gd name="connsiteY18" fmla="*/ 224326 h 295034"/>
              <a:gd name="connsiteX19" fmla="*/ 1580253 w 1785146"/>
              <a:gd name="connsiteY19" fmla="*/ 228558 h 295034"/>
              <a:gd name="connsiteX20" fmla="*/ 1464977 w 1785146"/>
              <a:gd name="connsiteY20" fmla="*/ 224326 h 295034"/>
              <a:gd name="connsiteX21" fmla="*/ 1460745 w 1785146"/>
              <a:gd name="connsiteY21" fmla="*/ 220093 h 295034"/>
              <a:gd name="connsiteX22" fmla="*/ 1469334 w 1785146"/>
              <a:gd name="connsiteY22" fmla="*/ 220093 h 295034"/>
              <a:gd name="connsiteX23" fmla="*/ 1717064 w 1785146"/>
              <a:gd name="connsiteY23" fmla="*/ 220093 h 295034"/>
              <a:gd name="connsiteX24" fmla="*/ 1401115 w 1785146"/>
              <a:gd name="connsiteY24" fmla="*/ 207396 h 295034"/>
              <a:gd name="connsiteX25" fmla="*/ 1665900 w 1785146"/>
              <a:gd name="connsiteY25" fmla="*/ 211628 h 295034"/>
              <a:gd name="connsiteX26" fmla="*/ 1674489 w 1785146"/>
              <a:gd name="connsiteY26" fmla="*/ 207396 h 295034"/>
              <a:gd name="connsiteX27" fmla="*/ 1738600 w 1785146"/>
              <a:gd name="connsiteY27" fmla="*/ 207396 h 295034"/>
              <a:gd name="connsiteX28" fmla="*/ 1422651 w 1785146"/>
              <a:gd name="connsiteY28" fmla="*/ 198930 h 295034"/>
              <a:gd name="connsiteX29" fmla="*/ 1435473 w 1785146"/>
              <a:gd name="connsiteY29" fmla="*/ 194698 h 295034"/>
              <a:gd name="connsiteX30" fmla="*/ 1717313 w 1785146"/>
              <a:gd name="connsiteY30" fmla="*/ 198930 h 295034"/>
              <a:gd name="connsiteX31" fmla="*/ 1640504 w 1785146"/>
              <a:gd name="connsiteY31" fmla="*/ 190465 h 295034"/>
              <a:gd name="connsiteX32" fmla="*/ 1691793 w 1785146"/>
              <a:gd name="connsiteY32" fmla="*/ 190465 h 295034"/>
              <a:gd name="connsiteX33" fmla="*/ 1653326 w 1785146"/>
              <a:gd name="connsiteY33" fmla="*/ 186233 h 295034"/>
              <a:gd name="connsiteX34" fmla="*/ 1606395 w 1785146"/>
              <a:gd name="connsiteY34" fmla="*/ 177768 h 295034"/>
              <a:gd name="connsiteX35" fmla="*/ 1623449 w 1785146"/>
              <a:gd name="connsiteY35" fmla="*/ 177768 h 295034"/>
              <a:gd name="connsiteX36" fmla="*/ 1529461 w 1785146"/>
              <a:gd name="connsiteY36" fmla="*/ 169303 h 295034"/>
              <a:gd name="connsiteX37" fmla="*/ 1657559 w 1785146"/>
              <a:gd name="connsiteY37" fmla="*/ 169303 h 295034"/>
              <a:gd name="connsiteX38" fmla="*/ 1696026 w 1785146"/>
              <a:gd name="connsiteY38" fmla="*/ 165070 h 295034"/>
              <a:gd name="connsiteX39" fmla="*/ 1610627 w 1785146"/>
              <a:gd name="connsiteY39" fmla="*/ 160837 h 295034"/>
              <a:gd name="connsiteX40" fmla="*/ 1606395 w 1785146"/>
              <a:gd name="connsiteY40" fmla="*/ 160837 h 295034"/>
              <a:gd name="connsiteX41" fmla="*/ 1666149 w 1785146"/>
              <a:gd name="connsiteY41" fmla="*/ 160837 h 295034"/>
              <a:gd name="connsiteX42" fmla="*/ 1721670 w 1785146"/>
              <a:gd name="connsiteY42" fmla="*/ 156605 h 295034"/>
              <a:gd name="connsiteX43" fmla="*/ 1401365 w 1785146"/>
              <a:gd name="connsiteY43" fmla="*/ 143907 h 295034"/>
              <a:gd name="connsiteX44" fmla="*/ 1397132 w 1785146"/>
              <a:gd name="connsiteY44" fmla="*/ 143907 h 295034"/>
              <a:gd name="connsiteX45" fmla="*/ 1405722 w 1785146"/>
              <a:gd name="connsiteY45" fmla="*/ 143907 h 295034"/>
              <a:gd name="connsiteX46" fmla="*/ 1316091 w 1785146"/>
              <a:gd name="connsiteY46" fmla="*/ 135442 h 295034"/>
              <a:gd name="connsiteX47" fmla="*/ 1606519 w 1785146"/>
              <a:gd name="connsiteY47" fmla="*/ 139675 h 295034"/>
              <a:gd name="connsiteX48" fmla="*/ 1337503 w 1785146"/>
              <a:gd name="connsiteY48" fmla="*/ 126977 h 295034"/>
              <a:gd name="connsiteX49" fmla="*/ 1384434 w 1785146"/>
              <a:gd name="connsiteY49" fmla="*/ 122744 h 295034"/>
              <a:gd name="connsiteX50" fmla="*/ 1435723 w 1785146"/>
              <a:gd name="connsiteY50" fmla="*/ 126977 h 295034"/>
              <a:gd name="connsiteX51" fmla="*/ 1363147 w 1785146"/>
              <a:gd name="connsiteY51" fmla="*/ 122744 h 295034"/>
              <a:gd name="connsiteX52" fmla="*/ 1550998 w 1785146"/>
              <a:gd name="connsiteY52" fmla="*/ 122744 h 295034"/>
              <a:gd name="connsiteX53" fmla="*/ 1486888 w 1785146"/>
              <a:gd name="connsiteY53" fmla="*/ 118512 h 295034"/>
              <a:gd name="connsiteX54" fmla="*/ 1418544 w 1785146"/>
              <a:gd name="connsiteY54" fmla="*/ 110047 h 295034"/>
              <a:gd name="connsiteX55" fmla="*/ 1576518 w 1785146"/>
              <a:gd name="connsiteY55" fmla="*/ 114279 h 295034"/>
              <a:gd name="connsiteX56" fmla="*/ 1529586 w 1785146"/>
              <a:gd name="connsiteY56" fmla="*/ 114279 h 295034"/>
              <a:gd name="connsiteX57" fmla="*/ 1529586 w 1785146"/>
              <a:gd name="connsiteY57" fmla="*/ 114279 h 295034"/>
              <a:gd name="connsiteX58" fmla="*/ 1589340 w 1785146"/>
              <a:gd name="connsiteY58" fmla="*/ 114279 h 295034"/>
              <a:gd name="connsiteX59" fmla="*/ 1580750 w 1785146"/>
              <a:gd name="connsiteY59" fmla="*/ 114279 h 295034"/>
              <a:gd name="connsiteX60" fmla="*/ 1687560 w 1785146"/>
              <a:gd name="connsiteY60" fmla="*/ 114279 h 295034"/>
              <a:gd name="connsiteX61" fmla="*/ 1614984 w 1785146"/>
              <a:gd name="connsiteY61" fmla="*/ 110047 h 295034"/>
              <a:gd name="connsiteX62" fmla="*/ 1525353 w 1785146"/>
              <a:gd name="connsiteY62" fmla="*/ 105814 h 295034"/>
              <a:gd name="connsiteX63" fmla="*/ 1529586 w 1785146"/>
              <a:gd name="connsiteY63" fmla="*/ 101582 h 295034"/>
              <a:gd name="connsiteX64" fmla="*/ 1747314 w 1785146"/>
              <a:gd name="connsiteY64" fmla="*/ 101582 h 295034"/>
              <a:gd name="connsiteX65" fmla="*/ 1743082 w 1785146"/>
              <a:gd name="connsiteY65" fmla="*/ 101582 h 295034"/>
              <a:gd name="connsiteX66" fmla="*/ 1435599 w 1785146"/>
              <a:gd name="connsiteY66" fmla="*/ 88884 h 295034"/>
              <a:gd name="connsiteX67" fmla="*/ 1388667 w 1785146"/>
              <a:gd name="connsiteY67" fmla="*/ 88884 h 295034"/>
              <a:gd name="connsiteX68" fmla="*/ 1525353 w 1785146"/>
              <a:gd name="connsiteY68" fmla="*/ 88884 h 295034"/>
              <a:gd name="connsiteX69" fmla="*/ 1418544 w 1785146"/>
              <a:gd name="connsiteY69" fmla="*/ 84651 h 295034"/>
              <a:gd name="connsiteX70" fmla="*/ 1422777 w 1785146"/>
              <a:gd name="connsiteY70" fmla="*/ 80419 h 295034"/>
              <a:gd name="connsiteX71" fmla="*/ 1559463 w 1785146"/>
              <a:gd name="connsiteY71" fmla="*/ 76186 h 295034"/>
              <a:gd name="connsiteX72" fmla="*/ 1550873 w 1785146"/>
              <a:gd name="connsiteY72" fmla="*/ 76186 h 295034"/>
              <a:gd name="connsiteX73" fmla="*/ 1559463 w 1785146"/>
              <a:gd name="connsiteY73" fmla="*/ 71954 h 295034"/>
              <a:gd name="connsiteX74" fmla="*/ 1512531 w 1785146"/>
              <a:gd name="connsiteY74" fmla="*/ 71954 h 295034"/>
              <a:gd name="connsiteX75" fmla="*/ 1457011 w 1785146"/>
              <a:gd name="connsiteY75" fmla="*/ 63488 h 295034"/>
              <a:gd name="connsiteX76" fmla="*/ 1461242 w 1785146"/>
              <a:gd name="connsiteY76" fmla="*/ 63488 h 295034"/>
              <a:gd name="connsiteX77" fmla="*/ 1593572 w 1785146"/>
              <a:gd name="connsiteY77" fmla="*/ 63488 h 295034"/>
              <a:gd name="connsiteX78" fmla="*/ 1465475 w 1785146"/>
              <a:gd name="connsiteY78" fmla="*/ 59256 h 295034"/>
              <a:gd name="connsiteX79" fmla="*/ 1529586 w 1785146"/>
              <a:gd name="connsiteY79" fmla="*/ 55023 h 295034"/>
              <a:gd name="connsiteX80" fmla="*/ 1525353 w 1785146"/>
              <a:gd name="connsiteY80" fmla="*/ 55023 h 295034"/>
              <a:gd name="connsiteX81" fmla="*/ 1388667 w 1785146"/>
              <a:gd name="connsiteY81" fmla="*/ 50791 h 295034"/>
              <a:gd name="connsiteX82" fmla="*/ 1520996 w 1785146"/>
              <a:gd name="connsiteY82" fmla="*/ 50791 h 295034"/>
              <a:gd name="connsiteX83" fmla="*/ 1482530 w 1785146"/>
              <a:gd name="connsiteY83" fmla="*/ 46558 h 295034"/>
              <a:gd name="connsiteX84" fmla="*/ 1602038 w 1785146"/>
              <a:gd name="connsiteY84" fmla="*/ 46558 h 295034"/>
              <a:gd name="connsiteX85" fmla="*/ 1290322 w 1785146"/>
              <a:gd name="connsiteY85" fmla="*/ 33860 h 295034"/>
              <a:gd name="connsiteX86" fmla="*/ 1341611 w 1785146"/>
              <a:gd name="connsiteY86" fmla="*/ 29628 h 295034"/>
              <a:gd name="connsiteX87" fmla="*/ 1204923 w 1785146"/>
              <a:gd name="connsiteY87" fmla="*/ 25395 h 295034"/>
              <a:gd name="connsiteX88" fmla="*/ 1196334 w 1785146"/>
              <a:gd name="connsiteY88" fmla="*/ 21163 h 295034"/>
              <a:gd name="connsiteX89" fmla="*/ 1209156 w 1785146"/>
              <a:gd name="connsiteY89" fmla="*/ 21163 h 295034"/>
              <a:gd name="connsiteX90" fmla="*/ 1503817 w 1785146"/>
              <a:gd name="connsiteY90" fmla="*/ 29628 h 295034"/>
              <a:gd name="connsiteX91" fmla="*/ 1627682 w 1785146"/>
              <a:gd name="connsiteY91" fmla="*/ 33860 h 295034"/>
              <a:gd name="connsiteX92" fmla="*/ 1525229 w 1785146"/>
              <a:gd name="connsiteY92" fmla="*/ 29628 h 295034"/>
              <a:gd name="connsiteX93" fmla="*/ 1520996 w 1785146"/>
              <a:gd name="connsiteY93" fmla="*/ 29628 h 295034"/>
              <a:gd name="connsiteX94" fmla="*/ 1661916 w 1785146"/>
              <a:gd name="connsiteY94" fmla="*/ 29628 h 295034"/>
              <a:gd name="connsiteX95" fmla="*/ 1457011 w 1785146"/>
              <a:gd name="connsiteY95" fmla="*/ 16930 h 295034"/>
              <a:gd name="connsiteX96" fmla="*/ 1461242 w 1785146"/>
              <a:gd name="connsiteY96" fmla="*/ 21163 h 295034"/>
              <a:gd name="connsiteX97" fmla="*/ 1422777 w 1785146"/>
              <a:gd name="connsiteY97" fmla="*/ 16930 h 295034"/>
              <a:gd name="connsiteX98" fmla="*/ 1422777 w 1785146"/>
              <a:gd name="connsiteY98" fmla="*/ 16930 h 295034"/>
              <a:gd name="connsiteX99" fmla="*/ 1422777 w 1785146"/>
              <a:gd name="connsiteY99" fmla="*/ 16930 h 295034"/>
              <a:gd name="connsiteX100" fmla="*/ 1418544 w 1785146"/>
              <a:gd name="connsiteY100" fmla="*/ 16930 h 295034"/>
              <a:gd name="connsiteX101" fmla="*/ 1392900 w 1785146"/>
              <a:gd name="connsiteY101" fmla="*/ 12698 h 295034"/>
              <a:gd name="connsiteX102" fmla="*/ 1388667 w 1785146"/>
              <a:gd name="connsiteY102" fmla="*/ 16930 h 295034"/>
              <a:gd name="connsiteX103" fmla="*/ 1380077 w 1785146"/>
              <a:gd name="connsiteY103" fmla="*/ 12698 h 295034"/>
              <a:gd name="connsiteX104" fmla="*/ 1380077 w 1785146"/>
              <a:gd name="connsiteY104" fmla="*/ 16930 h 295034"/>
              <a:gd name="connsiteX105" fmla="*/ 1213513 w 1785146"/>
              <a:gd name="connsiteY105" fmla="*/ 12698 h 295034"/>
              <a:gd name="connsiteX106" fmla="*/ 1217746 w 1785146"/>
              <a:gd name="connsiteY106" fmla="*/ 8465 h 295034"/>
              <a:gd name="connsiteX107" fmla="*/ 1192101 w 1785146"/>
              <a:gd name="connsiteY107" fmla="*/ 12698 h 295034"/>
              <a:gd name="connsiteX108" fmla="*/ 1102471 w 1785146"/>
              <a:gd name="connsiteY108" fmla="*/ 12698 h 295034"/>
              <a:gd name="connsiteX109" fmla="*/ 1098238 w 1785146"/>
              <a:gd name="connsiteY109" fmla="*/ 8465 h 295034"/>
              <a:gd name="connsiteX110" fmla="*/ 1098238 w 1785146"/>
              <a:gd name="connsiteY110" fmla="*/ 8465 h 295034"/>
              <a:gd name="connsiteX111" fmla="*/ 1085416 w 1785146"/>
              <a:gd name="connsiteY111" fmla="*/ 8465 h 295034"/>
              <a:gd name="connsiteX112" fmla="*/ 1085416 w 1785146"/>
              <a:gd name="connsiteY112" fmla="*/ 8465 h 295034"/>
              <a:gd name="connsiteX113" fmla="*/ 1025662 w 1785146"/>
              <a:gd name="connsiteY113" fmla="*/ 8465 h 295034"/>
              <a:gd name="connsiteX114" fmla="*/ 1029894 w 1785146"/>
              <a:gd name="connsiteY114" fmla="*/ 8465 h 295034"/>
              <a:gd name="connsiteX115" fmla="*/ 1008483 w 1785146"/>
              <a:gd name="connsiteY115" fmla="*/ 8465 h 295034"/>
              <a:gd name="connsiteX116" fmla="*/ 1008483 w 1785146"/>
              <a:gd name="connsiteY116" fmla="*/ 8465 h 295034"/>
              <a:gd name="connsiteX117" fmla="*/ 918852 w 1785146"/>
              <a:gd name="connsiteY117" fmla="*/ 8465 h 295034"/>
              <a:gd name="connsiteX118" fmla="*/ 918852 w 1785146"/>
              <a:gd name="connsiteY118" fmla="*/ 4232 h 295034"/>
              <a:gd name="connsiteX119" fmla="*/ 910263 w 1785146"/>
              <a:gd name="connsiteY119" fmla="*/ 4232 h 295034"/>
              <a:gd name="connsiteX120" fmla="*/ 867563 w 1785146"/>
              <a:gd name="connsiteY120" fmla="*/ 8465 h 295034"/>
              <a:gd name="connsiteX121" fmla="*/ 854741 w 1785146"/>
              <a:gd name="connsiteY121" fmla="*/ 8465 h 295034"/>
              <a:gd name="connsiteX122" fmla="*/ 807809 w 1785146"/>
              <a:gd name="connsiteY122" fmla="*/ 4232 h 295034"/>
              <a:gd name="connsiteX123" fmla="*/ 782165 w 1785146"/>
              <a:gd name="connsiteY123" fmla="*/ 8465 h 295034"/>
              <a:gd name="connsiteX124" fmla="*/ 769343 w 1785146"/>
              <a:gd name="connsiteY124" fmla="*/ 4232 h 295034"/>
              <a:gd name="connsiteX125" fmla="*/ 696767 w 1785146"/>
              <a:gd name="connsiteY125" fmla="*/ 4232 h 295034"/>
              <a:gd name="connsiteX126" fmla="*/ 692534 w 1785146"/>
              <a:gd name="connsiteY126" fmla="*/ 4232 h 295034"/>
              <a:gd name="connsiteX127" fmla="*/ 688301 w 1785146"/>
              <a:gd name="connsiteY127" fmla="*/ 4232 h 295034"/>
              <a:gd name="connsiteX128" fmla="*/ 684069 w 1785146"/>
              <a:gd name="connsiteY128" fmla="*/ 4232 h 295034"/>
              <a:gd name="connsiteX129" fmla="*/ 637137 w 1785146"/>
              <a:gd name="connsiteY129" fmla="*/ 4232 h 295034"/>
              <a:gd name="connsiteX130" fmla="*/ 611493 w 1785146"/>
              <a:gd name="connsiteY130" fmla="*/ 4232 h 295034"/>
              <a:gd name="connsiteX131" fmla="*/ 329654 w 1785146"/>
              <a:gd name="connsiteY131" fmla="*/ 4232 h 295034"/>
              <a:gd name="connsiteX132" fmla="*/ 329654 w 1785146"/>
              <a:gd name="connsiteY132" fmla="*/ 0 h 295034"/>
              <a:gd name="connsiteX133" fmla="*/ 359531 w 1785146"/>
              <a:gd name="connsiteY133" fmla="*/ 0 h 295034"/>
              <a:gd name="connsiteX134" fmla="*/ 257078 w 1785146"/>
              <a:gd name="connsiteY134" fmla="*/ 4232 h 295034"/>
              <a:gd name="connsiteX135" fmla="*/ 5116 w 1785146"/>
              <a:gd name="connsiteY135" fmla="*/ 25395 h 295034"/>
              <a:gd name="connsiteX136" fmla="*/ 13705 w 1785146"/>
              <a:gd name="connsiteY136" fmla="*/ 25395 h 295034"/>
              <a:gd name="connsiteX137" fmla="*/ 883 w 1785146"/>
              <a:gd name="connsiteY137" fmla="*/ 33860 h 295034"/>
              <a:gd name="connsiteX138" fmla="*/ 9473 w 1785146"/>
              <a:gd name="connsiteY138" fmla="*/ 33860 h 295034"/>
              <a:gd name="connsiteX139" fmla="*/ 883 w 1785146"/>
              <a:gd name="connsiteY139" fmla="*/ 38093 h 295034"/>
              <a:gd name="connsiteX140" fmla="*/ 13705 w 1785146"/>
              <a:gd name="connsiteY140" fmla="*/ 42326 h 295034"/>
              <a:gd name="connsiteX141" fmla="*/ 883 w 1785146"/>
              <a:gd name="connsiteY141" fmla="*/ 46558 h 295034"/>
              <a:gd name="connsiteX142" fmla="*/ 883 w 1785146"/>
              <a:gd name="connsiteY142" fmla="*/ 50791 h 295034"/>
              <a:gd name="connsiteX143" fmla="*/ 13705 w 1785146"/>
              <a:gd name="connsiteY143" fmla="*/ 55023 h 295034"/>
              <a:gd name="connsiteX144" fmla="*/ 5116 w 1785146"/>
              <a:gd name="connsiteY144" fmla="*/ 63488 h 295034"/>
              <a:gd name="connsiteX145" fmla="*/ 13705 w 1785146"/>
              <a:gd name="connsiteY145" fmla="*/ 67721 h 295034"/>
              <a:gd name="connsiteX146" fmla="*/ 9473 w 1785146"/>
              <a:gd name="connsiteY146" fmla="*/ 67721 h 295034"/>
              <a:gd name="connsiteX147" fmla="*/ 5241 w 1785146"/>
              <a:gd name="connsiteY147" fmla="*/ 71954 h 295034"/>
              <a:gd name="connsiteX148" fmla="*/ 22295 w 1785146"/>
              <a:gd name="connsiteY148" fmla="*/ 84651 h 295034"/>
              <a:gd name="connsiteX149" fmla="*/ 13705 w 1785146"/>
              <a:gd name="connsiteY149" fmla="*/ 88884 h 295034"/>
              <a:gd name="connsiteX150" fmla="*/ 26527 w 1785146"/>
              <a:gd name="connsiteY150" fmla="*/ 88884 h 295034"/>
              <a:gd name="connsiteX151" fmla="*/ 9473 w 1785146"/>
              <a:gd name="connsiteY151" fmla="*/ 93116 h 295034"/>
              <a:gd name="connsiteX152" fmla="*/ 18062 w 1785146"/>
              <a:gd name="connsiteY152" fmla="*/ 97349 h 295034"/>
              <a:gd name="connsiteX153" fmla="*/ 9473 w 1785146"/>
              <a:gd name="connsiteY153" fmla="*/ 101582 h 295034"/>
              <a:gd name="connsiteX154" fmla="*/ 13705 w 1785146"/>
              <a:gd name="connsiteY154" fmla="*/ 101582 h 295034"/>
              <a:gd name="connsiteX155" fmla="*/ 17938 w 1785146"/>
              <a:gd name="connsiteY155" fmla="*/ 105814 h 295034"/>
              <a:gd name="connsiteX156" fmla="*/ 30760 w 1785146"/>
              <a:gd name="connsiteY156" fmla="*/ 110047 h 295034"/>
              <a:gd name="connsiteX157" fmla="*/ 17938 w 1785146"/>
              <a:gd name="connsiteY157" fmla="*/ 110047 h 295034"/>
              <a:gd name="connsiteX158" fmla="*/ 26527 w 1785146"/>
              <a:gd name="connsiteY158" fmla="*/ 114279 h 295034"/>
              <a:gd name="connsiteX159" fmla="*/ 22295 w 1785146"/>
              <a:gd name="connsiteY159" fmla="*/ 114279 h 295034"/>
              <a:gd name="connsiteX160" fmla="*/ 26527 w 1785146"/>
              <a:gd name="connsiteY160" fmla="*/ 118512 h 295034"/>
              <a:gd name="connsiteX161" fmla="*/ 26527 w 1785146"/>
              <a:gd name="connsiteY161" fmla="*/ 126977 h 295034"/>
              <a:gd name="connsiteX162" fmla="*/ 47939 w 1785146"/>
              <a:gd name="connsiteY162" fmla="*/ 135442 h 295034"/>
              <a:gd name="connsiteX163" fmla="*/ 30884 w 1785146"/>
              <a:gd name="connsiteY163" fmla="*/ 139675 h 295034"/>
              <a:gd name="connsiteX164" fmla="*/ 26652 w 1785146"/>
              <a:gd name="connsiteY164" fmla="*/ 139675 h 295034"/>
              <a:gd name="connsiteX165" fmla="*/ 56529 w 1785146"/>
              <a:gd name="connsiteY165" fmla="*/ 148140 h 295034"/>
              <a:gd name="connsiteX166" fmla="*/ 30884 w 1785146"/>
              <a:gd name="connsiteY166" fmla="*/ 152372 h 295034"/>
              <a:gd name="connsiteX167" fmla="*/ 47939 w 1785146"/>
              <a:gd name="connsiteY167" fmla="*/ 152372 h 295034"/>
              <a:gd name="connsiteX168" fmla="*/ 35117 w 1785146"/>
              <a:gd name="connsiteY168" fmla="*/ 160837 h 295034"/>
              <a:gd name="connsiteX169" fmla="*/ 47939 w 1785146"/>
              <a:gd name="connsiteY169" fmla="*/ 165070 h 295034"/>
              <a:gd name="connsiteX170" fmla="*/ 30884 w 1785146"/>
              <a:gd name="connsiteY170" fmla="*/ 173535 h 295034"/>
              <a:gd name="connsiteX171" fmla="*/ 39475 w 1785146"/>
              <a:gd name="connsiteY171" fmla="*/ 173535 h 295034"/>
              <a:gd name="connsiteX172" fmla="*/ 39475 w 1785146"/>
              <a:gd name="connsiteY172" fmla="*/ 182000 h 295034"/>
              <a:gd name="connsiteX173" fmla="*/ 48064 w 1785146"/>
              <a:gd name="connsiteY173" fmla="*/ 186233 h 295034"/>
              <a:gd name="connsiteX174" fmla="*/ 39475 w 1785146"/>
              <a:gd name="connsiteY174" fmla="*/ 190465 h 295034"/>
              <a:gd name="connsiteX175" fmla="*/ 60886 w 1785146"/>
              <a:gd name="connsiteY175" fmla="*/ 194698 h 295034"/>
              <a:gd name="connsiteX176" fmla="*/ 39475 w 1785146"/>
              <a:gd name="connsiteY176" fmla="*/ 198930 h 295034"/>
              <a:gd name="connsiteX177" fmla="*/ 43707 w 1785146"/>
              <a:gd name="connsiteY177" fmla="*/ 203163 h 295034"/>
              <a:gd name="connsiteX178" fmla="*/ 35117 w 1785146"/>
              <a:gd name="connsiteY178" fmla="*/ 203163 h 295034"/>
              <a:gd name="connsiteX179" fmla="*/ 52172 w 1785146"/>
              <a:gd name="connsiteY179" fmla="*/ 207396 h 295034"/>
              <a:gd name="connsiteX180" fmla="*/ 47939 w 1785146"/>
              <a:gd name="connsiteY180" fmla="*/ 207396 h 295034"/>
              <a:gd name="connsiteX181" fmla="*/ 60761 w 1785146"/>
              <a:gd name="connsiteY181" fmla="*/ 211628 h 295034"/>
              <a:gd name="connsiteX182" fmla="*/ 43707 w 1785146"/>
              <a:gd name="connsiteY182" fmla="*/ 215861 h 295034"/>
              <a:gd name="connsiteX183" fmla="*/ 47939 w 1785146"/>
              <a:gd name="connsiteY183" fmla="*/ 215861 h 295034"/>
              <a:gd name="connsiteX184" fmla="*/ 43707 w 1785146"/>
              <a:gd name="connsiteY184" fmla="*/ 220093 h 295034"/>
              <a:gd name="connsiteX185" fmla="*/ 69351 w 1785146"/>
              <a:gd name="connsiteY185" fmla="*/ 220093 h 295034"/>
              <a:gd name="connsiteX186" fmla="*/ 43707 w 1785146"/>
              <a:gd name="connsiteY186" fmla="*/ 224326 h 295034"/>
              <a:gd name="connsiteX187" fmla="*/ 90638 w 1785146"/>
              <a:gd name="connsiteY187" fmla="*/ 228558 h 295034"/>
              <a:gd name="connsiteX188" fmla="*/ 35117 w 1785146"/>
              <a:gd name="connsiteY188" fmla="*/ 237024 h 295034"/>
              <a:gd name="connsiteX189" fmla="*/ 47939 w 1785146"/>
              <a:gd name="connsiteY189" fmla="*/ 241256 h 295034"/>
              <a:gd name="connsiteX190" fmla="*/ 43707 w 1785146"/>
              <a:gd name="connsiteY190" fmla="*/ 241256 h 295034"/>
              <a:gd name="connsiteX191" fmla="*/ 65118 w 1785146"/>
              <a:gd name="connsiteY191" fmla="*/ 245489 h 295034"/>
              <a:gd name="connsiteX192" fmla="*/ 56529 w 1785146"/>
              <a:gd name="connsiteY192" fmla="*/ 249721 h 295034"/>
              <a:gd name="connsiteX193" fmla="*/ 56529 w 1785146"/>
              <a:gd name="connsiteY193" fmla="*/ 249721 h 295034"/>
              <a:gd name="connsiteX194" fmla="*/ 47939 w 1785146"/>
              <a:gd name="connsiteY194" fmla="*/ 253954 h 295034"/>
              <a:gd name="connsiteX195" fmla="*/ 69351 w 1785146"/>
              <a:gd name="connsiteY195" fmla="*/ 258186 h 295034"/>
              <a:gd name="connsiteX196" fmla="*/ 244380 w 1785146"/>
              <a:gd name="connsiteY196" fmla="*/ 283582 h 295034"/>
              <a:gd name="connsiteX197" fmla="*/ 244380 w 1785146"/>
              <a:gd name="connsiteY197" fmla="*/ 283582 h 295034"/>
              <a:gd name="connsiteX198" fmla="*/ 351190 w 1785146"/>
              <a:gd name="connsiteY198" fmla="*/ 287814 h 295034"/>
              <a:gd name="connsiteX199" fmla="*/ 372602 w 1785146"/>
              <a:gd name="connsiteY199" fmla="*/ 292047 h 295034"/>
              <a:gd name="connsiteX200" fmla="*/ 1013088 w 1785146"/>
              <a:gd name="connsiteY200" fmla="*/ 292047 h 295034"/>
              <a:gd name="connsiteX201" fmla="*/ 1051556 w 1785146"/>
              <a:gd name="connsiteY201" fmla="*/ 292047 h 295034"/>
              <a:gd name="connsiteX202" fmla="*/ 1299285 w 1785146"/>
              <a:gd name="connsiteY202" fmla="*/ 292047 h 295034"/>
              <a:gd name="connsiteX203" fmla="*/ 1295052 w 1785146"/>
              <a:gd name="connsiteY203" fmla="*/ 292047 h 295034"/>
              <a:gd name="connsiteX204" fmla="*/ 1367628 w 1785146"/>
              <a:gd name="connsiteY204" fmla="*/ 287814 h 295034"/>
              <a:gd name="connsiteX205" fmla="*/ 1371861 w 1785146"/>
              <a:gd name="connsiteY205" fmla="*/ 292047 h 295034"/>
              <a:gd name="connsiteX206" fmla="*/ 1435972 w 1785146"/>
              <a:gd name="connsiteY206" fmla="*/ 287814 h 295034"/>
              <a:gd name="connsiteX207" fmla="*/ 1713578 w 1785146"/>
              <a:gd name="connsiteY207" fmla="*/ 283582 h 295034"/>
              <a:gd name="connsiteX208" fmla="*/ 1666646 w 1785146"/>
              <a:gd name="connsiteY208" fmla="*/ 279349 h 295034"/>
              <a:gd name="connsiteX209" fmla="*/ 1777689 w 1785146"/>
              <a:gd name="connsiteY209" fmla="*/ 266652 h 295034"/>
              <a:gd name="connsiteX210" fmla="*/ 1332647 w 1785146"/>
              <a:gd name="connsiteY210" fmla="*/ 262419 h 295034"/>
              <a:gd name="connsiteX211" fmla="*/ 1332647 w 1785146"/>
              <a:gd name="connsiteY211" fmla="*/ 262419 h 295034"/>
              <a:gd name="connsiteX212" fmla="*/ 1430868 w 1785146"/>
              <a:gd name="connsiteY212" fmla="*/ 55148 h 295034"/>
              <a:gd name="connsiteX213" fmla="*/ 1422278 w 1785146"/>
              <a:gd name="connsiteY213" fmla="*/ 55148 h 295034"/>
              <a:gd name="connsiteX214" fmla="*/ 1413688 w 1785146"/>
              <a:gd name="connsiteY214" fmla="*/ 55148 h 295034"/>
              <a:gd name="connsiteX215" fmla="*/ 1430868 w 1785146"/>
              <a:gd name="connsiteY215" fmla="*/ 55148 h 295034"/>
              <a:gd name="connsiteX216" fmla="*/ 1430868 w 1785146"/>
              <a:gd name="connsiteY216" fmla="*/ 55148 h 295034"/>
              <a:gd name="connsiteX217" fmla="*/ 1430868 w 1785146"/>
              <a:gd name="connsiteY217" fmla="*/ 55148 h 295034"/>
              <a:gd name="connsiteX218" fmla="*/ 1319825 w 1785146"/>
              <a:gd name="connsiteY218" fmla="*/ 287814 h 295034"/>
              <a:gd name="connsiteX219" fmla="*/ 1345469 w 1785146"/>
              <a:gd name="connsiteY219" fmla="*/ 287814 h 295034"/>
              <a:gd name="connsiteX220" fmla="*/ 1319825 w 1785146"/>
              <a:gd name="connsiteY220" fmla="*/ 287814 h 295034"/>
              <a:gd name="connsiteX221" fmla="*/ 1319825 w 1785146"/>
              <a:gd name="connsiteY221" fmla="*/ 287814 h 295034"/>
              <a:gd name="connsiteX222" fmla="*/ 1371114 w 1785146"/>
              <a:gd name="connsiteY222" fmla="*/ 275117 h 295034"/>
              <a:gd name="connsiteX223" fmla="*/ 1362524 w 1785146"/>
              <a:gd name="connsiteY223" fmla="*/ 275117 h 295034"/>
              <a:gd name="connsiteX224" fmla="*/ 1221605 w 1785146"/>
              <a:gd name="connsiteY224" fmla="*/ 275117 h 295034"/>
              <a:gd name="connsiteX225" fmla="*/ 1200193 w 1785146"/>
              <a:gd name="connsiteY225" fmla="*/ 275117 h 295034"/>
              <a:gd name="connsiteX226" fmla="*/ 1221605 w 1785146"/>
              <a:gd name="connsiteY226" fmla="*/ 275117 h 295034"/>
              <a:gd name="connsiteX227" fmla="*/ 1388168 w 1785146"/>
              <a:gd name="connsiteY227" fmla="*/ 270884 h 295034"/>
              <a:gd name="connsiteX228" fmla="*/ 1400991 w 1785146"/>
              <a:gd name="connsiteY228" fmla="*/ 275117 h 295034"/>
              <a:gd name="connsiteX229" fmla="*/ 1482156 w 1785146"/>
              <a:gd name="connsiteY229" fmla="*/ 275117 h 295034"/>
              <a:gd name="connsiteX230" fmla="*/ 1371114 w 1785146"/>
              <a:gd name="connsiteY230" fmla="*/ 275117 h 295034"/>
              <a:gd name="connsiteX231" fmla="*/ 1371114 w 1785146"/>
              <a:gd name="connsiteY231" fmla="*/ 275117 h 295034"/>
              <a:gd name="connsiteX232" fmla="*/ 1371114 w 1785146"/>
              <a:gd name="connsiteY232" fmla="*/ 275117 h 295034"/>
              <a:gd name="connsiteX233" fmla="*/ 1605897 w 1785146"/>
              <a:gd name="connsiteY233" fmla="*/ 279349 h 295034"/>
              <a:gd name="connsiteX234" fmla="*/ 1503444 w 1785146"/>
              <a:gd name="connsiteY234" fmla="*/ 279349 h 295034"/>
              <a:gd name="connsiteX235" fmla="*/ 1503444 w 1785146"/>
              <a:gd name="connsiteY235" fmla="*/ 275117 h 295034"/>
              <a:gd name="connsiteX236" fmla="*/ 1605897 w 1785146"/>
              <a:gd name="connsiteY236" fmla="*/ 279349 h 295034"/>
              <a:gd name="connsiteX237" fmla="*/ 1657186 w 1785146"/>
              <a:gd name="connsiteY237" fmla="*/ 279349 h 295034"/>
              <a:gd name="connsiteX238" fmla="*/ 1605897 w 1785146"/>
              <a:gd name="connsiteY238" fmla="*/ 279349 h 295034"/>
              <a:gd name="connsiteX239" fmla="*/ 1605897 w 1785146"/>
              <a:gd name="connsiteY239" fmla="*/ 279349 h 2950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</a:cxnLst>
            <a:rect l="l" t="t" r="r" b="b"/>
            <a:pathLst>
              <a:path w="1785146" h="295034">
                <a:moveTo>
                  <a:pt x="1332647" y="262419"/>
                </a:moveTo>
                <a:cubicBezTo>
                  <a:pt x="1332647" y="258186"/>
                  <a:pt x="1332647" y="258186"/>
                  <a:pt x="1332647" y="258186"/>
                </a:cubicBezTo>
                <a:cubicBezTo>
                  <a:pt x="1349702" y="258186"/>
                  <a:pt x="1366757" y="258186"/>
                  <a:pt x="1383936" y="258186"/>
                </a:cubicBezTo>
                <a:cubicBezTo>
                  <a:pt x="1388168" y="258186"/>
                  <a:pt x="1388168" y="258186"/>
                  <a:pt x="1388168" y="258186"/>
                </a:cubicBezTo>
                <a:cubicBezTo>
                  <a:pt x="1383936" y="258186"/>
                  <a:pt x="1375346" y="258186"/>
                  <a:pt x="1371114" y="253954"/>
                </a:cubicBezTo>
                <a:cubicBezTo>
                  <a:pt x="1503444" y="253954"/>
                  <a:pt x="1503444" y="253954"/>
                  <a:pt x="1503444" y="253954"/>
                </a:cubicBezTo>
                <a:cubicBezTo>
                  <a:pt x="1512033" y="253954"/>
                  <a:pt x="1512033" y="253954"/>
                  <a:pt x="1512033" y="253954"/>
                </a:cubicBezTo>
                <a:cubicBezTo>
                  <a:pt x="1584610" y="253954"/>
                  <a:pt x="1661543" y="258186"/>
                  <a:pt x="1729762" y="253954"/>
                </a:cubicBezTo>
                <a:cubicBezTo>
                  <a:pt x="1721171" y="249721"/>
                  <a:pt x="1721171" y="249721"/>
                  <a:pt x="1721171" y="249721"/>
                </a:cubicBezTo>
                <a:cubicBezTo>
                  <a:pt x="1742583" y="249721"/>
                  <a:pt x="1768103" y="249721"/>
                  <a:pt x="1785282" y="245489"/>
                </a:cubicBezTo>
                <a:cubicBezTo>
                  <a:pt x="1635774" y="241256"/>
                  <a:pt x="1486389" y="249721"/>
                  <a:pt x="1345469" y="237024"/>
                </a:cubicBezTo>
                <a:cubicBezTo>
                  <a:pt x="1345469" y="237024"/>
                  <a:pt x="1349702" y="237024"/>
                  <a:pt x="1349702" y="232791"/>
                </a:cubicBezTo>
                <a:cubicBezTo>
                  <a:pt x="1486389" y="232791"/>
                  <a:pt x="1627309" y="245489"/>
                  <a:pt x="1763872" y="237024"/>
                </a:cubicBezTo>
                <a:cubicBezTo>
                  <a:pt x="1725404" y="232791"/>
                  <a:pt x="1678473" y="232791"/>
                  <a:pt x="1640007" y="228558"/>
                </a:cubicBezTo>
                <a:lnTo>
                  <a:pt x="1640007" y="228558"/>
                </a:lnTo>
                <a:cubicBezTo>
                  <a:pt x="1704118" y="228558"/>
                  <a:pt x="1704118" y="228558"/>
                  <a:pt x="1704118" y="228558"/>
                </a:cubicBezTo>
                <a:cubicBezTo>
                  <a:pt x="1605897" y="224326"/>
                  <a:pt x="1605897" y="224326"/>
                  <a:pt x="1605897" y="224326"/>
                </a:cubicBezTo>
                <a:cubicBezTo>
                  <a:pt x="1605897" y="228558"/>
                  <a:pt x="1610130" y="228558"/>
                  <a:pt x="1605897" y="228558"/>
                </a:cubicBezTo>
                <a:cubicBezTo>
                  <a:pt x="1601664" y="228558"/>
                  <a:pt x="1593075" y="228558"/>
                  <a:pt x="1593075" y="224326"/>
                </a:cubicBezTo>
                <a:cubicBezTo>
                  <a:pt x="1588842" y="228558"/>
                  <a:pt x="1580253" y="224326"/>
                  <a:pt x="1580253" y="228558"/>
                </a:cubicBezTo>
                <a:cubicBezTo>
                  <a:pt x="1546143" y="228558"/>
                  <a:pt x="1507676" y="224326"/>
                  <a:pt x="1464977" y="224326"/>
                </a:cubicBezTo>
                <a:cubicBezTo>
                  <a:pt x="1460745" y="220093"/>
                  <a:pt x="1460745" y="220093"/>
                  <a:pt x="1460745" y="220093"/>
                </a:cubicBezTo>
                <a:cubicBezTo>
                  <a:pt x="1469334" y="220093"/>
                  <a:pt x="1469334" y="220093"/>
                  <a:pt x="1469334" y="220093"/>
                </a:cubicBezTo>
                <a:cubicBezTo>
                  <a:pt x="1554733" y="220093"/>
                  <a:pt x="1640131" y="224326"/>
                  <a:pt x="1717064" y="220093"/>
                </a:cubicBezTo>
                <a:cubicBezTo>
                  <a:pt x="1614611" y="215861"/>
                  <a:pt x="1503568" y="215861"/>
                  <a:pt x="1401115" y="207396"/>
                </a:cubicBezTo>
                <a:cubicBezTo>
                  <a:pt x="1486513" y="207396"/>
                  <a:pt x="1576144" y="211628"/>
                  <a:pt x="1665900" y="211628"/>
                </a:cubicBezTo>
                <a:cubicBezTo>
                  <a:pt x="1674489" y="207396"/>
                  <a:pt x="1674489" y="207396"/>
                  <a:pt x="1674489" y="207396"/>
                </a:cubicBezTo>
                <a:cubicBezTo>
                  <a:pt x="1738600" y="207396"/>
                  <a:pt x="1738600" y="207396"/>
                  <a:pt x="1738600" y="207396"/>
                </a:cubicBezTo>
                <a:cubicBezTo>
                  <a:pt x="1636147" y="203163"/>
                  <a:pt x="1529337" y="198930"/>
                  <a:pt x="1422651" y="198930"/>
                </a:cubicBezTo>
                <a:cubicBezTo>
                  <a:pt x="1426884" y="194698"/>
                  <a:pt x="1431241" y="194698"/>
                  <a:pt x="1435473" y="194698"/>
                </a:cubicBezTo>
                <a:cubicBezTo>
                  <a:pt x="1529461" y="198930"/>
                  <a:pt x="1623325" y="203163"/>
                  <a:pt x="1717313" y="198930"/>
                </a:cubicBezTo>
                <a:cubicBezTo>
                  <a:pt x="1691669" y="198930"/>
                  <a:pt x="1666024" y="194698"/>
                  <a:pt x="1640504" y="190465"/>
                </a:cubicBezTo>
                <a:cubicBezTo>
                  <a:pt x="1653326" y="186233"/>
                  <a:pt x="1674614" y="194698"/>
                  <a:pt x="1691793" y="190465"/>
                </a:cubicBezTo>
                <a:cubicBezTo>
                  <a:pt x="1653326" y="186233"/>
                  <a:pt x="1653326" y="186233"/>
                  <a:pt x="1653326" y="186233"/>
                </a:cubicBezTo>
                <a:cubicBezTo>
                  <a:pt x="1644737" y="177768"/>
                  <a:pt x="1619217" y="186233"/>
                  <a:pt x="1606395" y="177768"/>
                </a:cubicBezTo>
                <a:cubicBezTo>
                  <a:pt x="1623449" y="177768"/>
                  <a:pt x="1623449" y="177768"/>
                  <a:pt x="1623449" y="177768"/>
                </a:cubicBezTo>
                <a:cubicBezTo>
                  <a:pt x="1529461" y="169303"/>
                  <a:pt x="1529461" y="169303"/>
                  <a:pt x="1529461" y="169303"/>
                </a:cubicBezTo>
                <a:cubicBezTo>
                  <a:pt x="1657559" y="169303"/>
                  <a:pt x="1657559" y="169303"/>
                  <a:pt x="1657559" y="169303"/>
                </a:cubicBezTo>
                <a:cubicBezTo>
                  <a:pt x="1666149" y="160837"/>
                  <a:pt x="1687436" y="169303"/>
                  <a:pt x="1696026" y="165070"/>
                </a:cubicBezTo>
                <a:cubicBezTo>
                  <a:pt x="1610627" y="160837"/>
                  <a:pt x="1610627" y="160837"/>
                  <a:pt x="1610627" y="160837"/>
                </a:cubicBezTo>
                <a:cubicBezTo>
                  <a:pt x="1606395" y="160837"/>
                  <a:pt x="1606395" y="160837"/>
                  <a:pt x="1606395" y="160837"/>
                </a:cubicBezTo>
                <a:cubicBezTo>
                  <a:pt x="1623449" y="156605"/>
                  <a:pt x="1644861" y="165070"/>
                  <a:pt x="1666149" y="160837"/>
                </a:cubicBezTo>
                <a:cubicBezTo>
                  <a:pt x="1683203" y="156605"/>
                  <a:pt x="1704615" y="160837"/>
                  <a:pt x="1721670" y="156605"/>
                </a:cubicBezTo>
                <a:cubicBezTo>
                  <a:pt x="1610627" y="156605"/>
                  <a:pt x="1512407" y="148140"/>
                  <a:pt x="1401365" y="143907"/>
                </a:cubicBezTo>
                <a:cubicBezTo>
                  <a:pt x="1397132" y="143907"/>
                  <a:pt x="1397132" y="143907"/>
                  <a:pt x="1397132" y="143907"/>
                </a:cubicBezTo>
                <a:cubicBezTo>
                  <a:pt x="1397132" y="139675"/>
                  <a:pt x="1401365" y="143907"/>
                  <a:pt x="1405722" y="143907"/>
                </a:cubicBezTo>
                <a:cubicBezTo>
                  <a:pt x="1380077" y="135442"/>
                  <a:pt x="1345968" y="139675"/>
                  <a:pt x="1316091" y="135442"/>
                </a:cubicBezTo>
                <a:cubicBezTo>
                  <a:pt x="1410079" y="131209"/>
                  <a:pt x="1508298" y="143907"/>
                  <a:pt x="1606519" y="139675"/>
                </a:cubicBezTo>
                <a:cubicBezTo>
                  <a:pt x="1521121" y="131209"/>
                  <a:pt x="1427134" y="131209"/>
                  <a:pt x="1337503" y="126977"/>
                </a:cubicBezTo>
                <a:cubicBezTo>
                  <a:pt x="1350325" y="122744"/>
                  <a:pt x="1371612" y="126977"/>
                  <a:pt x="1384434" y="122744"/>
                </a:cubicBezTo>
                <a:cubicBezTo>
                  <a:pt x="1401489" y="126977"/>
                  <a:pt x="1418544" y="126977"/>
                  <a:pt x="1435723" y="126977"/>
                </a:cubicBezTo>
                <a:cubicBezTo>
                  <a:pt x="1410079" y="118512"/>
                  <a:pt x="1384434" y="126977"/>
                  <a:pt x="1363147" y="122744"/>
                </a:cubicBezTo>
                <a:cubicBezTo>
                  <a:pt x="1427258" y="114279"/>
                  <a:pt x="1487012" y="126977"/>
                  <a:pt x="1550998" y="122744"/>
                </a:cubicBezTo>
                <a:cubicBezTo>
                  <a:pt x="1486888" y="118512"/>
                  <a:pt x="1486888" y="118512"/>
                  <a:pt x="1486888" y="118512"/>
                </a:cubicBezTo>
                <a:cubicBezTo>
                  <a:pt x="1465475" y="110047"/>
                  <a:pt x="1435599" y="118512"/>
                  <a:pt x="1418544" y="110047"/>
                </a:cubicBezTo>
                <a:cubicBezTo>
                  <a:pt x="1474064" y="105814"/>
                  <a:pt x="1525353" y="110047"/>
                  <a:pt x="1576518" y="114279"/>
                </a:cubicBezTo>
                <a:cubicBezTo>
                  <a:pt x="1563695" y="114279"/>
                  <a:pt x="1542408" y="114279"/>
                  <a:pt x="1529586" y="114279"/>
                </a:cubicBezTo>
                <a:lnTo>
                  <a:pt x="1529586" y="114279"/>
                </a:lnTo>
                <a:cubicBezTo>
                  <a:pt x="1550998" y="110047"/>
                  <a:pt x="1572285" y="118512"/>
                  <a:pt x="1589340" y="114279"/>
                </a:cubicBezTo>
                <a:cubicBezTo>
                  <a:pt x="1585107" y="114279"/>
                  <a:pt x="1580750" y="114279"/>
                  <a:pt x="1580750" y="114279"/>
                </a:cubicBezTo>
                <a:cubicBezTo>
                  <a:pt x="1614860" y="110047"/>
                  <a:pt x="1653326" y="118512"/>
                  <a:pt x="1687560" y="114279"/>
                </a:cubicBezTo>
                <a:cubicBezTo>
                  <a:pt x="1614984" y="110047"/>
                  <a:pt x="1614984" y="110047"/>
                  <a:pt x="1614984" y="110047"/>
                </a:cubicBezTo>
                <a:cubicBezTo>
                  <a:pt x="1585107" y="105814"/>
                  <a:pt x="1559463" y="110047"/>
                  <a:pt x="1525353" y="105814"/>
                </a:cubicBezTo>
                <a:cubicBezTo>
                  <a:pt x="1529586" y="101582"/>
                  <a:pt x="1529586" y="101582"/>
                  <a:pt x="1529586" y="101582"/>
                </a:cubicBezTo>
                <a:cubicBezTo>
                  <a:pt x="1606395" y="110047"/>
                  <a:pt x="1666273" y="97349"/>
                  <a:pt x="1747314" y="101582"/>
                </a:cubicBezTo>
                <a:cubicBezTo>
                  <a:pt x="1743082" y="101582"/>
                  <a:pt x="1743082" y="101582"/>
                  <a:pt x="1743082" y="101582"/>
                </a:cubicBezTo>
                <a:cubicBezTo>
                  <a:pt x="1435599" y="88884"/>
                  <a:pt x="1435599" y="88884"/>
                  <a:pt x="1435599" y="88884"/>
                </a:cubicBezTo>
                <a:cubicBezTo>
                  <a:pt x="1388667" y="88884"/>
                  <a:pt x="1388667" y="88884"/>
                  <a:pt x="1388667" y="88884"/>
                </a:cubicBezTo>
                <a:cubicBezTo>
                  <a:pt x="1435599" y="84651"/>
                  <a:pt x="1478297" y="93116"/>
                  <a:pt x="1525353" y="88884"/>
                </a:cubicBezTo>
                <a:cubicBezTo>
                  <a:pt x="1491245" y="84651"/>
                  <a:pt x="1452778" y="84651"/>
                  <a:pt x="1418544" y="84651"/>
                </a:cubicBezTo>
                <a:cubicBezTo>
                  <a:pt x="1422777" y="80419"/>
                  <a:pt x="1422777" y="80419"/>
                  <a:pt x="1422777" y="80419"/>
                </a:cubicBezTo>
                <a:cubicBezTo>
                  <a:pt x="1465475" y="80419"/>
                  <a:pt x="1520996" y="84651"/>
                  <a:pt x="1559463" y="76186"/>
                </a:cubicBezTo>
                <a:cubicBezTo>
                  <a:pt x="1555230" y="76186"/>
                  <a:pt x="1550873" y="76186"/>
                  <a:pt x="1550873" y="76186"/>
                </a:cubicBezTo>
                <a:cubicBezTo>
                  <a:pt x="1559463" y="71954"/>
                  <a:pt x="1559463" y="71954"/>
                  <a:pt x="1559463" y="71954"/>
                </a:cubicBezTo>
                <a:cubicBezTo>
                  <a:pt x="1512531" y="71954"/>
                  <a:pt x="1512531" y="71954"/>
                  <a:pt x="1512531" y="71954"/>
                </a:cubicBezTo>
                <a:cubicBezTo>
                  <a:pt x="1499709" y="63488"/>
                  <a:pt x="1474064" y="67721"/>
                  <a:pt x="1457011" y="63488"/>
                </a:cubicBezTo>
                <a:cubicBezTo>
                  <a:pt x="1461242" y="63488"/>
                  <a:pt x="1461242" y="63488"/>
                  <a:pt x="1461242" y="63488"/>
                </a:cubicBezTo>
                <a:cubicBezTo>
                  <a:pt x="1503941" y="63488"/>
                  <a:pt x="1550873" y="63488"/>
                  <a:pt x="1593572" y="63488"/>
                </a:cubicBezTo>
                <a:cubicBezTo>
                  <a:pt x="1465475" y="59256"/>
                  <a:pt x="1465475" y="59256"/>
                  <a:pt x="1465475" y="59256"/>
                </a:cubicBezTo>
                <a:cubicBezTo>
                  <a:pt x="1486888" y="55023"/>
                  <a:pt x="1508174" y="59256"/>
                  <a:pt x="1529586" y="55023"/>
                </a:cubicBezTo>
                <a:cubicBezTo>
                  <a:pt x="1525353" y="55023"/>
                  <a:pt x="1525353" y="55023"/>
                  <a:pt x="1525353" y="55023"/>
                </a:cubicBezTo>
                <a:cubicBezTo>
                  <a:pt x="1478421" y="55023"/>
                  <a:pt x="1435723" y="50791"/>
                  <a:pt x="1388667" y="50791"/>
                </a:cubicBezTo>
                <a:cubicBezTo>
                  <a:pt x="1435599" y="46558"/>
                  <a:pt x="1478297" y="50791"/>
                  <a:pt x="1520996" y="50791"/>
                </a:cubicBezTo>
                <a:cubicBezTo>
                  <a:pt x="1482530" y="46558"/>
                  <a:pt x="1482530" y="46558"/>
                  <a:pt x="1482530" y="46558"/>
                </a:cubicBezTo>
                <a:cubicBezTo>
                  <a:pt x="1525229" y="46558"/>
                  <a:pt x="1559338" y="50791"/>
                  <a:pt x="1602038" y="46558"/>
                </a:cubicBezTo>
                <a:cubicBezTo>
                  <a:pt x="1499584" y="38093"/>
                  <a:pt x="1397132" y="38093"/>
                  <a:pt x="1290322" y="33860"/>
                </a:cubicBezTo>
                <a:cubicBezTo>
                  <a:pt x="1307377" y="25395"/>
                  <a:pt x="1333021" y="33860"/>
                  <a:pt x="1341611" y="29628"/>
                </a:cubicBezTo>
                <a:cubicBezTo>
                  <a:pt x="1298912" y="25395"/>
                  <a:pt x="1251980" y="25395"/>
                  <a:pt x="1204923" y="25395"/>
                </a:cubicBezTo>
                <a:cubicBezTo>
                  <a:pt x="1196334" y="25395"/>
                  <a:pt x="1204923" y="21163"/>
                  <a:pt x="1196334" y="21163"/>
                </a:cubicBezTo>
                <a:cubicBezTo>
                  <a:pt x="1200566" y="21163"/>
                  <a:pt x="1204923" y="21163"/>
                  <a:pt x="1209156" y="21163"/>
                </a:cubicBezTo>
                <a:cubicBezTo>
                  <a:pt x="1503817" y="29628"/>
                  <a:pt x="1503817" y="29628"/>
                  <a:pt x="1503817" y="29628"/>
                </a:cubicBezTo>
                <a:cubicBezTo>
                  <a:pt x="1546516" y="33860"/>
                  <a:pt x="1589215" y="33860"/>
                  <a:pt x="1627682" y="33860"/>
                </a:cubicBezTo>
                <a:cubicBezTo>
                  <a:pt x="1525229" y="29628"/>
                  <a:pt x="1525229" y="29628"/>
                  <a:pt x="1525229" y="29628"/>
                </a:cubicBezTo>
                <a:cubicBezTo>
                  <a:pt x="1520996" y="29628"/>
                  <a:pt x="1520996" y="29628"/>
                  <a:pt x="1520996" y="29628"/>
                </a:cubicBezTo>
                <a:cubicBezTo>
                  <a:pt x="1567928" y="29628"/>
                  <a:pt x="1614984" y="33860"/>
                  <a:pt x="1661916" y="29628"/>
                </a:cubicBezTo>
                <a:cubicBezTo>
                  <a:pt x="1589340" y="33860"/>
                  <a:pt x="1525229" y="12698"/>
                  <a:pt x="1457011" y="16930"/>
                </a:cubicBezTo>
                <a:cubicBezTo>
                  <a:pt x="1461242" y="16930"/>
                  <a:pt x="1461242" y="16930"/>
                  <a:pt x="1461242" y="21163"/>
                </a:cubicBezTo>
                <a:cubicBezTo>
                  <a:pt x="1448420" y="21163"/>
                  <a:pt x="1435599" y="21163"/>
                  <a:pt x="1422777" y="16930"/>
                </a:cubicBezTo>
                <a:lnTo>
                  <a:pt x="1422777" y="16930"/>
                </a:lnTo>
                <a:lnTo>
                  <a:pt x="1422777" y="16930"/>
                </a:lnTo>
                <a:lnTo>
                  <a:pt x="1418544" y="16930"/>
                </a:lnTo>
                <a:cubicBezTo>
                  <a:pt x="1409953" y="16930"/>
                  <a:pt x="1397132" y="21163"/>
                  <a:pt x="1392900" y="12698"/>
                </a:cubicBezTo>
                <a:cubicBezTo>
                  <a:pt x="1388667" y="16930"/>
                  <a:pt x="1388667" y="16930"/>
                  <a:pt x="1388667" y="16930"/>
                </a:cubicBezTo>
                <a:cubicBezTo>
                  <a:pt x="1380077" y="12698"/>
                  <a:pt x="1380077" y="12698"/>
                  <a:pt x="1380077" y="12698"/>
                </a:cubicBezTo>
                <a:cubicBezTo>
                  <a:pt x="1380077" y="16930"/>
                  <a:pt x="1380077" y="16930"/>
                  <a:pt x="1380077" y="16930"/>
                </a:cubicBezTo>
                <a:cubicBezTo>
                  <a:pt x="1213513" y="12698"/>
                  <a:pt x="1213513" y="12698"/>
                  <a:pt x="1213513" y="12698"/>
                </a:cubicBezTo>
                <a:cubicBezTo>
                  <a:pt x="1217746" y="8465"/>
                  <a:pt x="1217746" y="8465"/>
                  <a:pt x="1217746" y="8465"/>
                </a:cubicBezTo>
                <a:cubicBezTo>
                  <a:pt x="1209156" y="12698"/>
                  <a:pt x="1192101" y="4232"/>
                  <a:pt x="1192101" y="12698"/>
                </a:cubicBezTo>
                <a:cubicBezTo>
                  <a:pt x="1102471" y="12698"/>
                  <a:pt x="1102471" y="12698"/>
                  <a:pt x="1102471" y="12698"/>
                </a:cubicBezTo>
                <a:cubicBezTo>
                  <a:pt x="1098238" y="8465"/>
                  <a:pt x="1098238" y="8465"/>
                  <a:pt x="1098238" y="8465"/>
                </a:cubicBezTo>
                <a:lnTo>
                  <a:pt x="1098238" y="8465"/>
                </a:lnTo>
                <a:cubicBezTo>
                  <a:pt x="1085416" y="8465"/>
                  <a:pt x="1085416" y="8465"/>
                  <a:pt x="1085416" y="8465"/>
                </a:cubicBezTo>
                <a:lnTo>
                  <a:pt x="1085416" y="8465"/>
                </a:lnTo>
                <a:cubicBezTo>
                  <a:pt x="1068361" y="12698"/>
                  <a:pt x="1046949" y="12698"/>
                  <a:pt x="1025662" y="8465"/>
                </a:cubicBezTo>
                <a:lnTo>
                  <a:pt x="1029894" y="8465"/>
                </a:lnTo>
                <a:cubicBezTo>
                  <a:pt x="1008483" y="8465"/>
                  <a:pt x="1008483" y="8465"/>
                  <a:pt x="1008483" y="8465"/>
                </a:cubicBezTo>
                <a:lnTo>
                  <a:pt x="1008483" y="8465"/>
                </a:lnTo>
                <a:cubicBezTo>
                  <a:pt x="978606" y="12698"/>
                  <a:pt x="948729" y="8465"/>
                  <a:pt x="918852" y="8465"/>
                </a:cubicBezTo>
                <a:cubicBezTo>
                  <a:pt x="918852" y="4232"/>
                  <a:pt x="918852" y="4232"/>
                  <a:pt x="918852" y="4232"/>
                </a:cubicBezTo>
                <a:cubicBezTo>
                  <a:pt x="914620" y="4232"/>
                  <a:pt x="910263" y="4232"/>
                  <a:pt x="910263" y="4232"/>
                </a:cubicBezTo>
                <a:cubicBezTo>
                  <a:pt x="893208" y="4232"/>
                  <a:pt x="876153" y="0"/>
                  <a:pt x="867563" y="8465"/>
                </a:cubicBezTo>
                <a:cubicBezTo>
                  <a:pt x="863331" y="4232"/>
                  <a:pt x="858974" y="4232"/>
                  <a:pt x="854741" y="8465"/>
                </a:cubicBezTo>
                <a:cubicBezTo>
                  <a:pt x="846152" y="0"/>
                  <a:pt x="824864" y="4232"/>
                  <a:pt x="807809" y="4232"/>
                </a:cubicBezTo>
                <a:cubicBezTo>
                  <a:pt x="807809" y="8465"/>
                  <a:pt x="790755" y="8465"/>
                  <a:pt x="782165" y="8465"/>
                </a:cubicBezTo>
                <a:cubicBezTo>
                  <a:pt x="777932" y="4232"/>
                  <a:pt x="769343" y="8465"/>
                  <a:pt x="769343" y="4232"/>
                </a:cubicBezTo>
                <a:cubicBezTo>
                  <a:pt x="743698" y="-4233"/>
                  <a:pt x="722411" y="12698"/>
                  <a:pt x="696767" y="4232"/>
                </a:cubicBezTo>
                <a:cubicBezTo>
                  <a:pt x="692534" y="4232"/>
                  <a:pt x="692534" y="4232"/>
                  <a:pt x="692534" y="4232"/>
                </a:cubicBezTo>
                <a:cubicBezTo>
                  <a:pt x="688301" y="4232"/>
                  <a:pt x="688301" y="4232"/>
                  <a:pt x="688301" y="4232"/>
                </a:cubicBezTo>
                <a:cubicBezTo>
                  <a:pt x="684069" y="4232"/>
                  <a:pt x="684069" y="4232"/>
                  <a:pt x="684069" y="4232"/>
                </a:cubicBezTo>
                <a:cubicBezTo>
                  <a:pt x="671247" y="4232"/>
                  <a:pt x="649960" y="0"/>
                  <a:pt x="637137" y="4232"/>
                </a:cubicBezTo>
                <a:cubicBezTo>
                  <a:pt x="624315" y="4232"/>
                  <a:pt x="620083" y="4232"/>
                  <a:pt x="611493" y="4232"/>
                </a:cubicBezTo>
                <a:cubicBezTo>
                  <a:pt x="329654" y="4232"/>
                  <a:pt x="329654" y="4232"/>
                  <a:pt x="329654" y="4232"/>
                </a:cubicBezTo>
                <a:cubicBezTo>
                  <a:pt x="329654" y="0"/>
                  <a:pt x="329654" y="0"/>
                  <a:pt x="329654" y="0"/>
                </a:cubicBezTo>
                <a:cubicBezTo>
                  <a:pt x="338244" y="0"/>
                  <a:pt x="363764" y="0"/>
                  <a:pt x="359531" y="0"/>
                </a:cubicBezTo>
                <a:cubicBezTo>
                  <a:pt x="325421" y="0"/>
                  <a:pt x="291187" y="0"/>
                  <a:pt x="257078" y="4232"/>
                </a:cubicBezTo>
                <a:cubicBezTo>
                  <a:pt x="175912" y="12698"/>
                  <a:pt x="82049" y="8465"/>
                  <a:pt x="5116" y="25395"/>
                </a:cubicBezTo>
                <a:cubicBezTo>
                  <a:pt x="9348" y="25395"/>
                  <a:pt x="13705" y="25395"/>
                  <a:pt x="13705" y="25395"/>
                </a:cubicBezTo>
                <a:cubicBezTo>
                  <a:pt x="9473" y="25395"/>
                  <a:pt x="5116" y="29628"/>
                  <a:pt x="883" y="33860"/>
                </a:cubicBezTo>
                <a:cubicBezTo>
                  <a:pt x="5116" y="33860"/>
                  <a:pt x="9473" y="33860"/>
                  <a:pt x="9473" y="33860"/>
                </a:cubicBezTo>
                <a:cubicBezTo>
                  <a:pt x="9473" y="38093"/>
                  <a:pt x="5241" y="38093"/>
                  <a:pt x="883" y="38093"/>
                </a:cubicBezTo>
                <a:cubicBezTo>
                  <a:pt x="5116" y="38093"/>
                  <a:pt x="9473" y="38093"/>
                  <a:pt x="13705" y="42326"/>
                </a:cubicBezTo>
                <a:cubicBezTo>
                  <a:pt x="883" y="46558"/>
                  <a:pt x="883" y="46558"/>
                  <a:pt x="883" y="46558"/>
                </a:cubicBezTo>
                <a:cubicBezTo>
                  <a:pt x="9473" y="46558"/>
                  <a:pt x="-3350" y="46558"/>
                  <a:pt x="883" y="50791"/>
                </a:cubicBezTo>
                <a:cubicBezTo>
                  <a:pt x="13705" y="55023"/>
                  <a:pt x="13705" y="55023"/>
                  <a:pt x="13705" y="55023"/>
                </a:cubicBezTo>
                <a:cubicBezTo>
                  <a:pt x="13705" y="59256"/>
                  <a:pt x="-3350" y="59256"/>
                  <a:pt x="5116" y="63488"/>
                </a:cubicBezTo>
                <a:cubicBezTo>
                  <a:pt x="5116" y="63488"/>
                  <a:pt x="9348" y="67721"/>
                  <a:pt x="13705" y="67721"/>
                </a:cubicBezTo>
                <a:lnTo>
                  <a:pt x="9473" y="67721"/>
                </a:lnTo>
                <a:cubicBezTo>
                  <a:pt x="9473" y="67721"/>
                  <a:pt x="9473" y="71954"/>
                  <a:pt x="5241" y="71954"/>
                </a:cubicBezTo>
                <a:cubicBezTo>
                  <a:pt x="18062" y="76186"/>
                  <a:pt x="5241" y="84651"/>
                  <a:pt x="22295" y="84651"/>
                </a:cubicBezTo>
                <a:cubicBezTo>
                  <a:pt x="13705" y="88884"/>
                  <a:pt x="13705" y="88884"/>
                  <a:pt x="13705" y="88884"/>
                </a:cubicBezTo>
                <a:cubicBezTo>
                  <a:pt x="17938" y="84651"/>
                  <a:pt x="22295" y="88884"/>
                  <a:pt x="26527" y="88884"/>
                </a:cubicBezTo>
                <a:cubicBezTo>
                  <a:pt x="22295" y="93116"/>
                  <a:pt x="13705" y="88884"/>
                  <a:pt x="9473" y="93116"/>
                </a:cubicBezTo>
                <a:cubicBezTo>
                  <a:pt x="18062" y="97349"/>
                  <a:pt x="18062" y="97349"/>
                  <a:pt x="18062" y="97349"/>
                </a:cubicBezTo>
                <a:cubicBezTo>
                  <a:pt x="9473" y="101582"/>
                  <a:pt x="9473" y="101582"/>
                  <a:pt x="9473" y="101582"/>
                </a:cubicBezTo>
                <a:cubicBezTo>
                  <a:pt x="13705" y="101582"/>
                  <a:pt x="13705" y="101582"/>
                  <a:pt x="13705" y="101582"/>
                </a:cubicBezTo>
                <a:cubicBezTo>
                  <a:pt x="17938" y="101582"/>
                  <a:pt x="17938" y="105814"/>
                  <a:pt x="17938" y="105814"/>
                </a:cubicBezTo>
                <a:cubicBezTo>
                  <a:pt x="22170" y="105814"/>
                  <a:pt x="26527" y="105814"/>
                  <a:pt x="30760" y="110047"/>
                </a:cubicBezTo>
                <a:cubicBezTo>
                  <a:pt x="26527" y="110047"/>
                  <a:pt x="22170" y="110047"/>
                  <a:pt x="17938" y="110047"/>
                </a:cubicBezTo>
                <a:cubicBezTo>
                  <a:pt x="22170" y="110047"/>
                  <a:pt x="30760" y="110047"/>
                  <a:pt x="26527" y="114279"/>
                </a:cubicBezTo>
                <a:cubicBezTo>
                  <a:pt x="26527" y="114279"/>
                  <a:pt x="26527" y="114279"/>
                  <a:pt x="22295" y="114279"/>
                </a:cubicBezTo>
                <a:cubicBezTo>
                  <a:pt x="26527" y="118512"/>
                  <a:pt x="26527" y="118512"/>
                  <a:pt x="26527" y="118512"/>
                </a:cubicBezTo>
                <a:cubicBezTo>
                  <a:pt x="13705" y="118512"/>
                  <a:pt x="30760" y="122744"/>
                  <a:pt x="26527" y="126977"/>
                </a:cubicBezTo>
                <a:cubicBezTo>
                  <a:pt x="30760" y="131209"/>
                  <a:pt x="39350" y="135442"/>
                  <a:pt x="47939" y="135442"/>
                </a:cubicBezTo>
                <a:cubicBezTo>
                  <a:pt x="43707" y="139675"/>
                  <a:pt x="35117" y="135442"/>
                  <a:pt x="30884" y="139675"/>
                </a:cubicBezTo>
                <a:cubicBezTo>
                  <a:pt x="22295" y="139675"/>
                  <a:pt x="35117" y="139675"/>
                  <a:pt x="26652" y="139675"/>
                </a:cubicBezTo>
                <a:cubicBezTo>
                  <a:pt x="30884" y="148140"/>
                  <a:pt x="48064" y="139675"/>
                  <a:pt x="56529" y="148140"/>
                </a:cubicBezTo>
                <a:cubicBezTo>
                  <a:pt x="47939" y="152372"/>
                  <a:pt x="35241" y="143907"/>
                  <a:pt x="30884" y="152372"/>
                </a:cubicBezTo>
                <a:cubicBezTo>
                  <a:pt x="39475" y="152372"/>
                  <a:pt x="43707" y="152372"/>
                  <a:pt x="47939" y="152372"/>
                </a:cubicBezTo>
                <a:cubicBezTo>
                  <a:pt x="39350" y="156605"/>
                  <a:pt x="35117" y="156605"/>
                  <a:pt x="35117" y="160837"/>
                </a:cubicBezTo>
                <a:cubicBezTo>
                  <a:pt x="47939" y="165070"/>
                  <a:pt x="47939" y="165070"/>
                  <a:pt x="47939" y="165070"/>
                </a:cubicBezTo>
                <a:cubicBezTo>
                  <a:pt x="30884" y="165070"/>
                  <a:pt x="47939" y="177768"/>
                  <a:pt x="30884" y="173535"/>
                </a:cubicBezTo>
                <a:cubicBezTo>
                  <a:pt x="39475" y="173535"/>
                  <a:pt x="39475" y="173535"/>
                  <a:pt x="39475" y="173535"/>
                </a:cubicBezTo>
                <a:cubicBezTo>
                  <a:pt x="35241" y="177768"/>
                  <a:pt x="48064" y="177768"/>
                  <a:pt x="39475" y="182000"/>
                </a:cubicBezTo>
                <a:cubicBezTo>
                  <a:pt x="48064" y="186233"/>
                  <a:pt x="48064" y="186233"/>
                  <a:pt x="48064" y="186233"/>
                </a:cubicBezTo>
                <a:cubicBezTo>
                  <a:pt x="39475" y="190465"/>
                  <a:pt x="39475" y="190465"/>
                  <a:pt x="39475" y="190465"/>
                </a:cubicBezTo>
                <a:cubicBezTo>
                  <a:pt x="43707" y="194698"/>
                  <a:pt x="56529" y="190465"/>
                  <a:pt x="60886" y="194698"/>
                </a:cubicBezTo>
                <a:cubicBezTo>
                  <a:pt x="52296" y="198930"/>
                  <a:pt x="39475" y="198930"/>
                  <a:pt x="39475" y="198930"/>
                </a:cubicBezTo>
                <a:cubicBezTo>
                  <a:pt x="43707" y="203163"/>
                  <a:pt x="43707" y="203163"/>
                  <a:pt x="43707" y="203163"/>
                </a:cubicBezTo>
                <a:cubicBezTo>
                  <a:pt x="43707" y="203163"/>
                  <a:pt x="39475" y="203163"/>
                  <a:pt x="35117" y="203163"/>
                </a:cubicBezTo>
                <a:cubicBezTo>
                  <a:pt x="52172" y="207396"/>
                  <a:pt x="52172" y="207396"/>
                  <a:pt x="52172" y="207396"/>
                </a:cubicBezTo>
                <a:cubicBezTo>
                  <a:pt x="47939" y="207396"/>
                  <a:pt x="47939" y="207396"/>
                  <a:pt x="47939" y="207396"/>
                </a:cubicBezTo>
                <a:cubicBezTo>
                  <a:pt x="60761" y="211628"/>
                  <a:pt x="60761" y="211628"/>
                  <a:pt x="60761" y="211628"/>
                </a:cubicBezTo>
                <a:cubicBezTo>
                  <a:pt x="56529" y="211628"/>
                  <a:pt x="52172" y="215861"/>
                  <a:pt x="43707" y="215861"/>
                </a:cubicBezTo>
                <a:cubicBezTo>
                  <a:pt x="47939" y="215861"/>
                  <a:pt x="47939" y="215861"/>
                  <a:pt x="47939" y="215861"/>
                </a:cubicBezTo>
                <a:cubicBezTo>
                  <a:pt x="47939" y="220093"/>
                  <a:pt x="47939" y="220093"/>
                  <a:pt x="43707" y="220093"/>
                </a:cubicBezTo>
                <a:cubicBezTo>
                  <a:pt x="52296" y="220093"/>
                  <a:pt x="65118" y="215861"/>
                  <a:pt x="69351" y="220093"/>
                </a:cubicBezTo>
                <a:cubicBezTo>
                  <a:pt x="60761" y="228558"/>
                  <a:pt x="47939" y="220093"/>
                  <a:pt x="43707" y="224326"/>
                </a:cubicBezTo>
                <a:cubicBezTo>
                  <a:pt x="56529" y="228558"/>
                  <a:pt x="73584" y="228558"/>
                  <a:pt x="90638" y="228558"/>
                </a:cubicBezTo>
                <a:cubicBezTo>
                  <a:pt x="73584" y="237024"/>
                  <a:pt x="56529" y="232791"/>
                  <a:pt x="35117" y="237024"/>
                </a:cubicBezTo>
                <a:cubicBezTo>
                  <a:pt x="39350" y="237024"/>
                  <a:pt x="43707" y="237024"/>
                  <a:pt x="47939" y="241256"/>
                </a:cubicBezTo>
                <a:cubicBezTo>
                  <a:pt x="43707" y="241256"/>
                  <a:pt x="43707" y="241256"/>
                  <a:pt x="43707" y="241256"/>
                </a:cubicBezTo>
                <a:cubicBezTo>
                  <a:pt x="65118" y="245489"/>
                  <a:pt x="65118" y="245489"/>
                  <a:pt x="65118" y="245489"/>
                </a:cubicBezTo>
                <a:cubicBezTo>
                  <a:pt x="56529" y="249721"/>
                  <a:pt x="56529" y="249721"/>
                  <a:pt x="56529" y="249721"/>
                </a:cubicBezTo>
                <a:lnTo>
                  <a:pt x="56529" y="249721"/>
                </a:lnTo>
                <a:cubicBezTo>
                  <a:pt x="52296" y="253954"/>
                  <a:pt x="52296" y="249721"/>
                  <a:pt x="47939" y="253954"/>
                </a:cubicBezTo>
                <a:cubicBezTo>
                  <a:pt x="56529" y="258186"/>
                  <a:pt x="60761" y="258186"/>
                  <a:pt x="69351" y="258186"/>
                </a:cubicBezTo>
                <a:cubicBezTo>
                  <a:pt x="116283" y="279349"/>
                  <a:pt x="184626" y="283582"/>
                  <a:pt x="244380" y="283582"/>
                </a:cubicBezTo>
                <a:lnTo>
                  <a:pt x="244380" y="283582"/>
                </a:lnTo>
                <a:cubicBezTo>
                  <a:pt x="351190" y="287814"/>
                  <a:pt x="351190" y="287814"/>
                  <a:pt x="351190" y="287814"/>
                </a:cubicBezTo>
                <a:cubicBezTo>
                  <a:pt x="355423" y="292047"/>
                  <a:pt x="364012" y="292047"/>
                  <a:pt x="372602" y="292047"/>
                </a:cubicBezTo>
                <a:cubicBezTo>
                  <a:pt x="581865" y="279349"/>
                  <a:pt x="808183" y="292047"/>
                  <a:pt x="1013088" y="292047"/>
                </a:cubicBezTo>
                <a:cubicBezTo>
                  <a:pt x="1025911" y="296280"/>
                  <a:pt x="1042965" y="296280"/>
                  <a:pt x="1051556" y="292047"/>
                </a:cubicBezTo>
                <a:cubicBezTo>
                  <a:pt x="1299285" y="292047"/>
                  <a:pt x="1299285" y="292047"/>
                  <a:pt x="1299285" y="292047"/>
                </a:cubicBezTo>
                <a:cubicBezTo>
                  <a:pt x="1295052" y="292047"/>
                  <a:pt x="1295052" y="292047"/>
                  <a:pt x="1295052" y="292047"/>
                </a:cubicBezTo>
                <a:cubicBezTo>
                  <a:pt x="1320697" y="292047"/>
                  <a:pt x="1341984" y="292047"/>
                  <a:pt x="1367628" y="287814"/>
                </a:cubicBezTo>
                <a:cubicBezTo>
                  <a:pt x="1371861" y="292047"/>
                  <a:pt x="1371861" y="292047"/>
                  <a:pt x="1371861" y="292047"/>
                </a:cubicBezTo>
                <a:cubicBezTo>
                  <a:pt x="1435972" y="287814"/>
                  <a:pt x="1435972" y="287814"/>
                  <a:pt x="1435972" y="287814"/>
                </a:cubicBezTo>
                <a:cubicBezTo>
                  <a:pt x="1534193" y="283582"/>
                  <a:pt x="1619590" y="292047"/>
                  <a:pt x="1713578" y="283582"/>
                </a:cubicBezTo>
                <a:cubicBezTo>
                  <a:pt x="1696523" y="279349"/>
                  <a:pt x="1679468" y="283582"/>
                  <a:pt x="1666646" y="279349"/>
                </a:cubicBezTo>
                <a:cubicBezTo>
                  <a:pt x="1705113" y="279349"/>
                  <a:pt x="1739222" y="270884"/>
                  <a:pt x="1777689" y="266652"/>
                </a:cubicBezTo>
                <a:cubicBezTo>
                  <a:pt x="1631541" y="266652"/>
                  <a:pt x="1482156" y="266652"/>
                  <a:pt x="1332647" y="262419"/>
                </a:cubicBezTo>
                <a:lnTo>
                  <a:pt x="1332647" y="262419"/>
                </a:lnTo>
                <a:close/>
                <a:moveTo>
                  <a:pt x="1430868" y="55148"/>
                </a:moveTo>
                <a:cubicBezTo>
                  <a:pt x="1422278" y="55148"/>
                  <a:pt x="1422278" y="55148"/>
                  <a:pt x="1422278" y="55148"/>
                </a:cubicBezTo>
                <a:cubicBezTo>
                  <a:pt x="1413688" y="55148"/>
                  <a:pt x="1413688" y="55148"/>
                  <a:pt x="1413688" y="55148"/>
                </a:cubicBezTo>
                <a:lnTo>
                  <a:pt x="1430868" y="55148"/>
                </a:lnTo>
                <a:lnTo>
                  <a:pt x="1430868" y="55148"/>
                </a:lnTo>
                <a:lnTo>
                  <a:pt x="1430868" y="55148"/>
                </a:lnTo>
                <a:close/>
                <a:moveTo>
                  <a:pt x="1319825" y="287814"/>
                </a:moveTo>
                <a:cubicBezTo>
                  <a:pt x="1328414" y="287814"/>
                  <a:pt x="1336880" y="283582"/>
                  <a:pt x="1345469" y="287814"/>
                </a:cubicBezTo>
                <a:cubicBezTo>
                  <a:pt x="1336880" y="287814"/>
                  <a:pt x="1328414" y="287814"/>
                  <a:pt x="1319825" y="287814"/>
                </a:cubicBezTo>
                <a:lnTo>
                  <a:pt x="1319825" y="287814"/>
                </a:lnTo>
                <a:close/>
                <a:moveTo>
                  <a:pt x="1371114" y="275117"/>
                </a:moveTo>
                <a:cubicBezTo>
                  <a:pt x="1362524" y="275117"/>
                  <a:pt x="1362524" y="275117"/>
                  <a:pt x="1362524" y="275117"/>
                </a:cubicBezTo>
                <a:cubicBezTo>
                  <a:pt x="1319825" y="275117"/>
                  <a:pt x="1268536" y="275117"/>
                  <a:pt x="1221605" y="275117"/>
                </a:cubicBezTo>
                <a:cubicBezTo>
                  <a:pt x="1213015" y="275117"/>
                  <a:pt x="1208783" y="275117"/>
                  <a:pt x="1200193" y="275117"/>
                </a:cubicBezTo>
                <a:cubicBezTo>
                  <a:pt x="1208783" y="275117"/>
                  <a:pt x="1213015" y="275117"/>
                  <a:pt x="1221605" y="275117"/>
                </a:cubicBezTo>
                <a:cubicBezTo>
                  <a:pt x="1277127" y="270884"/>
                  <a:pt x="1332647" y="270884"/>
                  <a:pt x="1388168" y="270884"/>
                </a:cubicBezTo>
                <a:cubicBezTo>
                  <a:pt x="1400991" y="275117"/>
                  <a:pt x="1400991" y="275117"/>
                  <a:pt x="1400991" y="275117"/>
                </a:cubicBezTo>
                <a:cubicBezTo>
                  <a:pt x="1482156" y="275117"/>
                  <a:pt x="1482156" y="275117"/>
                  <a:pt x="1482156" y="275117"/>
                </a:cubicBezTo>
                <a:lnTo>
                  <a:pt x="1371114" y="275117"/>
                </a:lnTo>
                <a:lnTo>
                  <a:pt x="1371114" y="275117"/>
                </a:lnTo>
                <a:lnTo>
                  <a:pt x="1371114" y="275117"/>
                </a:lnTo>
                <a:close/>
                <a:moveTo>
                  <a:pt x="1605897" y="279349"/>
                </a:moveTo>
                <a:cubicBezTo>
                  <a:pt x="1571787" y="279349"/>
                  <a:pt x="1533321" y="279349"/>
                  <a:pt x="1503444" y="279349"/>
                </a:cubicBezTo>
                <a:cubicBezTo>
                  <a:pt x="1503444" y="275117"/>
                  <a:pt x="1503444" y="275117"/>
                  <a:pt x="1503444" y="275117"/>
                </a:cubicBezTo>
                <a:cubicBezTo>
                  <a:pt x="1533321" y="279349"/>
                  <a:pt x="1571787" y="279349"/>
                  <a:pt x="1605897" y="279349"/>
                </a:cubicBezTo>
                <a:cubicBezTo>
                  <a:pt x="1622952" y="279349"/>
                  <a:pt x="1640007" y="279349"/>
                  <a:pt x="1657186" y="279349"/>
                </a:cubicBezTo>
                <a:cubicBezTo>
                  <a:pt x="1640131" y="279349"/>
                  <a:pt x="1623076" y="279349"/>
                  <a:pt x="1605897" y="279349"/>
                </a:cubicBezTo>
                <a:lnTo>
                  <a:pt x="1605897" y="279349"/>
                </a:lnTo>
                <a:close/>
              </a:path>
            </a:pathLst>
          </a:custGeom>
          <a:gradFill flip="none" rotWithShape="1">
            <a:gsLst>
              <a:gs pos="0">
                <a:srgbClr val="262626">
                  <a:alpha val="0"/>
                </a:srgbClr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10800000" scaled="1"/>
            <a:tileRect/>
          </a:gradFill>
          <a:ln w="124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570644" y="2743576"/>
            <a:ext cx="32624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庞门正道粗书体" panose="02010600030101010101" pitchFamily="2" charset="-122"/>
                <a:ea typeface="庞门正道粗书体" panose="02010600030101010101" pitchFamily="2" charset="-122"/>
              </a:rPr>
              <a:t>单击此处添加标题文本</a:t>
            </a:r>
          </a:p>
        </p:txBody>
      </p:sp>
      <p:sp>
        <p:nvSpPr>
          <p:cNvPr id="10" name="矩形 9"/>
          <p:cNvSpPr/>
          <p:nvPr/>
        </p:nvSpPr>
        <p:spPr>
          <a:xfrm>
            <a:off x="3153860" y="3456208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zh-CN" altLang="en-US" dirty="0"/>
              <a:t>根据自己的需要添加适当的文字，此处添加详细文本描述，建议与标题相关尽量简洁... ...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54207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ythrough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89460" y="1248062"/>
            <a:ext cx="3284957" cy="4646625"/>
          </a:xfrm>
          <a:prstGeom prst="rect">
            <a:avLst/>
          </a:prstGeom>
        </p:spPr>
      </p:pic>
      <p:grpSp>
        <p:nvGrpSpPr>
          <p:cNvPr id="14" name="组合 13"/>
          <p:cNvGrpSpPr/>
          <p:nvPr/>
        </p:nvGrpSpPr>
        <p:grpSpPr>
          <a:xfrm>
            <a:off x="8967800" y="1801494"/>
            <a:ext cx="1572330" cy="3706281"/>
            <a:chOff x="8877122" y="1709678"/>
            <a:chExt cx="1572330" cy="3706281"/>
          </a:xfrm>
        </p:grpSpPr>
        <p:sp>
          <p:nvSpPr>
            <p:cNvPr id="15" name="文本框 14"/>
            <p:cNvSpPr txBox="1"/>
            <p:nvPr/>
          </p:nvSpPr>
          <p:spPr>
            <a:xfrm>
              <a:off x="9957009" y="1709678"/>
              <a:ext cx="492443" cy="2144177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262626"/>
                  </a:solidFill>
                  <a:effectLst/>
                  <a:uLnTx/>
                  <a:uFillTx/>
                  <a:cs typeface="+mn-ea"/>
                  <a:sym typeface="+mn-lt"/>
                </a:rPr>
                <a:t>请在这里输入标题</a:t>
              </a:r>
            </a:p>
          </p:txBody>
        </p:sp>
        <p:cxnSp>
          <p:nvCxnSpPr>
            <p:cNvPr id="16" name="直接连接符 15"/>
            <p:cNvCxnSpPr/>
            <p:nvPr/>
          </p:nvCxnSpPr>
          <p:spPr>
            <a:xfrm>
              <a:off x="9827680" y="1709678"/>
              <a:ext cx="0" cy="3706281"/>
            </a:xfrm>
            <a:prstGeom prst="line">
              <a:avLst/>
            </a:prstGeom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7" name="文本框 16"/>
            <p:cNvSpPr txBox="1"/>
            <p:nvPr/>
          </p:nvSpPr>
          <p:spPr>
            <a:xfrm>
              <a:off x="8877122" y="1709678"/>
              <a:ext cx="954107" cy="3539763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 marR="0" lvl="0" indent="0" fontAlgn="auto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1400" b="0" i="0" u="none" strike="noStrike" cap="none" spc="0" normalizeH="0" baseline="0">
                  <a:ln>
                    <a:noFill/>
                  </a:ln>
                  <a:solidFill>
                    <a:srgbClr val="262626"/>
                  </a:solidFill>
                  <a:effectLst/>
                  <a:uLnTx/>
                  <a:uFillTx/>
                  <a:latin typeface="印品嗨宋" panose="02000500000000000000" pitchFamily="2" charset="-122"/>
                  <a:ea typeface="印品嗨宋" panose="02000500000000000000" pitchFamily="2" charset="-122"/>
                </a:defRPr>
              </a:lvl1pPr>
            </a:lstStyle>
            <a:p>
              <a:r>
                <a:rPr lang="zh-CN" altLang="en-US" dirty="0"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219138" y="1803092"/>
            <a:ext cx="1755210" cy="3706281"/>
            <a:chOff x="6686641" y="1709678"/>
            <a:chExt cx="1755210" cy="3706281"/>
          </a:xfrm>
        </p:grpSpPr>
        <p:sp>
          <p:nvSpPr>
            <p:cNvPr id="19" name="文本框 18"/>
            <p:cNvSpPr txBox="1"/>
            <p:nvPr/>
          </p:nvSpPr>
          <p:spPr>
            <a:xfrm>
              <a:off x="7949408" y="1709678"/>
              <a:ext cx="492443" cy="2144177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262626"/>
                  </a:solidFill>
                  <a:effectLst/>
                  <a:uLnTx/>
                  <a:uFillTx/>
                  <a:cs typeface="+mn-ea"/>
                  <a:sym typeface="+mn-lt"/>
                </a:rPr>
                <a:t>请在这里输入标题</a:t>
              </a:r>
            </a:p>
          </p:txBody>
        </p:sp>
        <p:cxnSp>
          <p:nvCxnSpPr>
            <p:cNvPr id="20" name="直接连接符 19"/>
            <p:cNvCxnSpPr/>
            <p:nvPr/>
          </p:nvCxnSpPr>
          <p:spPr>
            <a:xfrm>
              <a:off x="7820079" y="1709678"/>
              <a:ext cx="0" cy="3706281"/>
            </a:xfrm>
            <a:prstGeom prst="line">
              <a:avLst/>
            </a:prstGeom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1" name="文本框 20"/>
            <p:cNvSpPr txBox="1"/>
            <p:nvPr/>
          </p:nvSpPr>
          <p:spPr>
            <a:xfrm>
              <a:off x="6686641" y="1709678"/>
              <a:ext cx="954107" cy="3539763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lnSpc>
                  <a:spcPts val="1800"/>
                </a:lnSpc>
                <a:defRPr sz="1200">
                  <a:solidFill>
                    <a:srgbClr val="433A4B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262626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262626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  <p:sp>
        <p:nvSpPr>
          <p:cNvPr id="22" name="矩形 21"/>
          <p:cNvSpPr/>
          <p:nvPr/>
        </p:nvSpPr>
        <p:spPr>
          <a:xfrm>
            <a:off x="1130001" y="410752"/>
            <a:ext cx="32624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庞门正道粗书体" panose="02010600030101010101" pitchFamily="2" charset="-122"/>
                <a:ea typeface="庞门正道粗书体" panose="02010600030101010101" pitchFamily="2" charset="-122"/>
              </a:rPr>
              <a:t>单击此处添加标题文本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166871" y="345970"/>
            <a:ext cx="10786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4800" u="none" strike="noStrike" cap="none" spc="300" normalizeH="0" baseline="0">
                <a:ln w="0">
                  <a:solidFill>
                    <a:srgbClr val="262626"/>
                  </a:solidFill>
                </a:ln>
                <a:solidFill>
                  <a:srgbClr val="262626"/>
                </a:solidFill>
                <a:effectLst/>
                <a:uLnTx/>
                <a:uFillTx/>
                <a:latin typeface="汉呈王天喜毛笔书法" panose="00020600040101010101" pitchFamily="18" charset="-128"/>
                <a:ea typeface="汉呈王天喜毛笔书法" panose="00020600040101010101" pitchFamily="18" charset="-128"/>
              </a:defRPr>
            </a:lvl1pPr>
          </a:lstStyle>
          <a:p>
            <a:r>
              <a:rPr lang="en-US" altLang="zh-CN" sz="2400" b="1" dirty="0">
                <a:ln w="0">
                  <a:noFill/>
                </a:ln>
                <a:solidFill>
                  <a:schemeClr val="bg1"/>
                </a:solidFill>
                <a:latin typeface="+mj-lt"/>
                <a:ea typeface="+mn-ea"/>
                <a:cs typeface="+mn-ea"/>
                <a:sym typeface="+mn-lt"/>
              </a:rPr>
              <a:t>01</a:t>
            </a:r>
            <a:endParaRPr lang="zh-CN" altLang="en-US" sz="2400" b="1" dirty="0">
              <a:ln w="0">
                <a:noFill/>
              </a:ln>
              <a:solidFill>
                <a:schemeClr val="bg1"/>
              </a:solidFill>
              <a:latin typeface="+mj-lt"/>
              <a:ea typeface="+mn-ea"/>
              <a:cs typeface="+mn-ea"/>
              <a:sym typeface="+mn-lt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2761217" y="2232653"/>
            <a:ext cx="1418008" cy="3426036"/>
            <a:chOff x="4932951" y="833126"/>
            <a:chExt cx="1418008" cy="3426036"/>
          </a:xfrm>
        </p:grpSpPr>
        <p:sp>
          <p:nvSpPr>
            <p:cNvPr id="27" name="文本框 26"/>
            <p:cNvSpPr txBox="1"/>
            <p:nvPr/>
          </p:nvSpPr>
          <p:spPr>
            <a:xfrm>
              <a:off x="5108492" y="833126"/>
              <a:ext cx="718046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4800" u="none" strike="noStrike" cap="none" spc="300" normalizeH="0" baseline="0">
                  <a:ln w="0">
                    <a:solidFill>
                      <a:srgbClr val="262626"/>
                    </a:solidFill>
                  </a:ln>
                  <a:solidFill>
                    <a:srgbClr val="262626"/>
                  </a:solidFill>
                  <a:effectLst/>
                  <a:uLnTx/>
                  <a:uFillTx/>
                  <a:latin typeface="汉呈王天喜毛笔书法" panose="00020600040101010101" pitchFamily="18" charset="-128"/>
                  <a:ea typeface="汉呈王天喜毛笔书法" panose="00020600040101010101" pitchFamily="18" charset="-128"/>
                </a:defRPr>
              </a:lvl1pPr>
            </a:lstStyle>
            <a:p>
              <a:r>
                <a:rPr lang="zh-CN" altLang="en-US" sz="8800" dirty="0">
                  <a:latin typeface="庞门正道粗书体" panose="02010600030101010101" pitchFamily="2" charset="-122"/>
                  <a:ea typeface="庞门正道粗书体" panose="02010600030101010101" pitchFamily="2" charset="-122"/>
                  <a:cs typeface="+mn-ea"/>
                  <a:sym typeface="+mn-lt"/>
                </a:rPr>
                <a:t>中</a:t>
              </a:r>
            </a:p>
          </p:txBody>
        </p:sp>
        <p:sp>
          <p:nvSpPr>
            <p:cNvPr id="28" name="矩形 27"/>
            <p:cNvSpPr/>
            <p:nvPr/>
          </p:nvSpPr>
          <p:spPr>
            <a:xfrm>
              <a:off x="4932951" y="1954020"/>
              <a:ext cx="1107996" cy="120032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7200" dirty="0">
                  <a:latin typeface="庞门正道粗书体" panose="02010600030101010101" pitchFamily="2" charset="-122"/>
                  <a:ea typeface="庞门正道粗书体" panose="02010600030101010101" pitchFamily="2" charset="-122"/>
                  <a:cs typeface="+mn-ea"/>
                  <a:sym typeface="+mn-lt"/>
                </a:rPr>
                <a:t>国</a:t>
              </a:r>
              <a:endParaRPr lang="zh-CN" altLang="en-US" sz="7200" dirty="0">
                <a:latin typeface="庞门正道粗书体" panose="02010600030101010101" pitchFamily="2" charset="-122"/>
                <a:ea typeface="庞门正道粗书体" panose="02010600030101010101" pitchFamily="2" charset="-122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4935187" y="2689502"/>
              <a:ext cx="1415772" cy="156966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9600" dirty="0">
                  <a:latin typeface="庞门正道粗书体" panose="02010600030101010101" pitchFamily="2" charset="-122"/>
                  <a:ea typeface="庞门正道粗书体" panose="02010600030101010101" pitchFamily="2" charset="-122"/>
                  <a:cs typeface="+mn-ea"/>
                  <a:sym typeface="+mn-lt"/>
                </a:rPr>
                <a:t>风</a:t>
              </a:r>
              <a:endParaRPr lang="zh-CN" altLang="en-US" sz="9600" dirty="0">
                <a:latin typeface="庞门正道粗书体" panose="02010600030101010101" pitchFamily="2" charset="-122"/>
                <a:ea typeface="庞门正道粗书体" panose="0201060003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gallery dir="l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97"/>
          <p:cNvSpPr txBox="1"/>
          <p:nvPr/>
        </p:nvSpPr>
        <p:spPr>
          <a:xfrm>
            <a:off x="1705417" y="1813899"/>
            <a:ext cx="2489735" cy="482248"/>
          </a:xfrm>
          <a:prstGeom prst="rect">
            <a:avLst/>
          </a:prstGeom>
          <a:noFill/>
        </p:spPr>
        <p:txBody>
          <a:bodyPr wrap="square" lIns="102974" tIns="0" rIns="102974" bIns="0" rtlCol="0" anchor="t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cs typeface="+mn-ea"/>
                <a:sym typeface="+mn-lt"/>
              </a:rPr>
              <a:t>点击添加标题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1460866" y="2278834"/>
            <a:ext cx="2642115" cy="6104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cs typeface="+mn-ea"/>
                <a:sym typeface="+mn-lt"/>
              </a:rPr>
              <a:t>此处添加详细文本描述，文字内容建议与标题相关尽量简洁生动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cs typeface="+mn-ea"/>
                <a:sym typeface="+mn-lt"/>
              </a:rPr>
              <a:t>……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262626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3" name="TextBox 97"/>
          <p:cNvSpPr txBox="1"/>
          <p:nvPr/>
        </p:nvSpPr>
        <p:spPr>
          <a:xfrm>
            <a:off x="1712131" y="4152948"/>
            <a:ext cx="2489735" cy="482248"/>
          </a:xfrm>
          <a:prstGeom prst="rect">
            <a:avLst/>
          </a:prstGeom>
          <a:noFill/>
        </p:spPr>
        <p:txBody>
          <a:bodyPr wrap="square" lIns="102974" tIns="0" rIns="102974" bIns="0" rtlCol="0" anchor="t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cs typeface="+mn-ea"/>
                <a:sym typeface="+mn-lt"/>
              </a:rPr>
              <a:t>点击添加标题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1467580" y="4617883"/>
            <a:ext cx="26421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cs typeface="+mn-ea"/>
                <a:sym typeface="+mn-lt"/>
              </a:rPr>
              <a:t>此处添加详细文本描述，文字内容建议与标题相关尽量简洁生动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cs typeface="+mn-ea"/>
                <a:sym typeface="+mn-lt"/>
              </a:rPr>
              <a:t>……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262626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5" name="TextBox 97"/>
          <p:cNvSpPr txBox="1"/>
          <p:nvPr/>
        </p:nvSpPr>
        <p:spPr>
          <a:xfrm>
            <a:off x="7742677" y="1813899"/>
            <a:ext cx="2489735" cy="482248"/>
          </a:xfrm>
          <a:prstGeom prst="rect">
            <a:avLst/>
          </a:prstGeom>
          <a:noFill/>
        </p:spPr>
        <p:txBody>
          <a:bodyPr wrap="square" lIns="102974" tIns="0" rIns="102974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cs typeface="+mn-ea"/>
                <a:sym typeface="+mn-lt"/>
              </a:rPr>
              <a:t>点击添加标题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7811230" y="2278834"/>
            <a:ext cx="26421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cs typeface="+mn-ea"/>
                <a:sym typeface="+mn-lt"/>
              </a:rPr>
              <a:t>此处添加详细文本描述，文字内容建议与标题相关尽量简洁生动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cs typeface="+mn-ea"/>
                <a:sym typeface="+mn-lt"/>
              </a:rPr>
              <a:t>……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262626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7" name="TextBox 97"/>
          <p:cNvSpPr txBox="1"/>
          <p:nvPr/>
        </p:nvSpPr>
        <p:spPr>
          <a:xfrm>
            <a:off x="7742677" y="4152947"/>
            <a:ext cx="2489735" cy="482248"/>
          </a:xfrm>
          <a:prstGeom prst="rect">
            <a:avLst/>
          </a:prstGeom>
          <a:noFill/>
        </p:spPr>
        <p:txBody>
          <a:bodyPr wrap="square" lIns="102974" tIns="0" rIns="102974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cs typeface="+mn-ea"/>
                <a:sym typeface="+mn-lt"/>
              </a:rPr>
              <a:t>点击添加标题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7811230" y="4617882"/>
            <a:ext cx="26421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cs typeface="+mn-ea"/>
                <a:sym typeface="+mn-lt"/>
              </a:rPr>
              <a:t>此处添加详细文本描述，文字内容建议与标题相关尽量简洁生动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cs typeface="+mn-ea"/>
                <a:sym typeface="+mn-lt"/>
              </a:rPr>
              <a:t>……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262626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130001" y="410752"/>
            <a:ext cx="32624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庞门正道粗书体" panose="02010600030101010101" pitchFamily="2" charset="-122"/>
                <a:ea typeface="庞门正道粗书体" panose="02010600030101010101" pitchFamily="2" charset="-122"/>
              </a:rPr>
              <a:t>单击此处添加标题文本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166871" y="345970"/>
            <a:ext cx="10786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4800" u="none" strike="noStrike" cap="none" spc="300" normalizeH="0" baseline="0">
                <a:ln w="0">
                  <a:solidFill>
                    <a:srgbClr val="262626"/>
                  </a:solidFill>
                </a:ln>
                <a:solidFill>
                  <a:srgbClr val="262626"/>
                </a:solidFill>
                <a:effectLst/>
                <a:uLnTx/>
                <a:uFillTx/>
                <a:latin typeface="汉呈王天喜毛笔书法" panose="00020600040101010101" pitchFamily="18" charset="-128"/>
                <a:ea typeface="汉呈王天喜毛笔书法" panose="00020600040101010101" pitchFamily="18" charset="-128"/>
              </a:defRPr>
            </a:lvl1pPr>
          </a:lstStyle>
          <a:p>
            <a:r>
              <a:rPr lang="en-US" altLang="zh-CN" sz="2400" b="1" dirty="0">
                <a:ln w="0">
                  <a:noFill/>
                </a:ln>
                <a:solidFill>
                  <a:schemeClr val="bg1"/>
                </a:solidFill>
                <a:latin typeface="+mj-lt"/>
                <a:ea typeface="+mn-ea"/>
                <a:cs typeface="+mn-ea"/>
                <a:sym typeface="+mn-lt"/>
              </a:rPr>
              <a:t>01</a:t>
            </a:r>
            <a:endParaRPr lang="zh-CN" altLang="en-US" sz="2400" b="1" dirty="0">
              <a:ln w="0">
                <a:noFill/>
              </a:ln>
              <a:solidFill>
                <a:schemeClr val="bg1"/>
              </a:solidFill>
              <a:latin typeface="+mj-lt"/>
              <a:ea typeface="+mn-ea"/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31815" y="1085913"/>
            <a:ext cx="4178300" cy="41783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prism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54"/>
          <p:cNvGrpSpPr/>
          <p:nvPr/>
        </p:nvGrpSpPr>
        <p:grpSpPr bwMode="auto">
          <a:xfrm>
            <a:off x="1429314" y="1765574"/>
            <a:ext cx="5037136" cy="1421402"/>
            <a:chOff x="856452" y="1598088"/>
            <a:chExt cx="5037090" cy="1421511"/>
          </a:xfrm>
        </p:grpSpPr>
        <p:grpSp>
          <p:nvGrpSpPr>
            <p:cNvPr id="13" name="组合 11"/>
            <p:cNvGrpSpPr/>
            <p:nvPr/>
          </p:nvGrpSpPr>
          <p:grpSpPr bwMode="auto">
            <a:xfrm>
              <a:off x="943764" y="1598088"/>
              <a:ext cx="4949778" cy="1421511"/>
              <a:chOff x="7640909" y="1440972"/>
              <a:chExt cx="3926640" cy="1420271"/>
            </a:xfrm>
          </p:grpSpPr>
          <p:sp>
            <p:nvSpPr>
              <p:cNvPr id="15" name="文本框 14"/>
              <p:cNvSpPr txBox="1">
                <a:spLocks noChangeArrowheads="1"/>
              </p:cNvSpPr>
              <p:nvPr/>
            </p:nvSpPr>
            <p:spPr bwMode="auto">
              <a:xfrm>
                <a:off x="7652825" y="1440972"/>
                <a:ext cx="2427824" cy="6662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3735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262626"/>
                    </a:solidFill>
                    <a:effectLst/>
                    <a:uLnTx/>
                    <a:uFillTx/>
                    <a:latin typeface="+mn-lt"/>
                    <a:ea typeface="+mn-ea"/>
                    <a:cs typeface="+mn-ea"/>
                    <a:sym typeface="+mn-lt"/>
                  </a:rPr>
                  <a:t>添加标题文本</a:t>
                </a:r>
              </a:p>
            </p:txBody>
          </p:sp>
          <p:cxnSp>
            <p:nvCxnSpPr>
              <p:cNvPr id="16" name="直接连接符 15"/>
              <p:cNvCxnSpPr/>
              <p:nvPr/>
            </p:nvCxnSpPr>
            <p:spPr>
              <a:xfrm>
                <a:off x="7653501" y="2026170"/>
                <a:ext cx="3824635" cy="14277"/>
              </a:xfrm>
              <a:prstGeom prst="line">
                <a:avLst/>
              </a:prstGeom>
              <a:ln>
                <a:solidFill>
                  <a:schemeClr val="bg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7" name="文本框 16"/>
              <p:cNvSpPr txBox="1">
                <a:spLocks noChangeArrowheads="1"/>
              </p:cNvSpPr>
              <p:nvPr/>
            </p:nvSpPr>
            <p:spPr bwMode="auto">
              <a:xfrm>
                <a:off x="7640909" y="2236762"/>
                <a:ext cx="3926640" cy="6244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ts val="2200"/>
                  </a:lnSpc>
                  <a:spcBef>
                    <a:spcPts val="100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r>
                  <a: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262626"/>
                    </a:solidFill>
                    <a:effectLst/>
                    <a:uLnTx/>
                    <a:uFillTx/>
                    <a:latin typeface="+mn-lt"/>
                    <a:ea typeface="+mn-ea"/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kumimoji="0" lang="en-US" altLang="zh-CN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262626"/>
                    </a:solidFill>
                    <a:effectLst/>
                    <a:uLnTx/>
                    <a:uFillTx/>
                    <a:latin typeface="+mn-lt"/>
                    <a:ea typeface="+mn-ea"/>
                    <a:cs typeface="+mn-ea"/>
                    <a:sym typeface="+mn-lt"/>
                  </a:rPr>
                  <a:t>……</a:t>
                </a:r>
              </a:p>
            </p:txBody>
          </p:sp>
        </p:grpSp>
        <p:sp>
          <p:nvSpPr>
            <p:cNvPr id="12" name="流程图: 接点 52"/>
            <p:cNvSpPr/>
            <p:nvPr/>
          </p:nvSpPr>
          <p:spPr bwMode="auto">
            <a:xfrm>
              <a:off x="856452" y="2083778"/>
              <a:ext cx="174623" cy="174638"/>
            </a:xfrm>
            <a:prstGeom prst="flowChartConnector">
              <a:avLst/>
            </a:prstGeom>
            <a:solidFill>
              <a:srgbClr val="433A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8" name="组合 55"/>
          <p:cNvGrpSpPr/>
          <p:nvPr/>
        </p:nvGrpSpPr>
        <p:grpSpPr bwMode="auto">
          <a:xfrm>
            <a:off x="1429315" y="3986942"/>
            <a:ext cx="5037134" cy="1421967"/>
            <a:chOff x="856452" y="3820453"/>
            <a:chExt cx="5036466" cy="1421069"/>
          </a:xfrm>
        </p:grpSpPr>
        <p:grpSp>
          <p:nvGrpSpPr>
            <p:cNvPr id="21" name="组合 11"/>
            <p:cNvGrpSpPr/>
            <p:nvPr/>
          </p:nvGrpSpPr>
          <p:grpSpPr bwMode="auto">
            <a:xfrm>
              <a:off x="928743" y="3820453"/>
              <a:ext cx="4964175" cy="1421069"/>
              <a:chOff x="7640909" y="1440972"/>
              <a:chExt cx="3938061" cy="1419831"/>
            </a:xfrm>
          </p:grpSpPr>
          <p:sp>
            <p:nvSpPr>
              <p:cNvPr id="23" name="文本框 12"/>
              <p:cNvSpPr txBox="1">
                <a:spLocks noChangeArrowheads="1"/>
              </p:cNvSpPr>
              <p:nvPr/>
            </p:nvSpPr>
            <p:spPr bwMode="auto">
              <a:xfrm>
                <a:off x="7652825" y="1440972"/>
                <a:ext cx="2427524" cy="66578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3735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262626"/>
                    </a:solidFill>
                    <a:effectLst/>
                    <a:uLnTx/>
                    <a:uFillTx/>
                    <a:latin typeface="+mn-lt"/>
                    <a:ea typeface="+mn-ea"/>
                    <a:cs typeface="+mn-ea"/>
                    <a:sym typeface="+mn-lt"/>
                  </a:rPr>
                  <a:t>添加标题文本</a:t>
                </a:r>
              </a:p>
            </p:txBody>
          </p:sp>
          <p:cxnSp>
            <p:nvCxnSpPr>
              <p:cNvPr id="24" name="直接连接符 23"/>
              <p:cNvCxnSpPr/>
              <p:nvPr/>
            </p:nvCxnSpPr>
            <p:spPr>
              <a:xfrm>
                <a:off x="7654074" y="2025308"/>
                <a:ext cx="3824162" cy="14266"/>
              </a:xfrm>
              <a:prstGeom prst="line">
                <a:avLst/>
              </a:prstGeom>
              <a:ln>
                <a:solidFill>
                  <a:schemeClr val="bg2">
                    <a:lumMod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5" name="文本框 14"/>
              <p:cNvSpPr txBox="1">
                <a:spLocks noChangeArrowheads="1"/>
              </p:cNvSpPr>
              <p:nvPr/>
            </p:nvSpPr>
            <p:spPr bwMode="auto">
              <a:xfrm>
                <a:off x="7640909" y="2236763"/>
                <a:ext cx="3938061" cy="6240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ts val="22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1400">
                    <a:solidFill>
                      <a:srgbClr val="433A4B"/>
                    </a:solidFill>
                    <a:latin typeface="华文新魏" panose="02010800040101010101" pitchFamily="2" charset="-122"/>
                    <a:ea typeface="华文新魏" panose="0201080004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latin typeface="等线" panose="02010600030101010101" charset="-122"/>
                    <a:ea typeface="等线" panose="02010600030101010101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latin typeface="等线" panose="02010600030101010101" charset="-122"/>
                    <a:ea typeface="等线" panose="02010600030101010101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latin typeface="等线" panose="02010600030101010101" charset="-122"/>
                    <a:ea typeface="等线" panose="02010600030101010101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latin typeface="等线" panose="02010600030101010101" charset="-122"/>
                    <a:ea typeface="等线" panose="02010600030101010101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latin typeface="等线" panose="02010600030101010101" charset="-122"/>
                    <a:ea typeface="等线" panose="02010600030101010101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latin typeface="等线" panose="02010600030101010101" charset="-122"/>
                    <a:ea typeface="等线" panose="02010600030101010101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latin typeface="等线" panose="02010600030101010101" charset="-122"/>
                    <a:ea typeface="等线" panose="02010600030101010101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latin typeface="等线" panose="02010600030101010101" charset="-122"/>
                    <a:ea typeface="等线" panose="02010600030101010101" charset="-122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ts val="2200"/>
                  </a:lnSpc>
                  <a:spcBef>
                    <a:spcPts val="100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r>
                  <a: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262626"/>
                    </a:solidFill>
                    <a:effectLst/>
                    <a:uLnTx/>
                    <a:uFillTx/>
                    <a:latin typeface="+mn-lt"/>
                    <a:ea typeface="+mn-ea"/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kumimoji="0" lang="en-US" altLang="zh-CN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262626"/>
                    </a:solidFill>
                    <a:effectLst/>
                    <a:uLnTx/>
                    <a:uFillTx/>
                    <a:latin typeface="+mn-lt"/>
                    <a:ea typeface="+mn-ea"/>
                    <a:cs typeface="+mn-ea"/>
                    <a:sym typeface="+mn-lt"/>
                  </a:rPr>
                  <a:t>……</a:t>
                </a:r>
              </a:p>
            </p:txBody>
          </p:sp>
        </p:grpSp>
        <p:sp>
          <p:nvSpPr>
            <p:cNvPr id="20" name="流程图: 接点 53"/>
            <p:cNvSpPr/>
            <p:nvPr/>
          </p:nvSpPr>
          <p:spPr bwMode="auto">
            <a:xfrm>
              <a:off x="856452" y="4321214"/>
              <a:ext cx="174602" cy="174515"/>
            </a:xfrm>
            <a:prstGeom prst="flowChartConnector">
              <a:avLst/>
            </a:prstGeom>
            <a:solidFill>
              <a:srgbClr val="433A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22" name="矩形 21"/>
          <p:cNvSpPr/>
          <p:nvPr/>
        </p:nvSpPr>
        <p:spPr>
          <a:xfrm>
            <a:off x="1130001" y="410752"/>
            <a:ext cx="32624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庞门正道粗书体" panose="02010600030101010101" pitchFamily="2" charset="-122"/>
                <a:ea typeface="庞门正道粗书体" panose="02010600030101010101" pitchFamily="2" charset="-122"/>
              </a:rPr>
              <a:t>单击此处添加标题文本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166871" y="345970"/>
            <a:ext cx="10786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4800" u="none" strike="noStrike" cap="none" spc="300" normalizeH="0" baseline="0">
                <a:ln w="0">
                  <a:solidFill>
                    <a:srgbClr val="262626"/>
                  </a:solidFill>
                </a:ln>
                <a:solidFill>
                  <a:srgbClr val="262626"/>
                </a:solidFill>
                <a:effectLst/>
                <a:uLnTx/>
                <a:uFillTx/>
                <a:latin typeface="汉呈王天喜毛笔书法" panose="00020600040101010101" pitchFamily="18" charset="-128"/>
                <a:ea typeface="汉呈王天喜毛笔书法" panose="00020600040101010101" pitchFamily="18" charset="-128"/>
              </a:defRPr>
            </a:lvl1pPr>
          </a:lstStyle>
          <a:p>
            <a:r>
              <a:rPr lang="en-US" altLang="zh-CN" sz="2400" b="1" dirty="0">
                <a:ln w="0">
                  <a:noFill/>
                </a:ln>
                <a:solidFill>
                  <a:schemeClr val="bg1"/>
                </a:solidFill>
                <a:latin typeface="+mj-lt"/>
                <a:ea typeface="+mn-ea"/>
                <a:cs typeface="+mn-ea"/>
                <a:sym typeface="+mn-lt"/>
              </a:rPr>
              <a:t>01</a:t>
            </a:r>
            <a:endParaRPr lang="zh-CN" altLang="en-US" sz="2400" b="1" dirty="0">
              <a:ln w="0">
                <a:noFill/>
              </a:ln>
              <a:solidFill>
                <a:schemeClr val="bg1"/>
              </a:solidFill>
              <a:latin typeface="+mj-lt"/>
              <a:ea typeface="+mn-ea"/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16857" y="-1449091"/>
            <a:ext cx="5092689" cy="68580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674716" y="-715952"/>
            <a:ext cx="417300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CFCFC"/>
                </a:solidFill>
              </a:rPr>
              <a:t>51PPT</a:t>
            </a:r>
            <a:r>
              <a:rPr lang="zh-CN" altLang="en-US" dirty="0">
                <a:solidFill>
                  <a:srgbClr val="FCFCFC"/>
                </a:solidFill>
              </a:rPr>
              <a:t>模板网  </a:t>
            </a:r>
            <a:r>
              <a:rPr lang="en-US" altLang="zh-CN" dirty="0">
                <a:solidFill>
                  <a:srgbClr val="FCFCFC"/>
                </a:solidFill>
              </a:rPr>
              <a:t>www.51pp tm oban.com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doors dir="ver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9530602" y="4739799"/>
            <a:ext cx="2336637" cy="2183055"/>
          </a:xfrm>
          <a:prstGeom prst="rect">
            <a:avLst/>
          </a:prstGeom>
        </p:spPr>
      </p:pic>
      <p:sp>
        <p:nvSpPr>
          <p:cNvPr id="29" name="文本框 28"/>
          <p:cNvSpPr txBox="1"/>
          <p:nvPr/>
        </p:nvSpPr>
        <p:spPr>
          <a:xfrm>
            <a:off x="3520082" y="2839437"/>
            <a:ext cx="430887" cy="19285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60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cs typeface="+mn-ea"/>
                <a:sym typeface="+mn-lt"/>
              </a:rPr>
              <a:t>添加标题文本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2748952" y="2839436"/>
            <a:ext cx="738664" cy="255261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cs typeface="+mn-ea"/>
                <a:sym typeface="+mn-lt"/>
              </a:rPr>
              <a:t>此处添加详细文本描述，文字内容建议与标题相关尽量简洁生动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cs typeface="+mn-ea"/>
                <a:sym typeface="+mn-lt"/>
              </a:rPr>
              <a:t>……</a:t>
            </a:r>
            <a:endParaRPr kumimoji="0" lang="zh-CN" altLang="en-US" sz="1200" b="0" i="0" u="none" strike="noStrike" kern="1200" cap="none" spc="300" normalizeH="0" baseline="0" noProof="0" dirty="0">
              <a:ln>
                <a:noFill/>
              </a:ln>
              <a:solidFill>
                <a:srgbClr val="262626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31" name="直接连接符 30"/>
          <p:cNvCxnSpPr/>
          <p:nvPr/>
        </p:nvCxnSpPr>
        <p:spPr>
          <a:xfrm>
            <a:off x="3487616" y="2832464"/>
            <a:ext cx="0" cy="1749959"/>
          </a:xfrm>
          <a:prstGeom prst="line">
            <a:avLst/>
          </a:prstGeom>
          <a:ln>
            <a:solidFill>
              <a:srgbClr val="03233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文本框 31"/>
          <p:cNvSpPr txBox="1"/>
          <p:nvPr/>
        </p:nvSpPr>
        <p:spPr>
          <a:xfrm>
            <a:off x="6418103" y="2831304"/>
            <a:ext cx="430887" cy="19285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60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cs typeface="+mn-ea"/>
                <a:sym typeface="+mn-lt"/>
              </a:rPr>
              <a:t>添加标题文本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5646973" y="2831304"/>
            <a:ext cx="738664" cy="255261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cs typeface="+mn-ea"/>
                <a:sym typeface="+mn-lt"/>
              </a:rPr>
              <a:t>此处添加详细文本描述，文字内容建议与标题相关尽量简洁生动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cs typeface="+mn-ea"/>
                <a:sym typeface="+mn-lt"/>
              </a:rPr>
              <a:t>……</a:t>
            </a:r>
            <a:endParaRPr kumimoji="0" lang="zh-CN" altLang="en-US" sz="1200" b="0" i="0" u="none" strike="noStrike" kern="1200" cap="none" spc="300" normalizeH="0" baseline="0" noProof="0" dirty="0">
              <a:ln>
                <a:noFill/>
              </a:ln>
              <a:solidFill>
                <a:srgbClr val="262626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34" name="直接连接符 33"/>
          <p:cNvCxnSpPr/>
          <p:nvPr/>
        </p:nvCxnSpPr>
        <p:spPr>
          <a:xfrm>
            <a:off x="6385637" y="2824331"/>
            <a:ext cx="0" cy="1749959"/>
          </a:xfrm>
          <a:prstGeom prst="line">
            <a:avLst/>
          </a:prstGeom>
          <a:ln>
            <a:solidFill>
              <a:srgbClr val="03233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文本框 34"/>
          <p:cNvSpPr txBox="1"/>
          <p:nvPr/>
        </p:nvSpPr>
        <p:spPr>
          <a:xfrm>
            <a:off x="9341828" y="2816505"/>
            <a:ext cx="430887" cy="19285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60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cs typeface="+mn-ea"/>
                <a:sym typeface="+mn-lt"/>
              </a:rPr>
              <a:t>添加标题文本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8570698" y="2816504"/>
            <a:ext cx="738664" cy="265232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cs typeface="+mn-ea"/>
                <a:sym typeface="+mn-lt"/>
              </a:rPr>
              <a:t>此处添加详细文本描述，文字内容建议与标题相关尽量简洁生动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cs typeface="+mn-ea"/>
                <a:sym typeface="+mn-lt"/>
              </a:rPr>
              <a:t>……</a:t>
            </a:r>
            <a:endParaRPr kumimoji="0" lang="zh-CN" altLang="en-US" sz="1200" b="0" i="0" u="none" strike="noStrike" kern="1200" cap="none" spc="300" normalizeH="0" baseline="0" noProof="0" dirty="0">
              <a:ln>
                <a:noFill/>
              </a:ln>
              <a:solidFill>
                <a:srgbClr val="262626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9309362" y="2809532"/>
            <a:ext cx="0" cy="1749959"/>
          </a:xfrm>
          <a:prstGeom prst="line">
            <a:avLst/>
          </a:prstGeom>
          <a:ln>
            <a:solidFill>
              <a:srgbClr val="03233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3" name="图片 4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94407" y="1449990"/>
            <a:ext cx="1467055" cy="1200318"/>
          </a:xfrm>
          <a:prstGeom prst="rect">
            <a:avLst/>
          </a:prstGeom>
        </p:spPr>
      </p:pic>
      <p:pic>
        <p:nvPicPr>
          <p:cNvPr id="44" name="图片 4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66491" y="1475162"/>
            <a:ext cx="1467055" cy="1200318"/>
          </a:xfrm>
          <a:prstGeom prst="rect">
            <a:avLst/>
          </a:prstGeom>
        </p:spPr>
      </p:pic>
      <p:pic>
        <p:nvPicPr>
          <p:cNvPr id="45" name="图片 4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90216" y="1496677"/>
            <a:ext cx="1467055" cy="1200318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>
            <a:off x="1130001" y="410752"/>
            <a:ext cx="32624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庞门正道粗书体" panose="02010600030101010101" pitchFamily="2" charset="-122"/>
                <a:ea typeface="庞门正道粗书体" panose="02010600030101010101" pitchFamily="2" charset="-122"/>
              </a:rPr>
              <a:t>单击此处添加标题文本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166871" y="345970"/>
            <a:ext cx="10786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4800" u="none" strike="noStrike" cap="none" spc="300" normalizeH="0" baseline="0">
                <a:ln w="0">
                  <a:solidFill>
                    <a:srgbClr val="262626"/>
                  </a:solidFill>
                </a:ln>
                <a:solidFill>
                  <a:srgbClr val="262626"/>
                </a:solidFill>
                <a:effectLst/>
                <a:uLnTx/>
                <a:uFillTx/>
                <a:latin typeface="汉呈王天喜毛笔书法" panose="00020600040101010101" pitchFamily="18" charset="-128"/>
                <a:ea typeface="汉呈王天喜毛笔书法" panose="00020600040101010101" pitchFamily="18" charset="-128"/>
              </a:defRPr>
            </a:lvl1pPr>
          </a:lstStyle>
          <a:p>
            <a:r>
              <a:rPr lang="en-US" altLang="zh-CN" sz="2400" b="1" dirty="0">
                <a:ln w="0">
                  <a:noFill/>
                </a:ln>
                <a:solidFill>
                  <a:schemeClr val="bg1"/>
                </a:solidFill>
                <a:latin typeface="+mj-lt"/>
                <a:ea typeface="+mn-ea"/>
                <a:cs typeface="+mn-ea"/>
                <a:sym typeface="+mn-lt"/>
              </a:rPr>
              <a:t>01</a:t>
            </a:r>
            <a:endParaRPr lang="zh-CN" altLang="en-US" sz="2400" b="1" dirty="0">
              <a:ln w="0">
                <a:noFill/>
              </a:ln>
              <a:solidFill>
                <a:schemeClr val="bg1"/>
              </a:solidFill>
              <a:latin typeface="+mj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:random/>
      </p:transition>
    </mc:Choice>
    <mc:Fallback xmlns="">
      <p:transition spd="slow">
        <p:random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2666998" y="-2667000"/>
            <a:ext cx="6858001" cy="1219200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5" cstate="screen">
            <a:biLevel thresh="7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5" y="1451407"/>
            <a:ext cx="12192000" cy="3782507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50433" y="108318"/>
            <a:ext cx="4159829" cy="2374171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5059306"/>
            <a:ext cx="12192000" cy="1793720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8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8700" y="492124"/>
            <a:ext cx="3391917" cy="1990365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6993792">
            <a:off x="520982" y="2357551"/>
            <a:ext cx="2557598" cy="3488712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100" y="1861490"/>
            <a:ext cx="4775193" cy="2120312"/>
          </a:xfrm>
          <a:prstGeom prst="rect">
            <a:avLst/>
          </a:prstGeom>
        </p:spPr>
      </p:pic>
      <p:sp>
        <p:nvSpPr>
          <p:cNvPr id="26" name="文本框 25"/>
          <p:cNvSpPr txBox="1"/>
          <p:nvPr/>
        </p:nvSpPr>
        <p:spPr>
          <a:xfrm>
            <a:off x="5842837" y="1373541"/>
            <a:ext cx="71804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4800" u="none" strike="noStrike" cap="none" spc="300" normalizeH="0" baseline="0">
                <a:ln w="0">
                  <a:solidFill>
                    <a:srgbClr val="262626"/>
                  </a:solidFill>
                </a:ln>
                <a:solidFill>
                  <a:srgbClr val="262626"/>
                </a:solidFill>
                <a:effectLst/>
                <a:uLnTx/>
                <a:uFillTx/>
                <a:latin typeface="汉呈王天喜毛笔书法" panose="00020600040101010101" pitchFamily="18" charset="-128"/>
                <a:ea typeface="汉呈王天喜毛笔书法" panose="00020600040101010101" pitchFamily="18" charset="-128"/>
              </a:defRPr>
            </a:lvl1pPr>
          </a:lstStyle>
          <a:p>
            <a:r>
              <a:rPr lang="zh-CN" altLang="en-US" sz="8800" dirty="0">
                <a:latin typeface="庞门正道粗书体" panose="02010600030101010101" pitchFamily="2" charset="-122"/>
                <a:ea typeface="庞门正道粗书体" panose="02010600030101010101" pitchFamily="2" charset="-122"/>
                <a:cs typeface="+mn-ea"/>
                <a:sym typeface="+mn-lt"/>
              </a:rPr>
              <a:t>贰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67749" y="109359"/>
            <a:ext cx="8029930" cy="1007418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40328" y="3607249"/>
            <a:ext cx="4858428" cy="3210373"/>
          </a:xfrm>
          <a:prstGeom prst="rect">
            <a:avLst/>
          </a:prstGeom>
        </p:spPr>
      </p:pic>
      <p:sp>
        <p:nvSpPr>
          <p:cNvPr id="23" name="任意多边形: 形状 71">
            <a:extLst>
              <a:ext uri="{FF2B5EF4-FFF2-40B4-BE49-F238E27FC236}">
                <a16:creationId xmlns:a16="http://schemas.microsoft.com/office/drawing/2014/main" id="{BCF97C48-A51B-4676-9F70-25E0FD564D05}"/>
              </a:ext>
            </a:extLst>
          </p:cNvPr>
          <p:cNvSpPr/>
          <p:nvPr/>
        </p:nvSpPr>
        <p:spPr>
          <a:xfrm>
            <a:off x="4216639" y="2676200"/>
            <a:ext cx="4524725" cy="596419"/>
          </a:xfrm>
          <a:custGeom>
            <a:avLst/>
            <a:gdLst>
              <a:gd name="connsiteX0" fmla="*/ 1332647 w 1785146"/>
              <a:gd name="connsiteY0" fmla="*/ 262419 h 295034"/>
              <a:gd name="connsiteX1" fmla="*/ 1332647 w 1785146"/>
              <a:gd name="connsiteY1" fmla="*/ 258186 h 295034"/>
              <a:gd name="connsiteX2" fmla="*/ 1383936 w 1785146"/>
              <a:gd name="connsiteY2" fmla="*/ 258186 h 295034"/>
              <a:gd name="connsiteX3" fmla="*/ 1388168 w 1785146"/>
              <a:gd name="connsiteY3" fmla="*/ 258186 h 295034"/>
              <a:gd name="connsiteX4" fmla="*/ 1371114 w 1785146"/>
              <a:gd name="connsiteY4" fmla="*/ 253954 h 295034"/>
              <a:gd name="connsiteX5" fmla="*/ 1503444 w 1785146"/>
              <a:gd name="connsiteY5" fmla="*/ 253954 h 295034"/>
              <a:gd name="connsiteX6" fmla="*/ 1512033 w 1785146"/>
              <a:gd name="connsiteY6" fmla="*/ 253954 h 295034"/>
              <a:gd name="connsiteX7" fmla="*/ 1729762 w 1785146"/>
              <a:gd name="connsiteY7" fmla="*/ 253954 h 295034"/>
              <a:gd name="connsiteX8" fmla="*/ 1721171 w 1785146"/>
              <a:gd name="connsiteY8" fmla="*/ 249721 h 295034"/>
              <a:gd name="connsiteX9" fmla="*/ 1785282 w 1785146"/>
              <a:gd name="connsiteY9" fmla="*/ 245489 h 295034"/>
              <a:gd name="connsiteX10" fmla="*/ 1345469 w 1785146"/>
              <a:gd name="connsiteY10" fmla="*/ 237024 h 295034"/>
              <a:gd name="connsiteX11" fmla="*/ 1349702 w 1785146"/>
              <a:gd name="connsiteY11" fmla="*/ 232791 h 295034"/>
              <a:gd name="connsiteX12" fmla="*/ 1763872 w 1785146"/>
              <a:gd name="connsiteY12" fmla="*/ 237024 h 295034"/>
              <a:gd name="connsiteX13" fmla="*/ 1640007 w 1785146"/>
              <a:gd name="connsiteY13" fmla="*/ 228558 h 295034"/>
              <a:gd name="connsiteX14" fmla="*/ 1640007 w 1785146"/>
              <a:gd name="connsiteY14" fmla="*/ 228558 h 295034"/>
              <a:gd name="connsiteX15" fmla="*/ 1704118 w 1785146"/>
              <a:gd name="connsiteY15" fmla="*/ 228558 h 295034"/>
              <a:gd name="connsiteX16" fmla="*/ 1605897 w 1785146"/>
              <a:gd name="connsiteY16" fmla="*/ 224326 h 295034"/>
              <a:gd name="connsiteX17" fmla="*/ 1605897 w 1785146"/>
              <a:gd name="connsiteY17" fmla="*/ 228558 h 295034"/>
              <a:gd name="connsiteX18" fmla="*/ 1593075 w 1785146"/>
              <a:gd name="connsiteY18" fmla="*/ 224326 h 295034"/>
              <a:gd name="connsiteX19" fmla="*/ 1580253 w 1785146"/>
              <a:gd name="connsiteY19" fmla="*/ 228558 h 295034"/>
              <a:gd name="connsiteX20" fmla="*/ 1464977 w 1785146"/>
              <a:gd name="connsiteY20" fmla="*/ 224326 h 295034"/>
              <a:gd name="connsiteX21" fmla="*/ 1460745 w 1785146"/>
              <a:gd name="connsiteY21" fmla="*/ 220093 h 295034"/>
              <a:gd name="connsiteX22" fmla="*/ 1469334 w 1785146"/>
              <a:gd name="connsiteY22" fmla="*/ 220093 h 295034"/>
              <a:gd name="connsiteX23" fmla="*/ 1717064 w 1785146"/>
              <a:gd name="connsiteY23" fmla="*/ 220093 h 295034"/>
              <a:gd name="connsiteX24" fmla="*/ 1401115 w 1785146"/>
              <a:gd name="connsiteY24" fmla="*/ 207396 h 295034"/>
              <a:gd name="connsiteX25" fmla="*/ 1665900 w 1785146"/>
              <a:gd name="connsiteY25" fmla="*/ 211628 h 295034"/>
              <a:gd name="connsiteX26" fmla="*/ 1674489 w 1785146"/>
              <a:gd name="connsiteY26" fmla="*/ 207396 h 295034"/>
              <a:gd name="connsiteX27" fmla="*/ 1738600 w 1785146"/>
              <a:gd name="connsiteY27" fmla="*/ 207396 h 295034"/>
              <a:gd name="connsiteX28" fmla="*/ 1422651 w 1785146"/>
              <a:gd name="connsiteY28" fmla="*/ 198930 h 295034"/>
              <a:gd name="connsiteX29" fmla="*/ 1435473 w 1785146"/>
              <a:gd name="connsiteY29" fmla="*/ 194698 h 295034"/>
              <a:gd name="connsiteX30" fmla="*/ 1717313 w 1785146"/>
              <a:gd name="connsiteY30" fmla="*/ 198930 h 295034"/>
              <a:gd name="connsiteX31" fmla="*/ 1640504 w 1785146"/>
              <a:gd name="connsiteY31" fmla="*/ 190465 h 295034"/>
              <a:gd name="connsiteX32" fmla="*/ 1691793 w 1785146"/>
              <a:gd name="connsiteY32" fmla="*/ 190465 h 295034"/>
              <a:gd name="connsiteX33" fmla="*/ 1653326 w 1785146"/>
              <a:gd name="connsiteY33" fmla="*/ 186233 h 295034"/>
              <a:gd name="connsiteX34" fmla="*/ 1606395 w 1785146"/>
              <a:gd name="connsiteY34" fmla="*/ 177768 h 295034"/>
              <a:gd name="connsiteX35" fmla="*/ 1623449 w 1785146"/>
              <a:gd name="connsiteY35" fmla="*/ 177768 h 295034"/>
              <a:gd name="connsiteX36" fmla="*/ 1529461 w 1785146"/>
              <a:gd name="connsiteY36" fmla="*/ 169303 h 295034"/>
              <a:gd name="connsiteX37" fmla="*/ 1657559 w 1785146"/>
              <a:gd name="connsiteY37" fmla="*/ 169303 h 295034"/>
              <a:gd name="connsiteX38" fmla="*/ 1696026 w 1785146"/>
              <a:gd name="connsiteY38" fmla="*/ 165070 h 295034"/>
              <a:gd name="connsiteX39" fmla="*/ 1610627 w 1785146"/>
              <a:gd name="connsiteY39" fmla="*/ 160837 h 295034"/>
              <a:gd name="connsiteX40" fmla="*/ 1606395 w 1785146"/>
              <a:gd name="connsiteY40" fmla="*/ 160837 h 295034"/>
              <a:gd name="connsiteX41" fmla="*/ 1666149 w 1785146"/>
              <a:gd name="connsiteY41" fmla="*/ 160837 h 295034"/>
              <a:gd name="connsiteX42" fmla="*/ 1721670 w 1785146"/>
              <a:gd name="connsiteY42" fmla="*/ 156605 h 295034"/>
              <a:gd name="connsiteX43" fmla="*/ 1401365 w 1785146"/>
              <a:gd name="connsiteY43" fmla="*/ 143907 h 295034"/>
              <a:gd name="connsiteX44" fmla="*/ 1397132 w 1785146"/>
              <a:gd name="connsiteY44" fmla="*/ 143907 h 295034"/>
              <a:gd name="connsiteX45" fmla="*/ 1405722 w 1785146"/>
              <a:gd name="connsiteY45" fmla="*/ 143907 h 295034"/>
              <a:gd name="connsiteX46" fmla="*/ 1316091 w 1785146"/>
              <a:gd name="connsiteY46" fmla="*/ 135442 h 295034"/>
              <a:gd name="connsiteX47" fmla="*/ 1606519 w 1785146"/>
              <a:gd name="connsiteY47" fmla="*/ 139675 h 295034"/>
              <a:gd name="connsiteX48" fmla="*/ 1337503 w 1785146"/>
              <a:gd name="connsiteY48" fmla="*/ 126977 h 295034"/>
              <a:gd name="connsiteX49" fmla="*/ 1384434 w 1785146"/>
              <a:gd name="connsiteY49" fmla="*/ 122744 h 295034"/>
              <a:gd name="connsiteX50" fmla="*/ 1435723 w 1785146"/>
              <a:gd name="connsiteY50" fmla="*/ 126977 h 295034"/>
              <a:gd name="connsiteX51" fmla="*/ 1363147 w 1785146"/>
              <a:gd name="connsiteY51" fmla="*/ 122744 h 295034"/>
              <a:gd name="connsiteX52" fmla="*/ 1550998 w 1785146"/>
              <a:gd name="connsiteY52" fmla="*/ 122744 h 295034"/>
              <a:gd name="connsiteX53" fmla="*/ 1486888 w 1785146"/>
              <a:gd name="connsiteY53" fmla="*/ 118512 h 295034"/>
              <a:gd name="connsiteX54" fmla="*/ 1418544 w 1785146"/>
              <a:gd name="connsiteY54" fmla="*/ 110047 h 295034"/>
              <a:gd name="connsiteX55" fmla="*/ 1576518 w 1785146"/>
              <a:gd name="connsiteY55" fmla="*/ 114279 h 295034"/>
              <a:gd name="connsiteX56" fmla="*/ 1529586 w 1785146"/>
              <a:gd name="connsiteY56" fmla="*/ 114279 h 295034"/>
              <a:gd name="connsiteX57" fmla="*/ 1529586 w 1785146"/>
              <a:gd name="connsiteY57" fmla="*/ 114279 h 295034"/>
              <a:gd name="connsiteX58" fmla="*/ 1589340 w 1785146"/>
              <a:gd name="connsiteY58" fmla="*/ 114279 h 295034"/>
              <a:gd name="connsiteX59" fmla="*/ 1580750 w 1785146"/>
              <a:gd name="connsiteY59" fmla="*/ 114279 h 295034"/>
              <a:gd name="connsiteX60" fmla="*/ 1687560 w 1785146"/>
              <a:gd name="connsiteY60" fmla="*/ 114279 h 295034"/>
              <a:gd name="connsiteX61" fmla="*/ 1614984 w 1785146"/>
              <a:gd name="connsiteY61" fmla="*/ 110047 h 295034"/>
              <a:gd name="connsiteX62" fmla="*/ 1525353 w 1785146"/>
              <a:gd name="connsiteY62" fmla="*/ 105814 h 295034"/>
              <a:gd name="connsiteX63" fmla="*/ 1529586 w 1785146"/>
              <a:gd name="connsiteY63" fmla="*/ 101582 h 295034"/>
              <a:gd name="connsiteX64" fmla="*/ 1747314 w 1785146"/>
              <a:gd name="connsiteY64" fmla="*/ 101582 h 295034"/>
              <a:gd name="connsiteX65" fmla="*/ 1743082 w 1785146"/>
              <a:gd name="connsiteY65" fmla="*/ 101582 h 295034"/>
              <a:gd name="connsiteX66" fmla="*/ 1435599 w 1785146"/>
              <a:gd name="connsiteY66" fmla="*/ 88884 h 295034"/>
              <a:gd name="connsiteX67" fmla="*/ 1388667 w 1785146"/>
              <a:gd name="connsiteY67" fmla="*/ 88884 h 295034"/>
              <a:gd name="connsiteX68" fmla="*/ 1525353 w 1785146"/>
              <a:gd name="connsiteY68" fmla="*/ 88884 h 295034"/>
              <a:gd name="connsiteX69" fmla="*/ 1418544 w 1785146"/>
              <a:gd name="connsiteY69" fmla="*/ 84651 h 295034"/>
              <a:gd name="connsiteX70" fmla="*/ 1422777 w 1785146"/>
              <a:gd name="connsiteY70" fmla="*/ 80419 h 295034"/>
              <a:gd name="connsiteX71" fmla="*/ 1559463 w 1785146"/>
              <a:gd name="connsiteY71" fmla="*/ 76186 h 295034"/>
              <a:gd name="connsiteX72" fmla="*/ 1550873 w 1785146"/>
              <a:gd name="connsiteY72" fmla="*/ 76186 h 295034"/>
              <a:gd name="connsiteX73" fmla="*/ 1559463 w 1785146"/>
              <a:gd name="connsiteY73" fmla="*/ 71954 h 295034"/>
              <a:gd name="connsiteX74" fmla="*/ 1512531 w 1785146"/>
              <a:gd name="connsiteY74" fmla="*/ 71954 h 295034"/>
              <a:gd name="connsiteX75" fmla="*/ 1457011 w 1785146"/>
              <a:gd name="connsiteY75" fmla="*/ 63488 h 295034"/>
              <a:gd name="connsiteX76" fmla="*/ 1461242 w 1785146"/>
              <a:gd name="connsiteY76" fmla="*/ 63488 h 295034"/>
              <a:gd name="connsiteX77" fmla="*/ 1593572 w 1785146"/>
              <a:gd name="connsiteY77" fmla="*/ 63488 h 295034"/>
              <a:gd name="connsiteX78" fmla="*/ 1465475 w 1785146"/>
              <a:gd name="connsiteY78" fmla="*/ 59256 h 295034"/>
              <a:gd name="connsiteX79" fmla="*/ 1529586 w 1785146"/>
              <a:gd name="connsiteY79" fmla="*/ 55023 h 295034"/>
              <a:gd name="connsiteX80" fmla="*/ 1525353 w 1785146"/>
              <a:gd name="connsiteY80" fmla="*/ 55023 h 295034"/>
              <a:gd name="connsiteX81" fmla="*/ 1388667 w 1785146"/>
              <a:gd name="connsiteY81" fmla="*/ 50791 h 295034"/>
              <a:gd name="connsiteX82" fmla="*/ 1520996 w 1785146"/>
              <a:gd name="connsiteY82" fmla="*/ 50791 h 295034"/>
              <a:gd name="connsiteX83" fmla="*/ 1482530 w 1785146"/>
              <a:gd name="connsiteY83" fmla="*/ 46558 h 295034"/>
              <a:gd name="connsiteX84" fmla="*/ 1602038 w 1785146"/>
              <a:gd name="connsiteY84" fmla="*/ 46558 h 295034"/>
              <a:gd name="connsiteX85" fmla="*/ 1290322 w 1785146"/>
              <a:gd name="connsiteY85" fmla="*/ 33860 h 295034"/>
              <a:gd name="connsiteX86" fmla="*/ 1341611 w 1785146"/>
              <a:gd name="connsiteY86" fmla="*/ 29628 h 295034"/>
              <a:gd name="connsiteX87" fmla="*/ 1204923 w 1785146"/>
              <a:gd name="connsiteY87" fmla="*/ 25395 h 295034"/>
              <a:gd name="connsiteX88" fmla="*/ 1196334 w 1785146"/>
              <a:gd name="connsiteY88" fmla="*/ 21163 h 295034"/>
              <a:gd name="connsiteX89" fmla="*/ 1209156 w 1785146"/>
              <a:gd name="connsiteY89" fmla="*/ 21163 h 295034"/>
              <a:gd name="connsiteX90" fmla="*/ 1503817 w 1785146"/>
              <a:gd name="connsiteY90" fmla="*/ 29628 h 295034"/>
              <a:gd name="connsiteX91" fmla="*/ 1627682 w 1785146"/>
              <a:gd name="connsiteY91" fmla="*/ 33860 h 295034"/>
              <a:gd name="connsiteX92" fmla="*/ 1525229 w 1785146"/>
              <a:gd name="connsiteY92" fmla="*/ 29628 h 295034"/>
              <a:gd name="connsiteX93" fmla="*/ 1520996 w 1785146"/>
              <a:gd name="connsiteY93" fmla="*/ 29628 h 295034"/>
              <a:gd name="connsiteX94" fmla="*/ 1661916 w 1785146"/>
              <a:gd name="connsiteY94" fmla="*/ 29628 h 295034"/>
              <a:gd name="connsiteX95" fmla="*/ 1457011 w 1785146"/>
              <a:gd name="connsiteY95" fmla="*/ 16930 h 295034"/>
              <a:gd name="connsiteX96" fmla="*/ 1461242 w 1785146"/>
              <a:gd name="connsiteY96" fmla="*/ 21163 h 295034"/>
              <a:gd name="connsiteX97" fmla="*/ 1422777 w 1785146"/>
              <a:gd name="connsiteY97" fmla="*/ 16930 h 295034"/>
              <a:gd name="connsiteX98" fmla="*/ 1422777 w 1785146"/>
              <a:gd name="connsiteY98" fmla="*/ 16930 h 295034"/>
              <a:gd name="connsiteX99" fmla="*/ 1422777 w 1785146"/>
              <a:gd name="connsiteY99" fmla="*/ 16930 h 295034"/>
              <a:gd name="connsiteX100" fmla="*/ 1418544 w 1785146"/>
              <a:gd name="connsiteY100" fmla="*/ 16930 h 295034"/>
              <a:gd name="connsiteX101" fmla="*/ 1392900 w 1785146"/>
              <a:gd name="connsiteY101" fmla="*/ 12698 h 295034"/>
              <a:gd name="connsiteX102" fmla="*/ 1388667 w 1785146"/>
              <a:gd name="connsiteY102" fmla="*/ 16930 h 295034"/>
              <a:gd name="connsiteX103" fmla="*/ 1380077 w 1785146"/>
              <a:gd name="connsiteY103" fmla="*/ 12698 h 295034"/>
              <a:gd name="connsiteX104" fmla="*/ 1380077 w 1785146"/>
              <a:gd name="connsiteY104" fmla="*/ 16930 h 295034"/>
              <a:gd name="connsiteX105" fmla="*/ 1213513 w 1785146"/>
              <a:gd name="connsiteY105" fmla="*/ 12698 h 295034"/>
              <a:gd name="connsiteX106" fmla="*/ 1217746 w 1785146"/>
              <a:gd name="connsiteY106" fmla="*/ 8465 h 295034"/>
              <a:gd name="connsiteX107" fmla="*/ 1192101 w 1785146"/>
              <a:gd name="connsiteY107" fmla="*/ 12698 h 295034"/>
              <a:gd name="connsiteX108" fmla="*/ 1102471 w 1785146"/>
              <a:gd name="connsiteY108" fmla="*/ 12698 h 295034"/>
              <a:gd name="connsiteX109" fmla="*/ 1098238 w 1785146"/>
              <a:gd name="connsiteY109" fmla="*/ 8465 h 295034"/>
              <a:gd name="connsiteX110" fmla="*/ 1098238 w 1785146"/>
              <a:gd name="connsiteY110" fmla="*/ 8465 h 295034"/>
              <a:gd name="connsiteX111" fmla="*/ 1085416 w 1785146"/>
              <a:gd name="connsiteY111" fmla="*/ 8465 h 295034"/>
              <a:gd name="connsiteX112" fmla="*/ 1085416 w 1785146"/>
              <a:gd name="connsiteY112" fmla="*/ 8465 h 295034"/>
              <a:gd name="connsiteX113" fmla="*/ 1025662 w 1785146"/>
              <a:gd name="connsiteY113" fmla="*/ 8465 h 295034"/>
              <a:gd name="connsiteX114" fmla="*/ 1029894 w 1785146"/>
              <a:gd name="connsiteY114" fmla="*/ 8465 h 295034"/>
              <a:gd name="connsiteX115" fmla="*/ 1008483 w 1785146"/>
              <a:gd name="connsiteY115" fmla="*/ 8465 h 295034"/>
              <a:gd name="connsiteX116" fmla="*/ 1008483 w 1785146"/>
              <a:gd name="connsiteY116" fmla="*/ 8465 h 295034"/>
              <a:gd name="connsiteX117" fmla="*/ 918852 w 1785146"/>
              <a:gd name="connsiteY117" fmla="*/ 8465 h 295034"/>
              <a:gd name="connsiteX118" fmla="*/ 918852 w 1785146"/>
              <a:gd name="connsiteY118" fmla="*/ 4232 h 295034"/>
              <a:gd name="connsiteX119" fmla="*/ 910263 w 1785146"/>
              <a:gd name="connsiteY119" fmla="*/ 4232 h 295034"/>
              <a:gd name="connsiteX120" fmla="*/ 867563 w 1785146"/>
              <a:gd name="connsiteY120" fmla="*/ 8465 h 295034"/>
              <a:gd name="connsiteX121" fmla="*/ 854741 w 1785146"/>
              <a:gd name="connsiteY121" fmla="*/ 8465 h 295034"/>
              <a:gd name="connsiteX122" fmla="*/ 807809 w 1785146"/>
              <a:gd name="connsiteY122" fmla="*/ 4232 h 295034"/>
              <a:gd name="connsiteX123" fmla="*/ 782165 w 1785146"/>
              <a:gd name="connsiteY123" fmla="*/ 8465 h 295034"/>
              <a:gd name="connsiteX124" fmla="*/ 769343 w 1785146"/>
              <a:gd name="connsiteY124" fmla="*/ 4232 h 295034"/>
              <a:gd name="connsiteX125" fmla="*/ 696767 w 1785146"/>
              <a:gd name="connsiteY125" fmla="*/ 4232 h 295034"/>
              <a:gd name="connsiteX126" fmla="*/ 692534 w 1785146"/>
              <a:gd name="connsiteY126" fmla="*/ 4232 h 295034"/>
              <a:gd name="connsiteX127" fmla="*/ 688301 w 1785146"/>
              <a:gd name="connsiteY127" fmla="*/ 4232 h 295034"/>
              <a:gd name="connsiteX128" fmla="*/ 684069 w 1785146"/>
              <a:gd name="connsiteY128" fmla="*/ 4232 h 295034"/>
              <a:gd name="connsiteX129" fmla="*/ 637137 w 1785146"/>
              <a:gd name="connsiteY129" fmla="*/ 4232 h 295034"/>
              <a:gd name="connsiteX130" fmla="*/ 611493 w 1785146"/>
              <a:gd name="connsiteY130" fmla="*/ 4232 h 295034"/>
              <a:gd name="connsiteX131" fmla="*/ 329654 w 1785146"/>
              <a:gd name="connsiteY131" fmla="*/ 4232 h 295034"/>
              <a:gd name="connsiteX132" fmla="*/ 329654 w 1785146"/>
              <a:gd name="connsiteY132" fmla="*/ 0 h 295034"/>
              <a:gd name="connsiteX133" fmla="*/ 359531 w 1785146"/>
              <a:gd name="connsiteY133" fmla="*/ 0 h 295034"/>
              <a:gd name="connsiteX134" fmla="*/ 257078 w 1785146"/>
              <a:gd name="connsiteY134" fmla="*/ 4232 h 295034"/>
              <a:gd name="connsiteX135" fmla="*/ 5116 w 1785146"/>
              <a:gd name="connsiteY135" fmla="*/ 25395 h 295034"/>
              <a:gd name="connsiteX136" fmla="*/ 13705 w 1785146"/>
              <a:gd name="connsiteY136" fmla="*/ 25395 h 295034"/>
              <a:gd name="connsiteX137" fmla="*/ 883 w 1785146"/>
              <a:gd name="connsiteY137" fmla="*/ 33860 h 295034"/>
              <a:gd name="connsiteX138" fmla="*/ 9473 w 1785146"/>
              <a:gd name="connsiteY138" fmla="*/ 33860 h 295034"/>
              <a:gd name="connsiteX139" fmla="*/ 883 w 1785146"/>
              <a:gd name="connsiteY139" fmla="*/ 38093 h 295034"/>
              <a:gd name="connsiteX140" fmla="*/ 13705 w 1785146"/>
              <a:gd name="connsiteY140" fmla="*/ 42326 h 295034"/>
              <a:gd name="connsiteX141" fmla="*/ 883 w 1785146"/>
              <a:gd name="connsiteY141" fmla="*/ 46558 h 295034"/>
              <a:gd name="connsiteX142" fmla="*/ 883 w 1785146"/>
              <a:gd name="connsiteY142" fmla="*/ 50791 h 295034"/>
              <a:gd name="connsiteX143" fmla="*/ 13705 w 1785146"/>
              <a:gd name="connsiteY143" fmla="*/ 55023 h 295034"/>
              <a:gd name="connsiteX144" fmla="*/ 5116 w 1785146"/>
              <a:gd name="connsiteY144" fmla="*/ 63488 h 295034"/>
              <a:gd name="connsiteX145" fmla="*/ 13705 w 1785146"/>
              <a:gd name="connsiteY145" fmla="*/ 67721 h 295034"/>
              <a:gd name="connsiteX146" fmla="*/ 9473 w 1785146"/>
              <a:gd name="connsiteY146" fmla="*/ 67721 h 295034"/>
              <a:gd name="connsiteX147" fmla="*/ 5241 w 1785146"/>
              <a:gd name="connsiteY147" fmla="*/ 71954 h 295034"/>
              <a:gd name="connsiteX148" fmla="*/ 22295 w 1785146"/>
              <a:gd name="connsiteY148" fmla="*/ 84651 h 295034"/>
              <a:gd name="connsiteX149" fmla="*/ 13705 w 1785146"/>
              <a:gd name="connsiteY149" fmla="*/ 88884 h 295034"/>
              <a:gd name="connsiteX150" fmla="*/ 26527 w 1785146"/>
              <a:gd name="connsiteY150" fmla="*/ 88884 h 295034"/>
              <a:gd name="connsiteX151" fmla="*/ 9473 w 1785146"/>
              <a:gd name="connsiteY151" fmla="*/ 93116 h 295034"/>
              <a:gd name="connsiteX152" fmla="*/ 18062 w 1785146"/>
              <a:gd name="connsiteY152" fmla="*/ 97349 h 295034"/>
              <a:gd name="connsiteX153" fmla="*/ 9473 w 1785146"/>
              <a:gd name="connsiteY153" fmla="*/ 101582 h 295034"/>
              <a:gd name="connsiteX154" fmla="*/ 13705 w 1785146"/>
              <a:gd name="connsiteY154" fmla="*/ 101582 h 295034"/>
              <a:gd name="connsiteX155" fmla="*/ 17938 w 1785146"/>
              <a:gd name="connsiteY155" fmla="*/ 105814 h 295034"/>
              <a:gd name="connsiteX156" fmla="*/ 30760 w 1785146"/>
              <a:gd name="connsiteY156" fmla="*/ 110047 h 295034"/>
              <a:gd name="connsiteX157" fmla="*/ 17938 w 1785146"/>
              <a:gd name="connsiteY157" fmla="*/ 110047 h 295034"/>
              <a:gd name="connsiteX158" fmla="*/ 26527 w 1785146"/>
              <a:gd name="connsiteY158" fmla="*/ 114279 h 295034"/>
              <a:gd name="connsiteX159" fmla="*/ 22295 w 1785146"/>
              <a:gd name="connsiteY159" fmla="*/ 114279 h 295034"/>
              <a:gd name="connsiteX160" fmla="*/ 26527 w 1785146"/>
              <a:gd name="connsiteY160" fmla="*/ 118512 h 295034"/>
              <a:gd name="connsiteX161" fmla="*/ 26527 w 1785146"/>
              <a:gd name="connsiteY161" fmla="*/ 126977 h 295034"/>
              <a:gd name="connsiteX162" fmla="*/ 47939 w 1785146"/>
              <a:gd name="connsiteY162" fmla="*/ 135442 h 295034"/>
              <a:gd name="connsiteX163" fmla="*/ 30884 w 1785146"/>
              <a:gd name="connsiteY163" fmla="*/ 139675 h 295034"/>
              <a:gd name="connsiteX164" fmla="*/ 26652 w 1785146"/>
              <a:gd name="connsiteY164" fmla="*/ 139675 h 295034"/>
              <a:gd name="connsiteX165" fmla="*/ 56529 w 1785146"/>
              <a:gd name="connsiteY165" fmla="*/ 148140 h 295034"/>
              <a:gd name="connsiteX166" fmla="*/ 30884 w 1785146"/>
              <a:gd name="connsiteY166" fmla="*/ 152372 h 295034"/>
              <a:gd name="connsiteX167" fmla="*/ 47939 w 1785146"/>
              <a:gd name="connsiteY167" fmla="*/ 152372 h 295034"/>
              <a:gd name="connsiteX168" fmla="*/ 35117 w 1785146"/>
              <a:gd name="connsiteY168" fmla="*/ 160837 h 295034"/>
              <a:gd name="connsiteX169" fmla="*/ 47939 w 1785146"/>
              <a:gd name="connsiteY169" fmla="*/ 165070 h 295034"/>
              <a:gd name="connsiteX170" fmla="*/ 30884 w 1785146"/>
              <a:gd name="connsiteY170" fmla="*/ 173535 h 295034"/>
              <a:gd name="connsiteX171" fmla="*/ 39475 w 1785146"/>
              <a:gd name="connsiteY171" fmla="*/ 173535 h 295034"/>
              <a:gd name="connsiteX172" fmla="*/ 39475 w 1785146"/>
              <a:gd name="connsiteY172" fmla="*/ 182000 h 295034"/>
              <a:gd name="connsiteX173" fmla="*/ 48064 w 1785146"/>
              <a:gd name="connsiteY173" fmla="*/ 186233 h 295034"/>
              <a:gd name="connsiteX174" fmla="*/ 39475 w 1785146"/>
              <a:gd name="connsiteY174" fmla="*/ 190465 h 295034"/>
              <a:gd name="connsiteX175" fmla="*/ 60886 w 1785146"/>
              <a:gd name="connsiteY175" fmla="*/ 194698 h 295034"/>
              <a:gd name="connsiteX176" fmla="*/ 39475 w 1785146"/>
              <a:gd name="connsiteY176" fmla="*/ 198930 h 295034"/>
              <a:gd name="connsiteX177" fmla="*/ 43707 w 1785146"/>
              <a:gd name="connsiteY177" fmla="*/ 203163 h 295034"/>
              <a:gd name="connsiteX178" fmla="*/ 35117 w 1785146"/>
              <a:gd name="connsiteY178" fmla="*/ 203163 h 295034"/>
              <a:gd name="connsiteX179" fmla="*/ 52172 w 1785146"/>
              <a:gd name="connsiteY179" fmla="*/ 207396 h 295034"/>
              <a:gd name="connsiteX180" fmla="*/ 47939 w 1785146"/>
              <a:gd name="connsiteY180" fmla="*/ 207396 h 295034"/>
              <a:gd name="connsiteX181" fmla="*/ 60761 w 1785146"/>
              <a:gd name="connsiteY181" fmla="*/ 211628 h 295034"/>
              <a:gd name="connsiteX182" fmla="*/ 43707 w 1785146"/>
              <a:gd name="connsiteY182" fmla="*/ 215861 h 295034"/>
              <a:gd name="connsiteX183" fmla="*/ 47939 w 1785146"/>
              <a:gd name="connsiteY183" fmla="*/ 215861 h 295034"/>
              <a:gd name="connsiteX184" fmla="*/ 43707 w 1785146"/>
              <a:gd name="connsiteY184" fmla="*/ 220093 h 295034"/>
              <a:gd name="connsiteX185" fmla="*/ 69351 w 1785146"/>
              <a:gd name="connsiteY185" fmla="*/ 220093 h 295034"/>
              <a:gd name="connsiteX186" fmla="*/ 43707 w 1785146"/>
              <a:gd name="connsiteY186" fmla="*/ 224326 h 295034"/>
              <a:gd name="connsiteX187" fmla="*/ 90638 w 1785146"/>
              <a:gd name="connsiteY187" fmla="*/ 228558 h 295034"/>
              <a:gd name="connsiteX188" fmla="*/ 35117 w 1785146"/>
              <a:gd name="connsiteY188" fmla="*/ 237024 h 295034"/>
              <a:gd name="connsiteX189" fmla="*/ 47939 w 1785146"/>
              <a:gd name="connsiteY189" fmla="*/ 241256 h 295034"/>
              <a:gd name="connsiteX190" fmla="*/ 43707 w 1785146"/>
              <a:gd name="connsiteY190" fmla="*/ 241256 h 295034"/>
              <a:gd name="connsiteX191" fmla="*/ 65118 w 1785146"/>
              <a:gd name="connsiteY191" fmla="*/ 245489 h 295034"/>
              <a:gd name="connsiteX192" fmla="*/ 56529 w 1785146"/>
              <a:gd name="connsiteY192" fmla="*/ 249721 h 295034"/>
              <a:gd name="connsiteX193" fmla="*/ 56529 w 1785146"/>
              <a:gd name="connsiteY193" fmla="*/ 249721 h 295034"/>
              <a:gd name="connsiteX194" fmla="*/ 47939 w 1785146"/>
              <a:gd name="connsiteY194" fmla="*/ 253954 h 295034"/>
              <a:gd name="connsiteX195" fmla="*/ 69351 w 1785146"/>
              <a:gd name="connsiteY195" fmla="*/ 258186 h 295034"/>
              <a:gd name="connsiteX196" fmla="*/ 244380 w 1785146"/>
              <a:gd name="connsiteY196" fmla="*/ 283582 h 295034"/>
              <a:gd name="connsiteX197" fmla="*/ 244380 w 1785146"/>
              <a:gd name="connsiteY197" fmla="*/ 283582 h 295034"/>
              <a:gd name="connsiteX198" fmla="*/ 351190 w 1785146"/>
              <a:gd name="connsiteY198" fmla="*/ 287814 h 295034"/>
              <a:gd name="connsiteX199" fmla="*/ 372602 w 1785146"/>
              <a:gd name="connsiteY199" fmla="*/ 292047 h 295034"/>
              <a:gd name="connsiteX200" fmla="*/ 1013088 w 1785146"/>
              <a:gd name="connsiteY200" fmla="*/ 292047 h 295034"/>
              <a:gd name="connsiteX201" fmla="*/ 1051556 w 1785146"/>
              <a:gd name="connsiteY201" fmla="*/ 292047 h 295034"/>
              <a:gd name="connsiteX202" fmla="*/ 1299285 w 1785146"/>
              <a:gd name="connsiteY202" fmla="*/ 292047 h 295034"/>
              <a:gd name="connsiteX203" fmla="*/ 1295052 w 1785146"/>
              <a:gd name="connsiteY203" fmla="*/ 292047 h 295034"/>
              <a:gd name="connsiteX204" fmla="*/ 1367628 w 1785146"/>
              <a:gd name="connsiteY204" fmla="*/ 287814 h 295034"/>
              <a:gd name="connsiteX205" fmla="*/ 1371861 w 1785146"/>
              <a:gd name="connsiteY205" fmla="*/ 292047 h 295034"/>
              <a:gd name="connsiteX206" fmla="*/ 1435972 w 1785146"/>
              <a:gd name="connsiteY206" fmla="*/ 287814 h 295034"/>
              <a:gd name="connsiteX207" fmla="*/ 1713578 w 1785146"/>
              <a:gd name="connsiteY207" fmla="*/ 283582 h 295034"/>
              <a:gd name="connsiteX208" fmla="*/ 1666646 w 1785146"/>
              <a:gd name="connsiteY208" fmla="*/ 279349 h 295034"/>
              <a:gd name="connsiteX209" fmla="*/ 1777689 w 1785146"/>
              <a:gd name="connsiteY209" fmla="*/ 266652 h 295034"/>
              <a:gd name="connsiteX210" fmla="*/ 1332647 w 1785146"/>
              <a:gd name="connsiteY210" fmla="*/ 262419 h 295034"/>
              <a:gd name="connsiteX211" fmla="*/ 1332647 w 1785146"/>
              <a:gd name="connsiteY211" fmla="*/ 262419 h 295034"/>
              <a:gd name="connsiteX212" fmla="*/ 1430868 w 1785146"/>
              <a:gd name="connsiteY212" fmla="*/ 55148 h 295034"/>
              <a:gd name="connsiteX213" fmla="*/ 1422278 w 1785146"/>
              <a:gd name="connsiteY213" fmla="*/ 55148 h 295034"/>
              <a:gd name="connsiteX214" fmla="*/ 1413688 w 1785146"/>
              <a:gd name="connsiteY214" fmla="*/ 55148 h 295034"/>
              <a:gd name="connsiteX215" fmla="*/ 1430868 w 1785146"/>
              <a:gd name="connsiteY215" fmla="*/ 55148 h 295034"/>
              <a:gd name="connsiteX216" fmla="*/ 1430868 w 1785146"/>
              <a:gd name="connsiteY216" fmla="*/ 55148 h 295034"/>
              <a:gd name="connsiteX217" fmla="*/ 1430868 w 1785146"/>
              <a:gd name="connsiteY217" fmla="*/ 55148 h 295034"/>
              <a:gd name="connsiteX218" fmla="*/ 1319825 w 1785146"/>
              <a:gd name="connsiteY218" fmla="*/ 287814 h 295034"/>
              <a:gd name="connsiteX219" fmla="*/ 1345469 w 1785146"/>
              <a:gd name="connsiteY219" fmla="*/ 287814 h 295034"/>
              <a:gd name="connsiteX220" fmla="*/ 1319825 w 1785146"/>
              <a:gd name="connsiteY220" fmla="*/ 287814 h 295034"/>
              <a:gd name="connsiteX221" fmla="*/ 1319825 w 1785146"/>
              <a:gd name="connsiteY221" fmla="*/ 287814 h 295034"/>
              <a:gd name="connsiteX222" fmla="*/ 1371114 w 1785146"/>
              <a:gd name="connsiteY222" fmla="*/ 275117 h 295034"/>
              <a:gd name="connsiteX223" fmla="*/ 1362524 w 1785146"/>
              <a:gd name="connsiteY223" fmla="*/ 275117 h 295034"/>
              <a:gd name="connsiteX224" fmla="*/ 1221605 w 1785146"/>
              <a:gd name="connsiteY224" fmla="*/ 275117 h 295034"/>
              <a:gd name="connsiteX225" fmla="*/ 1200193 w 1785146"/>
              <a:gd name="connsiteY225" fmla="*/ 275117 h 295034"/>
              <a:gd name="connsiteX226" fmla="*/ 1221605 w 1785146"/>
              <a:gd name="connsiteY226" fmla="*/ 275117 h 295034"/>
              <a:gd name="connsiteX227" fmla="*/ 1388168 w 1785146"/>
              <a:gd name="connsiteY227" fmla="*/ 270884 h 295034"/>
              <a:gd name="connsiteX228" fmla="*/ 1400991 w 1785146"/>
              <a:gd name="connsiteY228" fmla="*/ 275117 h 295034"/>
              <a:gd name="connsiteX229" fmla="*/ 1482156 w 1785146"/>
              <a:gd name="connsiteY229" fmla="*/ 275117 h 295034"/>
              <a:gd name="connsiteX230" fmla="*/ 1371114 w 1785146"/>
              <a:gd name="connsiteY230" fmla="*/ 275117 h 295034"/>
              <a:gd name="connsiteX231" fmla="*/ 1371114 w 1785146"/>
              <a:gd name="connsiteY231" fmla="*/ 275117 h 295034"/>
              <a:gd name="connsiteX232" fmla="*/ 1371114 w 1785146"/>
              <a:gd name="connsiteY232" fmla="*/ 275117 h 295034"/>
              <a:gd name="connsiteX233" fmla="*/ 1605897 w 1785146"/>
              <a:gd name="connsiteY233" fmla="*/ 279349 h 295034"/>
              <a:gd name="connsiteX234" fmla="*/ 1503444 w 1785146"/>
              <a:gd name="connsiteY234" fmla="*/ 279349 h 295034"/>
              <a:gd name="connsiteX235" fmla="*/ 1503444 w 1785146"/>
              <a:gd name="connsiteY235" fmla="*/ 275117 h 295034"/>
              <a:gd name="connsiteX236" fmla="*/ 1605897 w 1785146"/>
              <a:gd name="connsiteY236" fmla="*/ 279349 h 295034"/>
              <a:gd name="connsiteX237" fmla="*/ 1657186 w 1785146"/>
              <a:gd name="connsiteY237" fmla="*/ 279349 h 295034"/>
              <a:gd name="connsiteX238" fmla="*/ 1605897 w 1785146"/>
              <a:gd name="connsiteY238" fmla="*/ 279349 h 295034"/>
              <a:gd name="connsiteX239" fmla="*/ 1605897 w 1785146"/>
              <a:gd name="connsiteY239" fmla="*/ 279349 h 2950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</a:cxnLst>
            <a:rect l="l" t="t" r="r" b="b"/>
            <a:pathLst>
              <a:path w="1785146" h="295034">
                <a:moveTo>
                  <a:pt x="1332647" y="262419"/>
                </a:moveTo>
                <a:cubicBezTo>
                  <a:pt x="1332647" y="258186"/>
                  <a:pt x="1332647" y="258186"/>
                  <a:pt x="1332647" y="258186"/>
                </a:cubicBezTo>
                <a:cubicBezTo>
                  <a:pt x="1349702" y="258186"/>
                  <a:pt x="1366757" y="258186"/>
                  <a:pt x="1383936" y="258186"/>
                </a:cubicBezTo>
                <a:cubicBezTo>
                  <a:pt x="1388168" y="258186"/>
                  <a:pt x="1388168" y="258186"/>
                  <a:pt x="1388168" y="258186"/>
                </a:cubicBezTo>
                <a:cubicBezTo>
                  <a:pt x="1383936" y="258186"/>
                  <a:pt x="1375346" y="258186"/>
                  <a:pt x="1371114" y="253954"/>
                </a:cubicBezTo>
                <a:cubicBezTo>
                  <a:pt x="1503444" y="253954"/>
                  <a:pt x="1503444" y="253954"/>
                  <a:pt x="1503444" y="253954"/>
                </a:cubicBezTo>
                <a:cubicBezTo>
                  <a:pt x="1512033" y="253954"/>
                  <a:pt x="1512033" y="253954"/>
                  <a:pt x="1512033" y="253954"/>
                </a:cubicBezTo>
                <a:cubicBezTo>
                  <a:pt x="1584610" y="253954"/>
                  <a:pt x="1661543" y="258186"/>
                  <a:pt x="1729762" y="253954"/>
                </a:cubicBezTo>
                <a:cubicBezTo>
                  <a:pt x="1721171" y="249721"/>
                  <a:pt x="1721171" y="249721"/>
                  <a:pt x="1721171" y="249721"/>
                </a:cubicBezTo>
                <a:cubicBezTo>
                  <a:pt x="1742583" y="249721"/>
                  <a:pt x="1768103" y="249721"/>
                  <a:pt x="1785282" y="245489"/>
                </a:cubicBezTo>
                <a:cubicBezTo>
                  <a:pt x="1635774" y="241256"/>
                  <a:pt x="1486389" y="249721"/>
                  <a:pt x="1345469" y="237024"/>
                </a:cubicBezTo>
                <a:cubicBezTo>
                  <a:pt x="1345469" y="237024"/>
                  <a:pt x="1349702" y="237024"/>
                  <a:pt x="1349702" y="232791"/>
                </a:cubicBezTo>
                <a:cubicBezTo>
                  <a:pt x="1486389" y="232791"/>
                  <a:pt x="1627309" y="245489"/>
                  <a:pt x="1763872" y="237024"/>
                </a:cubicBezTo>
                <a:cubicBezTo>
                  <a:pt x="1725404" y="232791"/>
                  <a:pt x="1678473" y="232791"/>
                  <a:pt x="1640007" y="228558"/>
                </a:cubicBezTo>
                <a:lnTo>
                  <a:pt x="1640007" y="228558"/>
                </a:lnTo>
                <a:cubicBezTo>
                  <a:pt x="1704118" y="228558"/>
                  <a:pt x="1704118" y="228558"/>
                  <a:pt x="1704118" y="228558"/>
                </a:cubicBezTo>
                <a:cubicBezTo>
                  <a:pt x="1605897" y="224326"/>
                  <a:pt x="1605897" y="224326"/>
                  <a:pt x="1605897" y="224326"/>
                </a:cubicBezTo>
                <a:cubicBezTo>
                  <a:pt x="1605897" y="228558"/>
                  <a:pt x="1610130" y="228558"/>
                  <a:pt x="1605897" y="228558"/>
                </a:cubicBezTo>
                <a:cubicBezTo>
                  <a:pt x="1601664" y="228558"/>
                  <a:pt x="1593075" y="228558"/>
                  <a:pt x="1593075" y="224326"/>
                </a:cubicBezTo>
                <a:cubicBezTo>
                  <a:pt x="1588842" y="228558"/>
                  <a:pt x="1580253" y="224326"/>
                  <a:pt x="1580253" y="228558"/>
                </a:cubicBezTo>
                <a:cubicBezTo>
                  <a:pt x="1546143" y="228558"/>
                  <a:pt x="1507676" y="224326"/>
                  <a:pt x="1464977" y="224326"/>
                </a:cubicBezTo>
                <a:cubicBezTo>
                  <a:pt x="1460745" y="220093"/>
                  <a:pt x="1460745" y="220093"/>
                  <a:pt x="1460745" y="220093"/>
                </a:cubicBezTo>
                <a:cubicBezTo>
                  <a:pt x="1469334" y="220093"/>
                  <a:pt x="1469334" y="220093"/>
                  <a:pt x="1469334" y="220093"/>
                </a:cubicBezTo>
                <a:cubicBezTo>
                  <a:pt x="1554733" y="220093"/>
                  <a:pt x="1640131" y="224326"/>
                  <a:pt x="1717064" y="220093"/>
                </a:cubicBezTo>
                <a:cubicBezTo>
                  <a:pt x="1614611" y="215861"/>
                  <a:pt x="1503568" y="215861"/>
                  <a:pt x="1401115" y="207396"/>
                </a:cubicBezTo>
                <a:cubicBezTo>
                  <a:pt x="1486513" y="207396"/>
                  <a:pt x="1576144" y="211628"/>
                  <a:pt x="1665900" y="211628"/>
                </a:cubicBezTo>
                <a:cubicBezTo>
                  <a:pt x="1674489" y="207396"/>
                  <a:pt x="1674489" y="207396"/>
                  <a:pt x="1674489" y="207396"/>
                </a:cubicBezTo>
                <a:cubicBezTo>
                  <a:pt x="1738600" y="207396"/>
                  <a:pt x="1738600" y="207396"/>
                  <a:pt x="1738600" y="207396"/>
                </a:cubicBezTo>
                <a:cubicBezTo>
                  <a:pt x="1636147" y="203163"/>
                  <a:pt x="1529337" y="198930"/>
                  <a:pt x="1422651" y="198930"/>
                </a:cubicBezTo>
                <a:cubicBezTo>
                  <a:pt x="1426884" y="194698"/>
                  <a:pt x="1431241" y="194698"/>
                  <a:pt x="1435473" y="194698"/>
                </a:cubicBezTo>
                <a:cubicBezTo>
                  <a:pt x="1529461" y="198930"/>
                  <a:pt x="1623325" y="203163"/>
                  <a:pt x="1717313" y="198930"/>
                </a:cubicBezTo>
                <a:cubicBezTo>
                  <a:pt x="1691669" y="198930"/>
                  <a:pt x="1666024" y="194698"/>
                  <a:pt x="1640504" y="190465"/>
                </a:cubicBezTo>
                <a:cubicBezTo>
                  <a:pt x="1653326" y="186233"/>
                  <a:pt x="1674614" y="194698"/>
                  <a:pt x="1691793" y="190465"/>
                </a:cubicBezTo>
                <a:cubicBezTo>
                  <a:pt x="1653326" y="186233"/>
                  <a:pt x="1653326" y="186233"/>
                  <a:pt x="1653326" y="186233"/>
                </a:cubicBezTo>
                <a:cubicBezTo>
                  <a:pt x="1644737" y="177768"/>
                  <a:pt x="1619217" y="186233"/>
                  <a:pt x="1606395" y="177768"/>
                </a:cubicBezTo>
                <a:cubicBezTo>
                  <a:pt x="1623449" y="177768"/>
                  <a:pt x="1623449" y="177768"/>
                  <a:pt x="1623449" y="177768"/>
                </a:cubicBezTo>
                <a:cubicBezTo>
                  <a:pt x="1529461" y="169303"/>
                  <a:pt x="1529461" y="169303"/>
                  <a:pt x="1529461" y="169303"/>
                </a:cubicBezTo>
                <a:cubicBezTo>
                  <a:pt x="1657559" y="169303"/>
                  <a:pt x="1657559" y="169303"/>
                  <a:pt x="1657559" y="169303"/>
                </a:cubicBezTo>
                <a:cubicBezTo>
                  <a:pt x="1666149" y="160837"/>
                  <a:pt x="1687436" y="169303"/>
                  <a:pt x="1696026" y="165070"/>
                </a:cubicBezTo>
                <a:cubicBezTo>
                  <a:pt x="1610627" y="160837"/>
                  <a:pt x="1610627" y="160837"/>
                  <a:pt x="1610627" y="160837"/>
                </a:cubicBezTo>
                <a:cubicBezTo>
                  <a:pt x="1606395" y="160837"/>
                  <a:pt x="1606395" y="160837"/>
                  <a:pt x="1606395" y="160837"/>
                </a:cubicBezTo>
                <a:cubicBezTo>
                  <a:pt x="1623449" y="156605"/>
                  <a:pt x="1644861" y="165070"/>
                  <a:pt x="1666149" y="160837"/>
                </a:cubicBezTo>
                <a:cubicBezTo>
                  <a:pt x="1683203" y="156605"/>
                  <a:pt x="1704615" y="160837"/>
                  <a:pt x="1721670" y="156605"/>
                </a:cubicBezTo>
                <a:cubicBezTo>
                  <a:pt x="1610627" y="156605"/>
                  <a:pt x="1512407" y="148140"/>
                  <a:pt x="1401365" y="143907"/>
                </a:cubicBezTo>
                <a:cubicBezTo>
                  <a:pt x="1397132" y="143907"/>
                  <a:pt x="1397132" y="143907"/>
                  <a:pt x="1397132" y="143907"/>
                </a:cubicBezTo>
                <a:cubicBezTo>
                  <a:pt x="1397132" y="139675"/>
                  <a:pt x="1401365" y="143907"/>
                  <a:pt x="1405722" y="143907"/>
                </a:cubicBezTo>
                <a:cubicBezTo>
                  <a:pt x="1380077" y="135442"/>
                  <a:pt x="1345968" y="139675"/>
                  <a:pt x="1316091" y="135442"/>
                </a:cubicBezTo>
                <a:cubicBezTo>
                  <a:pt x="1410079" y="131209"/>
                  <a:pt x="1508298" y="143907"/>
                  <a:pt x="1606519" y="139675"/>
                </a:cubicBezTo>
                <a:cubicBezTo>
                  <a:pt x="1521121" y="131209"/>
                  <a:pt x="1427134" y="131209"/>
                  <a:pt x="1337503" y="126977"/>
                </a:cubicBezTo>
                <a:cubicBezTo>
                  <a:pt x="1350325" y="122744"/>
                  <a:pt x="1371612" y="126977"/>
                  <a:pt x="1384434" y="122744"/>
                </a:cubicBezTo>
                <a:cubicBezTo>
                  <a:pt x="1401489" y="126977"/>
                  <a:pt x="1418544" y="126977"/>
                  <a:pt x="1435723" y="126977"/>
                </a:cubicBezTo>
                <a:cubicBezTo>
                  <a:pt x="1410079" y="118512"/>
                  <a:pt x="1384434" y="126977"/>
                  <a:pt x="1363147" y="122744"/>
                </a:cubicBezTo>
                <a:cubicBezTo>
                  <a:pt x="1427258" y="114279"/>
                  <a:pt x="1487012" y="126977"/>
                  <a:pt x="1550998" y="122744"/>
                </a:cubicBezTo>
                <a:cubicBezTo>
                  <a:pt x="1486888" y="118512"/>
                  <a:pt x="1486888" y="118512"/>
                  <a:pt x="1486888" y="118512"/>
                </a:cubicBezTo>
                <a:cubicBezTo>
                  <a:pt x="1465475" y="110047"/>
                  <a:pt x="1435599" y="118512"/>
                  <a:pt x="1418544" y="110047"/>
                </a:cubicBezTo>
                <a:cubicBezTo>
                  <a:pt x="1474064" y="105814"/>
                  <a:pt x="1525353" y="110047"/>
                  <a:pt x="1576518" y="114279"/>
                </a:cubicBezTo>
                <a:cubicBezTo>
                  <a:pt x="1563695" y="114279"/>
                  <a:pt x="1542408" y="114279"/>
                  <a:pt x="1529586" y="114279"/>
                </a:cubicBezTo>
                <a:lnTo>
                  <a:pt x="1529586" y="114279"/>
                </a:lnTo>
                <a:cubicBezTo>
                  <a:pt x="1550998" y="110047"/>
                  <a:pt x="1572285" y="118512"/>
                  <a:pt x="1589340" y="114279"/>
                </a:cubicBezTo>
                <a:cubicBezTo>
                  <a:pt x="1585107" y="114279"/>
                  <a:pt x="1580750" y="114279"/>
                  <a:pt x="1580750" y="114279"/>
                </a:cubicBezTo>
                <a:cubicBezTo>
                  <a:pt x="1614860" y="110047"/>
                  <a:pt x="1653326" y="118512"/>
                  <a:pt x="1687560" y="114279"/>
                </a:cubicBezTo>
                <a:cubicBezTo>
                  <a:pt x="1614984" y="110047"/>
                  <a:pt x="1614984" y="110047"/>
                  <a:pt x="1614984" y="110047"/>
                </a:cubicBezTo>
                <a:cubicBezTo>
                  <a:pt x="1585107" y="105814"/>
                  <a:pt x="1559463" y="110047"/>
                  <a:pt x="1525353" y="105814"/>
                </a:cubicBezTo>
                <a:cubicBezTo>
                  <a:pt x="1529586" y="101582"/>
                  <a:pt x="1529586" y="101582"/>
                  <a:pt x="1529586" y="101582"/>
                </a:cubicBezTo>
                <a:cubicBezTo>
                  <a:pt x="1606395" y="110047"/>
                  <a:pt x="1666273" y="97349"/>
                  <a:pt x="1747314" y="101582"/>
                </a:cubicBezTo>
                <a:cubicBezTo>
                  <a:pt x="1743082" y="101582"/>
                  <a:pt x="1743082" y="101582"/>
                  <a:pt x="1743082" y="101582"/>
                </a:cubicBezTo>
                <a:cubicBezTo>
                  <a:pt x="1435599" y="88884"/>
                  <a:pt x="1435599" y="88884"/>
                  <a:pt x="1435599" y="88884"/>
                </a:cubicBezTo>
                <a:cubicBezTo>
                  <a:pt x="1388667" y="88884"/>
                  <a:pt x="1388667" y="88884"/>
                  <a:pt x="1388667" y="88884"/>
                </a:cubicBezTo>
                <a:cubicBezTo>
                  <a:pt x="1435599" y="84651"/>
                  <a:pt x="1478297" y="93116"/>
                  <a:pt x="1525353" y="88884"/>
                </a:cubicBezTo>
                <a:cubicBezTo>
                  <a:pt x="1491245" y="84651"/>
                  <a:pt x="1452778" y="84651"/>
                  <a:pt x="1418544" y="84651"/>
                </a:cubicBezTo>
                <a:cubicBezTo>
                  <a:pt x="1422777" y="80419"/>
                  <a:pt x="1422777" y="80419"/>
                  <a:pt x="1422777" y="80419"/>
                </a:cubicBezTo>
                <a:cubicBezTo>
                  <a:pt x="1465475" y="80419"/>
                  <a:pt x="1520996" y="84651"/>
                  <a:pt x="1559463" y="76186"/>
                </a:cubicBezTo>
                <a:cubicBezTo>
                  <a:pt x="1555230" y="76186"/>
                  <a:pt x="1550873" y="76186"/>
                  <a:pt x="1550873" y="76186"/>
                </a:cubicBezTo>
                <a:cubicBezTo>
                  <a:pt x="1559463" y="71954"/>
                  <a:pt x="1559463" y="71954"/>
                  <a:pt x="1559463" y="71954"/>
                </a:cubicBezTo>
                <a:cubicBezTo>
                  <a:pt x="1512531" y="71954"/>
                  <a:pt x="1512531" y="71954"/>
                  <a:pt x="1512531" y="71954"/>
                </a:cubicBezTo>
                <a:cubicBezTo>
                  <a:pt x="1499709" y="63488"/>
                  <a:pt x="1474064" y="67721"/>
                  <a:pt x="1457011" y="63488"/>
                </a:cubicBezTo>
                <a:cubicBezTo>
                  <a:pt x="1461242" y="63488"/>
                  <a:pt x="1461242" y="63488"/>
                  <a:pt x="1461242" y="63488"/>
                </a:cubicBezTo>
                <a:cubicBezTo>
                  <a:pt x="1503941" y="63488"/>
                  <a:pt x="1550873" y="63488"/>
                  <a:pt x="1593572" y="63488"/>
                </a:cubicBezTo>
                <a:cubicBezTo>
                  <a:pt x="1465475" y="59256"/>
                  <a:pt x="1465475" y="59256"/>
                  <a:pt x="1465475" y="59256"/>
                </a:cubicBezTo>
                <a:cubicBezTo>
                  <a:pt x="1486888" y="55023"/>
                  <a:pt x="1508174" y="59256"/>
                  <a:pt x="1529586" y="55023"/>
                </a:cubicBezTo>
                <a:cubicBezTo>
                  <a:pt x="1525353" y="55023"/>
                  <a:pt x="1525353" y="55023"/>
                  <a:pt x="1525353" y="55023"/>
                </a:cubicBezTo>
                <a:cubicBezTo>
                  <a:pt x="1478421" y="55023"/>
                  <a:pt x="1435723" y="50791"/>
                  <a:pt x="1388667" y="50791"/>
                </a:cubicBezTo>
                <a:cubicBezTo>
                  <a:pt x="1435599" y="46558"/>
                  <a:pt x="1478297" y="50791"/>
                  <a:pt x="1520996" y="50791"/>
                </a:cubicBezTo>
                <a:cubicBezTo>
                  <a:pt x="1482530" y="46558"/>
                  <a:pt x="1482530" y="46558"/>
                  <a:pt x="1482530" y="46558"/>
                </a:cubicBezTo>
                <a:cubicBezTo>
                  <a:pt x="1525229" y="46558"/>
                  <a:pt x="1559338" y="50791"/>
                  <a:pt x="1602038" y="46558"/>
                </a:cubicBezTo>
                <a:cubicBezTo>
                  <a:pt x="1499584" y="38093"/>
                  <a:pt x="1397132" y="38093"/>
                  <a:pt x="1290322" y="33860"/>
                </a:cubicBezTo>
                <a:cubicBezTo>
                  <a:pt x="1307377" y="25395"/>
                  <a:pt x="1333021" y="33860"/>
                  <a:pt x="1341611" y="29628"/>
                </a:cubicBezTo>
                <a:cubicBezTo>
                  <a:pt x="1298912" y="25395"/>
                  <a:pt x="1251980" y="25395"/>
                  <a:pt x="1204923" y="25395"/>
                </a:cubicBezTo>
                <a:cubicBezTo>
                  <a:pt x="1196334" y="25395"/>
                  <a:pt x="1204923" y="21163"/>
                  <a:pt x="1196334" y="21163"/>
                </a:cubicBezTo>
                <a:cubicBezTo>
                  <a:pt x="1200566" y="21163"/>
                  <a:pt x="1204923" y="21163"/>
                  <a:pt x="1209156" y="21163"/>
                </a:cubicBezTo>
                <a:cubicBezTo>
                  <a:pt x="1503817" y="29628"/>
                  <a:pt x="1503817" y="29628"/>
                  <a:pt x="1503817" y="29628"/>
                </a:cubicBezTo>
                <a:cubicBezTo>
                  <a:pt x="1546516" y="33860"/>
                  <a:pt x="1589215" y="33860"/>
                  <a:pt x="1627682" y="33860"/>
                </a:cubicBezTo>
                <a:cubicBezTo>
                  <a:pt x="1525229" y="29628"/>
                  <a:pt x="1525229" y="29628"/>
                  <a:pt x="1525229" y="29628"/>
                </a:cubicBezTo>
                <a:cubicBezTo>
                  <a:pt x="1520996" y="29628"/>
                  <a:pt x="1520996" y="29628"/>
                  <a:pt x="1520996" y="29628"/>
                </a:cubicBezTo>
                <a:cubicBezTo>
                  <a:pt x="1567928" y="29628"/>
                  <a:pt x="1614984" y="33860"/>
                  <a:pt x="1661916" y="29628"/>
                </a:cubicBezTo>
                <a:cubicBezTo>
                  <a:pt x="1589340" y="33860"/>
                  <a:pt x="1525229" y="12698"/>
                  <a:pt x="1457011" y="16930"/>
                </a:cubicBezTo>
                <a:cubicBezTo>
                  <a:pt x="1461242" y="16930"/>
                  <a:pt x="1461242" y="16930"/>
                  <a:pt x="1461242" y="21163"/>
                </a:cubicBezTo>
                <a:cubicBezTo>
                  <a:pt x="1448420" y="21163"/>
                  <a:pt x="1435599" y="21163"/>
                  <a:pt x="1422777" y="16930"/>
                </a:cubicBezTo>
                <a:lnTo>
                  <a:pt x="1422777" y="16930"/>
                </a:lnTo>
                <a:lnTo>
                  <a:pt x="1422777" y="16930"/>
                </a:lnTo>
                <a:lnTo>
                  <a:pt x="1418544" y="16930"/>
                </a:lnTo>
                <a:cubicBezTo>
                  <a:pt x="1409953" y="16930"/>
                  <a:pt x="1397132" y="21163"/>
                  <a:pt x="1392900" y="12698"/>
                </a:cubicBezTo>
                <a:cubicBezTo>
                  <a:pt x="1388667" y="16930"/>
                  <a:pt x="1388667" y="16930"/>
                  <a:pt x="1388667" y="16930"/>
                </a:cubicBezTo>
                <a:cubicBezTo>
                  <a:pt x="1380077" y="12698"/>
                  <a:pt x="1380077" y="12698"/>
                  <a:pt x="1380077" y="12698"/>
                </a:cubicBezTo>
                <a:cubicBezTo>
                  <a:pt x="1380077" y="16930"/>
                  <a:pt x="1380077" y="16930"/>
                  <a:pt x="1380077" y="16930"/>
                </a:cubicBezTo>
                <a:cubicBezTo>
                  <a:pt x="1213513" y="12698"/>
                  <a:pt x="1213513" y="12698"/>
                  <a:pt x="1213513" y="12698"/>
                </a:cubicBezTo>
                <a:cubicBezTo>
                  <a:pt x="1217746" y="8465"/>
                  <a:pt x="1217746" y="8465"/>
                  <a:pt x="1217746" y="8465"/>
                </a:cubicBezTo>
                <a:cubicBezTo>
                  <a:pt x="1209156" y="12698"/>
                  <a:pt x="1192101" y="4232"/>
                  <a:pt x="1192101" y="12698"/>
                </a:cubicBezTo>
                <a:cubicBezTo>
                  <a:pt x="1102471" y="12698"/>
                  <a:pt x="1102471" y="12698"/>
                  <a:pt x="1102471" y="12698"/>
                </a:cubicBezTo>
                <a:cubicBezTo>
                  <a:pt x="1098238" y="8465"/>
                  <a:pt x="1098238" y="8465"/>
                  <a:pt x="1098238" y="8465"/>
                </a:cubicBezTo>
                <a:lnTo>
                  <a:pt x="1098238" y="8465"/>
                </a:lnTo>
                <a:cubicBezTo>
                  <a:pt x="1085416" y="8465"/>
                  <a:pt x="1085416" y="8465"/>
                  <a:pt x="1085416" y="8465"/>
                </a:cubicBezTo>
                <a:lnTo>
                  <a:pt x="1085416" y="8465"/>
                </a:lnTo>
                <a:cubicBezTo>
                  <a:pt x="1068361" y="12698"/>
                  <a:pt x="1046949" y="12698"/>
                  <a:pt x="1025662" y="8465"/>
                </a:cubicBezTo>
                <a:lnTo>
                  <a:pt x="1029894" y="8465"/>
                </a:lnTo>
                <a:cubicBezTo>
                  <a:pt x="1008483" y="8465"/>
                  <a:pt x="1008483" y="8465"/>
                  <a:pt x="1008483" y="8465"/>
                </a:cubicBezTo>
                <a:lnTo>
                  <a:pt x="1008483" y="8465"/>
                </a:lnTo>
                <a:cubicBezTo>
                  <a:pt x="978606" y="12698"/>
                  <a:pt x="948729" y="8465"/>
                  <a:pt x="918852" y="8465"/>
                </a:cubicBezTo>
                <a:cubicBezTo>
                  <a:pt x="918852" y="4232"/>
                  <a:pt x="918852" y="4232"/>
                  <a:pt x="918852" y="4232"/>
                </a:cubicBezTo>
                <a:cubicBezTo>
                  <a:pt x="914620" y="4232"/>
                  <a:pt x="910263" y="4232"/>
                  <a:pt x="910263" y="4232"/>
                </a:cubicBezTo>
                <a:cubicBezTo>
                  <a:pt x="893208" y="4232"/>
                  <a:pt x="876153" y="0"/>
                  <a:pt x="867563" y="8465"/>
                </a:cubicBezTo>
                <a:cubicBezTo>
                  <a:pt x="863331" y="4232"/>
                  <a:pt x="858974" y="4232"/>
                  <a:pt x="854741" y="8465"/>
                </a:cubicBezTo>
                <a:cubicBezTo>
                  <a:pt x="846152" y="0"/>
                  <a:pt x="824864" y="4232"/>
                  <a:pt x="807809" y="4232"/>
                </a:cubicBezTo>
                <a:cubicBezTo>
                  <a:pt x="807809" y="8465"/>
                  <a:pt x="790755" y="8465"/>
                  <a:pt x="782165" y="8465"/>
                </a:cubicBezTo>
                <a:cubicBezTo>
                  <a:pt x="777932" y="4232"/>
                  <a:pt x="769343" y="8465"/>
                  <a:pt x="769343" y="4232"/>
                </a:cubicBezTo>
                <a:cubicBezTo>
                  <a:pt x="743698" y="-4233"/>
                  <a:pt x="722411" y="12698"/>
                  <a:pt x="696767" y="4232"/>
                </a:cubicBezTo>
                <a:cubicBezTo>
                  <a:pt x="692534" y="4232"/>
                  <a:pt x="692534" y="4232"/>
                  <a:pt x="692534" y="4232"/>
                </a:cubicBezTo>
                <a:cubicBezTo>
                  <a:pt x="688301" y="4232"/>
                  <a:pt x="688301" y="4232"/>
                  <a:pt x="688301" y="4232"/>
                </a:cubicBezTo>
                <a:cubicBezTo>
                  <a:pt x="684069" y="4232"/>
                  <a:pt x="684069" y="4232"/>
                  <a:pt x="684069" y="4232"/>
                </a:cubicBezTo>
                <a:cubicBezTo>
                  <a:pt x="671247" y="4232"/>
                  <a:pt x="649960" y="0"/>
                  <a:pt x="637137" y="4232"/>
                </a:cubicBezTo>
                <a:cubicBezTo>
                  <a:pt x="624315" y="4232"/>
                  <a:pt x="620083" y="4232"/>
                  <a:pt x="611493" y="4232"/>
                </a:cubicBezTo>
                <a:cubicBezTo>
                  <a:pt x="329654" y="4232"/>
                  <a:pt x="329654" y="4232"/>
                  <a:pt x="329654" y="4232"/>
                </a:cubicBezTo>
                <a:cubicBezTo>
                  <a:pt x="329654" y="0"/>
                  <a:pt x="329654" y="0"/>
                  <a:pt x="329654" y="0"/>
                </a:cubicBezTo>
                <a:cubicBezTo>
                  <a:pt x="338244" y="0"/>
                  <a:pt x="363764" y="0"/>
                  <a:pt x="359531" y="0"/>
                </a:cubicBezTo>
                <a:cubicBezTo>
                  <a:pt x="325421" y="0"/>
                  <a:pt x="291187" y="0"/>
                  <a:pt x="257078" y="4232"/>
                </a:cubicBezTo>
                <a:cubicBezTo>
                  <a:pt x="175912" y="12698"/>
                  <a:pt x="82049" y="8465"/>
                  <a:pt x="5116" y="25395"/>
                </a:cubicBezTo>
                <a:cubicBezTo>
                  <a:pt x="9348" y="25395"/>
                  <a:pt x="13705" y="25395"/>
                  <a:pt x="13705" y="25395"/>
                </a:cubicBezTo>
                <a:cubicBezTo>
                  <a:pt x="9473" y="25395"/>
                  <a:pt x="5116" y="29628"/>
                  <a:pt x="883" y="33860"/>
                </a:cubicBezTo>
                <a:cubicBezTo>
                  <a:pt x="5116" y="33860"/>
                  <a:pt x="9473" y="33860"/>
                  <a:pt x="9473" y="33860"/>
                </a:cubicBezTo>
                <a:cubicBezTo>
                  <a:pt x="9473" y="38093"/>
                  <a:pt x="5241" y="38093"/>
                  <a:pt x="883" y="38093"/>
                </a:cubicBezTo>
                <a:cubicBezTo>
                  <a:pt x="5116" y="38093"/>
                  <a:pt x="9473" y="38093"/>
                  <a:pt x="13705" y="42326"/>
                </a:cubicBezTo>
                <a:cubicBezTo>
                  <a:pt x="883" y="46558"/>
                  <a:pt x="883" y="46558"/>
                  <a:pt x="883" y="46558"/>
                </a:cubicBezTo>
                <a:cubicBezTo>
                  <a:pt x="9473" y="46558"/>
                  <a:pt x="-3350" y="46558"/>
                  <a:pt x="883" y="50791"/>
                </a:cubicBezTo>
                <a:cubicBezTo>
                  <a:pt x="13705" y="55023"/>
                  <a:pt x="13705" y="55023"/>
                  <a:pt x="13705" y="55023"/>
                </a:cubicBezTo>
                <a:cubicBezTo>
                  <a:pt x="13705" y="59256"/>
                  <a:pt x="-3350" y="59256"/>
                  <a:pt x="5116" y="63488"/>
                </a:cubicBezTo>
                <a:cubicBezTo>
                  <a:pt x="5116" y="63488"/>
                  <a:pt x="9348" y="67721"/>
                  <a:pt x="13705" y="67721"/>
                </a:cubicBezTo>
                <a:lnTo>
                  <a:pt x="9473" y="67721"/>
                </a:lnTo>
                <a:cubicBezTo>
                  <a:pt x="9473" y="67721"/>
                  <a:pt x="9473" y="71954"/>
                  <a:pt x="5241" y="71954"/>
                </a:cubicBezTo>
                <a:cubicBezTo>
                  <a:pt x="18062" y="76186"/>
                  <a:pt x="5241" y="84651"/>
                  <a:pt x="22295" y="84651"/>
                </a:cubicBezTo>
                <a:cubicBezTo>
                  <a:pt x="13705" y="88884"/>
                  <a:pt x="13705" y="88884"/>
                  <a:pt x="13705" y="88884"/>
                </a:cubicBezTo>
                <a:cubicBezTo>
                  <a:pt x="17938" y="84651"/>
                  <a:pt x="22295" y="88884"/>
                  <a:pt x="26527" y="88884"/>
                </a:cubicBezTo>
                <a:cubicBezTo>
                  <a:pt x="22295" y="93116"/>
                  <a:pt x="13705" y="88884"/>
                  <a:pt x="9473" y="93116"/>
                </a:cubicBezTo>
                <a:cubicBezTo>
                  <a:pt x="18062" y="97349"/>
                  <a:pt x="18062" y="97349"/>
                  <a:pt x="18062" y="97349"/>
                </a:cubicBezTo>
                <a:cubicBezTo>
                  <a:pt x="9473" y="101582"/>
                  <a:pt x="9473" y="101582"/>
                  <a:pt x="9473" y="101582"/>
                </a:cubicBezTo>
                <a:cubicBezTo>
                  <a:pt x="13705" y="101582"/>
                  <a:pt x="13705" y="101582"/>
                  <a:pt x="13705" y="101582"/>
                </a:cubicBezTo>
                <a:cubicBezTo>
                  <a:pt x="17938" y="101582"/>
                  <a:pt x="17938" y="105814"/>
                  <a:pt x="17938" y="105814"/>
                </a:cubicBezTo>
                <a:cubicBezTo>
                  <a:pt x="22170" y="105814"/>
                  <a:pt x="26527" y="105814"/>
                  <a:pt x="30760" y="110047"/>
                </a:cubicBezTo>
                <a:cubicBezTo>
                  <a:pt x="26527" y="110047"/>
                  <a:pt x="22170" y="110047"/>
                  <a:pt x="17938" y="110047"/>
                </a:cubicBezTo>
                <a:cubicBezTo>
                  <a:pt x="22170" y="110047"/>
                  <a:pt x="30760" y="110047"/>
                  <a:pt x="26527" y="114279"/>
                </a:cubicBezTo>
                <a:cubicBezTo>
                  <a:pt x="26527" y="114279"/>
                  <a:pt x="26527" y="114279"/>
                  <a:pt x="22295" y="114279"/>
                </a:cubicBezTo>
                <a:cubicBezTo>
                  <a:pt x="26527" y="118512"/>
                  <a:pt x="26527" y="118512"/>
                  <a:pt x="26527" y="118512"/>
                </a:cubicBezTo>
                <a:cubicBezTo>
                  <a:pt x="13705" y="118512"/>
                  <a:pt x="30760" y="122744"/>
                  <a:pt x="26527" y="126977"/>
                </a:cubicBezTo>
                <a:cubicBezTo>
                  <a:pt x="30760" y="131209"/>
                  <a:pt x="39350" y="135442"/>
                  <a:pt x="47939" y="135442"/>
                </a:cubicBezTo>
                <a:cubicBezTo>
                  <a:pt x="43707" y="139675"/>
                  <a:pt x="35117" y="135442"/>
                  <a:pt x="30884" y="139675"/>
                </a:cubicBezTo>
                <a:cubicBezTo>
                  <a:pt x="22295" y="139675"/>
                  <a:pt x="35117" y="139675"/>
                  <a:pt x="26652" y="139675"/>
                </a:cubicBezTo>
                <a:cubicBezTo>
                  <a:pt x="30884" y="148140"/>
                  <a:pt x="48064" y="139675"/>
                  <a:pt x="56529" y="148140"/>
                </a:cubicBezTo>
                <a:cubicBezTo>
                  <a:pt x="47939" y="152372"/>
                  <a:pt x="35241" y="143907"/>
                  <a:pt x="30884" y="152372"/>
                </a:cubicBezTo>
                <a:cubicBezTo>
                  <a:pt x="39475" y="152372"/>
                  <a:pt x="43707" y="152372"/>
                  <a:pt x="47939" y="152372"/>
                </a:cubicBezTo>
                <a:cubicBezTo>
                  <a:pt x="39350" y="156605"/>
                  <a:pt x="35117" y="156605"/>
                  <a:pt x="35117" y="160837"/>
                </a:cubicBezTo>
                <a:cubicBezTo>
                  <a:pt x="47939" y="165070"/>
                  <a:pt x="47939" y="165070"/>
                  <a:pt x="47939" y="165070"/>
                </a:cubicBezTo>
                <a:cubicBezTo>
                  <a:pt x="30884" y="165070"/>
                  <a:pt x="47939" y="177768"/>
                  <a:pt x="30884" y="173535"/>
                </a:cubicBezTo>
                <a:cubicBezTo>
                  <a:pt x="39475" y="173535"/>
                  <a:pt x="39475" y="173535"/>
                  <a:pt x="39475" y="173535"/>
                </a:cubicBezTo>
                <a:cubicBezTo>
                  <a:pt x="35241" y="177768"/>
                  <a:pt x="48064" y="177768"/>
                  <a:pt x="39475" y="182000"/>
                </a:cubicBezTo>
                <a:cubicBezTo>
                  <a:pt x="48064" y="186233"/>
                  <a:pt x="48064" y="186233"/>
                  <a:pt x="48064" y="186233"/>
                </a:cubicBezTo>
                <a:cubicBezTo>
                  <a:pt x="39475" y="190465"/>
                  <a:pt x="39475" y="190465"/>
                  <a:pt x="39475" y="190465"/>
                </a:cubicBezTo>
                <a:cubicBezTo>
                  <a:pt x="43707" y="194698"/>
                  <a:pt x="56529" y="190465"/>
                  <a:pt x="60886" y="194698"/>
                </a:cubicBezTo>
                <a:cubicBezTo>
                  <a:pt x="52296" y="198930"/>
                  <a:pt x="39475" y="198930"/>
                  <a:pt x="39475" y="198930"/>
                </a:cubicBezTo>
                <a:cubicBezTo>
                  <a:pt x="43707" y="203163"/>
                  <a:pt x="43707" y="203163"/>
                  <a:pt x="43707" y="203163"/>
                </a:cubicBezTo>
                <a:cubicBezTo>
                  <a:pt x="43707" y="203163"/>
                  <a:pt x="39475" y="203163"/>
                  <a:pt x="35117" y="203163"/>
                </a:cubicBezTo>
                <a:cubicBezTo>
                  <a:pt x="52172" y="207396"/>
                  <a:pt x="52172" y="207396"/>
                  <a:pt x="52172" y="207396"/>
                </a:cubicBezTo>
                <a:cubicBezTo>
                  <a:pt x="47939" y="207396"/>
                  <a:pt x="47939" y="207396"/>
                  <a:pt x="47939" y="207396"/>
                </a:cubicBezTo>
                <a:cubicBezTo>
                  <a:pt x="60761" y="211628"/>
                  <a:pt x="60761" y="211628"/>
                  <a:pt x="60761" y="211628"/>
                </a:cubicBezTo>
                <a:cubicBezTo>
                  <a:pt x="56529" y="211628"/>
                  <a:pt x="52172" y="215861"/>
                  <a:pt x="43707" y="215861"/>
                </a:cubicBezTo>
                <a:cubicBezTo>
                  <a:pt x="47939" y="215861"/>
                  <a:pt x="47939" y="215861"/>
                  <a:pt x="47939" y="215861"/>
                </a:cubicBezTo>
                <a:cubicBezTo>
                  <a:pt x="47939" y="220093"/>
                  <a:pt x="47939" y="220093"/>
                  <a:pt x="43707" y="220093"/>
                </a:cubicBezTo>
                <a:cubicBezTo>
                  <a:pt x="52296" y="220093"/>
                  <a:pt x="65118" y="215861"/>
                  <a:pt x="69351" y="220093"/>
                </a:cubicBezTo>
                <a:cubicBezTo>
                  <a:pt x="60761" y="228558"/>
                  <a:pt x="47939" y="220093"/>
                  <a:pt x="43707" y="224326"/>
                </a:cubicBezTo>
                <a:cubicBezTo>
                  <a:pt x="56529" y="228558"/>
                  <a:pt x="73584" y="228558"/>
                  <a:pt x="90638" y="228558"/>
                </a:cubicBezTo>
                <a:cubicBezTo>
                  <a:pt x="73584" y="237024"/>
                  <a:pt x="56529" y="232791"/>
                  <a:pt x="35117" y="237024"/>
                </a:cubicBezTo>
                <a:cubicBezTo>
                  <a:pt x="39350" y="237024"/>
                  <a:pt x="43707" y="237024"/>
                  <a:pt x="47939" y="241256"/>
                </a:cubicBezTo>
                <a:cubicBezTo>
                  <a:pt x="43707" y="241256"/>
                  <a:pt x="43707" y="241256"/>
                  <a:pt x="43707" y="241256"/>
                </a:cubicBezTo>
                <a:cubicBezTo>
                  <a:pt x="65118" y="245489"/>
                  <a:pt x="65118" y="245489"/>
                  <a:pt x="65118" y="245489"/>
                </a:cubicBezTo>
                <a:cubicBezTo>
                  <a:pt x="56529" y="249721"/>
                  <a:pt x="56529" y="249721"/>
                  <a:pt x="56529" y="249721"/>
                </a:cubicBezTo>
                <a:lnTo>
                  <a:pt x="56529" y="249721"/>
                </a:lnTo>
                <a:cubicBezTo>
                  <a:pt x="52296" y="253954"/>
                  <a:pt x="52296" y="249721"/>
                  <a:pt x="47939" y="253954"/>
                </a:cubicBezTo>
                <a:cubicBezTo>
                  <a:pt x="56529" y="258186"/>
                  <a:pt x="60761" y="258186"/>
                  <a:pt x="69351" y="258186"/>
                </a:cubicBezTo>
                <a:cubicBezTo>
                  <a:pt x="116283" y="279349"/>
                  <a:pt x="184626" y="283582"/>
                  <a:pt x="244380" y="283582"/>
                </a:cubicBezTo>
                <a:lnTo>
                  <a:pt x="244380" y="283582"/>
                </a:lnTo>
                <a:cubicBezTo>
                  <a:pt x="351190" y="287814"/>
                  <a:pt x="351190" y="287814"/>
                  <a:pt x="351190" y="287814"/>
                </a:cubicBezTo>
                <a:cubicBezTo>
                  <a:pt x="355423" y="292047"/>
                  <a:pt x="364012" y="292047"/>
                  <a:pt x="372602" y="292047"/>
                </a:cubicBezTo>
                <a:cubicBezTo>
                  <a:pt x="581865" y="279349"/>
                  <a:pt x="808183" y="292047"/>
                  <a:pt x="1013088" y="292047"/>
                </a:cubicBezTo>
                <a:cubicBezTo>
                  <a:pt x="1025911" y="296280"/>
                  <a:pt x="1042965" y="296280"/>
                  <a:pt x="1051556" y="292047"/>
                </a:cubicBezTo>
                <a:cubicBezTo>
                  <a:pt x="1299285" y="292047"/>
                  <a:pt x="1299285" y="292047"/>
                  <a:pt x="1299285" y="292047"/>
                </a:cubicBezTo>
                <a:cubicBezTo>
                  <a:pt x="1295052" y="292047"/>
                  <a:pt x="1295052" y="292047"/>
                  <a:pt x="1295052" y="292047"/>
                </a:cubicBezTo>
                <a:cubicBezTo>
                  <a:pt x="1320697" y="292047"/>
                  <a:pt x="1341984" y="292047"/>
                  <a:pt x="1367628" y="287814"/>
                </a:cubicBezTo>
                <a:cubicBezTo>
                  <a:pt x="1371861" y="292047"/>
                  <a:pt x="1371861" y="292047"/>
                  <a:pt x="1371861" y="292047"/>
                </a:cubicBezTo>
                <a:cubicBezTo>
                  <a:pt x="1435972" y="287814"/>
                  <a:pt x="1435972" y="287814"/>
                  <a:pt x="1435972" y="287814"/>
                </a:cubicBezTo>
                <a:cubicBezTo>
                  <a:pt x="1534193" y="283582"/>
                  <a:pt x="1619590" y="292047"/>
                  <a:pt x="1713578" y="283582"/>
                </a:cubicBezTo>
                <a:cubicBezTo>
                  <a:pt x="1696523" y="279349"/>
                  <a:pt x="1679468" y="283582"/>
                  <a:pt x="1666646" y="279349"/>
                </a:cubicBezTo>
                <a:cubicBezTo>
                  <a:pt x="1705113" y="279349"/>
                  <a:pt x="1739222" y="270884"/>
                  <a:pt x="1777689" y="266652"/>
                </a:cubicBezTo>
                <a:cubicBezTo>
                  <a:pt x="1631541" y="266652"/>
                  <a:pt x="1482156" y="266652"/>
                  <a:pt x="1332647" y="262419"/>
                </a:cubicBezTo>
                <a:lnTo>
                  <a:pt x="1332647" y="262419"/>
                </a:lnTo>
                <a:close/>
                <a:moveTo>
                  <a:pt x="1430868" y="55148"/>
                </a:moveTo>
                <a:cubicBezTo>
                  <a:pt x="1422278" y="55148"/>
                  <a:pt x="1422278" y="55148"/>
                  <a:pt x="1422278" y="55148"/>
                </a:cubicBezTo>
                <a:cubicBezTo>
                  <a:pt x="1413688" y="55148"/>
                  <a:pt x="1413688" y="55148"/>
                  <a:pt x="1413688" y="55148"/>
                </a:cubicBezTo>
                <a:lnTo>
                  <a:pt x="1430868" y="55148"/>
                </a:lnTo>
                <a:lnTo>
                  <a:pt x="1430868" y="55148"/>
                </a:lnTo>
                <a:lnTo>
                  <a:pt x="1430868" y="55148"/>
                </a:lnTo>
                <a:close/>
                <a:moveTo>
                  <a:pt x="1319825" y="287814"/>
                </a:moveTo>
                <a:cubicBezTo>
                  <a:pt x="1328414" y="287814"/>
                  <a:pt x="1336880" y="283582"/>
                  <a:pt x="1345469" y="287814"/>
                </a:cubicBezTo>
                <a:cubicBezTo>
                  <a:pt x="1336880" y="287814"/>
                  <a:pt x="1328414" y="287814"/>
                  <a:pt x="1319825" y="287814"/>
                </a:cubicBezTo>
                <a:lnTo>
                  <a:pt x="1319825" y="287814"/>
                </a:lnTo>
                <a:close/>
                <a:moveTo>
                  <a:pt x="1371114" y="275117"/>
                </a:moveTo>
                <a:cubicBezTo>
                  <a:pt x="1362524" y="275117"/>
                  <a:pt x="1362524" y="275117"/>
                  <a:pt x="1362524" y="275117"/>
                </a:cubicBezTo>
                <a:cubicBezTo>
                  <a:pt x="1319825" y="275117"/>
                  <a:pt x="1268536" y="275117"/>
                  <a:pt x="1221605" y="275117"/>
                </a:cubicBezTo>
                <a:cubicBezTo>
                  <a:pt x="1213015" y="275117"/>
                  <a:pt x="1208783" y="275117"/>
                  <a:pt x="1200193" y="275117"/>
                </a:cubicBezTo>
                <a:cubicBezTo>
                  <a:pt x="1208783" y="275117"/>
                  <a:pt x="1213015" y="275117"/>
                  <a:pt x="1221605" y="275117"/>
                </a:cubicBezTo>
                <a:cubicBezTo>
                  <a:pt x="1277127" y="270884"/>
                  <a:pt x="1332647" y="270884"/>
                  <a:pt x="1388168" y="270884"/>
                </a:cubicBezTo>
                <a:cubicBezTo>
                  <a:pt x="1400991" y="275117"/>
                  <a:pt x="1400991" y="275117"/>
                  <a:pt x="1400991" y="275117"/>
                </a:cubicBezTo>
                <a:cubicBezTo>
                  <a:pt x="1482156" y="275117"/>
                  <a:pt x="1482156" y="275117"/>
                  <a:pt x="1482156" y="275117"/>
                </a:cubicBezTo>
                <a:lnTo>
                  <a:pt x="1371114" y="275117"/>
                </a:lnTo>
                <a:lnTo>
                  <a:pt x="1371114" y="275117"/>
                </a:lnTo>
                <a:lnTo>
                  <a:pt x="1371114" y="275117"/>
                </a:lnTo>
                <a:close/>
                <a:moveTo>
                  <a:pt x="1605897" y="279349"/>
                </a:moveTo>
                <a:cubicBezTo>
                  <a:pt x="1571787" y="279349"/>
                  <a:pt x="1533321" y="279349"/>
                  <a:pt x="1503444" y="279349"/>
                </a:cubicBezTo>
                <a:cubicBezTo>
                  <a:pt x="1503444" y="275117"/>
                  <a:pt x="1503444" y="275117"/>
                  <a:pt x="1503444" y="275117"/>
                </a:cubicBezTo>
                <a:cubicBezTo>
                  <a:pt x="1533321" y="279349"/>
                  <a:pt x="1571787" y="279349"/>
                  <a:pt x="1605897" y="279349"/>
                </a:cubicBezTo>
                <a:cubicBezTo>
                  <a:pt x="1622952" y="279349"/>
                  <a:pt x="1640007" y="279349"/>
                  <a:pt x="1657186" y="279349"/>
                </a:cubicBezTo>
                <a:cubicBezTo>
                  <a:pt x="1640131" y="279349"/>
                  <a:pt x="1623076" y="279349"/>
                  <a:pt x="1605897" y="279349"/>
                </a:cubicBezTo>
                <a:lnTo>
                  <a:pt x="1605897" y="279349"/>
                </a:lnTo>
                <a:close/>
              </a:path>
            </a:pathLst>
          </a:custGeom>
          <a:gradFill flip="none" rotWithShape="1">
            <a:gsLst>
              <a:gs pos="0">
                <a:srgbClr val="262626">
                  <a:alpha val="0"/>
                </a:srgbClr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10800000" scaled="1"/>
            <a:tileRect/>
          </a:gradFill>
          <a:ln w="124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570644" y="2743576"/>
            <a:ext cx="32624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庞门正道粗书体" panose="02010600030101010101" pitchFamily="2" charset="-122"/>
                <a:ea typeface="庞门正道粗书体" panose="02010600030101010101" pitchFamily="2" charset="-122"/>
              </a:rPr>
              <a:t>单击此处添加标题文本</a:t>
            </a:r>
          </a:p>
        </p:txBody>
      </p:sp>
      <p:sp>
        <p:nvSpPr>
          <p:cNvPr id="10" name="矩形 9"/>
          <p:cNvSpPr/>
          <p:nvPr/>
        </p:nvSpPr>
        <p:spPr>
          <a:xfrm>
            <a:off x="3153860" y="3456208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zh-CN" altLang="en-US" dirty="0"/>
              <a:t>根据自己的需要添加适当的文字，此处添加详细文本描述，建议与标题相关尽量简洁... ...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64413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ythrough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6020574" y="2386653"/>
            <a:ext cx="4322370" cy="2072548"/>
            <a:chOff x="6460148" y="2786357"/>
            <a:chExt cx="4322370" cy="2072548"/>
          </a:xfrm>
        </p:grpSpPr>
        <p:sp>
          <p:nvSpPr>
            <p:cNvPr id="10" name="文本框 9"/>
            <p:cNvSpPr txBox="1"/>
            <p:nvPr/>
          </p:nvSpPr>
          <p:spPr>
            <a:xfrm>
              <a:off x="6460148" y="2789671"/>
              <a:ext cx="3390672" cy="2069234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lvl="0">
                <a:lnSpc>
                  <a:spcPts val="2500"/>
                </a:lnSpc>
                <a:defRPr/>
              </a:pPr>
              <a:r>
                <a:rPr lang="zh-CN" altLang="en-US" dirty="0">
                  <a:solidFill>
                    <a:srgbClr val="262626"/>
                  </a:solidFill>
                  <a:cs typeface="+mn-ea"/>
                  <a:sym typeface="+mn-lt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dirty="0">
                  <a:solidFill>
                    <a:srgbClr val="262626"/>
                  </a:solidFill>
                  <a:cs typeface="+mn-ea"/>
                  <a:sym typeface="+mn-lt"/>
                </a:rPr>
                <a:t>200</a:t>
              </a:r>
              <a:r>
                <a:rPr lang="zh-CN" altLang="en-US" dirty="0">
                  <a:solidFill>
                    <a:srgbClr val="262626"/>
                  </a:solidFill>
                  <a:cs typeface="+mn-ea"/>
                  <a:sym typeface="+mn-lt"/>
                </a:rPr>
                <a:t>字以内，据统计每页幻灯片的最好控制在</a:t>
              </a:r>
              <a:r>
                <a:rPr lang="en-US" altLang="zh-CN" dirty="0">
                  <a:solidFill>
                    <a:srgbClr val="262626"/>
                  </a:solidFill>
                  <a:cs typeface="+mn-ea"/>
                  <a:sym typeface="+mn-lt"/>
                </a:rPr>
                <a:t>5</a:t>
              </a:r>
              <a:r>
                <a:rPr lang="zh-CN" altLang="en-US" dirty="0">
                  <a:solidFill>
                    <a:srgbClr val="262626"/>
                  </a:solidFill>
                  <a:cs typeface="+mn-ea"/>
                  <a:sym typeface="+mn-lt"/>
                </a:rPr>
                <a:t>分钟之内。</a:t>
              </a:r>
              <a:endPara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0105410" y="2892717"/>
              <a:ext cx="677108" cy="1733808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srgbClr val="262626"/>
                  </a:solidFill>
                  <a:effectLst/>
                  <a:uLnTx/>
                  <a:uFillTx/>
                  <a:cs typeface="+mn-ea"/>
                  <a:sym typeface="+mn-lt"/>
                </a:rPr>
                <a:t>输入标题</a:t>
              </a:r>
            </a:p>
          </p:txBody>
        </p:sp>
        <p:grpSp>
          <p:nvGrpSpPr>
            <p:cNvPr id="12" name="组合 11"/>
            <p:cNvGrpSpPr/>
            <p:nvPr/>
          </p:nvGrpSpPr>
          <p:grpSpPr>
            <a:xfrm rot="5400000">
              <a:off x="9092521" y="3766350"/>
              <a:ext cx="2045233" cy="85248"/>
              <a:chOff x="1082351" y="3163078"/>
              <a:chExt cx="2901820" cy="112488"/>
            </a:xfrm>
          </p:grpSpPr>
          <p:cxnSp>
            <p:nvCxnSpPr>
              <p:cNvPr id="16" name="直接连接符 15"/>
              <p:cNvCxnSpPr/>
              <p:nvPr/>
            </p:nvCxnSpPr>
            <p:spPr>
              <a:xfrm>
                <a:off x="1082351" y="3163078"/>
                <a:ext cx="2901820" cy="0"/>
              </a:xfrm>
              <a:prstGeom prst="line">
                <a:avLst/>
              </a:prstGeom>
              <a:ln>
                <a:solidFill>
                  <a:srgbClr val="433A4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/>
              <p:cNvCxnSpPr/>
              <p:nvPr/>
            </p:nvCxnSpPr>
            <p:spPr>
              <a:xfrm>
                <a:off x="1082351" y="3275566"/>
                <a:ext cx="2901820" cy="0"/>
              </a:xfrm>
              <a:prstGeom prst="line">
                <a:avLst/>
              </a:prstGeom>
              <a:ln w="38100">
                <a:solidFill>
                  <a:srgbClr val="433A4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" name="矩形 17"/>
          <p:cNvSpPr/>
          <p:nvPr/>
        </p:nvSpPr>
        <p:spPr>
          <a:xfrm>
            <a:off x="1130001" y="410752"/>
            <a:ext cx="32624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庞门正道粗书体" panose="02010600030101010101" pitchFamily="2" charset="-122"/>
                <a:ea typeface="庞门正道粗书体" panose="02010600030101010101" pitchFamily="2" charset="-122"/>
              </a:rPr>
              <a:t>单击此处添加标题文本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166871" y="345970"/>
            <a:ext cx="10786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4800" u="none" strike="noStrike" cap="none" spc="300" normalizeH="0" baseline="0">
                <a:ln w="0">
                  <a:solidFill>
                    <a:srgbClr val="262626"/>
                  </a:solidFill>
                </a:ln>
                <a:solidFill>
                  <a:srgbClr val="262626"/>
                </a:solidFill>
                <a:effectLst/>
                <a:uLnTx/>
                <a:uFillTx/>
                <a:latin typeface="汉呈王天喜毛笔书法" panose="00020600040101010101" pitchFamily="18" charset="-128"/>
                <a:ea typeface="汉呈王天喜毛笔书法" panose="00020600040101010101" pitchFamily="18" charset="-128"/>
              </a:defRPr>
            </a:lvl1pPr>
          </a:lstStyle>
          <a:p>
            <a:r>
              <a:rPr lang="en-US" altLang="zh-CN" sz="2400" b="1" dirty="0">
                <a:ln w="0">
                  <a:noFill/>
                </a:ln>
                <a:solidFill>
                  <a:schemeClr val="bg1"/>
                </a:solidFill>
                <a:latin typeface="+mj-lt"/>
                <a:ea typeface="+mn-ea"/>
                <a:cs typeface="+mn-ea"/>
                <a:sym typeface="+mn-lt"/>
              </a:rPr>
              <a:t>01</a:t>
            </a:r>
            <a:endParaRPr lang="zh-CN" altLang="en-US" sz="2400" b="1" dirty="0">
              <a:ln w="0">
                <a:noFill/>
              </a:ln>
              <a:solidFill>
                <a:schemeClr val="bg1"/>
              </a:solidFill>
              <a:latin typeface="+mj-lt"/>
              <a:ea typeface="+mn-ea"/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77987" y="1162050"/>
            <a:ext cx="4162425" cy="48387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erris dir="l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开工工作汇报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ID" val="2869567"/>
  <p:tag name="KSO_WM_TEMPLATE_OUTLINE_ID" val="15"/>
  <p:tag name="KSO_WM_TEMPLATE_SCENE_ID" val="1"/>
  <p:tag name="KSO_WM_TEMPLATE_JOB_ID" val="2"/>
  <p:tag name="KSO_WM_TEMPLATE_TOPIC_DEFAULT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ID" val="2869567"/>
  <p:tag name="KSO_WM_TEMPLATE_OUTLINE_ID" val="15"/>
  <p:tag name="KSO_WM_TEMPLATE_SCENE_ID" val="1"/>
  <p:tag name="KSO_WM_TEMPLATE_JOB_ID" val="2"/>
  <p:tag name="KSO_WM_TEMPLATE_TOPIC_DEFAULT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ID" val="2869567"/>
  <p:tag name="KSO_WM_TEMPLATE_OUTLINE_ID" val="15"/>
  <p:tag name="KSO_WM_TEMPLATE_SCENE_ID" val="1"/>
  <p:tag name="KSO_WM_TEMPLATE_JOB_ID" val="2"/>
  <p:tag name="KSO_WM_TEMPLATE_TOPIC_DEFAULT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ID" val="2869567"/>
  <p:tag name="KSO_WM_TEMPLATE_OUTLINE_ID" val="15"/>
  <p:tag name="KSO_WM_TEMPLATE_SCENE_ID" val="1"/>
  <p:tag name="KSO_WM_TEMPLATE_JOB_ID" val="2"/>
  <p:tag name="KSO_WM_TEMPLATE_TOPIC_DEFAULT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ID" val="2869567"/>
  <p:tag name="KSO_WM_TEMPLATE_OUTLINE_ID" val="15"/>
  <p:tag name="KSO_WM_TEMPLATE_SCENE_ID" val="1"/>
  <p:tag name="KSO_WM_TEMPLATE_JOB_ID" val="2"/>
  <p:tag name="KSO_WM_TEMPLATE_TOPIC_DEFAULT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ID" val="2869567"/>
  <p:tag name="KSO_WM_TEMPLATE_OUTLINE_ID" val="15"/>
  <p:tag name="KSO_WM_TEMPLATE_SCENE_ID" val="1"/>
  <p:tag name="KSO_WM_TEMPLATE_JOB_ID" val="2"/>
  <p:tag name="KSO_WM_TEMPLATE_TOPIC_DEFAULT" val="1"/>
</p:tagLst>
</file>

<file path=ppt/theme/theme1.xml><?xml version="1.0" encoding="utf-8"?>
<a:theme xmlns:a="http://schemas.openxmlformats.org/drawingml/2006/main" name="51PPT模板网   www.51pptmoban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h5rjdte3">
      <a:majorFont>
        <a:latin typeface="Arial"/>
        <a:ea typeface="楷体"/>
        <a:cs typeface=""/>
      </a:majorFont>
      <a:minorFont>
        <a:latin typeface="Arial"/>
        <a:ea typeface="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51PPT模板网 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h5rjdte3">
      <a:majorFont>
        <a:latin typeface="Arial"/>
        <a:ea typeface="楷体"/>
        <a:cs typeface=""/>
      </a:majorFont>
      <a:minorFont>
        <a:latin typeface="Arial"/>
        <a:ea typeface="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305</TotalTime>
  <Words>1232</Words>
  <Application>Microsoft Office PowerPoint</Application>
  <PresentationFormat>宽屏</PresentationFormat>
  <Paragraphs>158</Paragraphs>
  <Slides>20</Slides>
  <Notes>19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20</vt:i4>
      </vt:variant>
    </vt:vector>
  </HeadingPairs>
  <TitlesOfParts>
    <vt:vector size="27" baseType="lpstr">
      <vt:lpstr>等线</vt:lpstr>
      <vt:lpstr>庞门正道粗书体</vt:lpstr>
      <vt:lpstr>微软雅黑</vt:lpstr>
      <vt:lpstr>Arial</vt:lpstr>
      <vt:lpstr>Calibri</vt:lpstr>
      <vt:lpstr>51PPT模板网   www.51pptmoban.com</vt:lpstr>
      <vt:lpstr>51PPT模板网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简约大气中国风工作汇报ppt模板</dc:title>
  <dc:creator>51PPT模板网</dc:creator>
  <cp:keywords>www.51pptmoban.com</cp:keywords>
  <dc:description>www.51pptmoban.com</dc:description>
  <cp:lastModifiedBy>Win user</cp:lastModifiedBy>
  <cp:revision>100</cp:revision>
  <dcterms:created xsi:type="dcterms:W3CDTF">2019-03-09T00:38:00Z</dcterms:created>
  <dcterms:modified xsi:type="dcterms:W3CDTF">2022-10-21T15:25:53Z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2052-11.1.0.9208</vt:lpwstr>
  </property>
  <property fmtid="{D5CDD505-2E9C-101B-9397-08002B2CF9AE}" pid="3" name="KSORubyTemplateID">
    <vt:lpwstr>2</vt:lpwstr>
  </property>
</Properties>
</file>