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6" r:id="rId3"/>
    <p:sldId id="259" r:id="rId4"/>
    <p:sldId id="261" r:id="rId5"/>
    <p:sldId id="260" r:id="rId6"/>
    <p:sldId id="266" r:id="rId7"/>
    <p:sldId id="344" r:id="rId8"/>
    <p:sldId id="345" r:id="rId9"/>
    <p:sldId id="343" r:id="rId10"/>
    <p:sldId id="34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BD"/>
    <a:srgbClr val="FFE67D"/>
    <a:srgbClr val="FFD216"/>
    <a:srgbClr val="D3A23B"/>
    <a:srgbClr val="E2AF30"/>
    <a:srgbClr val="BD9348"/>
    <a:srgbClr val="FCFCFC"/>
    <a:srgbClr val="0D0D0D"/>
    <a:srgbClr val="FFFFFF"/>
    <a:srgbClr val="F28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116" d="100"/>
          <a:sy n="116" d="100"/>
        </p:scale>
        <p:origin x="84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43675-BA81-4F98-A877-D952486FEDBB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9E419-E251-47AA-8854-EEA9D59A8D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129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8301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387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186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324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51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29E419-E251-47AA-8854-EEA9D59A8DA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894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9E86B8-02D4-4D4E-B099-DE27F8E57A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E115D8B-5894-4679-816F-C4DA56C5B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AC7B21-4D08-4010-A1E1-5128BE23D7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1DCA9D-A5E6-41EE-A959-3A4E0B721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3DA93EB-3294-45BD-AAA0-2E4733713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157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37847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5623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875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3230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24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21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E48D51-0CCA-42FB-A40D-93689F36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B9575E4-9084-4AC0-BD8E-BC2EE8B8AD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40F639F-713C-4EC5-AB3D-1260A0AAC1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CE37073-A1CF-4D07-BC60-A6C70BA905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2E8F9C3-3BDC-4ED5-B2DA-3D037126D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E55D040-356E-4B54-B6FA-393EDCB9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09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013ADB-559D-48D6-9909-37E72BC48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7C51581-4A73-4D1A-B430-E031334A2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3BF6BA-30CE-4843-BF53-5F8EB9D952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E60523D-F04D-4943-91BD-DCEA783F4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6B4180F-99FA-40C2-A98F-0491E166D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190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79998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6FB8BA5-CA53-4DD5-932D-46F063FFCD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C81C125-2ED6-419F-A626-EF6BF78A77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F6E2C84-2D8F-4085-84E6-5A82C63CE3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E0FB24-9D95-4E8B-A27A-1E1331725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0F7C764-0B59-4A3A-B640-1F24B6FE1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85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0A7228-6F84-43F0-99A4-D6A12A78F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9D78B7C-BC2F-4ED6-A29A-68A3DF9F6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17BD73-C6DF-4FD7-89C6-BDBF86575D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F1C7B5C-52A5-427B-8904-540B48266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0A4869A-DF6F-4259-9289-A90039094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825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95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EDD540-EB12-4DC1-AF9D-FC18EB5A4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8BED122-4E13-4BB0-BF77-677BF5ABA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38DB463-AF9F-4797-9E79-FC585EE620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74DC384-2495-46E7-93ED-FAEE5129A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956E2B-0E5C-4832-AC45-8246A7FBF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9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BFE635C-4438-4D4B-A5E5-DC9762BB8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B8417FA-251F-4919-BEB6-AEA8BB8C1F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37A078A-D473-4C98-B41A-0A6B460E0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91340D-2757-4075-BDE9-912C20926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4E02DA8-BBA6-42C7-896A-0F5B89692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8962F19-1EBA-49E9-B5A9-585918AEB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155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3C16A5-3100-4E29-B1D7-85ADEE8D4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363144-1277-4197-834D-C81189B9F1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636EA46-B68B-4142-A9D7-C26181960D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491AFD6-E79E-46DF-B01D-BD1EC972A5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23B8A81-9E44-4F21-9CCA-9D026520DD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75CB8D32-07E2-4F83-8603-2471E837EC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9942590-49EA-490B-A48A-75D7848D1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5FAD869-021A-479D-AAEC-44D5D41BD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05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89DC25-09D1-44B1-B2EE-1EFA357C5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E4986FB-EE91-49D7-8E86-9047B9776D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B02EAEF-9847-4FC9-AF89-3B0AFA7C3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17DC64-19C0-4B38-8EFD-192710A70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7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3BBEF68-73D3-46DC-860B-C91E86B0C2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FA21F6B-69EF-427B-AB66-78526CFFA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3895A1-8EE1-4B01-BABB-98330E592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2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6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5ADA11A-A97F-4CFE-B607-88D68F15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A009BD-C1F9-44BB-858A-1B46B0017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A99B4AA-7AD6-4E9D-A7CD-28653DA356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82310E-618C-47A0-AD8A-7CA12EDB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5054C33-9978-42F0-8337-676C5CEFB705}" type="datetimeFigureOut">
              <a:rPr lang="zh-CN" altLang="en-US" smtClean="0"/>
              <a:t>2021/11/23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C1E8DF2-5DAB-44F2-9A3A-4F851BB6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B2106A-94FF-43E9-9C7C-65CA39E5A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0A7A768-D4B2-4656-8E54-90CE677A94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8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DB520FE-727F-4CA8-B967-16E5827F3A34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88BBE88-0460-4661-9ED2-C8A95B4CF175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C7867A9-473F-4D40-A110-D37390AEF673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00854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5" r:id="rId10"/>
    <p:sldLayoutId id="2147483661" r:id="rId11"/>
    <p:sldLayoutId id="2147483662" r:id="rId12"/>
    <p:sldLayoutId id="2147483666" r:id="rId13"/>
    <p:sldLayoutId id="2147483663" r:id="rId14"/>
    <p:sldLayoutId id="2147483664" r:id="rId15"/>
    <p:sldLayoutId id="2147483657" r:id="rId16"/>
    <p:sldLayoutId id="2147483658" r:id="rId17"/>
    <p:sldLayoutId id="2147483667" r:id="rId18"/>
    <p:sldLayoutId id="2147483659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5.sv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8.sv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10" Type="http://schemas.openxmlformats.org/officeDocument/2006/relationships/image" Target="../media/image14.png"/><Relationship Id="rId4" Type="http://schemas.openxmlformats.org/officeDocument/2006/relationships/image" Target="../media/image5.sv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E3AB5F2-ABEF-493E-BEB3-10CF220FCB5C}"/>
              </a:ext>
            </a:extLst>
          </p:cNvPr>
          <p:cNvSpPr txBox="1"/>
          <p:nvPr/>
        </p:nvSpPr>
        <p:spPr>
          <a:xfrm>
            <a:off x="1709057" y="830019"/>
            <a:ext cx="87738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endParaRPr lang="zh-CN" altLang="en-US" sz="19900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xmlns="" id="{177653AB-05DC-4617-87A7-1D1581F559CA}"/>
              </a:ext>
            </a:extLst>
          </p:cNvPr>
          <p:cNvSpPr/>
          <p:nvPr/>
        </p:nvSpPr>
        <p:spPr>
          <a:xfrm>
            <a:off x="617913" y="504998"/>
            <a:ext cx="10956174" cy="5848004"/>
          </a:xfrm>
          <a:prstGeom prst="frame">
            <a:avLst>
              <a:gd name="adj1" fmla="val 2743"/>
            </a:avLst>
          </a:prstGeom>
          <a:solidFill>
            <a:srgbClr val="FAE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34007EF-4F49-4D31-AAE9-4DF94A950DF7}"/>
              </a:ext>
            </a:extLst>
          </p:cNvPr>
          <p:cNvSpPr txBox="1"/>
          <p:nvPr/>
        </p:nvSpPr>
        <p:spPr>
          <a:xfrm>
            <a:off x="2906486" y="3523064"/>
            <a:ext cx="6340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发财暴富走上巅峰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3735DB1-CB2B-4940-994C-6808DE82284C}"/>
              </a:ext>
            </a:extLst>
          </p:cNvPr>
          <p:cNvSpPr/>
          <p:nvPr/>
        </p:nvSpPr>
        <p:spPr>
          <a:xfrm>
            <a:off x="3069772" y="4511010"/>
            <a:ext cx="6057900" cy="522700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DD75A7A-F380-4101-B91A-E12E42FA8E10}"/>
              </a:ext>
            </a:extLst>
          </p:cNvPr>
          <p:cNvSpPr txBox="1"/>
          <p:nvPr/>
        </p:nvSpPr>
        <p:spPr>
          <a:xfrm>
            <a:off x="3184072" y="4572968"/>
            <a:ext cx="5823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AEB96"/>
                </a:solidFill>
              </a:rPr>
              <a:t>让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我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们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一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起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为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梦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想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窒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息</a:t>
            </a:r>
          </a:p>
        </p:txBody>
      </p:sp>
      <p:pic>
        <p:nvPicPr>
          <p:cNvPr id="58" name="图片 57" descr="卡通人物&#10;&#10;低可信度描述已自动生成">
            <a:extLst>
              <a:ext uri="{FF2B5EF4-FFF2-40B4-BE49-F238E27FC236}">
                <a16:creationId xmlns:a16="http://schemas.microsoft.com/office/drawing/2014/main" xmlns="" id="{B4467E06-C77F-44A4-AA2E-5A04AB3CD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9"/>
          <a:stretch>
            <a:fillRect/>
          </a:stretch>
        </p:blipFill>
        <p:spPr>
          <a:xfrm>
            <a:off x="2906486" y="4785272"/>
            <a:ext cx="6858000" cy="2252925"/>
          </a:xfrm>
          <a:custGeom>
            <a:avLst/>
            <a:gdLst>
              <a:gd name="connsiteX0" fmla="*/ 0 w 6858000"/>
              <a:gd name="connsiteY0" fmla="*/ 0 h 2252925"/>
              <a:gd name="connsiteX1" fmla="*/ 2593435 w 6858000"/>
              <a:gd name="connsiteY1" fmla="*/ 0 h 2252925"/>
              <a:gd name="connsiteX2" fmla="*/ 3225800 w 6858000"/>
              <a:gd name="connsiteY2" fmla="*/ 605832 h 2252925"/>
              <a:gd name="connsiteX3" fmla="*/ 3298371 w 6858000"/>
              <a:gd name="connsiteY3" fmla="*/ 627604 h 2252925"/>
              <a:gd name="connsiteX4" fmla="*/ 3334657 w 6858000"/>
              <a:gd name="connsiteY4" fmla="*/ 642118 h 2252925"/>
              <a:gd name="connsiteX5" fmla="*/ 3429000 w 6858000"/>
              <a:gd name="connsiteY5" fmla="*/ 656632 h 2252925"/>
              <a:gd name="connsiteX6" fmla="*/ 3487057 w 6858000"/>
              <a:gd name="connsiteY6" fmla="*/ 671147 h 2252925"/>
              <a:gd name="connsiteX7" fmla="*/ 3523343 w 6858000"/>
              <a:gd name="connsiteY7" fmla="*/ 678404 h 2252925"/>
              <a:gd name="connsiteX8" fmla="*/ 5410200 w 6858000"/>
              <a:gd name="connsiteY8" fmla="*/ 671147 h 2252925"/>
              <a:gd name="connsiteX9" fmla="*/ 5468257 w 6858000"/>
              <a:gd name="connsiteY9" fmla="*/ 649375 h 2252925"/>
              <a:gd name="connsiteX10" fmla="*/ 5511800 w 6858000"/>
              <a:gd name="connsiteY10" fmla="*/ 634861 h 2252925"/>
              <a:gd name="connsiteX11" fmla="*/ 5606143 w 6858000"/>
              <a:gd name="connsiteY11" fmla="*/ 584061 h 2252925"/>
              <a:gd name="connsiteX12" fmla="*/ 5649685 w 6858000"/>
              <a:gd name="connsiteY12" fmla="*/ 562290 h 2252925"/>
              <a:gd name="connsiteX13" fmla="*/ 5685971 w 6858000"/>
              <a:gd name="connsiteY13" fmla="*/ 547775 h 2252925"/>
              <a:gd name="connsiteX14" fmla="*/ 5744028 w 6858000"/>
              <a:gd name="connsiteY14" fmla="*/ 533261 h 2252925"/>
              <a:gd name="connsiteX15" fmla="*/ 6858000 w 6858000"/>
              <a:gd name="connsiteY15" fmla="*/ 23857 h 2252925"/>
              <a:gd name="connsiteX16" fmla="*/ 6858000 w 6858000"/>
              <a:gd name="connsiteY16" fmla="*/ 2252925 h 2252925"/>
              <a:gd name="connsiteX17" fmla="*/ 0 w 6858000"/>
              <a:gd name="connsiteY17" fmla="*/ 2252925 h 22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8000" h="2252925">
                <a:moveTo>
                  <a:pt x="0" y="0"/>
                </a:moveTo>
                <a:lnTo>
                  <a:pt x="2593435" y="0"/>
                </a:lnTo>
                <a:lnTo>
                  <a:pt x="3225800" y="605832"/>
                </a:lnTo>
                <a:cubicBezTo>
                  <a:pt x="3249990" y="613089"/>
                  <a:pt x="3274412" y="619617"/>
                  <a:pt x="3298371" y="627604"/>
                </a:cubicBezTo>
                <a:cubicBezTo>
                  <a:pt x="3310730" y="631724"/>
                  <a:pt x="3322089" y="638690"/>
                  <a:pt x="3334657" y="642118"/>
                </a:cubicBezTo>
                <a:cubicBezTo>
                  <a:pt x="3351149" y="646616"/>
                  <a:pt x="3414693" y="653771"/>
                  <a:pt x="3429000" y="656632"/>
                </a:cubicBezTo>
                <a:cubicBezTo>
                  <a:pt x="3448561" y="660544"/>
                  <a:pt x="3467620" y="666661"/>
                  <a:pt x="3487057" y="671147"/>
                </a:cubicBezTo>
                <a:cubicBezTo>
                  <a:pt x="3499076" y="673921"/>
                  <a:pt x="3523343" y="678404"/>
                  <a:pt x="3523343" y="678404"/>
                </a:cubicBezTo>
                <a:lnTo>
                  <a:pt x="5410200" y="671147"/>
                </a:lnTo>
                <a:lnTo>
                  <a:pt x="5468257" y="649375"/>
                </a:lnTo>
                <a:cubicBezTo>
                  <a:pt x="5482665" y="644229"/>
                  <a:pt x="5511800" y="634861"/>
                  <a:pt x="5511800" y="634861"/>
                </a:cubicBezTo>
                <a:cubicBezTo>
                  <a:pt x="5556075" y="605345"/>
                  <a:pt x="5525770" y="624248"/>
                  <a:pt x="5606143" y="584061"/>
                </a:cubicBezTo>
                <a:cubicBezTo>
                  <a:pt x="5620657" y="576804"/>
                  <a:pt x="5634619" y="568317"/>
                  <a:pt x="5649685" y="562290"/>
                </a:cubicBezTo>
                <a:cubicBezTo>
                  <a:pt x="5661780" y="557452"/>
                  <a:pt x="5673520" y="551606"/>
                  <a:pt x="5685971" y="547775"/>
                </a:cubicBezTo>
                <a:cubicBezTo>
                  <a:pt x="5705037" y="541909"/>
                  <a:pt x="5744028" y="533261"/>
                  <a:pt x="5744028" y="533261"/>
                </a:cubicBezTo>
                <a:lnTo>
                  <a:pt x="6858000" y="23857"/>
                </a:lnTo>
                <a:lnTo>
                  <a:pt x="6858000" y="2252925"/>
                </a:lnTo>
                <a:lnTo>
                  <a:pt x="0" y="22529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751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6341" y="415873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61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E3AB5F2-ABEF-493E-BEB3-10CF220FCB5C}"/>
              </a:ext>
            </a:extLst>
          </p:cNvPr>
          <p:cNvSpPr txBox="1"/>
          <p:nvPr/>
        </p:nvSpPr>
        <p:spPr>
          <a:xfrm>
            <a:off x="1709057" y="956177"/>
            <a:ext cx="87738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endParaRPr lang="zh-CN" altLang="en-US" sz="19900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rcRect/>
                <a:stretch>
                  <a:fillRect/>
                </a:stretch>
              </a:blip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xmlns="" id="{177653AB-05DC-4617-87A7-1D1581F559CA}"/>
              </a:ext>
            </a:extLst>
          </p:cNvPr>
          <p:cNvSpPr/>
          <p:nvPr/>
        </p:nvSpPr>
        <p:spPr>
          <a:xfrm>
            <a:off x="617913" y="504998"/>
            <a:ext cx="10956174" cy="5848004"/>
          </a:xfrm>
          <a:prstGeom prst="frame">
            <a:avLst>
              <a:gd name="adj1" fmla="val 2743"/>
            </a:avLst>
          </a:prstGeom>
          <a:solidFill>
            <a:srgbClr val="FAE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34007EF-4F49-4D31-AAE9-4DF94A950DF7}"/>
              </a:ext>
            </a:extLst>
          </p:cNvPr>
          <p:cNvSpPr txBox="1"/>
          <p:nvPr/>
        </p:nvSpPr>
        <p:spPr>
          <a:xfrm>
            <a:off x="2906486" y="3523064"/>
            <a:ext cx="6340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发财暴富走上巅峰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3735DB1-CB2B-4940-994C-6808DE82284C}"/>
              </a:ext>
            </a:extLst>
          </p:cNvPr>
          <p:cNvSpPr/>
          <p:nvPr/>
        </p:nvSpPr>
        <p:spPr>
          <a:xfrm>
            <a:off x="3069772" y="4511010"/>
            <a:ext cx="6057900" cy="522700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DD75A7A-F380-4101-B91A-E12E42FA8E10}"/>
              </a:ext>
            </a:extLst>
          </p:cNvPr>
          <p:cNvSpPr txBox="1"/>
          <p:nvPr/>
        </p:nvSpPr>
        <p:spPr>
          <a:xfrm>
            <a:off x="3184072" y="4572968"/>
            <a:ext cx="5823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AEB96"/>
                </a:solidFill>
              </a:rPr>
              <a:t>让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我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们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一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起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为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梦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想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窒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息</a:t>
            </a:r>
          </a:p>
        </p:txBody>
      </p:sp>
      <p:pic>
        <p:nvPicPr>
          <p:cNvPr id="58" name="图片 57" descr="卡通人物&#10;&#10;低可信度描述已自动生成">
            <a:extLst>
              <a:ext uri="{FF2B5EF4-FFF2-40B4-BE49-F238E27FC236}">
                <a16:creationId xmlns:a16="http://schemas.microsoft.com/office/drawing/2014/main" xmlns="" id="{B4467E06-C77F-44A4-AA2E-5A04AB3CD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9"/>
          <a:stretch>
            <a:fillRect/>
          </a:stretch>
        </p:blipFill>
        <p:spPr>
          <a:xfrm>
            <a:off x="2906486" y="4785272"/>
            <a:ext cx="6858000" cy="2252925"/>
          </a:xfrm>
          <a:custGeom>
            <a:avLst/>
            <a:gdLst>
              <a:gd name="connsiteX0" fmla="*/ 0 w 6858000"/>
              <a:gd name="connsiteY0" fmla="*/ 0 h 2252925"/>
              <a:gd name="connsiteX1" fmla="*/ 2593435 w 6858000"/>
              <a:gd name="connsiteY1" fmla="*/ 0 h 2252925"/>
              <a:gd name="connsiteX2" fmla="*/ 3225800 w 6858000"/>
              <a:gd name="connsiteY2" fmla="*/ 605832 h 2252925"/>
              <a:gd name="connsiteX3" fmla="*/ 3298371 w 6858000"/>
              <a:gd name="connsiteY3" fmla="*/ 627604 h 2252925"/>
              <a:gd name="connsiteX4" fmla="*/ 3334657 w 6858000"/>
              <a:gd name="connsiteY4" fmla="*/ 642118 h 2252925"/>
              <a:gd name="connsiteX5" fmla="*/ 3429000 w 6858000"/>
              <a:gd name="connsiteY5" fmla="*/ 656632 h 2252925"/>
              <a:gd name="connsiteX6" fmla="*/ 3487057 w 6858000"/>
              <a:gd name="connsiteY6" fmla="*/ 671147 h 2252925"/>
              <a:gd name="connsiteX7" fmla="*/ 3523343 w 6858000"/>
              <a:gd name="connsiteY7" fmla="*/ 678404 h 2252925"/>
              <a:gd name="connsiteX8" fmla="*/ 5410200 w 6858000"/>
              <a:gd name="connsiteY8" fmla="*/ 671147 h 2252925"/>
              <a:gd name="connsiteX9" fmla="*/ 5468257 w 6858000"/>
              <a:gd name="connsiteY9" fmla="*/ 649375 h 2252925"/>
              <a:gd name="connsiteX10" fmla="*/ 5511800 w 6858000"/>
              <a:gd name="connsiteY10" fmla="*/ 634861 h 2252925"/>
              <a:gd name="connsiteX11" fmla="*/ 5606143 w 6858000"/>
              <a:gd name="connsiteY11" fmla="*/ 584061 h 2252925"/>
              <a:gd name="connsiteX12" fmla="*/ 5649685 w 6858000"/>
              <a:gd name="connsiteY12" fmla="*/ 562290 h 2252925"/>
              <a:gd name="connsiteX13" fmla="*/ 5685971 w 6858000"/>
              <a:gd name="connsiteY13" fmla="*/ 547775 h 2252925"/>
              <a:gd name="connsiteX14" fmla="*/ 5744028 w 6858000"/>
              <a:gd name="connsiteY14" fmla="*/ 533261 h 2252925"/>
              <a:gd name="connsiteX15" fmla="*/ 6858000 w 6858000"/>
              <a:gd name="connsiteY15" fmla="*/ 23857 h 2252925"/>
              <a:gd name="connsiteX16" fmla="*/ 6858000 w 6858000"/>
              <a:gd name="connsiteY16" fmla="*/ 2252925 h 2252925"/>
              <a:gd name="connsiteX17" fmla="*/ 0 w 6858000"/>
              <a:gd name="connsiteY17" fmla="*/ 2252925 h 22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8000" h="2252925">
                <a:moveTo>
                  <a:pt x="0" y="0"/>
                </a:moveTo>
                <a:lnTo>
                  <a:pt x="2593435" y="0"/>
                </a:lnTo>
                <a:lnTo>
                  <a:pt x="3225800" y="605832"/>
                </a:lnTo>
                <a:cubicBezTo>
                  <a:pt x="3249990" y="613089"/>
                  <a:pt x="3274412" y="619617"/>
                  <a:pt x="3298371" y="627604"/>
                </a:cubicBezTo>
                <a:cubicBezTo>
                  <a:pt x="3310730" y="631724"/>
                  <a:pt x="3322089" y="638690"/>
                  <a:pt x="3334657" y="642118"/>
                </a:cubicBezTo>
                <a:cubicBezTo>
                  <a:pt x="3351149" y="646616"/>
                  <a:pt x="3414693" y="653771"/>
                  <a:pt x="3429000" y="656632"/>
                </a:cubicBezTo>
                <a:cubicBezTo>
                  <a:pt x="3448561" y="660544"/>
                  <a:pt x="3467620" y="666661"/>
                  <a:pt x="3487057" y="671147"/>
                </a:cubicBezTo>
                <a:cubicBezTo>
                  <a:pt x="3499076" y="673921"/>
                  <a:pt x="3523343" y="678404"/>
                  <a:pt x="3523343" y="678404"/>
                </a:cubicBezTo>
                <a:lnTo>
                  <a:pt x="5410200" y="671147"/>
                </a:lnTo>
                <a:lnTo>
                  <a:pt x="5468257" y="649375"/>
                </a:lnTo>
                <a:cubicBezTo>
                  <a:pt x="5482665" y="644229"/>
                  <a:pt x="5511800" y="634861"/>
                  <a:pt x="5511800" y="634861"/>
                </a:cubicBezTo>
                <a:cubicBezTo>
                  <a:pt x="5556075" y="605345"/>
                  <a:pt x="5525770" y="624248"/>
                  <a:pt x="5606143" y="584061"/>
                </a:cubicBezTo>
                <a:cubicBezTo>
                  <a:pt x="5620657" y="576804"/>
                  <a:pt x="5634619" y="568317"/>
                  <a:pt x="5649685" y="562290"/>
                </a:cubicBezTo>
                <a:cubicBezTo>
                  <a:pt x="5661780" y="557452"/>
                  <a:pt x="5673520" y="551606"/>
                  <a:pt x="5685971" y="547775"/>
                </a:cubicBezTo>
                <a:cubicBezTo>
                  <a:pt x="5705037" y="541909"/>
                  <a:pt x="5744028" y="533261"/>
                  <a:pt x="5744028" y="533261"/>
                </a:cubicBezTo>
                <a:lnTo>
                  <a:pt x="6858000" y="23857"/>
                </a:lnTo>
                <a:lnTo>
                  <a:pt x="6858000" y="2252925"/>
                </a:lnTo>
                <a:lnTo>
                  <a:pt x="0" y="2252925"/>
                </a:lnTo>
                <a:close/>
              </a:path>
            </a:pathLst>
          </a:custGeom>
        </p:spPr>
      </p:pic>
      <p:pic>
        <p:nvPicPr>
          <p:cNvPr id="61" name="图片 60" descr="图片包含 游戏机, 刷子&#10;&#10;描述已自动生成">
            <a:extLst>
              <a:ext uri="{FF2B5EF4-FFF2-40B4-BE49-F238E27FC236}">
                <a16:creationId xmlns:a16="http://schemas.microsoft.com/office/drawing/2014/main" xmlns="" id="{96CA57FB-0244-4AE6-B57F-062B912520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1" t="32867" r="15451" b="48869"/>
          <a:stretch/>
        </p:blipFill>
        <p:spPr>
          <a:xfrm>
            <a:off x="10020285" y="2862718"/>
            <a:ext cx="1238432" cy="1101889"/>
          </a:xfrm>
          <a:prstGeom prst="rect">
            <a:avLst/>
          </a:prstGeom>
        </p:spPr>
      </p:pic>
      <p:pic>
        <p:nvPicPr>
          <p:cNvPr id="62" name="图片 61" descr="图片包含 游戏机, 刷子&#10;&#10;描述已自动生成">
            <a:extLst>
              <a:ext uri="{FF2B5EF4-FFF2-40B4-BE49-F238E27FC236}">
                <a16:creationId xmlns:a16="http://schemas.microsoft.com/office/drawing/2014/main" xmlns="" id="{A0470C8C-1AB8-4C0F-8585-CD84E28EEEB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4" t="9303" r="29558" b="72433"/>
          <a:stretch/>
        </p:blipFill>
        <p:spPr>
          <a:xfrm>
            <a:off x="10600323" y="278720"/>
            <a:ext cx="1138101" cy="1012620"/>
          </a:xfrm>
          <a:prstGeom prst="rect">
            <a:avLst/>
          </a:prstGeom>
        </p:spPr>
      </p:pic>
      <p:pic>
        <p:nvPicPr>
          <p:cNvPr id="63" name="图片 62" descr="图片包含 游戏机, 刷子&#10;&#10;描述已自动生成">
            <a:extLst>
              <a:ext uri="{FF2B5EF4-FFF2-40B4-BE49-F238E27FC236}">
                <a16:creationId xmlns:a16="http://schemas.microsoft.com/office/drawing/2014/main" xmlns="" id="{DA806C74-57BC-4E25-9342-8424E5A7FF7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41598" r="65660" b="40138"/>
          <a:stretch/>
        </p:blipFill>
        <p:spPr>
          <a:xfrm>
            <a:off x="514836" y="3659083"/>
            <a:ext cx="1015580" cy="903608"/>
          </a:xfrm>
          <a:prstGeom prst="rect">
            <a:avLst/>
          </a:prstGeom>
        </p:spPr>
      </p:pic>
      <p:pic>
        <p:nvPicPr>
          <p:cNvPr id="64" name="图片 63" descr="图片包含 游戏机, 刷子&#10;&#10;描述已自动生成">
            <a:extLst>
              <a:ext uri="{FF2B5EF4-FFF2-40B4-BE49-F238E27FC236}">
                <a16:creationId xmlns:a16="http://schemas.microsoft.com/office/drawing/2014/main" xmlns="" id="{B3BF0B08-AE56-4C51-AD6D-2AF51865EB8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2" t="18492" r="45690" b="63244"/>
          <a:stretch/>
        </p:blipFill>
        <p:spPr>
          <a:xfrm>
            <a:off x="1213021" y="1035077"/>
            <a:ext cx="813431" cy="723747"/>
          </a:xfrm>
          <a:prstGeom prst="rect">
            <a:avLst/>
          </a:prstGeom>
        </p:spPr>
      </p:pic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647C28F3-B6AA-44BD-8A69-2D45F3FD2DFD}"/>
              </a:ext>
            </a:extLst>
          </p:cNvPr>
          <p:cNvSpPr txBox="1"/>
          <p:nvPr/>
        </p:nvSpPr>
        <p:spPr>
          <a:xfrm>
            <a:off x="9636428" y="6515817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35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29061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E3AB5F2-ABEF-493E-BEB3-10CF220FCB5C}"/>
              </a:ext>
            </a:extLst>
          </p:cNvPr>
          <p:cNvSpPr txBox="1"/>
          <p:nvPr/>
        </p:nvSpPr>
        <p:spPr>
          <a:xfrm>
            <a:off x="1709057" y="956177"/>
            <a:ext cx="87738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 dpi="0" rotWithShape="1"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rcRect/>
                  <a:tile tx="0" ty="0" sx="100000" sy="100000" flip="none" algn="ctr"/>
                </a:blip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endParaRPr lang="zh-CN" altLang="en-US" sz="19900" dirty="0">
              <a:ln w="19050">
                <a:solidFill>
                  <a:schemeClr val="tx1">
                    <a:lumMod val="95000"/>
                    <a:lumOff val="5000"/>
                  </a:schemeClr>
                </a:solidFill>
              </a:ln>
              <a:blipFill dpi="0" rotWithShape="1"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rcRect/>
                <a:tile tx="0" ty="0" sx="100000" sy="100000" flip="none" algn="ctr"/>
              </a:blip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xmlns="" id="{177653AB-05DC-4617-87A7-1D1581F559CA}"/>
              </a:ext>
            </a:extLst>
          </p:cNvPr>
          <p:cNvSpPr/>
          <p:nvPr/>
        </p:nvSpPr>
        <p:spPr>
          <a:xfrm>
            <a:off x="617913" y="504998"/>
            <a:ext cx="10956174" cy="5848004"/>
          </a:xfrm>
          <a:prstGeom prst="frame">
            <a:avLst>
              <a:gd name="adj1" fmla="val 2743"/>
            </a:avLst>
          </a:prstGeom>
          <a:solidFill>
            <a:srgbClr val="FAE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34007EF-4F49-4D31-AAE9-4DF94A950DF7}"/>
              </a:ext>
            </a:extLst>
          </p:cNvPr>
          <p:cNvSpPr txBox="1"/>
          <p:nvPr/>
        </p:nvSpPr>
        <p:spPr>
          <a:xfrm>
            <a:off x="2906486" y="3523064"/>
            <a:ext cx="6340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发财暴富走上巅峰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3735DB1-CB2B-4940-994C-6808DE82284C}"/>
              </a:ext>
            </a:extLst>
          </p:cNvPr>
          <p:cNvSpPr/>
          <p:nvPr/>
        </p:nvSpPr>
        <p:spPr>
          <a:xfrm>
            <a:off x="3069772" y="4511010"/>
            <a:ext cx="6057900" cy="522700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DD75A7A-F380-4101-B91A-E12E42FA8E10}"/>
              </a:ext>
            </a:extLst>
          </p:cNvPr>
          <p:cNvSpPr txBox="1"/>
          <p:nvPr/>
        </p:nvSpPr>
        <p:spPr>
          <a:xfrm>
            <a:off x="3184072" y="4572968"/>
            <a:ext cx="5823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AEB96"/>
                </a:solidFill>
              </a:rPr>
              <a:t>让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我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们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一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起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为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梦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想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窒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息</a:t>
            </a:r>
          </a:p>
        </p:txBody>
      </p:sp>
      <p:pic>
        <p:nvPicPr>
          <p:cNvPr id="58" name="图片 57" descr="卡通人物&#10;&#10;低可信度描述已自动生成">
            <a:extLst>
              <a:ext uri="{FF2B5EF4-FFF2-40B4-BE49-F238E27FC236}">
                <a16:creationId xmlns:a16="http://schemas.microsoft.com/office/drawing/2014/main" xmlns="" id="{B4467E06-C77F-44A4-AA2E-5A04AB3CDE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9"/>
          <a:stretch>
            <a:fillRect/>
          </a:stretch>
        </p:blipFill>
        <p:spPr>
          <a:xfrm>
            <a:off x="2906486" y="4785272"/>
            <a:ext cx="6858000" cy="2252925"/>
          </a:xfrm>
          <a:custGeom>
            <a:avLst/>
            <a:gdLst>
              <a:gd name="connsiteX0" fmla="*/ 0 w 6858000"/>
              <a:gd name="connsiteY0" fmla="*/ 0 h 2252925"/>
              <a:gd name="connsiteX1" fmla="*/ 2593435 w 6858000"/>
              <a:gd name="connsiteY1" fmla="*/ 0 h 2252925"/>
              <a:gd name="connsiteX2" fmla="*/ 3225800 w 6858000"/>
              <a:gd name="connsiteY2" fmla="*/ 605832 h 2252925"/>
              <a:gd name="connsiteX3" fmla="*/ 3298371 w 6858000"/>
              <a:gd name="connsiteY3" fmla="*/ 627604 h 2252925"/>
              <a:gd name="connsiteX4" fmla="*/ 3334657 w 6858000"/>
              <a:gd name="connsiteY4" fmla="*/ 642118 h 2252925"/>
              <a:gd name="connsiteX5" fmla="*/ 3429000 w 6858000"/>
              <a:gd name="connsiteY5" fmla="*/ 656632 h 2252925"/>
              <a:gd name="connsiteX6" fmla="*/ 3487057 w 6858000"/>
              <a:gd name="connsiteY6" fmla="*/ 671147 h 2252925"/>
              <a:gd name="connsiteX7" fmla="*/ 3523343 w 6858000"/>
              <a:gd name="connsiteY7" fmla="*/ 678404 h 2252925"/>
              <a:gd name="connsiteX8" fmla="*/ 5410200 w 6858000"/>
              <a:gd name="connsiteY8" fmla="*/ 671147 h 2252925"/>
              <a:gd name="connsiteX9" fmla="*/ 5468257 w 6858000"/>
              <a:gd name="connsiteY9" fmla="*/ 649375 h 2252925"/>
              <a:gd name="connsiteX10" fmla="*/ 5511800 w 6858000"/>
              <a:gd name="connsiteY10" fmla="*/ 634861 h 2252925"/>
              <a:gd name="connsiteX11" fmla="*/ 5606143 w 6858000"/>
              <a:gd name="connsiteY11" fmla="*/ 584061 h 2252925"/>
              <a:gd name="connsiteX12" fmla="*/ 5649685 w 6858000"/>
              <a:gd name="connsiteY12" fmla="*/ 562290 h 2252925"/>
              <a:gd name="connsiteX13" fmla="*/ 5685971 w 6858000"/>
              <a:gd name="connsiteY13" fmla="*/ 547775 h 2252925"/>
              <a:gd name="connsiteX14" fmla="*/ 5744028 w 6858000"/>
              <a:gd name="connsiteY14" fmla="*/ 533261 h 2252925"/>
              <a:gd name="connsiteX15" fmla="*/ 6858000 w 6858000"/>
              <a:gd name="connsiteY15" fmla="*/ 23857 h 2252925"/>
              <a:gd name="connsiteX16" fmla="*/ 6858000 w 6858000"/>
              <a:gd name="connsiteY16" fmla="*/ 2252925 h 2252925"/>
              <a:gd name="connsiteX17" fmla="*/ 0 w 6858000"/>
              <a:gd name="connsiteY17" fmla="*/ 2252925 h 22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8000" h="2252925">
                <a:moveTo>
                  <a:pt x="0" y="0"/>
                </a:moveTo>
                <a:lnTo>
                  <a:pt x="2593435" y="0"/>
                </a:lnTo>
                <a:lnTo>
                  <a:pt x="3225800" y="605832"/>
                </a:lnTo>
                <a:cubicBezTo>
                  <a:pt x="3249990" y="613089"/>
                  <a:pt x="3274412" y="619617"/>
                  <a:pt x="3298371" y="627604"/>
                </a:cubicBezTo>
                <a:cubicBezTo>
                  <a:pt x="3310730" y="631724"/>
                  <a:pt x="3322089" y="638690"/>
                  <a:pt x="3334657" y="642118"/>
                </a:cubicBezTo>
                <a:cubicBezTo>
                  <a:pt x="3351149" y="646616"/>
                  <a:pt x="3414693" y="653771"/>
                  <a:pt x="3429000" y="656632"/>
                </a:cubicBezTo>
                <a:cubicBezTo>
                  <a:pt x="3448561" y="660544"/>
                  <a:pt x="3467620" y="666661"/>
                  <a:pt x="3487057" y="671147"/>
                </a:cubicBezTo>
                <a:cubicBezTo>
                  <a:pt x="3499076" y="673921"/>
                  <a:pt x="3523343" y="678404"/>
                  <a:pt x="3523343" y="678404"/>
                </a:cubicBezTo>
                <a:lnTo>
                  <a:pt x="5410200" y="671147"/>
                </a:lnTo>
                <a:lnTo>
                  <a:pt x="5468257" y="649375"/>
                </a:lnTo>
                <a:cubicBezTo>
                  <a:pt x="5482665" y="644229"/>
                  <a:pt x="5511800" y="634861"/>
                  <a:pt x="5511800" y="634861"/>
                </a:cubicBezTo>
                <a:cubicBezTo>
                  <a:pt x="5556075" y="605345"/>
                  <a:pt x="5525770" y="624248"/>
                  <a:pt x="5606143" y="584061"/>
                </a:cubicBezTo>
                <a:cubicBezTo>
                  <a:pt x="5620657" y="576804"/>
                  <a:pt x="5634619" y="568317"/>
                  <a:pt x="5649685" y="562290"/>
                </a:cubicBezTo>
                <a:cubicBezTo>
                  <a:pt x="5661780" y="557452"/>
                  <a:pt x="5673520" y="551606"/>
                  <a:pt x="5685971" y="547775"/>
                </a:cubicBezTo>
                <a:cubicBezTo>
                  <a:pt x="5705037" y="541909"/>
                  <a:pt x="5744028" y="533261"/>
                  <a:pt x="5744028" y="533261"/>
                </a:cubicBezTo>
                <a:lnTo>
                  <a:pt x="6858000" y="23857"/>
                </a:lnTo>
                <a:lnTo>
                  <a:pt x="6858000" y="2252925"/>
                </a:lnTo>
                <a:lnTo>
                  <a:pt x="0" y="2252925"/>
                </a:lnTo>
                <a:close/>
              </a:path>
            </a:pathLst>
          </a:custGeom>
        </p:spPr>
      </p:pic>
      <p:pic>
        <p:nvPicPr>
          <p:cNvPr id="231" name="图片 230" descr="图片包含 游戏机, 刷子&#10;&#10;描述已自动生成">
            <a:extLst>
              <a:ext uri="{FF2B5EF4-FFF2-40B4-BE49-F238E27FC236}">
                <a16:creationId xmlns:a16="http://schemas.microsoft.com/office/drawing/2014/main" xmlns="" id="{80FD3EF7-6E85-4212-8EC6-409BF64598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1" t="32867" r="15451" b="48869"/>
          <a:stretch/>
        </p:blipFill>
        <p:spPr>
          <a:xfrm>
            <a:off x="10020285" y="2862718"/>
            <a:ext cx="1238432" cy="1101889"/>
          </a:xfrm>
          <a:prstGeom prst="rect">
            <a:avLst/>
          </a:prstGeom>
        </p:spPr>
      </p:pic>
      <p:pic>
        <p:nvPicPr>
          <p:cNvPr id="232" name="图片 231" descr="图片包含 游戏机, 刷子&#10;&#10;描述已自动生成">
            <a:extLst>
              <a:ext uri="{FF2B5EF4-FFF2-40B4-BE49-F238E27FC236}">
                <a16:creationId xmlns:a16="http://schemas.microsoft.com/office/drawing/2014/main" xmlns="" id="{08CAB801-255D-4D95-A241-23A1389EA3E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4" t="9303" r="29558" b="72433"/>
          <a:stretch/>
        </p:blipFill>
        <p:spPr>
          <a:xfrm>
            <a:off x="10600323" y="278720"/>
            <a:ext cx="1138101" cy="1012620"/>
          </a:xfrm>
          <a:prstGeom prst="rect">
            <a:avLst/>
          </a:prstGeom>
        </p:spPr>
      </p:pic>
      <p:pic>
        <p:nvPicPr>
          <p:cNvPr id="233" name="图片 232" descr="图片包含 游戏机, 刷子&#10;&#10;描述已自动生成">
            <a:extLst>
              <a:ext uri="{FF2B5EF4-FFF2-40B4-BE49-F238E27FC236}">
                <a16:creationId xmlns:a16="http://schemas.microsoft.com/office/drawing/2014/main" xmlns="" id="{17C69FDB-598B-4386-94B3-47521396AE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41598" r="65660" b="40138"/>
          <a:stretch/>
        </p:blipFill>
        <p:spPr>
          <a:xfrm>
            <a:off x="514836" y="3659083"/>
            <a:ext cx="1015580" cy="903608"/>
          </a:xfrm>
          <a:prstGeom prst="rect">
            <a:avLst/>
          </a:prstGeom>
        </p:spPr>
      </p:pic>
      <p:pic>
        <p:nvPicPr>
          <p:cNvPr id="234" name="图片 233" descr="图片包含 游戏机, 刷子&#10;&#10;描述已自动生成">
            <a:extLst>
              <a:ext uri="{FF2B5EF4-FFF2-40B4-BE49-F238E27FC236}">
                <a16:creationId xmlns:a16="http://schemas.microsoft.com/office/drawing/2014/main" xmlns="" id="{E7CED64A-F514-4167-88CD-DC7FABFE8D2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2" t="18492" r="45690" b="63244"/>
          <a:stretch/>
        </p:blipFill>
        <p:spPr>
          <a:xfrm>
            <a:off x="1213021" y="1035077"/>
            <a:ext cx="813431" cy="723747"/>
          </a:xfrm>
          <a:prstGeom prst="rect">
            <a:avLst/>
          </a:prstGeom>
        </p:spPr>
      </p:pic>
      <p:sp>
        <p:nvSpPr>
          <p:cNvPr id="236" name="文本框 235">
            <a:extLst>
              <a:ext uri="{FF2B5EF4-FFF2-40B4-BE49-F238E27FC236}">
                <a16:creationId xmlns:a16="http://schemas.microsoft.com/office/drawing/2014/main" xmlns="" id="{1C730966-9B5F-443F-AF0C-CC9886C65580}"/>
              </a:ext>
            </a:extLst>
          </p:cNvPr>
          <p:cNvSpPr txBox="1"/>
          <p:nvPr/>
        </p:nvSpPr>
        <p:spPr>
          <a:xfrm>
            <a:off x="9636428" y="6515817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35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25881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5E3AB5F2-ABEF-493E-BEB3-10CF220FCB5C}"/>
              </a:ext>
            </a:extLst>
          </p:cNvPr>
          <p:cNvSpPr txBox="1"/>
          <p:nvPr/>
        </p:nvSpPr>
        <p:spPr>
          <a:xfrm>
            <a:off x="1709056" y="945367"/>
            <a:ext cx="87738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blipFill dpi="0" rotWithShape="1">
                  <a:blip r:embed="rId3"/>
                  <a:srcRect/>
                  <a:tile tx="0" ty="0" sx="100000" sy="100000" flip="none" algn="ctr"/>
                </a:blip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endParaRPr lang="zh-CN" altLang="en-US" sz="19900" dirty="0">
              <a:ln w="19050">
                <a:solidFill>
                  <a:schemeClr val="tx1">
                    <a:lumMod val="85000"/>
                    <a:lumOff val="15000"/>
                  </a:schemeClr>
                </a:solidFill>
              </a:ln>
              <a:blipFill dpi="0" rotWithShape="1">
                <a:blip r:embed="rId3"/>
                <a:srcRect/>
                <a:tile tx="0" ty="0" sx="100000" sy="100000" flip="none" algn="ctr"/>
              </a:blip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图文框 48">
            <a:extLst>
              <a:ext uri="{FF2B5EF4-FFF2-40B4-BE49-F238E27FC236}">
                <a16:creationId xmlns:a16="http://schemas.microsoft.com/office/drawing/2014/main" xmlns="" id="{177653AB-05DC-4617-87A7-1D1581F559CA}"/>
              </a:ext>
            </a:extLst>
          </p:cNvPr>
          <p:cNvSpPr/>
          <p:nvPr/>
        </p:nvSpPr>
        <p:spPr>
          <a:xfrm>
            <a:off x="617913" y="504998"/>
            <a:ext cx="10956174" cy="5848004"/>
          </a:xfrm>
          <a:prstGeom prst="frame">
            <a:avLst>
              <a:gd name="adj1" fmla="val 2743"/>
            </a:avLst>
          </a:prstGeom>
          <a:solidFill>
            <a:srgbClr val="FAE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34007EF-4F49-4D31-AAE9-4DF94A950DF7}"/>
              </a:ext>
            </a:extLst>
          </p:cNvPr>
          <p:cNvSpPr txBox="1"/>
          <p:nvPr/>
        </p:nvSpPr>
        <p:spPr>
          <a:xfrm>
            <a:off x="2906486" y="3523064"/>
            <a:ext cx="6340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发财暴富走上巅峰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C3735DB1-CB2B-4940-994C-6808DE82284C}"/>
              </a:ext>
            </a:extLst>
          </p:cNvPr>
          <p:cNvSpPr/>
          <p:nvPr/>
        </p:nvSpPr>
        <p:spPr>
          <a:xfrm>
            <a:off x="3069772" y="4511010"/>
            <a:ext cx="6057900" cy="522700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DD75A7A-F380-4101-B91A-E12E42FA8E10}"/>
              </a:ext>
            </a:extLst>
          </p:cNvPr>
          <p:cNvSpPr txBox="1"/>
          <p:nvPr/>
        </p:nvSpPr>
        <p:spPr>
          <a:xfrm>
            <a:off x="3184072" y="4572968"/>
            <a:ext cx="58238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AEB96"/>
                </a:solidFill>
              </a:rPr>
              <a:t>让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我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们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一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起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为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梦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想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窒</a:t>
            </a:r>
            <a:r>
              <a:rPr lang="en-US" altLang="zh-CN" sz="2000" dirty="0">
                <a:solidFill>
                  <a:srgbClr val="FAEB96"/>
                </a:solidFill>
              </a:rPr>
              <a:t>/</a:t>
            </a:r>
            <a:r>
              <a:rPr lang="zh-CN" altLang="en-US" sz="2000" dirty="0">
                <a:solidFill>
                  <a:srgbClr val="FAEB96"/>
                </a:solidFill>
              </a:rPr>
              <a:t>息</a:t>
            </a:r>
          </a:p>
        </p:txBody>
      </p:sp>
      <p:pic>
        <p:nvPicPr>
          <p:cNvPr id="58" name="图片 57" descr="卡通人物&#10;&#10;低可信度描述已自动生成">
            <a:extLst>
              <a:ext uri="{FF2B5EF4-FFF2-40B4-BE49-F238E27FC236}">
                <a16:creationId xmlns:a16="http://schemas.microsoft.com/office/drawing/2014/main" xmlns="" id="{B4467E06-C77F-44A4-AA2E-5A04AB3CDE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49"/>
          <a:stretch>
            <a:fillRect/>
          </a:stretch>
        </p:blipFill>
        <p:spPr>
          <a:xfrm>
            <a:off x="2906486" y="4785272"/>
            <a:ext cx="6858000" cy="2252925"/>
          </a:xfrm>
          <a:custGeom>
            <a:avLst/>
            <a:gdLst>
              <a:gd name="connsiteX0" fmla="*/ 0 w 6858000"/>
              <a:gd name="connsiteY0" fmla="*/ 0 h 2252925"/>
              <a:gd name="connsiteX1" fmla="*/ 2593435 w 6858000"/>
              <a:gd name="connsiteY1" fmla="*/ 0 h 2252925"/>
              <a:gd name="connsiteX2" fmla="*/ 3225800 w 6858000"/>
              <a:gd name="connsiteY2" fmla="*/ 605832 h 2252925"/>
              <a:gd name="connsiteX3" fmla="*/ 3298371 w 6858000"/>
              <a:gd name="connsiteY3" fmla="*/ 627604 h 2252925"/>
              <a:gd name="connsiteX4" fmla="*/ 3334657 w 6858000"/>
              <a:gd name="connsiteY4" fmla="*/ 642118 h 2252925"/>
              <a:gd name="connsiteX5" fmla="*/ 3429000 w 6858000"/>
              <a:gd name="connsiteY5" fmla="*/ 656632 h 2252925"/>
              <a:gd name="connsiteX6" fmla="*/ 3487057 w 6858000"/>
              <a:gd name="connsiteY6" fmla="*/ 671147 h 2252925"/>
              <a:gd name="connsiteX7" fmla="*/ 3523343 w 6858000"/>
              <a:gd name="connsiteY7" fmla="*/ 678404 h 2252925"/>
              <a:gd name="connsiteX8" fmla="*/ 5410200 w 6858000"/>
              <a:gd name="connsiteY8" fmla="*/ 671147 h 2252925"/>
              <a:gd name="connsiteX9" fmla="*/ 5468257 w 6858000"/>
              <a:gd name="connsiteY9" fmla="*/ 649375 h 2252925"/>
              <a:gd name="connsiteX10" fmla="*/ 5511800 w 6858000"/>
              <a:gd name="connsiteY10" fmla="*/ 634861 h 2252925"/>
              <a:gd name="connsiteX11" fmla="*/ 5606143 w 6858000"/>
              <a:gd name="connsiteY11" fmla="*/ 584061 h 2252925"/>
              <a:gd name="connsiteX12" fmla="*/ 5649685 w 6858000"/>
              <a:gd name="connsiteY12" fmla="*/ 562290 h 2252925"/>
              <a:gd name="connsiteX13" fmla="*/ 5685971 w 6858000"/>
              <a:gd name="connsiteY13" fmla="*/ 547775 h 2252925"/>
              <a:gd name="connsiteX14" fmla="*/ 5744028 w 6858000"/>
              <a:gd name="connsiteY14" fmla="*/ 533261 h 2252925"/>
              <a:gd name="connsiteX15" fmla="*/ 6858000 w 6858000"/>
              <a:gd name="connsiteY15" fmla="*/ 23857 h 2252925"/>
              <a:gd name="connsiteX16" fmla="*/ 6858000 w 6858000"/>
              <a:gd name="connsiteY16" fmla="*/ 2252925 h 2252925"/>
              <a:gd name="connsiteX17" fmla="*/ 0 w 6858000"/>
              <a:gd name="connsiteY17" fmla="*/ 2252925 h 225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58000" h="2252925">
                <a:moveTo>
                  <a:pt x="0" y="0"/>
                </a:moveTo>
                <a:lnTo>
                  <a:pt x="2593435" y="0"/>
                </a:lnTo>
                <a:lnTo>
                  <a:pt x="3225800" y="605832"/>
                </a:lnTo>
                <a:cubicBezTo>
                  <a:pt x="3249990" y="613089"/>
                  <a:pt x="3274412" y="619617"/>
                  <a:pt x="3298371" y="627604"/>
                </a:cubicBezTo>
                <a:cubicBezTo>
                  <a:pt x="3310730" y="631724"/>
                  <a:pt x="3322089" y="638690"/>
                  <a:pt x="3334657" y="642118"/>
                </a:cubicBezTo>
                <a:cubicBezTo>
                  <a:pt x="3351149" y="646616"/>
                  <a:pt x="3414693" y="653771"/>
                  <a:pt x="3429000" y="656632"/>
                </a:cubicBezTo>
                <a:cubicBezTo>
                  <a:pt x="3448561" y="660544"/>
                  <a:pt x="3467620" y="666661"/>
                  <a:pt x="3487057" y="671147"/>
                </a:cubicBezTo>
                <a:cubicBezTo>
                  <a:pt x="3499076" y="673921"/>
                  <a:pt x="3523343" y="678404"/>
                  <a:pt x="3523343" y="678404"/>
                </a:cubicBezTo>
                <a:lnTo>
                  <a:pt x="5410200" y="671147"/>
                </a:lnTo>
                <a:lnTo>
                  <a:pt x="5468257" y="649375"/>
                </a:lnTo>
                <a:cubicBezTo>
                  <a:pt x="5482665" y="644229"/>
                  <a:pt x="5511800" y="634861"/>
                  <a:pt x="5511800" y="634861"/>
                </a:cubicBezTo>
                <a:cubicBezTo>
                  <a:pt x="5556075" y="605345"/>
                  <a:pt x="5525770" y="624248"/>
                  <a:pt x="5606143" y="584061"/>
                </a:cubicBezTo>
                <a:cubicBezTo>
                  <a:pt x="5620657" y="576804"/>
                  <a:pt x="5634619" y="568317"/>
                  <a:pt x="5649685" y="562290"/>
                </a:cubicBezTo>
                <a:cubicBezTo>
                  <a:pt x="5661780" y="557452"/>
                  <a:pt x="5673520" y="551606"/>
                  <a:pt x="5685971" y="547775"/>
                </a:cubicBezTo>
                <a:cubicBezTo>
                  <a:pt x="5705037" y="541909"/>
                  <a:pt x="5744028" y="533261"/>
                  <a:pt x="5744028" y="533261"/>
                </a:cubicBezTo>
                <a:lnTo>
                  <a:pt x="6858000" y="23857"/>
                </a:lnTo>
                <a:lnTo>
                  <a:pt x="6858000" y="2252925"/>
                </a:lnTo>
                <a:lnTo>
                  <a:pt x="0" y="2252925"/>
                </a:lnTo>
                <a:close/>
              </a:path>
            </a:pathLst>
          </a:custGeom>
        </p:spPr>
      </p:pic>
      <p:pic>
        <p:nvPicPr>
          <p:cNvPr id="231" name="图片 230" descr="图片包含 游戏机, 刷子&#10;&#10;描述已自动生成">
            <a:extLst>
              <a:ext uri="{FF2B5EF4-FFF2-40B4-BE49-F238E27FC236}">
                <a16:creationId xmlns:a16="http://schemas.microsoft.com/office/drawing/2014/main" xmlns="" id="{80FD3EF7-6E85-4212-8EC6-409BF64598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1" t="32867" r="15451" b="48869"/>
          <a:stretch/>
        </p:blipFill>
        <p:spPr>
          <a:xfrm>
            <a:off x="10020285" y="2862718"/>
            <a:ext cx="1238432" cy="1101889"/>
          </a:xfrm>
          <a:prstGeom prst="rect">
            <a:avLst/>
          </a:prstGeom>
        </p:spPr>
      </p:pic>
      <p:pic>
        <p:nvPicPr>
          <p:cNvPr id="232" name="图片 231" descr="图片包含 游戏机, 刷子&#10;&#10;描述已自动生成">
            <a:extLst>
              <a:ext uri="{FF2B5EF4-FFF2-40B4-BE49-F238E27FC236}">
                <a16:creationId xmlns:a16="http://schemas.microsoft.com/office/drawing/2014/main" xmlns="" id="{08CAB801-255D-4D95-A241-23A1389EA3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4" t="9303" r="29558" b="72433"/>
          <a:stretch/>
        </p:blipFill>
        <p:spPr>
          <a:xfrm>
            <a:off x="10600323" y="278720"/>
            <a:ext cx="1138101" cy="1012620"/>
          </a:xfrm>
          <a:prstGeom prst="rect">
            <a:avLst/>
          </a:prstGeom>
        </p:spPr>
      </p:pic>
      <p:pic>
        <p:nvPicPr>
          <p:cNvPr id="233" name="图片 232" descr="图片包含 游戏机, 刷子&#10;&#10;描述已自动生成">
            <a:extLst>
              <a:ext uri="{FF2B5EF4-FFF2-40B4-BE49-F238E27FC236}">
                <a16:creationId xmlns:a16="http://schemas.microsoft.com/office/drawing/2014/main" xmlns="" id="{17C69FDB-598B-4386-94B3-47521396AED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41598" r="65660" b="40138"/>
          <a:stretch/>
        </p:blipFill>
        <p:spPr>
          <a:xfrm>
            <a:off x="514836" y="3659083"/>
            <a:ext cx="1015580" cy="903608"/>
          </a:xfrm>
          <a:prstGeom prst="rect">
            <a:avLst/>
          </a:prstGeom>
        </p:spPr>
      </p:pic>
      <p:pic>
        <p:nvPicPr>
          <p:cNvPr id="234" name="图片 233" descr="图片包含 游戏机, 刷子&#10;&#10;描述已自动生成">
            <a:extLst>
              <a:ext uri="{FF2B5EF4-FFF2-40B4-BE49-F238E27FC236}">
                <a16:creationId xmlns:a16="http://schemas.microsoft.com/office/drawing/2014/main" xmlns="" id="{E7CED64A-F514-4167-88CD-DC7FABFE8D2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2" t="18492" r="45690" b="63244"/>
          <a:stretch/>
        </p:blipFill>
        <p:spPr>
          <a:xfrm>
            <a:off x="1213021" y="1035077"/>
            <a:ext cx="813431" cy="723747"/>
          </a:xfrm>
          <a:prstGeom prst="rect">
            <a:avLst/>
          </a:prstGeom>
        </p:spPr>
      </p:pic>
      <p:sp>
        <p:nvSpPr>
          <p:cNvPr id="230" name="文本框 229">
            <a:extLst>
              <a:ext uri="{FF2B5EF4-FFF2-40B4-BE49-F238E27FC236}">
                <a16:creationId xmlns:a16="http://schemas.microsoft.com/office/drawing/2014/main" xmlns="" id="{7FBFFFFD-27F1-4389-948A-004D16368E3F}"/>
              </a:ext>
            </a:extLst>
          </p:cNvPr>
          <p:cNvSpPr txBox="1"/>
          <p:nvPr/>
        </p:nvSpPr>
        <p:spPr>
          <a:xfrm>
            <a:off x="1698170" y="945367"/>
            <a:ext cx="877388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ln w="19050">
                  <a:noFill/>
                </a:ln>
                <a:solidFill>
                  <a:srgbClr val="FFD216">
                    <a:alpha val="15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2021</a:t>
            </a:r>
            <a:endParaRPr lang="zh-CN" altLang="en-US" sz="19900" dirty="0">
              <a:ln w="19050">
                <a:noFill/>
              </a:ln>
              <a:solidFill>
                <a:srgbClr val="FFD216">
                  <a:alpha val="15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xmlns="" id="{AA8898E7-7508-4D07-B3F8-C8D77813469B}"/>
              </a:ext>
            </a:extLst>
          </p:cNvPr>
          <p:cNvSpPr txBox="1"/>
          <p:nvPr/>
        </p:nvSpPr>
        <p:spPr>
          <a:xfrm>
            <a:off x="9636428" y="6515817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35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2537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C1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等腰三角形 240">
            <a:extLst>
              <a:ext uri="{FF2B5EF4-FFF2-40B4-BE49-F238E27FC236}">
                <a16:creationId xmlns:a16="http://schemas.microsoft.com/office/drawing/2014/main" xmlns="" id="{92A857D8-F039-466E-A395-58A49B668B01}"/>
              </a:ext>
            </a:extLst>
          </p:cNvPr>
          <p:cNvSpPr/>
          <p:nvPr/>
        </p:nvSpPr>
        <p:spPr>
          <a:xfrm rot="5400000" flipH="1">
            <a:off x="9206121" y="2073423"/>
            <a:ext cx="1215316" cy="6992209"/>
          </a:xfrm>
          <a:prstGeom prst="triangl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9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等腰三角形 241">
            <a:extLst>
              <a:ext uri="{FF2B5EF4-FFF2-40B4-BE49-F238E27FC236}">
                <a16:creationId xmlns:a16="http://schemas.microsoft.com/office/drawing/2014/main" xmlns="" id="{3C5B4933-2F2C-4039-B4C3-094DFD431D04}"/>
              </a:ext>
            </a:extLst>
          </p:cNvPr>
          <p:cNvSpPr/>
          <p:nvPr/>
        </p:nvSpPr>
        <p:spPr>
          <a:xfrm rot="16200000">
            <a:off x="1691412" y="2073423"/>
            <a:ext cx="1215316" cy="6992209"/>
          </a:xfrm>
          <a:prstGeom prst="triangl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9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等腰三角形 239">
            <a:extLst>
              <a:ext uri="{FF2B5EF4-FFF2-40B4-BE49-F238E27FC236}">
                <a16:creationId xmlns:a16="http://schemas.microsoft.com/office/drawing/2014/main" xmlns="" id="{170E2328-03FE-42ED-B9D5-F7CF3752BBD9}"/>
              </a:ext>
            </a:extLst>
          </p:cNvPr>
          <p:cNvSpPr/>
          <p:nvPr/>
        </p:nvSpPr>
        <p:spPr>
          <a:xfrm rot="5400000" flipH="1">
            <a:off x="9206122" y="-2132819"/>
            <a:ext cx="1215316" cy="6992209"/>
          </a:xfrm>
          <a:prstGeom prst="triangl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9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等腰三角形 236">
            <a:extLst>
              <a:ext uri="{FF2B5EF4-FFF2-40B4-BE49-F238E27FC236}">
                <a16:creationId xmlns:a16="http://schemas.microsoft.com/office/drawing/2014/main" xmlns="" id="{23D0DF3E-CB9E-4EA1-BD59-EC57F2D7443F}"/>
              </a:ext>
            </a:extLst>
          </p:cNvPr>
          <p:cNvSpPr/>
          <p:nvPr/>
        </p:nvSpPr>
        <p:spPr>
          <a:xfrm rot="16200000">
            <a:off x="1691413" y="-2132819"/>
            <a:ext cx="1215316" cy="6992209"/>
          </a:xfrm>
          <a:prstGeom prst="triangle">
            <a:avLst/>
          </a:prstGeom>
          <a:gradFill flip="none" rotWithShape="1">
            <a:gsLst>
              <a:gs pos="0">
                <a:schemeClr val="tx1">
                  <a:alpha val="50000"/>
                </a:schemeClr>
              </a:gs>
              <a:gs pos="9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xmlns="" id="{AA4FBC3C-E5BE-4992-B7A8-E829434E4E32}"/>
              </a:ext>
            </a:extLst>
          </p:cNvPr>
          <p:cNvSpPr/>
          <p:nvPr/>
        </p:nvSpPr>
        <p:spPr>
          <a:xfrm>
            <a:off x="0" y="1265437"/>
            <a:ext cx="12192000" cy="4297680"/>
          </a:xfrm>
          <a:prstGeom prst="rect">
            <a:avLst/>
          </a:prstGeom>
          <a:solidFill>
            <a:srgbClr val="FFD2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B1FAB009-6ED5-499A-B23C-C60899219152}"/>
              </a:ext>
            </a:extLst>
          </p:cNvPr>
          <p:cNvSpPr txBox="1"/>
          <p:nvPr/>
        </p:nvSpPr>
        <p:spPr>
          <a:xfrm>
            <a:off x="891677" y="1611436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tretch>
                    <a:fillRect/>
                  </a:stretch>
                </a:blipFill>
                <a:latin typeface="优设标题黑" panose="00000500000000000000" pitchFamily="2" charset="-122"/>
                <a:ea typeface="优设标题黑" panose="00000500000000000000" pitchFamily="2" charset="-122"/>
              </a:rPr>
              <a:t>发</a:t>
            </a: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xmlns="" id="{68240B96-D261-4918-AAE1-3AA7E982A41A}"/>
              </a:ext>
            </a:extLst>
          </p:cNvPr>
          <p:cNvSpPr txBox="1"/>
          <p:nvPr/>
        </p:nvSpPr>
        <p:spPr>
          <a:xfrm>
            <a:off x="3083546" y="2205791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tretch>
                    <a:fillRect/>
                  </a:stretch>
                </a:blipFill>
                <a:latin typeface="优设标题黑" panose="00000500000000000000" pitchFamily="2" charset="-122"/>
                <a:ea typeface="优设标题黑" panose="00000500000000000000" pitchFamily="2" charset="-122"/>
              </a:rPr>
              <a:t>财</a:t>
            </a:r>
          </a:p>
        </p:txBody>
      </p:sp>
      <p:sp>
        <p:nvSpPr>
          <p:cNvPr id="285" name="文本框 284">
            <a:extLst>
              <a:ext uri="{FF2B5EF4-FFF2-40B4-BE49-F238E27FC236}">
                <a16:creationId xmlns:a16="http://schemas.microsoft.com/office/drawing/2014/main" xmlns="" id="{4C5C1919-ABA7-4F06-AEE0-D6100A05B4AF}"/>
              </a:ext>
            </a:extLst>
          </p:cNvPr>
          <p:cNvSpPr txBox="1"/>
          <p:nvPr/>
        </p:nvSpPr>
        <p:spPr>
          <a:xfrm>
            <a:off x="5289470" y="1673801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tretch>
                    <a:fillRect/>
                  </a:stretch>
                </a:blipFill>
                <a:latin typeface="优设标题黑" panose="00000500000000000000" pitchFamily="2" charset="-122"/>
                <a:ea typeface="优设标题黑" panose="00000500000000000000" pitchFamily="2" charset="-122"/>
              </a:rPr>
              <a:t>暴</a:t>
            </a: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xmlns="" id="{0ECE6F3C-14ED-45BF-BF0B-F58CF42F536C}"/>
              </a:ext>
            </a:extLst>
          </p:cNvPr>
          <p:cNvSpPr txBox="1"/>
          <p:nvPr/>
        </p:nvSpPr>
        <p:spPr>
          <a:xfrm>
            <a:off x="7405191" y="1625631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ln w="254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blipFill>
                  <a:blip r:embed="rId3">
                    <a:extLst>
                      <a:ext uri="{96DAC541-7B7A-43D3-8B79-37D633B846F1}">
                        <asvg:svgBlip xmlns:asvg="http://schemas.microsoft.com/office/drawing/2016/SVG/main" xmlns="" r:embed="rId4"/>
                      </a:ext>
                    </a:extLst>
                  </a:blip>
                  <a:stretch>
                    <a:fillRect/>
                  </a:stretch>
                </a:blipFill>
                <a:latin typeface="优设标题黑" panose="00000500000000000000" pitchFamily="2" charset="-122"/>
                <a:ea typeface="优设标题黑" panose="00000500000000000000" pitchFamily="2" charset="-122"/>
              </a:rPr>
              <a:t>富</a:t>
            </a:r>
            <a:endParaRPr lang="en-US" altLang="zh-CN" sz="19900" dirty="0">
              <a:ln w="25400">
                <a:solidFill>
                  <a:schemeClr val="tx1">
                    <a:lumMod val="95000"/>
                    <a:lumOff val="5000"/>
                  </a:schemeClr>
                </a:solidFill>
              </a:ln>
              <a:blipFill>
                <a:blip r:embed="rId3">
                  <a:extLst>
                    <a:ext uri="{96DAC541-7B7A-43D3-8B79-37D633B846F1}">
                      <asvg:svgBlip xmlns:asvg="http://schemas.microsoft.com/office/drawing/2016/SVG/main" xmlns="" r:embed="rId4"/>
                    </a:ext>
                  </a:extLst>
                </a:blip>
                <a:stretch>
                  <a:fillRect/>
                </a:stretch>
              </a:blip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4" name="文本框 243">
            <a:extLst>
              <a:ext uri="{FF2B5EF4-FFF2-40B4-BE49-F238E27FC236}">
                <a16:creationId xmlns:a16="http://schemas.microsoft.com/office/drawing/2014/main" xmlns="" id="{BA244211-B36B-4BC8-8A1D-E1AC84462905}"/>
              </a:ext>
            </a:extLst>
          </p:cNvPr>
          <p:cNvSpPr txBox="1"/>
          <p:nvPr/>
        </p:nvSpPr>
        <p:spPr>
          <a:xfrm>
            <a:off x="823734" y="1573062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发</a:t>
            </a:r>
          </a:p>
        </p:txBody>
      </p:sp>
      <p:sp>
        <p:nvSpPr>
          <p:cNvPr id="245" name="文本框 244">
            <a:extLst>
              <a:ext uri="{FF2B5EF4-FFF2-40B4-BE49-F238E27FC236}">
                <a16:creationId xmlns:a16="http://schemas.microsoft.com/office/drawing/2014/main" xmlns="" id="{841ACE76-87B1-4D54-A26A-EDEB2FBE6B44}"/>
              </a:ext>
            </a:extLst>
          </p:cNvPr>
          <p:cNvSpPr txBox="1"/>
          <p:nvPr/>
        </p:nvSpPr>
        <p:spPr>
          <a:xfrm>
            <a:off x="3015603" y="2167417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财</a:t>
            </a:r>
          </a:p>
        </p:txBody>
      </p:sp>
      <p:sp>
        <p:nvSpPr>
          <p:cNvPr id="246" name="文本框 245">
            <a:extLst>
              <a:ext uri="{FF2B5EF4-FFF2-40B4-BE49-F238E27FC236}">
                <a16:creationId xmlns:a16="http://schemas.microsoft.com/office/drawing/2014/main" xmlns="" id="{D08EE3D5-5923-47D4-B0DB-95D47148472E}"/>
              </a:ext>
            </a:extLst>
          </p:cNvPr>
          <p:cNvSpPr txBox="1"/>
          <p:nvPr/>
        </p:nvSpPr>
        <p:spPr>
          <a:xfrm>
            <a:off x="5221527" y="1635427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暴</a:t>
            </a:r>
          </a:p>
        </p:txBody>
      </p:sp>
      <p:sp>
        <p:nvSpPr>
          <p:cNvPr id="247" name="文本框 246">
            <a:extLst>
              <a:ext uri="{FF2B5EF4-FFF2-40B4-BE49-F238E27FC236}">
                <a16:creationId xmlns:a16="http://schemas.microsoft.com/office/drawing/2014/main" xmlns="" id="{EF006728-DCE7-4706-996A-966BC454FDE4}"/>
              </a:ext>
            </a:extLst>
          </p:cNvPr>
          <p:cNvSpPr txBox="1"/>
          <p:nvPr/>
        </p:nvSpPr>
        <p:spPr>
          <a:xfrm>
            <a:off x="7293706" y="1587257"/>
            <a:ext cx="376032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99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富</a:t>
            </a:r>
            <a:endParaRPr lang="en-US" altLang="zh-CN" sz="19900" dirty="0">
              <a:solidFill>
                <a:schemeClr val="tx1">
                  <a:lumMod val="95000"/>
                  <a:lumOff val="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48" name="矩形 247">
            <a:extLst>
              <a:ext uri="{FF2B5EF4-FFF2-40B4-BE49-F238E27FC236}">
                <a16:creationId xmlns:a16="http://schemas.microsoft.com/office/drawing/2014/main" xmlns="" id="{EC9E383D-0B71-455A-B1C8-956CB5AF2999}"/>
              </a:ext>
            </a:extLst>
          </p:cNvPr>
          <p:cNvSpPr/>
          <p:nvPr/>
        </p:nvSpPr>
        <p:spPr>
          <a:xfrm>
            <a:off x="6016259" y="4246850"/>
            <a:ext cx="4071043" cy="370894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xmlns="" id="{4BD437EB-0AEC-412C-A65D-9C6EC93E121A}"/>
              </a:ext>
            </a:extLst>
          </p:cNvPr>
          <p:cNvSpPr txBox="1"/>
          <p:nvPr/>
        </p:nvSpPr>
        <p:spPr>
          <a:xfrm>
            <a:off x="6073409" y="4277538"/>
            <a:ext cx="3956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FAEB96"/>
                </a:solidFill>
              </a:rPr>
              <a:t>让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我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们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一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起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为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梦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想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窒</a:t>
            </a:r>
            <a:r>
              <a:rPr lang="en-US" altLang="zh-CN" sz="1400" dirty="0">
                <a:solidFill>
                  <a:srgbClr val="FAEB96"/>
                </a:solidFill>
              </a:rPr>
              <a:t>/</a:t>
            </a:r>
            <a:r>
              <a:rPr lang="zh-CN" altLang="en-US" sz="1400" dirty="0">
                <a:solidFill>
                  <a:srgbClr val="FAEB96"/>
                </a:solidFill>
              </a:rPr>
              <a:t>息</a:t>
            </a:r>
          </a:p>
        </p:txBody>
      </p:sp>
      <p:sp>
        <p:nvSpPr>
          <p:cNvPr id="250" name="矩形 249">
            <a:extLst>
              <a:ext uri="{FF2B5EF4-FFF2-40B4-BE49-F238E27FC236}">
                <a16:creationId xmlns:a16="http://schemas.microsoft.com/office/drawing/2014/main" xmlns="" id="{B71FF96E-03DA-4D78-B7D6-7273687C3461}"/>
              </a:ext>
            </a:extLst>
          </p:cNvPr>
          <p:cNvSpPr/>
          <p:nvPr/>
        </p:nvSpPr>
        <p:spPr>
          <a:xfrm>
            <a:off x="4096097" y="2213782"/>
            <a:ext cx="1948277" cy="370894"/>
          </a:xfrm>
          <a:prstGeom prst="rect">
            <a:avLst/>
          </a:prstGeom>
          <a:solidFill>
            <a:srgbClr val="1618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xmlns="" id="{5F7A8FC7-C1AC-4E27-AFCF-129E2E5DEF45}"/>
              </a:ext>
            </a:extLst>
          </p:cNvPr>
          <p:cNvSpPr txBox="1"/>
          <p:nvPr/>
        </p:nvSpPr>
        <p:spPr>
          <a:xfrm>
            <a:off x="4153247" y="2244470"/>
            <a:ext cx="18449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FAEB96"/>
                </a:solidFill>
              </a:rPr>
              <a:t>走上人生巅峰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FC1458F-A236-42E9-846B-275BFAF1F134}"/>
              </a:ext>
            </a:extLst>
          </p:cNvPr>
          <p:cNvGrpSpPr/>
          <p:nvPr/>
        </p:nvGrpSpPr>
        <p:grpSpPr>
          <a:xfrm>
            <a:off x="-1671246" y="4670412"/>
            <a:ext cx="15534492" cy="2252925"/>
            <a:chOff x="-1758359" y="4670412"/>
            <a:chExt cx="15534492" cy="2252925"/>
          </a:xfrm>
        </p:grpSpPr>
        <p:pic>
          <p:nvPicPr>
            <p:cNvPr id="287" name="图片 286" descr="卡通人物&#10;&#10;低可信度描述已自动生成">
              <a:extLst>
                <a:ext uri="{FF2B5EF4-FFF2-40B4-BE49-F238E27FC236}">
                  <a16:creationId xmlns:a16="http://schemas.microsoft.com/office/drawing/2014/main" xmlns="" id="{5A0A47E5-38AA-482E-9BDB-5B5632A09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149"/>
            <a:stretch>
              <a:fillRect/>
            </a:stretch>
          </p:blipFill>
          <p:spPr>
            <a:xfrm>
              <a:off x="-1758359" y="4670412"/>
              <a:ext cx="6858000" cy="2252925"/>
            </a:xfrm>
            <a:custGeom>
              <a:avLst/>
              <a:gdLst>
                <a:gd name="connsiteX0" fmla="*/ 0 w 6858000"/>
                <a:gd name="connsiteY0" fmla="*/ 0 h 2252925"/>
                <a:gd name="connsiteX1" fmla="*/ 2593435 w 6858000"/>
                <a:gd name="connsiteY1" fmla="*/ 0 h 2252925"/>
                <a:gd name="connsiteX2" fmla="*/ 3225800 w 6858000"/>
                <a:gd name="connsiteY2" fmla="*/ 605832 h 2252925"/>
                <a:gd name="connsiteX3" fmla="*/ 3298371 w 6858000"/>
                <a:gd name="connsiteY3" fmla="*/ 627604 h 2252925"/>
                <a:gd name="connsiteX4" fmla="*/ 3334657 w 6858000"/>
                <a:gd name="connsiteY4" fmla="*/ 642118 h 2252925"/>
                <a:gd name="connsiteX5" fmla="*/ 3429000 w 6858000"/>
                <a:gd name="connsiteY5" fmla="*/ 656632 h 2252925"/>
                <a:gd name="connsiteX6" fmla="*/ 3487057 w 6858000"/>
                <a:gd name="connsiteY6" fmla="*/ 671147 h 2252925"/>
                <a:gd name="connsiteX7" fmla="*/ 3523343 w 6858000"/>
                <a:gd name="connsiteY7" fmla="*/ 678404 h 2252925"/>
                <a:gd name="connsiteX8" fmla="*/ 5410200 w 6858000"/>
                <a:gd name="connsiteY8" fmla="*/ 671147 h 2252925"/>
                <a:gd name="connsiteX9" fmla="*/ 5468257 w 6858000"/>
                <a:gd name="connsiteY9" fmla="*/ 649375 h 2252925"/>
                <a:gd name="connsiteX10" fmla="*/ 5511800 w 6858000"/>
                <a:gd name="connsiteY10" fmla="*/ 634861 h 2252925"/>
                <a:gd name="connsiteX11" fmla="*/ 5606143 w 6858000"/>
                <a:gd name="connsiteY11" fmla="*/ 584061 h 2252925"/>
                <a:gd name="connsiteX12" fmla="*/ 5649685 w 6858000"/>
                <a:gd name="connsiteY12" fmla="*/ 562290 h 2252925"/>
                <a:gd name="connsiteX13" fmla="*/ 5685971 w 6858000"/>
                <a:gd name="connsiteY13" fmla="*/ 547775 h 2252925"/>
                <a:gd name="connsiteX14" fmla="*/ 5744028 w 6858000"/>
                <a:gd name="connsiteY14" fmla="*/ 533261 h 2252925"/>
                <a:gd name="connsiteX15" fmla="*/ 6858000 w 6858000"/>
                <a:gd name="connsiteY15" fmla="*/ 23857 h 2252925"/>
                <a:gd name="connsiteX16" fmla="*/ 6858000 w 6858000"/>
                <a:gd name="connsiteY16" fmla="*/ 2252925 h 2252925"/>
                <a:gd name="connsiteX17" fmla="*/ 0 w 6858000"/>
                <a:gd name="connsiteY17" fmla="*/ 2252925 h 225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858000" h="2252925">
                  <a:moveTo>
                    <a:pt x="0" y="0"/>
                  </a:moveTo>
                  <a:lnTo>
                    <a:pt x="2593435" y="0"/>
                  </a:lnTo>
                  <a:lnTo>
                    <a:pt x="3225800" y="605832"/>
                  </a:lnTo>
                  <a:cubicBezTo>
                    <a:pt x="3249990" y="613089"/>
                    <a:pt x="3274412" y="619617"/>
                    <a:pt x="3298371" y="627604"/>
                  </a:cubicBezTo>
                  <a:cubicBezTo>
                    <a:pt x="3310730" y="631724"/>
                    <a:pt x="3322089" y="638690"/>
                    <a:pt x="3334657" y="642118"/>
                  </a:cubicBezTo>
                  <a:cubicBezTo>
                    <a:pt x="3351149" y="646616"/>
                    <a:pt x="3414693" y="653771"/>
                    <a:pt x="3429000" y="656632"/>
                  </a:cubicBezTo>
                  <a:cubicBezTo>
                    <a:pt x="3448561" y="660544"/>
                    <a:pt x="3467620" y="666661"/>
                    <a:pt x="3487057" y="671147"/>
                  </a:cubicBezTo>
                  <a:cubicBezTo>
                    <a:pt x="3499076" y="673921"/>
                    <a:pt x="3523343" y="678404"/>
                    <a:pt x="3523343" y="678404"/>
                  </a:cubicBezTo>
                  <a:lnTo>
                    <a:pt x="5410200" y="671147"/>
                  </a:lnTo>
                  <a:lnTo>
                    <a:pt x="5468257" y="649375"/>
                  </a:lnTo>
                  <a:cubicBezTo>
                    <a:pt x="5482665" y="644229"/>
                    <a:pt x="5511800" y="634861"/>
                    <a:pt x="5511800" y="634861"/>
                  </a:cubicBezTo>
                  <a:cubicBezTo>
                    <a:pt x="5556075" y="605345"/>
                    <a:pt x="5525770" y="624248"/>
                    <a:pt x="5606143" y="584061"/>
                  </a:cubicBezTo>
                  <a:cubicBezTo>
                    <a:pt x="5620657" y="576804"/>
                    <a:pt x="5634619" y="568317"/>
                    <a:pt x="5649685" y="562290"/>
                  </a:cubicBezTo>
                  <a:cubicBezTo>
                    <a:pt x="5661780" y="557452"/>
                    <a:pt x="5673520" y="551606"/>
                    <a:pt x="5685971" y="547775"/>
                  </a:cubicBezTo>
                  <a:cubicBezTo>
                    <a:pt x="5705037" y="541909"/>
                    <a:pt x="5744028" y="533261"/>
                    <a:pt x="5744028" y="533261"/>
                  </a:cubicBezTo>
                  <a:lnTo>
                    <a:pt x="6858000" y="23857"/>
                  </a:lnTo>
                  <a:lnTo>
                    <a:pt x="6858000" y="2252925"/>
                  </a:lnTo>
                  <a:lnTo>
                    <a:pt x="0" y="2252925"/>
                  </a:lnTo>
                  <a:close/>
                </a:path>
              </a:pathLst>
            </a:custGeom>
          </p:spPr>
        </p:pic>
        <p:pic>
          <p:nvPicPr>
            <p:cNvPr id="288" name="图片 287" descr="卡通人物&#10;&#10;低可信度描述已自动生成">
              <a:extLst>
                <a:ext uri="{FF2B5EF4-FFF2-40B4-BE49-F238E27FC236}">
                  <a16:creationId xmlns:a16="http://schemas.microsoft.com/office/drawing/2014/main" xmlns="" id="{2833E3DE-0FDF-458D-BF7C-F7B3F93F135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149"/>
            <a:stretch>
              <a:fillRect/>
            </a:stretch>
          </p:blipFill>
          <p:spPr>
            <a:xfrm flipH="1">
              <a:off x="6918133" y="4670412"/>
              <a:ext cx="6858000" cy="2252925"/>
            </a:xfrm>
            <a:custGeom>
              <a:avLst/>
              <a:gdLst>
                <a:gd name="connsiteX0" fmla="*/ 0 w 6858000"/>
                <a:gd name="connsiteY0" fmla="*/ 0 h 2252925"/>
                <a:gd name="connsiteX1" fmla="*/ 2593435 w 6858000"/>
                <a:gd name="connsiteY1" fmla="*/ 0 h 2252925"/>
                <a:gd name="connsiteX2" fmla="*/ 3225800 w 6858000"/>
                <a:gd name="connsiteY2" fmla="*/ 605832 h 2252925"/>
                <a:gd name="connsiteX3" fmla="*/ 3298371 w 6858000"/>
                <a:gd name="connsiteY3" fmla="*/ 627604 h 2252925"/>
                <a:gd name="connsiteX4" fmla="*/ 3334657 w 6858000"/>
                <a:gd name="connsiteY4" fmla="*/ 642118 h 2252925"/>
                <a:gd name="connsiteX5" fmla="*/ 3429000 w 6858000"/>
                <a:gd name="connsiteY5" fmla="*/ 656632 h 2252925"/>
                <a:gd name="connsiteX6" fmla="*/ 3487057 w 6858000"/>
                <a:gd name="connsiteY6" fmla="*/ 671147 h 2252925"/>
                <a:gd name="connsiteX7" fmla="*/ 3523343 w 6858000"/>
                <a:gd name="connsiteY7" fmla="*/ 678404 h 2252925"/>
                <a:gd name="connsiteX8" fmla="*/ 5410200 w 6858000"/>
                <a:gd name="connsiteY8" fmla="*/ 671147 h 2252925"/>
                <a:gd name="connsiteX9" fmla="*/ 5468257 w 6858000"/>
                <a:gd name="connsiteY9" fmla="*/ 649375 h 2252925"/>
                <a:gd name="connsiteX10" fmla="*/ 5511800 w 6858000"/>
                <a:gd name="connsiteY10" fmla="*/ 634861 h 2252925"/>
                <a:gd name="connsiteX11" fmla="*/ 5606143 w 6858000"/>
                <a:gd name="connsiteY11" fmla="*/ 584061 h 2252925"/>
                <a:gd name="connsiteX12" fmla="*/ 5649685 w 6858000"/>
                <a:gd name="connsiteY12" fmla="*/ 562290 h 2252925"/>
                <a:gd name="connsiteX13" fmla="*/ 5685971 w 6858000"/>
                <a:gd name="connsiteY13" fmla="*/ 547775 h 2252925"/>
                <a:gd name="connsiteX14" fmla="*/ 5744028 w 6858000"/>
                <a:gd name="connsiteY14" fmla="*/ 533261 h 2252925"/>
                <a:gd name="connsiteX15" fmla="*/ 6858000 w 6858000"/>
                <a:gd name="connsiteY15" fmla="*/ 23857 h 2252925"/>
                <a:gd name="connsiteX16" fmla="*/ 6858000 w 6858000"/>
                <a:gd name="connsiteY16" fmla="*/ 2252925 h 2252925"/>
                <a:gd name="connsiteX17" fmla="*/ 0 w 6858000"/>
                <a:gd name="connsiteY17" fmla="*/ 2252925 h 225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858000" h="2252925">
                  <a:moveTo>
                    <a:pt x="0" y="0"/>
                  </a:moveTo>
                  <a:lnTo>
                    <a:pt x="2593435" y="0"/>
                  </a:lnTo>
                  <a:lnTo>
                    <a:pt x="3225800" y="605832"/>
                  </a:lnTo>
                  <a:cubicBezTo>
                    <a:pt x="3249990" y="613089"/>
                    <a:pt x="3274412" y="619617"/>
                    <a:pt x="3298371" y="627604"/>
                  </a:cubicBezTo>
                  <a:cubicBezTo>
                    <a:pt x="3310730" y="631724"/>
                    <a:pt x="3322089" y="638690"/>
                    <a:pt x="3334657" y="642118"/>
                  </a:cubicBezTo>
                  <a:cubicBezTo>
                    <a:pt x="3351149" y="646616"/>
                    <a:pt x="3414693" y="653771"/>
                    <a:pt x="3429000" y="656632"/>
                  </a:cubicBezTo>
                  <a:cubicBezTo>
                    <a:pt x="3448561" y="660544"/>
                    <a:pt x="3467620" y="666661"/>
                    <a:pt x="3487057" y="671147"/>
                  </a:cubicBezTo>
                  <a:cubicBezTo>
                    <a:pt x="3499076" y="673921"/>
                    <a:pt x="3523343" y="678404"/>
                    <a:pt x="3523343" y="678404"/>
                  </a:cubicBezTo>
                  <a:lnTo>
                    <a:pt x="5410200" y="671147"/>
                  </a:lnTo>
                  <a:lnTo>
                    <a:pt x="5468257" y="649375"/>
                  </a:lnTo>
                  <a:cubicBezTo>
                    <a:pt x="5482665" y="644229"/>
                    <a:pt x="5511800" y="634861"/>
                    <a:pt x="5511800" y="634861"/>
                  </a:cubicBezTo>
                  <a:cubicBezTo>
                    <a:pt x="5556075" y="605345"/>
                    <a:pt x="5525770" y="624248"/>
                    <a:pt x="5606143" y="584061"/>
                  </a:cubicBezTo>
                  <a:cubicBezTo>
                    <a:pt x="5620657" y="576804"/>
                    <a:pt x="5634619" y="568317"/>
                    <a:pt x="5649685" y="562290"/>
                  </a:cubicBezTo>
                  <a:cubicBezTo>
                    <a:pt x="5661780" y="557452"/>
                    <a:pt x="5673520" y="551606"/>
                    <a:pt x="5685971" y="547775"/>
                  </a:cubicBezTo>
                  <a:cubicBezTo>
                    <a:pt x="5705037" y="541909"/>
                    <a:pt x="5744028" y="533261"/>
                    <a:pt x="5744028" y="533261"/>
                  </a:cubicBezTo>
                  <a:lnTo>
                    <a:pt x="6858000" y="23857"/>
                  </a:lnTo>
                  <a:lnTo>
                    <a:pt x="6858000" y="2252925"/>
                  </a:lnTo>
                  <a:lnTo>
                    <a:pt x="0" y="2252925"/>
                  </a:lnTo>
                  <a:close/>
                </a:path>
              </a:pathLst>
            </a:custGeom>
          </p:spPr>
        </p:pic>
      </p:grpSp>
      <p:pic>
        <p:nvPicPr>
          <p:cNvPr id="39" name="图片 38" descr="图片包含 游戏机, 刷子&#10;&#10;描述已自动生成">
            <a:extLst>
              <a:ext uri="{FF2B5EF4-FFF2-40B4-BE49-F238E27FC236}">
                <a16:creationId xmlns:a16="http://schemas.microsoft.com/office/drawing/2014/main" xmlns="" id="{AE11B48D-9619-46B6-B66D-767C700688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1" r="67609" b="62193"/>
          <a:stretch/>
        </p:blipFill>
        <p:spPr>
          <a:xfrm>
            <a:off x="678621" y="85450"/>
            <a:ext cx="1204583" cy="826538"/>
          </a:xfrm>
          <a:prstGeom prst="rect">
            <a:avLst/>
          </a:prstGeom>
        </p:spPr>
      </p:pic>
      <p:pic>
        <p:nvPicPr>
          <p:cNvPr id="289" name="图片 288" descr="图片包含 游戏机, 刷子&#10;&#10;描述已自动生成">
            <a:extLst>
              <a:ext uri="{FF2B5EF4-FFF2-40B4-BE49-F238E27FC236}">
                <a16:creationId xmlns:a16="http://schemas.microsoft.com/office/drawing/2014/main" xmlns="" id="{C954AB81-1C16-46C1-95CB-5A758173860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34" b="49949"/>
          <a:stretch/>
        </p:blipFill>
        <p:spPr>
          <a:xfrm>
            <a:off x="9735656" y="-310422"/>
            <a:ext cx="2775414" cy="2890034"/>
          </a:xfrm>
          <a:prstGeom prst="rect">
            <a:avLst/>
          </a:prstGeom>
        </p:spPr>
      </p:pic>
      <p:pic>
        <p:nvPicPr>
          <p:cNvPr id="290" name="图片 289" descr="图片包含 游戏机, 刷子&#10;&#10;描述已自动生成">
            <a:extLst>
              <a:ext uri="{FF2B5EF4-FFF2-40B4-BE49-F238E27FC236}">
                <a16:creationId xmlns:a16="http://schemas.microsoft.com/office/drawing/2014/main" xmlns="" id="{3D9B1D55-3F09-4BC9-B888-C890D702E31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72" t="8197" r="47221" b="62193"/>
          <a:stretch/>
        </p:blipFill>
        <p:spPr>
          <a:xfrm rot="712246">
            <a:off x="3672536" y="-186538"/>
            <a:ext cx="943466" cy="1317301"/>
          </a:xfrm>
          <a:prstGeom prst="rect">
            <a:avLst/>
          </a:prstGeom>
        </p:spPr>
      </p:pic>
      <p:pic>
        <p:nvPicPr>
          <p:cNvPr id="292" name="图片 291" descr="图片包含 游戏机, 刷子&#10;&#10;描述已自动生成">
            <a:extLst>
              <a:ext uri="{FF2B5EF4-FFF2-40B4-BE49-F238E27FC236}">
                <a16:creationId xmlns:a16="http://schemas.microsoft.com/office/drawing/2014/main" xmlns="" id="{030BB60A-3270-4398-879E-DA7CF6145C3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2" t="18492" r="45690" b="63244"/>
          <a:stretch/>
        </p:blipFill>
        <p:spPr>
          <a:xfrm>
            <a:off x="2501924" y="384388"/>
            <a:ext cx="666316" cy="592852"/>
          </a:xfrm>
          <a:prstGeom prst="rect">
            <a:avLst/>
          </a:prstGeom>
        </p:spPr>
      </p:pic>
      <p:pic>
        <p:nvPicPr>
          <p:cNvPr id="293" name="图片 292" descr="图片包含 游戏机, 刷子&#10;&#10;描述已自动生成">
            <a:extLst>
              <a:ext uri="{FF2B5EF4-FFF2-40B4-BE49-F238E27FC236}">
                <a16:creationId xmlns:a16="http://schemas.microsoft.com/office/drawing/2014/main" xmlns="" id="{75C29E5D-37C3-4A5E-A553-527E70B252D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21" t="32867" r="15451" b="48869"/>
          <a:stretch/>
        </p:blipFill>
        <p:spPr>
          <a:xfrm rot="21029579">
            <a:off x="8675111" y="322577"/>
            <a:ext cx="646014" cy="574788"/>
          </a:xfrm>
          <a:prstGeom prst="rect">
            <a:avLst/>
          </a:prstGeom>
        </p:spPr>
      </p:pic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F8C64085-6918-47F6-A12E-C2A653A3C5DD}"/>
              </a:ext>
            </a:extLst>
          </p:cNvPr>
          <p:cNvGrpSpPr/>
          <p:nvPr/>
        </p:nvGrpSpPr>
        <p:grpSpPr>
          <a:xfrm rot="1796121">
            <a:off x="2376438" y="4509291"/>
            <a:ext cx="551543" cy="412569"/>
            <a:chOff x="5299166" y="-2130696"/>
            <a:chExt cx="551543" cy="412569"/>
          </a:xfrm>
        </p:grpSpPr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xmlns="" id="{7C8D72B8-F71D-4586-9484-66DAC403ECD3}"/>
                </a:ext>
              </a:extLst>
            </p:cNvPr>
            <p:cNvSpPr/>
            <p:nvPr/>
          </p:nvSpPr>
          <p:spPr>
            <a:xfrm>
              <a:off x="5299166" y="-2130696"/>
              <a:ext cx="489857" cy="288834"/>
            </a:xfrm>
            <a:custGeom>
              <a:avLst/>
              <a:gdLst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65611 w 500743"/>
                <a:gd name="connsiteY3" fmla="*/ 152400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07850 w 500743"/>
                <a:gd name="connsiteY5" fmla="*/ 56969 h 317863"/>
                <a:gd name="connsiteX6" fmla="*/ 500743 w 500743"/>
                <a:gd name="connsiteY6" fmla="*/ 0 h 317863"/>
                <a:gd name="connsiteX0" fmla="*/ 0 w 489857"/>
                <a:gd name="connsiteY0" fmla="*/ 288834 h 288834"/>
                <a:gd name="connsiteX1" fmla="*/ 60960 w 489857"/>
                <a:gd name="connsiteY1" fmla="*/ 240937 h 288834"/>
                <a:gd name="connsiteX2" fmla="*/ 165463 w 489857"/>
                <a:gd name="connsiteY2" fmla="*/ 232228 h 288834"/>
                <a:gd name="connsiteX3" fmla="*/ 222069 w 489857"/>
                <a:gd name="connsiteY3" fmla="*/ 139700 h 288834"/>
                <a:gd name="connsiteX4" fmla="*/ 358866 w 489857"/>
                <a:gd name="connsiteY4" fmla="*/ 111397 h 288834"/>
                <a:gd name="connsiteX5" fmla="*/ 407850 w 489857"/>
                <a:gd name="connsiteY5" fmla="*/ 27940 h 288834"/>
                <a:gd name="connsiteX6" fmla="*/ 489857 w 489857"/>
                <a:gd name="connsiteY6" fmla="*/ 0 h 28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857" h="288834">
                  <a:moveTo>
                    <a:pt x="0" y="288834"/>
                  </a:moveTo>
                  <a:cubicBezTo>
                    <a:pt x="16691" y="269602"/>
                    <a:pt x="33383" y="250371"/>
                    <a:pt x="60960" y="240937"/>
                  </a:cubicBezTo>
                  <a:cubicBezTo>
                    <a:pt x="88537" y="231503"/>
                    <a:pt x="138612" y="249101"/>
                    <a:pt x="165463" y="232228"/>
                  </a:cubicBezTo>
                  <a:cubicBezTo>
                    <a:pt x="192314" y="215355"/>
                    <a:pt x="189835" y="159839"/>
                    <a:pt x="222069" y="139700"/>
                  </a:cubicBezTo>
                  <a:cubicBezTo>
                    <a:pt x="254303" y="119562"/>
                    <a:pt x="327903" y="130024"/>
                    <a:pt x="358866" y="111397"/>
                  </a:cubicBezTo>
                  <a:cubicBezTo>
                    <a:pt x="389829" y="92770"/>
                    <a:pt x="387530" y="46809"/>
                    <a:pt x="407850" y="27940"/>
                  </a:cubicBezTo>
                  <a:cubicBezTo>
                    <a:pt x="428170" y="9071"/>
                    <a:pt x="445588" y="10886"/>
                    <a:pt x="489857" y="0"/>
                  </a:cubicBezTo>
                </a:path>
              </a:pathLst>
            </a:custGeom>
            <a:noFill/>
            <a:ln>
              <a:solidFill>
                <a:srgbClr val="F5B6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xmlns="" id="{BF88405C-C8A1-4825-BFE9-1ACF06085FB4}"/>
                </a:ext>
              </a:extLst>
            </p:cNvPr>
            <p:cNvSpPr/>
            <p:nvPr/>
          </p:nvSpPr>
          <p:spPr>
            <a:xfrm>
              <a:off x="5330009" y="-2065382"/>
              <a:ext cx="489857" cy="288834"/>
            </a:xfrm>
            <a:custGeom>
              <a:avLst/>
              <a:gdLst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65611 w 500743"/>
                <a:gd name="connsiteY3" fmla="*/ 152400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07850 w 500743"/>
                <a:gd name="connsiteY5" fmla="*/ 56969 h 317863"/>
                <a:gd name="connsiteX6" fmla="*/ 500743 w 500743"/>
                <a:gd name="connsiteY6" fmla="*/ 0 h 317863"/>
                <a:gd name="connsiteX0" fmla="*/ 0 w 489857"/>
                <a:gd name="connsiteY0" fmla="*/ 288834 h 288834"/>
                <a:gd name="connsiteX1" fmla="*/ 60960 w 489857"/>
                <a:gd name="connsiteY1" fmla="*/ 240937 h 288834"/>
                <a:gd name="connsiteX2" fmla="*/ 165463 w 489857"/>
                <a:gd name="connsiteY2" fmla="*/ 232228 h 288834"/>
                <a:gd name="connsiteX3" fmla="*/ 222069 w 489857"/>
                <a:gd name="connsiteY3" fmla="*/ 139700 h 288834"/>
                <a:gd name="connsiteX4" fmla="*/ 358866 w 489857"/>
                <a:gd name="connsiteY4" fmla="*/ 111397 h 288834"/>
                <a:gd name="connsiteX5" fmla="*/ 407850 w 489857"/>
                <a:gd name="connsiteY5" fmla="*/ 27940 h 288834"/>
                <a:gd name="connsiteX6" fmla="*/ 489857 w 489857"/>
                <a:gd name="connsiteY6" fmla="*/ 0 h 28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857" h="288834">
                  <a:moveTo>
                    <a:pt x="0" y="288834"/>
                  </a:moveTo>
                  <a:cubicBezTo>
                    <a:pt x="16691" y="269602"/>
                    <a:pt x="33383" y="250371"/>
                    <a:pt x="60960" y="240937"/>
                  </a:cubicBezTo>
                  <a:cubicBezTo>
                    <a:pt x="88537" y="231503"/>
                    <a:pt x="138612" y="249101"/>
                    <a:pt x="165463" y="232228"/>
                  </a:cubicBezTo>
                  <a:cubicBezTo>
                    <a:pt x="192314" y="215355"/>
                    <a:pt x="189835" y="159839"/>
                    <a:pt x="222069" y="139700"/>
                  </a:cubicBezTo>
                  <a:cubicBezTo>
                    <a:pt x="254303" y="119562"/>
                    <a:pt x="327903" y="130024"/>
                    <a:pt x="358866" y="111397"/>
                  </a:cubicBezTo>
                  <a:cubicBezTo>
                    <a:pt x="389829" y="92770"/>
                    <a:pt x="387530" y="46809"/>
                    <a:pt x="407850" y="27940"/>
                  </a:cubicBezTo>
                  <a:cubicBezTo>
                    <a:pt x="428170" y="9071"/>
                    <a:pt x="445588" y="10886"/>
                    <a:pt x="489857" y="0"/>
                  </a:cubicBezTo>
                </a:path>
              </a:pathLst>
            </a:custGeom>
            <a:noFill/>
            <a:ln>
              <a:solidFill>
                <a:srgbClr val="F5B6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xmlns="" id="{62FA1047-B8AF-4DAE-83E2-E2D32E3EF1ED}"/>
                </a:ext>
              </a:extLst>
            </p:cNvPr>
            <p:cNvSpPr/>
            <p:nvPr/>
          </p:nvSpPr>
          <p:spPr>
            <a:xfrm>
              <a:off x="5360852" y="-2006961"/>
              <a:ext cx="489857" cy="288834"/>
            </a:xfrm>
            <a:custGeom>
              <a:avLst/>
              <a:gdLst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65611 w 500743"/>
                <a:gd name="connsiteY3" fmla="*/ 152400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78823 w 500743"/>
                <a:gd name="connsiteY4" fmla="*/ 113212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22365 w 500743"/>
                <a:gd name="connsiteY5" fmla="*/ 26126 h 317863"/>
                <a:gd name="connsiteX6" fmla="*/ 500743 w 500743"/>
                <a:gd name="connsiteY6" fmla="*/ 0 h 317863"/>
                <a:gd name="connsiteX0" fmla="*/ 0 w 500743"/>
                <a:gd name="connsiteY0" fmla="*/ 317863 h 317863"/>
                <a:gd name="connsiteX1" fmla="*/ 60960 w 500743"/>
                <a:gd name="connsiteY1" fmla="*/ 269966 h 317863"/>
                <a:gd name="connsiteX2" fmla="*/ 165463 w 500743"/>
                <a:gd name="connsiteY2" fmla="*/ 261257 h 317863"/>
                <a:gd name="connsiteX3" fmla="*/ 222069 w 500743"/>
                <a:gd name="connsiteY3" fmla="*/ 168729 h 317863"/>
                <a:gd name="connsiteX4" fmla="*/ 358866 w 500743"/>
                <a:gd name="connsiteY4" fmla="*/ 140426 h 317863"/>
                <a:gd name="connsiteX5" fmla="*/ 407850 w 500743"/>
                <a:gd name="connsiteY5" fmla="*/ 56969 h 317863"/>
                <a:gd name="connsiteX6" fmla="*/ 500743 w 500743"/>
                <a:gd name="connsiteY6" fmla="*/ 0 h 317863"/>
                <a:gd name="connsiteX0" fmla="*/ 0 w 489857"/>
                <a:gd name="connsiteY0" fmla="*/ 288834 h 288834"/>
                <a:gd name="connsiteX1" fmla="*/ 60960 w 489857"/>
                <a:gd name="connsiteY1" fmla="*/ 240937 h 288834"/>
                <a:gd name="connsiteX2" fmla="*/ 165463 w 489857"/>
                <a:gd name="connsiteY2" fmla="*/ 232228 h 288834"/>
                <a:gd name="connsiteX3" fmla="*/ 222069 w 489857"/>
                <a:gd name="connsiteY3" fmla="*/ 139700 h 288834"/>
                <a:gd name="connsiteX4" fmla="*/ 358866 w 489857"/>
                <a:gd name="connsiteY4" fmla="*/ 111397 h 288834"/>
                <a:gd name="connsiteX5" fmla="*/ 407850 w 489857"/>
                <a:gd name="connsiteY5" fmla="*/ 27940 h 288834"/>
                <a:gd name="connsiteX6" fmla="*/ 489857 w 489857"/>
                <a:gd name="connsiteY6" fmla="*/ 0 h 28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9857" h="288834">
                  <a:moveTo>
                    <a:pt x="0" y="288834"/>
                  </a:moveTo>
                  <a:cubicBezTo>
                    <a:pt x="16691" y="269602"/>
                    <a:pt x="33383" y="250371"/>
                    <a:pt x="60960" y="240937"/>
                  </a:cubicBezTo>
                  <a:cubicBezTo>
                    <a:pt x="88537" y="231503"/>
                    <a:pt x="138612" y="249101"/>
                    <a:pt x="165463" y="232228"/>
                  </a:cubicBezTo>
                  <a:cubicBezTo>
                    <a:pt x="192314" y="215355"/>
                    <a:pt x="189835" y="159839"/>
                    <a:pt x="222069" y="139700"/>
                  </a:cubicBezTo>
                  <a:cubicBezTo>
                    <a:pt x="254303" y="119562"/>
                    <a:pt x="327903" y="130024"/>
                    <a:pt x="358866" y="111397"/>
                  </a:cubicBezTo>
                  <a:cubicBezTo>
                    <a:pt x="389829" y="92770"/>
                    <a:pt x="387530" y="46809"/>
                    <a:pt x="407850" y="27940"/>
                  </a:cubicBezTo>
                  <a:cubicBezTo>
                    <a:pt x="428170" y="9071"/>
                    <a:pt x="445588" y="10886"/>
                    <a:pt x="489857" y="0"/>
                  </a:cubicBezTo>
                </a:path>
              </a:pathLst>
            </a:custGeom>
            <a:noFill/>
            <a:ln>
              <a:solidFill>
                <a:srgbClr val="F5B6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xmlns="" id="{3F382657-0966-428D-9691-587BEA207931}"/>
              </a:ext>
            </a:extLst>
          </p:cNvPr>
          <p:cNvGrpSpPr/>
          <p:nvPr/>
        </p:nvGrpSpPr>
        <p:grpSpPr>
          <a:xfrm>
            <a:off x="143692" y="7642712"/>
            <a:ext cx="864752" cy="436253"/>
            <a:chOff x="5381897" y="436921"/>
            <a:chExt cx="1084397" cy="547060"/>
          </a:xfrm>
          <a:solidFill>
            <a:schemeClr val="bg2"/>
          </a:solidFill>
        </p:grpSpPr>
        <p:sp>
          <p:nvSpPr>
            <p:cNvPr id="299" name="椭圆 298">
              <a:extLst>
                <a:ext uri="{FF2B5EF4-FFF2-40B4-BE49-F238E27FC236}">
                  <a16:creationId xmlns:a16="http://schemas.microsoft.com/office/drawing/2014/main" xmlns="" id="{3A3BF262-4687-498E-BE1B-CE0E65236834}"/>
                </a:ext>
              </a:extLst>
            </p:cNvPr>
            <p:cNvSpPr/>
            <p:nvPr/>
          </p:nvSpPr>
          <p:spPr>
            <a:xfrm>
              <a:off x="5381897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xmlns="" id="{C187BEDC-A88F-465A-9FD3-DFFF640D08B9}"/>
                </a:ext>
              </a:extLst>
            </p:cNvPr>
            <p:cNvSpPr/>
            <p:nvPr/>
          </p:nvSpPr>
          <p:spPr>
            <a:xfrm>
              <a:off x="5528328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>
              <a:extLst>
                <a:ext uri="{FF2B5EF4-FFF2-40B4-BE49-F238E27FC236}">
                  <a16:creationId xmlns:a16="http://schemas.microsoft.com/office/drawing/2014/main" xmlns="" id="{0F480BB7-1613-4A96-A3DC-BE1A2A676AF4}"/>
                </a:ext>
              </a:extLst>
            </p:cNvPr>
            <p:cNvSpPr/>
            <p:nvPr/>
          </p:nvSpPr>
          <p:spPr>
            <a:xfrm>
              <a:off x="5674759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xmlns="" id="{3A79142A-2AFB-4AAB-835F-822D67A14DC7}"/>
                </a:ext>
              </a:extLst>
            </p:cNvPr>
            <p:cNvSpPr/>
            <p:nvPr/>
          </p:nvSpPr>
          <p:spPr>
            <a:xfrm>
              <a:off x="5821190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:a16="http://schemas.microsoft.com/office/drawing/2014/main" xmlns="" id="{CC0F8029-7CE1-497A-BDCE-4D78EA918EAA}"/>
                </a:ext>
              </a:extLst>
            </p:cNvPr>
            <p:cNvSpPr/>
            <p:nvPr/>
          </p:nvSpPr>
          <p:spPr>
            <a:xfrm>
              <a:off x="5967621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xmlns="" id="{9292C600-7A9A-471D-9289-B76F66EE6278}"/>
                </a:ext>
              </a:extLst>
            </p:cNvPr>
            <p:cNvSpPr/>
            <p:nvPr/>
          </p:nvSpPr>
          <p:spPr>
            <a:xfrm>
              <a:off x="6114052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>
              <a:extLst>
                <a:ext uri="{FF2B5EF4-FFF2-40B4-BE49-F238E27FC236}">
                  <a16:creationId xmlns:a16="http://schemas.microsoft.com/office/drawing/2014/main" xmlns="" id="{ED8585DC-D146-4EE4-97E0-39F342579622}"/>
                </a:ext>
              </a:extLst>
            </p:cNvPr>
            <p:cNvSpPr/>
            <p:nvPr/>
          </p:nvSpPr>
          <p:spPr>
            <a:xfrm>
              <a:off x="6260483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>
              <a:extLst>
                <a:ext uri="{FF2B5EF4-FFF2-40B4-BE49-F238E27FC236}">
                  <a16:creationId xmlns:a16="http://schemas.microsoft.com/office/drawing/2014/main" xmlns="" id="{D8A0CBA5-21D7-4E42-8B74-582FC739C6A0}"/>
                </a:ext>
              </a:extLst>
            </p:cNvPr>
            <p:cNvSpPr/>
            <p:nvPr/>
          </p:nvSpPr>
          <p:spPr>
            <a:xfrm>
              <a:off x="6406914" y="43692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>
              <a:extLst>
                <a:ext uri="{FF2B5EF4-FFF2-40B4-BE49-F238E27FC236}">
                  <a16:creationId xmlns:a16="http://schemas.microsoft.com/office/drawing/2014/main" xmlns="" id="{FD820F03-DAF1-449C-B188-0BA67A0C2A63}"/>
                </a:ext>
              </a:extLst>
            </p:cNvPr>
            <p:cNvSpPr/>
            <p:nvPr/>
          </p:nvSpPr>
          <p:spPr>
            <a:xfrm>
              <a:off x="5381897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xmlns="" id="{D9E97B6A-F8A6-4E65-BAD3-E157BACDAE11}"/>
                </a:ext>
              </a:extLst>
            </p:cNvPr>
            <p:cNvSpPr/>
            <p:nvPr/>
          </p:nvSpPr>
          <p:spPr>
            <a:xfrm>
              <a:off x="5528328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xmlns="" id="{E8AD9AC7-9462-40D6-8B6D-074479BAEDAA}"/>
                </a:ext>
              </a:extLst>
            </p:cNvPr>
            <p:cNvSpPr/>
            <p:nvPr/>
          </p:nvSpPr>
          <p:spPr>
            <a:xfrm>
              <a:off x="5674759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xmlns="" id="{FFA00069-DA2D-4D49-A0F3-DD52D77B8B37}"/>
                </a:ext>
              </a:extLst>
            </p:cNvPr>
            <p:cNvSpPr/>
            <p:nvPr/>
          </p:nvSpPr>
          <p:spPr>
            <a:xfrm>
              <a:off x="5821190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xmlns="" id="{D69146B9-C67F-40BF-90B7-E68EAD901AE1}"/>
                </a:ext>
              </a:extLst>
            </p:cNvPr>
            <p:cNvSpPr/>
            <p:nvPr/>
          </p:nvSpPr>
          <p:spPr>
            <a:xfrm>
              <a:off x="5967621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xmlns="" id="{20805B0A-88C9-42D9-A6DD-44343DC0A428}"/>
                </a:ext>
              </a:extLst>
            </p:cNvPr>
            <p:cNvSpPr/>
            <p:nvPr/>
          </p:nvSpPr>
          <p:spPr>
            <a:xfrm>
              <a:off x="6114052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xmlns="" id="{4F783128-05D0-43E8-B02E-A50A636AFAF7}"/>
                </a:ext>
              </a:extLst>
            </p:cNvPr>
            <p:cNvSpPr/>
            <p:nvPr/>
          </p:nvSpPr>
          <p:spPr>
            <a:xfrm>
              <a:off x="6260483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xmlns="" id="{15AF74EE-D2CD-4EFE-AF88-597BEBCD7A42}"/>
                </a:ext>
              </a:extLst>
            </p:cNvPr>
            <p:cNvSpPr/>
            <p:nvPr/>
          </p:nvSpPr>
          <p:spPr>
            <a:xfrm>
              <a:off x="6406914" y="55884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xmlns="" id="{908C2ACC-B4DD-4378-90E0-6D0730A8DA4E}"/>
                </a:ext>
              </a:extLst>
            </p:cNvPr>
            <p:cNvSpPr/>
            <p:nvPr/>
          </p:nvSpPr>
          <p:spPr>
            <a:xfrm>
              <a:off x="5381897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xmlns="" id="{7C8655B0-CCFE-40B1-90CF-2ED782516320}"/>
                </a:ext>
              </a:extLst>
            </p:cNvPr>
            <p:cNvSpPr/>
            <p:nvPr/>
          </p:nvSpPr>
          <p:spPr>
            <a:xfrm>
              <a:off x="5528328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xmlns="" id="{E118978E-16DA-4784-90F4-9E55FD1A55D1}"/>
                </a:ext>
              </a:extLst>
            </p:cNvPr>
            <p:cNvSpPr/>
            <p:nvPr/>
          </p:nvSpPr>
          <p:spPr>
            <a:xfrm>
              <a:off x="5674759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xmlns="" id="{34F1263B-2084-418E-9915-C5A3257CCB37}"/>
                </a:ext>
              </a:extLst>
            </p:cNvPr>
            <p:cNvSpPr/>
            <p:nvPr/>
          </p:nvSpPr>
          <p:spPr>
            <a:xfrm>
              <a:off x="5821190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xmlns="" id="{2713E8EA-6684-49A8-B024-89B19EAC882F}"/>
                </a:ext>
              </a:extLst>
            </p:cNvPr>
            <p:cNvSpPr/>
            <p:nvPr/>
          </p:nvSpPr>
          <p:spPr>
            <a:xfrm>
              <a:off x="5967621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xmlns="" id="{C21EF7DC-3098-4B88-9D85-104129DAE23E}"/>
                </a:ext>
              </a:extLst>
            </p:cNvPr>
            <p:cNvSpPr/>
            <p:nvPr/>
          </p:nvSpPr>
          <p:spPr>
            <a:xfrm>
              <a:off x="6114052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xmlns="" id="{2067CAD2-418E-471D-9FE6-A36E09909D6D}"/>
                </a:ext>
              </a:extLst>
            </p:cNvPr>
            <p:cNvSpPr/>
            <p:nvPr/>
          </p:nvSpPr>
          <p:spPr>
            <a:xfrm>
              <a:off x="6260483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xmlns="" id="{985DE783-243C-4AD1-A691-B7892CA1675C}"/>
                </a:ext>
              </a:extLst>
            </p:cNvPr>
            <p:cNvSpPr/>
            <p:nvPr/>
          </p:nvSpPr>
          <p:spPr>
            <a:xfrm>
              <a:off x="6406914" y="68076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xmlns="" id="{D2ABCC78-728E-45D3-82E8-06EB56E68500}"/>
                </a:ext>
              </a:extLst>
            </p:cNvPr>
            <p:cNvSpPr/>
            <p:nvPr/>
          </p:nvSpPr>
          <p:spPr>
            <a:xfrm>
              <a:off x="5381897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xmlns="" id="{9551B70B-53F3-4FA2-AF4B-578BAD996EB6}"/>
                </a:ext>
              </a:extLst>
            </p:cNvPr>
            <p:cNvSpPr/>
            <p:nvPr/>
          </p:nvSpPr>
          <p:spPr>
            <a:xfrm>
              <a:off x="5528328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xmlns="" id="{143618A8-511C-4B5E-8013-F4B65174F9AF}"/>
                </a:ext>
              </a:extLst>
            </p:cNvPr>
            <p:cNvSpPr/>
            <p:nvPr/>
          </p:nvSpPr>
          <p:spPr>
            <a:xfrm>
              <a:off x="5674759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xmlns="" id="{427BFF84-8ACA-446A-A5A1-D85C72542BA8}"/>
                </a:ext>
              </a:extLst>
            </p:cNvPr>
            <p:cNvSpPr/>
            <p:nvPr/>
          </p:nvSpPr>
          <p:spPr>
            <a:xfrm>
              <a:off x="5821190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xmlns="" id="{54260D33-43A2-4611-860C-976D171DCCB6}"/>
                </a:ext>
              </a:extLst>
            </p:cNvPr>
            <p:cNvSpPr/>
            <p:nvPr/>
          </p:nvSpPr>
          <p:spPr>
            <a:xfrm>
              <a:off x="5967621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xmlns="" id="{9A96F234-AB44-44E0-9ACE-85BD1C86BA38}"/>
                </a:ext>
              </a:extLst>
            </p:cNvPr>
            <p:cNvSpPr/>
            <p:nvPr/>
          </p:nvSpPr>
          <p:spPr>
            <a:xfrm>
              <a:off x="6114052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xmlns="" id="{41CE60E8-99BD-4091-8A01-64D331792D21}"/>
                </a:ext>
              </a:extLst>
            </p:cNvPr>
            <p:cNvSpPr/>
            <p:nvPr/>
          </p:nvSpPr>
          <p:spPr>
            <a:xfrm>
              <a:off x="6260483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xmlns="" id="{790E7819-126D-4C70-8ED8-752083CFB075}"/>
                </a:ext>
              </a:extLst>
            </p:cNvPr>
            <p:cNvSpPr/>
            <p:nvPr/>
          </p:nvSpPr>
          <p:spPr>
            <a:xfrm>
              <a:off x="6406914" y="80268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xmlns="" id="{FB9C5189-70BA-494E-B481-D3E197A2E004}"/>
                </a:ext>
              </a:extLst>
            </p:cNvPr>
            <p:cNvSpPr/>
            <p:nvPr/>
          </p:nvSpPr>
          <p:spPr>
            <a:xfrm>
              <a:off x="5381897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xmlns="" id="{C4C53F6E-9E8C-44D5-AED0-54C37D2D6716}"/>
                </a:ext>
              </a:extLst>
            </p:cNvPr>
            <p:cNvSpPr/>
            <p:nvPr/>
          </p:nvSpPr>
          <p:spPr>
            <a:xfrm>
              <a:off x="5528328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xmlns="" id="{BE173B8E-DBBD-46D8-A67F-0B73F1367CE2}"/>
                </a:ext>
              </a:extLst>
            </p:cNvPr>
            <p:cNvSpPr/>
            <p:nvPr/>
          </p:nvSpPr>
          <p:spPr>
            <a:xfrm>
              <a:off x="5674759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xmlns="" id="{BB1E0CCD-F352-4213-A331-7DA097365A85}"/>
                </a:ext>
              </a:extLst>
            </p:cNvPr>
            <p:cNvSpPr/>
            <p:nvPr/>
          </p:nvSpPr>
          <p:spPr>
            <a:xfrm>
              <a:off x="5821190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xmlns="" id="{22A3E4FA-7DD1-4223-A464-E0748B8D3E0B}"/>
                </a:ext>
              </a:extLst>
            </p:cNvPr>
            <p:cNvSpPr/>
            <p:nvPr/>
          </p:nvSpPr>
          <p:spPr>
            <a:xfrm>
              <a:off x="5967621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xmlns="" id="{1682E0AC-F345-46C0-A464-16F0AF17389B}"/>
                </a:ext>
              </a:extLst>
            </p:cNvPr>
            <p:cNvSpPr/>
            <p:nvPr/>
          </p:nvSpPr>
          <p:spPr>
            <a:xfrm>
              <a:off x="6114052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xmlns="" id="{67B81D6E-C2F9-4285-ABE4-2E6DA2900F70}"/>
                </a:ext>
              </a:extLst>
            </p:cNvPr>
            <p:cNvSpPr/>
            <p:nvPr/>
          </p:nvSpPr>
          <p:spPr>
            <a:xfrm>
              <a:off x="6260483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xmlns="" id="{91E6B4C0-AFA8-4683-8480-71FCE68C37CA}"/>
                </a:ext>
              </a:extLst>
            </p:cNvPr>
            <p:cNvSpPr/>
            <p:nvPr/>
          </p:nvSpPr>
          <p:spPr>
            <a:xfrm>
              <a:off x="6406914" y="924601"/>
              <a:ext cx="59380" cy="593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0" name="文本框 339">
            <a:extLst>
              <a:ext uri="{FF2B5EF4-FFF2-40B4-BE49-F238E27FC236}">
                <a16:creationId xmlns:a16="http://schemas.microsoft.com/office/drawing/2014/main" xmlns="" id="{50742FFE-E4E3-42BF-BF08-2F7F764600D9}"/>
              </a:ext>
            </a:extLst>
          </p:cNvPr>
          <p:cNvSpPr txBox="1"/>
          <p:nvPr/>
        </p:nvSpPr>
        <p:spPr>
          <a:xfrm>
            <a:off x="9636428" y="6515817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alpha val="35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50788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9D8B2C9-4710-45CE-8E47-D463E7CF72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EB3B069-85EE-4E64-8082-5F93874F3BE9}"/>
              </a:ext>
            </a:extLst>
          </p:cNvPr>
          <p:cNvSpPr/>
          <p:nvPr/>
        </p:nvSpPr>
        <p:spPr>
          <a:xfrm>
            <a:off x="6096001" y="-1"/>
            <a:ext cx="6096000" cy="6857999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等腰三角形 5">
            <a:extLst>
              <a:ext uri="{FF2B5EF4-FFF2-40B4-BE49-F238E27FC236}">
                <a16:creationId xmlns:a16="http://schemas.microsoft.com/office/drawing/2014/main" xmlns="" id="{9AB8B299-80C5-4B2F-84D0-AC5D8D595253}"/>
              </a:ext>
            </a:extLst>
          </p:cNvPr>
          <p:cNvSpPr/>
          <p:nvPr/>
        </p:nvSpPr>
        <p:spPr>
          <a:xfrm>
            <a:off x="1065977" y="1507073"/>
            <a:ext cx="4056742" cy="3497191"/>
          </a:xfrm>
          <a:prstGeom prst="triangle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65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765975DF-A513-439F-8A75-45A2BAD18B2A}"/>
              </a:ext>
            </a:extLst>
          </p:cNvPr>
          <p:cNvSpPr/>
          <p:nvPr/>
        </p:nvSpPr>
        <p:spPr>
          <a:xfrm>
            <a:off x="10548854" y="5004264"/>
            <a:ext cx="3042456" cy="3042454"/>
          </a:xfrm>
          <a:prstGeom prst="ellipse">
            <a:avLst/>
          </a:prstGeom>
          <a:solidFill>
            <a:srgbClr val="FFF2BD"/>
          </a:soli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306978F7-F8FB-4CC6-97D3-4020FB08571E}"/>
              </a:ext>
            </a:extLst>
          </p:cNvPr>
          <p:cNvSpPr txBox="1"/>
          <p:nvPr/>
        </p:nvSpPr>
        <p:spPr>
          <a:xfrm>
            <a:off x="11535222" y="6352703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ONE DAY" pitchFamily="2" charset="0"/>
            </a:endParaRPr>
          </a:p>
        </p:txBody>
      </p:sp>
      <p:sp>
        <p:nvSpPr>
          <p:cNvPr id="115" name="公众号：陈西设计之家。微信搜索即可">
            <a:extLst>
              <a:ext uri="{FF2B5EF4-FFF2-40B4-BE49-F238E27FC236}">
                <a16:creationId xmlns:a16="http://schemas.microsoft.com/office/drawing/2014/main" xmlns="" id="{0B5FDDC2-1144-42A9-9664-1D2C5DEFC041}"/>
              </a:ext>
            </a:extLst>
          </p:cNvPr>
          <p:cNvSpPr/>
          <p:nvPr/>
        </p:nvSpPr>
        <p:spPr>
          <a:xfrm>
            <a:off x="11503672" y="30646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圆: 空心 115">
            <a:extLst>
              <a:ext uri="{FF2B5EF4-FFF2-40B4-BE49-F238E27FC236}">
                <a16:creationId xmlns:a16="http://schemas.microsoft.com/office/drawing/2014/main" xmlns="" id="{F333BED5-52E0-4DD0-87D1-7BDC9731706D}"/>
              </a:ext>
            </a:extLst>
          </p:cNvPr>
          <p:cNvSpPr/>
          <p:nvPr/>
        </p:nvSpPr>
        <p:spPr>
          <a:xfrm>
            <a:off x="7566414" y="5493397"/>
            <a:ext cx="1068306" cy="1068306"/>
          </a:xfrm>
          <a:prstGeom prst="donut">
            <a:avLst>
              <a:gd name="adj" fmla="val 33539"/>
            </a:avLst>
          </a:prstGeom>
          <a:solidFill>
            <a:srgbClr val="FFF2BD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xmlns="" id="{9F3D1F4B-1F1D-4ED9-B0BF-B2D490DFFEFD}"/>
              </a:ext>
            </a:extLst>
          </p:cNvPr>
          <p:cNvSpPr/>
          <p:nvPr/>
        </p:nvSpPr>
        <p:spPr>
          <a:xfrm>
            <a:off x="6677165" y="1600690"/>
            <a:ext cx="845180" cy="845180"/>
          </a:xfrm>
          <a:prstGeom prst="ellipse">
            <a:avLst/>
          </a:prstGeom>
          <a:solidFill>
            <a:srgbClr val="FFF2BD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5EF41E7F-7EB2-463F-A5E0-FDF0D5A1A2D6}"/>
              </a:ext>
            </a:extLst>
          </p:cNvPr>
          <p:cNvSpPr txBox="1"/>
          <p:nvPr/>
        </p:nvSpPr>
        <p:spPr>
          <a:xfrm>
            <a:off x="6799943" y="1664268"/>
            <a:ext cx="5392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发财暴富之路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2B0AEAFE-E0C4-499B-9FB0-B6F17170FF2C}"/>
              </a:ext>
            </a:extLst>
          </p:cNvPr>
          <p:cNvSpPr txBox="1"/>
          <p:nvPr/>
        </p:nvSpPr>
        <p:spPr>
          <a:xfrm>
            <a:off x="6799943" y="2587021"/>
            <a:ext cx="3663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一起冲鸭</a:t>
            </a:r>
          </a:p>
        </p:txBody>
      </p:sp>
      <p:sp>
        <p:nvSpPr>
          <p:cNvPr id="120" name="圆: 空心 119">
            <a:extLst>
              <a:ext uri="{FF2B5EF4-FFF2-40B4-BE49-F238E27FC236}">
                <a16:creationId xmlns:a16="http://schemas.microsoft.com/office/drawing/2014/main" xmlns="" id="{A6107E25-71B5-4C2E-9E3D-3E56FF606F40}"/>
              </a:ext>
            </a:extLst>
          </p:cNvPr>
          <p:cNvSpPr/>
          <p:nvPr/>
        </p:nvSpPr>
        <p:spPr>
          <a:xfrm>
            <a:off x="10444158" y="455452"/>
            <a:ext cx="537026" cy="537026"/>
          </a:xfrm>
          <a:prstGeom prst="donut">
            <a:avLst>
              <a:gd name="adj" fmla="val 37162"/>
            </a:avLst>
          </a:prstGeom>
          <a:solidFill>
            <a:srgbClr val="FFF2BD"/>
          </a:soli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48FE1F2E-6220-44DC-BE50-1CE0E0AB6056}"/>
              </a:ext>
            </a:extLst>
          </p:cNvPr>
          <p:cNvSpPr txBox="1"/>
          <p:nvPr/>
        </p:nvSpPr>
        <p:spPr>
          <a:xfrm>
            <a:off x="6854252" y="4079947"/>
            <a:ext cx="4055502" cy="1068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1200" dirty="0"/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/>
              <a:t>urna</a:t>
            </a:r>
            <a:r>
              <a:rPr lang="en-US" altLang="zh-CN" sz="1200" dirty="0"/>
              <a:t>.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7D0CE75E-CAD0-40E7-B5A4-906B2268857D}"/>
              </a:ext>
            </a:extLst>
          </p:cNvPr>
          <p:cNvSpPr txBox="1"/>
          <p:nvPr/>
        </p:nvSpPr>
        <p:spPr>
          <a:xfrm>
            <a:off x="6816185" y="1261893"/>
            <a:ext cx="31530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ln w="12700">
                  <a:gradFill>
                    <a:gsLst>
                      <a:gs pos="0">
                        <a:schemeClr val="tx1">
                          <a:lumMod val="95000"/>
                          <a:lumOff val="5000"/>
                          <a:alpha val="15000"/>
                        </a:schemeClr>
                      </a:gs>
                      <a:gs pos="8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arshmallow" panose="00000500000000000000" pitchFamily="2" charset="-122"/>
                <a:ea typeface="Marshmallow" panose="00000500000000000000" pitchFamily="2" charset="-122"/>
              </a:rPr>
              <a:t>CHENXI</a:t>
            </a:r>
            <a:endParaRPr lang="zh-CN" altLang="en-US" sz="6000" dirty="0">
              <a:ln w="12700">
                <a:gradFill>
                  <a:gsLst>
                    <a:gs pos="0">
                      <a:schemeClr val="tx1">
                        <a:lumMod val="95000"/>
                        <a:lumOff val="5000"/>
                        <a:alpha val="15000"/>
                      </a:schemeClr>
                    </a:gs>
                    <a:gs pos="8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arshmallow" panose="00000500000000000000" pitchFamily="2" charset="-122"/>
              <a:ea typeface="Marshmallow" panose="00000500000000000000" pitchFamily="2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xmlns="" id="{085EE4DA-4D45-4951-9AF4-81020FF50BEB}"/>
              </a:ext>
            </a:extLst>
          </p:cNvPr>
          <p:cNvSpPr txBox="1"/>
          <p:nvPr/>
        </p:nvSpPr>
        <p:spPr>
          <a:xfrm>
            <a:off x="10435156" y="6611779"/>
            <a:ext cx="17939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>
                <a:solidFill>
                  <a:schemeClr val="bg1">
                    <a:alpha val="40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@</a:t>
            </a:r>
            <a:r>
              <a:rPr lang="zh-CN" altLang="en-US" sz="1000" dirty="0">
                <a:solidFill>
                  <a:schemeClr val="bg1">
                    <a:alpha val="40000"/>
                  </a:schemeClr>
                </a:solidFill>
                <a:latin typeface="iFonts航天遨游体" panose="00000500000000000000" pitchFamily="2" charset="-122"/>
                <a:ea typeface="iFonts航天遨游体" panose="00000500000000000000" pitchFamily="2" charset="-122"/>
              </a:rPr>
              <a:t>微信搜索：陈西设计之家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BC6E33-9BB2-4F32-9DC4-06AF9DBAD050}"/>
              </a:ext>
            </a:extLst>
          </p:cNvPr>
          <p:cNvSpPr/>
          <p:nvPr/>
        </p:nvSpPr>
        <p:spPr>
          <a:xfrm>
            <a:off x="6970020" y="3781575"/>
            <a:ext cx="859530" cy="77469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54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648</Words>
  <Application>Microsoft Office PowerPoint</Application>
  <PresentationFormat>宽屏</PresentationFormat>
  <Paragraphs>58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Marshmallow</vt:lpstr>
      <vt:lpstr>思源宋体 CN Heavy</vt:lpstr>
      <vt:lpstr>优设标题黑</vt:lpstr>
      <vt:lpstr>iFonts航天遨游体</vt:lpstr>
      <vt:lpstr>ONE DAY</vt:lpstr>
      <vt:lpstr>等线</vt:lpstr>
      <vt:lpstr>等线 Light</vt:lpstr>
      <vt:lpstr>思源黑体 CN Heavy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cp:lastModifiedBy>阳光男孩</cp:lastModifiedBy>
  <cp:revision>69</cp:revision>
  <dcterms:created xsi:type="dcterms:W3CDTF">2021-04-09T08:04:09Z</dcterms:created>
  <dcterms:modified xsi:type="dcterms:W3CDTF">2021-11-23T13:42:06Z</dcterms:modified>
  <cp:category>公众号：陈西设计之家。微信搜索即可。更多免费PPT模版教程等都可以在公众号内获取</cp:category>
</cp:coreProperties>
</file>