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344" r:id="rId4"/>
    <p:sldId id="345" r:id="rId5"/>
    <p:sldId id="343" r:id="rId6"/>
    <p:sldId id="34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9CD9"/>
    <a:srgbClr val="85C0EC"/>
    <a:srgbClr val="98D7F6"/>
    <a:srgbClr val="43B6EF"/>
    <a:srgbClr val="2EA9EC"/>
    <a:srgbClr val="1779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1" autoAdjust="0"/>
    <p:restoredTop sz="96825" autoAdjust="0"/>
  </p:normalViewPr>
  <p:slideViewPr>
    <p:cSldViewPr snapToGrid="0">
      <p:cViewPr varScale="1">
        <p:scale>
          <a:sx n="120" d="100"/>
          <a:sy n="120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BFF6F-CFDB-48B3-ACEC-E150DA7817CA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03013-6146-4C6C-95FC-FB53A1F623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72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203013-6146-4C6C-95FC-FB53A1F623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935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203013-6146-4C6C-95FC-FB53A1F623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24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0E0B33-69EB-4346-A4D0-34BBD7576B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3890184-CD27-491D-8E0B-A2B95862E6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9724CFA-C8F9-4659-9B30-9344974258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F910FD2-D59B-4E9A-A8C5-D7B57E834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66B3322-F1C7-4AC7-8D6D-EF2C12932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530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8F30A3-2544-470C-A757-380F222DB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E08AE98-20C5-4650-B329-4B628115FC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AB1AD5-6681-4108-8FCD-77FFC926C4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9948FC5-2194-4352-99AA-72D305F8B9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244EE75-3772-4478-A902-26993FA1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814376-2C05-40AD-9530-67379FE0B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04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4A17A8-3245-404F-A1FA-54A459014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B1709D9-344E-43F2-A51C-02FD374CD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08619F-1C75-427D-A8A0-17D217C055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F4A873-0484-4A58-B4CC-5A3BE502E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A5E17D-8950-488C-988D-264E18FA2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8002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56918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BBB94E5-5529-47CA-807D-B2A177A924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094CC16-2409-4334-849B-2DD19E8CBF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38BF8EC-D600-4177-9A5E-8827A1A9E0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FD99A2-98FF-4EC0-9D56-609EA1DB1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470566-F5F1-42C4-B6DB-920944461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59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74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8A5D5BD-E08D-4B23-8FF7-00859503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A377D00-C6FE-4E56-92AE-35B8B956E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4CCD5C-8B55-4D25-9BB3-81F3D4B54E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414D512-3F4D-46A3-AAA2-82B13CF96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0DD519-EB2B-4154-A51F-4D3B49042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136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6F221A-D55C-489A-B0FF-FC9C335AD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8F15422-D9D3-41E9-B5B0-834102051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C3CF56-F957-45EC-839B-4D5F5D646D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6677910-4EFE-463A-B624-37D24549B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C77F04-5703-4748-96D5-4EC56B7F7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793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343128-445C-4632-90D2-EA5FE06AB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C89E435-7C12-4BD0-B17E-12A9086415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39BCD60-6042-46DC-9BFA-5AB845737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9267EB7-8AD5-4BF1-BA00-DF8D4E77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A110A22-65C4-42C3-BB90-B31665492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6D45AE5-E359-49FE-98DE-B3A96E1B1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8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8528AE-A426-4C78-AEF0-AC5F62C8F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912ABE-DAC6-4030-A0D4-4CDE15FC8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5585725-7B9D-40F9-B30A-7A34F7081B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9B2184E-12E7-450E-BA49-0563A8F359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F250D8C-5949-4320-82FA-E1B22BF3E0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287AD2F-0446-4047-9BD8-183120A693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7617910-2017-4518-8384-E238F909B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37E4DED1-B7CA-45CD-BE9F-7AACDB744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4817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49262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439E70-C694-4016-97DF-26FE56AE8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A881F5B-0DC2-4FA3-8DAD-7125679085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B372227-9992-4D65-BFFB-431AFB74E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513ACD5-B2BA-48AC-90CB-F59FF82D1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093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A16202F-D2C2-491D-9981-1D38026F70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9D919C-297C-446D-9208-014F060E8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6161E95-71E0-4182-B016-5FF74CBF8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738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D5BA43B-76C5-4606-A467-4C91A9371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13FE324-25C1-4F79-A5AC-D10C01E40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C829EE3-850C-4975-A20C-EA9C2CD6FD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7A00652-BE11-45B4-AB57-AE98A25F1B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9D9719-DD6E-407C-9954-89A047DB2E4F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0E885CF-75D6-4C6A-98D9-94E029A3E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254E00-2B1A-44FB-A783-B594972CD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92BA5BD-8DB6-4490-87F7-45C6D5506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144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69D5F99-8916-4729-9C3E-506D1832A0EF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212FE2E-E408-4C90-8F80-E511850299EA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C8407D6-8470-4A93-91F6-0E057288C9F7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79713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1" r:id="rId12"/>
    <p:sldLayoutId id="2147483659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DF6E189-62BE-4C8B-84E9-C90E0D42B79E}"/>
              </a:ext>
            </a:extLst>
          </p:cNvPr>
          <p:cNvSpPr/>
          <p:nvPr/>
        </p:nvSpPr>
        <p:spPr>
          <a:xfrm>
            <a:off x="9064171" y="0"/>
            <a:ext cx="3127829" cy="3062514"/>
          </a:xfrm>
          <a:prstGeom prst="rect">
            <a:avLst/>
          </a:prstGeom>
          <a:solidFill>
            <a:srgbClr val="43B6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湖边的风景&#10;&#10;描述已自动生成">
            <a:extLst>
              <a:ext uri="{FF2B5EF4-FFF2-40B4-BE49-F238E27FC236}">
                <a16:creationId xmlns:a16="http://schemas.microsoft.com/office/drawing/2014/main" xmlns="" id="{E8AC0FAA-CEE2-4168-8DE2-3B9FAF4ED6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1" t="26343" r="2049" b="20642"/>
          <a:stretch>
            <a:fillRect/>
          </a:stretch>
        </p:blipFill>
        <p:spPr>
          <a:xfrm>
            <a:off x="6618884" y="1066346"/>
            <a:ext cx="4572453" cy="4572453"/>
          </a:xfrm>
          <a:custGeom>
            <a:avLst/>
            <a:gdLst>
              <a:gd name="connsiteX0" fmla="*/ 1817915 w 3635830"/>
              <a:gd name="connsiteY0" fmla="*/ 0 h 3635830"/>
              <a:gd name="connsiteX1" fmla="*/ 3635830 w 3635830"/>
              <a:gd name="connsiteY1" fmla="*/ 1817915 h 3635830"/>
              <a:gd name="connsiteX2" fmla="*/ 1817915 w 3635830"/>
              <a:gd name="connsiteY2" fmla="*/ 3635830 h 3635830"/>
              <a:gd name="connsiteX3" fmla="*/ 0 w 3635830"/>
              <a:gd name="connsiteY3" fmla="*/ 1817915 h 3635830"/>
              <a:gd name="connsiteX4" fmla="*/ 1817915 w 3635830"/>
              <a:gd name="connsiteY4" fmla="*/ 0 h 363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35830" h="3635830">
                <a:moveTo>
                  <a:pt x="1817915" y="0"/>
                </a:moveTo>
                <a:cubicBezTo>
                  <a:pt x="2821922" y="0"/>
                  <a:pt x="3635830" y="813908"/>
                  <a:pt x="3635830" y="1817915"/>
                </a:cubicBezTo>
                <a:cubicBezTo>
                  <a:pt x="3635830" y="2821922"/>
                  <a:pt x="2821922" y="3635830"/>
                  <a:pt x="1817915" y="3635830"/>
                </a:cubicBezTo>
                <a:cubicBezTo>
                  <a:pt x="813908" y="3635830"/>
                  <a:pt x="0" y="2821922"/>
                  <a:pt x="0" y="1817915"/>
                </a:cubicBezTo>
                <a:cubicBezTo>
                  <a:pt x="0" y="813908"/>
                  <a:pt x="813908" y="0"/>
                  <a:pt x="1817915" y="0"/>
                </a:cubicBezTo>
                <a:close/>
              </a:path>
            </a:pathLst>
          </a:cu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20DC1EA-16F7-4FE4-AD94-F71518F14587}"/>
              </a:ext>
            </a:extLst>
          </p:cNvPr>
          <p:cNvSpPr/>
          <p:nvPr/>
        </p:nvSpPr>
        <p:spPr>
          <a:xfrm rot="1076678">
            <a:off x="9978196" y="1150173"/>
            <a:ext cx="646185" cy="646185"/>
          </a:xfrm>
          <a:custGeom>
            <a:avLst/>
            <a:gdLst>
              <a:gd name="connsiteX0" fmla="*/ 907655 w 2622026"/>
              <a:gd name="connsiteY0" fmla="*/ 2558143 h 2622026"/>
              <a:gd name="connsiteX1" fmla="*/ 1714372 w 2622026"/>
              <a:gd name="connsiteY1" fmla="*/ 2558143 h 2622026"/>
              <a:gd name="connsiteX2" fmla="*/ 1700868 w 2622026"/>
              <a:gd name="connsiteY2" fmla="*/ 2563086 h 2622026"/>
              <a:gd name="connsiteX3" fmla="*/ 1311013 w 2622026"/>
              <a:gd name="connsiteY3" fmla="*/ 2622026 h 2622026"/>
              <a:gd name="connsiteX4" fmla="*/ 921158 w 2622026"/>
              <a:gd name="connsiteY4" fmla="*/ 2563086 h 2622026"/>
              <a:gd name="connsiteX5" fmla="*/ 500857 w 2622026"/>
              <a:gd name="connsiteY5" fmla="*/ 2340429 h 2622026"/>
              <a:gd name="connsiteX6" fmla="*/ 2121169 w 2622026"/>
              <a:gd name="connsiteY6" fmla="*/ 2340429 h 2622026"/>
              <a:gd name="connsiteX7" fmla="*/ 2044013 w 2622026"/>
              <a:gd name="connsiteY7" fmla="*/ 2398126 h 2622026"/>
              <a:gd name="connsiteX8" fmla="*/ 1977719 w 2622026"/>
              <a:gd name="connsiteY8" fmla="*/ 2438400 h 2622026"/>
              <a:gd name="connsiteX9" fmla="*/ 644307 w 2622026"/>
              <a:gd name="connsiteY9" fmla="*/ 2438400 h 2622026"/>
              <a:gd name="connsiteX10" fmla="*/ 578014 w 2622026"/>
              <a:gd name="connsiteY10" fmla="*/ 2398126 h 2622026"/>
              <a:gd name="connsiteX11" fmla="*/ 282753 w 2622026"/>
              <a:gd name="connsiteY11" fmla="*/ 2122715 h 2622026"/>
              <a:gd name="connsiteX12" fmla="*/ 2339273 w 2622026"/>
              <a:gd name="connsiteY12" fmla="*/ 2122715 h 2622026"/>
              <a:gd name="connsiteX13" fmla="*/ 2322654 w 2622026"/>
              <a:gd name="connsiteY13" fmla="*/ 2144939 h 2622026"/>
              <a:gd name="connsiteX14" fmla="*/ 2253811 w 2622026"/>
              <a:gd name="connsiteY14" fmla="*/ 2220686 h 2622026"/>
              <a:gd name="connsiteX15" fmla="*/ 368216 w 2622026"/>
              <a:gd name="connsiteY15" fmla="*/ 2220686 h 2622026"/>
              <a:gd name="connsiteX16" fmla="*/ 299372 w 2622026"/>
              <a:gd name="connsiteY16" fmla="*/ 2144939 h 2622026"/>
              <a:gd name="connsiteX17" fmla="*/ 148448 w 2622026"/>
              <a:gd name="connsiteY17" fmla="*/ 1905001 h 2622026"/>
              <a:gd name="connsiteX18" fmla="*/ 2473579 w 2622026"/>
              <a:gd name="connsiteY18" fmla="*/ 1905001 h 2622026"/>
              <a:gd name="connsiteX19" fmla="*/ 2420402 w 2622026"/>
              <a:gd name="connsiteY19" fmla="*/ 2002972 h 2622026"/>
              <a:gd name="connsiteX20" fmla="*/ 201625 w 2622026"/>
              <a:gd name="connsiteY20" fmla="*/ 2002972 h 2622026"/>
              <a:gd name="connsiteX21" fmla="*/ 61420 w 2622026"/>
              <a:gd name="connsiteY21" fmla="*/ 1687287 h 2622026"/>
              <a:gd name="connsiteX22" fmla="*/ 2560606 w 2622026"/>
              <a:gd name="connsiteY22" fmla="*/ 1687287 h 2622026"/>
              <a:gd name="connsiteX23" fmla="*/ 2530194 w 2622026"/>
              <a:gd name="connsiteY23" fmla="*/ 1785258 h 2622026"/>
              <a:gd name="connsiteX24" fmla="*/ 91832 w 2622026"/>
              <a:gd name="connsiteY24" fmla="*/ 1785258 h 2622026"/>
              <a:gd name="connsiteX25" fmla="*/ 15984 w 2622026"/>
              <a:gd name="connsiteY25" fmla="*/ 1469573 h 2622026"/>
              <a:gd name="connsiteX26" fmla="*/ 2606042 w 2622026"/>
              <a:gd name="connsiteY26" fmla="*/ 1469573 h 2622026"/>
              <a:gd name="connsiteX27" fmla="*/ 2596166 w 2622026"/>
              <a:gd name="connsiteY27" fmla="*/ 1567544 h 2622026"/>
              <a:gd name="connsiteX28" fmla="*/ 25861 w 2622026"/>
              <a:gd name="connsiteY28" fmla="*/ 1567544 h 2622026"/>
              <a:gd name="connsiteX29" fmla="*/ 5963 w 2622026"/>
              <a:gd name="connsiteY29" fmla="*/ 1251859 h 2622026"/>
              <a:gd name="connsiteX30" fmla="*/ 2616063 w 2622026"/>
              <a:gd name="connsiteY30" fmla="*/ 1251859 h 2622026"/>
              <a:gd name="connsiteX31" fmla="*/ 2622026 w 2622026"/>
              <a:gd name="connsiteY31" fmla="*/ 1311013 h 2622026"/>
              <a:gd name="connsiteX32" fmla="*/ 2618113 w 2622026"/>
              <a:gd name="connsiteY32" fmla="*/ 1349830 h 2622026"/>
              <a:gd name="connsiteX33" fmla="*/ 3913 w 2622026"/>
              <a:gd name="connsiteY33" fmla="*/ 1349830 h 2622026"/>
              <a:gd name="connsiteX34" fmla="*/ 0 w 2622026"/>
              <a:gd name="connsiteY34" fmla="*/ 1311013 h 2622026"/>
              <a:gd name="connsiteX35" fmla="*/ 30563 w 2622026"/>
              <a:gd name="connsiteY35" fmla="*/ 1034145 h 2622026"/>
              <a:gd name="connsiteX36" fmla="*/ 2591463 w 2622026"/>
              <a:gd name="connsiteY36" fmla="*/ 1034145 h 2622026"/>
              <a:gd name="connsiteX37" fmla="*/ 2595391 w 2622026"/>
              <a:gd name="connsiteY37" fmla="*/ 1046798 h 2622026"/>
              <a:gd name="connsiteX38" fmla="*/ 2603992 w 2622026"/>
              <a:gd name="connsiteY38" fmla="*/ 1132116 h 2622026"/>
              <a:gd name="connsiteX39" fmla="*/ 18034 w 2622026"/>
              <a:gd name="connsiteY39" fmla="*/ 1132116 h 2622026"/>
              <a:gd name="connsiteX40" fmla="*/ 26635 w 2622026"/>
              <a:gd name="connsiteY40" fmla="*/ 1046798 h 2622026"/>
              <a:gd name="connsiteX41" fmla="*/ 98145 w 2622026"/>
              <a:gd name="connsiteY41" fmla="*/ 816431 h 2622026"/>
              <a:gd name="connsiteX42" fmla="*/ 2523881 w 2622026"/>
              <a:gd name="connsiteY42" fmla="*/ 816431 h 2622026"/>
              <a:gd name="connsiteX43" fmla="*/ 2554293 w 2622026"/>
              <a:gd name="connsiteY43" fmla="*/ 914402 h 2622026"/>
              <a:gd name="connsiteX44" fmla="*/ 67733 w 2622026"/>
              <a:gd name="connsiteY44" fmla="*/ 914402 h 2622026"/>
              <a:gd name="connsiteX45" fmla="*/ 212663 w 2622026"/>
              <a:gd name="connsiteY45" fmla="*/ 598717 h 2622026"/>
              <a:gd name="connsiteX46" fmla="*/ 2409363 w 2622026"/>
              <a:gd name="connsiteY46" fmla="*/ 598717 h 2622026"/>
              <a:gd name="connsiteX47" fmla="*/ 2462540 w 2622026"/>
              <a:gd name="connsiteY47" fmla="*/ 696688 h 2622026"/>
              <a:gd name="connsiteX48" fmla="*/ 159486 w 2622026"/>
              <a:gd name="connsiteY48" fmla="*/ 696688 h 2622026"/>
              <a:gd name="connsiteX49" fmla="*/ 387270 w 2622026"/>
              <a:gd name="connsiteY49" fmla="*/ 381003 h 2622026"/>
              <a:gd name="connsiteX50" fmla="*/ 2234756 w 2622026"/>
              <a:gd name="connsiteY50" fmla="*/ 381003 h 2622026"/>
              <a:gd name="connsiteX51" fmla="*/ 2238039 w 2622026"/>
              <a:gd name="connsiteY51" fmla="*/ 383987 h 2622026"/>
              <a:gd name="connsiteX52" fmla="*/ 2322654 w 2622026"/>
              <a:gd name="connsiteY52" fmla="*/ 477087 h 2622026"/>
              <a:gd name="connsiteX53" fmla="*/ 2324065 w 2622026"/>
              <a:gd name="connsiteY53" fmla="*/ 478974 h 2622026"/>
              <a:gd name="connsiteX54" fmla="*/ 297961 w 2622026"/>
              <a:gd name="connsiteY54" fmla="*/ 478974 h 2622026"/>
              <a:gd name="connsiteX55" fmla="*/ 299372 w 2622026"/>
              <a:gd name="connsiteY55" fmla="*/ 477087 h 2622026"/>
              <a:gd name="connsiteX56" fmla="*/ 383987 w 2622026"/>
              <a:gd name="connsiteY56" fmla="*/ 383987 h 2622026"/>
              <a:gd name="connsiteX57" fmla="*/ 677783 w 2622026"/>
              <a:gd name="connsiteY57" fmla="*/ 163289 h 2622026"/>
              <a:gd name="connsiteX58" fmla="*/ 1944243 w 2622026"/>
              <a:gd name="connsiteY58" fmla="*/ 163289 h 2622026"/>
              <a:gd name="connsiteX59" fmla="*/ 2044013 w 2622026"/>
              <a:gd name="connsiteY59" fmla="*/ 223901 h 2622026"/>
              <a:gd name="connsiteX60" fmla="*/ 2093973 w 2622026"/>
              <a:gd name="connsiteY60" fmla="*/ 261260 h 2622026"/>
              <a:gd name="connsiteX61" fmla="*/ 528053 w 2622026"/>
              <a:gd name="connsiteY61" fmla="*/ 261260 h 2622026"/>
              <a:gd name="connsiteX62" fmla="*/ 578014 w 2622026"/>
              <a:gd name="connsiteY62" fmla="*/ 223901 h 2622026"/>
              <a:gd name="connsiteX63" fmla="*/ 1311013 w 2622026"/>
              <a:gd name="connsiteY63" fmla="*/ 0 h 2622026"/>
              <a:gd name="connsiteX64" fmla="*/ 1575228 w 2622026"/>
              <a:gd name="connsiteY64" fmla="*/ 26635 h 2622026"/>
              <a:gd name="connsiteX65" fmla="*/ 1640997 w 2622026"/>
              <a:gd name="connsiteY65" fmla="*/ 43546 h 2622026"/>
              <a:gd name="connsiteX66" fmla="*/ 981030 w 2622026"/>
              <a:gd name="connsiteY66" fmla="*/ 43546 h 2622026"/>
              <a:gd name="connsiteX67" fmla="*/ 1046798 w 2622026"/>
              <a:gd name="connsiteY67" fmla="*/ 26635 h 2622026"/>
              <a:gd name="connsiteX68" fmla="*/ 1311013 w 2622026"/>
              <a:gd name="connsiteY68" fmla="*/ 0 h 262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622026" h="2622026">
                <a:moveTo>
                  <a:pt x="907655" y="2558143"/>
                </a:moveTo>
                <a:lnTo>
                  <a:pt x="1714372" y="2558143"/>
                </a:lnTo>
                <a:lnTo>
                  <a:pt x="1700868" y="2563086"/>
                </a:lnTo>
                <a:cubicBezTo>
                  <a:pt x="1577713" y="2601391"/>
                  <a:pt x="1446773" y="2622026"/>
                  <a:pt x="1311013" y="2622026"/>
                </a:cubicBezTo>
                <a:cubicBezTo>
                  <a:pt x="1175253" y="2622026"/>
                  <a:pt x="1044313" y="2601391"/>
                  <a:pt x="921158" y="2563086"/>
                </a:cubicBezTo>
                <a:close/>
                <a:moveTo>
                  <a:pt x="500857" y="2340429"/>
                </a:moveTo>
                <a:lnTo>
                  <a:pt x="2121169" y="2340429"/>
                </a:lnTo>
                <a:lnTo>
                  <a:pt x="2044013" y="2398126"/>
                </a:lnTo>
                <a:lnTo>
                  <a:pt x="1977719" y="2438400"/>
                </a:lnTo>
                <a:lnTo>
                  <a:pt x="644307" y="2438400"/>
                </a:lnTo>
                <a:lnTo>
                  <a:pt x="578014" y="2398126"/>
                </a:lnTo>
                <a:close/>
                <a:moveTo>
                  <a:pt x="282753" y="2122715"/>
                </a:moveTo>
                <a:lnTo>
                  <a:pt x="2339273" y="2122715"/>
                </a:lnTo>
                <a:lnTo>
                  <a:pt x="2322654" y="2144939"/>
                </a:lnTo>
                <a:lnTo>
                  <a:pt x="2253811" y="2220686"/>
                </a:lnTo>
                <a:lnTo>
                  <a:pt x="368216" y="2220686"/>
                </a:lnTo>
                <a:lnTo>
                  <a:pt x="299372" y="2144939"/>
                </a:lnTo>
                <a:close/>
                <a:moveTo>
                  <a:pt x="148448" y="1905001"/>
                </a:moveTo>
                <a:lnTo>
                  <a:pt x="2473579" y="1905001"/>
                </a:lnTo>
                <a:lnTo>
                  <a:pt x="2420402" y="2002972"/>
                </a:lnTo>
                <a:lnTo>
                  <a:pt x="201625" y="2002972"/>
                </a:lnTo>
                <a:close/>
                <a:moveTo>
                  <a:pt x="61420" y="1687287"/>
                </a:moveTo>
                <a:lnTo>
                  <a:pt x="2560606" y="1687287"/>
                </a:lnTo>
                <a:lnTo>
                  <a:pt x="2530194" y="1785258"/>
                </a:lnTo>
                <a:lnTo>
                  <a:pt x="91832" y="1785258"/>
                </a:lnTo>
                <a:close/>
                <a:moveTo>
                  <a:pt x="15984" y="1469573"/>
                </a:moveTo>
                <a:lnTo>
                  <a:pt x="2606042" y="1469573"/>
                </a:lnTo>
                <a:lnTo>
                  <a:pt x="2596166" y="1567544"/>
                </a:lnTo>
                <a:lnTo>
                  <a:pt x="25861" y="1567544"/>
                </a:lnTo>
                <a:close/>
                <a:moveTo>
                  <a:pt x="5963" y="1251859"/>
                </a:moveTo>
                <a:lnTo>
                  <a:pt x="2616063" y="1251859"/>
                </a:lnTo>
                <a:lnTo>
                  <a:pt x="2622026" y="1311013"/>
                </a:lnTo>
                <a:lnTo>
                  <a:pt x="2618113" y="1349830"/>
                </a:lnTo>
                <a:lnTo>
                  <a:pt x="3913" y="1349830"/>
                </a:lnTo>
                <a:lnTo>
                  <a:pt x="0" y="1311013"/>
                </a:lnTo>
                <a:close/>
                <a:moveTo>
                  <a:pt x="30563" y="1034145"/>
                </a:moveTo>
                <a:lnTo>
                  <a:pt x="2591463" y="1034145"/>
                </a:lnTo>
                <a:lnTo>
                  <a:pt x="2595391" y="1046798"/>
                </a:lnTo>
                <a:lnTo>
                  <a:pt x="2603992" y="1132116"/>
                </a:lnTo>
                <a:lnTo>
                  <a:pt x="18034" y="1132116"/>
                </a:lnTo>
                <a:lnTo>
                  <a:pt x="26635" y="1046798"/>
                </a:lnTo>
                <a:close/>
                <a:moveTo>
                  <a:pt x="98145" y="816431"/>
                </a:moveTo>
                <a:lnTo>
                  <a:pt x="2523881" y="816431"/>
                </a:lnTo>
                <a:lnTo>
                  <a:pt x="2554293" y="914402"/>
                </a:lnTo>
                <a:lnTo>
                  <a:pt x="67733" y="914402"/>
                </a:lnTo>
                <a:close/>
                <a:moveTo>
                  <a:pt x="212663" y="598717"/>
                </a:moveTo>
                <a:lnTo>
                  <a:pt x="2409363" y="598717"/>
                </a:lnTo>
                <a:lnTo>
                  <a:pt x="2462540" y="696688"/>
                </a:lnTo>
                <a:lnTo>
                  <a:pt x="159486" y="696688"/>
                </a:lnTo>
                <a:close/>
                <a:moveTo>
                  <a:pt x="387270" y="381003"/>
                </a:moveTo>
                <a:lnTo>
                  <a:pt x="2234756" y="381003"/>
                </a:lnTo>
                <a:lnTo>
                  <a:pt x="2238039" y="383987"/>
                </a:lnTo>
                <a:cubicBezTo>
                  <a:pt x="2267695" y="413643"/>
                  <a:pt x="2295937" y="444713"/>
                  <a:pt x="2322654" y="477087"/>
                </a:cubicBezTo>
                <a:lnTo>
                  <a:pt x="2324065" y="478974"/>
                </a:lnTo>
                <a:lnTo>
                  <a:pt x="297961" y="478974"/>
                </a:lnTo>
                <a:lnTo>
                  <a:pt x="299372" y="477087"/>
                </a:lnTo>
                <a:cubicBezTo>
                  <a:pt x="326090" y="444713"/>
                  <a:pt x="354331" y="413643"/>
                  <a:pt x="383987" y="383987"/>
                </a:cubicBezTo>
                <a:close/>
                <a:moveTo>
                  <a:pt x="677783" y="163289"/>
                </a:moveTo>
                <a:lnTo>
                  <a:pt x="1944243" y="163289"/>
                </a:lnTo>
                <a:lnTo>
                  <a:pt x="2044013" y="223901"/>
                </a:lnTo>
                <a:lnTo>
                  <a:pt x="2093973" y="261260"/>
                </a:lnTo>
                <a:lnTo>
                  <a:pt x="528053" y="261260"/>
                </a:lnTo>
                <a:lnTo>
                  <a:pt x="578014" y="223901"/>
                </a:lnTo>
                <a:close/>
                <a:moveTo>
                  <a:pt x="1311013" y="0"/>
                </a:moveTo>
                <a:cubicBezTo>
                  <a:pt x="1401520" y="0"/>
                  <a:pt x="1489884" y="9171"/>
                  <a:pt x="1575228" y="26635"/>
                </a:cubicBezTo>
                <a:lnTo>
                  <a:pt x="1640997" y="43546"/>
                </a:lnTo>
                <a:lnTo>
                  <a:pt x="981030" y="43546"/>
                </a:lnTo>
                <a:lnTo>
                  <a:pt x="1046798" y="26635"/>
                </a:lnTo>
                <a:cubicBezTo>
                  <a:pt x="1132142" y="9171"/>
                  <a:pt x="1220507" y="0"/>
                  <a:pt x="13110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979398C-81E9-4D00-BEB2-8ECB62BA23D9}"/>
              </a:ext>
            </a:extLst>
          </p:cNvPr>
          <p:cNvSpPr txBox="1"/>
          <p:nvPr/>
        </p:nvSpPr>
        <p:spPr>
          <a:xfrm>
            <a:off x="318932" y="6352703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2EA9E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1A62276C-DDDA-4054-9DCF-758E2D8B48C3}"/>
              </a:ext>
            </a:extLst>
          </p:cNvPr>
          <p:cNvSpPr/>
          <p:nvPr/>
        </p:nvSpPr>
        <p:spPr>
          <a:xfrm>
            <a:off x="287382" y="30646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2EA9EC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8645981-6404-46A7-9166-43F4B3015DC7}"/>
              </a:ext>
            </a:extLst>
          </p:cNvPr>
          <p:cNvSpPr txBox="1"/>
          <p:nvPr/>
        </p:nvSpPr>
        <p:spPr>
          <a:xfrm>
            <a:off x="800587" y="1324569"/>
            <a:ext cx="3323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300" dirty="0">
                <a:solidFill>
                  <a:srgbClr val="2EA9EC"/>
                </a:solidFill>
                <a:latin typeface="尔雅喵星人" panose="00000500000000000000" pitchFamily="2" charset="-122"/>
                <a:ea typeface="尔雅喵星人" panose="00000500000000000000" pitchFamily="2" charset="-122"/>
              </a:rPr>
              <a:t>写上标题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51C7F93-D55D-4ADF-BD0B-733072620028}"/>
              </a:ext>
            </a:extLst>
          </p:cNvPr>
          <p:cNvSpPr txBox="1"/>
          <p:nvPr/>
        </p:nvSpPr>
        <p:spPr>
          <a:xfrm>
            <a:off x="800587" y="2155566"/>
            <a:ext cx="4121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300" dirty="0">
                <a:solidFill>
                  <a:srgbClr val="2EA9EC"/>
                </a:solidFill>
                <a:latin typeface="尔雅喵星人" panose="00000500000000000000" pitchFamily="2" charset="-122"/>
                <a:ea typeface="尔雅喵星人" panose="00000500000000000000" pitchFamily="2" charset="-122"/>
              </a:rPr>
              <a:t>帅陈西的奋斗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E4EE73F-C2E6-462B-81AF-8C17F65E2778}"/>
              </a:ext>
            </a:extLst>
          </p:cNvPr>
          <p:cNvSpPr txBox="1"/>
          <p:nvPr/>
        </p:nvSpPr>
        <p:spPr>
          <a:xfrm>
            <a:off x="805780" y="3128952"/>
            <a:ext cx="4435106" cy="175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magna sed pulvinar ultricies, purus lectus malesuada libero, sit amet commodo magna eros quis urna.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0850FF47-9B6D-4C2D-A8DF-027E7B6316E7}"/>
              </a:ext>
            </a:extLst>
          </p:cNvPr>
          <p:cNvSpPr/>
          <p:nvPr/>
        </p:nvSpPr>
        <p:spPr>
          <a:xfrm>
            <a:off x="862102" y="5179448"/>
            <a:ext cx="2159457" cy="281232"/>
          </a:xfrm>
          <a:prstGeom prst="roundRect">
            <a:avLst>
              <a:gd name="adj" fmla="val 50000"/>
            </a:avLst>
          </a:prstGeom>
          <a:solidFill>
            <a:srgbClr val="2EA9EC"/>
          </a:solidFill>
          <a:ln>
            <a:noFill/>
          </a:ln>
          <a:effectLst>
            <a:outerShdw blurRad="127000" dist="114300" dir="2700000" algn="tl" rotWithShape="0">
              <a:srgbClr val="161F42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12EEAA0-5D42-41BD-8540-5E229A09F679}"/>
              </a:ext>
            </a:extLst>
          </p:cNvPr>
          <p:cNvSpPr txBox="1"/>
          <p:nvPr/>
        </p:nvSpPr>
        <p:spPr>
          <a:xfrm>
            <a:off x="947474" y="5179448"/>
            <a:ext cx="1988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</a:rPr>
              <a:t>微信搜索：陈西设计之家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FEECF857-64DE-423B-A127-28DAB53C73EF}"/>
              </a:ext>
            </a:extLst>
          </p:cNvPr>
          <p:cNvSpPr/>
          <p:nvPr/>
        </p:nvSpPr>
        <p:spPr>
          <a:xfrm>
            <a:off x="5340537" y="5783066"/>
            <a:ext cx="123913" cy="12391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43B6E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EE8E62C-470F-42A8-83C3-9745F00D3426}"/>
              </a:ext>
            </a:extLst>
          </p:cNvPr>
          <p:cNvSpPr/>
          <p:nvPr/>
        </p:nvSpPr>
        <p:spPr>
          <a:xfrm>
            <a:off x="5485414" y="1402505"/>
            <a:ext cx="141524" cy="141520"/>
          </a:xfrm>
          <a:prstGeom prst="ellipse">
            <a:avLst/>
          </a:prstGeom>
          <a:solidFill>
            <a:srgbClr val="43B6EF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BA181ED-A3D3-4B2B-9421-70E737A3A02F}"/>
              </a:ext>
            </a:extLst>
          </p:cNvPr>
          <p:cNvSpPr/>
          <p:nvPr/>
        </p:nvSpPr>
        <p:spPr>
          <a:xfrm>
            <a:off x="3756791" y="6403219"/>
            <a:ext cx="91007" cy="91004"/>
          </a:xfrm>
          <a:prstGeom prst="ellipse">
            <a:avLst/>
          </a:prstGeom>
          <a:solidFill>
            <a:srgbClr val="43B6EF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图文框 36">
            <a:extLst>
              <a:ext uri="{FF2B5EF4-FFF2-40B4-BE49-F238E27FC236}">
                <a16:creationId xmlns:a16="http://schemas.microsoft.com/office/drawing/2014/main" xmlns="" id="{0B398D87-F85E-499B-84F5-0AE7A497524F}"/>
              </a:ext>
            </a:extLst>
          </p:cNvPr>
          <p:cNvSpPr/>
          <p:nvPr/>
        </p:nvSpPr>
        <p:spPr>
          <a:xfrm>
            <a:off x="1185" y="0"/>
            <a:ext cx="12189631" cy="6858000"/>
          </a:xfrm>
          <a:prstGeom prst="frame">
            <a:avLst>
              <a:gd name="adj1" fmla="val 35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xmlns="" id="{AD1DD36F-7B28-4298-BA79-7BE89CEE7843}"/>
              </a:ext>
            </a:extLst>
          </p:cNvPr>
          <p:cNvSpPr/>
          <p:nvPr/>
        </p:nvSpPr>
        <p:spPr>
          <a:xfrm>
            <a:off x="6864908" y="5180287"/>
            <a:ext cx="983692" cy="458512"/>
          </a:xfrm>
          <a:custGeom>
            <a:avLst/>
            <a:gdLst>
              <a:gd name="connsiteX0" fmla="*/ 1654804 w 1696368"/>
              <a:gd name="connsiteY0" fmla="*/ 707570 h 790698"/>
              <a:gd name="connsiteX1" fmla="*/ 1696368 w 1696368"/>
              <a:gd name="connsiteY1" fmla="*/ 749134 h 790698"/>
              <a:gd name="connsiteX2" fmla="*/ 1654804 w 1696368"/>
              <a:gd name="connsiteY2" fmla="*/ 790698 h 790698"/>
              <a:gd name="connsiteX3" fmla="*/ 1613240 w 1696368"/>
              <a:gd name="connsiteY3" fmla="*/ 749134 h 790698"/>
              <a:gd name="connsiteX4" fmla="*/ 1654804 w 1696368"/>
              <a:gd name="connsiteY4" fmla="*/ 707570 h 790698"/>
              <a:gd name="connsiteX5" fmla="*/ 1493480 w 1696368"/>
              <a:gd name="connsiteY5" fmla="*/ 707570 h 790698"/>
              <a:gd name="connsiteX6" fmla="*/ 1535044 w 1696368"/>
              <a:gd name="connsiteY6" fmla="*/ 749134 h 790698"/>
              <a:gd name="connsiteX7" fmla="*/ 1493480 w 1696368"/>
              <a:gd name="connsiteY7" fmla="*/ 790698 h 790698"/>
              <a:gd name="connsiteX8" fmla="*/ 1451916 w 1696368"/>
              <a:gd name="connsiteY8" fmla="*/ 749134 h 790698"/>
              <a:gd name="connsiteX9" fmla="*/ 1493480 w 1696368"/>
              <a:gd name="connsiteY9" fmla="*/ 707570 h 790698"/>
              <a:gd name="connsiteX10" fmla="*/ 1332156 w 1696368"/>
              <a:gd name="connsiteY10" fmla="*/ 707570 h 790698"/>
              <a:gd name="connsiteX11" fmla="*/ 1373720 w 1696368"/>
              <a:gd name="connsiteY11" fmla="*/ 749134 h 790698"/>
              <a:gd name="connsiteX12" fmla="*/ 1332156 w 1696368"/>
              <a:gd name="connsiteY12" fmla="*/ 790698 h 790698"/>
              <a:gd name="connsiteX13" fmla="*/ 1290592 w 1696368"/>
              <a:gd name="connsiteY13" fmla="*/ 749134 h 790698"/>
              <a:gd name="connsiteX14" fmla="*/ 1332156 w 1696368"/>
              <a:gd name="connsiteY14" fmla="*/ 707570 h 790698"/>
              <a:gd name="connsiteX15" fmla="*/ 1170832 w 1696368"/>
              <a:gd name="connsiteY15" fmla="*/ 707570 h 790698"/>
              <a:gd name="connsiteX16" fmla="*/ 1212396 w 1696368"/>
              <a:gd name="connsiteY16" fmla="*/ 749134 h 790698"/>
              <a:gd name="connsiteX17" fmla="*/ 1170832 w 1696368"/>
              <a:gd name="connsiteY17" fmla="*/ 790698 h 790698"/>
              <a:gd name="connsiteX18" fmla="*/ 1129268 w 1696368"/>
              <a:gd name="connsiteY18" fmla="*/ 749134 h 790698"/>
              <a:gd name="connsiteX19" fmla="*/ 1170832 w 1696368"/>
              <a:gd name="connsiteY19" fmla="*/ 707570 h 790698"/>
              <a:gd name="connsiteX20" fmla="*/ 1009508 w 1696368"/>
              <a:gd name="connsiteY20" fmla="*/ 707570 h 790698"/>
              <a:gd name="connsiteX21" fmla="*/ 1051072 w 1696368"/>
              <a:gd name="connsiteY21" fmla="*/ 749134 h 790698"/>
              <a:gd name="connsiteX22" fmla="*/ 1009508 w 1696368"/>
              <a:gd name="connsiteY22" fmla="*/ 790698 h 790698"/>
              <a:gd name="connsiteX23" fmla="*/ 967944 w 1696368"/>
              <a:gd name="connsiteY23" fmla="*/ 749134 h 790698"/>
              <a:gd name="connsiteX24" fmla="*/ 1009508 w 1696368"/>
              <a:gd name="connsiteY24" fmla="*/ 707570 h 790698"/>
              <a:gd name="connsiteX25" fmla="*/ 848184 w 1696368"/>
              <a:gd name="connsiteY25" fmla="*/ 707570 h 790698"/>
              <a:gd name="connsiteX26" fmla="*/ 889748 w 1696368"/>
              <a:gd name="connsiteY26" fmla="*/ 749134 h 790698"/>
              <a:gd name="connsiteX27" fmla="*/ 848184 w 1696368"/>
              <a:gd name="connsiteY27" fmla="*/ 790698 h 790698"/>
              <a:gd name="connsiteX28" fmla="*/ 806620 w 1696368"/>
              <a:gd name="connsiteY28" fmla="*/ 749134 h 790698"/>
              <a:gd name="connsiteX29" fmla="*/ 848184 w 1696368"/>
              <a:gd name="connsiteY29" fmla="*/ 707570 h 790698"/>
              <a:gd name="connsiteX30" fmla="*/ 686860 w 1696368"/>
              <a:gd name="connsiteY30" fmla="*/ 707570 h 790698"/>
              <a:gd name="connsiteX31" fmla="*/ 728424 w 1696368"/>
              <a:gd name="connsiteY31" fmla="*/ 749134 h 790698"/>
              <a:gd name="connsiteX32" fmla="*/ 686860 w 1696368"/>
              <a:gd name="connsiteY32" fmla="*/ 790698 h 790698"/>
              <a:gd name="connsiteX33" fmla="*/ 645296 w 1696368"/>
              <a:gd name="connsiteY33" fmla="*/ 749134 h 790698"/>
              <a:gd name="connsiteX34" fmla="*/ 686860 w 1696368"/>
              <a:gd name="connsiteY34" fmla="*/ 707570 h 790698"/>
              <a:gd name="connsiteX35" fmla="*/ 525536 w 1696368"/>
              <a:gd name="connsiteY35" fmla="*/ 707570 h 790698"/>
              <a:gd name="connsiteX36" fmla="*/ 567100 w 1696368"/>
              <a:gd name="connsiteY36" fmla="*/ 749134 h 790698"/>
              <a:gd name="connsiteX37" fmla="*/ 525536 w 1696368"/>
              <a:gd name="connsiteY37" fmla="*/ 790698 h 790698"/>
              <a:gd name="connsiteX38" fmla="*/ 483972 w 1696368"/>
              <a:gd name="connsiteY38" fmla="*/ 749134 h 790698"/>
              <a:gd name="connsiteX39" fmla="*/ 525536 w 1696368"/>
              <a:gd name="connsiteY39" fmla="*/ 707570 h 790698"/>
              <a:gd name="connsiteX40" fmla="*/ 364212 w 1696368"/>
              <a:gd name="connsiteY40" fmla="*/ 707570 h 790698"/>
              <a:gd name="connsiteX41" fmla="*/ 405776 w 1696368"/>
              <a:gd name="connsiteY41" fmla="*/ 749134 h 790698"/>
              <a:gd name="connsiteX42" fmla="*/ 364212 w 1696368"/>
              <a:gd name="connsiteY42" fmla="*/ 790698 h 790698"/>
              <a:gd name="connsiteX43" fmla="*/ 322648 w 1696368"/>
              <a:gd name="connsiteY43" fmla="*/ 749134 h 790698"/>
              <a:gd name="connsiteX44" fmla="*/ 364212 w 1696368"/>
              <a:gd name="connsiteY44" fmla="*/ 707570 h 790698"/>
              <a:gd name="connsiteX45" fmla="*/ 202888 w 1696368"/>
              <a:gd name="connsiteY45" fmla="*/ 707570 h 790698"/>
              <a:gd name="connsiteX46" fmla="*/ 244452 w 1696368"/>
              <a:gd name="connsiteY46" fmla="*/ 749134 h 790698"/>
              <a:gd name="connsiteX47" fmla="*/ 202888 w 1696368"/>
              <a:gd name="connsiteY47" fmla="*/ 790698 h 790698"/>
              <a:gd name="connsiteX48" fmla="*/ 161324 w 1696368"/>
              <a:gd name="connsiteY48" fmla="*/ 749134 h 790698"/>
              <a:gd name="connsiteX49" fmla="*/ 202888 w 1696368"/>
              <a:gd name="connsiteY49" fmla="*/ 707570 h 790698"/>
              <a:gd name="connsiteX50" fmla="*/ 41564 w 1696368"/>
              <a:gd name="connsiteY50" fmla="*/ 707570 h 790698"/>
              <a:gd name="connsiteX51" fmla="*/ 83128 w 1696368"/>
              <a:gd name="connsiteY51" fmla="*/ 749134 h 790698"/>
              <a:gd name="connsiteX52" fmla="*/ 41564 w 1696368"/>
              <a:gd name="connsiteY52" fmla="*/ 790698 h 790698"/>
              <a:gd name="connsiteX53" fmla="*/ 0 w 1696368"/>
              <a:gd name="connsiteY53" fmla="*/ 749134 h 790698"/>
              <a:gd name="connsiteX54" fmla="*/ 41564 w 1696368"/>
              <a:gd name="connsiteY54" fmla="*/ 707570 h 790698"/>
              <a:gd name="connsiteX55" fmla="*/ 1654804 w 1696368"/>
              <a:gd name="connsiteY55" fmla="*/ 566056 h 790698"/>
              <a:gd name="connsiteX56" fmla="*/ 1696368 w 1696368"/>
              <a:gd name="connsiteY56" fmla="*/ 607620 h 790698"/>
              <a:gd name="connsiteX57" fmla="*/ 1654804 w 1696368"/>
              <a:gd name="connsiteY57" fmla="*/ 649184 h 790698"/>
              <a:gd name="connsiteX58" fmla="*/ 1613240 w 1696368"/>
              <a:gd name="connsiteY58" fmla="*/ 607620 h 790698"/>
              <a:gd name="connsiteX59" fmla="*/ 1654804 w 1696368"/>
              <a:gd name="connsiteY59" fmla="*/ 566056 h 790698"/>
              <a:gd name="connsiteX60" fmla="*/ 1493480 w 1696368"/>
              <a:gd name="connsiteY60" fmla="*/ 566056 h 790698"/>
              <a:gd name="connsiteX61" fmla="*/ 1535044 w 1696368"/>
              <a:gd name="connsiteY61" fmla="*/ 607620 h 790698"/>
              <a:gd name="connsiteX62" fmla="*/ 1493480 w 1696368"/>
              <a:gd name="connsiteY62" fmla="*/ 649184 h 790698"/>
              <a:gd name="connsiteX63" fmla="*/ 1451916 w 1696368"/>
              <a:gd name="connsiteY63" fmla="*/ 607620 h 790698"/>
              <a:gd name="connsiteX64" fmla="*/ 1493480 w 1696368"/>
              <a:gd name="connsiteY64" fmla="*/ 566056 h 790698"/>
              <a:gd name="connsiteX65" fmla="*/ 1332156 w 1696368"/>
              <a:gd name="connsiteY65" fmla="*/ 566056 h 790698"/>
              <a:gd name="connsiteX66" fmla="*/ 1373720 w 1696368"/>
              <a:gd name="connsiteY66" fmla="*/ 607620 h 790698"/>
              <a:gd name="connsiteX67" fmla="*/ 1332156 w 1696368"/>
              <a:gd name="connsiteY67" fmla="*/ 649184 h 790698"/>
              <a:gd name="connsiteX68" fmla="*/ 1290592 w 1696368"/>
              <a:gd name="connsiteY68" fmla="*/ 607620 h 790698"/>
              <a:gd name="connsiteX69" fmla="*/ 1332156 w 1696368"/>
              <a:gd name="connsiteY69" fmla="*/ 566056 h 790698"/>
              <a:gd name="connsiteX70" fmla="*/ 1170832 w 1696368"/>
              <a:gd name="connsiteY70" fmla="*/ 566056 h 790698"/>
              <a:gd name="connsiteX71" fmla="*/ 1212396 w 1696368"/>
              <a:gd name="connsiteY71" fmla="*/ 607620 h 790698"/>
              <a:gd name="connsiteX72" fmla="*/ 1170832 w 1696368"/>
              <a:gd name="connsiteY72" fmla="*/ 649184 h 790698"/>
              <a:gd name="connsiteX73" fmla="*/ 1129268 w 1696368"/>
              <a:gd name="connsiteY73" fmla="*/ 607620 h 790698"/>
              <a:gd name="connsiteX74" fmla="*/ 1170832 w 1696368"/>
              <a:gd name="connsiteY74" fmla="*/ 566056 h 790698"/>
              <a:gd name="connsiteX75" fmla="*/ 1009508 w 1696368"/>
              <a:gd name="connsiteY75" fmla="*/ 566056 h 790698"/>
              <a:gd name="connsiteX76" fmla="*/ 1051072 w 1696368"/>
              <a:gd name="connsiteY76" fmla="*/ 607620 h 790698"/>
              <a:gd name="connsiteX77" fmla="*/ 1009508 w 1696368"/>
              <a:gd name="connsiteY77" fmla="*/ 649184 h 790698"/>
              <a:gd name="connsiteX78" fmla="*/ 967944 w 1696368"/>
              <a:gd name="connsiteY78" fmla="*/ 607620 h 790698"/>
              <a:gd name="connsiteX79" fmla="*/ 1009508 w 1696368"/>
              <a:gd name="connsiteY79" fmla="*/ 566056 h 790698"/>
              <a:gd name="connsiteX80" fmla="*/ 848184 w 1696368"/>
              <a:gd name="connsiteY80" fmla="*/ 566056 h 790698"/>
              <a:gd name="connsiteX81" fmla="*/ 889748 w 1696368"/>
              <a:gd name="connsiteY81" fmla="*/ 607620 h 790698"/>
              <a:gd name="connsiteX82" fmla="*/ 848184 w 1696368"/>
              <a:gd name="connsiteY82" fmla="*/ 649184 h 790698"/>
              <a:gd name="connsiteX83" fmla="*/ 806620 w 1696368"/>
              <a:gd name="connsiteY83" fmla="*/ 607620 h 790698"/>
              <a:gd name="connsiteX84" fmla="*/ 848184 w 1696368"/>
              <a:gd name="connsiteY84" fmla="*/ 566056 h 790698"/>
              <a:gd name="connsiteX85" fmla="*/ 686860 w 1696368"/>
              <a:gd name="connsiteY85" fmla="*/ 566056 h 790698"/>
              <a:gd name="connsiteX86" fmla="*/ 728424 w 1696368"/>
              <a:gd name="connsiteY86" fmla="*/ 607620 h 790698"/>
              <a:gd name="connsiteX87" fmla="*/ 686860 w 1696368"/>
              <a:gd name="connsiteY87" fmla="*/ 649184 h 790698"/>
              <a:gd name="connsiteX88" fmla="*/ 645296 w 1696368"/>
              <a:gd name="connsiteY88" fmla="*/ 607620 h 790698"/>
              <a:gd name="connsiteX89" fmla="*/ 686860 w 1696368"/>
              <a:gd name="connsiteY89" fmla="*/ 566056 h 790698"/>
              <a:gd name="connsiteX90" fmla="*/ 525536 w 1696368"/>
              <a:gd name="connsiteY90" fmla="*/ 566056 h 790698"/>
              <a:gd name="connsiteX91" fmla="*/ 567100 w 1696368"/>
              <a:gd name="connsiteY91" fmla="*/ 607620 h 790698"/>
              <a:gd name="connsiteX92" fmla="*/ 525536 w 1696368"/>
              <a:gd name="connsiteY92" fmla="*/ 649184 h 790698"/>
              <a:gd name="connsiteX93" fmla="*/ 483972 w 1696368"/>
              <a:gd name="connsiteY93" fmla="*/ 607620 h 790698"/>
              <a:gd name="connsiteX94" fmla="*/ 525536 w 1696368"/>
              <a:gd name="connsiteY94" fmla="*/ 566056 h 790698"/>
              <a:gd name="connsiteX95" fmla="*/ 364212 w 1696368"/>
              <a:gd name="connsiteY95" fmla="*/ 566056 h 790698"/>
              <a:gd name="connsiteX96" fmla="*/ 405776 w 1696368"/>
              <a:gd name="connsiteY96" fmla="*/ 607620 h 790698"/>
              <a:gd name="connsiteX97" fmla="*/ 364212 w 1696368"/>
              <a:gd name="connsiteY97" fmla="*/ 649184 h 790698"/>
              <a:gd name="connsiteX98" fmla="*/ 322648 w 1696368"/>
              <a:gd name="connsiteY98" fmla="*/ 607620 h 790698"/>
              <a:gd name="connsiteX99" fmla="*/ 364212 w 1696368"/>
              <a:gd name="connsiteY99" fmla="*/ 566056 h 790698"/>
              <a:gd name="connsiteX100" fmla="*/ 202888 w 1696368"/>
              <a:gd name="connsiteY100" fmla="*/ 566056 h 790698"/>
              <a:gd name="connsiteX101" fmla="*/ 244452 w 1696368"/>
              <a:gd name="connsiteY101" fmla="*/ 607620 h 790698"/>
              <a:gd name="connsiteX102" fmla="*/ 202888 w 1696368"/>
              <a:gd name="connsiteY102" fmla="*/ 649184 h 790698"/>
              <a:gd name="connsiteX103" fmla="*/ 161324 w 1696368"/>
              <a:gd name="connsiteY103" fmla="*/ 607620 h 790698"/>
              <a:gd name="connsiteX104" fmla="*/ 202888 w 1696368"/>
              <a:gd name="connsiteY104" fmla="*/ 566056 h 790698"/>
              <a:gd name="connsiteX105" fmla="*/ 41564 w 1696368"/>
              <a:gd name="connsiteY105" fmla="*/ 566056 h 790698"/>
              <a:gd name="connsiteX106" fmla="*/ 83128 w 1696368"/>
              <a:gd name="connsiteY106" fmla="*/ 607620 h 790698"/>
              <a:gd name="connsiteX107" fmla="*/ 41564 w 1696368"/>
              <a:gd name="connsiteY107" fmla="*/ 649184 h 790698"/>
              <a:gd name="connsiteX108" fmla="*/ 0 w 1696368"/>
              <a:gd name="connsiteY108" fmla="*/ 607620 h 790698"/>
              <a:gd name="connsiteX109" fmla="*/ 41564 w 1696368"/>
              <a:gd name="connsiteY109" fmla="*/ 566056 h 790698"/>
              <a:gd name="connsiteX110" fmla="*/ 1654804 w 1696368"/>
              <a:gd name="connsiteY110" fmla="*/ 424542 h 790698"/>
              <a:gd name="connsiteX111" fmla="*/ 1696368 w 1696368"/>
              <a:gd name="connsiteY111" fmla="*/ 466106 h 790698"/>
              <a:gd name="connsiteX112" fmla="*/ 1654804 w 1696368"/>
              <a:gd name="connsiteY112" fmla="*/ 507670 h 790698"/>
              <a:gd name="connsiteX113" fmla="*/ 1613240 w 1696368"/>
              <a:gd name="connsiteY113" fmla="*/ 466106 h 790698"/>
              <a:gd name="connsiteX114" fmla="*/ 1654804 w 1696368"/>
              <a:gd name="connsiteY114" fmla="*/ 424542 h 790698"/>
              <a:gd name="connsiteX115" fmla="*/ 1493480 w 1696368"/>
              <a:gd name="connsiteY115" fmla="*/ 424542 h 790698"/>
              <a:gd name="connsiteX116" fmla="*/ 1535044 w 1696368"/>
              <a:gd name="connsiteY116" fmla="*/ 466106 h 790698"/>
              <a:gd name="connsiteX117" fmla="*/ 1493480 w 1696368"/>
              <a:gd name="connsiteY117" fmla="*/ 507670 h 790698"/>
              <a:gd name="connsiteX118" fmla="*/ 1451916 w 1696368"/>
              <a:gd name="connsiteY118" fmla="*/ 466106 h 790698"/>
              <a:gd name="connsiteX119" fmla="*/ 1493480 w 1696368"/>
              <a:gd name="connsiteY119" fmla="*/ 424542 h 790698"/>
              <a:gd name="connsiteX120" fmla="*/ 1332156 w 1696368"/>
              <a:gd name="connsiteY120" fmla="*/ 424542 h 790698"/>
              <a:gd name="connsiteX121" fmla="*/ 1373720 w 1696368"/>
              <a:gd name="connsiteY121" fmla="*/ 466106 h 790698"/>
              <a:gd name="connsiteX122" fmla="*/ 1332156 w 1696368"/>
              <a:gd name="connsiteY122" fmla="*/ 507670 h 790698"/>
              <a:gd name="connsiteX123" fmla="*/ 1290592 w 1696368"/>
              <a:gd name="connsiteY123" fmla="*/ 466106 h 790698"/>
              <a:gd name="connsiteX124" fmla="*/ 1332156 w 1696368"/>
              <a:gd name="connsiteY124" fmla="*/ 424542 h 790698"/>
              <a:gd name="connsiteX125" fmla="*/ 1170832 w 1696368"/>
              <a:gd name="connsiteY125" fmla="*/ 424542 h 790698"/>
              <a:gd name="connsiteX126" fmla="*/ 1212396 w 1696368"/>
              <a:gd name="connsiteY126" fmla="*/ 466106 h 790698"/>
              <a:gd name="connsiteX127" fmla="*/ 1170832 w 1696368"/>
              <a:gd name="connsiteY127" fmla="*/ 507670 h 790698"/>
              <a:gd name="connsiteX128" fmla="*/ 1129268 w 1696368"/>
              <a:gd name="connsiteY128" fmla="*/ 466106 h 790698"/>
              <a:gd name="connsiteX129" fmla="*/ 1170832 w 1696368"/>
              <a:gd name="connsiteY129" fmla="*/ 424542 h 790698"/>
              <a:gd name="connsiteX130" fmla="*/ 1009508 w 1696368"/>
              <a:gd name="connsiteY130" fmla="*/ 424542 h 790698"/>
              <a:gd name="connsiteX131" fmla="*/ 1051072 w 1696368"/>
              <a:gd name="connsiteY131" fmla="*/ 466106 h 790698"/>
              <a:gd name="connsiteX132" fmla="*/ 1009508 w 1696368"/>
              <a:gd name="connsiteY132" fmla="*/ 507670 h 790698"/>
              <a:gd name="connsiteX133" fmla="*/ 967944 w 1696368"/>
              <a:gd name="connsiteY133" fmla="*/ 466106 h 790698"/>
              <a:gd name="connsiteX134" fmla="*/ 1009508 w 1696368"/>
              <a:gd name="connsiteY134" fmla="*/ 424542 h 790698"/>
              <a:gd name="connsiteX135" fmla="*/ 848184 w 1696368"/>
              <a:gd name="connsiteY135" fmla="*/ 424542 h 790698"/>
              <a:gd name="connsiteX136" fmla="*/ 889748 w 1696368"/>
              <a:gd name="connsiteY136" fmla="*/ 466106 h 790698"/>
              <a:gd name="connsiteX137" fmla="*/ 848184 w 1696368"/>
              <a:gd name="connsiteY137" fmla="*/ 507670 h 790698"/>
              <a:gd name="connsiteX138" fmla="*/ 806620 w 1696368"/>
              <a:gd name="connsiteY138" fmla="*/ 466106 h 790698"/>
              <a:gd name="connsiteX139" fmla="*/ 848184 w 1696368"/>
              <a:gd name="connsiteY139" fmla="*/ 424542 h 790698"/>
              <a:gd name="connsiteX140" fmla="*/ 686860 w 1696368"/>
              <a:gd name="connsiteY140" fmla="*/ 424542 h 790698"/>
              <a:gd name="connsiteX141" fmla="*/ 728424 w 1696368"/>
              <a:gd name="connsiteY141" fmla="*/ 466106 h 790698"/>
              <a:gd name="connsiteX142" fmla="*/ 686860 w 1696368"/>
              <a:gd name="connsiteY142" fmla="*/ 507670 h 790698"/>
              <a:gd name="connsiteX143" fmla="*/ 645296 w 1696368"/>
              <a:gd name="connsiteY143" fmla="*/ 466106 h 790698"/>
              <a:gd name="connsiteX144" fmla="*/ 686860 w 1696368"/>
              <a:gd name="connsiteY144" fmla="*/ 424542 h 790698"/>
              <a:gd name="connsiteX145" fmla="*/ 525536 w 1696368"/>
              <a:gd name="connsiteY145" fmla="*/ 424542 h 790698"/>
              <a:gd name="connsiteX146" fmla="*/ 567100 w 1696368"/>
              <a:gd name="connsiteY146" fmla="*/ 466106 h 790698"/>
              <a:gd name="connsiteX147" fmla="*/ 525536 w 1696368"/>
              <a:gd name="connsiteY147" fmla="*/ 507670 h 790698"/>
              <a:gd name="connsiteX148" fmla="*/ 483972 w 1696368"/>
              <a:gd name="connsiteY148" fmla="*/ 466106 h 790698"/>
              <a:gd name="connsiteX149" fmla="*/ 525536 w 1696368"/>
              <a:gd name="connsiteY149" fmla="*/ 424542 h 790698"/>
              <a:gd name="connsiteX150" fmla="*/ 364212 w 1696368"/>
              <a:gd name="connsiteY150" fmla="*/ 424542 h 790698"/>
              <a:gd name="connsiteX151" fmla="*/ 405776 w 1696368"/>
              <a:gd name="connsiteY151" fmla="*/ 466106 h 790698"/>
              <a:gd name="connsiteX152" fmla="*/ 364212 w 1696368"/>
              <a:gd name="connsiteY152" fmla="*/ 507670 h 790698"/>
              <a:gd name="connsiteX153" fmla="*/ 322648 w 1696368"/>
              <a:gd name="connsiteY153" fmla="*/ 466106 h 790698"/>
              <a:gd name="connsiteX154" fmla="*/ 364212 w 1696368"/>
              <a:gd name="connsiteY154" fmla="*/ 424542 h 790698"/>
              <a:gd name="connsiteX155" fmla="*/ 202888 w 1696368"/>
              <a:gd name="connsiteY155" fmla="*/ 424542 h 790698"/>
              <a:gd name="connsiteX156" fmla="*/ 244452 w 1696368"/>
              <a:gd name="connsiteY156" fmla="*/ 466106 h 790698"/>
              <a:gd name="connsiteX157" fmla="*/ 202888 w 1696368"/>
              <a:gd name="connsiteY157" fmla="*/ 507670 h 790698"/>
              <a:gd name="connsiteX158" fmla="*/ 161324 w 1696368"/>
              <a:gd name="connsiteY158" fmla="*/ 466106 h 790698"/>
              <a:gd name="connsiteX159" fmla="*/ 202888 w 1696368"/>
              <a:gd name="connsiteY159" fmla="*/ 424542 h 790698"/>
              <a:gd name="connsiteX160" fmla="*/ 41564 w 1696368"/>
              <a:gd name="connsiteY160" fmla="*/ 424542 h 790698"/>
              <a:gd name="connsiteX161" fmla="*/ 83128 w 1696368"/>
              <a:gd name="connsiteY161" fmla="*/ 466106 h 790698"/>
              <a:gd name="connsiteX162" fmla="*/ 41564 w 1696368"/>
              <a:gd name="connsiteY162" fmla="*/ 507670 h 790698"/>
              <a:gd name="connsiteX163" fmla="*/ 0 w 1696368"/>
              <a:gd name="connsiteY163" fmla="*/ 466106 h 790698"/>
              <a:gd name="connsiteX164" fmla="*/ 41564 w 1696368"/>
              <a:gd name="connsiteY164" fmla="*/ 424542 h 790698"/>
              <a:gd name="connsiteX165" fmla="*/ 1654804 w 1696368"/>
              <a:gd name="connsiteY165" fmla="*/ 283028 h 790698"/>
              <a:gd name="connsiteX166" fmla="*/ 1696368 w 1696368"/>
              <a:gd name="connsiteY166" fmla="*/ 324592 h 790698"/>
              <a:gd name="connsiteX167" fmla="*/ 1654804 w 1696368"/>
              <a:gd name="connsiteY167" fmla="*/ 366156 h 790698"/>
              <a:gd name="connsiteX168" fmla="*/ 1613240 w 1696368"/>
              <a:gd name="connsiteY168" fmla="*/ 324592 h 790698"/>
              <a:gd name="connsiteX169" fmla="*/ 1654804 w 1696368"/>
              <a:gd name="connsiteY169" fmla="*/ 283028 h 790698"/>
              <a:gd name="connsiteX170" fmla="*/ 1493480 w 1696368"/>
              <a:gd name="connsiteY170" fmla="*/ 283028 h 790698"/>
              <a:gd name="connsiteX171" fmla="*/ 1535044 w 1696368"/>
              <a:gd name="connsiteY171" fmla="*/ 324592 h 790698"/>
              <a:gd name="connsiteX172" fmla="*/ 1493480 w 1696368"/>
              <a:gd name="connsiteY172" fmla="*/ 366156 h 790698"/>
              <a:gd name="connsiteX173" fmla="*/ 1451916 w 1696368"/>
              <a:gd name="connsiteY173" fmla="*/ 324592 h 790698"/>
              <a:gd name="connsiteX174" fmla="*/ 1493480 w 1696368"/>
              <a:gd name="connsiteY174" fmla="*/ 283028 h 790698"/>
              <a:gd name="connsiteX175" fmla="*/ 1332156 w 1696368"/>
              <a:gd name="connsiteY175" fmla="*/ 283028 h 790698"/>
              <a:gd name="connsiteX176" fmla="*/ 1373720 w 1696368"/>
              <a:gd name="connsiteY176" fmla="*/ 324592 h 790698"/>
              <a:gd name="connsiteX177" fmla="*/ 1332156 w 1696368"/>
              <a:gd name="connsiteY177" fmla="*/ 366156 h 790698"/>
              <a:gd name="connsiteX178" fmla="*/ 1290592 w 1696368"/>
              <a:gd name="connsiteY178" fmla="*/ 324592 h 790698"/>
              <a:gd name="connsiteX179" fmla="*/ 1332156 w 1696368"/>
              <a:gd name="connsiteY179" fmla="*/ 283028 h 790698"/>
              <a:gd name="connsiteX180" fmla="*/ 1170832 w 1696368"/>
              <a:gd name="connsiteY180" fmla="*/ 283028 h 790698"/>
              <a:gd name="connsiteX181" fmla="*/ 1212396 w 1696368"/>
              <a:gd name="connsiteY181" fmla="*/ 324592 h 790698"/>
              <a:gd name="connsiteX182" fmla="*/ 1170832 w 1696368"/>
              <a:gd name="connsiteY182" fmla="*/ 366156 h 790698"/>
              <a:gd name="connsiteX183" fmla="*/ 1129268 w 1696368"/>
              <a:gd name="connsiteY183" fmla="*/ 324592 h 790698"/>
              <a:gd name="connsiteX184" fmla="*/ 1170832 w 1696368"/>
              <a:gd name="connsiteY184" fmla="*/ 283028 h 790698"/>
              <a:gd name="connsiteX185" fmla="*/ 1009508 w 1696368"/>
              <a:gd name="connsiteY185" fmla="*/ 283028 h 790698"/>
              <a:gd name="connsiteX186" fmla="*/ 1051072 w 1696368"/>
              <a:gd name="connsiteY186" fmla="*/ 324592 h 790698"/>
              <a:gd name="connsiteX187" fmla="*/ 1009508 w 1696368"/>
              <a:gd name="connsiteY187" fmla="*/ 366156 h 790698"/>
              <a:gd name="connsiteX188" fmla="*/ 967944 w 1696368"/>
              <a:gd name="connsiteY188" fmla="*/ 324592 h 790698"/>
              <a:gd name="connsiteX189" fmla="*/ 1009508 w 1696368"/>
              <a:gd name="connsiteY189" fmla="*/ 283028 h 790698"/>
              <a:gd name="connsiteX190" fmla="*/ 848184 w 1696368"/>
              <a:gd name="connsiteY190" fmla="*/ 283028 h 790698"/>
              <a:gd name="connsiteX191" fmla="*/ 889748 w 1696368"/>
              <a:gd name="connsiteY191" fmla="*/ 324592 h 790698"/>
              <a:gd name="connsiteX192" fmla="*/ 848184 w 1696368"/>
              <a:gd name="connsiteY192" fmla="*/ 366156 h 790698"/>
              <a:gd name="connsiteX193" fmla="*/ 806620 w 1696368"/>
              <a:gd name="connsiteY193" fmla="*/ 324592 h 790698"/>
              <a:gd name="connsiteX194" fmla="*/ 848184 w 1696368"/>
              <a:gd name="connsiteY194" fmla="*/ 283028 h 790698"/>
              <a:gd name="connsiteX195" fmla="*/ 686860 w 1696368"/>
              <a:gd name="connsiteY195" fmla="*/ 283028 h 790698"/>
              <a:gd name="connsiteX196" fmla="*/ 728424 w 1696368"/>
              <a:gd name="connsiteY196" fmla="*/ 324592 h 790698"/>
              <a:gd name="connsiteX197" fmla="*/ 686860 w 1696368"/>
              <a:gd name="connsiteY197" fmla="*/ 366156 h 790698"/>
              <a:gd name="connsiteX198" fmla="*/ 645296 w 1696368"/>
              <a:gd name="connsiteY198" fmla="*/ 324592 h 790698"/>
              <a:gd name="connsiteX199" fmla="*/ 686860 w 1696368"/>
              <a:gd name="connsiteY199" fmla="*/ 283028 h 790698"/>
              <a:gd name="connsiteX200" fmla="*/ 525536 w 1696368"/>
              <a:gd name="connsiteY200" fmla="*/ 283028 h 790698"/>
              <a:gd name="connsiteX201" fmla="*/ 567100 w 1696368"/>
              <a:gd name="connsiteY201" fmla="*/ 324592 h 790698"/>
              <a:gd name="connsiteX202" fmla="*/ 525536 w 1696368"/>
              <a:gd name="connsiteY202" fmla="*/ 366156 h 790698"/>
              <a:gd name="connsiteX203" fmla="*/ 483972 w 1696368"/>
              <a:gd name="connsiteY203" fmla="*/ 324592 h 790698"/>
              <a:gd name="connsiteX204" fmla="*/ 525536 w 1696368"/>
              <a:gd name="connsiteY204" fmla="*/ 283028 h 790698"/>
              <a:gd name="connsiteX205" fmla="*/ 364212 w 1696368"/>
              <a:gd name="connsiteY205" fmla="*/ 283028 h 790698"/>
              <a:gd name="connsiteX206" fmla="*/ 405776 w 1696368"/>
              <a:gd name="connsiteY206" fmla="*/ 324592 h 790698"/>
              <a:gd name="connsiteX207" fmla="*/ 364212 w 1696368"/>
              <a:gd name="connsiteY207" fmla="*/ 366156 h 790698"/>
              <a:gd name="connsiteX208" fmla="*/ 322648 w 1696368"/>
              <a:gd name="connsiteY208" fmla="*/ 324592 h 790698"/>
              <a:gd name="connsiteX209" fmla="*/ 364212 w 1696368"/>
              <a:gd name="connsiteY209" fmla="*/ 283028 h 790698"/>
              <a:gd name="connsiteX210" fmla="*/ 202888 w 1696368"/>
              <a:gd name="connsiteY210" fmla="*/ 283028 h 790698"/>
              <a:gd name="connsiteX211" fmla="*/ 244452 w 1696368"/>
              <a:gd name="connsiteY211" fmla="*/ 324592 h 790698"/>
              <a:gd name="connsiteX212" fmla="*/ 202888 w 1696368"/>
              <a:gd name="connsiteY212" fmla="*/ 366156 h 790698"/>
              <a:gd name="connsiteX213" fmla="*/ 161324 w 1696368"/>
              <a:gd name="connsiteY213" fmla="*/ 324592 h 790698"/>
              <a:gd name="connsiteX214" fmla="*/ 202888 w 1696368"/>
              <a:gd name="connsiteY214" fmla="*/ 283028 h 790698"/>
              <a:gd name="connsiteX215" fmla="*/ 41564 w 1696368"/>
              <a:gd name="connsiteY215" fmla="*/ 283028 h 790698"/>
              <a:gd name="connsiteX216" fmla="*/ 83128 w 1696368"/>
              <a:gd name="connsiteY216" fmla="*/ 324592 h 790698"/>
              <a:gd name="connsiteX217" fmla="*/ 41564 w 1696368"/>
              <a:gd name="connsiteY217" fmla="*/ 366156 h 790698"/>
              <a:gd name="connsiteX218" fmla="*/ 0 w 1696368"/>
              <a:gd name="connsiteY218" fmla="*/ 324592 h 790698"/>
              <a:gd name="connsiteX219" fmla="*/ 41564 w 1696368"/>
              <a:gd name="connsiteY219" fmla="*/ 283028 h 790698"/>
              <a:gd name="connsiteX220" fmla="*/ 1654804 w 1696368"/>
              <a:gd name="connsiteY220" fmla="*/ 141514 h 790698"/>
              <a:gd name="connsiteX221" fmla="*/ 1696368 w 1696368"/>
              <a:gd name="connsiteY221" fmla="*/ 183078 h 790698"/>
              <a:gd name="connsiteX222" fmla="*/ 1654804 w 1696368"/>
              <a:gd name="connsiteY222" fmla="*/ 224642 h 790698"/>
              <a:gd name="connsiteX223" fmla="*/ 1613240 w 1696368"/>
              <a:gd name="connsiteY223" fmla="*/ 183078 h 790698"/>
              <a:gd name="connsiteX224" fmla="*/ 1654804 w 1696368"/>
              <a:gd name="connsiteY224" fmla="*/ 141514 h 790698"/>
              <a:gd name="connsiteX225" fmla="*/ 1493480 w 1696368"/>
              <a:gd name="connsiteY225" fmla="*/ 141514 h 790698"/>
              <a:gd name="connsiteX226" fmla="*/ 1535044 w 1696368"/>
              <a:gd name="connsiteY226" fmla="*/ 183078 h 790698"/>
              <a:gd name="connsiteX227" fmla="*/ 1493480 w 1696368"/>
              <a:gd name="connsiteY227" fmla="*/ 224642 h 790698"/>
              <a:gd name="connsiteX228" fmla="*/ 1451916 w 1696368"/>
              <a:gd name="connsiteY228" fmla="*/ 183078 h 790698"/>
              <a:gd name="connsiteX229" fmla="*/ 1493480 w 1696368"/>
              <a:gd name="connsiteY229" fmla="*/ 141514 h 790698"/>
              <a:gd name="connsiteX230" fmla="*/ 1332156 w 1696368"/>
              <a:gd name="connsiteY230" fmla="*/ 141514 h 790698"/>
              <a:gd name="connsiteX231" fmla="*/ 1373720 w 1696368"/>
              <a:gd name="connsiteY231" fmla="*/ 183078 h 790698"/>
              <a:gd name="connsiteX232" fmla="*/ 1332156 w 1696368"/>
              <a:gd name="connsiteY232" fmla="*/ 224642 h 790698"/>
              <a:gd name="connsiteX233" fmla="*/ 1290592 w 1696368"/>
              <a:gd name="connsiteY233" fmla="*/ 183078 h 790698"/>
              <a:gd name="connsiteX234" fmla="*/ 1332156 w 1696368"/>
              <a:gd name="connsiteY234" fmla="*/ 141514 h 790698"/>
              <a:gd name="connsiteX235" fmla="*/ 1170832 w 1696368"/>
              <a:gd name="connsiteY235" fmla="*/ 141514 h 790698"/>
              <a:gd name="connsiteX236" fmla="*/ 1212396 w 1696368"/>
              <a:gd name="connsiteY236" fmla="*/ 183078 h 790698"/>
              <a:gd name="connsiteX237" fmla="*/ 1170832 w 1696368"/>
              <a:gd name="connsiteY237" fmla="*/ 224642 h 790698"/>
              <a:gd name="connsiteX238" fmla="*/ 1129268 w 1696368"/>
              <a:gd name="connsiteY238" fmla="*/ 183078 h 790698"/>
              <a:gd name="connsiteX239" fmla="*/ 1170832 w 1696368"/>
              <a:gd name="connsiteY239" fmla="*/ 141514 h 790698"/>
              <a:gd name="connsiteX240" fmla="*/ 1009508 w 1696368"/>
              <a:gd name="connsiteY240" fmla="*/ 141514 h 790698"/>
              <a:gd name="connsiteX241" fmla="*/ 1051072 w 1696368"/>
              <a:gd name="connsiteY241" fmla="*/ 183078 h 790698"/>
              <a:gd name="connsiteX242" fmla="*/ 1009508 w 1696368"/>
              <a:gd name="connsiteY242" fmla="*/ 224642 h 790698"/>
              <a:gd name="connsiteX243" fmla="*/ 967944 w 1696368"/>
              <a:gd name="connsiteY243" fmla="*/ 183078 h 790698"/>
              <a:gd name="connsiteX244" fmla="*/ 1009508 w 1696368"/>
              <a:gd name="connsiteY244" fmla="*/ 141514 h 790698"/>
              <a:gd name="connsiteX245" fmla="*/ 848184 w 1696368"/>
              <a:gd name="connsiteY245" fmla="*/ 141514 h 790698"/>
              <a:gd name="connsiteX246" fmla="*/ 889748 w 1696368"/>
              <a:gd name="connsiteY246" fmla="*/ 183078 h 790698"/>
              <a:gd name="connsiteX247" fmla="*/ 848184 w 1696368"/>
              <a:gd name="connsiteY247" fmla="*/ 224642 h 790698"/>
              <a:gd name="connsiteX248" fmla="*/ 806620 w 1696368"/>
              <a:gd name="connsiteY248" fmla="*/ 183078 h 790698"/>
              <a:gd name="connsiteX249" fmla="*/ 848184 w 1696368"/>
              <a:gd name="connsiteY249" fmla="*/ 141514 h 790698"/>
              <a:gd name="connsiteX250" fmla="*/ 686860 w 1696368"/>
              <a:gd name="connsiteY250" fmla="*/ 141514 h 790698"/>
              <a:gd name="connsiteX251" fmla="*/ 728424 w 1696368"/>
              <a:gd name="connsiteY251" fmla="*/ 183078 h 790698"/>
              <a:gd name="connsiteX252" fmla="*/ 686860 w 1696368"/>
              <a:gd name="connsiteY252" fmla="*/ 224642 h 790698"/>
              <a:gd name="connsiteX253" fmla="*/ 645296 w 1696368"/>
              <a:gd name="connsiteY253" fmla="*/ 183078 h 790698"/>
              <a:gd name="connsiteX254" fmla="*/ 686860 w 1696368"/>
              <a:gd name="connsiteY254" fmla="*/ 141514 h 790698"/>
              <a:gd name="connsiteX255" fmla="*/ 525536 w 1696368"/>
              <a:gd name="connsiteY255" fmla="*/ 141514 h 790698"/>
              <a:gd name="connsiteX256" fmla="*/ 567100 w 1696368"/>
              <a:gd name="connsiteY256" fmla="*/ 183078 h 790698"/>
              <a:gd name="connsiteX257" fmla="*/ 525536 w 1696368"/>
              <a:gd name="connsiteY257" fmla="*/ 224642 h 790698"/>
              <a:gd name="connsiteX258" fmla="*/ 483972 w 1696368"/>
              <a:gd name="connsiteY258" fmla="*/ 183078 h 790698"/>
              <a:gd name="connsiteX259" fmla="*/ 525536 w 1696368"/>
              <a:gd name="connsiteY259" fmla="*/ 141514 h 790698"/>
              <a:gd name="connsiteX260" fmla="*/ 364212 w 1696368"/>
              <a:gd name="connsiteY260" fmla="*/ 141514 h 790698"/>
              <a:gd name="connsiteX261" fmla="*/ 405776 w 1696368"/>
              <a:gd name="connsiteY261" fmla="*/ 183078 h 790698"/>
              <a:gd name="connsiteX262" fmla="*/ 364212 w 1696368"/>
              <a:gd name="connsiteY262" fmla="*/ 224642 h 790698"/>
              <a:gd name="connsiteX263" fmla="*/ 322648 w 1696368"/>
              <a:gd name="connsiteY263" fmla="*/ 183078 h 790698"/>
              <a:gd name="connsiteX264" fmla="*/ 364212 w 1696368"/>
              <a:gd name="connsiteY264" fmla="*/ 141514 h 790698"/>
              <a:gd name="connsiteX265" fmla="*/ 202888 w 1696368"/>
              <a:gd name="connsiteY265" fmla="*/ 141514 h 790698"/>
              <a:gd name="connsiteX266" fmla="*/ 244452 w 1696368"/>
              <a:gd name="connsiteY266" fmla="*/ 183078 h 790698"/>
              <a:gd name="connsiteX267" fmla="*/ 202888 w 1696368"/>
              <a:gd name="connsiteY267" fmla="*/ 224642 h 790698"/>
              <a:gd name="connsiteX268" fmla="*/ 161324 w 1696368"/>
              <a:gd name="connsiteY268" fmla="*/ 183078 h 790698"/>
              <a:gd name="connsiteX269" fmla="*/ 202888 w 1696368"/>
              <a:gd name="connsiteY269" fmla="*/ 141514 h 790698"/>
              <a:gd name="connsiteX270" fmla="*/ 41564 w 1696368"/>
              <a:gd name="connsiteY270" fmla="*/ 141514 h 790698"/>
              <a:gd name="connsiteX271" fmla="*/ 83128 w 1696368"/>
              <a:gd name="connsiteY271" fmla="*/ 183078 h 790698"/>
              <a:gd name="connsiteX272" fmla="*/ 41564 w 1696368"/>
              <a:gd name="connsiteY272" fmla="*/ 224642 h 790698"/>
              <a:gd name="connsiteX273" fmla="*/ 0 w 1696368"/>
              <a:gd name="connsiteY273" fmla="*/ 183078 h 790698"/>
              <a:gd name="connsiteX274" fmla="*/ 41564 w 1696368"/>
              <a:gd name="connsiteY274" fmla="*/ 141514 h 790698"/>
              <a:gd name="connsiteX275" fmla="*/ 1654804 w 1696368"/>
              <a:gd name="connsiteY275" fmla="*/ 0 h 790698"/>
              <a:gd name="connsiteX276" fmla="*/ 1696368 w 1696368"/>
              <a:gd name="connsiteY276" fmla="*/ 41564 h 790698"/>
              <a:gd name="connsiteX277" fmla="*/ 1654804 w 1696368"/>
              <a:gd name="connsiteY277" fmla="*/ 83128 h 790698"/>
              <a:gd name="connsiteX278" fmla="*/ 1613240 w 1696368"/>
              <a:gd name="connsiteY278" fmla="*/ 41564 h 790698"/>
              <a:gd name="connsiteX279" fmla="*/ 1654804 w 1696368"/>
              <a:gd name="connsiteY279" fmla="*/ 0 h 790698"/>
              <a:gd name="connsiteX280" fmla="*/ 1493480 w 1696368"/>
              <a:gd name="connsiteY280" fmla="*/ 0 h 790698"/>
              <a:gd name="connsiteX281" fmla="*/ 1535044 w 1696368"/>
              <a:gd name="connsiteY281" fmla="*/ 41564 h 790698"/>
              <a:gd name="connsiteX282" fmla="*/ 1493480 w 1696368"/>
              <a:gd name="connsiteY282" fmla="*/ 83128 h 790698"/>
              <a:gd name="connsiteX283" fmla="*/ 1451916 w 1696368"/>
              <a:gd name="connsiteY283" fmla="*/ 41564 h 790698"/>
              <a:gd name="connsiteX284" fmla="*/ 1493480 w 1696368"/>
              <a:gd name="connsiteY284" fmla="*/ 0 h 790698"/>
              <a:gd name="connsiteX285" fmla="*/ 1332156 w 1696368"/>
              <a:gd name="connsiteY285" fmla="*/ 0 h 790698"/>
              <a:gd name="connsiteX286" fmla="*/ 1373720 w 1696368"/>
              <a:gd name="connsiteY286" fmla="*/ 41564 h 790698"/>
              <a:gd name="connsiteX287" fmla="*/ 1332156 w 1696368"/>
              <a:gd name="connsiteY287" fmla="*/ 83128 h 790698"/>
              <a:gd name="connsiteX288" fmla="*/ 1290592 w 1696368"/>
              <a:gd name="connsiteY288" fmla="*/ 41564 h 790698"/>
              <a:gd name="connsiteX289" fmla="*/ 1332156 w 1696368"/>
              <a:gd name="connsiteY289" fmla="*/ 0 h 790698"/>
              <a:gd name="connsiteX290" fmla="*/ 1170832 w 1696368"/>
              <a:gd name="connsiteY290" fmla="*/ 0 h 790698"/>
              <a:gd name="connsiteX291" fmla="*/ 1212396 w 1696368"/>
              <a:gd name="connsiteY291" fmla="*/ 41564 h 790698"/>
              <a:gd name="connsiteX292" fmla="*/ 1170832 w 1696368"/>
              <a:gd name="connsiteY292" fmla="*/ 83128 h 790698"/>
              <a:gd name="connsiteX293" fmla="*/ 1129268 w 1696368"/>
              <a:gd name="connsiteY293" fmla="*/ 41564 h 790698"/>
              <a:gd name="connsiteX294" fmla="*/ 1170832 w 1696368"/>
              <a:gd name="connsiteY294" fmla="*/ 0 h 790698"/>
              <a:gd name="connsiteX295" fmla="*/ 1009508 w 1696368"/>
              <a:gd name="connsiteY295" fmla="*/ 0 h 790698"/>
              <a:gd name="connsiteX296" fmla="*/ 1051072 w 1696368"/>
              <a:gd name="connsiteY296" fmla="*/ 41564 h 790698"/>
              <a:gd name="connsiteX297" fmla="*/ 1009508 w 1696368"/>
              <a:gd name="connsiteY297" fmla="*/ 83128 h 790698"/>
              <a:gd name="connsiteX298" fmla="*/ 967944 w 1696368"/>
              <a:gd name="connsiteY298" fmla="*/ 41564 h 790698"/>
              <a:gd name="connsiteX299" fmla="*/ 1009508 w 1696368"/>
              <a:gd name="connsiteY299" fmla="*/ 0 h 790698"/>
              <a:gd name="connsiteX300" fmla="*/ 848184 w 1696368"/>
              <a:gd name="connsiteY300" fmla="*/ 0 h 790698"/>
              <a:gd name="connsiteX301" fmla="*/ 889748 w 1696368"/>
              <a:gd name="connsiteY301" fmla="*/ 41564 h 790698"/>
              <a:gd name="connsiteX302" fmla="*/ 848184 w 1696368"/>
              <a:gd name="connsiteY302" fmla="*/ 83128 h 790698"/>
              <a:gd name="connsiteX303" fmla="*/ 806620 w 1696368"/>
              <a:gd name="connsiteY303" fmla="*/ 41564 h 790698"/>
              <a:gd name="connsiteX304" fmla="*/ 848184 w 1696368"/>
              <a:gd name="connsiteY304" fmla="*/ 0 h 790698"/>
              <a:gd name="connsiteX305" fmla="*/ 686860 w 1696368"/>
              <a:gd name="connsiteY305" fmla="*/ 0 h 790698"/>
              <a:gd name="connsiteX306" fmla="*/ 728424 w 1696368"/>
              <a:gd name="connsiteY306" fmla="*/ 41564 h 790698"/>
              <a:gd name="connsiteX307" fmla="*/ 686860 w 1696368"/>
              <a:gd name="connsiteY307" fmla="*/ 83128 h 790698"/>
              <a:gd name="connsiteX308" fmla="*/ 645296 w 1696368"/>
              <a:gd name="connsiteY308" fmla="*/ 41564 h 790698"/>
              <a:gd name="connsiteX309" fmla="*/ 686860 w 1696368"/>
              <a:gd name="connsiteY309" fmla="*/ 0 h 790698"/>
              <a:gd name="connsiteX310" fmla="*/ 525536 w 1696368"/>
              <a:gd name="connsiteY310" fmla="*/ 0 h 790698"/>
              <a:gd name="connsiteX311" fmla="*/ 567100 w 1696368"/>
              <a:gd name="connsiteY311" fmla="*/ 41564 h 790698"/>
              <a:gd name="connsiteX312" fmla="*/ 525536 w 1696368"/>
              <a:gd name="connsiteY312" fmla="*/ 83128 h 790698"/>
              <a:gd name="connsiteX313" fmla="*/ 483972 w 1696368"/>
              <a:gd name="connsiteY313" fmla="*/ 41564 h 790698"/>
              <a:gd name="connsiteX314" fmla="*/ 525536 w 1696368"/>
              <a:gd name="connsiteY314" fmla="*/ 0 h 790698"/>
              <a:gd name="connsiteX315" fmla="*/ 364212 w 1696368"/>
              <a:gd name="connsiteY315" fmla="*/ 0 h 790698"/>
              <a:gd name="connsiteX316" fmla="*/ 405776 w 1696368"/>
              <a:gd name="connsiteY316" fmla="*/ 41564 h 790698"/>
              <a:gd name="connsiteX317" fmla="*/ 364212 w 1696368"/>
              <a:gd name="connsiteY317" fmla="*/ 83128 h 790698"/>
              <a:gd name="connsiteX318" fmla="*/ 322648 w 1696368"/>
              <a:gd name="connsiteY318" fmla="*/ 41564 h 790698"/>
              <a:gd name="connsiteX319" fmla="*/ 364212 w 1696368"/>
              <a:gd name="connsiteY319" fmla="*/ 0 h 790698"/>
              <a:gd name="connsiteX320" fmla="*/ 202888 w 1696368"/>
              <a:gd name="connsiteY320" fmla="*/ 0 h 790698"/>
              <a:gd name="connsiteX321" fmla="*/ 244452 w 1696368"/>
              <a:gd name="connsiteY321" fmla="*/ 41564 h 790698"/>
              <a:gd name="connsiteX322" fmla="*/ 202888 w 1696368"/>
              <a:gd name="connsiteY322" fmla="*/ 83128 h 790698"/>
              <a:gd name="connsiteX323" fmla="*/ 161324 w 1696368"/>
              <a:gd name="connsiteY323" fmla="*/ 41564 h 790698"/>
              <a:gd name="connsiteX324" fmla="*/ 202888 w 1696368"/>
              <a:gd name="connsiteY324" fmla="*/ 0 h 790698"/>
              <a:gd name="connsiteX325" fmla="*/ 41564 w 1696368"/>
              <a:gd name="connsiteY325" fmla="*/ 0 h 790698"/>
              <a:gd name="connsiteX326" fmla="*/ 83128 w 1696368"/>
              <a:gd name="connsiteY326" fmla="*/ 41564 h 790698"/>
              <a:gd name="connsiteX327" fmla="*/ 41564 w 1696368"/>
              <a:gd name="connsiteY327" fmla="*/ 83128 h 790698"/>
              <a:gd name="connsiteX328" fmla="*/ 0 w 1696368"/>
              <a:gd name="connsiteY328" fmla="*/ 41564 h 790698"/>
              <a:gd name="connsiteX329" fmla="*/ 41564 w 1696368"/>
              <a:gd name="connsiteY329" fmla="*/ 0 h 79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696368" h="790698">
                <a:moveTo>
                  <a:pt x="1654804" y="707570"/>
                </a:moveTo>
                <a:cubicBezTo>
                  <a:pt x="1677759" y="707570"/>
                  <a:pt x="1696368" y="726179"/>
                  <a:pt x="1696368" y="749134"/>
                </a:cubicBezTo>
                <a:cubicBezTo>
                  <a:pt x="1696368" y="772089"/>
                  <a:pt x="1677759" y="790698"/>
                  <a:pt x="1654804" y="790698"/>
                </a:cubicBezTo>
                <a:cubicBezTo>
                  <a:pt x="1631849" y="790698"/>
                  <a:pt x="1613240" y="772089"/>
                  <a:pt x="1613240" y="749134"/>
                </a:cubicBezTo>
                <a:cubicBezTo>
                  <a:pt x="1613240" y="726179"/>
                  <a:pt x="1631849" y="707570"/>
                  <a:pt x="1654804" y="707570"/>
                </a:cubicBezTo>
                <a:close/>
                <a:moveTo>
                  <a:pt x="1493480" y="707570"/>
                </a:moveTo>
                <a:cubicBezTo>
                  <a:pt x="1516435" y="707570"/>
                  <a:pt x="1535044" y="726179"/>
                  <a:pt x="1535044" y="749134"/>
                </a:cubicBezTo>
                <a:cubicBezTo>
                  <a:pt x="1535044" y="772089"/>
                  <a:pt x="1516435" y="790698"/>
                  <a:pt x="1493480" y="790698"/>
                </a:cubicBezTo>
                <a:cubicBezTo>
                  <a:pt x="1470525" y="790698"/>
                  <a:pt x="1451916" y="772089"/>
                  <a:pt x="1451916" y="749134"/>
                </a:cubicBezTo>
                <a:cubicBezTo>
                  <a:pt x="1451916" y="726179"/>
                  <a:pt x="1470525" y="707570"/>
                  <a:pt x="1493480" y="707570"/>
                </a:cubicBezTo>
                <a:close/>
                <a:moveTo>
                  <a:pt x="1332156" y="707570"/>
                </a:moveTo>
                <a:cubicBezTo>
                  <a:pt x="1355111" y="707570"/>
                  <a:pt x="1373720" y="726179"/>
                  <a:pt x="1373720" y="749134"/>
                </a:cubicBezTo>
                <a:cubicBezTo>
                  <a:pt x="1373720" y="772089"/>
                  <a:pt x="1355111" y="790698"/>
                  <a:pt x="1332156" y="790698"/>
                </a:cubicBezTo>
                <a:cubicBezTo>
                  <a:pt x="1309201" y="790698"/>
                  <a:pt x="1290592" y="772089"/>
                  <a:pt x="1290592" y="749134"/>
                </a:cubicBezTo>
                <a:cubicBezTo>
                  <a:pt x="1290592" y="726179"/>
                  <a:pt x="1309201" y="707570"/>
                  <a:pt x="1332156" y="707570"/>
                </a:cubicBezTo>
                <a:close/>
                <a:moveTo>
                  <a:pt x="1170832" y="707570"/>
                </a:moveTo>
                <a:cubicBezTo>
                  <a:pt x="1193787" y="707570"/>
                  <a:pt x="1212396" y="726179"/>
                  <a:pt x="1212396" y="749134"/>
                </a:cubicBezTo>
                <a:cubicBezTo>
                  <a:pt x="1212396" y="772089"/>
                  <a:pt x="1193787" y="790698"/>
                  <a:pt x="1170832" y="790698"/>
                </a:cubicBezTo>
                <a:cubicBezTo>
                  <a:pt x="1147877" y="790698"/>
                  <a:pt x="1129268" y="772089"/>
                  <a:pt x="1129268" y="749134"/>
                </a:cubicBezTo>
                <a:cubicBezTo>
                  <a:pt x="1129268" y="726179"/>
                  <a:pt x="1147877" y="707570"/>
                  <a:pt x="1170832" y="707570"/>
                </a:cubicBezTo>
                <a:close/>
                <a:moveTo>
                  <a:pt x="1009508" y="707570"/>
                </a:moveTo>
                <a:cubicBezTo>
                  <a:pt x="1032463" y="707570"/>
                  <a:pt x="1051072" y="726179"/>
                  <a:pt x="1051072" y="749134"/>
                </a:cubicBezTo>
                <a:cubicBezTo>
                  <a:pt x="1051072" y="772089"/>
                  <a:pt x="1032463" y="790698"/>
                  <a:pt x="1009508" y="790698"/>
                </a:cubicBezTo>
                <a:cubicBezTo>
                  <a:pt x="986553" y="790698"/>
                  <a:pt x="967944" y="772089"/>
                  <a:pt x="967944" y="749134"/>
                </a:cubicBezTo>
                <a:cubicBezTo>
                  <a:pt x="967944" y="726179"/>
                  <a:pt x="986553" y="707570"/>
                  <a:pt x="1009508" y="707570"/>
                </a:cubicBezTo>
                <a:close/>
                <a:moveTo>
                  <a:pt x="848184" y="707570"/>
                </a:moveTo>
                <a:cubicBezTo>
                  <a:pt x="871139" y="707570"/>
                  <a:pt x="889748" y="726179"/>
                  <a:pt x="889748" y="749134"/>
                </a:cubicBezTo>
                <a:cubicBezTo>
                  <a:pt x="889748" y="772089"/>
                  <a:pt x="871139" y="790698"/>
                  <a:pt x="848184" y="790698"/>
                </a:cubicBezTo>
                <a:cubicBezTo>
                  <a:pt x="825229" y="790698"/>
                  <a:pt x="806620" y="772089"/>
                  <a:pt x="806620" y="749134"/>
                </a:cubicBezTo>
                <a:cubicBezTo>
                  <a:pt x="806620" y="726179"/>
                  <a:pt x="825229" y="707570"/>
                  <a:pt x="848184" y="707570"/>
                </a:cubicBezTo>
                <a:close/>
                <a:moveTo>
                  <a:pt x="686860" y="707570"/>
                </a:moveTo>
                <a:cubicBezTo>
                  <a:pt x="709815" y="707570"/>
                  <a:pt x="728424" y="726179"/>
                  <a:pt x="728424" y="749134"/>
                </a:cubicBezTo>
                <a:cubicBezTo>
                  <a:pt x="728424" y="772089"/>
                  <a:pt x="709815" y="790698"/>
                  <a:pt x="686860" y="790698"/>
                </a:cubicBezTo>
                <a:cubicBezTo>
                  <a:pt x="663905" y="790698"/>
                  <a:pt x="645296" y="772089"/>
                  <a:pt x="645296" y="749134"/>
                </a:cubicBezTo>
                <a:cubicBezTo>
                  <a:pt x="645296" y="726179"/>
                  <a:pt x="663905" y="707570"/>
                  <a:pt x="686860" y="707570"/>
                </a:cubicBezTo>
                <a:close/>
                <a:moveTo>
                  <a:pt x="525536" y="707570"/>
                </a:moveTo>
                <a:cubicBezTo>
                  <a:pt x="548491" y="707570"/>
                  <a:pt x="567100" y="726179"/>
                  <a:pt x="567100" y="749134"/>
                </a:cubicBezTo>
                <a:cubicBezTo>
                  <a:pt x="567100" y="772089"/>
                  <a:pt x="548491" y="790698"/>
                  <a:pt x="525536" y="790698"/>
                </a:cubicBezTo>
                <a:cubicBezTo>
                  <a:pt x="502581" y="790698"/>
                  <a:pt x="483972" y="772089"/>
                  <a:pt x="483972" y="749134"/>
                </a:cubicBezTo>
                <a:cubicBezTo>
                  <a:pt x="483972" y="726179"/>
                  <a:pt x="502581" y="707570"/>
                  <a:pt x="525536" y="707570"/>
                </a:cubicBezTo>
                <a:close/>
                <a:moveTo>
                  <a:pt x="364212" y="707570"/>
                </a:moveTo>
                <a:cubicBezTo>
                  <a:pt x="387167" y="707570"/>
                  <a:pt x="405776" y="726179"/>
                  <a:pt x="405776" y="749134"/>
                </a:cubicBezTo>
                <a:cubicBezTo>
                  <a:pt x="405776" y="772089"/>
                  <a:pt x="387167" y="790698"/>
                  <a:pt x="364212" y="790698"/>
                </a:cubicBezTo>
                <a:cubicBezTo>
                  <a:pt x="341257" y="790698"/>
                  <a:pt x="322648" y="772089"/>
                  <a:pt x="322648" y="749134"/>
                </a:cubicBezTo>
                <a:cubicBezTo>
                  <a:pt x="322648" y="726179"/>
                  <a:pt x="341257" y="707570"/>
                  <a:pt x="364212" y="707570"/>
                </a:cubicBezTo>
                <a:close/>
                <a:moveTo>
                  <a:pt x="202888" y="707570"/>
                </a:moveTo>
                <a:cubicBezTo>
                  <a:pt x="225843" y="707570"/>
                  <a:pt x="244452" y="726179"/>
                  <a:pt x="244452" y="749134"/>
                </a:cubicBezTo>
                <a:cubicBezTo>
                  <a:pt x="244452" y="772089"/>
                  <a:pt x="225843" y="790698"/>
                  <a:pt x="202888" y="790698"/>
                </a:cubicBezTo>
                <a:cubicBezTo>
                  <a:pt x="179933" y="790698"/>
                  <a:pt x="161324" y="772089"/>
                  <a:pt x="161324" y="749134"/>
                </a:cubicBezTo>
                <a:cubicBezTo>
                  <a:pt x="161324" y="726179"/>
                  <a:pt x="179933" y="707570"/>
                  <a:pt x="202888" y="707570"/>
                </a:cubicBezTo>
                <a:close/>
                <a:moveTo>
                  <a:pt x="41564" y="707570"/>
                </a:moveTo>
                <a:cubicBezTo>
                  <a:pt x="64519" y="707570"/>
                  <a:pt x="83128" y="726179"/>
                  <a:pt x="83128" y="749134"/>
                </a:cubicBezTo>
                <a:cubicBezTo>
                  <a:pt x="83128" y="772089"/>
                  <a:pt x="64519" y="790698"/>
                  <a:pt x="41564" y="790698"/>
                </a:cubicBezTo>
                <a:cubicBezTo>
                  <a:pt x="18609" y="790698"/>
                  <a:pt x="0" y="772089"/>
                  <a:pt x="0" y="749134"/>
                </a:cubicBezTo>
                <a:cubicBezTo>
                  <a:pt x="0" y="726179"/>
                  <a:pt x="18609" y="707570"/>
                  <a:pt x="41564" y="707570"/>
                </a:cubicBezTo>
                <a:close/>
                <a:moveTo>
                  <a:pt x="1654804" y="566056"/>
                </a:moveTo>
                <a:cubicBezTo>
                  <a:pt x="1677759" y="566056"/>
                  <a:pt x="1696368" y="584665"/>
                  <a:pt x="1696368" y="607620"/>
                </a:cubicBezTo>
                <a:cubicBezTo>
                  <a:pt x="1696368" y="630575"/>
                  <a:pt x="1677759" y="649184"/>
                  <a:pt x="1654804" y="649184"/>
                </a:cubicBezTo>
                <a:cubicBezTo>
                  <a:pt x="1631849" y="649184"/>
                  <a:pt x="1613240" y="630575"/>
                  <a:pt x="1613240" y="607620"/>
                </a:cubicBezTo>
                <a:cubicBezTo>
                  <a:pt x="1613240" y="584665"/>
                  <a:pt x="1631849" y="566056"/>
                  <a:pt x="1654804" y="566056"/>
                </a:cubicBezTo>
                <a:close/>
                <a:moveTo>
                  <a:pt x="1493480" y="566056"/>
                </a:moveTo>
                <a:cubicBezTo>
                  <a:pt x="1516435" y="566056"/>
                  <a:pt x="1535044" y="584665"/>
                  <a:pt x="1535044" y="607620"/>
                </a:cubicBezTo>
                <a:cubicBezTo>
                  <a:pt x="1535044" y="630575"/>
                  <a:pt x="1516435" y="649184"/>
                  <a:pt x="1493480" y="649184"/>
                </a:cubicBezTo>
                <a:cubicBezTo>
                  <a:pt x="1470525" y="649184"/>
                  <a:pt x="1451916" y="630575"/>
                  <a:pt x="1451916" y="607620"/>
                </a:cubicBezTo>
                <a:cubicBezTo>
                  <a:pt x="1451916" y="584665"/>
                  <a:pt x="1470525" y="566056"/>
                  <a:pt x="1493480" y="566056"/>
                </a:cubicBezTo>
                <a:close/>
                <a:moveTo>
                  <a:pt x="1332156" y="566056"/>
                </a:moveTo>
                <a:cubicBezTo>
                  <a:pt x="1355111" y="566056"/>
                  <a:pt x="1373720" y="584665"/>
                  <a:pt x="1373720" y="607620"/>
                </a:cubicBezTo>
                <a:cubicBezTo>
                  <a:pt x="1373720" y="630575"/>
                  <a:pt x="1355111" y="649184"/>
                  <a:pt x="1332156" y="649184"/>
                </a:cubicBezTo>
                <a:cubicBezTo>
                  <a:pt x="1309201" y="649184"/>
                  <a:pt x="1290592" y="630575"/>
                  <a:pt x="1290592" y="607620"/>
                </a:cubicBezTo>
                <a:cubicBezTo>
                  <a:pt x="1290592" y="584665"/>
                  <a:pt x="1309201" y="566056"/>
                  <a:pt x="1332156" y="566056"/>
                </a:cubicBezTo>
                <a:close/>
                <a:moveTo>
                  <a:pt x="1170832" y="566056"/>
                </a:moveTo>
                <a:cubicBezTo>
                  <a:pt x="1193787" y="566056"/>
                  <a:pt x="1212396" y="584665"/>
                  <a:pt x="1212396" y="607620"/>
                </a:cubicBezTo>
                <a:cubicBezTo>
                  <a:pt x="1212396" y="630575"/>
                  <a:pt x="1193787" y="649184"/>
                  <a:pt x="1170832" y="649184"/>
                </a:cubicBezTo>
                <a:cubicBezTo>
                  <a:pt x="1147877" y="649184"/>
                  <a:pt x="1129268" y="630575"/>
                  <a:pt x="1129268" y="607620"/>
                </a:cubicBezTo>
                <a:cubicBezTo>
                  <a:pt x="1129268" y="584665"/>
                  <a:pt x="1147877" y="566056"/>
                  <a:pt x="1170832" y="566056"/>
                </a:cubicBezTo>
                <a:close/>
                <a:moveTo>
                  <a:pt x="1009508" y="566056"/>
                </a:moveTo>
                <a:cubicBezTo>
                  <a:pt x="1032463" y="566056"/>
                  <a:pt x="1051072" y="584665"/>
                  <a:pt x="1051072" y="607620"/>
                </a:cubicBezTo>
                <a:cubicBezTo>
                  <a:pt x="1051072" y="630575"/>
                  <a:pt x="1032463" y="649184"/>
                  <a:pt x="1009508" y="649184"/>
                </a:cubicBezTo>
                <a:cubicBezTo>
                  <a:pt x="986553" y="649184"/>
                  <a:pt x="967944" y="630575"/>
                  <a:pt x="967944" y="607620"/>
                </a:cubicBezTo>
                <a:cubicBezTo>
                  <a:pt x="967944" y="584665"/>
                  <a:pt x="986553" y="566056"/>
                  <a:pt x="1009508" y="566056"/>
                </a:cubicBezTo>
                <a:close/>
                <a:moveTo>
                  <a:pt x="848184" y="566056"/>
                </a:moveTo>
                <a:cubicBezTo>
                  <a:pt x="871139" y="566056"/>
                  <a:pt x="889748" y="584665"/>
                  <a:pt x="889748" y="607620"/>
                </a:cubicBezTo>
                <a:cubicBezTo>
                  <a:pt x="889748" y="630575"/>
                  <a:pt x="871139" y="649184"/>
                  <a:pt x="848184" y="649184"/>
                </a:cubicBezTo>
                <a:cubicBezTo>
                  <a:pt x="825229" y="649184"/>
                  <a:pt x="806620" y="630575"/>
                  <a:pt x="806620" y="607620"/>
                </a:cubicBezTo>
                <a:cubicBezTo>
                  <a:pt x="806620" y="584665"/>
                  <a:pt x="825229" y="566056"/>
                  <a:pt x="848184" y="566056"/>
                </a:cubicBezTo>
                <a:close/>
                <a:moveTo>
                  <a:pt x="686860" y="566056"/>
                </a:moveTo>
                <a:cubicBezTo>
                  <a:pt x="709815" y="566056"/>
                  <a:pt x="728424" y="584665"/>
                  <a:pt x="728424" y="607620"/>
                </a:cubicBezTo>
                <a:cubicBezTo>
                  <a:pt x="728424" y="630575"/>
                  <a:pt x="709815" y="649184"/>
                  <a:pt x="686860" y="649184"/>
                </a:cubicBezTo>
                <a:cubicBezTo>
                  <a:pt x="663905" y="649184"/>
                  <a:pt x="645296" y="630575"/>
                  <a:pt x="645296" y="607620"/>
                </a:cubicBezTo>
                <a:cubicBezTo>
                  <a:pt x="645296" y="584665"/>
                  <a:pt x="663905" y="566056"/>
                  <a:pt x="686860" y="566056"/>
                </a:cubicBezTo>
                <a:close/>
                <a:moveTo>
                  <a:pt x="525536" y="566056"/>
                </a:moveTo>
                <a:cubicBezTo>
                  <a:pt x="548491" y="566056"/>
                  <a:pt x="567100" y="584665"/>
                  <a:pt x="567100" y="607620"/>
                </a:cubicBezTo>
                <a:cubicBezTo>
                  <a:pt x="567100" y="630575"/>
                  <a:pt x="548491" y="649184"/>
                  <a:pt x="525536" y="649184"/>
                </a:cubicBezTo>
                <a:cubicBezTo>
                  <a:pt x="502581" y="649184"/>
                  <a:pt x="483972" y="630575"/>
                  <a:pt x="483972" y="607620"/>
                </a:cubicBezTo>
                <a:cubicBezTo>
                  <a:pt x="483972" y="584665"/>
                  <a:pt x="502581" y="566056"/>
                  <a:pt x="525536" y="566056"/>
                </a:cubicBezTo>
                <a:close/>
                <a:moveTo>
                  <a:pt x="364212" y="566056"/>
                </a:moveTo>
                <a:cubicBezTo>
                  <a:pt x="387167" y="566056"/>
                  <a:pt x="405776" y="584665"/>
                  <a:pt x="405776" y="607620"/>
                </a:cubicBezTo>
                <a:cubicBezTo>
                  <a:pt x="405776" y="630575"/>
                  <a:pt x="387167" y="649184"/>
                  <a:pt x="364212" y="649184"/>
                </a:cubicBezTo>
                <a:cubicBezTo>
                  <a:pt x="341257" y="649184"/>
                  <a:pt x="322648" y="630575"/>
                  <a:pt x="322648" y="607620"/>
                </a:cubicBezTo>
                <a:cubicBezTo>
                  <a:pt x="322648" y="584665"/>
                  <a:pt x="341257" y="566056"/>
                  <a:pt x="364212" y="566056"/>
                </a:cubicBezTo>
                <a:close/>
                <a:moveTo>
                  <a:pt x="202888" y="566056"/>
                </a:moveTo>
                <a:cubicBezTo>
                  <a:pt x="225843" y="566056"/>
                  <a:pt x="244452" y="584665"/>
                  <a:pt x="244452" y="607620"/>
                </a:cubicBezTo>
                <a:cubicBezTo>
                  <a:pt x="244452" y="630575"/>
                  <a:pt x="225843" y="649184"/>
                  <a:pt x="202888" y="649184"/>
                </a:cubicBezTo>
                <a:cubicBezTo>
                  <a:pt x="179933" y="649184"/>
                  <a:pt x="161324" y="630575"/>
                  <a:pt x="161324" y="607620"/>
                </a:cubicBezTo>
                <a:cubicBezTo>
                  <a:pt x="161324" y="584665"/>
                  <a:pt x="179933" y="566056"/>
                  <a:pt x="202888" y="566056"/>
                </a:cubicBezTo>
                <a:close/>
                <a:moveTo>
                  <a:pt x="41564" y="566056"/>
                </a:moveTo>
                <a:cubicBezTo>
                  <a:pt x="64519" y="566056"/>
                  <a:pt x="83128" y="584665"/>
                  <a:pt x="83128" y="607620"/>
                </a:cubicBezTo>
                <a:cubicBezTo>
                  <a:pt x="83128" y="630575"/>
                  <a:pt x="64519" y="649184"/>
                  <a:pt x="41564" y="649184"/>
                </a:cubicBezTo>
                <a:cubicBezTo>
                  <a:pt x="18609" y="649184"/>
                  <a:pt x="0" y="630575"/>
                  <a:pt x="0" y="607620"/>
                </a:cubicBezTo>
                <a:cubicBezTo>
                  <a:pt x="0" y="584665"/>
                  <a:pt x="18609" y="566056"/>
                  <a:pt x="41564" y="566056"/>
                </a:cubicBezTo>
                <a:close/>
                <a:moveTo>
                  <a:pt x="1654804" y="424542"/>
                </a:moveTo>
                <a:cubicBezTo>
                  <a:pt x="1677759" y="424542"/>
                  <a:pt x="1696368" y="443151"/>
                  <a:pt x="1696368" y="466106"/>
                </a:cubicBezTo>
                <a:cubicBezTo>
                  <a:pt x="1696368" y="489061"/>
                  <a:pt x="1677759" y="507670"/>
                  <a:pt x="1654804" y="507670"/>
                </a:cubicBezTo>
                <a:cubicBezTo>
                  <a:pt x="1631849" y="507670"/>
                  <a:pt x="1613240" y="489061"/>
                  <a:pt x="1613240" y="466106"/>
                </a:cubicBezTo>
                <a:cubicBezTo>
                  <a:pt x="1613240" y="443151"/>
                  <a:pt x="1631849" y="424542"/>
                  <a:pt x="1654804" y="424542"/>
                </a:cubicBezTo>
                <a:close/>
                <a:moveTo>
                  <a:pt x="1493480" y="424542"/>
                </a:moveTo>
                <a:cubicBezTo>
                  <a:pt x="1516435" y="424542"/>
                  <a:pt x="1535044" y="443151"/>
                  <a:pt x="1535044" y="466106"/>
                </a:cubicBezTo>
                <a:cubicBezTo>
                  <a:pt x="1535044" y="489061"/>
                  <a:pt x="1516435" y="507670"/>
                  <a:pt x="1493480" y="507670"/>
                </a:cubicBezTo>
                <a:cubicBezTo>
                  <a:pt x="1470525" y="507670"/>
                  <a:pt x="1451916" y="489061"/>
                  <a:pt x="1451916" y="466106"/>
                </a:cubicBezTo>
                <a:cubicBezTo>
                  <a:pt x="1451916" y="443151"/>
                  <a:pt x="1470525" y="424542"/>
                  <a:pt x="1493480" y="424542"/>
                </a:cubicBezTo>
                <a:close/>
                <a:moveTo>
                  <a:pt x="1332156" y="424542"/>
                </a:moveTo>
                <a:cubicBezTo>
                  <a:pt x="1355111" y="424542"/>
                  <a:pt x="1373720" y="443151"/>
                  <a:pt x="1373720" y="466106"/>
                </a:cubicBezTo>
                <a:cubicBezTo>
                  <a:pt x="1373720" y="489061"/>
                  <a:pt x="1355111" y="507670"/>
                  <a:pt x="1332156" y="507670"/>
                </a:cubicBezTo>
                <a:cubicBezTo>
                  <a:pt x="1309201" y="507670"/>
                  <a:pt x="1290592" y="489061"/>
                  <a:pt x="1290592" y="466106"/>
                </a:cubicBezTo>
                <a:cubicBezTo>
                  <a:pt x="1290592" y="443151"/>
                  <a:pt x="1309201" y="424542"/>
                  <a:pt x="1332156" y="424542"/>
                </a:cubicBezTo>
                <a:close/>
                <a:moveTo>
                  <a:pt x="1170832" y="424542"/>
                </a:moveTo>
                <a:cubicBezTo>
                  <a:pt x="1193787" y="424542"/>
                  <a:pt x="1212396" y="443151"/>
                  <a:pt x="1212396" y="466106"/>
                </a:cubicBezTo>
                <a:cubicBezTo>
                  <a:pt x="1212396" y="489061"/>
                  <a:pt x="1193787" y="507670"/>
                  <a:pt x="1170832" y="507670"/>
                </a:cubicBezTo>
                <a:cubicBezTo>
                  <a:pt x="1147877" y="507670"/>
                  <a:pt x="1129268" y="489061"/>
                  <a:pt x="1129268" y="466106"/>
                </a:cubicBezTo>
                <a:cubicBezTo>
                  <a:pt x="1129268" y="443151"/>
                  <a:pt x="1147877" y="424542"/>
                  <a:pt x="1170832" y="424542"/>
                </a:cubicBezTo>
                <a:close/>
                <a:moveTo>
                  <a:pt x="1009508" y="424542"/>
                </a:moveTo>
                <a:cubicBezTo>
                  <a:pt x="1032463" y="424542"/>
                  <a:pt x="1051072" y="443151"/>
                  <a:pt x="1051072" y="466106"/>
                </a:cubicBezTo>
                <a:cubicBezTo>
                  <a:pt x="1051072" y="489061"/>
                  <a:pt x="1032463" y="507670"/>
                  <a:pt x="1009508" y="507670"/>
                </a:cubicBezTo>
                <a:cubicBezTo>
                  <a:pt x="986553" y="507670"/>
                  <a:pt x="967944" y="489061"/>
                  <a:pt x="967944" y="466106"/>
                </a:cubicBezTo>
                <a:cubicBezTo>
                  <a:pt x="967944" y="443151"/>
                  <a:pt x="986553" y="424542"/>
                  <a:pt x="1009508" y="424542"/>
                </a:cubicBezTo>
                <a:close/>
                <a:moveTo>
                  <a:pt x="848184" y="424542"/>
                </a:moveTo>
                <a:cubicBezTo>
                  <a:pt x="871139" y="424542"/>
                  <a:pt x="889748" y="443151"/>
                  <a:pt x="889748" y="466106"/>
                </a:cubicBezTo>
                <a:cubicBezTo>
                  <a:pt x="889748" y="489061"/>
                  <a:pt x="871139" y="507670"/>
                  <a:pt x="848184" y="507670"/>
                </a:cubicBezTo>
                <a:cubicBezTo>
                  <a:pt x="825229" y="507670"/>
                  <a:pt x="806620" y="489061"/>
                  <a:pt x="806620" y="466106"/>
                </a:cubicBezTo>
                <a:cubicBezTo>
                  <a:pt x="806620" y="443151"/>
                  <a:pt x="825229" y="424542"/>
                  <a:pt x="848184" y="424542"/>
                </a:cubicBezTo>
                <a:close/>
                <a:moveTo>
                  <a:pt x="686860" y="424542"/>
                </a:moveTo>
                <a:cubicBezTo>
                  <a:pt x="709815" y="424542"/>
                  <a:pt x="728424" y="443151"/>
                  <a:pt x="728424" y="466106"/>
                </a:cubicBezTo>
                <a:cubicBezTo>
                  <a:pt x="728424" y="489061"/>
                  <a:pt x="709815" y="507670"/>
                  <a:pt x="686860" y="507670"/>
                </a:cubicBezTo>
                <a:cubicBezTo>
                  <a:pt x="663905" y="507670"/>
                  <a:pt x="645296" y="489061"/>
                  <a:pt x="645296" y="466106"/>
                </a:cubicBezTo>
                <a:cubicBezTo>
                  <a:pt x="645296" y="443151"/>
                  <a:pt x="663905" y="424542"/>
                  <a:pt x="686860" y="424542"/>
                </a:cubicBezTo>
                <a:close/>
                <a:moveTo>
                  <a:pt x="525536" y="424542"/>
                </a:moveTo>
                <a:cubicBezTo>
                  <a:pt x="548491" y="424542"/>
                  <a:pt x="567100" y="443151"/>
                  <a:pt x="567100" y="466106"/>
                </a:cubicBezTo>
                <a:cubicBezTo>
                  <a:pt x="567100" y="489061"/>
                  <a:pt x="548491" y="507670"/>
                  <a:pt x="525536" y="507670"/>
                </a:cubicBezTo>
                <a:cubicBezTo>
                  <a:pt x="502581" y="507670"/>
                  <a:pt x="483972" y="489061"/>
                  <a:pt x="483972" y="466106"/>
                </a:cubicBezTo>
                <a:cubicBezTo>
                  <a:pt x="483972" y="443151"/>
                  <a:pt x="502581" y="424542"/>
                  <a:pt x="525536" y="424542"/>
                </a:cubicBezTo>
                <a:close/>
                <a:moveTo>
                  <a:pt x="364212" y="424542"/>
                </a:moveTo>
                <a:cubicBezTo>
                  <a:pt x="387167" y="424542"/>
                  <a:pt x="405776" y="443151"/>
                  <a:pt x="405776" y="466106"/>
                </a:cubicBezTo>
                <a:cubicBezTo>
                  <a:pt x="405776" y="489061"/>
                  <a:pt x="387167" y="507670"/>
                  <a:pt x="364212" y="507670"/>
                </a:cubicBezTo>
                <a:cubicBezTo>
                  <a:pt x="341257" y="507670"/>
                  <a:pt x="322648" y="489061"/>
                  <a:pt x="322648" y="466106"/>
                </a:cubicBezTo>
                <a:cubicBezTo>
                  <a:pt x="322648" y="443151"/>
                  <a:pt x="341257" y="424542"/>
                  <a:pt x="364212" y="424542"/>
                </a:cubicBezTo>
                <a:close/>
                <a:moveTo>
                  <a:pt x="202888" y="424542"/>
                </a:moveTo>
                <a:cubicBezTo>
                  <a:pt x="225843" y="424542"/>
                  <a:pt x="244452" y="443151"/>
                  <a:pt x="244452" y="466106"/>
                </a:cubicBezTo>
                <a:cubicBezTo>
                  <a:pt x="244452" y="489061"/>
                  <a:pt x="225843" y="507670"/>
                  <a:pt x="202888" y="507670"/>
                </a:cubicBezTo>
                <a:cubicBezTo>
                  <a:pt x="179933" y="507670"/>
                  <a:pt x="161324" y="489061"/>
                  <a:pt x="161324" y="466106"/>
                </a:cubicBezTo>
                <a:cubicBezTo>
                  <a:pt x="161324" y="443151"/>
                  <a:pt x="179933" y="424542"/>
                  <a:pt x="202888" y="424542"/>
                </a:cubicBezTo>
                <a:close/>
                <a:moveTo>
                  <a:pt x="41564" y="424542"/>
                </a:moveTo>
                <a:cubicBezTo>
                  <a:pt x="64519" y="424542"/>
                  <a:pt x="83128" y="443151"/>
                  <a:pt x="83128" y="466106"/>
                </a:cubicBezTo>
                <a:cubicBezTo>
                  <a:pt x="83128" y="489061"/>
                  <a:pt x="64519" y="507670"/>
                  <a:pt x="41564" y="507670"/>
                </a:cubicBezTo>
                <a:cubicBezTo>
                  <a:pt x="18609" y="507670"/>
                  <a:pt x="0" y="489061"/>
                  <a:pt x="0" y="466106"/>
                </a:cubicBezTo>
                <a:cubicBezTo>
                  <a:pt x="0" y="443151"/>
                  <a:pt x="18609" y="424542"/>
                  <a:pt x="41564" y="424542"/>
                </a:cubicBezTo>
                <a:close/>
                <a:moveTo>
                  <a:pt x="1654804" y="283028"/>
                </a:moveTo>
                <a:cubicBezTo>
                  <a:pt x="1677759" y="283028"/>
                  <a:pt x="1696368" y="301637"/>
                  <a:pt x="1696368" y="324592"/>
                </a:cubicBezTo>
                <a:cubicBezTo>
                  <a:pt x="1696368" y="347547"/>
                  <a:pt x="1677759" y="366156"/>
                  <a:pt x="1654804" y="366156"/>
                </a:cubicBezTo>
                <a:cubicBezTo>
                  <a:pt x="1631849" y="366156"/>
                  <a:pt x="1613240" y="347547"/>
                  <a:pt x="1613240" y="324592"/>
                </a:cubicBezTo>
                <a:cubicBezTo>
                  <a:pt x="1613240" y="301637"/>
                  <a:pt x="1631849" y="283028"/>
                  <a:pt x="1654804" y="283028"/>
                </a:cubicBezTo>
                <a:close/>
                <a:moveTo>
                  <a:pt x="1493480" y="283028"/>
                </a:moveTo>
                <a:cubicBezTo>
                  <a:pt x="1516435" y="283028"/>
                  <a:pt x="1535044" y="301637"/>
                  <a:pt x="1535044" y="324592"/>
                </a:cubicBezTo>
                <a:cubicBezTo>
                  <a:pt x="1535044" y="347547"/>
                  <a:pt x="1516435" y="366156"/>
                  <a:pt x="1493480" y="366156"/>
                </a:cubicBezTo>
                <a:cubicBezTo>
                  <a:pt x="1470525" y="366156"/>
                  <a:pt x="1451916" y="347547"/>
                  <a:pt x="1451916" y="324592"/>
                </a:cubicBezTo>
                <a:cubicBezTo>
                  <a:pt x="1451916" y="301637"/>
                  <a:pt x="1470525" y="283028"/>
                  <a:pt x="1493480" y="283028"/>
                </a:cubicBezTo>
                <a:close/>
                <a:moveTo>
                  <a:pt x="1332156" y="283028"/>
                </a:moveTo>
                <a:cubicBezTo>
                  <a:pt x="1355111" y="283028"/>
                  <a:pt x="1373720" y="301637"/>
                  <a:pt x="1373720" y="324592"/>
                </a:cubicBezTo>
                <a:cubicBezTo>
                  <a:pt x="1373720" y="347547"/>
                  <a:pt x="1355111" y="366156"/>
                  <a:pt x="1332156" y="366156"/>
                </a:cubicBezTo>
                <a:cubicBezTo>
                  <a:pt x="1309201" y="366156"/>
                  <a:pt x="1290592" y="347547"/>
                  <a:pt x="1290592" y="324592"/>
                </a:cubicBezTo>
                <a:cubicBezTo>
                  <a:pt x="1290592" y="301637"/>
                  <a:pt x="1309201" y="283028"/>
                  <a:pt x="1332156" y="283028"/>
                </a:cubicBezTo>
                <a:close/>
                <a:moveTo>
                  <a:pt x="1170832" y="283028"/>
                </a:moveTo>
                <a:cubicBezTo>
                  <a:pt x="1193787" y="283028"/>
                  <a:pt x="1212396" y="301637"/>
                  <a:pt x="1212396" y="324592"/>
                </a:cubicBezTo>
                <a:cubicBezTo>
                  <a:pt x="1212396" y="347547"/>
                  <a:pt x="1193787" y="366156"/>
                  <a:pt x="1170832" y="366156"/>
                </a:cubicBezTo>
                <a:cubicBezTo>
                  <a:pt x="1147877" y="366156"/>
                  <a:pt x="1129268" y="347547"/>
                  <a:pt x="1129268" y="324592"/>
                </a:cubicBezTo>
                <a:cubicBezTo>
                  <a:pt x="1129268" y="301637"/>
                  <a:pt x="1147877" y="283028"/>
                  <a:pt x="1170832" y="283028"/>
                </a:cubicBezTo>
                <a:close/>
                <a:moveTo>
                  <a:pt x="1009508" y="283028"/>
                </a:moveTo>
                <a:cubicBezTo>
                  <a:pt x="1032463" y="283028"/>
                  <a:pt x="1051072" y="301637"/>
                  <a:pt x="1051072" y="324592"/>
                </a:cubicBezTo>
                <a:cubicBezTo>
                  <a:pt x="1051072" y="347547"/>
                  <a:pt x="1032463" y="366156"/>
                  <a:pt x="1009508" y="366156"/>
                </a:cubicBezTo>
                <a:cubicBezTo>
                  <a:pt x="986553" y="366156"/>
                  <a:pt x="967944" y="347547"/>
                  <a:pt x="967944" y="324592"/>
                </a:cubicBezTo>
                <a:cubicBezTo>
                  <a:pt x="967944" y="301637"/>
                  <a:pt x="986553" y="283028"/>
                  <a:pt x="1009508" y="283028"/>
                </a:cubicBezTo>
                <a:close/>
                <a:moveTo>
                  <a:pt x="848184" y="283028"/>
                </a:moveTo>
                <a:cubicBezTo>
                  <a:pt x="871139" y="283028"/>
                  <a:pt x="889748" y="301637"/>
                  <a:pt x="889748" y="324592"/>
                </a:cubicBezTo>
                <a:cubicBezTo>
                  <a:pt x="889748" y="347547"/>
                  <a:pt x="871139" y="366156"/>
                  <a:pt x="848184" y="366156"/>
                </a:cubicBezTo>
                <a:cubicBezTo>
                  <a:pt x="825229" y="366156"/>
                  <a:pt x="806620" y="347547"/>
                  <a:pt x="806620" y="324592"/>
                </a:cubicBezTo>
                <a:cubicBezTo>
                  <a:pt x="806620" y="301637"/>
                  <a:pt x="825229" y="283028"/>
                  <a:pt x="848184" y="283028"/>
                </a:cubicBezTo>
                <a:close/>
                <a:moveTo>
                  <a:pt x="686860" y="283028"/>
                </a:moveTo>
                <a:cubicBezTo>
                  <a:pt x="709815" y="283028"/>
                  <a:pt x="728424" y="301637"/>
                  <a:pt x="728424" y="324592"/>
                </a:cubicBezTo>
                <a:cubicBezTo>
                  <a:pt x="728424" y="347547"/>
                  <a:pt x="709815" y="366156"/>
                  <a:pt x="686860" y="366156"/>
                </a:cubicBezTo>
                <a:cubicBezTo>
                  <a:pt x="663905" y="366156"/>
                  <a:pt x="645296" y="347547"/>
                  <a:pt x="645296" y="324592"/>
                </a:cubicBezTo>
                <a:cubicBezTo>
                  <a:pt x="645296" y="301637"/>
                  <a:pt x="663905" y="283028"/>
                  <a:pt x="686860" y="283028"/>
                </a:cubicBezTo>
                <a:close/>
                <a:moveTo>
                  <a:pt x="525536" y="283028"/>
                </a:moveTo>
                <a:cubicBezTo>
                  <a:pt x="548491" y="283028"/>
                  <a:pt x="567100" y="301637"/>
                  <a:pt x="567100" y="324592"/>
                </a:cubicBezTo>
                <a:cubicBezTo>
                  <a:pt x="567100" y="347547"/>
                  <a:pt x="548491" y="366156"/>
                  <a:pt x="525536" y="366156"/>
                </a:cubicBezTo>
                <a:cubicBezTo>
                  <a:pt x="502581" y="366156"/>
                  <a:pt x="483972" y="347547"/>
                  <a:pt x="483972" y="324592"/>
                </a:cubicBezTo>
                <a:cubicBezTo>
                  <a:pt x="483972" y="301637"/>
                  <a:pt x="502581" y="283028"/>
                  <a:pt x="525536" y="283028"/>
                </a:cubicBezTo>
                <a:close/>
                <a:moveTo>
                  <a:pt x="364212" y="283028"/>
                </a:moveTo>
                <a:cubicBezTo>
                  <a:pt x="387167" y="283028"/>
                  <a:pt x="405776" y="301637"/>
                  <a:pt x="405776" y="324592"/>
                </a:cubicBezTo>
                <a:cubicBezTo>
                  <a:pt x="405776" y="347547"/>
                  <a:pt x="387167" y="366156"/>
                  <a:pt x="364212" y="366156"/>
                </a:cubicBezTo>
                <a:cubicBezTo>
                  <a:pt x="341257" y="366156"/>
                  <a:pt x="322648" y="347547"/>
                  <a:pt x="322648" y="324592"/>
                </a:cubicBezTo>
                <a:cubicBezTo>
                  <a:pt x="322648" y="301637"/>
                  <a:pt x="341257" y="283028"/>
                  <a:pt x="364212" y="283028"/>
                </a:cubicBezTo>
                <a:close/>
                <a:moveTo>
                  <a:pt x="202888" y="283028"/>
                </a:moveTo>
                <a:cubicBezTo>
                  <a:pt x="225843" y="283028"/>
                  <a:pt x="244452" y="301637"/>
                  <a:pt x="244452" y="324592"/>
                </a:cubicBezTo>
                <a:cubicBezTo>
                  <a:pt x="244452" y="347547"/>
                  <a:pt x="225843" y="366156"/>
                  <a:pt x="202888" y="366156"/>
                </a:cubicBezTo>
                <a:cubicBezTo>
                  <a:pt x="179933" y="366156"/>
                  <a:pt x="161324" y="347547"/>
                  <a:pt x="161324" y="324592"/>
                </a:cubicBezTo>
                <a:cubicBezTo>
                  <a:pt x="161324" y="301637"/>
                  <a:pt x="179933" y="283028"/>
                  <a:pt x="202888" y="283028"/>
                </a:cubicBezTo>
                <a:close/>
                <a:moveTo>
                  <a:pt x="41564" y="283028"/>
                </a:moveTo>
                <a:cubicBezTo>
                  <a:pt x="64519" y="283028"/>
                  <a:pt x="83128" y="301637"/>
                  <a:pt x="83128" y="324592"/>
                </a:cubicBezTo>
                <a:cubicBezTo>
                  <a:pt x="83128" y="347547"/>
                  <a:pt x="64519" y="366156"/>
                  <a:pt x="41564" y="366156"/>
                </a:cubicBezTo>
                <a:cubicBezTo>
                  <a:pt x="18609" y="366156"/>
                  <a:pt x="0" y="347547"/>
                  <a:pt x="0" y="324592"/>
                </a:cubicBezTo>
                <a:cubicBezTo>
                  <a:pt x="0" y="301637"/>
                  <a:pt x="18609" y="283028"/>
                  <a:pt x="41564" y="283028"/>
                </a:cubicBezTo>
                <a:close/>
                <a:moveTo>
                  <a:pt x="1654804" y="141514"/>
                </a:moveTo>
                <a:cubicBezTo>
                  <a:pt x="1677759" y="141514"/>
                  <a:pt x="1696368" y="160123"/>
                  <a:pt x="1696368" y="183078"/>
                </a:cubicBezTo>
                <a:cubicBezTo>
                  <a:pt x="1696368" y="206033"/>
                  <a:pt x="1677759" y="224642"/>
                  <a:pt x="1654804" y="224642"/>
                </a:cubicBezTo>
                <a:cubicBezTo>
                  <a:pt x="1631849" y="224642"/>
                  <a:pt x="1613240" y="206033"/>
                  <a:pt x="1613240" y="183078"/>
                </a:cubicBezTo>
                <a:cubicBezTo>
                  <a:pt x="1613240" y="160123"/>
                  <a:pt x="1631849" y="141514"/>
                  <a:pt x="1654804" y="141514"/>
                </a:cubicBezTo>
                <a:close/>
                <a:moveTo>
                  <a:pt x="1493480" y="141514"/>
                </a:moveTo>
                <a:cubicBezTo>
                  <a:pt x="1516435" y="141514"/>
                  <a:pt x="1535044" y="160123"/>
                  <a:pt x="1535044" y="183078"/>
                </a:cubicBezTo>
                <a:cubicBezTo>
                  <a:pt x="1535044" y="206033"/>
                  <a:pt x="1516435" y="224642"/>
                  <a:pt x="1493480" y="224642"/>
                </a:cubicBezTo>
                <a:cubicBezTo>
                  <a:pt x="1470525" y="224642"/>
                  <a:pt x="1451916" y="206033"/>
                  <a:pt x="1451916" y="183078"/>
                </a:cubicBezTo>
                <a:cubicBezTo>
                  <a:pt x="1451916" y="160123"/>
                  <a:pt x="1470525" y="141514"/>
                  <a:pt x="1493480" y="141514"/>
                </a:cubicBezTo>
                <a:close/>
                <a:moveTo>
                  <a:pt x="1332156" y="141514"/>
                </a:moveTo>
                <a:cubicBezTo>
                  <a:pt x="1355111" y="141514"/>
                  <a:pt x="1373720" y="160123"/>
                  <a:pt x="1373720" y="183078"/>
                </a:cubicBezTo>
                <a:cubicBezTo>
                  <a:pt x="1373720" y="206033"/>
                  <a:pt x="1355111" y="224642"/>
                  <a:pt x="1332156" y="224642"/>
                </a:cubicBezTo>
                <a:cubicBezTo>
                  <a:pt x="1309201" y="224642"/>
                  <a:pt x="1290592" y="206033"/>
                  <a:pt x="1290592" y="183078"/>
                </a:cubicBezTo>
                <a:cubicBezTo>
                  <a:pt x="1290592" y="160123"/>
                  <a:pt x="1309201" y="141514"/>
                  <a:pt x="1332156" y="141514"/>
                </a:cubicBezTo>
                <a:close/>
                <a:moveTo>
                  <a:pt x="1170832" y="141514"/>
                </a:moveTo>
                <a:cubicBezTo>
                  <a:pt x="1193787" y="141514"/>
                  <a:pt x="1212396" y="160123"/>
                  <a:pt x="1212396" y="183078"/>
                </a:cubicBezTo>
                <a:cubicBezTo>
                  <a:pt x="1212396" y="206033"/>
                  <a:pt x="1193787" y="224642"/>
                  <a:pt x="1170832" y="224642"/>
                </a:cubicBezTo>
                <a:cubicBezTo>
                  <a:pt x="1147877" y="224642"/>
                  <a:pt x="1129268" y="206033"/>
                  <a:pt x="1129268" y="183078"/>
                </a:cubicBezTo>
                <a:cubicBezTo>
                  <a:pt x="1129268" y="160123"/>
                  <a:pt x="1147877" y="141514"/>
                  <a:pt x="1170832" y="141514"/>
                </a:cubicBezTo>
                <a:close/>
                <a:moveTo>
                  <a:pt x="1009508" y="141514"/>
                </a:moveTo>
                <a:cubicBezTo>
                  <a:pt x="1032463" y="141514"/>
                  <a:pt x="1051072" y="160123"/>
                  <a:pt x="1051072" y="183078"/>
                </a:cubicBezTo>
                <a:cubicBezTo>
                  <a:pt x="1051072" y="206033"/>
                  <a:pt x="1032463" y="224642"/>
                  <a:pt x="1009508" y="224642"/>
                </a:cubicBezTo>
                <a:cubicBezTo>
                  <a:pt x="986553" y="224642"/>
                  <a:pt x="967944" y="206033"/>
                  <a:pt x="967944" y="183078"/>
                </a:cubicBezTo>
                <a:cubicBezTo>
                  <a:pt x="967944" y="160123"/>
                  <a:pt x="986553" y="141514"/>
                  <a:pt x="1009508" y="141514"/>
                </a:cubicBezTo>
                <a:close/>
                <a:moveTo>
                  <a:pt x="848184" y="141514"/>
                </a:moveTo>
                <a:cubicBezTo>
                  <a:pt x="871139" y="141514"/>
                  <a:pt x="889748" y="160123"/>
                  <a:pt x="889748" y="183078"/>
                </a:cubicBezTo>
                <a:cubicBezTo>
                  <a:pt x="889748" y="206033"/>
                  <a:pt x="871139" y="224642"/>
                  <a:pt x="848184" y="224642"/>
                </a:cubicBezTo>
                <a:cubicBezTo>
                  <a:pt x="825229" y="224642"/>
                  <a:pt x="806620" y="206033"/>
                  <a:pt x="806620" y="183078"/>
                </a:cubicBezTo>
                <a:cubicBezTo>
                  <a:pt x="806620" y="160123"/>
                  <a:pt x="825229" y="141514"/>
                  <a:pt x="848184" y="141514"/>
                </a:cubicBezTo>
                <a:close/>
                <a:moveTo>
                  <a:pt x="686860" y="141514"/>
                </a:moveTo>
                <a:cubicBezTo>
                  <a:pt x="709815" y="141514"/>
                  <a:pt x="728424" y="160123"/>
                  <a:pt x="728424" y="183078"/>
                </a:cubicBezTo>
                <a:cubicBezTo>
                  <a:pt x="728424" y="206033"/>
                  <a:pt x="709815" y="224642"/>
                  <a:pt x="686860" y="224642"/>
                </a:cubicBezTo>
                <a:cubicBezTo>
                  <a:pt x="663905" y="224642"/>
                  <a:pt x="645296" y="206033"/>
                  <a:pt x="645296" y="183078"/>
                </a:cubicBezTo>
                <a:cubicBezTo>
                  <a:pt x="645296" y="160123"/>
                  <a:pt x="663905" y="141514"/>
                  <a:pt x="686860" y="141514"/>
                </a:cubicBezTo>
                <a:close/>
                <a:moveTo>
                  <a:pt x="525536" y="141514"/>
                </a:moveTo>
                <a:cubicBezTo>
                  <a:pt x="548491" y="141514"/>
                  <a:pt x="567100" y="160123"/>
                  <a:pt x="567100" y="183078"/>
                </a:cubicBezTo>
                <a:cubicBezTo>
                  <a:pt x="567100" y="206033"/>
                  <a:pt x="548491" y="224642"/>
                  <a:pt x="525536" y="224642"/>
                </a:cubicBezTo>
                <a:cubicBezTo>
                  <a:pt x="502581" y="224642"/>
                  <a:pt x="483972" y="206033"/>
                  <a:pt x="483972" y="183078"/>
                </a:cubicBezTo>
                <a:cubicBezTo>
                  <a:pt x="483972" y="160123"/>
                  <a:pt x="502581" y="141514"/>
                  <a:pt x="525536" y="141514"/>
                </a:cubicBezTo>
                <a:close/>
                <a:moveTo>
                  <a:pt x="364212" y="141514"/>
                </a:moveTo>
                <a:cubicBezTo>
                  <a:pt x="387167" y="141514"/>
                  <a:pt x="405776" y="160123"/>
                  <a:pt x="405776" y="183078"/>
                </a:cubicBezTo>
                <a:cubicBezTo>
                  <a:pt x="405776" y="206033"/>
                  <a:pt x="387167" y="224642"/>
                  <a:pt x="364212" y="224642"/>
                </a:cubicBezTo>
                <a:cubicBezTo>
                  <a:pt x="341257" y="224642"/>
                  <a:pt x="322648" y="206033"/>
                  <a:pt x="322648" y="183078"/>
                </a:cubicBezTo>
                <a:cubicBezTo>
                  <a:pt x="322648" y="160123"/>
                  <a:pt x="341257" y="141514"/>
                  <a:pt x="364212" y="141514"/>
                </a:cubicBezTo>
                <a:close/>
                <a:moveTo>
                  <a:pt x="202888" y="141514"/>
                </a:moveTo>
                <a:cubicBezTo>
                  <a:pt x="225843" y="141514"/>
                  <a:pt x="244452" y="160123"/>
                  <a:pt x="244452" y="183078"/>
                </a:cubicBezTo>
                <a:cubicBezTo>
                  <a:pt x="244452" y="206033"/>
                  <a:pt x="225843" y="224642"/>
                  <a:pt x="202888" y="224642"/>
                </a:cubicBezTo>
                <a:cubicBezTo>
                  <a:pt x="179933" y="224642"/>
                  <a:pt x="161324" y="206033"/>
                  <a:pt x="161324" y="183078"/>
                </a:cubicBezTo>
                <a:cubicBezTo>
                  <a:pt x="161324" y="160123"/>
                  <a:pt x="179933" y="141514"/>
                  <a:pt x="202888" y="141514"/>
                </a:cubicBezTo>
                <a:close/>
                <a:moveTo>
                  <a:pt x="41564" y="141514"/>
                </a:moveTo>
                <a:cubicBezTo>
                  <a:pt x="64519" y="141514"/>
                  <a:pt x="83128" y="160123"/>
                  <a:pt x="83128" y="183078"/>
                </a:cubicBezTo>
                <a:cubicBezTo>
                  <a:pt x="83128" y="206033"/>
                  <a:pt x="64519" y="224642"/>
                  <a:pt x="41564" y="224642"/>
                </a:cubicBezTo>
                <a:cubicBezTo>
                  <a:pt x="18609" y="224642"/>
                  <a:pt x="0" y="206033"/>
                  <a:pt x="0" y="183078"/>
                </a:cubicBezTo>
                <a:cubicBezTo>
                  <a:pt x="0" y="160123"/>
                  <a:pt x="18609" y="141514"/>
                  <a:pt x="41564" y="141514"/>
                </a:cubicBezTo>
                <a:close/>
                <a:moveTo>
                  <a:pt x="1654804" y="0"/>
                </a:moveTo>
                <a:cubicBezTo>
                  <a:pt x="1677759" y="0"/>
                  <a:pt x="1696368" y="18609"/>
                  <a:pt x="1696368" y="41564"/>
                </a:cubicBezTo>
                <a:cubicBezTo>
                  <a:pt x="1696368" y="64519"/>
                  <a:pt x="1677759" y="83128"/>
                  <a:pt x="1654804" y="83128"/>
                </a:cubicBezTo>
                <a:cubicBezTo>
                  <a:pt x="1631849" y="83128"/>
                  <a:pt x="1613240" y="64519"/>
                  <a:pt x="1613240" y="41564"/>
                </a:cubicBezTo>
                <a:cubicBezTo>
                  <a:pt x="1613240" y="18609"/>
                  <a:pt x="1631849" y="0"/>
                  <a:pt x="1654804" y="0"/>
                </a:cubicBezTo>
                <a:close/>
                <a:moveTo>
                  <a:pt x="1493480" y="0"/>
                </a:moveTo>
                <a:cubicBezTo>
                  <a:pt x="1516435" y="0"/>
                  <a:pt x="1535044" y="18609"/>
                  <a:pt x="1535044" y="41564"/>
                </a:cubicBezTo>
                <a:cubicBezTo>
                  <a:pt x="1535044" y="64519"/>
                  <a:pt x="1516435" y="83128"/>
                  <a:pt x="1493480" y="83128"/>
                </a:cubicBezTo>
                <a:cubicBezTo>
                  <a:pt x="1470525" y="83128"/>
                  <a:pt x="1451916" y="64519"/>
                  <a:pt x="1451916" y="41564"/>
                </a:cubicBezTo>
                <a:cubicBezTo>
                  <a:pt x="1451916" y="18609"/>
                  <a:pt x="1470525" y="0"/>
                  <a:pt x="1493480" y="0"/>
                </a:cubicBezTo>
                <a:close/>
                <a:moveTo>
                  <a:pt x="1332156" y="0"/>
                </a:moveTo>
                <a:cubicBezTo>
                  <a:pt x="1355111" y="0"/>
                  <a:pt x="1373720" y="18609"/>
                  <a:pt x="1373720" y="41564"/>
                </a:cubicBezTo>
                <a:cubicBezTo>
                  <a:pt x="1373720" y="64519"/>
                  <a:pt x="1355111" y="83128"/>
                  <a:pt x="1332156" y="83128"/>
                </a:cubicBezTo>
                <a:cubicBezTo>
                  <a:pt x="1309201" y="83128"/>
                  <a:pt x="1290592" y="64519"/>
                  <a:pt x="1290592" y="41564"/>
                </a:cubicBezTo>
                <a:cubicBezTo>
                  <a:pt x="1290592" y="18609"/>
                  <a:pt x="1309201" y="0"/>
                  <a:pt x="1332156" y="0"/>
                </a:cubicBezTo>
                <a:close/>
                <a:moveTo>
                  <a:pt x="1170832" y="0"/>
                </a:moveTo>
                <a:cubicBezTo>
                  <a:pt x="1193787" y="0"/>
                  <a:pt x="1212396" y="18609"/>
                  <a:pt x="1212396" y="41564"/>
                </a:cubicBezTo>
                <a:cubicBezTo>
                  <a:pt x="1212396" y="64519"/>
                  <a:pt x="1193787" y="83128"/>
                  <a:pt x="1170832" y="83128"/>
                </a:cubicBezTo>
                <a:cubicBezTo>
                  <a:pt x="1147877" y="83128"/>
                  <a:pt x="1129268" y="64519"/>
                  <a:pt x="1129268" y="41564"/>
                </a:cubicBezTo>
                <a:cubicBezTo>
                  <a:pt x="1129268" y="18609"/>
                  <a:pt x="1147877" y="0"/>
                  <a:pt x="1170832" y="0"/>
                </a:cubicBezTo>
                <a:close/>
                <a:moveTo>
                  <a:pt x="1009508" y="0"/>
                </a:moveTo>
                <a:cubicBezTo>
                  <a:pt x="1032463" y="0"/>
                  <a:pt x="1051072" y="18609"/>
                  <a:pt x="1051072" y="41564"/>
                </a:cubicBezTo>
                <a:cubicBezTo>
                  <a:pt x="1051072" y="64519"/>
                  <a:pt x="1032463" y="83128"/>
                  <a:pt x="1009508" y="83128"/>
                </a:cubicBezTo>
                <a:cubicBezTo>
                  <a:pt x="986553" y="83128"/>
                  <a:pt x="967944" y="64519"/>
                  <a:pt x="967944" y="41564"/>
                </a:cubicBezTo>
                <a:cubicBezTo>
                  <a:pt x="967944" y="18609"/>
                  <a:pt x="986553" y="0"/>
                  <a:pt x="1009508" y="0"/>
                </a:cubicBezTo>
                <a:close/>
                <a:moveTo>
                  <a:pt x="848184" y="0"/>
                </a:moveTo>
                <a:cubicBezTo>
                  <a:pt x="871139" y="0"/>
                  <a:pt x="889748" y="18609"/>
                  <a:pt x="889748" y="41564"/>
                </a:cubicBezTo>
                <a:cubicBezTo>
                  <a:pt x="889748" y="64519"/>
                  <a:pt x="871139" y="83128"/>
                  <a:pt x="848184" y="83128"/>
                </a:cubicBezTo>
                <a:cubicBezTo>
                  <a:pt x="825229" y="83128"/>
                  <a:pt x="806620" y="64519"/>
                  <a:pt x="806620" y="41564"/>
                </a:cubicBezTo>
                <a:cubicBezTo>
                  <a:pt x="806620" y="18609"/>
                  <a:pt x="825229" y="0"/>
                  <a:pt x="848184" y="0"/>
                </a:cubicBezTo>
                <a:close/>
                <a:moveTo>
                  <a:pt x="686860" y="0"/>
                </a:moveTo>
                <a:cubicBezTo>
                  <a:pt x="709815" y="0"/>
                  <a:pt x="728424" y="18609"/>
                  <a:pt x="728424" y="41564"/>
                </a:cubicBezTo>
                <a:cubicBezTo>
                  <a:pt x="728424" y="64519"/>
                  <a:pt x="709815" y="83128"/>
                  <a:pt x="686860" y="83128"/>
                </a:cubicBezTo>
                <a:cubicBezTo>
                  <a:pt x="663905" y="83128"/>
                  <a:pt x="645296" y="64519"/>
                  <a:pt x="645296" y="41564"/>
                </a:cubicBezTo>
                <a:cubicBezTo>
                  <a:pt x="645296" y="18609"/>
                  <a:pt x="663905" y="0"/>
                  <a:pt x="686860" y="0"/>
                </a:cubicBezTo>
                <a:close/>
                <a:moveTo>
                  <a:pt x="525536" y="0"/>
                </a:moveTo>
                <a:cubicBezTo>
                  <a:pt x="548491" y="0"/>
                  <a:pt x="567100" y="18609"/>
                  <a:pt x="567100" y="41564"/>
                </a:cubicBezTo>
                <a:cubicBezTo>
                  <a:pt x="567100" y="64519"/>
                  <a:pt x="548491" y="83128"/>
                  <a:pt x="525536" y="83128"/>
                </a:cubicBezTo>
                <a:cubicBezTo>
                  <a:pt x="502581" y="83128"/>
                  <a:pt x="483972" y="64519"/>
                  <a:pt x="483972" y="41564"/>
                </a:cubicBezTo>
                <a:cubicBezTo>
                  <a:pt x="483972" y="18609"/>
                  <a:pt x="502581" y="0"/>
                  <a:pt x="525536" y="0"/>
                </a:cubicBezTo>
                <a:close/>
                <a:moveTo>
                  <a:pt x="364212" y="0"/>
                </a:moveTo>
                <a:cubicBezTo>
                  <a:pt x="387167" y="0"/>
                  <a:pt x="405776" y="18609"/>
                  <a:pt x="405776" y="41564"/>
                </a:cubicBezTo>
                <a:cubicBezTo>
                  <a:pt x="405776" y="64519"/>
                  <a:pt x="387167" y="83128"/>
                  <a:pt x="364212" y="83128"/>
                </a:cubicBezTo>
                <a:cubicBezTo>
                  <a:pt x="341257" y="83128"/>
                  <a:pt x="322648" y="64519"/>
                  <a:pt x="322648" y="41564"/>
                </a:cubicBezTo>
                <a:cubicBezTo>
                  <a:pt x="322648" y="18609"/>
                  <a:pt x="341257" y="0"/>
                  <a:pt x="364212" y="0"/>
                </a:cubicBezTo>
                <a:close/>
                <a:moveTo>
                  <a:pt x="202888" y="0"/>
                </a:moveTo>
                <a:cubicBezTo>
                  <a:pt x="225843" y="0"/>
                  <a:pt x="244452" y="18609"/>
                  <a:pt x="244452" y="41564"/>
                </a:cubicBezTo>
                <a:cubicBezTo>
                  <a:pt x="244452" y="64519"/>
                  <a:pt x="225843" y="83128"/>
                  <a:pt x="202888" y="83128"/>
                </a:cubicBezTo>
                <a:cubicBezTo>
                  <a:pt x="179933" y="83128"/>
                  <a:pt x="161324" y="64519"/>
                  <a:pt x="161324" y="41564"/>
                </a:cubicBezTo>
                <a:cubicBezTo>
                  <a:pt x="161324" y="18609"/>
                  <a:pt x="179933" y="0"/>
                  <a:pt x="202888" y="0"/>
                </a:cubicBezTo>
                <a:close/>
                <a:moveTo>
                  <a:pt x="41564" y="0"/>
                </a:moveTo>
                <a:cubicBezTo>
                  <a:pt x="64519" y="0"/>
                  <a:pt x="83128" y="18609"/>
                  <a:pt x="83128" y="41564"/>
                </a:cubicBezTo>
                <a:cubicBezTo>
                  <a:pt x="83128" y="64519"/>
                  <a:pt x="64519" y="83128"/>
                  <a:pt x="41564" y="83128"/>
                </a:cubicBezTo>
                <a:cubicBezTo>
                  <a:pt x="18609" y="83128"/>
                  <a:pt x="0" y="64519"/>
                  <a:pt x="0" y="41564"/>
                </a:cubicBezTo>
                <a:cubicBezTo>
                  <a:pt x="0" y="18609"/>
                  <a:pt x="18609" y="0"/>
                  <a:pt x="41564" y="0"/>
                </a:cubicBezTo>
                <a:close/>
              </a:path>
            </a:pathLst>
          </a:custGeom>
          <a:solidFill>
            <a:srgbClr val="98D7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xmlns="" id="{FCDAA777-84D4-4BAB-904C-34F86DE87541}"/>
              </a:ext>
            </a:extLst>
          </p:cNvPr>
          <p:cNvSpPr/>
          <p:nvPr/>
        </p:nvSpPr>
        <p:spPr>
          <a:xfrm>
            <a:off x="10559143" y="5726340"/>
            <a:ext cx="769257" cy="130628"/>
          </a:xfrm>
          <a:custGeom>
            <a:avLst/>
            <a:gdLst>
              <a:gd name="connsiteX0" fmla="*/ 0 w 769257"/>
              <a:gd name="connsiteY0" fmla="*/ 130628 h 130628"/>
              <a:gd name="connsiteX1" fmla="*/ 137886 w 769257"/>
              <a:gd name="connsiteY1" fmla="*/ 0 h 130628"/>
              <a:gd name="connsiteX2" fmla="*/ 232228 w 769257"/>
              <a:gd name="connsiteY2" fmla="*/ 116114 h 130628"/>
              <a:gd name="connsiteX3" fmla="*/ 370114 w 769257"/>
              <a:gd name="connsiteY3" fmla="*/ 29028 h 130628"/>
              <a:gd name="connsiteX4" fmla="*/ 471714 w 769257"/>
              <a:gd name="connsiteY4" fmla="*/ 101600 h 130628"/>
              <a:gd name="connsiteX5" fmla="*/ 645886 w 769257"/>
              <a:gd name="connsiteY5" fmla="*/ 7257 h 130628"/>
              <a:gd name="connsiteX6" fmla="*/ 769257 w 769257"/>
              <a:gd name="connsiteY6" fmla="*/ 116114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9257" h="130628">
                <a:moveTo>
                  <a:pt x="0" y="130628"/>
                </a:moveTo>
                <a:lnTo>
                  <a:pt x="137886" y="0"/>
                </a:lnTo>
                <a:lnTo>
                  <a:pt x="232228" y="116114"/>
                </a:lnTo>
                <a:lnTo>
                  <a:pt x="370114" y="29028"/>
                </a:lnTo>
                <a:lnTo>
                  <a:pt x="471714" y="101600"/>
                </a:lnTo>
                <a:lnTo>
                  <a:pt x="645886" y="7257"/>
                </a:lnTo>
                <a:lnTo>
                  <a:pt x="769257" y="116114"/>
                </a:lnTo>
              </a:path>
            </a:pathLst>
          </a:custGeom>
          <a:noFill/>
          <a:ln w="9525">
            <a:solidFill>
              <a:srgbClr val="98D7F6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xmlns="" id="{1A3AC91C-2850-4725-9C6E-A55ED44CF768}"/>
              </a:ext>
            </a:extLst>
          </p:cNvPr>
          <p:cNvSpPr/>
          <p:nvPr/>
        </p:nvSpPr>
        <p:spPr>
          <a:xfrm>
            <a:off x="10559143" y="5834860"/>
            <a:ext cx="769257" cy="130628"/>
          </a:xfrm>
          <a:custGeom>
            <a:avLst/>
            <a:gdLst>
              <a:gd name="connsiteX0" fmla="*/ 0 w 769257"/>
              <a:gd name="connsiteY0" fmla="*/ 130628 h 130628"/>
              <a:gd name="connsiteX1" fmla="*/ 137886 w 769257"/>
              <a:gd name="connsiteY1" fmla="*/ 0 h 130628"/>
              <a:gd name="connsiteX2" fmla="*/ 232228 w 769257"/>
              <a:gd name="connsiteY2" fmla="*/ 116114 h 130628"/>
              <a:gd name="connsiteX3" fmla="*/ 370114 w 769257"/>
              <a:gd name="connsiteY3" fmla="*/ 29028 h 130628"/>
              <a:gd name="connsiteX4" fmla="*/ 471714 w 769257"/>
              <a:gd name="connsiteY4" fmla="*/ 101600 h 130628"/>
              <a:gd name="connsiteX5" fmla="*/ 645886 w 769257"/>
              <a:gd name="connsiteY5" fmla="*/ 7257 h 130628"/>
              <a:gd name="connsiteX6" fmla="*/ 769257 w 769257"/>
              <a:gd name="connsiteY6" fmla="*/ 116114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9257" h="130628">
                <a:moveTo>
                  <a:pt x="0" y="130628"/>
                </a:moveTo>
                <a:lnTo>
                  <a:pt x="137886" y="0"/>
                </a:lnTo>
                <a:lnTo>
                  <a:pt x="232228" y="116114"/>
                </a:lnTo>
                <a:lnTo>
                  <a:pt x="370114" y="29028"/>
                </a:lnTo>
                <a:lnTo>
                  <a:pt x="471714" y="101600"/>
                </a:lnTo>
                <a:lnTo>
                  <a:pt x="645886" y="7257"/>
                </a:lnTo>
                <a:lnTo>
                  <a:pt x="769257" y="116114"/>
                </a:lnTo>
              </a:path>
            </a:pathLst>
          </a:custGeom>
          <a:noFill/>
          <a:ln w="9525">
            <a:solidFill>
              <a:srgbClr val="98D7F6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7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88C39C6-96CA-4E95-92CA-41025DFF59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1" t="9594" b="26576"/>
          <a:stretch/>
        </p:blipFill>
        <p:spPr>
          <a:xfrm>
            <a:off x="0" y="0"/>
            <a:ext cx="6043872" cy="6858000"/>
          </a:xfrm>
          <a:prstGeom prst="rect">
            <a:avLst/>
          </a:prstGeom>
        </p:spPr>
      </p:pic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EF95AC88-26F1-475B-9F8C-18BA37F3B463}"/>
              </a:ext>
            </a:extLst>
          </p:cNvPr>
          <p:cNvSpPr/>
          <p:nvPr/>
        </p:nvSpPr>
        <p:spPr>
          <a:xfrm>
            <a:off x="4032106" y="0"/>
            <a:ext cx="8159895" cy="6858000"/>
          </a:xfrm>
          <a:custGeom>
            <a:avLst/>
            <a:gdLst>
              <a:gd name="connsiteX0" fmla="*/ 1957133 w 8159895"/>
              <a:gd name="connsiteY0" fmla="*/ 0 h 6858000"/>
              <a:gd name="connsiteX1" fmla="*/ 8159895 w 8159895"/>
              <a:gd name="connsiteY1" fmla="*/ 0 h 6858000"/>
              <a:gd name="connsiteX2" fmla="*/ 8159895 w 8159895"/>
              <a:gd name="connsiteY2" fmla="*/ 6858000 h 6858000"/>
              <a:gd name="connsiteX3" fmla="*/ 1064465 w 8159895"/>
              <a:gd name="connsiteY3" fmla="*/ 6858000 h 6858000"/>
              <a:gd name="connsiteX4" fmla="*/ 973903 w 8159895"/>
              <a:gd name="connsiteY4" fmla="*/ 6743289 h 6858000"/>
              <a:gd name="connsiteX5" fmla="*/ 0 w 8159895"/>
              <a:gd name="connsiteY5" fmla="*/ 3871438 h 6858000"/>
              <a:gd name="connsiteX6" fmla="*/ 1868278 w 8159895"/>
              <a:gd name="connsiteY6" fmla="*/ 693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9895" h="6858000">
                <a:moveTo>
                  <a:pt x="1957133" y="0"/>
                </a:moveTo>
                <a:lnTo>
                  <a:pt x="8159895" y="0"/>
                </a:lnTo>
                <a:lnTo>
                  <a:pt x="8159895" y="6858000"/>
                </a:lnTo>
                <a:lnTo>
                  <a:pt x="1064465" y="6858000"/>
                </a:lnTo>
                <a:lnTo>
                  <a:pt x="973903" y="6743289"/>
                </a:lnTo>
                <a:cubicBezTo>
                  <a:pt x="359032" y="5923503"/>
                  <a:pt x="0" y="4935237"/>
                  <a:pt x="0" y="3871438"/>
                </a:cubicBezTo>
                <a:cubicBezTo>
                  <a:pt x="0" y="2364390"/>
                  <a:pt x="720556" y="1008932"/>
                  <a:pt x="1868278" y="693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C20DC1EA-16F7-4FE4-AD94-F71518F14587}"/>
              </a:ext>
            </a:extLst>
          </p:cNvPr>
          <p:cNvSpPr/>
          <p:nvPr/>
        </p:nvSpPr>
        <p:spPr>
          <a:xfrm rot="1076678">
            <a:off x="4080430" y="5343180"/>
            <a:ext cx="879771" cy="879771"/>
          </a:xfrm>
          <a:custGeom>
            <a:avLst/>
            <a:gdLst>
              <a:gd name="connsiteX0" fmla="*/ 907655 w 2622026"/>
              <a:gd name="connsiteY0" fmla="*/ 2558143 h 2622026"/>
              <a:gd name="connsiteX1" fmla="*/ 1714372 w 2622026"/>
              <a:gd name="connsiteY1" fmla="*/ 2558143 h 2622026"/>
              <a:gd name="connsiteX2" fmla="*/ 1700868 w 2622026"/>
              <a:gd name="connsiteY2" fmla="*/ 2563086 h 2622026"/>
              <a:gd name="connsiteX3" fmla="*/ 1311013 w 2622026"/>
              <a:gd name="connsiteY3" fmla="*/ 2622026 h 2622026"/>
              <a:gd name="connsiteX4" fmla="*/ 921158 w 2622026"/>
              <a:gd name="connsiteY4" fmla="*/ 2563086 h 2622026"/>
              <a:gd name="connsiteX5" fmla="*/ 500857 w 2622026"/>
              <a:gd name="connsiteY5" fmla="*/ 2340429 h 2622026"/>
              <a:gd name="connsiteX6" fmla="*/ 2121169 w 2622026"/>
              <a:gd name="connsiteY6" fmla="*/ 2340429 h 2622026"/>
              <a:gd name="connsiteX7" fmla="*/ 2044013 w 2622026"/>
              <a:gd name="connsiteY7" fmla="*/ 2398126 h 2622026"/>
              <a:gd name="connsiteX8" fmla="*/ 1977719 w 2622026"/>
              <a:gd name="connsiteY8" fmla="*/ 2438400 h 2622026"/>
              <a:gd name="connsiteX9" fmla="*/ 644307 w 2622026"/>
              <a:gd name="connsiteY9" fmla="*/ 2438400 h 2622026"/>
              <a:gd name="connsiteX10" fmla="*/ 578014 w 2622026"/>
              <a:gd name="connsiteY10" fmla="*/ 2398126 h 2622026"/>
              <a:gd name="connsiteX11" fmla="*/ 282753 w 2622026"/>
              <a:gd name="connsiteY11" fmla="*/ 2122715 h 2622026"/>
              <a:gd name="connsiteX12" fmla="*/ 2339273 w 2622026"/>
              <a:gd name="connsiteY12" fmla="*/ 2122715 h 2622026"/>
              <a:gd name="connsiteX13" fmla="*/ 2322654 w 2622026"/>
              <a:gd name="connsiteY13" fmla="*/ 2144939 h 2622026"/>
              <a:gd name="connsiteX14" fmla="*/ 2253811 w 2622026"/>
              <a:gd name="connsiteY14" fmla="*/ 2220686 h 2622026"/>
              <a:gd name="connsiteX15" fmla="*/ 368216 w 2622026"/>
              <a:gd name="connsiteY15" fmla="*/ 2220686 h 2622026"/>
              <a:gd name="connsiteX16" fmla="*/ 299372 w 2622026"/>
              <a:gd name="connsiteY16" fmla="*/ 2144939 h 2622026"/>
              <a:gd name="connsiteX17" fmla="*/ 148448 w 2622026"/>
              <a:gd name="connsiteY17" fmla="*/ 1905001 h 2622026"/>
              <a:gd name="connsiteX18" fmla="*/ 2473579 w 2622026"/>
              <a:gd name="connsiteY18" fmla="*/ 1905001 h 2622026"/>
              <a:gd name="connsiteX19" fmla="*/ 2420402 w 2622026"/>
              <a:gd name="connsiteY19" fmla="*/ 2002972 h 2622026"/>
              <a:gd name="connsiteX20" fmla="*/ 201625 w 2622026"/>
              <a:gd name="connsiteY20" fmla="*/ 2002972 h 2622026"/>
              <a:gd name="connsiteX21" fmla="*/ 61420 w 2622026"/>
              <a:gd name="connsiteY21" fmla="*/ 1687287 h 2622026"/>
              <a:gd name="connsiteX22" fmla="*/ 2560606 w 2622026"/>
              <a:gd name="connsiteY22" fmla="*/ 1687287 h 2622026"/>
              <a:gd name="connsiteX23" fmla="*/ 2530194 w 2622026"/>
              <a:gd name="connsiteY23" fmla="*/ 1785258 h 2622026"/>
              <a:gd name="connsiteX24" fmla="*/ 91832 w 2622026"/>
              <a:gd name="connsiteY24" fmla="*/ 1785258 h 2622026"/>
              <a:gd name="connsiteX25" fmla="*/ 15984 w 2622026"/>
              <a:gd name="connsiteY25" fmla="*/ 1469573 h 2622026"/>
              <a:gd name="connsiteX26" fmla="*/ 2606042 w 2622026"/>
              <a:gd name="connsiteY26" fmla="*/ 1469573 h 2622026"/>
              <a:gd name="connsiteX27" fmla="*/ 2596166 w 2622026"/>
              <a:gd name="connsiteY27" fmla="*/ 1567544 h 2622026"/>
              <a:gd name="connsiteX28" fmla="*/ 25861 w 2622026"/>
              <a:gd name="connsiteY28" fmla="*/ 1567544 h 2622026"/>
              <a:gd name="connsiteX29" fmla="*/ 5963 w 2622026"/>
              <a:gd name="connsiteY29" fmla="*/ 1251859 h 2622026"/>
              <a:gd name="connsiteX30" fmla="*/ 2616063 w 2622026"/>
              <a:gd name="connsiteY30" fmla="*/ 1251859 h 2622026"/>
              <a:gd name="connsiteX31" fmla="*/ 2622026 w 2622026"/>
              <a:gd name="connsiteY31" fmla="*/ 1311013 h 2622026"/>
              <a:gd name="connsiteX32" fmla="*/ 2618113 w 2622026"/>
              <a:gd name="connsiteY32" fmla="*/ 1349830 h 2622026"/>
              <a:gd name="connsiteX33" fmla="*/ 3913 w 2622026"/>
              <a:gd name="connsiteY33" fmla="*/ 1349830 h 2622026"/>
              <a:gd name="connsiteX34" fmla="*/ 0 w 2622026"/>
              <a:gd name="connsiteY34" fmla="*/ 1311013 h 2622026"/>
              <a:gd name="connsiteX35" fmla="*/ 30563 w 2622026"/>
              <a:gd name="connsiteY35" fmla="*/ 1034145 h 2622026"/>
              <a:gd name="connsiteX36" fmla="*/ 2591463 w 2622026"/>
              <a:gd name="connsiteY36" fmla="*/ 1034145 h 2622026"/>
              <a:gd name="connsiteX37" fmla="*/ 2595391 w 2622026"/>
              <a:gd name="connsiteY37" fmla="*/ 1046798 h 2622026"/>
              <a:gd name="connsiteX38" fmla="*/ 2603992 w 2622026"/>
              <a:gd name="connsiteY38" fmla="*/ 1132116 h 2622026"/>
              <a:gd name="connsiteX39" fmla="*/ 18034 w 2622026"/>
              <a:gd name="connsiteY39" fmla="*/ 1132116 h 2622026"/>
              <a:gd name="connsiteX40" fmla="*/ 26635 w 2622026"/>
              <a:gd name="connsiteY40" fmla="*/ 1046798 h 2622026"/>
              <a:gd name="connsiteX41" fmla="*/ 98145 w 2622026"/>
              <a:gd name="connsiteY41" fmla="*/ 816431 h 2622026"/>
              <a:gd name="connsiteX42" fmla="*/ 2523881 w 2622026"/>
              <a:gd name="connsiteY42" fmla="*/ 816431 h 2622026"/>
              <a:gd name="connsiteX43" fmla="*/ 2554293 w 2622026"/>
              <a:gd name="connsiteY43" fmla="*/ 914402 h 2622026"/>
              <a:gd name="connsiteX44" fmla="*/ 67733 w 2622026"/>
              <a:gd name="connsiteY44" fmla="*/ 914402 h 2622026"/>
              <a:gd name="connsiteX45" fmla="*/ 212663 w 2622026"/>
              <a:gd name="connsiteY45" fmla="*/ 598717 h 2622026"/>
              <a:gd name="connsiteX46" fmla="*/ 2409363 w 2622026"/>
              <a:gd name="connsiteY46" fmla="*/ 598717 h 2622026"/>
              <a:gd name="connsiteX47" fmla="*/ 2462540 w 2622026"/>
              <a:gd name="connsiteY47" fmla="*/ 696688 h 2622026"/>
              <a:gd name="connsiteX48" fmla="*/ 159486 w 2622026"/>
              <a:gd name="connsiteY48" fmla="*/ 696688 h 2622026"/>
              <a:gd name="connsiteX49" fmla="*/ 387270 w 2622026"/>
              <a:gd name="connsiteY49" fmla="*/ 381003 h 2622026"/>
              <a:gd name="connsiteX50" fmla="*/ 2234756 w 2622026"/>
              <a:gd name="connsiteY50" fmla="*/ 381003 h 2622026"/>
              <a:gd name="connsiteX51" fmla="*/ 2238039 w 2622026"/>
              <a:gd name="connsiteY51" fmla="*/ 383987 h 2622026"/>
              <a:gd name="connsiteX52" fmla="*/ 2322654 w 2622026"/>
              <a:gd name="connsiteY52" fmla="*/ 477087 h 2622026"/>
              <a:gd name="connsiteX53" fmla="*/ 2324065 w 2622026"/>
              <a:gd name="connsiteY53" fmla="*/ 478974 h 2622026"/>
              <a:gd name="connsiteX54" fmla="*/ 297961 w 2622026"/>
              <a:gd name="connsiteY54" fmla="*/ 478974 h 2622026"/>
              <a:gd name="connsiteX55" fmla="*/ 299372 w 2622026"/>
              <a:gd name="connsiteY55" fmla="*/ 477087 h 2622026"/>
              <a:gd name="connsiteX56" fmla="*/ 383987 w 2622026"/>
              <a:gd name="connsiteY56" fmla="*/ 383987 h 2622026"/>
              <a:gd name="connsiteX57" fmla="*/ 677783 w 2622026"/>
              <a:gd name="connsiteY57" fmla="*/ 163289 h 2622026"/>
              <a:gd name="connsiteX58" fmla="*/ 1944243 w 2622026"/>
              <a:gd name="connsiteY58" fmla="*/ 163289 h 2622026"/>
              <a:gd name="connsiteX59" fmla="*/ 2044013 w 2622026"/>
              <a:gd name="connsiteY59" fmla="*/ 223901 h 2622026"/>
              <a:gd name="connsiteX60" fmla="*/ 2093973 w 2622026"/>
              <a:gd name="connsiteY60" fmla="*/ 261260 h 2622026"/>
              <a:gd name="connsiteX61" fmla="*/ 528053 w 2622026"/>
              <a:gd name="connsiteY61" fmla="*/ 261260 h 2622026"/>
              <a:gd name="connsiteX62" fmla="*/ 578014 w 2622026"/>
              <a:gd name="connsiteY62" fmla="*/ 223901 h 2622026"/>
              <a:gd name="connsiteX63" fmla="*/ 1311013 w 2622026"/>
              <a:gd name="connsiteY63" fmla="*/ 0 h 2622026"/>
              <a:gd name="connsiteX64" fmla="*/ 1575228 w 2622026"/>
              <a:gd name="connsiteY64" fmla="*/ 26635 h 2622026"/>
              <a:gd name="connsiteX65" fmla="*/ 1640997 w 2622026"/>
              <a:gd name="connsiteY65" fmla="*/ 43546 h 2622026"/>
              <a:gd name="connsiteX66" fmla="*/ 981030 w 2622026"/>
              <a:gd name="connsiteY66" fmla="*/ 43546 h 2622026"/>
              <a:gd name="connsiteX67" fmla="*/ 1046798 w 2622026"/>
              <a:gd name="connsiteY67" fmla="*/ 26635 h 2622026"/>
              <a:gd name="connsiteX68" fmla="*/ 1311013 w 2622026"/>
              <a:gd name="connsiteY68" fmla="*/ 0 h 262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2622026" h="2622026">
                <a:moveTo>
                  <a:pt x="907655" y="2558143"/>
                </a:moveTo>
                <a:lnTo>
                  <a:pt x="1714372" y="2558143"/>
                </a:lnTo>
                <a:lnTo>
                  <a:pt x="1700868" y="2563086"/>
                </a:lnTo>
                <a:cubicBezTo>
                  <a:pt x="1577713" y="2601391"/>
                  <a:pt x="1446773" y="2622026"/>
                  <a:pt x="1311013" y="2622026"/>
                </a:cubicBezTo>
                <a:cubicBezTo>
                  <a:pt x="1175253" y="2622026"/>
                  <a:pt x="1044313" y="2601391"/>
                  <a:pt x="921158" y="2563086"/>
                </a:cubicBezTo>
                <a:close/>
                <a:moveTo>
                  <a:pt x="500857" y="2340429"/>
                </a:moveTo>
                <a:lnTo>
                  <a:pt x="2121169" y="2340429"/>
                </a:lnTo>
                <a:lnTo>
                  <a:pt x="2044013" y="2398126"/>
                </a:lnTo>
                <a:lnTo>
                  <a:pt x="1977719" y="2438400"/>
                </a:lnTo>
                <a:lnTo>
                  <a:pt x="644307" y="2438400"/>
                </a:lnTo>
                <a:lnTo>
                  <a:pt x="578014" y="2398126"/>
                </a:lnTo>
                <a:close/>
                <a:moveTo>
                  <a:pt x="282753" y="2122715"/>
                </a:moveTo>
                <a:lnTo>
                  <a:pt x="2339273" y="2122715"/>
                </a:lnTo>
                <a:lnTo>
                  <a:pt x="2322654" y="2144939"/>
                </a:lnTo>
                <a:lnTo>
                  <a:pt x="2253811" y="2220686"/>
                </a:lnTo>
                <a:lnTo>
                  <a:pt x="368216" y="2220686"/>
                </a:lnTo>
                <a:lnTo>
                  <a:pt x="299372" y="2144939"/>
                </a:lnTo>
                <a:close/>
                <a:moveTo>
                  <a:pt x="148448" y="1905001"/>
                </a:moveTo>
                <a:lnTo>
                  <a:pt x="2473579" y="1905001"/>
                </a:lnTo>
                <a:lnTo>
                  <a:pt x="2420402" y="2002972"/>
                </a:lnTo>
                <a:lnTo>
                  <a:pt x="201625" y="2002972"/>
                </a:lnTo>
                <a:close/>
                <a:moveTo>
                  <a:pt x="61420" y="1687287"/>
                </a:moveTo>
                <a:lnTo>
                  <a:pt x="2560606" y="1687287"/>
                </a:lnTo>
                <a:lnTo>
                  <a:pt x="2530194" y="1785258"/>
                </a:lnTo>
                <a:lnTo>
                  <a:pt x="91832" y="1785258"/>
                </a:lnTo>
                <a:close/>
                <a:moveTo>
                  <a:pt x="15984" y="1469573"/>
                </a:moveTo>
                <a:lnTo>
                  <a:pt x="2606042" y="1469573"/>
                </a:lnTo>
                <a:lnTo>
                  <a:pt x="2596166" y="1567544"/>
                </a:lnTo>
                <a:lnTo>
                  <a:pt x="25861" y="1567544"/>
                </a:lnTo>
                <a:close/>
                <a:moveTo>
                  <a:pt x="5963" y="1251859"/>
                </a:moveTo>
                <a:lnTo>
                  <a:pt x="2616063" y="1251859"/>
                </a:lnTo>
                <a:lnTo>
                  <a:pt x="2622026" y="1311013"/>
                </a:lnTo>
                <a:lnTo>
                  <a:pt x="2618113" y="1349830"/>
                </a:lnTo>
                <a:lnTo>
                  <a:pt x="3913" y="1349830"/>
                </a:lnTo>
                <a:lnTo>
                  <a:pt x="0" y="1311013"/>
                </a:lnTo>
                <a:close/>
                <a:moveTo>
                  <a:pt x="30563" y="1034145"/>
                </a:moveTo>
                <a:lnTo>
                  <a:pt x="2591463" y="1034145"/>
                </a:lnTo>
                <a:lnTo>
                  <a:pt x="2595391" y="1046798"/>
                </a:lnTo>
                <a:lnTo>
                  <a:pt x="2603992" y="1132116"/>
                </a:lnTo>
                <a:lnTo>
                  <a:pt x="18034" y="1132116"/>
                </a:lnTo>
                <a:lnTo>
                  <a:pt x="26635" y="1046798"/>
                </a:lnTo>
                <a:close/>
                <a:moveTo>
                  <a:pt x="98145" y="816431"/>
                </a:moveTo>
                <a:lnTo>
                  <a:pt x="2523881" y="816431"/>
                </a:lnTo>
                <a:lnTo>
                  <a:pt x="2554293" y="914402"/>
                </a:lnTo>
                <a:lnTo>
                  <a:pt x="67733" y="914402"/>
                </a:lnTo>
                <a:close/>
                <a:moveTo>
                  <a:pt x="212663" y="598717"/>
                </a:moveTo>
                <a:lnTo>
                  <a:pt x="2409363" y="598717"/>
                </a:lnTo>
                <a:lnTo>
                  <a:pt x="2462540" y="696688"/>
                </a:lnTo>
                <a:lnTo>
                  <a:pt x="159486" y="696688"/>
                </a:lnTo>
                <a:close/>
                <a:moveTo>
                  <a:pt x="387270" y="381003"/>
                </a:moveTo>
                <a:lnTo>
                  <a:pt x="2234756" y="381003"/>
                </a:lnTo>
                <a:lnTo>
                  <a:pt x="2238039" y="383987"/>
                </a:lnTo>
                <a:cubicBezTo>
                  <a:pt x="2267695" y="413643"/>
                  <a:pt x="2295937" y="444713"/>
                  <a:pt x="2322654" y="477087"/>
                </a:cubicBezTo>
                <a:lnTo>
                  <a:pt x="2324065" y="478974"/>
                </a:lnTo>
                <a:lnTo>
                  <a:pt x="297961" y="478974"/>
                </a:lnTo>
                <a:lnTo>
                  <a:pt x="299372" y="477087"/>
                </a:lnTo>
                <a:cubicBezTo>
                  <a:pt x="326090" y="444713"/>
                  <a:pt x="354331" y="413643"/>
                  <a:pt x="383987" y="383987"/>
                </a:cubicBezTo>
                <a:close/>
                <a:moveTo>
                  <a:pt x="677783" y="163289"/>
                </a:moveTo>
                <a:lnTo>
                  <a:pt x="1944243" y="163289"/>
                </a:lnTo>
                <a:lnTo>
                  <a:pt x="2044013" y="223901"/>
                </a:lnTo>
                <a:lnTo>
                  <a:pt x="2093973" y="261260"/>
                </a:lnTo>
                <a:lnTo>
                  <a:pt x="528053" y="261260"/>
                </a:lnTo>
                <a:lnTo>
                  <a:pt x="578014" y="223901"/>
                </a:lnTo>
                <a:close/>
                <a:moveTo>
                  <a:pt x="1311013" y="0"/>
                </a:moveTo>
                <a:cubicBezTo>
                  <a:pt x="1401520" y="0"/>
                  <a:pt x="1489884" y="9171"/>
                  <a:pt x="1575228" y="26635"/>
                </a:cubicBezTo>
                <a:lnTo>
                  <a:pt x="1640997" y="43546"/>
                </a:lnTo>
                <a:lnTo>
                  <a:pt x="981030" y="43546"/>
                </a:lnTo>
                <a:lnTo>
                  <a:pt x="1046798" y="26635"/>
                </a:lnTo>
                <a:cubicBezTo>
                  <a:pt x="1132142" y="9171"/>
                  <a:pt x="1220507" y="0"/>
                  <a:pt x="1311013" y="0"/>
                </a:cubicBezTo>
                <a:close/>
              </a:path>
            </a:pathLst>
          </a:custGeom>
          <a:solidFill>
            <a:srgbClr val="85C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979398C-81E9-4D00-BEB2-8ECB62BA23D9}"/>
              </a:ext>
            </a:extLst>
          </p:cNvPr>
          <p:cNvSpPr txBox="1"/>
          <p:nvPr/>
        </p:nvSpPr>
        <p:spPr>
          <a:xfrm>
            <a:off x="11531586" y="6352703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529CD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28" name="公众号：陈西设计之家。微信搜索即可">
            <a:extLst>
              <a:ext uri="{FF2B5EF4-FFF2-40B4-BE49-F238E27FC236}">
                <a16:creationId xmlns:a16="http://schemas.microsoft.com/office/drawing/2014/main" xmlns="" id="{1A62276C-DDDA-4054-9DCF-758E2D8B48C3}"/>
              </a:ext>
            </a:extLst>
          </p:cNvPr>
          <p:cNvSpPr/>
          <p:nvPr/>
        </p:nvSpPr>
        <p:spPr>
          <a:xfrm>
            <a:off x="11500036" y="30646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529CD9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98645981-6404-46A7-9166-43F4B3015DC7}"/>
              </a:ext>
            </a:extLst>
          </p:cNvPr>
          <p:cNvSpPr txBox="1"/>
          <p:nvPr/>
        </p:nvSpPr>
        <p:spPr>
          <a:xfrm>
            <a:off x="5725885" y="1324569"/>
            <a:ext cx="33237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300" dirty="0">
                <a:solidFill>
                  <a:srgbClr val="529CD9"/>
                </a:solidFill>
                <a:latin typeface="尔雅喵星人" panose="00000500000000000000" pitchFamily="2" charset="-122"/>
                <a:ea typeface="尔雅喵星人" panose="00000500000000000000" pitchFamily="2" charset="-122"/>
              </a:rPr>
              <a:t>写上标题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51C7F93-D55D-4ADF-BD0B-733072620028}"/>
              </a:ext>
            </a:extLst>
          </p:cNvPr>
          <p:cNvSpPr txBox="1"/>
          <p:nvPr/>
        </p:nvSpPr>
        <p:spPr>
          <a:xfrm>
            <a:off x="5725885" y="2155566"/>
            <a:ext cx="4121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spc="300" dirty="0">
                <a:solidFill>
                  <a:srgbClr val="529CD9"/>
                </a:solidFill>
                <a:latin typeface="尔雅喵星人" panose="00000500000000000000" pitchFamily="2" charset="-122"/>
                <a:ea typeface="尔雅喵星人" panose="00000500000000000000" pitchFamily="2" charset="-122"/>
              </a:rPr>
              <a:t>帅陈西的奋斗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E4EE73F-C2E6-462B-81AF-8C17F65E2778}"/>
              </a:ext>
            </a:extLst>
          </p:cNvPr>
          <p:cNvSpPr txBox="1"/>
          <p:nvPr/>
        </p:nvSpPr>
        <p:spPr>
          <a:xfrm>
            <a:off x="5731077" y="3128952"/>
            <a:ext cx="4535091" cy="175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magna sed pulvinar ultricies, purus lectus malesuada libero, sit amet commodo magna eros quis urna.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0850FF47-9B6D-4C2D-A8DF-027E7B6316E7}"/>
              </a:ext>
            </a:extLst>
          </p:cNvPr>
          <p:cNvSpPr/>
          <p:nvPr/>
        </p:nvSpPr>
        <p:spPr>
          <a:xfrm>
            <a:off x="5787400" y="5179448"/>
            <a:ext cx="2159457" cy="281232"/>
          </a:xfrm>
          <a:prstGeom prst="roundRect">
            <a:avLst>
              <a:gd name="adj" fmla="val 50000"/>
            </a:avLst>
          </a:prstGeom>
          <a:solidFill>
            <a:srgbClr val="529CD9"/>
          </a:solidFill>
          <a:ln>
            <a:noFill/>
          </a:ln>
          <a:effectLst>
            <a:outerShdw blurRad="127000" dist="114300" dir="2700000" algn="tl" rotWithShape="0">
              <a:srgbClr val="161F42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9CD9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12EEAA0-5D42-41BD-8540-5E229A09F679}"/>
              </a:ext>
            </a:extLst>
          </p:cNvPr>
          <p:cNvSpPr txBox="1"/>
          <p:nvPr/>
        </p:nvSpPr>
        <p:spPr>
          <a:xfrm>
            <a:off x="5872772" y="5179448"/>
            <a:ext cx="19887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/>
                </a:solidFill>
              </a:rPr>
              <a:t>微信搜索：陈西设计之家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FEECF857-64DE-423B-A127-28DAB53C73EF}"/>
              </a:ext>
            </a:extLst>
          </p:cNvPr>
          <p:cNvSpPr/>
          <p:nvPr/>
        </p:nvSpPr>
        <p:spPr>
          <a:xfrm>
            <a:off x="9233242" y="1570667"/>
            <a:ext cx="123913" cy="12391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43B6E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EE8E62C-470F-42A8-83C3-9745F00D3426}"/>
              </a:ext>
            </a:extLst>
          </p:cNvPr>
          <p:cNvSpPr/>
          <p:nvPr/>
        </p:nvSpPr>
        <p:spPr>
          <a:xfrm>
            <a:off x="9952353" y="737660"/>
            <a:ext cx="141524" cy="141520"/>
          </a:xfrm>
          <a:prstGeom prst="ellipse">
            <a:avLst/>
          </a:prstGeom>
          <a:solidFill>
            <a:srgbClr val="529CD9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6BA181ED-A3D3-4B2B-9421-70E737A3A02F}"/>
              </a:ext>
            </a:extLst>
          </p:cNvPr>
          <p:cNvSpPr/>
          <p:nvPr/>
        </p:nvSpPr>
        <p:spPr>
          <a:xfrm>
            <a:off x="3756791" y="6403219"/>
            <a:ext cx="91007" cy="91004"/>
          </a:xfrm>
          <a:prstGeom prst="ellipse">
            <a:avLst/>
          </a:prstGeom>
          <a:solidFill>
            <a:srgbClr val="43B6EF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图文框 36">
            <a:extLst>
              <a:ext uri="{FF2B5EF4-FFF2-40B4-BE49-F238E27FC236}">
                <a16:creationId xmlns:a16="http://schemas.microsoft.com/office/drawing/2014/main" xmlns="" id="{0B398D87-F85E-499B-84F5-0AE7A497524F}"/>
              </a:ext>
            </a:extLst>
          </p:cNvPr>
          <p:cNvSpPr/>
          <p:nvPr/>
        </p:nvSpPr>
        <p:spPr>
          <a:xfrm>
            <a:off x="1185" y="0"/>
            <a:ext cx="12189631" cy="6858000"/>
          </a:xfrm>
          <a:prstGeom prst="frame">
            <a:avLst>
              <a:gd name="adj1" fmla="val 35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xmlns="" id="{AD1DD36F-7B28-4298-BA79-7BE89CEE7843}"/>
              </a:ext>
            </a:extLst>
          </p:cNvPr>
          <p:cNvSpPr/>
          <p:nvPr/>
        </p:nvSpPr>
        <p:spPr>
          <a:xfrm>
            <a:off x="9753465" y="5553809"/>
            <a:ext cx="983692" cy="458512"/>
          </a:xfrm>
          <a:custGeom>
            <a:avLst/>
            <a:gdLst>
              <a:gd name="connsiteX0" fmla="*/ 1654804 w 1696368"/>
              <a:gd name="connsiteY0" fmla="*/ 707570 h 790698"/>
              <a:gd name="connsiteX1" fmla="*/ 1696368 w 1696368"/>
              <a:gd name="connsiteY1" fmla="*/ 749134 h 790698"/>
              <a:gd name="connsiteX2" fmla="*/ 1654804 w 1696368"/>
              <a:gd name="connsiteY2" fmla="*/ 790698 h 790698"/>
              <a:gd name="connsiteX3" fmla="*/ 1613240 w 1696368"/>
              <a:gd name="connsiteY3" fmla="*/ 749134 h 790698"/>
              <a:gd name="connsiteX4" fmla="*/ 1654804 w 1696368"/>
              <a:gd name="connsiteY4" fmla="*/ 707570 h 790698"/>
              <a:gd name="connsiteX5" fmla="*/ 1493480 w 1696368"/>
              <a:gd name="connsiteY5" fmla="*/ 707570 h 790698"/>
              <a:gd name="connsiteX6" fmla="*/ 1535044 w 1696368"/>
              <a:gd name="connsiteY6" fmla="*/ 749134 h 790698"/>
              <a:gd name="connsiteX7" fmla="*/ 1493480 w 1696368"/>
              <a:gd name="connsiteY7" fmla="*/ 790698 h 790698"/>
              <a:gd name="connsiteX8" fmla="*/ 1451916 w 1696368"/>
              <a:gd name="connsiteY8" fmla="*/ 749134 h 790698"/>
              <a:gd name="connsiteX9" fmla="*/ 1493480 w 1696368"/>
              <a:gd name="connsiteY9" fmla="*/ 707570 h 790698"/>
              <a:gd name="connsiteX10" fmla="*/ 1332156 w 1696368"/>
              <a:gd name="connsiteY10" fmla="*/ 707570 h 790698"/>
              <a:gd name="connsiteX11" fmla="*/ 1373720 w 1696368"/>
              <a:gd name="connsiteY11" fmla="*/ 749134 h 790698"/>
              <a:gd name="connsiteX12" fmla="*/ 1332156 w 1696368"/>
              <a:gd name="connsiteY12" fmla="*/ 790698 h 790698"/>
              <a:gd name="connsiteX13" fmla="*/ 1290592 w 1696368"/>
              <a:gd name="connsiteY13" fmla="*/ 749134 h 790698"/>
              <a:gd name="connsiteX14" fmla="*/ 1332156 w 1696368"/>
              <a:gd name="connsiteY14" fmla="*/ 707570 h 790698"/>
              <a:gd name="connsiteX15" fmla="*/ 1170832 w 1696368"/>
              <a:gd name="connsiteY15" fmla="*/ 707570 h 790698"/>
              <a:gd name="connsiteX16" fmla="*/ 1212396 w 1696368"/>
              <a:gd name="connsiteY16" fmla="*/ 749134 h 790698"/>
              <a:gd name="connsiteX17" fmla="*/ 1170832 w 1696368"/>
              <a:gd name="connsiteY17" fmla="*/ 790698 h 790698"/>
              <a:gd name="connsiteX18" fmla="*/ 1129268 w 1696368"/>
              <a:gd name="connsiteY18" fmla="*/ 749134 h 790698"/>
              <a:gd name="connsiteX19" fmla="*/ 1170832 w 1696368"/>
              <a:gd name="connsiteY19" fmla="*/ 707570 h 790698"/>
              <a:gd name="connsiteX20" fmla="*/ 1009508 w 1696368"/>
              <a:gd name="connsiteY20" fmla="*/ 707570 h 790698"/>
              <a:gd name="connsiteX21" fmla="*/ 1051072 w 1696368"/>
              <a:gd name="connsiteY21" fmla="*/ 749134 h 790698"/>
              <a:gd name="connsiteX22" fmla="*/ 1009508 w 1696368"/>
              <a:gd name="connsiteY22" fmla="*/ 790698 h 790698"/>
              <a:gd name="connsiteX23" fmla="*/ 967944 w 1696368"/>
              <a:gd name="connsiteY23" fmla="*/ 749134 h 790698"/>
              <a:gd name="connsiteX24" fmla="*/ 1009508 w 1696368"/>
              <a:gd name="connsiteY24" fmla="*/ 707570 h 790698"/>
              <a:gd name="connsiteX25" fmla="*/ 848184 w 1696368"/>
              <a:gd name="connsiteY25" fmla="*/ 707570 h 790698"/>
              <a:gd name="connsiteX26" fmla="*/ 889748 w 1696368"/>
              <a:gd name="connsiteY26" fmla="*/ 749134 h 790698"/>
              <a:gd name="connsiteX27" fmla="*/ 848184 w 1696368"/>
              <a:gd name="connsiteY27" fmla="*/ 790698 h 790698"/>
              <a:gd name="connsiteX28" fmla="*/ 806620 w 1696368"/>
              <a:gd name="connsiteY28" fmla="*/ 749134 h 790698"/>
              <a:gd name="connsiteX29" fmla="*/ 848184 w 1696368"/>
              <a:gd name="connsiteY29" fmla="*/ 707570 h 790698"/>
              <a:gd name="connsiteX30" fmla="*/ 686860 w 1696368"/>
              <a:gd name="connsiteY30" fmla="*/ 707570 h 790698"/>
              <a:gd name="connsiteX31" fmla="*/ 728424 w 1696368"/>
              <a:gd name="connsiteY31" fmla="*/ 749134 h 790698"/>
              <a:gd name="connsiteX32" fmla="*/ 686860 w 1696368"/>
              <a:gd name="connsiteY32" fmla="*/ 790698 h 790698"/>
              <a:gd name="connsiteX33" fmla="*/ 645296 w 1696368"/>
              <a:gd name="connsiteY33" fmla="*/ 749134 h 790698"/>
              <a:gd name="connsiteX34" fmla="*/ 686860 w 1696368"/>
              <a:gd name="connsiteY34" fmla="*/ 707570 h 790698"/>
              <a:gd name="connsiteX35" fmla="*/ 525536 w 1696368"/>
              <a:gd name="connsiteY35" fmla="*/ 707570 h 790698"/>
              <a:gd name="connsiteX36" fmla="*/ 567100 w 1696368"/>
              <a:gd name="connsiteY36" fmla="*/ 749134 h 790698"/>
              <a:gd name="connsiteX37" fmla="*/ 525536 w 1696368"/>
              <a:gd name="connsiteY37" fmla="*/ 790698 h 790698"/>
              <a:gd name="connsiteX38" fmla="*/ 483972 w 1696368"/>
              <a:gd name="connsiteY38" fmla="*/ 749134 h 790698"/>
              <a:gd name="connsiteX39" fmla="*/ 525536 w 1696368"/>
              <a:gd name="connsiteY39" fmla="*/ 707570 h 790698"/>
              <a:gd name="connsiteX40" fmla="*/ 364212 w 1696368"/>
              <a:gd name="connsiteY40" fmla="*/ 707570 h 790698"/>
              <a:gd name="connsiteX41" fmla="*/ 405776 w 1696368"/>
              <a:gd name="connsiteY41" fmla="*/ 749134 h 790698"/>
              <a:gd name="connsiteX42" fmla="*/ 364212 w 1696368"/>
              <a:gd name="connsiteY42" fmla="*/ 790698 h 790698"/>
              <a:gd name="connsiteX43" fmla="*/ 322648 w 1696368"/>
              <a:gd name="connsiteY43" fmla="*/ 749134 h 790698"/>
              <a:gd name="connsiteX44" fmla="*/ 364212 w 1696368"/>
              <a:gd name="connsiteY44" fmla="*/ 707570 h 790698"/>
              <a:gd name="connsiteX45" fmla="*/ 202888 w 1696368"/>
              <a:gd name="connsiteY45" fmla="*/ 707570 h 790698"/>
              <a:gd name="connsiteX46" fmla="*/ 244452 w 1696368"/>
              <a:gd name="connsiteY46" fmla="*/ 749134 h 790698"/>
              <a:gd name="connsiteX47" fmla="*/ 202888 w 1696368"/>
              <a:gd name="connsiteY47" fmla="*/ 790698 h 790698"/>
              <a:gd name="connsiteX48" fmla="*/ 161324 w 1696368"/>
              <a:gd name="connsiteY48" fmla="*/ 749134 h 790698"/>
              <a:gd name="connsiteX49" fmla="*/ 202888 w 1696368"/>
              <a:gd name="connsiteY49" fmla="*/ 707570 h 790698"/>
              <a:gd name="connsiteX50" fmla="*/ 41564 w 1696368"/>
              <a:gd name="connsiteY50" fmla="*/ 707570 h 790698"/>
              <a:gd name="connsiteX51" fmla="*/ 83128 w 1696368"/>
              <a:gd name="connsiteY51" fmla="*/ 749134 h 790698"/>
              <a:gd name="connsiteX52" fmla="*/ 41564 w 1696368"/>
              <a:gd name="connsiteY52" fmla="*/ 790698 h 790698"/>
              <a:gd name="connsiteX53" fmla="*/ 0 w 1696368"/>
              <a:gd name="connsiteY53" fmla="*/ 749134 h 790698"/>
              <a:gd name="connsiteX54" fmla="*/ 41564 w 1696368"/>
              <a:gd name="connsiteY54" fmla="*/ 707570 h 790698"/>
              <a:gd name="connsiteX55" fmla="*/ 1654804 w 1696368"/>
              <a:gd name="connsiteY55" fmla="*/ 566056 h 790698"/>
              <a:gd name="connsiteX56" fmla="*/ 1696368 w 1696368"/>
              <a:gd name="connsiteY56" fmla="*/ 607620 h 790698"/>
              <a:gd name="connsiteX57" fmla="*/ 1654804 w 1696368"/>
              <a:gd name="connsiteY57" fmla="*/ 649184 h 790698"/>
              <a:gd name="connsiteX58" fmla="*/ 1613240 w 1696368"/>
              <a:gd name="connsiteY58" fmla="*/ 607620 h 790698"/>
              <a:gd name="connsiteX59" fmla="*/ 1654804 w 1696368"/>
              <a:gd name="connsiteY59" fmla="*/ 566056 h 790698"/>
              <a:gd name="connsiteX60" fmla="*/ 1493480 w 1696368"/>
              <a:gd name="connsiteY60" fmla="*/ 566056 h 790698"/>
              <a:gd name="connsiteX61" fmla="*/ 1535044 w 1696368"/>
              <a:gd name="connsiteY61" fmla="*/ 607620 h 790698"/>
              <a:gd name="connsiteX62" fmla="*/ 1493480 w 1696368"/>
              <a:gd name="connsiteY62" fmla="*/ 649184 h 790698"/>
              <a:gd name="connsiteX63" fmla="*/ 1451916 w 1696368"/>
              <a:gd name="connsiteY63" fmla="*/ 607620 h 790698"/>
              <a:gd name="connsiteX64" fmla="*/ 1493480 w 1696368"/>
              <a:gd name="connsiteY64" fmla="*/ 566056 h 790698"/>
              <a:gd name="connsiteX65" fmla="*/ 1332156 w 1696368"/>
              <a:gd name="connsiteY65" fmla="*/ 566056 h 790698"/>
              <a:gd name="connsiteX66" fmla="*/ 1373720 w 1696368"/>
              <a:gd name="connsiteY66" fmla="*/ 607620 h 790698"/>
              <a:gd name="connsiteX67" fmla="*/ 1332156 w 1696368"/>
              <a:gd name="connsiteY67" fmla="*/ 649184 h 790698"/>
              <a:gd name="connsiteX68" fmla="*/ 1290592 w 1696368"/>
              <a:gd name="connsiteY68" fmla="*/ 607620 h 790698"/>
              <a:gd name="connsiteX69" fmla="*/ 1332156 w 1696368"/>
              <a:gd name="connsiteY69" fmla="*/ 566056 h 790698"/>
              <a:gd name="connsiteX70" fmla="*/ 1170832 w 1696368"/>
              <a:gd name="connsiteY70" fmla="*/ 566056 h 790698"/>
              <a:gd name="connsiteX71" fmla="*/ 1212396 w 1696368"/>
              <a:gd name="connsiteY71" fmla="*/ 607620 h 790698"/>
              <a:gd name="connsiteX72" fmla="*/ 1170832 w 1696368"/>
              <a:gd name="connsiteY72" fmla="*/ 649184 h 790698"/>
              <a:gd name="connsiteX73" fmla="*/ 1129268 w 1696368"/>
              <a:gd name="connsiteY73" fmla="*/ 607620 h 790698"/>
              <a:gd name="connsiteX74" fmla="*/ 1170832 w 1696368"/>
              <a:gd name="connsiteY74" fmla="*/ 566056 h 790698"/>
              <a:gd name="connsiteX75" fmla="*/ 1009508 w 1696368"/>
              <a:gd name="connsiteY75" fmla="*/ 566056 h 790698"/>
              <a:gd name="connsiteX76" fmla="*/ 1051072 w 1696368"/>
              <a:gd name="connsiteY76" fmla="*/ 607620 h 790698"/>
              <a:gd name="connsiteX77" fmla="*/ 1009508 w 1696368"/>
              <a:gd name="connsiteY77" fmla="*/ 649184 h 790698"/>
              <a:gd name="connsiteX78" fmla="*/ 967944 w 1696368"/>
              <a:gd name="connsiteY78" fmla="*/ 607620 h 790698"/>
              <a:gd name="connsiteX79" fmla="*/ 1009508 w 1696368"/>
              <a:gd name="connsiteY79" fmla="*/ 566056 h 790698"/>
              <a:gd name="connsiteX80" fmla="*/ 848184 w 1696368"/>
              <a:gd name="connsiteY80" fmla="*/ 566056 h 790698"/>
              <a:gd name="connsiteX81" fmla="*/ 889748 w 1696368"/>
              <a:gd name="connsiteY81" fmla="*/ 607620 h 790698"/>
              <a:gd name="connsiteX82" fmla="*/ 848184 w 1696368"/>
              <a:gd name="connsiteY82" fmla="*/ 649184 h 790698"/>
              <a:gd name="connsiteX83" fmla="*/ 806620 w 1696368"/>
              <a:gd name="connsiteY83" fmla="*/ 607620 h 790698"/>
              <a:gd name="connsiteX84" fmla="*/ 848184 w 1696368"/>
              <a:gd name="connsiteY84" fmla="*/ 566056 h 790698"/>
              <a:gd name="connsiteX85" fmla="*/ 686860 w 1696368"/>
              <a:gd name="connsiteY85" fmla="*/ 566056 h 790698"/>
              <a:gd name="connsiteX86" fmla="*/ 728424 w 1696368"/>
              <a:gd name="connsiteY86" fmla="*/ 607620 h 790698"/>
              <a:gd name="connsiteX87" fmla="*/ 686860 w 1696368"/>
              <a:gd name="connsiteY87" fmla="*/ 649184 h 790698"/>
              <a:gd name="connsiteX88" fmla="*/ 645296 w 1696368"/>
              <a:gd name="connsiteY88" fmla="*/ 607620 h 790698"/>
              <a:gd name="connsiteX89" fmla="*/ 686860 w 1696368"/>
              <a:gd name="connsiteY89" fmla="*/ 566056 h 790698"/>
              <a:gd name="connsiteX90" fmla="*/ 525536 w 1696368"/>
              <a:gd name="connsiteY90" fmla="*/ 566056 h 790698"/>
              <a:gd name="connsiteX91" fmla="*/ 567100 w 1696368"/>
              <a:gd name="connsiteY91" fmla="*/ 607620 h 790698"/>
              <a:gd name="connsiteX92" fmla="*/ 525536 w 1696368"/>
              <a:gd name="connsiteY92" fmla="*/ 649184 h 790698"/>
              <a:gd name="connsiteX93" fmla="*/ 483972 w 1696368"/>
              <a:gd name="connsiteY93" fmla="*/ 607620 h 790698"/>
              <a:gd name="connsiteX94" fmla="*/ 525536 w 1696368"/>
              <a:gd name="connsiteY94" fmla="*/ 566056 h 790698"/>
              <a:gd name="connsiteX95" fmla="*/ 364212 w 1696368"/>
              <a:gd name="connsiteY95" fmla="*/ 566056 h 790698"/>
              <a:gd name="connsiteX96" fmla="*/ 405776 w 1696368"/>
              <a:gd name="connsiteY96" fmla="*/ 607620 h 790698"/>
              <a:gd name="connsiteX97" fmla="*/ 364212 w 1696368"/>
              <a:gd name="connsiteY97" fmla="*/ 649184 h 790698"/>
              <a:gd name="connsiteX98" fmla="*/ 322648 w 1696368"/>
              <a:gd name="connsiteY98" fmla="*/ 607620 h 790698"/>
              <a:gd name="connsiteX99" fmla="*/ 364212 w 1696368"/>
              <a:gd name="connsiteY99" fmla="*/ 566056 h 790698"/>
              <a:gd name="connsiteX100" fmla="*/ 202888 w 1696368"/>
              <a:gd name="connsiteY100" fmla="*/ 566056 h 790698"/>
              <a:gd name="connsiteX101" fmla="*/ 244452 w 1696368"/>
              <a:gd name="connsiteY101" fmla="*/ 607620 h 790698"/>
              <a:gd name="connsiteX102" fmla="*/ 202888 w 1696368"/>
              <a:gd name="connsiteY102" fmla="*/ 649184 h 790698"/>
              <a:gd name="connsiteX103" fmla="*/ 161324 w 1696368"/>
              <a:gd name="connsiteY103" fmla="*/ 607620 h 790698"/>
              <a:gd name="connsiteX104" fmla="*/ 202888 w 1696368"/>
              <a:gd name="connsiteY104" fmla="*/ 566056 h 790698"/>
              <a:gd name="connsiteX105" fmla="*/ 41564 w 1696368"/>
              <a:gd name="connsiteY105" fmla="*/ 566056 h 790698"/>
              <a:gd name="connsiteX106" fmla="*/ 83128 w 1696368"/>
              <a:gd name="connsiteY106" fmla="*/ 607620 h 790698"/>
              <a:gd name="connsiteX107" fmla="*/ 41564 w 1696368"/>
              <a:gd name="connsiteY107" fmla="*/ 649184 h 790698"/>
              <a:gd name="connsiteX108" fmla="*/ 0 w 1696368"/>
              <a:gd name="connsiteY108" fmla="*/ 607620 h 790698"/>
              <a:gd name="connsiteX109" fmla="*/ 41564 w 1696368"/>
              <a:gd name="connsiteY109" fmla="*/ 566056 h 790698"/>
              <a:gd name="connsiteX110" fmla="*/ 1654804 w 1696368"/>
              <a:gd name="connsiteY110" fmla="*/ 424542 h 790698"/>
              <a:gd name="connsiteX111" fmla="*/ 1696368 w 1696368"/>
              <a:gd name="connsiteY111" fmla="*/ 466106 h 790698"/>
              <a:gd name="connsiteX112" fmla="*/ 1654804 w 1696368"/>
              <a:gd name="connsiteY112" fmla="*/ 507670 h 790698"/>
              <a:gd name="connsiteX113" fmla="*/ 1613240 w 1696368"/>
              <a:gd name="connsiteY113" fmla="*/ 466106 h 790698"/>
              <a:gd name="connsiteX114" fmla="*/ 1654804 w 1696368"/>
              <a:gd name="connsiteY114" fmla="*/ 424542 h 790698"/>
              <a:gd name="connsiteX115" fmla="*/ 1493480 w 1696368"/>
              <a:gd name="connsiteY115" fmla="*/ 424542 h 790698"/>
              <a:gd name="connsiteX116" fmla="*/ 1535044 w 1696368"/>
              <a:gd name="connsiteY116" fmla="*/ 466106 h 790698"/>
              <a:gd name="connsiteX117" fmla="*/ 1493480 w 1696368"/>
              <a:gd name="connsiteY117" fmla="*/ 507670 h 790698"/>
              <a:gd name="connsiteX118" fmla="*/ 1451916 w 1696368"/>
              <a:gd name="connsiteY118" fmla="*/ 466106 h 790698"/>
              <a:gd name="connsiteX119" fmla="*/ 1493480 w 1696368"/>
              <a:gd name="connsiteY119" fmla="*/ 424542 h 790698"/>
              <a:gd name="connsiteX120" fmla="*/ 1332156 w 1696368"/>
              <a:gd name="connsiteY120" fmla="*/ 424542 h 790698"/>
              <a:gd name="connsiteX121" fmla="*/ 1373720 w 1696368"/>
              <a:gd name="connsiteY121" fmla="*/ 466106 h 790698"/>
              <a:gd name="connsiteX122" fmla="*/ 1332156 w 1696368"/>
              <a:gd name="connsiteY122" fmla="*/ 507670 h 790698"/>
              <a:gd name="connsiteX123" fmla="*/ 1290592 w 1696368"/>
              <a:gd name="connsiteY123" fmla="*/ 466106 h 790698"/>
              <a:gd name="connsiteX124" fmla="*/ 1332156 w 1696368"/>
              <a:gd name="connsiteY124" fmla="*/ 424542 h 790698"/>
              <a:gd name="connsiteX125" fmla="*/ 1170832 w 1696368"/>
              <a:gd name="connsiteY125" fmla="*/ 424542 h 790698"/>
              <a:gd name="connsiteX126" fmla="*/ 1212396 w 1696368"/>
              <a:gd name="connsiteY126" fmla="*/ 466106 h 790698"/>
              <a:gd name="connsiteX127" fmla="*/ 1170832 w 1696368"/>
              <a:gd name="connsiteY127" fmla="*/ 507670 h 790698"/>
              <a:gd name="connsiteX128" fmla="*/ 1129268 w 1696368"/>
              <a:gd name="connsiteY128" fmla="*/ 466106 h 790698"/>
              <a:gd name="connsiteX129" fmla="*/ 1170832 w 1696368"/>
              <a:gd name="connsiteY129" fmla="*/ 424542 h 790698"/>
              <a:gd name="connsiteX130" fmla="*/ 1009508 w 1696368"/>
              <a:gd name="connsiteY130" fmla="*/ 424542 h 790698"/>
              <a:gd name="connsiteX131" fmla="*/ 1051072 w 1696368"/>
              <a:gd name="connsiteY131" fmla="*/ 466106 h 790698"/>
              <a:gd name="connsiteX132" fmla="*/ 1009508 w 1696368"/>
              <a:gd name="connsiteY132" fmla="*/ 507670 h 790698"/>
              <a:gd name="connsiteX133" fmla="*/ 967944 w 1696368"/>
              <a:gd name="connsiteY133" fmla="*/ 466106 h 790698"/>
              <a:gd name="connsiteX134" fmla="*/ 1009508 w 1696368"/>
              <a:gd name="connsiteY134" fmla="*/ 424542 h 790698"/>
              <a:gd name="connsiteX135" fmla="*/ 848184 w 1696368"/>
              <a:gd name="connsiteY135" fmla="*/ 424542 h 790698"/>
              <a:gd name="connsiteX136" fmla="*/ 889748 w 1696368"/>
              <a:gd name="connsiteY136" fmla="*/ 466106 h 790698"/>
              <a:gd name="connsiteX137" fmla="*/ 848184 w 1696368"/>
              <a:gd name="connsiteY137" fmla="*/ 507670 h 790698"/>
              <a:gd name="connsiteX138" fmla="*/ 806620 w 1696368"/>
              <a:gd name="connsiteY138" fmla="*/ 466106 h 790698"/>
              <a:gd name="connsiteX139" fmla="*/ 848184 w 1696368"/>
              <a:gd name="connsiteY139" fmla="*/ 424542 h 790698"/>
              <a:gd name="connsiteX140" fmla="*/ 686860 w 1696368"/>
              <a:gd name="connsiteY140" fmla="*/ 424542 h 790698"/>
              <a:gd name="connsiteX141" fmla="*/ 728424 w 1696368"/>
              <a:gd name="connsiteY141" fmla="*/ 466106 h 790698"/>
              <a:gd name="connsiteX142" fmla="*/ 686860 w 1696368"/>
              <a:gd name="connsiteY142" fmla="*/ 507670 h 790698"/>
              <a:gd name="connsiteX143" fmla="*/ 645296 w 1696368"/>
              <a:gd name="connsiteY143" fmla="*/ 466106 h 790698"/>
              <a:gd name="connsiteX144" fmla="*/ 686860 w 1696368"/>
              <a:gd name="connsiteY144" fmla="*/ 424542 h 790698"/>
              <a:gd name="connsiteX145" fmla="*/ 525536 w 1696368"/>
              <a:gd name="connsiteY145" fmla="*/ 424542 h 790698"/>
              <a:gd name="connsiteX146" fmla="*/ 567100 w 1696368"/>
              <a:gd name="connsiteY146" fmla="*/ 466106 h 790698"/>
              <a:gd name="connsiteX147" fmla="*/ 525536 w 1696368"/>
              <a:gd name="connsiteY147" fmla="*/ 507670 h 790698"/>
              <a:gd name="connsiteX148" fmla="*/ 483972 w 1696368"/>
              <a:gd name="connsiteY148" fmla="*/ 466106 h 790698"/>
              <a:gd name="connsiteX149" fmla="*/ 525536 w 1696368"/>
              <a:gd name="connsiteY149" fmla="*/ 424542 h 790698"/>
              <a:gd name="connsiteX150" fmla="*/ 364212 w 1696368"/>
              <a:gd name="connsiteY150" fmla="*/ 424542 h 790698"/>
              <a:gd name="connsiteX151" fmla="*/ 405776 w 1696368"/>
              <a:gd name="connsiteY151" fmla="*/ 466106 h 790698"/>
              <a:gd name="connsiteX152" fmla="*/ 364212 w 1696368"/>
              <a:gd name="connsiteY152" fmla="*/ 507670 h 790698"/>
              <a:gd name="connsiteX153" fmla="*/ 322648 w 1696368"/>
              <a:gd name="connsiteY153" fmla="*/ 466106 h 790698"/>
              <a:gd name="connsiteX154" fmla="*/ 364212 w 1696368"/>
              <a:gd name="connsiteY154" fmla="*/ 424542 h 790698"/>
              <a:gd name="connsiteX155" fmla="*/ 202888 w 1696368"/>
              <a:gd name="connsiteY155" fmla="*/ 424542 h 790698"/>
              <a:gd name="connsiteX156" fmla="*/ 244452 w 1696368"/>
              <a:gd name="connsiteY156" fmla="*/ 466106 h 790698"/>
              <a:gd name="connsiteX157" fmla="*/ 202888 w 1696368"/>
              <a:gd name="connsiteY157" fmla="*/ 507670 h 790698"/>
              <a:gd name="connsiteX158" fmla="*/ 161324 w 1696368"/>
              <a:gd name="connsiteY158" fmla="*/ 466106 h 790698"/>
              <a:gd name="connsiteX159" fmla="*/ 202888 w 1696368"/>
              <a:gd name="connsiteY159" fmla="*/ 424542 h 790698"/>
              <a:gd name="connsiteX160" fmla="*/ 41564 w 1696368"/>
              <a:gd name="connsiteY160" fmla="*/ 424542 h 790698"/>
              <a:gd name="connsiteX161" fmla="*/ 83128 w 1696368"/>
              <a:gd name="connsiteY161" fmla="*/ 466106 h 790698"/>
              <a:gd name="connsiteX162" fmla="*/ 41564 w 1696368"/>
              <a:gd name="connsiteY162" fmla="*/ 507670 h 790698"/>
              <a:gd name="connsiteX163" fmla="*/ 0 w 1696368"/>
              <a:gd name="connsiteY163" fmla="*/ 466106 h 790698"/>
              <a:gd name="connsiteX164" fmla="*/ 41564 w 1696368"/>
              <a:gd name="connsiteY164" fmla="*/ 424542 h 790698"/>
              <a:gd name="connsiteX165" fmla="*/ 1654804 w 1696368"/>
              <a:gd name="connsiteY165" fmla="*/ 283028 h 790698"/>
              <a:gd name="connsiteX166" fmla="*/ 1696368 w 1696368"/>
              <a:gd name="connsiteY166" fmla="*/ 324592 h 790698"/>
              <a:gd name="connsiteX167" fmla="*/ 1654804 w 1696368"/>
              <a:gd name="connsiteY167" fmla="*/ 366156 h 790698"/>
              <a:gd name="connsiteX168" fmla="*/ 1613240 w 1696368"/>
              <a:gd name="connsiteY168" fmla="*/ 324592 h 790698"/>
              <a:gd name="connsiteX169" fmla="*/ 1654804 w 1696368"/>
              <a:gd name="connsiteY169" fmla="*/ 283028 h 790698"/>
              <a:gd name="connsiteX170" fmla="*/ 1493480 w 1696368"/>
              <a:gd name="connsiteY170" fmla="*/ 283028 h 790698"/>
              <a:gd name="connsiteX171" fmla="*/ 1535044 w 1696368"/>
              <a:gd name="connsiteY171" fmla="*/ 324592 h 790698"/>
              <a:gd name="connsiteX172" fmla="*/ 1493480 w 1696368"/>
              <a:gd name="connsiteY172" fmla="*/ 366156 h 790698"/>
              <a:gd name="connsiteX173" fmla="*/ 1451916 w 1696368"/>
              <a:gd name="connsiteY173" fmla="*/ 324592 h 790698"/>
              <a:gd name="connsiteX174" fmla="*/ 1493480 w 1696368"/>
              <a:gd name="connsiteY174" fmla="*/ 283028 h 790698"/>
              <a:gd name="connsiteX175" fmla="*/ 1332156 w 1696368"/>
              <a:gd name="connsiteY175" fmla="*/ 283028 h 790698"/>
              <a:gd name="connsiteX176" fmla="*/ 1373720 w 1696368"/>
              <a:gd name="connsiteY176" fmla="*/ 324592 h 790698"/>
              <a:gd name="connsiteX177" fmla="*/ 1332156 w 1696368"/>
              <a:gd name="connsiteY177" fmla="*/ 366156 h 790698"/>
              <a:gd name="connsiteX178" fmla="*/ 1290592 w 1696368"/>
              <a:gd name="connsiteY178" fmla="*/ 324592 h 790698"/>
              <a:gd name="connsiteX179" fmla="*/ 1332156 w 1696368"/>
              <a:gd name="connsiteY179" fmla="*/ 283028 h 790698"/>
              <a:gd name="connsiteX180" fmla="*/ 1170832 w 1696368"/>
              <a:gd name="connsiteY180" fmla="*/ 283028 h 790698"/>
              <a:gd name="connsiteX181" fmla="*/ 1212396 w 1696368"/>
              <a:gd name="connsiteY181" fmla="*/ 324592 h 790698"/>
              <a:gd name="connsiteX182" fmla="*/ 1170832 w 1696368"/>
              <a:gd name="connsiteY182" fmla="*/ 366156 h 790698"/>
              <a:gd name="connsiteX183" fmla="*/ 1129268 w 1696368"/>
              <a:gd name="connsiteY183" fmla="*/ 324592 h 790698"/>
              <a:gd name="connsiteX184" fmla="*/ 1170832 w 1696368"/>
              <a:gd name="connsiteY184" fmla="*/ 283028 h 790698"/>
              <a:gd name="connsiteX185" fmla="*/ 1009508 w 1696368"/>
              <a:gd name="connsiteY185" fmla="*/ 283028 h 790698"/>
              <a:gd name="connsiteX186" fmla="*/ 1051072 w 1696368"/>
              <a:gd name="connsiteY186" fmla="*/ 324592 h 790698"/>
              <a:gd name="connsiteX187" fmla="*/ 1009508 w 1696368"/>
              <a:gd name="connsiteY187" fmla="*/ 366156 h 790698"/>
              <a:gd name="connsiteX188" fmla="*/ 967944 w 1696368"/>
              <a:gd name="connsiteY188" fmla="*/ 324592 h 790698"/>
              <a:gd name="connsiteX189" fmla="*/ 1009508 w 1696368"/>
              <a:gd name="connsiteY189" fmla="*/ 283028 h 790698"/>
              <a:gd name="connsiteX190" fmla="*/ 848184 w 1696368"/>
              <a:gd name="connsiteY190" fmla="*/ 283028 h 790698"/>
              <a:gd name="connsiteX191" fmla="*/ 889748 w 1696368"/>
              <a:gd name="connsiteY191" fmla="*/ 324592 h 790698"/>
              <a:gd name="connsiteX192" fmla="*/ 848184 w 1696368"/>
              <a:gd name="connsiteY192" fmla="*/ 366156 h 790698"/>
              <a:gd name="connsiteX193" fmla="*/ 806620 w 1696368"/>
              <a:gd name="connsiteY193" fmla="*/ 324592 h 790698"/>
              <a:gd name="connsiteX194" fmla="*/ 848184 w 1696368"/>
              <a:gd name="connsiteY194" fmla="*/ 283028 h 790698"/>
              <a:gd name="connsiteX195" fmla="*/ 686860 w 1696368"/>
              <a:gd name="connsiteY195" fmla="*/ 283028 h 790698"/>
              <a:gd name="connsiteX196" fmla="*/ 728424 w 1696368"/>
              <a:gd name="connsiteY196" fmla="*/ 324592 h 790698"/>
              <a:gd name="connsiteX197" fmla="*/ 686860 w 1696368"/>
              <a:gd name="connsiteY197" fmla="*/ 366156 h 790698"/>
              <a:gd name="connsiteX198" fmla="*/ 645296 w 1696368"/>
              <a:gd name="connsiteY198" fmla="*/ 324592 h 790698"/>
              <a:gd name="connsiteX199" fmla="*/ 686860 w 1696368"/>
              <a:gd name="connsiteY199" fmla="*/ 283028 h 790698"/>
              <a:gd name="connsiteX200" fmla="*/ 525536 w 1696368"/>
              <a:gd name="connsiteY200" fmla="*/ 283028 h 790698"/>
              <a:gd name="connsiteX201" fmla="*/ 567100 w 1696368"/>
              <a:gd name="connsiteY201" fmla="*/ 324592 h 790698"/>
              <a:gd name="connsiteX202" fmla="*/ 525536 w 1696368"/>
              <a:gd name="connsiteY202" fmla="*/ 366156 h 790698"/>
              <a:gd name="connsiteX203" fmla="*/ 483972 w 1696368"/>
              <a:gd name="connsiteY203" fmla="*/ 324592 h 790698"/>
              <a:gd name="connsiteX204" fmla="*/ 525536 w 1696368"/>
              <a:gd name="connsiteY204" fmla="*/ 283028 h 790698"/>
              <a:gd name="connsiteX205" fmla="*/ 364212 w 1696368"/>
              <a:gd name="connsiteY205" fmla="*/ 283028 h 790698"/>
              <a:gd name="connsiteX206" fmla="*/ 405776 w 1696368"/>
              <a:gd name="connsiteY206" fmla="*/ 324592 h 790698"/>
              <a:gd name="connsiteX207" fmla="*/ 364212 w 1696368"/>
              <a:gd name="connsiteY207" fmla="*/ 366156 h 790698"/>
              <a:gd name="connsiteX208" fmla="*/ 322648 w 1696368"/>
              <a:gd name="connsiteY208" fmla="*/ 324592 h 790698"/>
              <a:gd name="connsiteX209" fmla="*/ 364212 w 1696368"/>
              <a:gd name="connsiteY209" fmla="*/ 283028 h 790698"/>
              <a:gd name="connsiteX210" fmla="*/ 202888 w 1696368"/>
              <a:gd name="connsiteY210" fmla="*/ 283028 h 790698"/>
              <a:gd name="connsiteX211" fmla="*/ 244452 w 1696368"/>
              <a:gd name="connsiteY211" fmla="*/ 324592 h 790698"/>
              <a:gd name="connsiteX212" fmla="*/ 202888 w 1696368"/>
              <a:gd name="connsiteY212" fmla="*/ 366156 h 790698"/>
              <a:gd name="connsiteX213" fmla="*/ 161324 w 1696368"/>
              <a:gd name="connsiteY213" fmla="*/ 324592 h 790698"/>
              <a:gd name="connsiteX214" fmla="*/ 202888 w 1696368"/>
              <a:gd name="connsiteY214" fmla="*/ 283028 h 790698"/>
              <a:gd name="connsiteX215" fmla="*/ 41564 w 1696368"/>
              <a:gd name="connsiteY215" fmla="*/ 283028 h 790698"/>
              <a:gd name="connsiteX216" fmla="*/ 83128 w 1696368"/>
              <a:gd name="connsiteY216" fmla="*/ 324592 h 790698"/>
              <a:gd name="connsiteX217" fmla="*/ 41564 w 1696368"/>
              <a:gd name="connsiteY217" fmla="*/ 366156 h 790698"/>
              <a:gd name="connsiteX218" fmla="*/ 0 w 1696368"/>
              <a:gd name="connsiteY218" fmla="*/ 324592 h 790698"/>
              <a:gd name="connsiteX219" fmla="*/ 41564 w 1696368"/>
              <a:gd name="connsiteY219" fmla="*/ 283028 h 790698"/>
              <a:gd name="connsiteX220" fmla="*/ 1654804 w 1696368"/>
              <a:gd name="connsiteY220" fmla="*/ 141514 h 790698"/>
              <a:gd name="connsiteX221" fmla="*/ 1696368 w 1696368"/>
              <a:gd name="connsiteY221" fmla="*/ 183078 h 790698"/>
              <a:gd name="connsiteX222" fmla="*/ 1654804 w 1696368"/>
              <a:gd name="connsiteY222" fmla="*/ 224642 h 790698"/>
              <a:gd name="connsiteX223" fmla="*/ 1613240 w 1696368"/>
              <a:gd name="connsiteY223" fmla="*/ 183078 h 790698"/>
              <a:gd name="connsiteX224" fmla="*/ 1654804 w 1696368"/>
              <a:gd name="connsiteY224" fmla="*/ 141514 h 790698"/>
              <a:gd name="connsiteX225" fmla="*/ 1493480 w 1696368"/>
              <a:gd name="connsiteY225" fmla="*/ 141514 h 790698"/>
              <a:gd name="connsiteX226" fmla="*/ 1535044 w 1696368"/>
              <a:gd name="connsiteY226" fmla="*/ 183078 h 790698"/>
              <a:gd name="connsiteX227" fmla="*/ 1493480 w 1696368"/>
              <a:gd name="connsiteY227" fmla="*/ 224642 h 790698"/>
              <a:gd name="connsiteX228" fmla="*/ 1451916 w 1696368"/>
              <a:gd name="connsiteY228" fmla="*/ 183078 h 790698"/>
              <a:gd name="connsiteX229" fmla="*/ 1493480 w 1696368"/>
              <a:gd name="connsiteY229" fmla="*/ 141514 h 790698"/>
              <a:gd name="connsiteX230" fmla="*/ 1332156 w 1696368"/>
              <a:gd name="connsiteY230" fmla="*/ 141514 h 790698"/>
              <a:gd name="connsiteX231" fmla="*/ 1373720 w 1696368"/>
              <a:gd name="connsiteY231" fmla="*/ 183078 h 790698"/>
              <a:gd name="connsiteX232" fmla="*/ 1332156 w 1696368"/>
              <a:gd name="connsiteY232" fmla="*/ 224642 h 790698"/>
              <a:gd name="connsiteX233" fmla="*/ 1290592 w 1696368"/>
              <a:gd name="connsiteY233" fmla="*/ 183078 h 790698"/>
              <a:gd name="connsiteX234" fmla="*/ 1332156 w 1696368"/>
              <a:gd name="connsiteY234" fmla="*/ 141514 h 790698"/>
              <a:gd name="connsiteX235" fmla="*/ 1170832 w 1696368"/>
              <a:gd name="connsiteY235" fmla="*/ 141514 h 790698"/>
              <a:gd name="connsiteX236" fmla="*/ 1212396 w 1696368"/>
              <a:gd name="connsiteY236" fmla="*/ 183078 h 790698"/>
              <a:gd name="connsiteX237" fmla="*/ 1170832 w 1696368"/>
              <a:gd name="connsiteY237" fmla="*/ 224642 h 790698"/>
              <a:gd name="connsiteX238" fmla="*/ 1129268 w 1696368"/>
              <a:gd name="connsiteY238" fmla="*/ 183078 h 790698"/>
              <a:gd name="connsiteX239" fmla="*/ 1170832 w 1696368"/>
              <a:gd name="connsiteY239" fmla="*/ 141514 h 790698"/>
              <a:gd name="connsiteX240" fmla="*/ 1009508 w 1696368"/>
              <a:gd name="connsiteY240" fmla="*/ 141514 h 790698"/>
              <a:gd name="connsiteX241" fmla="*/ 1051072 w 1696368"/>
              <a:gd name="connsiteY241" fmla="*/ 183078 h 790698"/>
              <a:gd name="connsiteX242" fmla="*/ 1009508 w 1696368"/>
              <a:gd name="connsiteY242" fmla="*/ 224642 h 790698"/>
              <a:gd name="connsiteX243" fmla="*/ 967944 w 1696368"/>
              <a:gd name="connsiteY243" fmla="*/ 183078 h 790698"/>
              <a:gd name="connsiteX244" fmla="*/ 1009508 w 1696368"/>
              <a:gd name="connsiteY244" fmla="*/ 141514 h 790698"/>
              <a:gd name="connsiteX245" fmla="*/ 848184 w 1696368"/>
              <a:gd name="connsiteY245" fmla="*/ 141514 h 790698"/>
              <a:gd name="connsiteX246" fmla="*/ 889748 w 1696368"/>
              <a:gd name="connsiteY246" fmla="*/ 183078 h 790698"/>
              <a:gd name="connsiteX247" fmla="*/ 848184 w 1696368"/>
              <a:gd name="connsiteY247" fmla="*/ 224642 h 790698"/>
              <a:gd name="connsiteX248" fmla="*/ 806620 w 1696368"/>
              <a:gd name="connsiteY248" fmla="*/ 183078 h 790698"/>
              <a:gd name="connsiteX249" fmla="*/ 848184 w 1696368"/>
              <a:gd name="connsiteY249" fmla="*/ 141514 h 790698"/>
              <a:gd name="connsiteX250" fmla="*/ 686860 w 1696368"/>
              <a:gd name="connsiteY250" fmla="*/ 141514 h 790698"/>
              <a:gd name="connsiteX251" fmla="*/ 728424 w 1696368"/>
              <a:gd name="connsiteY251" fmla="*/ 183078 h 790698"/>
              <a:gd name="connsiteX252" fmla="*/ 686860 w 1696368"/>
              <a:gd name="connsiteY252" fmla="*/ 224642 h 790698"/>
              <a:gd name="connsiteX253" fmla="*/ 645296 w 1696368"/>
              <a:gd name="connsiteY253" fmla="*/ 183078 h 790698"/>
              <a:gd name="connsiteX254" fmla="*/ 686860 w 1696368"/>
              <a:gd name="connsiteY254" fmla="*/ 141514 h 790698"/>
              <a:gd name="connsiteX255" fmla="*/ 525536 w 1696368"/>
              <a:gd name="connsiteY255" fmla="*/ 141514 h 790698"/>
              <a:gd name="connsiteX256" fmla="*/ 567100 w 1696368"/>
              <a:gd name="connsiteY256" fmla="*/ 183078 h 790698"/>
              <a:gd name="connsiteX257" fmla="*/ 525536 w 1696368"/>
              <a:gd name="connsiteY257" fmla="*/ 224642 h 790698"/>
              <a:gd name="connsiteX258" fmla="*/ 483972 w 1696368"/>
              <a:gd name="connsiteY258" fmla="*/ 183078 h 790698"/>
              <a:gd name="connsiteX259" fmla="*/ 525536 w 1696368"/>
              <a:gd name="connsiteY259" fmla="*/ 141514 h 790698"/>
              <a:gd name="connsiteX260" fmla="*/ 364212 w 1696368"/>
              <a:gd name="connsiteY260" fmla="*/ 141514 h 790698"/>
              <a:gd name="connsiteX261" fmla="*/ 405776 w 1696368"/>
              <a:gd name="connsiteY261" fmla="*/ 183078 h 790698"/>
              <a:gd name="connsiteX262" fmla="*/ 364212 w 1696368"/>
              <a:gd name="connsiteY262" fmla="*/ 224642 h 790698"/>
              <a:gd name="connsiteX263" fmla="*/ 322648 w 1696368"/>
              <a:gd name="connsiteY263" fmla="*/ 183078 h 790698"/>
              <a:gd name="connsiteX264" fmla="*/ 364212 w 1696368"/>
              <a:gd name="connsiteY264" fmla="*/ 141514 h 790698"/>
              <a:gd name="connsiteX265" fmla="*/ 202888 w 1696368"/>
              <a:gd name="connsiteY265" fmla="*/ 141514 h 790698"/>
              <a:gd name="connsiteX266" fmla="*/ 244452 w 1696368"/>
              <a:gd name="connsiteY266" fmla="*/ 183078 h 790698"/>
              <a:gd name="connsiteX267" fmla="*/ 202888 w 1696368"/>
              <a:gd name="connsiteY267" fmla="*/ 224642 h 790698"/>
              <a:gd name="connsiteX268" fmla="*/ 161324 w 1696368"/>
              <a:gd name="connsiteY268" fmla="*/ 183078 h 790698"/>
              <a:gd name="connsiteX269" fmla="*/ 202888 w 1696368"/>
              <a:gd name="connsiteY269" fmla="*/ 141514 h 790698"/>
              <a:gd name="connsiteX270" fmla="*/ 41564 w 1696368"/>
              <a:gd name="connsiteY270" fmla="*/ 141514 h 790698"/>
              <a:gd name="connsiteX271" fmla="*/ 83128 w 1696368"/>
              <a:gd name="connsiteY271" fmla="*/ 183078 h 790698"/>
              <a:gd name="connsiteX272" fmla="*/ 41564 w 1696368"/>
              <a:gd name="connsiteY272" fmla="*/ 224642 h 790698"/>
              <a:gd name="connsiteX273" fmla="*/ 0 w 1696368"/>
              <a:gd name="connsiteY273" fmla="*/ 183078 h 790698"/>
              <a:gd name="connsiteX274" fmla="*/ 41564 w 1696368"/>
              <a:gd name="connsiteY274" fmla="*/ 141514 h 790698"/>
              <a:gd name="connsiteX275" fmla="*/ 1654804 w 1696368"/>
              <a:gd name="connsiteY275" fmla="*/ 0 h 790698"/>
              <a:gd name="connsiteX276" fmla="*/ 1696368 w 1696368"/>
              <a:gd name="connsiteY276" fmla="*/ 41564 h 790698"/>
              <a:gd name="connsiteX277" fmla="*/ 1654804 w 1696368"/>
              <a:gd name="connsiteY277" fmla="*/ 83128 h 790698"/>
              <a:gd name="connsiteX278" fmla="*/ 1613240 w 1696368"/>
              <a:gd name="connsiteY278" fmla="*/ 41564 h 790698"/>
              <a:gd name="connsiteX279" fmla="*/ 1654804 w 1696368"/>
              <a:gd name="connsiteY279" fmla="*/ 0 h 790698"/>
              <a:gd name="connsiteX280" fmla="*/ 1493480 w 1696368"/>
              <a:gd name="connsiteY280" fmla="*/ 0 h 790698"/>
              <a:gd name="connsiteX281" fmla="*/ 1535044 w 1696368"/>
              <a:gd name="connsiteY281" fmla="*/ 41564 h 790698"/>
              <a:gd name="connsiteX282" fmla="*/ 1493480 w 1696368"/>
              <a:gd name="connsiteY282" fmla="*/ 83128 h 790698"/>
              <a:gd name="connsiteX283" fmla="*/ 1451916 w 1696368"/>
              <a:gd name="connsiteY283" fmla="*/ 41564 h 790698"/>
              <a:gd name="connsiteX284" fmla="*/ 1493480 w 1696368"/>
              <a:gd name="connsiteY284" fmla="*/ 0 h 790698"/>
              <a:gd name="connsiteX285" fmla="*/ 1332156 w 1696368"/>
              <a:gd name="connsiteY285" fmla="*/ 0 h 790698"/>
              <a:gd name="connsiteX286" fmla="*/ 1373720 w 1696368"/>
              <a:gd name="connsiteY286" fmla="*/ 41564 h 790698"/>
              <a:gd name="connsiteX287" fmla="*/ 1332156 w 1696368"/>
              <a:gd name="connsiteY287" fmla="*/ 83128 h 790698"/>
              <a:gd name="connsiteX288" fmla="*/ 1290592 w 1696368"/>
              <a:gd name="connsiteY288" fmla="*/ 41564 h 790698"/>
              <a:gd name="connsiteX289" fmla="*/ 1332156 w 1696368"/>
              <a:gd name="connsiteY289" fmla="*/ 0 h 790698"/>
              <a:gd name="connsiteX290" fmla="*/ 1170832 w 1696368"/>
              <a:gd name="connsiteY290" fmla="*/ 0 h 790698"/>
              <a:gd name="connsiteX291" fmla="*/ 1212396 w 1696368"/>
              <a:gd name="connsiteY291" fmla="*/ 41564 h 790698"/>
              <a:gd name="connsiteX292" fmla="*/ 1170832 w 1696368"/>
              <a:gd name="connsiteY292" fmla="*/ 83128 h 790698"/>
              <a:gd name="connsiteX293" fmla="*/ 1129268 w 1696368"/>
              <a:gd name="connsiteY293" fmla="*/ 41564 h 790698"/>
              <a:gd name="connsiteX294" fmla="*/ 1170832 w 1696368"/>
              <a:gd name="connsiteY294" fmla="*/ 0 h 790698"/>
              <a:gd name="connsiteX295" fmla="*/ 1009508 w 1696368"/>
              <a:gd name="connsiteY295" fmla="*/ 0 h 790698"/>
              <a:gd name="connsiteX296" fmla="*/ 1051072 w 1696368"/>
              <a:gd name="connsiteY296" fmla="*/ 41564 h 790698"/>
              <a:gd name="connsiteX297" fmla="*/ 1009508 w 1696368"/>
              <a:gd name="connsiteY297" fmla="*/ 83128 h 790698"/>
              <a:gd name="connsiteX298" fmla="*/ 967944 w 1696368"/>
              <a:gd name="connsiteY298" fmla="*/ 41564 h 790698"/>
              <a:gd name="connsiteX299" fmla="*/ 1009508 w 1696368"/>
              <a:gd name="connsiteY299" fmla="*/ 0 h 790698"/>
              <a:gd name="connsiteX300" fmla="*/ 848184 w 1696368"/>
              <a:gd name="connsiteY300" fmla="*/ 0 h 790698"/>
              <a:gd name="connsiteX301" fmla="*/ 889748 w 1696368"/>
              <a:gd name="connsiteY301" fmla="*/ 41564 h 790698"/>
              <a:gd name="connsiteX302" fmla="*/ 848184 w 1696368"/>
              <a:gd name="connsiteY302" fmla="*/ 83128 h 790698"/>
              <a:gd name="connsiteX303" fmla="*/ 806620 w 1696368"/>
              <a:gd name="connsiteY303" fmla="*/ 41564 h 790698"/>
              <a:gd name="connsiteX304" fmla="*/ 848184 w 1696368"/>
              <a:gd name="connsiteY304" fmla="*/ 0 h 790698"/>
              <a:gd name="connsiteX305" fmla="*/ 686860 w 1696368"/>
              <a:gd name="connsiteY305" fmla="*/ 0 h 790698"/>
              <a:gd name="connsiteX306" fmla="*/ 728424 w 1696368"/>
              <a:gd name="connsiteY306" fmla="*/ 41564 h 790698"/>
              <a:gd name="connsiteX307" fmla="*/ 686860 w 1696368"/>
              <a:gd name="connsiteY307" fmla="*/ 83128 h 790698"/>
              <a:gd name="connsiteX308" fmla="*/ 645296 w 1696368"/>
              <a:gd name="connsiteY308" fmla="*/ 41564 h 790698"/>
              <a:gd name="connsiteX309" fmla="*/ 686860 w 1696368"/>
              <a:gd name="connsiteY309" fmla="*/ 0 h 790698"/>
              <a:gd name="connsiteX310" fmla="*/ 525536 w 1696368"/>
              <a:gd name="connsiteY310" fmla="*/ 0 h 790698"/>
              <a:gd name="connsiteX311" fmla="*/ 567100 w 1696368"/>
              <a:gd name="connsiteY311" fmla="*/ 41564 h 790698"/>
              <a:gd name="connsiteX312" fmla="*/ 525536 w 1696368"/>
              <a:gd name="connsiteY312" fmla="*/ 83128 h 790698"/>
              <a:gd name="connsiteX313" fmla="*/ 483972 w 1696368"/>
              <a:gd name="connsiteY313" fmla="*/ 41564 h 790698"/>
              <a:gd name="connsiteX314" fmla="*/ 525536 w 1696368"/>
              <a:gd name="connsiteY314" fmla="*/ 0 h 790698"/>
              <a:gd name="connsiteX315" fmla="*/ 364212 w 1696368"/>
              <a:gd name="connsiteY315" fmla="*/ 0 h 790698"/>
              <a:gd name="connsiteX316" fmla="*/ 405776 w 1696368"/>
              <a:gd name="connsiteY316" fmla="*/ 41564 h 790698"/>
              <a:gd name="connsiteX317" fmla="*/ 364212 w 1696368"/>
              <a:gd name="connsiteY317" fmla="*/ 83128 h 790698"/>
              <a:gd name="connsiteX318" fmla="*/ 322648 w 1696368"/>
              <a:gd name="connsiteY318" fmla="*/ 41564 h 790698"/>
              <a:gd name="connsiteX319" fmla="*/ 364212 w 1696368"/>
              <a:gd name="connsiteY319" fmla="*/ 0 h 790698"/>
              <a:gd name="connsiteX320" fmla="*/ 202888 w 1696368"/>
              <a:gd name="connsiteY320" fmla="*/ 0 h 790698"/>
              <a:gd name="connsiteX321" fmla="*/ 244452 w 1696368"/>
              <a:gd name="connsiteY321" fmla="*/ 41564 h 790698"/>
              <a:gd name="connsiteX322" fmla="*/ 202888 w 1696368"/>
              <a:gd name="connsiteY322" fmla="*/ 83128 h 790698"/>
              <a:gd name="connsiteX323" fmla="*/ 161324 w 1696368"/>
              <a:gd name="connsiteY323" fmla="*/ 41564 h 790698"/>
              <a:gd name="connsiteX324" fmla="*/ 202888 w 1696368"/>
              <a:gd name="connsiteY324" fmla="*/ 0 h 790698"/>
              <a:gd name="connsiteX325" fmla="*/ 41564 w 1696368"/>
              <a:gd name="connsiteY325" fmla="*/ 0 h 790698"/>
              <a:gd name="connsiteX326" fmla="*/ 83128 w 1696368"/>
              <a:gd name="connsiteY326" fmla="*/ 41564 h 790698"/>
              <a:gd name="connsiteX327" fmla="*/ 41564 w 1696368"/>
              <a:gd name="connsiteY327" fmla="*/ 83128 h 790698"/>
              <a:gd name="connsiteX328" fmla="*/ 0 w 1696368"/>
              <a:gd name="connsiteY328" fmla="*/ 41564 h 790698"/>
              <a:gd name="connsiteX329" fmla="*/ 41564 w 1696368"/>
              <a:gd name="connsiteY329" fmla="*/ 0 h 790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696368" h="790698">
                <a:moveTo>
                  <a:pt x="1654804" y="707570"/>
                </a:moveTo>
                <a:cubicBezTo>
                  <a:pt x="1677759" y="707570"/>
                  <a:pt x="1696368" y="726179"/>
                  <a:pt x="1696368" y="749134"/>
                </a:cubicBezTo>
                <a:cubicBezTo>
                  <a:pt x="1696368" y="772089"/>
                  <a:pt x="1677759" y="790698"/>
                  <a:pt x="1654804" y="790698"/>
                </a:cubicBezTo>
                <a:cubicBezTo>
                  <a:pt x="1631849" y="790698"/>
                  <a:pt x="1613240" y="772089"/>
                  <a:pt x="1613240" y="749134"/>
                </a:cubicBezTo>
                <a:cubicBezTo>
                  <a:pt x="1613240" y="726179"/>
                  <a:pt x="1631849" y="707570"/>
                  <a:pt x="1654804" y="707570"/>
                </a:cubicBezTo>
                <a:close/>
                <a:moveTo>
                  <a:pt x="1493480" y="707570"/>
                </a:moveTo>
                <a:cubicBezTo>
                  <a:pt x="1516435" y="707570"/>
                  <a:pt x="1535044" y="726179"/>
                  <a:pt x="1535044" y="749134"/>
                </a:cubicBezTo>
                <a:cubicBezTo>
                  <a:pt x="1535044" y="772089"/>
                  <a:pt x="1516435" y="790698"/>
                  <a:pt x="1493480" y="790698"/>
                </a:cubicBezTo>
                <a:cubicBezTo>
                  <a:pt x="1470525" y="790698"/>
                  <a:pt x="1451916" y="772089"/>
                  <a:pt x="1451916" y="749134"/>
                </a:cubicBezTo>
                <a:cubicBezTo>
                  <a:pt x="1451916" y="726179"/>
                  <a:pt x="1470525" y="707570"/>
                  <a:pt x="1493480" y="707570"/>
                </a:cubicBezTo>
                <a:close/>
                <a:moveTo>
                  <a:pt x="1332156" y="707570"/>
                </a:moveTo>
                <a:cubicBezTo>
                  <a:pt x="1355111" y="707570"/>
                  <a:pt x="1373720" y="726179"/>
                  <a:pt x="1373720" y="749134"/>
                </a:cubicBezTo>
                <a:cubicBezTo>
                  <a:pt x="1373720" y="772089"/>
                  <a:pt x="1355111" y="790698"/>
                  <a:pt x="1332156" y="790698"/>
                </a:cubicBezTo>
                <a:cubicBezTo>
                  <a:pt x="1309201" y="790698"/>
                  <a:pt x="1290592" y="772089"/>
                  <a:pt x="1290592" y="749134"/>
                </a:cubicBezTo>
                <a:cubicBezTo>
                  <a:pt x="1290592" y="726179"/>
                  <a:pt x="1309201" y="707570"/>
                  <a:pt x="1332156" y="707570"/>
                </a:cubicBezTo>
                <a:close/>
                <a:moveTo>
                  <a:pt x="1170832" y="707570"/>
                </a:moveTo>
                <a:cubicBezTo>
                  <a:pt x="1193787" y="707570"/>
                  <a:pt x="1212396" y="726179"/>
                  <a:pt x="1212396" y="749134"/>
                </a:cubicBezTo>
                <a:cubicBezTo>
                  <a:pt x="1212396" y="772089"/>
                  <a:pt x="1193787" y="790698"/>
                  <a:pt x="1170832" y="790698"/>
                </a:cubicBezTo>
                <a:cubicBezTo>
                  <a:pt x="1147877" y="790698"/>
                  <a:pt x="1129268" y="772089"/>
                  <a:pt x="1129268" y="749134"/>
                </a:cubicBezTo>
                <a:cubicBezTo>
                  <a:pt x="1129268" y="726179"/>
                  <a:pt x="1147877" y="707570"/>
                  <a:pt x="1170832" y="707570"/>
                </a:cubicBezTo>
                <a:close/>
                <a:moveTo>
                  <a:pt x="1009508" y="707570"/>
                </a:moveTo>
                <a:cubicBezTo>
                  <a:pt x="1032463" y="707570"/>
                  <a:pt x="1051072" y="726179"/>
                  <a:pt x="1051072" y="749134"/>
                </a:cubicBezTo>
                <a:cubicBezTo>
                  <a:pt x="1051072" y="772089"/>
                  <a:pt x="1032463" y="790698"/>
                  <a:pt x="1009508" y="790698"/>
                </a:cubicBezTo>
                <a:cubicBezTo>
                  <a:pt x="986553" y="790698"/>
                  <a:pt x="967944" y="772089"/>
                  <a:pt x="967944" y="749134"/>
                </a:cubicBezTo>
                <a:cubicBezTo>
                  <a:pt x="967944" y="726179"/>
                  <a:pt x="986553" y="707570"/>
                  <a:pt x="1009508" y="707570"/>
                </a:cubicBezTo>
                <a:close/>
                <a:moveTo>
                  <a:pt x="848184" y="707570"/>
                </a:moveTo>
                <a:cubicBezTo>
                  <a:pt x="871139" y="707570"/>
                  <a:pt x="889748" y="726179"/>
                  <a:pt x="889748" y="749134"/>
                </a:cubicBezTo>
                <a:cubicBezTo>
                  <a:pt x="889748" y="772089"/>
                  <a:pt x="871139" y="790698"/>
                  <a:pt x="848184" y="790698"/>
                </a:cubicBezTo>
                <a:cubicBezTo>
                  <a:pt x="825229" y="790698"/>
                  <a:pt x="806620" y="772089"/>
                  <a:pt x="806620" y="749134"/>
                </a:cubicBezTo>
                <a:cubicBezTo>
                  <a:pt x="806620" y="726179"/>
                  <a:pt x="825229" y="707570"/>
                  <a:pt x="848184" y="707570"/>
                </a:cubicBezTo>
                <a:close/>
                <a:moveTo>
                  <a:pt x="686860" y="707570"/>
                </a:moveTo>
                <a:cubicBezTo>
                  <a:pt x="709815" y="707570"/>
                  <a:pt x="728424" y="726179"/>
                  <a:pt x="728424" y="749134"/>
                </a:cubicBezTo>
                <a:cubicBezTo>
                  <a:pt x="728424" y="772089"/>
                  <a:pt x="709815" y="790698"/>
                  <a:pt x="686860" y="790698"/>
                </a:cubicBezTo>
                <a:cubicBezTo>
                  <a:pt x="663905" y="790698"/>
                  <a:pt x="645296" y="772089"/>
                  <a:pt x="645296" y="749134"/>
                </a:cubicBezTo>
                <a:cubicBezTo>
                  <a:pt x="645296" y="726179"/>
                  <a:pt x="663905" y="707570"/>
                  <a:pt x="686860" y="707570"/>
                </a:cubicBezTo>
                <a:close/>
                <a:moveTo>
                  <a:pt x="525536" y="707570"/>
                </a:moveTo>
                <a:cubicBezTo>
                  <a:pt x="548491" y="707570"/>
                  <a:pt x="567100" y="726179"/>
                  <a:pt x="567100" y="749134"/>
                </a:cubicBezTo>
                <a:cubicBezTo>
                  <a:pt x="567100" y="772089"/>
                  <a:pt x="548491" y="790698"/>
                  <a:pt x="525536" y="790698"/>
                </a:cubicBezTo>
                <a:cubicBezTo>
                  <a:pt x="502581" y="790698"/>
                  <a:pt x="483972" y="772089"/>
                  <a:pt x="483972" y="749134"/>
                </a:cubicBezTo>
                <a:cubicBezTo>
                  <a:pt x="483972" y="726179"/>
                  <a:pt x="502581" y="707570"/>
                  <a:pt x="525536" y="707570"/>
                </a:cubicBezTo>
                <a:close/>
                <a:moveTo>
                  <a:pt x="364212" y="707570"/>
                </a:moveTo>
                <a:cubicBezTo>
                  <a:pt x="387167" y="707570"/>
                  <a:pt x="405776" y="726179"/>
                  <a:pt x="405776" y="749134"/>
                </a:cubicBezTo>
                <a:cubicBezTo>
                  <a:pt x="405776" y="772089"/>
                  <a:pt x="387167" y="790698"/>
                  <a:pt x="364212" y="790698"/>
                </a:cubicBezTo>
                <a:cubicBezTo>
                  <a:pt x="341257" y="790698"/>
                  <a:pt x="322648" y="772089"/>
                  <a:pt x="322648" y="749134"/>
                </a:cubicBezTo>
                <a:cubicBezTo>
                  <a:pt x="322648" y="726179"/>
                  <a:pt x="341257" y="707570"/>
                  <a:pt x="364212" y="707570"/>
                </a:cubicBezTo>
                <a:close/>
                <a:moveTo>
                  <a:pt x="202888" y="707570"/>
                </a:moveTo>
                <a:cubicBezTo>
                  <a:pt x="225843" y="707570"/>
                  <a:pt x="244452" y="726179"/>
                  <a:pt x="244452" y="749134"/>
                </a:cubicBezTo>
                <a:cubicBezTo>
                  <a:pt x="244452" y="772089"/>
                  <a:pt x="225843" y="790698"/>
                  <a:pt x="202888" y="790698"/>
                </a:cubicBezTo>
                <a:cubicBezTo>
                  <a:pt x="179933" y="790698"/>
                  <a:pt x="161324" y="772089"/>
                  <a:pt x="161324" y="749134"/>
                </a:cubicBezTo>
                <a:cubicBezTo>
                  <a:pt x="161324" y="726179"/>
                  <a:pt x="179933" y="707570"/>
                  <a:pt x="202888" y="707570"/>
                </a:cubicBezTo>
                <a:close/>
                <a:moveTo>
                  <a:pt x="41564" y="707570"/>
                </a:moveTo>
                <a:cubicBezTo>
                  <a:pt x="64519" y="707570"/>
                  <a:pt x="83128" y="726179"/>
                  <a:pt x="83128" y="749134"/>
                </a:cubicBezTo>
                <a:cubicBezTo>
                  <a:pt x="83128" y="772089"/>
                  <a:pt x="64519" y="790698"/>
                  <a:pt x="41564" y="790698"/>
                </a:cubicBezTo>
                <a:cubicBezTo>
                  <a:pt x="18609" y="790698"/>
                  <a:pt x="0" y="772089"/>
                  <a:pt x="0" y="749134"/>
                </a:cubicBezTo>
                <a:cubicBezTo>
                  <a:pt x="0" y="726179"/>
                  <a:pt x="18609" y="707570"/>
                  <a:pt x="41564" y="707570"/>
                </a:cubicBezTo>
                <a:close/>
                <a:moveTo>
                  <a:pt x="1654804" y="566056"/>
                </a:moveTo>
                <a:cubicBezTo>
                  <a:pt x="1677759" y="566056"/>
                  <a:pt x="1696368" y="584665"/>
                  <a:pt x="1696368" y="607620"/>
                </a:cubicBezTo>
                <a:cubicBezTo>
                  <a:pt x="1696368" y="630575"/>
                  <a:pt x="1677759" y="649184"/>
                  <a:pt x="1654804" y="649184"/>
                </a:cubicBezTo>
                <a:cubicBezTo>
                  <a:pt x="1631849" y="649184"/>
                  <a:pt x="1613240" y="630575"/>
                  <a:pt x="1613240" y="607620"/>
                </a:cubicBezTo>
                <a:cubicBezTo>
                  <a:pt x="1613240" y="584665"/>
                  <a:pt x="1631849" y="566056"/>
                  <a:pt x="1654804" y="566056"/>
                </a:cubicBezTo>
                <a:close/>
                <a:moveTo>
                  <a:pt x="1493480" y="566056"/>
                </a:moveTo>
                <a:cubicBezTo>
                  <a:pt x="1516435" y="566056"/>
                  <a:pt x="1535044" y="584665"/>
                  <a:pt x="1535044" y="607620"/>
                </a:cubicBezTo>
                <a:cubicBezTo>
                  <a:pt x="1535044" y="630575"/>
                  <a:pt x="1516435" y="649184"/>
                  <a:pt x="1493480" y="649184"/>
                </a:cubicBezTo>
                <a:cubicBezTo>
                  <a:pt x="1470525" y="649184"/>
                  <a:pt x="1451916" y="630575"/>
                  <a:pt x="1451916" y="607620"/>
                </a:cubicBezTo>
                <a:cubicBezTo>
                  <a:pt x="1451916" y="584665"/>
                  <a:pt x="1470525" y="566056"/>
                  <a:pt x="1493480" y="566056"/>
                </a:cubicBezTo>
                <a:close/>
                <a:moveTo>
                  <a:pt x="1332156" y="566056"/>
                </a:moveTo>
                <a:cubicBezTo>
                  <a:pt x="1355111" y="566056"/>
                  <a:pt x="1373720" y="584665"/>
                  <a:pt x="1373720" y="607620"/>
                </a:cubicBezTo>
                <a:cubicBezTo>
                  <a:pt x="1373720" y="630575"/>
                  <a:pt x="1355111" y="649184"/>
                  <a:pt x="1332156" y="649184"/>
                </a:cubicBezTo>
                <a:cubicBezTo>
                  <a:pt x="1309201" y="649184"/>
                  <a:pt x="1290592" y="630575"/>
                  <a:pt x="1290592" y="607620"/>
                </a:cubicBezTo>
                <a:cubicBezTo>
                  <a:pt x="1290592" y="584665"/>
                  <a:pt x="1309201" y="566056"/>
                  <a:pt x="1332156" y="566056"/>
                </a:cubicBezTo>
                <a:close/>
                <a:moveTo>
                  <a:pt x="1170832" y="566056"/>
                </a:moveTo>
                <a:cubicBezTo>
                  <a:pt x="1193787" y="566056"/>
                  <a:pt x="1212396" y="584665"/>
                  <a:pt x="1212396" y="607620"/>
                </a:cubicBezTo>
                <a:cubicBezTo>
                  <a:pt x="1212396" y="630575"/>
                  <a:pt x="1193787" y="649184"/>
                  <a:pt x="1170832" y="649184"/>
                </a:cubicBezTo>
                <a:cubicBezTo>
                  <a:pt x="1147877" y="649184"/>
                  <a:pt x="1129268" y="630575"/>
                  <a:pt x="1129268" y="607620"/>
                </a:cubicBezTo>
                <a:cubicBezTo>
                  <a:pt x="1129268" y="584665"/>
                  <a:pt x="1147877" y="566056"/>
                  <a:pt x="1170832" y="566056"/>
                </a:cubicBezTo>
                <a:close/>
                <a:moveTo>
                  <a:pt x="1009508" y="566056"/>
                </a:moveTo>
                <a:cubicBezTo>
                  <a:pt x="1032463" y="566056"/>
                  <a:pt x="1051072" y="584665"/>
                  <a:pt x="1051072" y="607620"/>
                </a:cubicBezTo>
                <a:cubicBezTo>
                  <a:pt x="1051072" y="630575"/>
                  <a:pt x="1032463" y="649184"/>
                  <a:pt x="1009508" y="649184"/>
                </a:cubicBezTo>
                <a:cubicBezTo>
                  <a:pt x="986553" y="649184"/>
                  <a:pt x="967944" y="630575"/>
                  <a:pt x="967944" y="607620"/>
                </a:cubicBezTo>
                <a:cubicBezTo>
                  <a:pt x="967944" y="584665"/>
                  <a:pt x="986553" y="566056"/>
                  <a:pt x="1009508" y="566056"/>
                </a:cubicBezTo>
                <a:close/>
                <a:moveTo>
                  <a:pt x="848184" y="566056"/>
                </a:moveTo>
                <a:cubicBezTo>
                  <a:pt x="871139" y="566056"/>
                  <a:pt x="889748" y="584665"/>
                  <a:pt x="889748" y="607620"/>
                </a:cubicBezTo>
                <a:cubicBezTo>
                  <a:pt x="889748" y="630575"/>
                  <a:pt x="871139" y="649184"/>
                  <a:pt x="848184" y="649184"/>
                </a:cubicBezTo>
                <a:cubicBezTo>
                  <a:pt x="825229" y="649184"/>
                  <a:pt x="806620" y="630575"/>
                  <a:pt x="806620" y="607620"/>
                </a:cubicBezTo>
                <a:cubicBezTo>
                  <a:pt x="806620" y="584665"/>
                  <a:pt x="825229" y="566056"/>
                  <a:pt x="848184" y="566056"/>
                </a:cubicBezTo>
                <a:close/>
                <a:moveTo>
                  <a:pt x="686860" y="566056"/>
                </a:moveTo>
                <a:cubicBezTo>
                  <a:pt x="709815" y="566056"/>
                  <a:pt x="728424" y="584665"/>
                  <a:pt x="728424" y="607620"/>
                </a:cubicBezTo>
                <a:cubicBezTo>
                  <a:pt x="728424" y="630575"/>
                  <a:pt x="709815" y="649184"/>
                  <a:pt x="686860" y="649184"/>
                </a:cubicBezTo>
                <a:cubicBezTo>
                  <a:pt x="663905" y="649184"/>
                  <a:pt x="645296" y="630575"/>
                  <a:pt x="645296" y="607620"/>
                </a:cubicBezTo>
                <a:cubicBezTo>
                  <a:pt x="645296" y="584665"/>
                  <a:pt x="663905" y="566056"/>
                  <a:pt x="686860" y="566056"/>
                </a:cubicBezTo>
                <a:close/>
                <a:moveTo>
                  <a:pt x="525536" y="566056"/>
                </a:moveTo>
                <a:cubicBezTo>
                  <a:pt x="548491" y="566056"/>
                  <a:pt x="567100" y="584665"/>
                  <a:pt x="567100" y="607620"/>
                </a:cubicBezTo>
                <a:cubicBezTo>
                  <a:pt x="567100" y="630575"/>
                  <a:pt x="548491" y="649184"/>
                  <a:pt x="525536" y="649184"/>
                </a:cubicBezTo>
                <a:cubicBezTo>
                  <a:pt x="502581" y="649184"/>
                  <a:pt x="483972" y="630575"/>
                  <a:pt x="483972" y="607620"/>
                </a:cubicBezTo>
                <a:cubicBezTo>
                  <a:pt x="483972" y="584665"/>
                  <a:pt x="502581" y="566056"/>
                  <a:pt x="525536" y="566056"/>
                </a:cubicBezTo>
                <a:close/>
                <a:moveTo>
                  <a:pt x="364212" y="566056"/>
                </a:moveTo>
                <a:cubicBezTo>
                  <a:pt x="387167" y="566056"/>
                  <a:pt x="405776" y="584665"/>
                  <a:pt x="405776" y="607620"/>
                </a:cubicBezTo>
                <a:cubicBezTo>
                  <a:pt x="405776" y="630575"/>
                  <a:pt x="387167" y="649184"/>
                  <a:pt x="364212" y="649184"/>
                </a:cubicBezTo>
                <a:cubicBezTo>
                  <a:pt x="341257" y="649184"/>
                  <a:pt x="322648" y="630575"/>
                  <a:pt x="322648" y="607620"/>
                </a:cubicBezTo>
                <a:cubicBezTo>
                  <a:pt x="322648" y="584665"/>
                  <a:pt x="341257" y="566056"/>
                  <a:pt x="364212" y="566056"/>
                </a:cubicBezTo>
                <a:close/>
                <a:moveTo>
                  <a:pt x="202888" y="566056"/>
                </a:moveTo>
                <a:cubicBezTo>
                  <a:pt x="225843" y="566056"/>
                  <a:pt x="244452" y="584665"/>
                  <a:pt x="244452" y="607620"/>
                </a:cubicBezTo>
                <a:cubicBezTo>
                  <a:pt x="244452" y="630575"/>
                  <a:pt x="225843" y="649184"/>
                  <a:pt x="202888" y="649184"/>
                </a:cubicBezTo>
                <a:cubicBezTo>
                  <a:pt x="179933" y="649184"/>
                  <a:pt x="161324" y="630575"/>
                  <a:pt x="161324" y="607620"/>
                </a:cubicBezTo>
                <a:cubicBezTo>
                  <a:pt x="161324" y="584665"/>
                  <a:pt x="179933" y="566056"/>
                  <a:pt x="202888" y="566056"/>
                </a:cubicBezTo>
                <a:close/>
                <a:moveTo>
                  <a:pt x="41564" y="566056"/>
                </a:moveTo>
                <a:cubicBezTo>
                  <a:pt x="64519" y="566056"/>
                  <a:pt x="83128" y="584665"/>
                  <a:pt x="83128" y="607620"/>
                </a:cubicBezTo>
                <a:cubicBezTo>
                  <a:pt x="83128" y="630575"/>
                  <a:pt x="64519" y="649184"/>
                  <a:pt x="41564" y="649184"/>
                </a:cubicBezTo>
                <a:cubicBezTo>
                  <a:pt x="18609" y="649184"/>
                  <a:pt x="0" y="630575"/>
                  <a:pt x="0" y="607620"/>
                </a:cubicBezTo>
                <a:cubicBezTo>
                  <a:pt x="0" y="584665"/>
                  <a:pt x="18609" y="566056"/>
                  <a:pt x="41564" y="566056"/>
                </a:cubicBezTo>
                <a:close/>
                <a:moveTo>
                  <a:pt x="1654804" y="424542"/>
                </a:moveTo>
                <a:cubicBezTo>
                  <a:pt x="1677759" y="424542"/>
                  <a:pt x="1696368" y="443151"/>
                  <a:pt x="1696368" y="466106"/>
                </a:cubicBezTo>
                <a:cubicBezTo>
                  <a:pt x="1696368" y="489061"/>
                  <a:pt x="1677759" y="507670"/>
                  <a:pt x="1654804" y="507670"/>
                </a:cubicBezTo>
                <a:cubicBezTo>
                  <a:pt x="1631849" y="507670"/>
                  <a:pt x="1613240" y="489061"/>
                  <a:pt x="1613240" y="466106"/>
                </a:cubicBezTo>
                <a:cubicBezTo>
                  <a:pt x="1613240" y="443151"/>
                  <a:pt x="1631849" y="424542"/>
                  <a:pt x="1654804" y="424542"/>
                </a:cubicBezTo>
                <a:close/>
                <a:moveTo>
                  <a:pt x="1493480" y="424542"/>
                </a:moveTo>
                <a:cubicBezTo>
                  <a:pt x="1516435" y="424542"/>
                  <a:pt x="1535044" y="443151"/>
                  <a:pt x="1535044" y="466106"/>
                </a:cubicBezTo>
                <a:cubicBezTo>
                  <a:pt x="1535044" y="489061"/>
                  <a:pt x="1516435" y="507670"/>
                  <a:pt x="1493480" y="507670"/>
                </a:cubicBezTo>
                <a:cubicBezTo>
                  <a:pt x="1470525" y="507670"/>
                  <a:pt x="1451916" y="489061"/>
                  <a:pt x="1451916" y="466106"/>
                </a:cubicBezTo>
                <a:cubicBezTo>
                  <a:pt x="1451916" y="443151"/>
                  <a:pt x="1470525" y="424542"/>
                  <a:pt x="1493480" y="424542"/>
                </a:cubicBezTo>
                <a:close/>
                <a:moveTo>
                  <a:pt x="1332156" y="424542"/>
                </a:moveTo>
                <a:cubicBezTo>
                  <a:pt x="1355111" y="424542"/>
                  <a:pt x="1373720" y="443151"/>
                  <a:pt x="1373720" y="466106"/>
                </a:cubicBezTo>
                <a:cubicBezTo>
                  <a:pt x="1373720" y="489061"/>
                  <a:pt x="1355111" y="507670"/>
                  <a:pt x="1332156" y="507670"/>
                </a:cubicBezTo>
                <a:cubicBezTo>
                  <a:pt x="1309201" y="507670"/>
                  <a:pt x="1290592" y="489061"/>
                  <a:pt x="1290592" y="466106"/>
                </a:cubicBezTo>
                <a:cubicBezTo>
                  <a:pt x="1290592" y="443151"/>
                  <a:pt x="1309201" y="424542"/>
                  <a:pt x="1332156" y="424542"/>
                </a:cubicBezTo>
                <a:close/>
                <a:moveTo>
                  <a:pt x="1170832" y="424542"/>
                </a:moveTo>
                <a:cubicBezTo>
                  <a:pt x="1193787" y="424542"/>
                  <a:pt x="1212396" y="443151"/>
                  <a:pt x="1212396" y="466106"/>
                </a:cubicBezTo>
                <a:cubicBezTo>
                  <a:pt x="1212396" y="489061"/>
                  <a:pt x="1193787" y="507670"/>
                  <a:pt x="1170832" y="507670"/>
                </a:cubicBezTo>
                <a:cubicBezTo>
                  <a:pt x="1147877" y="507670"/>
                  <a:pt x="1129268" y="489061"/>
                  <a:pt x="1129268" y="466106"/>
                </a:cubicBezTo>
                <a:cubicBezTo>
                  <a:pt x="1129268" y="443151"/>
                  <a:pt x="1147877" y="424542"/>
                  <a:pt x="1170832" y="424542"/>
                </a:cubicBezTo>
                <a:close/>
                <a:moveTo>
                  <a:pt x="1009508" y="424542"/>
                </a:moveTo>
                <a:cubicBezTo>
                  <a:pt x="1032463" y="424542"/>
                  <a:pt x="1051072" y="443151"/>
                  <a:pt x="1051072" y="466106"/>
                </a:cubicBezTo>
                <a:cubicBezTo>
                  <a:pt x="1051072" y="489061"/>
                  <a:pt x="1032463" y="507670"/>
                  <a:pt x="1009508" y="507670"/>
                </a:cubicBezTo>
                <a:cubicBezTo>
                  <a:pt x="986553" y="507670"/>
                  <a:pt x="967944" y="489061"/>
                  <a:pt x="967944" y="466106"/>
                </a:cubicBezTo>
                <a:cubicBezTo>
                  <a:pt x="967944" y="443151"/>
                  <a:pt x="986553" y="424542"/>
                  <a:pt x="1009508" y="424542"/>
                </a:cubicBezTo>
                <a:close/>
                <a:moveTo>
                  <a:pt x="848184" y="424542"/>
                </a:moveTo>
                <a:cubicBezTo>
                  <a:pt x="871139" y="424542"/>
                  <a:pt x="889748" y="443151"/>
                  <a:pt x="889748" y="466106"/>
                </a:cubicBezTo>
                <a:cubicBezTo>
                  <a:pt x="889748" y="489061"/>
                  <a:pt x="871139" y="507670"/>
                  <a:pt x="848184" y="507670"/>
                </a:cubicBezTo>
                <a:cubicBezTo>
                  <a:pt x="825229" y="507670"/>
                  <a:pt x="806620" y="489061"/>
                  <a:pt x="806620" y="466106"/>
                </a:cubicBezTo>
                <a:cubicBezTo>
                  <a:pt x="806620" y="443151"/>
                  <a:pt x="825229" y="424542"/>
                  <a:pt x="848184" y="424542"/>
                </a:cubicBezTo>
                <a:close/>
                <a:moveTo>
                  <a:pt x="686860" y="424542"/>
                </a:moveTo>
                <a:cubicBezTo>
                  <a:pt x="709815" y="424542"/>
                  <a:pt x="728424" y="443151"/>
                  <a:pt x="728424" y="466106"/>
                </a:cubicBezTo>
                <a:cubicBezTo>
                  <a:pt x="728424" y="489061"/>
                  <a:pt x="709815" y="507670"/>
                  <a:pt x="686860" y="507670"/>
                </a:cubicBezTo>
                <a:cubicBezTo>
                  <a:pt x="663905" y="507670"/>
                  <a:pt x="645296" y="489061"/>
                  <a:pt x="645296" y="466106"/>
                </a:cubicBezTo>
                <a:cubicBezTo>
                  <a:pt x="645296" y="443151"/>
                  <a:pt x="663905" y="424542"/>
                  <a:pt x="686860" y="424542"/>
                </a:cubicBezTo>
                <a:close/>
                <a:moveTo>
                  <a:pt x="525536" y="424542"/>
                </a:moveTo>
                <a:cubicBezTo>
                  <a:pt x="548491" y="424542"/>
                  <a:pt x="567100" y="443151"/>
                  <a:pt x="567100" y="466106"/>
                </a:cubicBezTo>
                <a:cubicBezTo>
                  <a:pt x="567100" y="489061"/>
                  <a:pt x="548491" y="507670"/>
                  <a:pt x="525536" y="507670"/>
                </a:cubicBezTo>
                <a:cubicBezTo>
                  <a:pt x="502581" y="507670"/>
                  <a:pt x="483972" y="489061"/>
                  <a:pt x="483972" y="466106"/>
                </a:cubicBezTo>
                <a:cubicBezTo>
                  <a:pt x="483972" y="443151"/>
                  <a:pt x="502581" y="424542"/>
                  <a:pt x="525536" y="424542"/>
                </a:cubicBezTo>
                <a:close/>
                <a:moveTo>
                  <a:pt x="364212" y="424542"/>
                </a:moveTo>
                <a:cubicBezTo>
                  <a:pt x="387167" y="424542"/>
                  <a:pt x="405776" y="443151"/>
                  <a:pt x="405776" y="466106"/>
                </a:cubicBezTo>
                <a:cubicBezTo>
                  <a:pt x="405776" y="489061"/>
                  <a:pt x="387167" y="507670"/>
                  <a:pt x="364212" y="507670"/>
                </a:cubicBezTo>
                <a:cubicBezTo>
                  <a:pt x="341257" y="507670"/>
                  <a:pt x="322648" y="489061"/>
                  <a:pt x="322648" y="466106"/>
                </a:cubicBezTo>
                <a:cubicBezTo>
                  <a:pt x="322648" y="443151"/>
                  <a:pt x="341257" y="424542"/>
                  <a:pt x="364212" y="424542"/>
                </a:cubicBezTo>
                <a:close/>
                <a:moveTo>
                  <a:pt x="202888" y="424542"/>
                </a:moveTo>
                <a:cubicBezTo>
                  <a:pt x="225843" y="424542"/>
                  <a:pt x="244452" y="443151"/>
                  <a:pt x="244452" y="466106"/>
                </a:cubicBezTo>
                <a:cubicBezTo>
                  <a:pt x="244452" y="489061"/>
                  <a:pt x="225843" y="507670"/>
                  <a:pt x="202888" y="507670"/>
                </a:cubicBezTo>
                <a:cubicBezTo>
                  <a:pt x="179933" y="507670"/>
                  <a:pt x="161324" y="489061"/>
                  <a:pt x="161324" y="466106"/>
                </a:cubicBezTo>
                <a:cubicBezTo>
                  <a:pt x="161324" y="443151"/>
                  <a:pt x="179933" y="424542"/>
                  <a:pt x="202888" y="424542"/>
                </a:cubicBezTo>
                <a:close/>
                <a:moveTo>
                  <a:pt x="41564" y="424542"/>
                </a:moveTo>
                <a:cubicBezTo>
                  <a:pt x="64519" y="424542"/>
                  <a:pt x="83128" y="443151"/>
                  <a:pt x="83128" y="466106"/>
                </a:cubicBezTo>
                <a:cubicBezTo>
                  <a:pt x="83128" y="489061"/>
                  <a:pt x="64519" y="507670"/>
                  <a:pt x="41564" y="507670"/>
                </a:cubicBezTo>
                <a:cubicBezTo>
                  <a:pt x="18609" y="507670"/>
                  <a:pt x="0" y="489061"/>
                  <a:pt x="0" y="466106"/>
                </a:cubicBezTo>
                <a:cubicBezTo>
                  <a:pt x="0" y="443151"/>
                  <a:pt x="18609" y="424542"/>
                  <a:pt x="41564" y="424542"/>
                </a:cubicBezTo>
                <a:close/>
                <a:moveTo>
                  <a:pt x="1654804" y="283028"/>
                </a:moveTo>
                <a:cubicBezTo>
                  <a:pt x="1677759" y="283028"/>
                  <a:pt x="1696368" y="301637"/>
                  <a:pt x="1696368" y="324592"/>
                </a:cubicBezTo>
                <a:cubicBezTo>
                  <a:pt x="1696368" y="347547"/>
                  <a:pt x="1677759" y="366156"/>
                  <a:pt x="1654804" y="366156"/>
                </a:cubicBezTo>
                <a:cubicBezTo>
                  <a:pt x="1631849" y="366156"/>
                  <a:pt x="1613240" y="347547"/>
                  <a:pt x="1613240" y="324592"/>
                </a:cubicBezTo>
                <a:cubicBezTo>
                  <a:pt x="1613240" y="301637"/>
                  <a:pt x="1631849" y="283028"/>
                  <a:pt x="1654804" y="283028"/>
                </a:cubicBezTo>
                <a:close/>
                <a:moveTo>
                  <a:pt x="1493480" y="283028"/>
                </a:moveTo>
                <a:cubicBezTo>
                  <a:pt x="1516435" y="283028"/>
                  <a:pt x="1535044" y="301637"/>
                  <a:pt x="1535044" y="324592"/>
                </a:cubicBezTo>
                <a:cubicBezTo>
                  <a:pt x="1535044" y="347547"/>
                  <a:pt x="1516435" y="366156"/>
                  <a:pt x="1493480" y="366156"/>
                </a:cubicBezTo>
                <a:cubicBezTo>
                  <a:pt x="1470525" y="366156"/>
                  <a:pt x="1451916" y="347547"/>
                  <a:pt x="1451916" y="324592"/>
                </a:cubicBezTo>
                <a:cubicBezTo>
                  <a:pt x="1451916" y="301637"/>
                  <a:pt x="1470525" y="283028"/>
                  <a:pt x="1493480" y="283028"/>
                </a:cubicBezTo>
                <a:close/>
                <a:moveTo>
                  <a:pt x="1332156" y="283028"/>
                </a:moveTo>
                <a:cubicBezTo>
                  <a:pt x="1355111" y="283028"/>
                  <a:pt x="1373720" y="301637"/>
                  <a:pt x="1373720" y="324592"/>
                </a:cubicBezTo>
                <a:cubicBezTo>
                  <a:pt x="1373720" y="347547"/>
                  <a:pt x="1355111" y="366156"/>
                  <a:pt x="1332156" y="366156"/>
                </a:cubicBezTo>
                <a:cubicBezTo>
                  <a:pt x="1309201" y="366156"/>
                  <a:pt x="1290592" y="347547"/>
                  <a:pt x="1290592" y="324592"/>
                </a:cubicBezTo>
                <a:cubicBezTo>
                  <a:pt x="1290592" y="301637"/>
                  <a:pt x="1309201" y="283028"/>
                  <a:pt x="1332156" y="283028"/>
                </a:cubicBezTo>
                <a:close/>
                <a:moveTo>
                  <a:pt x="1170832" y="283028"/>
                </a:moveTo>
                <a:cubicBezTo>
                  <a:pt x="1193787" y="283028"/>
                  <a:pt x="1212396" y="301637"/>
                  <a:pt x="1212396" y="324592"/>
                </a:cubicBezTo>
                <a:cubicBezTo>
                  <a:pt x="1212396" y="347547"/>
                  <a:pt x="1193787" y="366156"/>
                  <a:pt x="1170832" y="366156"/>
                </a:cubicBezTo>
                <a:cubicBezTo>
                  <a:pt x="1147877" y="366156"/>
                  <a:pt x="1129268" y="347547"/>
                  <a:pt x="1129268" y="324592"/>
                </a:cubicBezTo>
                <a:cubicBezTo>
                  <a:pt x="1129268" y="301637"/>
                  <a:pt x="1147877" y="283028"/>
                  <a:pt x="1170832" y="283028"/>
                </a:cubicBezTo>
                <a:close/>
                <a:moveTo>
                  <a:pt x="1009508" y="283028"/>
                </a:moveTo>
                <a:cubicBezTo>
                  <a:pt x="1032463" y="283028"/>
                  <a:pt x="1051072" y="301637"/>
                  <a:pt x="1051072" y="324592"/>
                </a:cubicBezTo>
                <a:cubicBezTo>
                  <a:pt x="1051072" y="347547"/>
                  <a:pt x="1032463" y="366156"/>
                  <a:pt x="1009508" y="366156"/>
                </a:cubicBezTo>
                <a:cubicBezTo>
                  <a:pt x="986553" y="366156"/>
                  <a:pt x="967944" y="347547"/>
                  <a:pt x="967944" y="324592"/>
                </a:cubicBezTo>
                <a:cubicBezTo>
                  <a:pt x="967944" y="301637"/>
                  <a:pt x="986553" y="283028"/>
                  <a:pt x="1009508" y="283028"/>
                </a:cubicBezTo>
                <a:close/>
                <a:moveTo>
                  <a:pt x="848184" y="283028"/>
                </a:moveTo>
                <a:cubicBezTo>
                  <a:pt x="871139" y="283028"/>
                  <a:pt x="889748" y="301637"/>
                  <a:pt x="889748" y="324592"/>
                </a:cubicBezTo>
                <a:cubicBezTo>
                  <a:pt x="889748" y="347547"/>
                  <a:pt x="871139" y="366156"/>
                  <a:pt x="848184" y="366156"/>
                </a:cubicBezTo>
                <a:cubicBezTo>
                  <a:pt x="825229" y="366156"/>
                  <a:pt x="806620" y="347547"/>
                  <a:pt x="806620" y="324592"/>
                </a:cubicBezTo>
                <a:cubicBezTo>
                  <a:pt x="806620" y="301637"/>
                  <a:pt x="825229" y="283028"/>
                  <a:pt x="848184" y="283028"/>
                </a:cubicBezTo>
                <a:close/>
                <a:moveTo>
                  <a:pt x="686860" y="283028"/>
                </a:moveTo>
                <a:cubicBezTo>
                  <a:pt x="709815" y="283028"/>
                  <a:pt x="728424" y="301637"/>
                  <a:pt x="728424" y="324592"/>
                </a:cubicBezTo>
                <a:cubicBezTo>
                  <a:pt x="728424" y="347547"/>
                  <a:pt x="709815" y="366156"/>
                  <a:pt x="686860" y="366156"/>
                </a:cubicBezTo>
                <a:cubicBezTo>
                  <a:pt x="663905" y="366156"/>
                  <a:pt x="645296" y="347547"/>
                  <a:pt x="645296" y="324592"/>
                </a:cubicBezTo>
                <a:cubicBezTo>
                  <a:pt x="645296" y="301637"/>
                  <a:pt x="663905" y="283028"/>
                  <a:pt x="686860" y="283028"/>
                </a:cubicBezTo>
                <a:close/>
                <a:moveTo>
                  <a:pt x="525536" y="283028"/>
                </a:moveTo>
                <a:cubicBezTo>
                  <a:pt x="548491" y="283028"/>
                  <a:pt x="567100" y="301637"/>
                  <a:pt x="567100" y="324592"/>
                </a:cubicBezTo>
                <a:cubicBezTo>
                  <a:pt x="567100" y="347547"/>
                  <a:pt x="548491" y="366156"/>
                  <a:pt x="525536" y="366156"/>
                </a:cubicBezTo>
                <a:cubicBezTo>
                  <a:pt x="502581" y="366156"/>
                  <a:pt x="483972" y="347547"/>
                  <a:pt x="483972" y="324592"/>
                </a:cubicBezTo>
                <a:cubicBezTo>
                  <a:pt x="483972" y="301637"/>
                  <a:pt x="502581" y="283028"/>
                  <a:pt x="525536" y="283028"/>
                </a:cubicBezTo>
                <a:close/>
                <a:moveTo>
                  <a:pt x="364212" y="283028"/>
                </a:moveTo>
                <a:cubicBezTo>
                  <a:pt x="387167" y="283028"/>
                  <a:pt x="405776" y="301637"/>
                  <a:pt x="405776" y="324592"/>
                </a:cubicBezTo>
                <a:cubicBezTo>
                  <a:pt x="405776" y="347547"/>
                  <a:pt x="387167" y="366156"/>
                  <a:pt x="364212" y="366156"/>
                </a:cubicBezTo>
                <a:cubicBezTo>
                  <a:pt x="341257" y="366156"/>
                  <a:pt x="322648" y="347547"/>
                  <a:pt x="322648" y="324592"/>
                </a:cubicBezTo>
                <a:cubicBezTo>
                  <a:pt x="322648" y="301637"/>
                  <a:pt x="341257" y="283028"/>
                  <a:pt x="364212" y="283028"/>
                </a:cubicBezTo>
                <a:close/>
                <a:moveTo>
                  <a:pt x="202888" y="283028"/>
                </a:moveTo>
                <a:cubicBezTo>
                  <a:pt x="225843" y="283028"/>
                  <a:pt x="244452" y="301637"/>
                  <a:pt x="244452" y="324592"/>
                </a:cubicBezTo>
                <a:cubicBezTo>
                  <a:pt x="244452" y="347547"/>
                  <a:pt x="225843" y="366156"/>
                  <a:pt x="202888" y="366156"/>
                </a:cubicBezTo>
                <a:cubicBezTo>
                  <a:pt x="179933" y="366156"/>
                  <a:pt x="161324" y="347547"/>
                  <a:pt x="161324" y="324592"/>
                </a:cubicBezTo>
                <a:cubicBezTo>
                  <a:pt x="161324" y="301637"/>
                  <a:pt x="179933" y="283028"/>
                  <a:pt x="202888" y="283028"/>
                </a:cubicBezTo>
                <a:close/>
                <a:moveTo>
                  <a:pt x="41564" y="283028"/>
                </a:moveTo>
                <a:cubicBezTo>
                  <a:pt x="64519" y="283028"/>
                  <a:pt x="83128" y="301637"/>
                  <a:pt x="83128" y="324592"/>
                </a:cubicBezTo>
                <a:cubicBezTo>
                  <a:pt x="83128" y="347547"/>
                  <a:pt x="64519" y="366156"/>
                  <a:pt x="41564" y="366156"/>
                </a:cubicBezTo>
                <a:cubicBezTo>
                  <a:pt x="18609" y="366156"/>
                  <a:pt x="0" y="347547"/>
                  <a:pt x="0" y="324592"/>
                </a:cubicBezTo>
                <a:cubicBezTo>
                  <a:pt x="0" y="301637"/>
                  <a:pt x="18609" y="283028"/>
                  <a:pt x="41564" y="283028"/>
                </a:cubicBezTo>
                <a:close/>
                <a:moveTo>
                  <a:pt x="1654804" y="141514"/>
                </a:moveTo>
                <a:cubicBezTo>
                  <a:pt x="1677759" y="141514"/>
                  <a:pt x="1696368" y="160123"/>
                  <a:pt x="1696368" y="183078"/>
                </a:cubicBezTo>
                <a:cubicBezTo>
                  <a:pt x="1696368" y="206033"/>
                  <a:pt x="1677759" y="224642"/>
                  <a:pt x="1654804" y="224642"/>
                </a:cubicBezTo>
                <a:cubicBezTo>
                  <a:pt x="1631849" y="224642"/>
                  <a:pt x="1613240" y="206033"/>
                  <a:pt x="1613240" y="183078"/>
                </a:cubicBezTo>
                <a:cubicBezTo>
                  <a:pt x="1613240" y="160123"/>
                  <a:pt x="1631849" y="141514"/>
                  <a:pt x="1654804" y="141514"/>
                </a:cubicBezTo>
                <a:close/>
                <a:moveTo>
                  <a:pt x="1493480" y="141514"/>
                </a:moveTo>
                <a:cubicBezTo>
                  <a:pt x="1516435" y="141514"/>
                  <a:pt x="1535044" y="160123"/>
                  <a:pt x="1535044" y="183078"/>
                </a:cubicBezTo>
                <a:cubicBezTo>
                  <a:pt x="1535044" y="206033"/>
                  <a:pt x="1516435" y="224642"/>
                  <a:pt x="1493480" y="224642"/>
                </a:cubicBezTo>
                <a:cubicBezTo>
                  <a:pt x="1470525" y="224642"/>
                  <a:pt x="1451916" y="206033"/>
                  <a:pt x="1451916" y="183078"/>
                </a:cubicBezTo>
                <a:cubicBezTo>
                  <a:pt x="1451916" y="160123"/>
                  <a:pt x="1470525" y="141514"/>
                  <a:pt x="1493480" y="141514"/>
                </a:cubicBezTo>
                <a:close/>
                <a:moveTo>
                  <a:pt x="1332156" y="141514"/>
                </a:moveTo>
                <a:cubicBezTo>
                  <a:pt x="1355111" y="141514"/>
                  <a:pt x="1373720" y="160123"/>
                  <a:pt x="1373720" y="183078"/>
                </a:cubicBezTo>
                <a:cubicBezTo>
                  <a:pt x="1373720" y="206033"/>
                  <a:pt x="1355111" y="224642"/>
                  <a:pt x="1332156" y="224642"/>
                </a:cubicBezTo>
                <a:cubicBezTo>
                  <a:pt x="1309201" y="224642"/>
                  <a:pt x="1290592" y="206033"/>
                  <a:pt x="1290592" y="183078"/>
                </a:cubicBezTo>
                <a:cubicBezTo>
                  <a:pt x="1290592" y="160123"/>
                  <a:pt x="1309201" y="141514"/>
                  <a:pt x="1332156" y="141514"/>
                </a:cubicBezTo>
                <a:close/>
                <a:moveTo>
                  <a:pt x="1170832" y="141514"/>
                </a:moveTo>
                <a:cubicBezTo>
                  <a:pt x="1193787" y="141514"/>
                  <a:pt x="1212396" y="160123"/>
                  <a:pt x="1212396" y="183078"/>
                </a:cubicBezTo>
                <a:cubicBezTo>
                  <a:pt x="1212396" y="206033"/>
                  <a:pt x="1193787" y="224642"/>
                  <a:pt x="1170832" y="224642"/>
                </a:cubicBezTo>
                <a:cubicBezTo>
                  <a:pt x="1147877" y="224642"/>
                  <a:pt x="1129268" y="206033"/>
                  <a:pt x="1129268" y="183078"/>
                </a:cubicBezTo>
                <a:cubicBezTo>
                  <a:pt x="1129268" y="160123"/>
                  <a:pt x="1147877" y="141514"/>
                  <a:pt x="1170832" y="141514"/>
                </a:cubicBezTo>
                <a:close/>
                <a:moveTo>
                  <a:pt x="1009508" y="141514"/>
                </a:moveTo>
                <a:cubicBezTo>
                  <a:pt x="1032463" y="141514"/>
                  <a:pt x="1051072" y="160123"/>
                  <a:pt x="1051072" y="183078"/>
                </a:cubicBezTo>
                <a:cubicBezTo>
                  <a:pt x="1051072" y="206033"/>
                  <a:pt x="1032463" y="224642"/>
                  <a:pt x="1009508" y="224642"/>
                </a:cubicBezTo>
                <a:cubicBezTo>
                  <a:pt x="986553" y="224642"/>
                  <a:pt x="967944" y="206033"/>
                  <a:pt x="967944" y="183078"/>
                </a:cubicBezTo>
                <a:cubicBezTo>
                  <a:pt x="967944" y="160123"/>
                  <a:pt x="986553" y="141514"/>
                  <a:pt x="1009508" y="141514"/>
                </a:cubicBezTo>
                <a:close/>
                <a:moveTo>
                  <a:pt x="848184" y="141514"/>
                </a:moveTo>
                <a:cubicBezTo>
                  <a:pt x="871139" y="141514"/>
                  <a:pt x="889748" y="160123"/>
                  <a:pt x="889748" y="183078"/>
                </a:cubicBezTo>
                <a:cubicBezTo>
                  <a:pt x="889748" y="206033"/>
                  <a:pt x="871139" y="224642"/>
                  <a:pt x="848184" y="224642"/>
                </a:cubicBezTo>
                <a:cubicBezTo>
                  <a:pt x="825229" y="224642"/>
                  <a:pt x="806620" y="206033"/>
                  <a:pt x="806620" y="183078"/>
                </a:cubicBezTo>
                <a:cubicBezTo>
                  <a:pt x="806620" y="160123"/>
                  <a:pt x="825229" y="141514"/>
                  <a:pt x="848184" y="141514"/>
                </a:cubicBezTo>
                <a:close/>
                <a:moveTo>
                  <a:pt x="686860" y="141514"/>
                </a:moveTo>
                <a:cubicBezTo>
                  <a:pt x="709815" y="141514"/>
                  <a:pt x="728424" y="160123"/>
                  <a:pt x="728424" y="183078"/>
                </a:cubicBezTo>
                <a:cubicBezTo>
                  <a:pt x="728424" y="206033"/>
                  <a:pt x="709815" y="224642"/>
                  <a:pt x="686860" y="224642"/>
                </a:cubicBezTo>
                <a:cubicBezTo>
                  <a:pt x="663905" y="224642"/>
                  <a:pt x="645296" y="206033"/>
                  <a:pt x="645296" y="183078"/>
                </a:cubicBezTo>
                <a:cubicBezTo>
                  <a:pt x="645296" y="160123"/>
                  <a:pt x="663905" y="141514"/>
                  <a:pt x="686860" y="141514"/>
                </a:cubicBezTo>
                <a:close/>
                <a:moveTo>
                  <a:pt x="525536" y="141514"/>
                </a:moveTo>
                <a:cubicBezTo>
                  <a:pt x="548491" y="141514"/>
                  <a:pt x="567100" y="160123"/>
                  <a:pt x="567100" y="183078"/>
                </a:cubicBezTo>
                <a:cubicBezTo>
                  <a:pt x="567100" y="206033"/>
                  <a:pt x="548491" y="224642"/>
                  <a:pt x="525536" y="224642"/>
                </a:cubicBezTo>
                <a:cubicBezTo>
                  <a:pt x="502581" y="224642"/>
                  <a:pt x="483972" y="206033"/>
                  <a:pt x="483972" y="183078"/>
                </a:cubicBezTo>
                <a:cubicBezTo>
                  <a:pt x="483972" y="160123"/>
                  <a:pt x="502581" y="141514"/>
                  <a:pt x="525536" y="141514"/>
                </a:cubicBezTo>
                <a:close/>
                <a:moveTo>
                  <a:pt x="364212" y="141514"/>
                </a:moveTo>
                <a:cubicBezTo>
                  <a:pt x="387167" y="141514"/>
                  <a:pt x="405776" y="160123"/>
                  <a:pt x="405776" y="183078"/>
                </a:cubicBezTo>
                <a:cubicBezTo>
                  <a:pt x="405776" y="206033"/>
                  <a:pt x="387167" y="224642"/>
                  <a:pt x="364212" y="224642"/>
                </a:cubicBezTo>
                <a:cubicBezTo>
                  <a:pt x="341257" y="224642"/>
                  <a:pt x="322648" y="206033"/>
                  <a:pt x="322648" y="183078"/>
                </a:cubicBezTo>
                <a:cubicBezTo>
                  <a:pt x="322648" y="160123"/>
                  <a:pt x="341257" y="141514"/>
                  <a:pt x="364212" y="141514"/>
                </a:cubicBezTo>
                <a:close/>
                <a:moveTo>
                  <a:pt x="202888" y="141514"/>
                </a:moveTo>
                <a:cubicBezTo>
                  <a:pt x="225843" y="141514"/>
                  <a:pt x="244452" y="160123"/>
                  <a:pt x="244452" y="183078"/>
                </a:cubicBezTo>
                <a:cubicBezTo>
                  <a:pt x="244452" y="206033"/>
                  <a:pt x="225843" y="224642"/>
                  <a:pt x="202888" y="224642"/>
                </a:cubicBezTo>
                <a:cubicBezTo>
                  <a:pt x="179933" y="224642"/>
                  <a:pt x="161324" y="206033"/>
                  <a:pt x="161324" y="183078"/>
                </a:cubicBezTo>
                <a:cubicBezTo>
                  <a:pt x="161324" y="160123"/>
                  <a:pt x="179933" y="141514"/>
                  <a:pt x="202888" y="141514"/>
                </a:cubicBezTo>
                <a:close/>
                <a:moveTo>
                  <a:pt x="41564" y="141514"/>
                </a:moveTo>
                <a:cubicBezTo>
                  <a:pt x="64519" y="141514"/>
                  <a:pt x="83128" y="160123"/>
                  <a:pt x="83128" y="183078"/>
                </a:cubicBezTo>
                <a:cubicBezTo>
                  <a:pt x="83128" y="206033"/>
                  <a:pt x="64519" y="224642"/>
                  <a:pt x="41564" y="224642"/>
                </a:cubicBezTo>
                <a:cubicBezTo>
                  <a:pt x="18609" y="224642"/>
                  <a:pt x="0" y="206033"/>
                  <a:pt x="0" y="183078"/>
                </a:cubicBezTo>
                <a:cubicBezTo>
                  <a:pt x="0" y="160123"/>
                  <a:pt x="18609" y="141514"/>
                  <a:pt x="41564" y="141514"/>
                </a:cubicBezTo>
                <a:close/>
                <a:moveTo>
                  <a:pt x="1654804" y="0"/>
                </a:moveTo>
                <a:cubicBezTo>
                  <a:pt x="1677759" y="0"/>
                  <a:pt x="1696368" y="18609"/>
                  <a:pt x="1696368" y="41564"/>
                </a:cubicBezTo>
                <a:cubicBezTo>
                  <a:pt x="1696368" y="64519"/>
                  <a:pt x="1677759" y="83128"/>
                  <a:pt x="1654804" y="83128"/>
                </a:cubicBezTo>
                <a:cubicBezTo>
                  <a:pt x="1631849" y="83128"/>
                  <a:pt x="1613240" y="64519"/>
                  <a:pt x="1613240" y="41564"/>
                </a:cubicBezTo>
                <a:cubicBezTo>
                  <a:pt x="1613240" y="18609"/>
                  <a:pt x="1631849" y="0"/>
                  <a:pt x="1654804" y="0"/>
                </a:cubicBezTo>
                <a:close/>
                <a:moveTo>
                  <a:pt x="1493480" y="0"/>
                </a:moveTo>
                <a:cubicBezTo>
                  <a:pt x="1516435" y="0"/>
                  <a:pt x="1535044" y="18609"/>
                  <a:pt x="1535044" y="41564"/>
                </a:cubicBezTo>
                <a:cubicBezTo>
                  <a:pt x="1535044" y="64519"/>
                  <a:pt x="1516435" y="83128"/>
                  <a:pt x="1493480" y="83128"/>
                </a:cubicBezTo>
                <a:cubicBezTo>
                  <a:pt x="1470525" y="83128"/>
                  <a:pt x="1451916" y="64519"/>
                  <a:pt x="1451916" y="41564"/>
                </a:cubicBezTo>
                <a:cubicBezTo>
                  <a:pt x="1451916" y="18609"/>
                  <a:pt x="1470525" y="0"/>
                  <a:pt x="1493480" y="0"/>
                </a:cubicBezTo>
                <a:close/>
                <a:moveTo>
                  <a:pt x="1332156" y="0"/>
                </a:moveTo>
                <a:cubicBezTo>
                  <a:pt x="1355111" y="0"/>
                  <a:pt x="1373720" y="18609"/>
                  <a:pt x="1373720" y="41564"/>
                </a:cubicBezTo>
                <a:cubicBezTo>
                  <a:pt x="1373720" y="64519"/>
                  <a:pt x="1355111" y="83128"/>
                  <a:pt x="1332156" y="83128"/>
                </a:cubicBezTo>
                <a:cubicBezTo>
                  <a:pt x="1309201" y="83128"/>
                  <a:pt x="1290592" y="64519"/>
                  <a:pt x="1290592" y="41564"/>
                </a:cubicBezTo>
                <a:cubicBezTo>
                  <a:pt x="1290592" y="18609"/>
                  <a:pt x="1309201" y="0"/>
                  <a:pt x="1332156" y="0"/>
                </a:cubicBezTo>
                <a:close/>
                <a:moveTo>
                  <a:pt x="1170832" y="0"/>
                </a:moveTo>
                <a:cubicBezTo>
                  <a:pt x="1193787" y="0"/>
                  <a:pt x="1212396" y="18609"/>
                  <a:pt x="1212396" y="41564"/>
                </a:cubicBezTo>
                <a:cubicBezTo>
                  <a:pt x="1212396" y="64519"/>
                  <a:pt x="1193787" y="83128"/>
                  <a:pt x="1170832" y="83128"/>
                </a:cubicBezTo>
                <a:cubicBezTo>
                  <a:pt x="1147877" y="83128"/>
                  <a:pt x="1129268" y="64519"/>
                  <a:pt x="1129268" y="41564"/>
                </a:cubicBezTo>
                <a:cubicBezTo>
                  <a:pt x="1129268" y="18609"/>
                  <a:pt x="1147877" y="0"/>
                  <a:pt x="1170832" y="0"/>
                </a:cubicBezTo>
                <a:close/>
                <a:moveTo>
                  <a:pt x="1009508" y="0"/>
                </a:moveTo>
                <a:cubicBezTo>
                  <a:pt x="1032463" y="0"/>
                  <a:pt x="1051072" y="18609"/>
                  <a:pt x="1051072" y="41564"/>
                </a:cubicBezTo>
                <a:cubicBezTo>
                  <a:pt x="1051072" y="64519"/>
                  <a:pt x="1032463" y="83128"/>
                  <a:pt x="1009508" y="83128"/>
                </a:cubicBezTo>
                <a:cubicBezTo>
                  <a:pt x="986553" y="83128"/>
                  <a:pt x="967944" y="64519"/>
                  <a:pt x="967944" y="41564"/>
                </a:cubicBezTo>
                <a:cubicBezTo>
                  <a:pt x="967944" y="18609"/>
                  <a:pt x="986553" y="0"/>
                  <a:pt x="1009508" y="0"/>
                </a:cubicBezTo>
                <a:close/>
                <a:moveTo>
                  <a:pt x="848184" y="0"/>
                </a:moveTo>
                <a:cubicBezTo>
                  <a:pt x="871139" y="0"/>
                  <a:pt x="889748" y="18609"/>
                  <a:pt x="889748" y="41564"/>
                </a:cubicBezTo>
                <a:cubicBezTo>
                  <a:pt x="889748" y="64519"/>
                  <a:pt x="871139" y="83128"/>
                  <a:pt x="848184" y="83128"/>
                </a:cubicBezTo>
                <a:cubicBezTo>
                  <a:pt x="825229" y="83128"/>
                  <a:pt x="806620" y="64519"/>
                  <a:pt x="806620" y="41564"/>
                </a:cubicBezTo>
                <a:cubicBezTo>
                  <a:pt x="806620" y="18609"/>
                  <a:pt x="825229" y="0"/>
                  <a:pt x="848184" y="0"/>
                </a:cubicBezTo>
                <a:close/>
                <a:moveTo>
                  <a:pt x="686860" y="0"/>
                </a:moveTo>
                <a:cubicBezTo>
                  <a:pt x="709815" y="0"/>
                  <a:pt x="728424" y="18609"/>
                  <a:pt x="728424" y="41564"/>
                </a:cubicBezTo>
                <a:cubicBezTo>
                  <a:pt x="728424" y="64519"/>
                  <a:pt x="709815" y="83128"/>
                  <a:pt x="686860" y="83128"/>
                </a:cubicBezTo>
                <a:cubicBezTo>
                  <a:pt x="663905" y="83128"/>
                  <a:pt x="645296" y="64519"/>
                  <a:pt x="645296" y="41564"/>
                </a:cubicBezTo>
                <a:cubicBezTo>
                  <a:pt x="645296" y="18609"/>
                  <a:pt x="663905" y="0"/>
                  <a:pt x="686860" y="0"/>
                </a:cubicBezTo>
                <a:close/>
                <a:moveTo>
                  <a:pt x="525536" y="0"/>
                </a:moveTo>
                <a:cubicBezTo>
                  <a:pt x="548491" y="0"/>
                  <a:pt x="567100" y="18609"/>
                  <a:pt x="567100" y="41564"/>
                </a:cubicBezTo>
                <a:cubicBezTo>
                  <a:pt x="567100" y="64519"/>
                  <a:pt x="548491" y="83128"/>
                  <a:pt x="525536" y="83128"/>
                </a:cubicBezTo>
                <a:cubicBezTo>
                  <a:pt x="502581" y="83128"/>
                  <a:pt x="483972" y="64519"/>
                  <a:pt x="483972" y="41564"/>
                </a:cubicBezTo>
                <a:cubicBezTo>
                  <a:pt x="483972" y="18609"/>
                  <a:pt x="502581" y="0"/>
                  <a:pt x="525536" y="0"/>
                </a:cubicBezTo>
                <a:close/>
                <a:moveTo>
                  <a:pt x="364212" y="0"/>
                </a:moveTo>
                <a:cubicBezTo>
                  <a:pt x="387167" y="0"/>
                  <a:pt x="405776" y="18609"/>
                  <a:pt x="405776" y="41564"/>
                </a:cubicBezTo>
                <a:cubicBezTo>
                  <a:pt x="405776" y="64519"/>
                  <a:pt x="387167" y="83128"/>
                  <a:pt x="364212" y="83128"/>
                </a:cubicBezTo>
                <a:cubicBezTo>
                  <a:pt x="341257" y="83128"/>
                  <a:pt x="322648" y="64519"/>
                  <a:pt x="322648" y="41564"/>
                </a:cubicBezTo>
                <a:cubicBezTo>
                  <a:pt x="322648" y="18609"/>
                  <a:pt x="341257" y="0"/>
                  <a:pt x="364212" y="0"/>
                </a:cubicBezTo>
                <a:close/>
                <a:moveTo>
                  <a:pt x="202888" y="0"/>
                </a:moveTo>
                <a:cubicBezTo>
                  <a:pt x="225843" y="0"/>
                  <a:pt x="244452" y="18609"/>
                  <a:pt x="244452" y="41564"/>
                </a:cubicBezTo>
                <a:cubicBezTo>
                  <a:pt x="244452" y="64519"/>
                  <a:pt x="225843" y="83128"/>
                  <a:pt x="202888" y="83128"/>
                </a:cubicBezTo>
                <a:cubicBezTo>
                  <a:pt x="179933" y="83128"/>
                  <a:pt x="161324" y="64519"/>
                  <a:pt x="161324" y="41564"/>
                </a:cubicBezTo>
                <a:cubicBezTo>
                  <a:pt x="161324" y="18609"/>
                  <a:pt x="179933" y="0"/>
                  <a:pt x="202888" y="0"/>
                </a:cubicBezTo>
                <a:close/>
                <a:moveTo>
                  <a:pt x="41564" y="0"/>
                </a:moveTo>
                <a:cubicBezTo>
                  <a:pt x="64519" y="0"/>
                  <a:pt x="83128" y="18609"/>
                  <a:pt x="83128" y="41564"/>
                </a:cubicBezTo>
                <a:cubicBezTo>
                  <a:pt x="83128" y="64519"/>
                  <a:pt x="64519" y="83128"/>
                  <a:pt x="41564" y="83128"/>
                </a:cubicBezTo>
                <a:cubicBezTo>
                  <a:pt x="18609" y="83128"/>
                  <a:pt x="0" y="64519"/>
                  <a:pt x="0" y="41564"/>
                </a:cubicBezTo>
                <a:cubicBezTo>
                  <a:pt x="0" y="18609"/>
                  <a:pt x="18609" y="0"/>
                  <a:pt x="41564" y="0"/>
                </a:cubicBezTo>
                <a:close/>
              </a:path>
            </a:pathLst>
          </a:custGeom>
          <a:solidFill>
            <a:srgbClr val="98D7F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xmlns="" id="{FCDAA777-84D4-4BAB-904C-34F86DE87541}"/>
              </a:ext>
            </a:extLst>
          </p:cNvPr>
          <p:cNvSpPr/>
          <p:nvPr/>
        </p:nvSpPr>
        <p:spPr>
          <a:xfrm>
            <a:off x="10886814" y="2047046"/>
            <a:ext cx="769257" cy="130628"/>
          </a:xfrm>
          <a:custGeom>
            <a:avLst/>
            <a:gdLst>
              <a:gd name="connsiteX0" fmla="*/ 0 w 769257"/>
              <a:gd name="connsiteY0" fmla="*/ 130628 h 130628"/>
              <a:gd name="connsiteX1" fmla="*/ 137886 w 769257"/>
              <a:gd name="connsiteY1" fmla="*/ 0 h 130628"/>
              <a:gd name="connsiteX2" fmla="*/ 232228 w 769257"/>
              <a:gd name="connsiteY2" fmla="*/ 116114 h 130628"/>
              <a:gd name="connsiteX3" fmla="*/ 370114 w 769257"/>
              <a:gd name="connsiteY3" fmla="*/ 29028 h 130628"/>
              <a:gd name="connsiteX4" fmla="*/ 471714 w 769257"/>
              <a:gd name="connsiteY4" fmla="*/ 101600 h 130628"/>
              <a:gd name="connsiteX5" fmla="*/ 645886 w 769257"/>
              <a:gd name="connsiteY5" fmla="*/ 7257 h 130628"/>
              <a:gd name="connsiteX6" fmla="*/ 769257 w 769257"/>
              <a:gd name="connsiteY6" fmla="*/ 116114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9257" h="130628">
                <a:moveTo>
                  <a:pt x="0" y="130628"/>
                </a:moveTo>
                <a:lnTo>
                  <a:pt x="137886" y="0"/>
                </a:lnTo>
                <a:lnTo>
                  <a:pt x="232228" y="116114"/>
                </a:lnTo>
                <a:lnTo>
                  <a:pt x="370114" y="29028"/>
                </a:lnTo>
                <a:lnTo>
                  <a:pt x="471714" y="101600"/>
                </a:lnTo>
                <a:lnTo>
                  <a:pt x="645886" y="7257"/>
                </a:lnTo>
                <a:lnTo>
                  <a:pt x="769257" y="116114"/>
                </a:lnTo>
              </a:path>
            </a:pathLst>
          </a:custGeom>
          <a:noFill/>
          <a:ln w="9525">
            <a:solidFill>
              <a:srgbClr val="98D7F6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xmlns="" id="{1A3AC91C-2850-4725-9C6E-A55ED44CF768}"/>
              </a:ext>
            </a:extLst>
          </p:cNvPr>
          <p:cNvSpPr/>
          <p:nvPr/>
        </p:nvSpPr>
        <p:spPr>
          <a:xfrm>
            <a:off x="10886814" y="2155566"/>
            <a:ext cx="769257" cy="130628"/>
          </a:xfrm>
          <a:custGeom>
            <a:avLst/>
            <a:gdLst>
              <a:gd name="connsiteX0" fmla="*/ 0 w 769257"/>
              <a:gd name="connsiteY0" fmla="*/ 130628 h 130628"/>
              <a:gd name="connsiteX1" fmla="*/ 137886 w 769257"/>
              <a:gd name="connsiteY1" fmla="*/ 0 h 130628"/>
              <a:gd name="connsiteX2" fmla="*/ 232228 w 769257"/>
              <a:gd name="connsiteY2" fmla="*/ 116114 h 130628"/>
              <a:gd name="connsiteX3" fmla="*/ 370114 w 769257"/>
              <a:gd name="connsiteY3" fmla="*/ 29028 h 130628"/>
              <a:gd name="connsiteX4" fmla="*/ 471714 w 769257"/>
              <a:gd name="connsiteY4" fmla="*/ 101600 h 130628"/>
              <a:gd name="connsiteX5" fmla="*/ 645886 w 769257"/>
              <a:gd name="connsiteY5" fmla="*/ 7257 h 130628"/>
              <a:gd name="connsiteX6" fmla="*/ 769257 w 769257"/>
              <a:gd name="connsiteY6" fmla="*/ 116114 h 13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9257" h="130628">
                <a:moveTo>
                  <a:pt x="0" y="130628"/>
                </a:moveTo>
                <a:lnTo>
                  <a:pt x="137886" y="0"/>
                </a:lnTo>
                <a:lnTo>
                  <a:pt x="232228" y="116114"/>
                </a:lnTo>
                <a:lnTo>
                  <a:pt x="370114" y="29028"/>
                </a:lnTo>
                <a:lnTo>
                  <a:pt x="471714" y="101600"/>
                </a:lnTo>
                <a:lnTo>
                  <a:pt x="645886" y="7257"/>
                </a:lnTo>
                <a:lnTo>
                  <a:pt x="769257" y="116114"/>
                </a:lnTo>
              </a:path>
            </a:pathLst>
          </a:custGeom>
          <a:noFill/>
          <a:ln w="9525">
            <a:solidFill>
              <a:srgbClr val="98D7F6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F803DB37-E1BA-4427-A06F-FFB14ED56DBB}"/>
              </a:ext>
            </a:extLst>
          </p:cNvPr>
          <p:cNvSpPr/>
          <p:nvPr/>
        </p:nvSpPr>
        <p:spPr>
          <a:xfrm>
            <a:off x="4663132" y="5227600"/>
            <a:ext cx="411199" cy="41119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529CD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6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341" y="41587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394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409</Words>
  <Application>Microsoft Office PowerPoint</Application>
  <PresentationFormat>宽屏</PresentationFormat>
  <Paragraphs>30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等线</vt:lpstr>
      <vt:lpstr>等线 Light</vt:lpstr>
      <vt:lpstr>尔雅喵星人</vt:lpstr>
      <vt:lpstr>ONE DAY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公众号：陈西设计之家。微信搜索即可。更多免费PPT模版教程等都可以在公众号内获取;51PPT模板网</cp:keywords>
  <dc:description>陈西设计之家    </dc:description>
  <cp:lastModifiedBy>阳光男孩</cp:lastModifiedBy>
  <cp:revision>8</cp:revision>
  <dcterms:created xsi:type="dcterms:W3CDTF">2021-03-23T13:53:56Z</dcterms:created>
  <dcterms:modified xsi:type="dcterms:W3CDTF">2021-11-23T13:41:34Z</dcterms:modified>
  <cp:category>公众号：陈西设计之家。微信搜索即可。更多免费PPT模版教程等都可以在公众号内获取</cp:category>
</cp:coreProperties>
</file>