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4" r:id="rId2"/>
    <p:sldId id="293" r:id="rId3"/>
    <p:sldId id="292" r:id="rId4"/>
    <p:sldId id="291" r:id="rId5"/>
    <p:sldId id="346" r:id="rId6"/>
    <p:sldId id="345" r:id="rId7"/>
    <p:sldId id="343" r:id="rId8"/>
    <p:sldId id="34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C2D2"/>
    <a:srgbClr val="E6E6E6"/>
    <a:srgbClr val="1BE9C2"/>
    <a:srgbClr val="02203B"/>
    <a:srgbClr val="1D4389"/>
    <a:srgbClr val="298BA4"/>
    <a:srgbClr val="06162F"/>
    <a:srgbClr val="1FE6C5"/>
    <a:srgbClr val="238FA4"/>
    <a:srgbClr val="204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114" d="100"/>
          <a:sy n="114" d="100"/>
        </p:scale>
        <p:origin x="10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25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436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156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77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9182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45985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1038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52" r:id="rId6"/>
    <p:sldLayoutId id="2147483653" r:id="rId7"/>
    <p:sldLayoutId id="2147483654" r:id="rId8"/>
    <p:sldLayoutId id="2147483663" r:id="rId9"/>
    <p:sldLayoutId id="2147483655" r:id="rId10"/>
    <p:sldLayoutId id="2147483660" r:id="rId11"/>
    <p:sldLayoutId id="2147483661" r:id="rId12"/>
    <p:sldLayoutId id="2147483662" r:id="rId13"/>
    <p:sldLayoutId id="2147483667" r:id="rId14"/>
    <p:sldLayoutId id="2147483656" r:id="rId15"/>
    <p:sldLayoutId id="2147483657" r:id="rId16"/>
    <p:sldLayoutId id="2147483658" r:id="rId17"/>
    <p:sldLayoutId id="2147483668" r:id="rId18"/>
    <p:sldLayoutId id="2147483659" r:id="rId19"/>
    <p:sldLayoutId id="214748366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C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ABEE6D58-0501-4CE2-AAE8-C7D154A25CA9}"/>
              </a:ext>
            </a:extLst>
          </p:cNvPr>
          <p:cNvSpPr/>
          <p:nvPr/>
        </p:nvSpPr>
        <p:spPr>
          <a:xfrm rot="20787405">
            <a:off x="5077804" y="-715940"/>
            <a:ext cx="7820863" cy="8227986"/>
          </a:xfrm>
          <a:custGeom>
            <a:avLst/>
            <a:gdLst>
              <a:gd name="connsiteX0" fmla="*/ 1341697 w 7820863"/>
              <a:gd name="connsiteY0" fmla="*/ 0 h 8227986"/>
              <a:gd name="connsiteX1" fmla="*/ 7820863 w 7820863"/>
              <a:gd name="connsiteY1" fmla="*/ 1560684 h 8227986"/>
              <a:gd name="connsiteX2" fmla="*/ 6214862 w 7820863"/>
              <a:gd name="connsiteY2" fmla="*/ 8227986 h 8227986"/>
              <a:gd name="connsiteX3" fmla="*/ 1 w 7820863"/>
              <a:gd name="connsiteY3" fmla="*/ 6730967 h 8227986"/>
              <a:gd name="connsiteX4" fmla="*/ 0 w 7820863"/>
              <a:gd name="connsiteY4" fmla="*/ 1512758 h 8227986"/>
              <a:gd name="connsiteX5" fmla="*/ 1217483 w 7820863"/>
              <a:gd name="connsiteY5" fmla="*/ 18957 h 822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20863" h="8227986">
                <a:moveTo>
                  <a:pt x="1341697" y="0"/>
                </a:moveTo>
                <a:lnTo>
                  <a:pt x="7820863" y="1560684"/>
                </a:lnTo>
                <a:lnTo>
                  <a:pt x="6214862" y="8227986"/>
                </a:lnTo>
                <a:lnTo>
                  <a:pt x="1" y="6730967"/>
                </a:lnTo>
                <a:lnTo>
                  <a:pt x="0" y="1512758"/>
                </a:lnTo>
                <a:cubicBezTo>
                  <a:pt x="0" y="775910"/>
                  <a:pt x="522667" y="161137"/>
                  <a:pt x="1217483" y="18957"/>
                </a:cubicBezTo>
                <a:close/>
              </a:path>
            </a:pathLst>
          </a:custGeom>
          <a:solidFill>
            <a:srgbClr val="0616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leaves-on-a-branch-diagonal-shape_49899">
            <a:extLst>
              <a:ext uri="{FF2B5EF4-FFF2-40B4-BE49-F238E27FC236}">
                <a16:creationId xmlns:a16="http://schemas.microsoft.com/office/drawing/2014/main" xmlns="" id="{CF89464C-4E8B-4A56-83B0-BE623A4D4332}"/>
              </a:ext>
            </a:extLst>
          </p:cNvPr>
          <p:cNvSpPr/>
          <p:nvPr/>
        </p:nvSpPr>
        <p:spPr>
          <a:xfrm>
            <a:off x="8402506" y="-249694"/>
            <a:ext cx="2326637" cy="2227201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93" h="6120">
                <a:moveTo>
                  <a:pt x="568" y="5608"/>
                </a:moveTo>
                <a:cubicBezTo>
                  <a:pt x="886" y="5247"/>
                  <a:pt x="1247" y="4838"/>
                  <a:pt x="1316" y="4769"/>
                </a:cubicBezTo>
                <a:lnTo>
                  <a:pt x="1345" y="4740"/>
                </a:lnTo>
                <a:lnTo>
                  <a:pt x="1345" y="4781"/>
                </a:lnTo>
                <a:cubicBezTo>
                  <a:pt x="1345" y="4808"/>
                  <a:pt x="1344" y="4837"/>
                  <a:pt x="1342" y="4865"/>
                </a:cubicBezTo>
                <a:cubicBezTo>
                  <a:pt x="1340" y="4917"/>
                  <a:pt x="1338" y="4966"/>
                  <a:pt x="1344" y="4998"/>
                </a:cubicBezTo>
                <a:cubicBezTo>
                  <a:pt x="1406" y="5377"/>
                  <a:pt x="1773" y="5809"/>
                  <a:pt x="2163" y="5959"/>
                </a:cubicBezTo>
                <a:cubicBezTo>
                  <a:pt x="2326" y="6022"/>
                  <a:pt x="2432" y="6012"/>
                  <a:pt x="2479" y="5927"/>
                </a:cubicBezTo>
                <a:cubicBezTo>
                  <a:pt x="2573" y="5755"/>
                  <a:pt x="2414" y="5327"/>
                  <a:pt x="2305" y="5155"/>
                </a:cubicBezTo>
                <a:cubicBezTo>
                  <a:pt x="2234" y="5043"/>
                  <a:pt x="2043" y="4771"/>
                  <a:pt x="1793" y="4671"/>
                </a:cubicBezTo>
                <a:cubicBezTo>
                  <a:pt x="1763" y="4658"/>
                  <a:pt x="1721" y="4653"/>
                  <a:pt x="1662" y="4653"/>
                </a:cubicBezTo>
                <a:cubicBezTo>
                  <a:pt x="1625" y="4653"/>
                  <a:pt x="1584" y="4655"/>
                  <a:pt x="1544" y="4657"/>
                </a:cubicBezTo>
                <a:cubicBezTo>
                  <a:pt x="1519" y="4659"/>
                  <a:pt x="1493" y="4660"/>
                  <a:pt x="1469" y="4661"/>
                </a:cubicBezTo>
                <a:lnTo>
                  <a:pt x="1424" y="4663"/>
                </a:lnTo>
                <a:lnTo>
                  <a:pt x="1456" y="4632"/>
                </a:lnTo>
                <a:cubicBezTo>
                  <a:pt x="1652" y="4443"/>
                  <a:pt x="1862" y="4247"/>
                  <a:pt x="2082" y="4051"/>
                </a:cubicBezTo>
                <a:lnTo>
                  <a:pt x="2103" y="4032"/>
                </a:lnTo>
                <a:lnTo>
                  <a:pt x="2110" y="4060"/>
                </a:lnTo>
                <a:cubicBezTo>
                  <a:pt x="2120" y="4104"/>
                  <a:pt x="2124" y="4155"/>
                  <a:pt x="2127" y="4209"/>
                </a:cubicBezTo>
                <a:cubicBezTo>
                  <a:pt x="2133" y="4290"/>
                  <a:pt x="2138" y="4374"/>
                  <a:pt x="2169" y="4431"/>
                </a:cubicBezTo>
                <a:cubicBezTo>
                  <a:pt x="2378" y="4818"/>
                  <a:pt x="2653" y="5096"/>
                  <a:pt x="3060" y="5334"/>
                </a:cubicBezTo>
                <a:cubicBezTo>
                  <a:pt x="3128" y="5373"/>
                  <a:pt x="3257" y="5439"/>
                  <a:pt x="3365" y="5439"/>
                </a:cubicBezTo>
                <a:cubicBezTo>
                  <a:pt x="3476" y="5439"/>
                  <a:pt x="3530" y="5370"/>
                  <a:pt x="3531" y="5229"/>
                </a:cubicBezTo>
                <a:cubicBezTo>
                  <a:pt x="3533" y="5006"/>
                  <a:pt x="3411" y="4819"/>
                  <a:pt x="3293" y="4639"/>
                </a:cubicBezTo>
                <a:cubicBezTo>
                  <a:pt x="3280" y="4619"/>
                  <a:pt x="3267" y="4600"/>
                  <a:pt x="3255" y="4580"/>
                </a:cubicBezTo>
                <a:cubicBezTo>
                  <a:pt x="3109" y="4332"/>
                  <a:pt x="2879" y="4123"/>
                  <a:pt x="2622" y="4006"/>
                </a:cubicBezTo>
                <a:cubicBezTo>
                  <a:pt x="2569" y="3981"/>
                  <a:pt x="2510" y="3970"/>
                  <a:pt x="2438" y="3970"/>
                </a:cubicBezTo>
                <a:cubicBezTo>
                  <a:pt x="2399" y="3970"/>
                  <a:pt x="2359" y="3973"/>
                  <a:pt x="2321" y="3976"/>
                </a:cubicBezTo>
                <a:cubicBezTo>
                  <a:pt x="2284" y="3979"/>
                  <a:pt x="2245" y="3983"/>
                  <a:pt x="2208" y="3983"/>
                </a:cubicBezTo>
                <a:lnTo>
                  <a:pt x="2159" y="3982"/>
                </a:lnTo>
                <a:lnTo>
                  <a:pt x="2193" y="3953"/>
                </a:lnTo>
                <a:cubicBezTo>
                  <a:pt x="2373" y="3793"/>
                  <a:pt x="2559" y="3634"/>
                  <a:pt x="2730" y="3493"/>
                </a:cubicBezTo>
                <a:lnTo>
                  <a:pt x="2741" y="3484"/>
                </a:lnTo>
                <a:lnTo>
                  <a:pt x="2844" y="3562"/>
                </a:lnTo>
                <a:lnTo>
                  <a:pt x="2846" y="3567"/>
                </a:lnTo>
                <a:cubicBezTo>
                  <a:pt x="2851" y="3587"/>
                  <a:pt x="2855" y="3606"/>
                  <a:pt x="2859" y="3623"/>
                </a:cubicBezTo>
                <a:cubicBezTo>
                  <a:pt x="2864" y="3645"/>
                  <a:pt x="2869" y="3664"/>
                  <a:pt x="2873" y="3675"/>
                </a:cubicBezTo>
                <a:cubicBezTo>
                  <a:pt x="2916" y="3791"/>
                  <a:pt x="2995" y="3886"/>
                  <a:pt x="3085" y="3990"/>
                </a:cubicBezTo>
                <a:cubicBezTo>
                  <a:pt x="3262" y="4192"/>
                  <a:pt x="3473" y="4419"/>
                  <a:pt x="3732" y="4563"/>
                </a:cubicBezTo>
                <a:cubicBezTo>
                  <a:pt x="3807" y="4604"/>
                  <a:pt x="4067" y="4740"/>
                  <a:pt x="4257" y="4740"/>
                </a:cubicBezTo>
                <a:cubicBezTo>
                  <a:pt x="4351" y="4740"/>
                  <a:pt x="4410" y="4707"/>
                  <a:pt x="4437" y="4639"/>
                </a:cubicBezTo>
                <a:cubicBezTo>
                  <a:pt x="4500" y="4480"/>
                  <a:pt x="4325" y="4203"/>
                  <a:pt x="3943" y="3860"/>
                </a:cubicBezTo>
                <a:cubicBezTo>
                  <a:pt x="3770" y="3704"/>
                  <a:pt x="3554" y="3511"/>
                  <a:pt x="3329" y="3437"/>
                </a:cubicBezTo>
                <a:cubicBezTo>
                  <a:pt x="3310" y="3431"/>
                  <a:pt x="3277" y="3428"/>
                  <a:pt x="3229" y="3428"/>
                </a:cubicBezTo>
                <a:cubicBezTo>
                  <a:pt x="3168" y="3428"/>
                  <a:pt x="3093" y="3432"/>
                  <a:pt x="3019" y="3437"/>
                </a:cubicBezTo>
                <a:cubicBezTo>
                  <a:pt x="2990" y="3439"/>
                  <a:pt x="2961" y="3440"/>
                  <a:pt x="2934" y="3442"/>
                </a:cubicBezTo>
                <a:lnTo>
                  <a:pt x="2928" y="3442"/>
                </a:lnTo>
                <a:lnTo>
                  <a:pt x="2857" y="3389"/>
                </a:lnTo>
                <a:lnTo>
                  <a:pt x="2874" y="3376"/>
                </a:lnTo>
                <a:cubicBezTo>
                  <a:pt x="2926" y="3333"/>
                  <a:pt x="2973" y="3296"/>
                  <a:pt x="3012" y="3266"/>
                </a:cubicBezTo>
                <a:cubicBezTo>
                  <a:pt x="3060" y="3229"/>
                  <a:pt x="3158" y="3158"/>
                  <a:pt x="3283" y="3070"/>
                </a:cubicBezTo>
                <a:cubicBezTo>
                  <a:pt x="3344" y="3026"/>
                  <a:pt x="3412" y="2977"/>
                  <a:pt x="3484" y="2926"/>
                </a:cubicBezTo>
                <a:lnTo>
                  <a:pt x="3494" y="2918"/>
                </a:lnTo>
                <a:lnTo>
                  <a:pt x="3591" y="2993"/>
                </a:lnTo>
                <a:lnTo>
                  <a:pt x="3592" y="2997"/>
                </a:lnTo>
                <a:cubicBezTo>
                  <a:pt x="3607" y="3026"/>
                  <a:pt x="3619" y="3058"/>
                  <a:pt x="3631" y="3089"/>
                </a:cubicBezTo>
                <a:cubicBezTo>
                  <a:pt x="3649" y="3134"/>
                  <a:pt x="3665" y="3177"/>
                  <a:pt x="3685" y="3205"/>
                </a:cubicBezTo>
                <a:cubicBezTo>
                  <a:pt x="3740" y="3283"/>
                  <a:pt x="3810" y="3357"/>
                  <a:pt x="3898" y="3433"/>
                </a:cubicBezTo>
                <a:cubicBezTo>
                  <a:pt x="4324" y="3819"/>
                  <a:pt x="4685" y="4015"/>
                  <a:pt x="4972" y="4015"/>
                </a:cubicBezTo>
                <a:cubicBezTo>
                  <a:pt x="5046" y="4015"/>
                  <a:pt x="5115" y="4001"/>
                  <a:pt x="5178" y="3975"/>
                </a:cubicBezTo>
                <a:cubicBezTo>
                  <a:pt x="5229" y="3954"/>
                  <a:pt x="5256" y="3922"/>
                  <a:pt x="5259" y="3878"/>
                </a:cubicBezTo>
                <a:cubicBezTo>
                  <a:pt x="5275" y="3646"/>
                  <a:pt x="4650" y="3160"/>
                  <a:pt x="4501" y="3073"/>
                </a:cubicBezTo>
                <a:lnTo>
                  <a:pt x="4475" y="3057"/>
                </a:lnTo>
                <a:cubicBezTo>
                  <a:pt x="4302" y="2956"/>
                  <a:pt x="4123" y="2852"/>
                  <a:pt x="3924" y="2822"/>
                </a:cubicBezTo>
                <a:cubicBezTo>
                  <a:pt x="3882" y="2815"/>
                  <a:pt x="3794" y="2837"/>
                  <a:pt x="3709" y="2857"/>
                </a:cubicBezTo>
                <a:lnTo>
                  <a:pt x="3665" y="2867"/>
                </a:lnTo>
                <a:lnTo>
                  <a:pt x="3617" y="2830"/>
                </a:lnTo>
                <a:lnTo>
                  <a:pt x="3635" y="2817"/>
                </a:lnTo>
                <a:cubicBezTo>
                  <a:pt x="3875" y="2643"/>
                  <a:pt x="4073" y="2493"/>
                  <a:pt x="4242" y="2359"/>
                </a:cubicBezTo>
                <a:lnTo>
                  <a:pt x="4252" y="2351"/>
                </a:lnTo>
                <a:lnTo>
                  <a:pt x="4268" y="2362"/>
                </a:lnTo>
                <a:cubicBezTo>
                  <a:pt x="4302" y="2397"/>
                  <a:pt x="4328" y="2448"/>
                  <a:pt x="4355" y="2502"/>
                </a:cubicBezTo>
                <a:cubicBezTo>
                  <a:pt x="4378" y="2546"/>
                  <a:pt x="4402" y="2593"/>
                  <a:pt x="4430" y="2628"/>
                </a:cubicBezTo>
                <a:cubicBezTo>
                  <a:pt x="4567" y="2800"/>
                  <a:pt x="4766" y="2948"/>
                  <a:pt x="5040" y="3082"/>
                </a:cubicBezTo>
                <a:cubicBezTo>
                  <a:pt x="5249" y="3185"/>
                  <a:pt x="5494" y="3291"/>
                  <a:pt x="5726" y="3291"/>
                </a:cubicBezTo>
                <a:cubicBezTo>
                  <a:pt x="5791" y="3291"/>
                  <a:pt x="5852" y="3282"/>
                  <a:pt x="5909" y="3266"/>
                </a:cubicBezTo>
                <a:cubicBezTo>
                  <a:pt x="5952" y="3251"/>
                  <a:pt x="5977" y="3228"/>
                  <a:pt x="5983" y="3196"/>
                </a:cubicBezTo>
                <a:cubicBezTo>
                  <a:pt x="6000" y="3111"/>
                  <a:pt x="5894" y="2965"/>
                  <a:pt x="5668" y="2763"/>
                </a:cubicBezTo>
                <a:lnTo>
                  <a:pt x="5655" y="2751"/>
                </a:lnTo>
                <a:cubicBezTo>
                  <a:pt x="5390" y="2513"/>
                  <a:pt x="5157" y="2375"/>
                  <a:pt x="4922" y="2319"/>
                </a:cubicBezTo>
                <a:cubicBezTo>
                  <a:pt x="4788" y="2286"/>
                  <a:pt x="4670" y="2270"/>
                  <a:pt x="4562" y="2270"/>
                </a:cubicBezTo>
                <a:lnTo>
                  <a:pt x="4545" y="2270"/>
                </a:lnTo>
                <a:cubicBezTo>
                  <a:pt x="4514" y="2271"/>
                  <a:pt x="4476" y="2281"/>
                  <a:pt x="4439" y="2292"/>
                </a:cubicBezTo>
                <a:lnTo>
                  <a:pt x="4431" y="2294"/>
                </a:lnTo>
                <a:lnTo>
                  <a:pt x="4373" y="2256"/>
                </a:lnTo>
                <a:lnTo>
                  <a:pt x="4389" y="2240"/>
                </a:lnTo>
                <a:cubicBezTo>
                  <a:pt x="4555" y="2103"/>
                  <a:pt x="4720" y="1953"/>
                  <a:pt x="4877" y="1795"/>
                </a:cubicBezTo>
                <a:lnTo>
                  <a:pt x="4888" y="1784"/>
                </a:lnTo>
                <a:lnTo>
                  <a:pt x="4900" y="1794"/>
                </a:lnTo>
                <a:cubicBezTo>
                  <a:pt x="4949" y="1834"/>
                  <a:pt x="5004" y="1895"/>
                  <a:pt x="5057" y="1954"/>
                </a:cubicBezTo>
                <a:cubicBezTo>
                  <a:pt x="5123" y="2027"/>
                  <a:pt x="5191" y="2103"/>
                  <a:pt x="5243" y="2132"/>
                </a:cubicBezTo>
                <a:cubicBezTo>
                  <a:pt x="5698" y="2393"/>
                  <a:pt x="5957" y="2448"/>
                  <a:pt x="6094" y="2448"/>
                </a:cubicBezTo>
                <a:cubicBezTo>
                  <a:pt x="6209" y="2448"/>
                  <a:pt x="6290" y="2410"/>
                  <a:pt x="6335" y="2335"/>
                </a:cubicBezTo>
                <a:cubicBezTo>
                  <a:pt x="6357" y="2042"/>
                  <a:pt x="5749" y="1808"/>
                  <a:pt x="5520" y="1720"/>
                </a:cubicBezTo>
                <a:lnTo>
                  <a:pt x="5493" y="1709"/>
                </a:lnTo>
                <a:cubicBezTo>
                  <a:pt x="5332" y="1648"/>
                  <a:pt x="5194" y="1626"/>
                  <a:pt x="5066" y="1644"/>
                </a:cubicBezTo>
                <a:lnTo>
                  <a:pt x="5019" y="1650"/>
                </a:lnTo>
                <a:lnTo>
                  <a:pt x="5052" y="1615"/>
                </a:lnTo>
                <a:cubicBezTo>
                  <a:pt x="5114" y="1549"/>
                  <a:pt x="5175" y="1481"/>
                  <a:pt x="5234" y="1414"/>
                </a:cubicBezTo>
                <a:lnTo>
                  <a:pt x="5241" y="1406"/>
                </a:lnTo>
                <a:lnTo>
                  <a:pt x="5252" y="1409"/>
                </a:lnTo>
                <a:cubicBezTo>
                  <a:pt x="5281" y="1417"/>
                  <a:pt x="5310" y="1425"/>
                  <a:pt x="5339" y="1434"/>
                </a:cubicBezTo>
                <a:cubicBezTo>
                  <a:pt x="5426" y="1461"/>
                  <a:pt x="5517" y="1488"/>
                  <a:pt x="5615" y="1495"/>
                </a:cubicBezTo>
                <a:cubicBezTo>
                  <a:pt x="5856" y="1512"/>
                  <a:pt x="6124" y="1406"/>
                  <a:pt x="6304" y="1228"/>
                </a:cubicBezTo>
                <a:cubicBezTo>
                  <a:pt x="6312" y="1220"/>
                  <a:pt x="6321" y="1212"/>
                  <a:pt x="6331" y="1202"/>
                </a:cubicBezTo>
                <a:cubicBezTo>
                  <a:pt x="6416" y="1120"/>
                  <a:pt x="6593" y="950"/>
                  <a:pt x="6590" y="828"/>
                </a:cubicBezTo>
                <a:cubicBezTo>
                  <a:pt x="6589" y="798"/>
                  <a:pt x="6576" y="773"/>
                  <a:pt x="6552" y="752"/>
                </a:cubicBezTo>
                <a:cubicBezTo>
                  <a:pt x="6477" y="688"/>
                  <a:pt x="6353" y="674"/>
                  <a:pt x="6263" y="674"/>
                </a:cubicBezTo>
                <a:cubicBezTo>
                  <a:pt x="6219" y="674"/>
                  <a:pt x="6173" y="677"/>
                  <a:pt x="6127" y="683"/>
                </a:cubicBezTo>
                <a:cubicBezTo>
                  <a:pt x="5962" y="705"/>
                  <a:pt x="5777" y="766"/>
                  <a:pt x="5607" y="857"/>
                </a:cubicBezTo>
                <a:cubicBezTo>
                  <a:pt x="5367" y="985"/>
                  <a:pt x="5182" y="1200"/>
                  <a:pt x="5004" y="1408"/>
                </a:cubicBezTo>
                <a:cubicBezTo>
                  <a:pt x="4942" y="1480"/>
                  <a:pt x="4878" y="1554"/>
                  <a:pt x="4813" y="1624"/>
                </a:cubicBezTo>
                <a:lnTo>
                  <a:pt x="4787" y="1652"/>
                </a:lnTo>
                <a:lnTo>
                  <a:pt x="4780" y="1555"/>
                </a:lnTo>
                <a:lnTo>
                  <a:pt x="4783" y="1551"/>
                </a:lnTo>
                <a:cubicBezTo>
                  <a:pt x="4798" y="1526"/>
                  <a:pt x="4816" y="1498"/>
                  <a:pt x="4834" y="1470"/>
                </a:cubicBezTo>
                <a:cubicBezTo>
                  <a:pt x="4895" y="1374"/>
                  <a:pt x="4971" y="1254"/>
                  <a:pt x="4981" y="1209"/>
                </a:cubicBezTo>
                <a:cubicBezTo>
                  <a:pt x="4985" y="1175"/>
                  <a:pt x="4990" y="1140"/>
                  <a:pt x="4994" y="1104"/>
                </a:cubicBezTo>
                <a:cubicBezTo>
                  <a:pt x="5015" y="942"/>
                  <a:pt x="5037" y="774"/>
                  <a:pt x="5032" y="609"/>
                </a:cubicBezTo>
                <a:cubicBezTo>
                  <a:pt x="5026" y="418"/>
                  <a:pt x="4880" y="0"/>
                  <a:pt x="4738" y="0"/>
                </a:cubicBezTo>
                <a:cubicBezTo>
                  <a:pt x="4683" y="0"/>
                  <a:pt x="4628" y="63"/>
                  <a:pt x="4578" y="182"/>
                </a:cubicBezTo>
                <a:cubicBezTo>
                  <a:pt x="4428" y="542"/>
                  <a:pt x="4420" y="1020"/>
                  <a:pt x="4560" y="1345"/>
                </a:cubicBezTo>
                <a:cubicBezTo>
                  <a:pt x="4582" y="1396"/>
                  <a:pt x="4605" y="1437"/>
                  <a:pt x="4626" y="1472"/>
                </a:cubicBezTo>
                <a:lnTo>
                  <a:pt x="4628" y="1476"/>
                </a:lnTo>
                <a:lnTo>
                  <a:pt x="4648" y="1769"/>
                </a:lnTo>
                <a:cubicBezTo>
                  <a:pt x="4650" y="1797"/>
                  <a:pt x="4613" y="1834"/>
                  <a:pt x="4545" y="1892"/>
                </a:cubicBezTo>
                <a:cubicBezTo>
                  <a:pt x="4537" y="1899"/>
                  <a:pt x="4530" y="1905"/>
                  <a:pt x="4527" y="1909"/>
                </a:cubicBezTo>
                <a:cubicBezTo>
                  <a:pt x="4429" y="2002"/>
                  <a:pt x="4334" y="2085"/>
                  <a:pt x="4238" y="2163"/>
                </a:cubicBezTo>
                <a:lnTo>
                  <a:pt x="4215" y="2182"/>
                </a:lnTo>
                <a:lnTo>
                  <a:pt x="4197" y="2064"/>
                </a:lnTo>
                <a:lnTo>
                  <a:pt x="4203" y="2058"/>
                </a:lnTo>
                <a:cubicBezTo>
                  <a:pt x="4216" y="2043"/>
                  <a:pt x="4231" y="2029"/>
                  <a:pt x="4245" y="2015"/>
                </a:cubicBezTo>
                <a:cubicBezTo>
                  <a:pt x="4275" y="1985"/>
                  <a:pt x="4303" y="1957"/>
                  <a:pt x="4315" y="1935"/>
                </a:cubicBezTo>
                <a:cubicBezTo>
                  <a:pt x="4361" y="1827"/>
                  <a:pt x="4387" y="1697"/>
                  <a:pt x="4393" y="1540"/>
                </a:cubicBezTo>
                <a:cubicBezTo>
                  <a:pt x="4404" y="1270"/>
                  <a:pt x="4371" y="1001"/>
                  <a:pt x="4298" y="761"/>
                </a:cubicBezTo>
                <a:lnTo>
                  <a:pt x="4291" y="739"/>
                </a:lnTo>
                <a:cubicBezTo>
                  <a:pt x="4252" y="610"/>
                  <a:pt x="4149" y="266"/>
                  <a:pt x="3984" y="266"/>
                </a:cubicBezTo>
                <a:cubicBezTo>
                  <a:pt x="3962" y="266"/>
                  <a:pt x="3940" y="271"/>
                  <a:pt x="3918" y="283"/>
                </a:cubicBezTo>
                <a:cubicBezTo>
                  <a:pt x="3768" y="427"/>
                  <a:pt x="3749" y="630"/>
                  <a:pt x="3742" y="826"/>
                </a:cubicBezTo>
                <a:cubicBezTo>
                  <a:pt x="3733" y="1122"/>
                  <a:pt x="3739" y="1466"/>
                  <a:pt x="3860" y="1774"/>
                </a:cubicBezTo>
                <a:cubicBezTo>
                  <a:pt x="3882" y="1831"/>
                  <a:pt x="3928" y="1890"/>
                  <a:pt x="3977" y="1952"/>
                </a:cubicBezTo>
                <a:cubicBezTo>
                  <a:pt x="4000" y="1982"/>
                  <a:pt x="4024" y="2012"/>
                  <a:pt x="4045" y="2042"/>
                </a:cubicBezTo>
                <a:lnTo>
                  <a:pt x="4048" y="2046"/>
                </a:lnTo>
                <a:lnTo>
                  <a:pt x="4084" y="2286"/>
                </a:lnTo>
                <a:lnTo>
                  <a:pt x="4076" y="2293"/>
                </a:lnTo>
                <a:cubicBezTo>
                  <a:pt x="3908" y="2424"/>
                  <a:pt x="3713" y="2569"/>
                  <a:pt x="3480" y="2737"/>
                </a:cubicBezTo>
                <a:lnTo>
                  <a:pt x="3454" y="2756"/>
                </a:lnTo>
                <a:lnTo>
                  <a:pt x="3452" y="2655"/>
                </a:lnTo>
                <a:lnTo>
                  <a:pt x="3456" y="2650"/>
                </a:lnTo>
                <a:cubicBezTo>
                  <a:pt x="3473" y="2632"/>
                  <a:pt x="3491" y="2614"/>
                  <a:pt x="3510" y="2596"/>
                </a:cubicBezTo>
                <a:cubicBezTo>
                  <a:pt x="3558" y="2547"/>
                  <a:pt x="3609" y="2497"/>
                  <a:pt x="3625" y="2451"/>
                </a:cubicBezTo>
                <a:cubicBezTo>
                  <a:pt x="3664" y="2341"/>
                  <a:pt x="3686" y="2217"/>
                  <a:pt x="3691" y="2071"/>
                </a:cubicBezTo>
                <a:cubicBezTo>
                  <a:pt x="3701" y="1798"/>
                  <a:pt x="3668" y="1541"/>
                  <a:pt x="3594" y="1326"/>
                </a:cubicBezTo>
                <a:cubicBezTo>
                  <a:pt x="3544" y="1182"/>
                  <a:pt x="3391" y="926"/>
                  <a:pt x="3261" y="926"/>
                </a:cubicBezTo>
                <a:cubicBezTo>
                  <a:pt x="3213" y="926"/>
                  <a:pt x="3170" y="963"/>
                  <a:pt x="3134" y="1037"/>
                </a:cubicBezTo>
                <a:cubicBezTo>
                  <a:pt x="3043" y="1227"/>
                  <a:pt x="3040" y="1445"/>
                  <a:pt x="3037" y="1656"/>
                </a:cubicBezTo>
                <a:cubicBezTo>
                  <a:pt x="3036" y="1695"/>
                  <a:pt x="3036" y="1733"/>
                  <a:pt x="3035" y="1771"/>
                </a:cubicBezTo>
                <a:cubicBezTo>
                  <a:pt x="3020" y="2022"/>
                  <a:pt x="3100" y="2467"/>
                  <a:pt x="3289" y="2652"/>
                </a:cubicBezTo>
                <a:cubicBezTo>
                  <a:pt x="3292" y="2654"/>
                  <a:pt x="3295" y="2657"/>
                  <a:pt x="3297" y="2660"/>
                </a:cubicBezTo>
                <a:lnTo>
                  <a:pt x="3305" y="2668"/>
                </a:lnTo>
                <a:lnTo>
                  <a:pt x="3311" y="2859"/>
                </a:lnTo>
                <a:lnTo>
                  <a:pt x="3193" y="2944"/>
                </a:lnTo>
                <a:cubicBezTo>
                  <a:pt x="3066" y="3034"/>
                  <a:pt x="2967" y="3105"/>
                  <a:pt x="2917" y="3144"/>
                </a:cubicBezTo>
                <a:cubicBezTo>
                  <a:pt x="2911" y="3148"/>
                  <a:pt x="2826" y="3216"/>
                  <a:pt x="2689" y="3329"/>
                </a:cubicBezTo>
                <a:lnTo>
                  <a:pt x="2662" y="3351"/>
                </a:lnTo>
                <a:lnTo>
                  <a:pt x="2660" y="3285"/>
                </a:lnTo>
                <a:lnTo>
                  <a:pt x="2665" y="3280"/>
                </a:lnTo>
                <a:cubicBezTo>
                  <a:pt x="2693" y="3253"/>
                  <a:pt x="2727" y="3227"/>
                  <a:pt x="2762" y="3199"/>
                </a:cubicBezTo>
                <a:cubicBezTo>
                  <a:pt x="2832" y="3145"/>
                  <a:pt x="2904" y="3090"/>
                  <a:pt x="2923" y="3029"/>
                </a:cubicBezTo>
                <a:cubicBezTo>
                  <a:pt x="2984" y="2832"/>
                  <a:pt x="2986" y="2586"/>
                  <a:pt x="2979" y="2348"/>
                </a:cubicBezTo>
                <a:cubicBezTo>
                  <a:pt x="2972" y="2131"/>
                  <a:pt x="2833" y="1593"/>
                  <a:pt x="2648" y="1593"/>
                </a:cubicBezTo>
                <a:cubicBezTo>
                  <a:pt x="2588" y="1593"/>
                  <a:pt x="2524" y="1649"/>
                  <a:pt x="2459" y="1759"/>
                </a:cubicBezTo>
                <a:cubicBezTo>
                  <a:pt x="2455" y="1765"/>
                  <a:pt x="2096" y="2406"/>
                  <a:pt x="2419" y="3050"/>
                </a:cubicBezTo>
                <a:cubicBezTo>
                  <a:pt x="2430" y="3072"/>
                  <a:pt x="2440" y="3092"/>
                  <a:pt x="2449" y="3111"/>
                </a:cubicBezTo>
                <a:cubicBezTo>
                  <a:pt x="2471" y="3156"/>
                  <a:pt x="2490" y="3194"/>
                  <a:pt x="2509" y="3226"/>
                </a:cubicBezTo>
                <a:lnTo>
                  <a:pt x="2512" y="3230"/>
                </a:lnTo>
                <a:lnTo>
                  <a:pt x="2519" y="3471"/>
                </a:lnTo>
                <a:lnTo>
                  <a:pt x="2513" y="3476"/>
                </a:lnTo>
                <a:cubicBezTo>
                  <a:pt x="2382" y="3586"/>
                  <a:pt x="2251" y="3699"/>
                  <a:pt x="2123" y="3811"/>
                </a:cubicBezTo>
                <a:cubicBezTo>
                  <a:pt x="2071" y="3847"/>
                  <a:pt x="2022" y="3879"/>
                  <a:pt x="1974" y="3909"/>
                </a:cubicBezTo>
                <a:lnTo>
                  <a:pt x="1945" y="3927"/>
                </a:lnTo>
                <a:lnTo>
                  <a:pt x="1948" y="3893"/>
                </a:lnTo>
                <a:cubicBezTo>
                  <a:pt x="1952" y="3860"/>
                  <a:pt x="1955" y="3827"/>
                  <a:pt x="1957" y="3794"/>
                </a:cubicBezTo>
                <a:lnTo>
                  <a:pt x="1957" y="3788"/>
                </a:lnTo>
                <a:lnTo>
                  <a:pt x="1962" y="3783"/>
                </a:lnTo>
                <a:cubicBezTo>
                  <a:pt x="1984" y="3761"/>
                  <a:pt x="2013" y="3738"/>
                  <a:pt x="2043" y="3713"/>
                </a:cubicBezTo>
                <a:cubicBezTo>
                  <a:pt x="2154" y="3621"/>
                  <a:pt x="2291" y="3506"/>
                  <a:pt x="2285" y="3372"/>
                </a:cubicBezTo>
                <a:cubicBezTo>
                  <a:pt x="2272" y="3123"/>
                  <a:pt x="2253" y="2858"/>
                  <a:pt x="2194" y="2607"/>
                </a:cubicBezTo>
                <a:cubicBezTo>
                  <a:pt x="2164" y="2481"/>
                  <a:pt x="2128" y="2351"/>
                  <a:pt x="2048" y="2263"/>
                </a:cubicBezTo>
                <a:cubicBezTo>
                  <a:pt x="1992" y="2203"/>
                  <a:pt x="1949" y="2160"/>
                  <a:pt x="1900" y="2160"/>
                </a:cubicBezTo>
                <a:cubicBezTo>
                  <a:pt x="1856" y="2160"/>
                  <a:pt x="1805" y="2194"/>
                  <a:pt x="1740" y="2267"/>
                </a:cubicBezTo>
                <a:cubicBezTo>
                  <a:pt x="1683" y="2331"/>
                  <a:pt x="1635" y="2418"/>
                  <a:pt x="1612" y="2476"/>
                </a:cubicBezTo>
                <a:cubicBezTo>
                  <a:pt x="1521" y="2712"/>
                  <a:pt x="1531" y="3137"/>
                  <a:pt x="1550" y="3306"/>
                </a:cubicBezTo>
                <a:cubicBezTo>
                  <a:pt x="1569" y="3475"/>
                  <a:pt x="1611" y="3599"/>
                  <a:pt x="1683" y="3696"/>
                </a:cubicBezTo>
                <a:cubicBezTo>
                  <a:pt x="1710" y="3732"/>
                  <a:pt x="1739" y="3752"/>
                  <a:pt x="1766" y="3771"/>
                </a:cubicBezTo>
                <a:cubicBezTo>
                  <a:pt x="1779" y="3780"/>
                  <a:pt x="1791" y="3789"/>
                  <a:pt x="1803" y="3799"/>
                </a:cubicBezTo>
                <a:lnTo>
                  <a:pt x="1809" y="3804"/>
                </a:lnTo>
                <a:lnTo>
                  <a:pt x="1808" y="3813"/>
                </a:lnTo>
                <a:cubicBezTo>
                  <a:pt x="1802" y="3910"/>
                  <a:pt x="1789" y="4001"/>
                  <a:pt x="1770" y="4091"/>
                </a:cubicBezTo>
                <a:lnTo>
                  <a:pt x="1770" y="4095"/>
                </a:lnTo>
                <a:lnTo>
                  <a:pt x="1766" y="4099"/>
                </a:lnTo>
                <a:cubicBezTo>
                  <a:pt x="1697" y="4174"/>
                  <a:pt x="1598" y="4250"/>
                  <a:pt x="1520" y="4311"/>
                </a:cubicBezTo>
                <a:cubicBezTo>
                  <a:pt x="1475" y="4346"/>
                  <a:pt x="1437" y="4376"/>
                  <a:pt x="1412" y="4398"/>
                </a:cubicBezTo>
                <a:lnTo>
                  <a:pt x="1356" y="4450"/>
                </a:lnTo>
                <a:lnTo>
                  <a:pt x="1385" y="4379"/>
                </a:lnTo>
                <a:cubicBezTo>
                  <a:pt x="1488" y="4124"/>
                  <a:pt x="1526" y="3567"/>
                  <a:pt x="1355" y="3241"/>
                </a:cubicBezTo>
                <a:cubicBezTo>
                  <a:pt x="1283" y="3106"/>
                  <a:pt x="1183" y="3023"/>
                  <a:pt x="1057" y="2994"/>
                </a:cubicBezTo>
                <a:cubicBezTo>
                  <a:pt x="972" y="2975"/>
                  <a:pt x="903" y="3002"/>
                  <a:pt x="849" y="3073"/>
                </a:cubicBezTo>
                <a:cubicBezTo>
                  <a:pt x="667" y="3318"/>
                  <a:pt x="724" y="3980"/>
                  <a:pt x="776" y="4154"/>
                </a:cubicBezTo>
                <a:cubicBezTo>
                  <a:pt x="804" y="4251"/>
                  <a:pt x="883" y="4327"/>
                  <a:pt x="959" y="4400"/>
                </a:cubicBezTo>
                <a:cubicBezTo>
                  <a:pt x="1041" y="4479"/>
                  <a:pt x="1119" y="4553"/>
                  <a:pt x="1120" y="4645"/>
                </a:cubicBezTo>
                <a:cubicBezTo>
                  <a:pt x="1121" y="4692"/>
                  <a:pt x="1090" y="4757"/>
                  <a:pt x="1025" y="4842"/>
                </a:cubicBezTo>
                <a:cubicBezTo>
                  <a:pt x="993" y="4875"/>
                  <a:pt x="699" y="5213"/>
                  <a:pt x="439" y="5512"/>
                </a:cubicBezTo>
                <a:cubicBezTo>
                  <a:pt x="241" y="5740"/>
                  <a:pt x="52" y="5957"/>
                  <a:pt x="0" y="6015"/>
                </a:cubicBezTo>
                <a:lnTo>
                  <a:pt x="115" y="6120"/>
                </a:lnTo>
                <a:cubicBezTo>
                  <a:pt x="176" y="6053"/>
                  <a:pt x="358" y="5846"/>
                  <a:pt x="568" y="5608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ypress_112846">
            <a:extLst>
              <a:ext uri="{FF2B5EF4-FFF2-40B4-BE49-F238E27FC236}">
                <a16:creationId xmlns:a16="http://schemas.microsoft.com/office/drawing/2014/main" xmlns="" id="{333798CA-805F-444D-8235-7015BCF99500}"/>
              </a:ext>
            </a:extLst>
          </p:cNvPr>
          <p:cNvSpPr/>
          <p:nvPr/>
        </p:nvSpPr>
        <p:spPr>
          <a:xfrm>
            <a:off x="5613593" y="-94155"/>
            <a:ext cx="2326637" cy="210349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190" h="5427">
                <a:moveTo>
                  <a:pt x="6180" y="2962"/>
                </a:moveTo>
                <a:cubicBezTo>
                  <a:pt x="6170" y="2908"/>
                  <a:pt x="6118" y="2872"/>
                  <a:pt x="6063" y="2882"/>
                </a:cubicBezTo>
                <a:cubicBezTo>
                  <a:pt x="5933" y="2906"/>
                  <a:pt x="5802" y="2935"/>
                  <a:pt x="5671" y="2969"/>
                </a:cubicBezTo>
                <a:cubicBezTo>
                  <a:pt x="5704" y="2875"/>
                  <a:pt x="5767" y="2779"/>
                  <a:pt x="5819" y="2742"/>
                </a:cubicBezTo>
                <a:cubicBezTo>
                  <a:pt x="5864" y="2710"/>
                  <a:pt x="5875" y="2647"/>
                  <a:pt x="5843" y="2602"/>
                </a:cubicBezTo>
                <a:cubicBezTo>
                  <a:pt x="5811" y="2557"/>
                  <a:pt x="5748" y="2547"/>
                  <a:pt x="5703" y="2579"/>
                </a:cubicBezTo>
                <a:cubicBezTo>
                  <a:pt x="5594" y="2657"/>
                  <a:pt x="5473" y="2852"/>
                  <a:pt x="5452" y="3031"/>
                </a:cubicBezTo>
                <a:cubicBezTo>
                  <a:pt x="5376" y="3054"/>
                  <a:pt x="5301" y="3079"/>
                  <a:pt x="5227" y="3105"/>
                </a:cubicBezTo>
                <a:cubicBezTo>
                  <a:pt x="5244" y="2959"/>
                  <a:pt x="5303" y="2833"/>
                  <a:pt x="5405" y="2731"/>
                </a:cubicBezTo>
                <a:cubicBezTo>
                  <a:pt x="5444" y="2692"/>
                  <a:pt x="5444" y="2629"/>
                  <a:pt x="5405" y="2590"/>
                </a:cubicBezTo>
                <a:cubicBezTo>
                  <a:pt x="5366" y="2551"/>
                  <a:pt x="5303" y="2551"/>
                  <a:pt x="5264" y="2590"/>
                </a:cubicBezTo>
                <a:cubicBezTo>
                  <a:pt x="5108" y="2745"/>
                  <a:pt x="5025" y="2950"/>
                  <a:pt x="5022" y="3181"/>
                </a:cubicBezTo>
                <a:cubicBezTo>
                  <a:pt x="4949" y="3209"/>
                  <a:pt x="4877" y="3239"/>
                  <a:pt x="4804" y="3270"/>
                </a:cubicBezTo>
                <a:cubicBezTo>
                  <a:pt x="4825" y="3111"/>
                  <a:pt x="4874" y="2961"/>
                  <a:pt x="4894" y="2911"/>
                </a:cubicBezTo>
                <a:cubicBezTo>
                  <a:pt x="4915" y="2860"/>
                  <a:pt x="4890" y="2801"/>
                  <a:pt x="4839" y="2781"/>
                </a:cubicBezTo>
                <a:cubicBezTo>
                  <a:pt x="4787" y="2760"/>
                  <a:pt x="4729" y="2785"/>
                  <a:pt x="4709" y="2837"/>
                </a:cubicBezTo>
                <a:cubicBezTo>
                  <a:pt x="4679" y="2911"/>
                  <a:pt x="4604" y="3143"/>
                  <a:pt x="4596" y="3365"/>
                </a:cubicBezTo>
                <a:cubicBezTo>
                  <a:pt x="4447" y="3436"/>
                  <a:pt x="4299" y="3513"/>
                  <a:pt x="4152" y="3597"/>
                </a:cubicBezTo>
                <a:cubicBezTo>
                  <a:pt x="4158" y="3294"/>
                  <a:pt x="4254" y="3017"/>
                  <a:pt x="4256" y="3014"/>
                </a:cubicBezTo>
                <a:cubicBezTo>
                  <a:pt x="4274" y="2962"/>
                  <a:pt x="4247" y="2905"/>
                  <a:pt x="4195" y="2886"/>
                </a:cubicBezTo>
                <a:cubicBezTo>
                  <a:pt x="4143" y="2868"/>
                  <a:pt x="4086" y="2895"/>
                  <a:pt x="4067" y="2947"/>
                </a:cubicBezTo>
                <a:cubicBezTo>
                  <a:pt x="4062" y="2962"/>
                  <a:pt x="3932" y="3331"/>
                  <a:pt x="3954" y="3713"/>
                </a:cubicBezTo>
                <a:cubicBezTo>
                  <a:pt x="3627" y="3913"/>
                  <a:pt x="3370" y="4105"/>
                  <a:pt x="3202" y="4244"/>
                </a:cubicBezTo>
                <a:cubicBezTo>
                  <a:pt x="3250" y="4063"/>
                  <a:pt x="3310" y="3884"/>
                  <a:pt x="3383" y="3708"/>
                </a:cubicBezTo>
                <a:cubicBezTo>
                  <a:pt x="3533" y="3662"/>
                  <a:pt x="3702" y="3715"/>
                  <a:pt x="3704" y="3715"/>
                </a:cubicBezTo>
                <a:cubicBezTo>
                  <a:pt x="3756" y="3733"/>
                  <a:pt x="3813" y="3704"/>
                  <a:pt x="3830" y="3652"/>
                </a:cubicBezTo>
                <a:cubicBezTo>
                  <a:pt x="3847" y="3599"/>
                  <a:pt x="3818" y="3543"/>
                  <a:pt x="3766" y="3525"/>
                </a:cubicBezTo>
                <a:cubicBezTo>
                  <a:pt x="3759" y="3523"/>
                  <a:pt x="3633" y="3483"/>
                  <a:pt x="3481" y="3490"/>
                </a:cubicBezTo>
                <a:cubicBezTo>
                  <a:pt x="3600" y="3245"/>
                  <a:pt x="3743" y="3006"/>
                  <a:pt x="3912" y="2776"/>
                </a:cubicBezTo>
                <a:cubicBezTo>
                  <a:pt x="3919" y="2767"/>
                  <a:pt x="3926" y="2757"/>
                  <a:pt x="3933" y="2748"/>
                </a:cubicBezTo>
                <a:cubicBezTo>
                  <a:pt x="4020" y="2718"/>
                  <a:pt x="4153" y="2693"/>
                  <a:pt x="4344" y="2755"/>
                </a:cubicBezTo>
                <a:cubicBezTo>
                  <a:pt x="4396" y="2773"/>
                  <a:pt x="4453" y="2744"/>
                  <a:pt x="4470" y="2691"/>
                </a:cubicBezTo>
                <a:cubicBezTo>
                  <a:pt x="4487" y="2639"/>
                  <a:pt x="4458" y="2582"/>
                  <a:pt x="4406" y="2565"/>
                </a:cubicBezTo>
                <a:cubicBezTo>
                  <a:pt x="4306" y="2533"/>
                  <a:pt x="4210" y="2517"/>
                  <a:pt x="4116" y="2517"/>
                </a:cubicBezTo>
                <a:cubicBezTo>
                  <a:pt x="4320" y="2277"/>
                  <a:pt x="4515" y="2096"/>
                  <a:pt x="4649" y="1993"/>
                </a:cubicBezTo>
                <a:cubicBezTo>
                  <a:pt x="4693" y="1960"/>
                  <a:pt x="4701" y="1897"/>
                  <a:pt x="4668" y="1853"/>
                </a:cubicBezTo>
                <a:cubicBezTo>
                  <a:pt x="4634" y="1809"/>
                  <a:pt x="4571" y="1801"/>
                  <a:pt x="4527" y="1834"/>
                </a:cubicBezTo>
                <a:cubicBezTo>
                  <a:pt x="4412" y="1922"/>
                  <a:pt x="4269" y="2050"/>
                  <a:pt x="4116" y="2214"/>
                </a:cubicBezTo>
                <a:cubicBezTo>
                  <a:pt x="4097" y="2165"/>
                  <a:pt x="4068" y="2112"/>
                  <a:pt x="4023" y="2061"/>
                </a:cubicBezTo>
                <a:cubicBezTo>
                  <a:pt x="3986" y="2019"/>
                  <a:pt x="3923" y="2016"/>
                  <a:pt x="3882" y="2052"/>
                </a:cubicBezTo>
                <a:cubicBezTo>
                  <a:pt x="3840" y="2089"/>
                  <a:pt x="3837" y="2152"/>
                  <a:pt x="3873" y="2193"/>
                </a:cubicBezTo>
                <a:cubicBezTo>
                  <a:pt x="3940" y="2269"/>
                  <a:pt x="3949" y="2349"/>
                  <a:pt x="3950" y="2402"/>
                </a:cubicBezTo>
                <a:cubicBezTo>
                  <a:pt x="3681" y="2723"/>
                  <a:pt x="3401" y="3143"/>
                  <a:pt x="3195" y="3641"/>
                </a:cubicBezTo>
                <a:lnTo>
                  <a:pt x="3195" y="2907"/>
                </a:lnTo>
                <a:cubicBezTo>
                  <a:pt x="3268" y="2807"/>
                  <a:pt x="3347" y="2682"/>
                  <a:pt x="3424" y="2545"/>
                </a:cubicBezTo>
                <a:cubicBezTo>
                  <a:pt x="3426" y="2543"/>
                  <a:pt x="3429" y="2542"/>
                  <a:pt x="3431" y="2541"/>
                </a:cubicBezTo>
                <a:cubicBezTo>
                  <a:pt x="3438" y="2537"/>
                  <a:pt x="3488" y="2517"/>
                  <a:pt x="3605" y="2544"/>
                </a:cubicBezTo>
                <a:cubicBezTo>
                  <a:pt x="3659" y="2557"/>
                  <a:pt x="3713" y="2524"/>
                  <a:pt x="3725" y="2470"/>
                </a:cubicBezTo>
                <a:cubicBezTo>
                  <a:pt x="3738" y="2416"/>
                  <a:pt x="3705" y="2362"/>
                  <a:pt x="3651" y="2350"/>
                </a:cubicBezTo>
                <a:cubicBezTo>
                  <a:pt x="3610" y="2340"/>
                  <a:pt x="3573" y="2334"/>
                  <a:pt x="3540" y="2332"/>
                </a:cubicBezTo>
                <a:cubicBezTo>
                  <a:pt x="3600" y="2217"/>
                  <a:pt x="3657" y="2100"/>
                  <a:pt x="3709" y="1987"/>
                </a:cubicBezTo>
                <a:cubicBezTo>
                  <a:pt x="3777" y="1959"/>
                  <a:pt x="3927" y="1904"/>
                  <a:pt x="4052" y="1907"/>
                </a:cubicBezTo>
                <a:cubicBezTo>
                  <a:pt x="4053" y="1907"/>
                  <a:pt x="4054" y="1907"/>
                  <a:pt x="4055" y="1907"/>
                </a:cubicBezTo>
                <a:cubicBezTo>
                  <a:pt x="4109" y="1907"/>
                  <a:pt x="4153" y="1864"/>
                  <a:pt x="4155" y="1809"/>
                </a:cubicBezTo>
                <a:cubicBezTo>
                  <a:pt x="4156" y="1754"/>
                  <a:pt x="4112" y="1708"/>
                  <a:pt x="4057" y="1707"/>
                </a:cubicBezTo>
                <a:cubicBezTo>
                  <a:pt x="3977" y="1705"/>
                  <a:pt x="3893" y="1720"/>
                  <a:pt x="3818" y="1740"/>
                </a:cubicBezTo>
                <a:cubicBezTo>
                  <a:pt x="3875" y="1603"/>
                  <a:pt x="3917" y="1486"/>
                  <a:pt x="3938" y="1406"/>
                </a:cubicBezTo>
                <a:cubicBezTo>
                  <a:pt x="3952" y="1352"/>
                  <a:pt x="3920" y="1298"/>
                  <a:pt x="3867" y="1284"/>
                </a:cubicBezTo>
                <a:cubicBezTo>
                  <a:pt x="3813" y="1270"/>
                  <a:pt x="3759" y="1302"/>
                  <a:pt x="3745" y="1355"/>
                </a:cubicBezTo>
                <a:cubicBezTo>
                  <a:pt x="3727" y="1424"/>
                  <a:pt x="3691" y="1524"/>
                  <a:pt x="3643" y="1641"/>
                </a:cubicBezTo>
                <a:lnTo>
                  <a:pt x="3616" y="1562"/>
                </a:lnTo>
                <a:cubicBezTo>
                  <a:pt x="3599" y="1510"/>
                  <a:pt x="3542" y="1481"/>
                  <a:pt x="3490" y="1499"/>
                </a:cubicBezTo>
                <a:cubicBezTo>
                  <a:pt x="3437" y="1516"/>
                  <a:pt x="3409" y="1573"/>
                  <a:pt x="3427" y="1625"/>
                </a:cubicBezTo>
                <a:lnTo>
                  <a:pt x="3523" y="1914"/>
                </a:lnTo>
                <a:cubicBezTo>
                  <a:pt x="3425" y="2124"/>
                  <a:pt x="3308" y="2351"/>
                  <a:pt x="3195" y="2542"/>
                </a:cubicBezTo>
                <a:lnTo>
                  <a:pt x="3195" y="1539"/>
                </a:lnTo>
                <a:cubicBezTo>
                  <a:pt x="3495" y="1321"/>
                  <a:pt x="3671" y="945"/>
                  <a:pt x="3724" y="769"/>
                </a:cubicBezTo>
                <a:cubicBezTo>
                  <a:pt x="3740" y="716"/>
                  <a:pt x="3710" y="660"/>
                  <a:pt x="3657" y="645"/>
                </a:cubicBezTo>
                <a:cubicBezTo>
                  <a:pt x="3604" y="629"/>
                  <a:pt x="3548" y="659"/>
                  <a:pt x="3532" y="712"/>
                </a:cubicBezTo>
                <a:cubicBezTo>
                  <a:pt x="3501" y="816"/>
                  <a:pt x="3389" y="1080"/>
                  <a:pt x="3195" y="1276"/>
                </a:cubicBezTo>
                <a:lnTo>
                  <a:pt x="3195" y="750"/>
                </a:lnTo>
                <a:cubicBezTo>
                  <a:pt x="3204" y="708"/>
                  <a:pt x="3260" y="488"/>
                  <a:pt x="3454" y="406"/>
                </a:cubicBezTo>
                <a:cubicBezTo>
                  <a:pt x="3505" y="384"/>
                  <a:pt x="3528" y="325"/>
                  <a:pt x="3507" y="275"/>
                </a:cubicBezTo>
                <a:cubicBezTo>
                  <a:pt x="3485" y="224"/>
                  <a:pt x="3427" y="200"/>
                  <a:pt x="3376" y="222"/>
                </a:cubicBezTo>
                <a:cubicBezTo>
                  <a:pt x="3303" y="253"/>
                  <a:pt x="3243" y="296"/>
                  <a:pt x="3195" y="344"/>
                </a:cubicBezTo>
                <a:lnTo>
                  <a:pt x="3195" y="100"/>
                </a:lnTo>
                <a:cubicBezTo>
                  <a:pt x="3195" y="45"/>
                  <a:pt x="3150" y="0"/>
                  <a:pt x="3095" y="0"/>
                </a:cubicBezTo>
                <a:cubicBezTo>
                  <a:pt x="3040" y="0"/>
                  <a:pt x="2995" y="45"/>
                  <a:pt x="2995" y="100"/>
                </a:cubicBezTo>
                <a:lnTo>
                  <a:pt x="2995" y="344"/>
                </a:lnTo>
                <a:cubicBezTo>
                  <a:pt x="2946" y="296"/>
                  <a:pt x="2887" y="253"/>
                  <a:pt x="2814" y="222"/>
                </a:cubicBezTo>
                <a:cubicBezTo>
                  <a:pt x="2763" y="200"/>
                  <a:pt x="2704" y="224"/>
                  <a:pt x="2683" y="275"/>
                </a:cubicBezTo>
                <a:cubicBezTo>
                  <a:pt x="2661" y="325"/>
                  <a:pt x="2685" y="384"/>
                  <a:pt x="2736" y="406"/>
                </a:cubicBezTo>
                <a:cubicBezTo>
                  <a:pt x="2928" y="487"/>
                  <a:pt x="2985" y="708"/>
                  <a:pt x="2995" y="750"/>
                </a:cubicBezTo>
                <a:lnTo>
                  <a:pt x="2995" y="1276"/>
                </a:lnTo>
                <a:cubicBezTo>
                  <a:pt x="2801" y="1080"/>
                  <a:pt x="2688" y="816"/>
                  <a:pt x="2657" y="712"/>
                </a:cubicBezTo>
                <a:cubicBezTo>
                  <a:pt x="2641" y="659"/>
                  <a:pt x="2586" y="629"/>
                  <a:pt x="2533" y="645"/>
                </a:cubicBezTo>
                <a:cubicBezTo>
                  <a:pt x="2480" y="660"/>
                  <a:pt x="2450" y="716"/>
                  <a:pt x="2466" y="769"/>
                </a:cubicBezTo>
                <a:cubicBezTo>
                  <a:pt x="2518" y="945"/>
                  <a:pt x="2695" y="1321"/>
                  <a:pt x="2995" y="1539"/>
                </a:cubicBezTo>
                <a:lnTo>
                  <a:pt x="2995" y="2542"/>
                </a:lnTo>
                <a:cubicBezTo>
                  <a:pt x="2881" y="2351"/>
                  <a:pt x="2764" y="2124"/>
                  <a:pt x="2667" y="1914"/>
                </a:cubicBezTo>
                <a:lnTo>
                  <a:pt x="2763" y="1625"/>
                </a:lnTo>
                <a:cubicBezTo>
                  <a:pt x="2780" y="1573"/>
                  <a:pt x="2752" y="1516"/>
                  <a:pt x="2700" y="1499"/>
                </a:cubicBezTo>
                <a:cubicBezTo>
                  <a:pt x="2647" y="1481"/>
                  <a:pt x="2591" y="1510"/>
                  <a:pt x="2573" y="1562"/>
                </a:cubicBezTo>
                <a:lnTo>
                  <a:pt x="2547" y="1641"/>
                </a:lnTo>
                <a:cubicBezTo>
                  <a:pt x="2499" y="1524"/>
                  <a:pt x="2463" y="1424"/>
                  <a:pt x="2445" y="1355"/>
                </a:cubicBezTo>
                <a:cubicBezTo>
                  <a:pt x="2431" y="1302"/>
                  <a:pt x="2376" y="1270"/>
                  <a:pt x="2323" y="1284"/>
                </a:cubicBezTo>
                <a:cubicBezTo>
                  <a:pt x="2269" y="1298"/>
                  <a:pt x="2237" y="1352"/>
                  <a:pt x="2251" y="1406"/>
                </a:cubicBezTo>
                <a:cubicBezTo>
                  <a:pt x="2272" y="1485"/>
                  <a:pt x="2315" y="1603"/>
                  <a:pt x="2372" y="1740"/>
                </a:cubicBezTo>
                <a:cubicBezTo>
                  <a:pt x="2297" y="1720"/>
                  <a:pt x="2213" y="1705"/>
                  <a:pt x="2133" y="1707"/>
                </a:cubicBezTo>
                <a:cubicBezTo>
                  <a:pt x="2077" y="1708"/>
                  <a:pt x="2034" y="1754"/>
                  <a:pt x="2035" y="1809"/>
                </a:cubicBezTo>
                <a:cubicBezTo>
                  <a:pt x="2036" y="1865"/>
                  <a:pt x="2081" y="1908"/>
                  <a:pt x="2137" y="1907"/>
                </a:cubicBezTo>
                <a:cubicBezTo>
                  <a:pt x="2140" y="1907"/>
                  <a:pt x="2143" y="1907"/>
                  <a:pt x="2147" y="1907"/>
                </a:cubicBezTo>
                <a:cubicBezTo>
                  <a:pt x="2271" y="1907"/>
                  <a:pt x="2414" y="1960"/>
                  <a:pt x="2481" y="1987"/>
                </a:cubicBezTo>
                <a:cubicBezTo>
                  <a:pt x="2532" y="2100"/>
                  <a:pt x="2590" y="2217"/>
                  <a:pt x="2650" y="2332"/>
                </a:cubicBezTo>
                <a:cubicBezTo>
                  <a:pt x="2617" y="2334"/>
                  <a:pt x="2580" y="2340"/>
                  <a:pt x="2538" y="2350"/>
                </a:cubicBezTo>
                <a:cubicBezTo>
                  <a:pt x="2485" y="2362"/>
                  <a:pt x="2451" y="2416"/>
                  <a:pt x="2464" y="2470"/>
                </a:cubicBezTo>
                <a:cubicBezTo>
                  <a:pt x="2477" y="2524"/>
                  <a:pt x="2531" y="2557"/>
                  <a:pt x="2585" y="2544"/>
                </a:cubicBezTo>
                <a:cubicBezTo>
                  <a:pt x="2702" y="2516"/>
                  <a:pt x="2751" y="2537"/>
                  <a:pt x="2758" y="2541"/>
                </a:cubicBezTo>
                <a:cubicBezTo>
                  <a:pt x="2761" y="2542"/>
                  <a:pt x="2763" y="2543"/>
                  <a:pt x="2765" y="2545"/>
                </a:cubicBezTo>
                <a:cubicBezTo>
                  <a:pt x="2843" y="2682"/>
                  <a:pt x="2921" y="2807"/>
                  <a:pt x="2995" y="2907"/>
                </a:cubicBezTo>
                <a:lnTo>
                  <a:pt x="2995" y="3641"/>
                </a:lnTo>
                <a:cubicBezTo>
                  <a:pt x="2789" y="3143"/>
                  <a:pt x="2508" y="2723"/>
                  <a:pt x="2239" y="2402"/>
                </a:cubicBezTo>
                <a:cubicBezTo>
                  <a:pt x="2241" y="2349"/>
                  <a:pt x="2250" y="2269"/>
                  <a:pt x="2316" y="2193"/>
                </a:cubicBezTo>
                <a:cubicBezTo>
                  <a:pt x="2353" y="2152"/>
                  <a:pt x="2349" y="2089"/>
                  <a:pt x="2308" y="2052"/>
                </a:cubicBezTo>
                <a:cubicBezTo>
                  <a:pt x="2266" y="2016"/>
                  <a:pt x="2203" y="2019"/>
                  <a:pt x="2167" y="2061"/>
                </a:cubicBezTo>
                <a:cubicBezTo>
                  <a:pt x="2121" y="2112"/>
                  <a:pt x="2092" y="2165"/>
                  <a:pt x="2073" y="2214"/>
                </a:cubicBezTo>
                <a:cubicBezTo>
                  <a:pt x="1920" y="2050"/>
                  <a:pt x="1778" y="1922"/>
                  <a:pt x="1662" y="1834"/>
                </a:cubicBezTo>
                <a:cubicBezTo>
                  <a:pt x="1618" y="1801"/>
                  <a:pt x="1556" y="1809"/>
                  <a:pt x="1522" y="1853"/>
                </a:cubicBezTo>
                <a:cubicBezTo>
                  <a:pt x="1489" y="1897"/>
                  <a:pt x="1497" y="1960"/>
                  <a:pt x="1541" y="1993"/>
                </a:cubicBezTo>
                <a:cubicBezTo>
                  <a:pt x="1675" y="2096"/>
                  <a:pt x="1870" y="2277"/>
                  <a:pt x="2073" y="2517"/>
                </a:cubicBezTo>
                <a:cubicBezTo>
                  <a:pt x="1980" y="2517"/>
                  <a:pt x="1884" y="2533"/>
                  <a:pt x="1784" y="2565"/>
                </a:cubicBezTo>
                <a:cubicBezTo>
                  <a:pt x="1731" y="2582"/>
                  <a:pt x="1703" y="2639"/>
                  <a:pt x="1720" y="2691"/>
                </a:cubicBezTo>
                <a:cubicBezTo>
                  <a:pt x="1737" y="2744"/>
                  <a:pt x="1793" y="2773"/>
                  <a:pt x="1846" y="2755"/>
                </a:cubicBezTo>
                <a:cubicBezTo>
                  <a:pt x="2037" y="2693"/>
                  <a:pt x="2169" y="2718"/>
                  <a:pt x="2256" y="2748"/>
                </a:cubicBezTo>
                <a:cubicBezTo>
                  <a:pt x="2263" y="2757"/>
                  <a:pt x="2270" y="2767"/>
                  <a:pt x="2278" y="2776"/>
                </a:cubicBezTo>
                <a:cubicBezTo>
                  <a:pt x="2446" y="3006"/>
                  <a:pt x="2590" y="3245"/>
                  <a:pt x="2709" y="3490"/>
                </a:cubicBezTo>
                <a:cubicBezTo>
                  <a:pt x="2557" y="3483"/>
                  <a:pt x="2431" y="3523"/>
                  <a:pt x="2424" y="3525"/>
                </a:cubicBezTo>
                <a:cubicBezTo>
                  <a:pt x="2371" y="3543"/>
                  <a:pt x="2343" y="3599"/>
                  <a:pt x="2360" y="3652"/>
                </a:cubicBezTo>
                <a:cubicBezTo>
                  <a:pt x="2377" y="3704"/>
                  <a:pt x="2434" y="3733"/>
                  <a:pt x="2486" y="3715"/>
                </a:cubicBezTo>
                <a:cubicBezTo>
                  <a:pt x="2488" y="3715"/>
                  <a:pt x="2657" y="3662"/>
                  <a:pt x="2807" y="3708"/>
                </a:cubicBezTo>
                <a:cubicBezTo>
                  <a:pt x="2880" y="3884"/>
                  <a:pt x="2940" y="4063"/>
                  <a:pt x="2987" y="4244"/>
                </a:cubicBezTo>
                <a:cubicBezTo>
                  <a:pt x="2820" y="4105"/>
                  <a:pt x="2562" y="3912"/>
                  <a:pt x="2236" y="3713"/>
                </a:cubicBezTo>
                <a:cubicBezTo>
                  <a:pt x="2258" y="3331"/>
                  <a:pt x="2128" y="2962"/>
                  <a:pt x="2122" y="2947"/>
                </a:cubicBezTo>
                <a:cubicBezTo>
                  <a:pt x="2104" y="2895"/>
                  <a:pt x="2047" y="2868"/>
                  <a:pt x="1995" y="2886"/>
                </a:cubicBezTo>
                <a:cubicBezTo>
                  <a:pt x="1943" y="2905"/>
                  <a:pt x="1916" y="2962"/>
                  <a:pt x="1934" y="3014"/>
                </a:cubicBezTo>
                <a:cubicBezTo>
                  <a:pt x="1935" y="3017"/>
                  <a:pt x="2032" y="3294"/>
                  <a:pt x="2038" y="3597"/>
                </a:cubicBezTo>
                <a:cubicBezTo>
                  <a:pt x="1891" y="3513"/>
                  <a:pt x="1743" y="3436"/>
                  <a:pt x="1594" y="3365"/>
                </a:cubicBezTo>
                <a:cubicBezTo>
                  <a:pt x="1585" y="3143"/>
                  <a:pt x="1511" y="2911"/>
                  <a:pt x="1481" y="2837"/>
                </a:cubicBezTo>
                <a:cubicBezTo>
                  <a:pt x="1461" y="2785"/>
                  <a:pt x="1402" y="2760"/>
                  <a:pt x="1351" y="2781"/>
                </a:cubicBezTo>
                <a:cubicBezTo>
                  <a:pt x="1300" y="2801"/>
                  <a:pt x="1275" y="2860"/>
                  <a:pt x="1295" y="2911"/>
                </a:cubicBezTo>
                <a:cubicBezTo>
                  <a:pt x="1315" y="2961"/>
                  <a:pt x="1364" y="3111"/>
                  <a:pt x="1385" y="3270"/>
                </a:cubicBezTo>
                <a:cubicBezTo>
                  <a:pt x="1313" y="3239"/>
                  <a:pt x="1240" y="3209"/>
                  <a:pt x="1168" y="3181"/>
                </a:cubicBezTo>
                <a:cubicBezTo>
                  <a:pt x="1165" y="2950"/>
                  <a:pt x="1081" y="2745"/>
                  <a:pt x="926" y="2590"/>
                </a:cubicBezTo>
                <a:cubicBezTo>
                  <a:pt x="887" y="2551"/>
                  <a:pt x="823" y="2551"/>
                  <a:pt x="784" y="2590"/>
                </a:cubicBezTo>
                <a:cubicBezTo>
                  <a:pt x="745" y="2629"/>
                  <a:pt x="745" y="2692"/>
                  <a:pt x="784" y="2731"/>
                </a:cubicBezTo>
                <a:cubicBezTo>
                  <a:pt x="886" y="2833"/>
                  <a:pt x="946" y="2959"/>
                  <a:pt x="963" y="3105"/>
                </a:cubicBezTo>
                <a:cubicBezTo>
                  <a:pt x="888" y="3079"/>
                  <a:pt x="813" y="3054"/>
                  <a:pt x="738" y="3031"/>
                </a:cubicBezTo>
                <a:cubicBezTo>
                  <a:pt x="716" y="2852"/>
                  <a:pt x="595" y="2657"/>
                  <a:pt x="486" y="2579"/>
                </a:cubicBezTo>
                <a:cubicBezTo>
                  <a:pt x="441" y="2547"/>
                  <a:pt x="379" y="2557"/>
                  <a:pt x="347" y="2602"/>
                </a:cubicBezTo>
                <a:cubicBezTo>
                  <a:pt x="315" y="2647"/>
                  <a:pt x="325" y="2710"/>
                  <a:pt x="370" y="2742"/>
                </a:cubicBezTo>
                <a:cubicBezTo>
                  <a:pt x="423" y="2779"/>
                  <a:pt x="485" y="2875"/>
                  <a:pt x="518" y="2969"/>
                </a:cubicBezTo>
                <a:cubicBezTo>
                  <a:pt x="388" y="2935"/>
                  <a:pt x="257" y="2906"/>
                  <a:pt x="126" y="2882"/>
                </a:cubicBezTo>
                <a:cubicBezTo>
                  <a:pt x="72" y="2872"/>
                  <a:pt x="20" y="2908"/>
                  <a:pt x="10" y="2962"/>
                </a:cubicBezTo>
                <a:cubicBezTo>
                  <a:pt x="0" y="3017"/>
                  <a:pt x="36" y="3069"/>
                  <a:pt x="90" y="3079"/>
                </a:cubicBezTo>
                <a:cubicBezTo>
                  <a:pt x="328" y="3122"/>
                  <a:pt x="566" y="3183"/>
                  <a:pt x="803" y="3262"/>
                </a:cubicBezTo>
                <a:cubicBezTo>
                  <a:pt x="761" y="3323"/>
                  <a:pt x="672" y="3402"/>
                  <a:pt x="527" y="3414"/>
                </a:cubicBezTo>
                <a:cubicBezTo>
                  <a:pt x="472" y="3419"/>
                  <a:pt x="431" y="3467"/>
                  <a:pt x="435" y="3522"/>
                </a:cubicBezTo>
                <a:cubicBezTo>
                  <a:pt x="440" y="3574"/>
                  <a:pt x="483" y="3614"/>
                  <a:pt x="535" y="3614"/>
                </a:cubicBezTo>
                <a:cubicBezTo>
                  <a:pt x="538" y="3614"/>
                  <a:pt x="540" y="3614"/>
                  <a:pt x="543" y="3613"/>
                </a:cubicBezTo>
                <a:cubicBezTo>
                  <a:pt x="767" y="3595"/>
                  <a:pt x="927" y="3462"/>
                  <a:pt x="995" y="3329"/>
                </a:cubicBezTo>
                <a:cubicBezTo>
                  <a:pt x="1101" y="3368"/>
                  <a:pt x="1207" y="3410"/>
                  <a:pt x="1312" y="3456"/>
                </a:cubicBezTo>
                <a:cubicBezTo>
                  <a:pt x="1247" y="3512"/>
                  <a:pt x="1150" y="3581"/>
                  <a:pt x="1028" y="3636"/>
                </a:cubicBezTo>
                <a:cubicBezTo>
                  <a:pt x="977" y="3658"/>
                  <a:pt x="954" y="3717"/>
                  <a:pt x="977" y="3767"/>
                </a:cubicBezTo>
                <a:cubicBezTo>
                  <a:pt x="993" y="3805"/>
                  <a:pt x="1030" y="3827"/>
                  <a:pt x="1068" y="3827"/>
                </a:cubicBezTo>
                <a:cubicBezTo>
                  <a:pt x="1082" y="3827"/>
                  <a:pt x="1096" y="3824"/>
                  <a:pt x="1109" y="3818"/>
                </a:cubicBezTo>
                <a:cubicBezTo>
                  <a:pt x="1263" y="3750"/>
                  <a:pt x="1379" y="3663"/>
                  <a:pt x="1449" y="3602"/>
                </a:cubicBezTo>
                <a:cubicBezTo>
                  <a:pt x="1473" y="3582"/>
                  <a:pt x="1493" y="3563"/>
                  <a:pt x="1510" y="3546"/>
                </a:cubicBezTo>
                <a:cubicBezTo>
                  <a:pt x="1701" y="3637"/>
                  <a:pt x="1891" y="3740"/>
                  <a:pt x="2080" y="3853"/>
                </a:cubicBezTo>
                <a:cubicBezTo>
                  <a:pt x="2179" y="3912"/>
                  <a:pt x="2271" y="3970"/>
                  <a:pt x="2356" y="4027"/>
                </a:cubicBezTo>
                <a:cubicBezTo>
                  <a:pt x="2201" y="4090"/>
                  <a:pt x="2020" y="4148"/>
                  <a:pt x="1778" y="4191"/>
                </a:cubicBezTo>
                <a:cubicBezTo>
                  <a:pt x="1752" y="4102"/>
                  <a:pt x="1676" y="3930"/>
                  <a:pt x="1467" y="3833"/>
                </a:cubicBezTo>
                <a:cubicBezTo>
                  <a:pt x="1417" y="3810"/>
                  <a:pt x="1357" y="3831"/>
                  <a:pt x="1334" y="3881"/>
                </a:cubicBezTo>
                <a:cubicBezTo>
                  <a:pt x="1311" y="3932"/>
                  <a:pt x="1333" y="3991"/>
                  <a:pt x="1383" y="4014"/>
                </a:cubicBezTo>
                <a:cubicBezTo>
                  <a:pt x="1503" y="4070"/>
                  <a:pt x="1556" y="4163"/>
                  <a:pt x="1578" y="4222"/>
                </a:cubicBezTo>
                <a:cubicBezTo>
                  <a:pt x="1515" y="4229"/>
                  <a:pt x="1450" y="4236"/>
                  <a:pt x="1380" y="4242"/>
                </a:cubicBezTo>
                <a:cubicBezTo>
                  <a:pt x="1361" y="4127"/>
                  <a:pt x="1214" y="3978"/>
                  <a:pt x="1091" y="3950"/>
                </a:cubicBezTo>
                <a:cubicBezTo>
                  <a:pt x="1037" y="3937"/>
                  <a:pt x="983" y="3971"/>
                  <a:pt x="971" y="4024"/>
                </a:cubicBezTo>
                <a:cubicBezTo>
                  <a:pt x="958" y="4078"/>
                  <a:pt x="992" y="4132"/>
                  <a:pt x="1046" y="4144"/>
                </a:cubicBezTo>
                <a:cubicBezTo>
                  <a:pt x="1086" y="4154"/>
                  <a:pt x="1150" y="4217"/>
                  <a:pt x="1174" y="4257"/>
                </a:cubicBezTo>
                <a:cubicBezTo>
                  <a:pt x="1045" y="4263"/>
                  <a:pt x="903" y="4267"/>
                  <a:pt x="748" y="4267"/>
                </a:cubicBezTo>
                <a:cubicBezTo>
                  <a:pt x="693" y="4267"/>
                  <a:pt x="648" y="4312"/>
                  <a:pt x="648" y="4367"/>
                </a:cubicBezTo>
                <a:cubicBezTo>
                  <a:pt x="648" y="4422"/>
                  <a:pt x="693" y="4467"/>
                  <a:pt x="748" y="4467"/>
                </a:cubicBezTo>
                <a:cubicBezTo>
                  <a:pt x="849" y="4467"/>
                  <a:pt x="944" y="4465"/>
                  <a:pt x="1035" y="4462"/>
                </a:cubicBezTo>
                <a:cubicBezTo>
                  <a:pt x="1003" y="4513"/>
                  <a:pt x="956" y="4568"/>
                  <a:pt x="904" y="4605"/>
                </a:cubicBezTo>
                <a:cubicBezTo>
                  <a:pt x="859" y="4637"/>
                  <a:pt x="848" y="4700"/>
                  <a:pt x="880" y="4745"/>
                </a:cubicBezTo>
                <a:cubicBezTo>
                  <a:pt x="899" y="4772"/>
                  <a:pt x="930" y="4787"/>
                  <a:pt x="962" y="4787"/>
                </a:cubicBezTo>
                <a:cubicBezTo>
                  <a:pt x="982" y="4787"/>
                  <a:pt x="1002" y="4781"/>
                  <a:pt x="1019" y="4769"/>
                </a:cubicBezTo>
                <a:cubicBezTo>
                  <a:pt x="1118" y="4699"/>
                  <a:pt x="1221" y="4572"/>
                  <a:pt x="1260" y="4452"/>
                </a:cubicBezTo>
                <a:cubicBezTo>
                  <a:pt x="1429" y="4441"/>
                  <a:pt x="1579" y="4424"/>
                  <a:pt x="1713" y="4404"/>
                </a:cubicBezTo>
                <a:cubicBezTo>
                  <a:pt x="1704" y="4471"/>
                  <a:pt x="1670" y="4598"/>
                  <a:pt x="1535" y="4719"/>
                </a:cubicBezTo>
                <a:cubicBezTo>
                  <a:pt x="1494" y="4756"/>
                  <a:pt x="1490" y="4819"/>
                  <a:pt x="1527" y="4860"/>
                </a:cubicBezTo>
                <a:cubicBezTo>
                  <a:pt x="1547" y="4882"/>
                  <a:pt x="1574" y="4894"/>
                  <a:pt x="1602" y="4894"/>
                </a:cubicBezTo>
                <a:cubicBezTo>
                  <a:pt x="1625" y="4894"/>
                  <a:pt x="1649" y="4885"/>
                  <a:pt x="1668" y="4868"/>
                </a:cubicBezTo>
                <a:cubicBezTo>
                  <a:pt x="1891" y="4669"/>
                  <a:pt x="1915" y="4452"/>
                  <a:pt x="1915" y="4367"/>
                </a:cubicBezTo>
                <a:cubicBezTo>
                  <a:pt x="2188" y="4310"/>
                  <a:pt x="2384" y="4236"/>
                  <a:pt x="2551" y="4161"/>
                </a:cubicBezTo>
                <a:cubicBezTo>
                  <a:pt x="2595" y="4193"/>
                  <a:pt x="2636" y="4223"/>
                  <a:pt x="2674" y="4252"/>
                </a:cubicBezTo>
                <a:cubicBezTo>
                  <a:pt x="2636" y="4395"/>
                  <a:pt x="2458" y="4631"/>
                  <a:pt x="2116" y="4695"/>
                </a:cubicBezTo>
                <a:cubicBezTo>
                  <a:pt x="2062" y="4706"/>
                  <a:pt x="2026" y="4758"/>
                  <a:pt x="2037" y="4812"/>
                </a:cubicBezTo>
                <a:cubicBezTo>
                  <a:pt x="2046" y="4860"/>
                  <a:pt x="2088" y="4894"/>
                  <a:pt x="2135" y="4894"/>
                </a:cubicBezTo>
                <a:cubicBezTo>
                  <a:pt x="2141" y="4894"/>
                  <a:pt x="2147" y="4893"/>
                  <a:pt x="2154" y="4892"/>
                </a:cubicBezTo>
                <a:cubicBezTo>
                  <a:pt x="2347" y="4855"/>
                  <a:pt x="2519" y="4769"/>
                  <a:pt x="2654" y="4642"/>
                </a:cubicBezTo>
                <a:cubicBezTo>
                  <a:pt x="2736" y="4564"/>
                  <a:pt x="2801" y="4473"/>
                  <a:pt x="2840" y="4382"/>
                </a:cubicBezTo>
                <a:cubicBezTo>
                  <a:pt x="2908" y="4438"/>
                  <a:pt x="2960" y="4484"/>
                  <a:pt x="2995" y="4516"/>
                </a:cubicBezTo>
                <a:lnTo>
                  <a:pt x="2995" y="5327"/>
                </a:lnTo>
                <a:cubicBezTo>
                  <a:pt x="2995" y="5382"/>
                  <a:pt x="3040" y="5427"/>
                  <a:pt x="3095" y="5427"/>
                </a:cubicBezTo>
                <a:cubicBezTo>
                  <a:pt x="3150" y="5427"/>
                  <a:pt x="3195" y="5382"/>
                  <a:pt x="3195" y="5327"/>
                </a:cubicBezTo>
                <a:lnTo>
                  <a:pt x="3195" y="4516"/>
                </a:lnTo>
                <a:cubicBezTo>
                  <a:pt x="3230" y="4484"/>
                  <a:pt x="3282" y="4438"/>
                  <a:pt x="3350" y="4382"/>
                </a:cubicBezTo>
                <a:cubicBezTo>
                  <a:pt x="3389" y="4473"/>
                  <a:pt x="3454" y="4564"/>
                  <a:pt x="3536" y="4642"/>
                </a:cubicBezTo>
                <a:cubicBezTo>
                  <a:pt x="3670" y="4769"/>
                  <a:pt x="3843" y="4855"/>
                  <a:pt x="4036" y="4892"/>
                </a:cubicBezTo>
                <a:cubicBezTo>
                  <a:pt x="4043" y="4893"/>
                  <a:pt x="4049" y="4894"/>
                  <a:pt x="4055" y="4894"/>
                </a:cubicBezTo>
                <a:cubicBezTo>
                  <a:pt x="4102" y="4894"/>
                  <a:pt x="4144" y="4860"/>
                  <a:pt x="4153" y="4812"/>
                </a:cubicBezTo>
                <a:cubicBezTo>
                  <a:pt x="4163" y="4758"/>
                  <a:pt x="4128" y="4706"/>
                  <a:pt x="4074" y="4695"/>
                </a:cubicBezTo>
                <a:cubicBezTo>
                  <a:pt x="3732" y="4631"/>
                  <a:pt x="3554" y="4395"/>
                  <a:pt x="3516" y="4252"/>
                </a:cubicBezTo>
                <a:cubicBezTo>
                  <a:pt x="3554" y="4223"/>
                  <a:pt x="3595" y="4193"/>
                  <a:pt x="3639" y="4161"/>
                </a:cubicBezTo>
                <a:cubicBezTo>
                  <a:pt x="3806" y="4236"/>
                  <a:pt x="4002" y="4310"/>
                  <a:pt x="4275" y="4367"/>
                </a:cubicBezTo>
                <a:cubicBezTo>
                  <a:pt x="4275" y="4452"/>
                  <a:pt x="4299" y="4669"/>
                  <a:pt x="4521" y="4868"/>
                </a:cubicBezTo>
                <a:cubicBezTo>
                  <a:pt x="4541" y="4885"/>
                  <a:pt x="4564" y="4894"/>
                  <a:pt x="4588" y="4894"/>
                </a:cubicBezTo>
                <a:cubicBezTo>
                  <a:pt x="4616" y="4894"/>
                  <a:pt x="4643" y="4882"/>
                  <a:pt x="4663" y="4860"/>
                </a:cubicBezTo>
                <a:cubicBezTo>
                  <a:pt x="4700" y="4819"/>
                  <a:pt x="4696" y="4756"/>
                  <a:pt x="4655" y="4719"/>
                </a:cubicBezTo>
                <a:cubicBezTo>
                  <a:pt x="4519" y="4598"/>
                  <a:pt x="4485" y="4471"/>
                  <a:pt x="4477" y="4404"/>
                </a:cubicBezTo>
                <a:cubicBezTo>
                  <a:pt x="4611" y="4424"/>
                  <a:pt x="4761" y="4441"/>
                  <a:pt x="4930" y="4452"/>
                </a:cubicBezTo>
                <a:cubicBezTo>
                  <a:pt x="4969" y="4572"/>
                  <a:pt x="5072" y="4699"/>
                  <a:pt x="5170" y="4769"/>
                </a:cubicBezTo>
                <a:cubicBezTo>
                  <a:pt x="5188" y="4781"/>
                  <a:pt x="5208" y="4787"/>
                  <a:pt x="5228" y="4787"/>
                </a:cubicBezTo>
                <a:cubicBezTo>
                  <a:pt x="5259" y="4787"/>
                  <a:pt x="5290" y="4772"/>
                  <a:pt x="5310" y="4745"/>
                </a:cubicBezTo>
                <a:cubicBezTo>
                  <a:pt x="5342" y="4700"/>
                  <a:pt x="5331" y="4637"/>
                  <a:pt x="5286" y="4605"/>
                </a:cubicBezTo>
                <a:cubicBezTo>
                  <a:pt x="5234" y="4568"/>
                  <a:pt x="5187" y="4513"/>
                  <a:pt x="5155" y="4462"/>
                </a:cubicBezTo>
                <a:cubicBezTo>
                  <a:pt x="5245" y="4465"/>
                  <a:pt x="5341" y="4467"/>
                  <a:pt x="5442" y="4467"/>
                </a:cubicBezTo>
                <a:cubicBezTo>
                  <a:pt x="5497" y="4467"/>
                  <a:pt x="5542" y="4422"/>
                  <a:pt x="5542" y="4367"/>
                </a:cubicBezTo>
                <a:cubicBezTo>
                  <a:pt x="5542" y="4312"/>
                  <a:pt x="5497" y="4267"/>
                  <a:pt x="5442" y="4267"/>
                </a:cubicBezTo>
                <a:cubicBezTo>
                  <a:pt x="5286" y="4267"/>
                  <a:pt x="5145" y="4263"/>
                  <a:pt x="5016" y="4257"/>
                </a:cubicBezTo>
                <a:cubicBezTo>
                  <a:pt x="5040" y="4217"/>
                  <a:pt x="5104" y="4154"/>
                  <a:pt x="5144" y="4144"/>
                </a:cubicBezTo>
                <a:cubicBezTo>
                  <a:pt x="5198" y="4132"/>
                  <a:pt x="5231" y="4078"/>
                  <a:pt x="5219" y="4024"/>
                </a:cubicBezTo>
                <a:cubicBezTo>
                  <a:pt x="5207" y="3971"/>
                  <a:pt x="5153" y="3937"/>
                  <a:pt x="5099" y="3950"/>
                </a:cubicBezTo>
                <a:cubicBezTo>
                  <a:pt x="4976" y="3978"/>
                  <a:pt x="4829" y="4127"/>
                  <a:pt x="4810" y="4242"/>
                </a:cubicBezTo>
                <a:cubicBezTo>
                  <a:pt x="4740" y="4236"/>
                  <a:pt x="4675" y="4229"/>
                  <a:pt x="4612" y="4222"/>
                </a:cubicBezTo>
                <a:cubicBezTo>
                  <a:pt x="4635" y="4163"/>
                  <a:pt x="4688" y="4070"/>
                  <a:pt x="4807" y="4014"/>
                </a:cubicBezTo>
                <a:cubicBezTo>
                  <a:pt x="4857" y="3991"/>
                  <a:pt x="4879" y="3932"/>
                  <a:pt x="4856" y="3881"/>
                </a:cubicBezTo>
                <a:cubicBezTo>
                  <a:pt x="4832" y="3831"/>
                  <a:pt x="4773" y="3810"/>
                  <a:pt x="4723" y="3833"/>
                </a:cubicBezTo>
                <a:cubicBezTo>
                  <a:pt x="4514" y="3930"/>
                  <a:pt x="4438" y="4102"/>
                  <a:pt x="4412" y="4191"/>
                </a:cubicBezTo>
                <a:cubicBezTo>
                  <a:pt x="4170" y="4148"/>
                  <a:pt x="3989" y="4090"/>
                  <a:pt x="3834" y="4027"/>
                </a:cubicBezTo>
                <a:cubicBezTo>
                  <a:pt x="3919" y="3970"/>
                  <a:pt x="4011" y="3912"/>
                  <a:pt x="4110" y="3853"/>
                </a:cubicBezTo>
                <a:cubicBezTo>
                  <a:pt x="4299" y="3740"/>
                  <a:pt x="4489" y="3637"/>
                  <a:pt x="4680" y="3546"/>
                </a:cubicBezTo>
                <a:cubicBezTo>
                  <a:pt x="4697" y="3563"/>
                  <a:pt x="4717" y="3582"/>
                  <a:pt x="4741" y="3602"/>
                </a:cubicBezTo>
                <a:cubicBezTo>
                  <a:pt x="4811" y="3663"/>
                  <a:pt x="4926" y="3750"/>
                  <a:pt x="5081" y="3818"/>
                </a:cubicBezTo>
                <a:cubicBezTo>
                  <a:pt x="5094" y="3824"/>
                  <a:pt x="5108" y="3827"/>
                  <a:pt x="5122" y="3827"/>
                </a:cubicBezTo>
                <a:cubicBezTo>
                  <a:pt x="5160" y="3827"/>
                  <a:pt x="5197" y="3805"/>
                  <a:pt x="5213" y="3767"/>
                </a:cubicBezTo>
                <a:cubicBezTo>
                  <a:pt x="5235" y="3717"/>
                  <a:pt x="5213" y="3658"/>
                  <a:pt x="5162" y="3636"/>
                </a:cubicBezTo>
                <a:cubicBezTo>
                  <a:pt x="5039" y="3581"/>
                  <a:pt x="4943" y="3512"/>
                  <a:pt x="4878" y="3456"/>
                </a:cubicBezTo>
                <a:cubicBezTo>
                  <a:pt x="4983" y="3410"/>
                  <a:pt x="5089" y="3368"/>
                  <a:pt x="5194" y="3329"/>
                </a:cubicBezTo>
                <a:cubicBezTo>
                  <a:pt x="5263" y="3462"/>
                  <a:pt x="5423" y="3595"/>
                  <a:pt x="5647" y="3613"/>
                </a:cubicBezTo>
                <a:cubicBezTo>
                  <a:pt x="5649" y="3614"/>
                  <a:pt x="5652" y="3614"/>
                  <a:pt x="5655" y="3614"/>
                </a:cubicBezTo>
                <a:cubicBezTo>
                  <a:pt x="5707" y="3614"/>
                  <a:pt x="5750" y="3574"/>
                  <a:pt x="5755" y="3522"/>
                </a:cubicBezTo>
                <a:cubicBezTo>
                  <a:pt x="5759" y="3467"/>
                  <a:pt x="5718" y="3419"/>
                  <a:pt x="5663" y="3414"/>
                </a:cubicBezTo>
                <a:cubicBezTo>
                  <a:pt x="5518" y="3402"/>
                  <a:pt x="5429" y="3323"/>
                  <a:pt x="5387" y="3262"/>
                </a:cubicBezTo>
                <a:cubicBezTo>
                  <a:pt x="5624" y="3183"/>
                  <a:pt x="5862" y="3122"/>
                  <a:pt x="6100" y="3079"/>
                </a:cubicBezTo>
                <a:cubicBezTo>
                  <a:pt x="6154" y="3069"/>
                  <a:pt x="6190" y="3017"/>
                  <a:pt x="6180" y="2962"/>
                </a:cubicBezTo>
                <a:close/>
              </a:path>
            </a:pathLst>
          </a:custGeom>
          <a:solidFill>
            <a:srgbClr val="02203B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ne_112850">
            <a:extLst>
              <a:ext uri="{FF2B5EF4-FFF2-40B4-BE49-F238E27FC236}">
                <a16:creationId xmlns:a16="http://schemas.microsoft.com/office/drawing/2014/main" xmlns="" id="{8603DBDA-8A23-4D95-990E-9B4EC0CFFCF0}"/>
              </a:ext>
            </a:extLst>
          </p:cNvPr>
          <p:cNvSpPr/>
          <p:nvPr/>
        </p:nvSpPr>
        <p:spPr>
          <a:xfrm>
            <a:off x="4774706" y="-322804"/>
            <a:ext cx="217855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75" h="6177">
                <a:moveTo>
                  <a:pt x="5749" y="3257"/>
                </a:moveTo>
                <a:cubicBezTo>
                  <a:pt x="5723" y="3208"/>
                  <a:pt x="5662" y="3190"/>
                  <a:pt x="5614" y="3216"/>
                </a:cubicBezTo>
                <a:lnTo>
                  <a:pt x="4416" y="3861"/>
                </a:lnTo>
                <a:lnTo>
                  <a:pt x="5718" y="2960"/>
                </a:lnTo>
                <a:cubicBezTo>
                  <a:pt x="5763" y="2928"/>
                  <a:pt x="5775" y="2866"/>
                  <a:pt x="5743" y="2820"/>
                </a:cubicBezTo>
                <a:cubicBezTo>
                  <a:pt x="5712" y="2775"/>
                  <a:pt x="5649" y="2764"/>
                  <a:pt x="5604" y="2795"/>
                </a:cubicBezTo>
                <a:lnTo>
                  <a:pt x="3452" y="4285"/>
                </a:lnTo>
                <a:lnTo>
                  <a:pt x="5311" y="2089"/>
                </a:lnTo>
                <a:cubicBezTo>
                  <a:pt x="5346" y="2046"/>
                  <a:pt x="5341" y="1983"/>
                  <a:pt x="5299" y="1948"/>
                </a:cubicBezTo>
                <a:cubicBezTo>
                  <a:pt x="5257" y="1912"/>
                  <a:pt x="5194" y="1917"/>
                  <a:pt x="5158" y="1959"/>
                </a:cubicBezTo>
                <a:lnTo>
                  <a:pt x="3809" y="3554"/>
                </a:lnTo>
                <a:lnTo>
                  <a:pt x="5105" y="1545"/>
                </a:lnTo>
                <a:cubicBezTo>
                  <a:pt x="5135" y="1499"/>
                  <a:pt x="5122" y="1437"/>
                  <a:pt x="5075" y="1407"/>
                </a:cubicBezTo>
                <a:cubicBezTo>
                  <a:pt x="5029" y="1377"/>
                  <a:pt x="4967" y="1390"/>
                  <a:pt x="4937" y="1436"/>
                </a:cubicBezTo>
                <a:lnTo>
                  <a:pt x="3491" y="3678"/>
                </a:lnTo>
                <a:lnTo>
                  <a:pt x="4579" y="1211"/>
                </a:lnTo>
                <a:cubicBezTo>
                  <a:pt x="4601" y="1161"/>
                  <a:pt x="4579" y="1101"/>
                  <a:pt x="4528" y="1079"/>
                </a:cubicBezTo>
                <a:cubicBezTo>
                  <a:pt x="4478" y="1057"/>
                  <a:pt x="4418" y="1080"/>
                  <a:pt x="4396" y="1130"/>
                </a:cubicBezTo>
                <a:lnTo>
                  <a:pt x="3736" y="2627"/>
                </a:lnTo>
                <a:lnTo>
                  <a:pt x="4369" y="776"/>
                </a:lnTo>
                <a:cubicBezTo>
                  <a:pt x="4387" y="724"/>
                  <a:pt x="4359" y="667"/>
                  <a:pt x="4307" y="649"/>
                </a:cubicBezTo>
                <a:cubicBezTo>
                  <a:pt x="4254" y="631"/>
                  <a:pt x="4198" y="659"/>
                  <a:pt x="4180" y="712"/>
                </a:cubicBezTo>
                <a:lnTo>
                  <a:pt x="3250" y="3429"/>
                </a:lnTo>
                <a:lnTo>
                  <a:pt x="3839" y="336"/>
                </a:lnTo>
                <a:cubicBezTo>
                  <a:pt x="3850" y="282"/>
                  <a:pt x="3814" y="229"/>
                  <a:pt x="3760" y="219"/>
                </a:cubicBezTo>
                <a:cubicBezTo>
                  <a:pt x="3705" y="209"/>
                  <a:pt x="3653" y="244"/>
                  <a:pt x="3643" y="299"/>
                </a:cubicBezTo>
                <a:lnTo>
                  <a:pt x="3101" y="3145"/>
                </a:lnTo>
                <a:lnTo>
                  <a:pt x="3307" y="111"/>
                </a:lnTo>
                <a:cubicBezTo>
                  <a:pt x="3311" y="56"/>
                  <a:pt x="3270" y="8"/>
                  <a:pt x="3215" y="4"/>
                </a:cubicBezTo>
                <a:cubicBezTo>
                  <a:pt x="3159" y="0"/>
                  <a:pt x="3112" y="42"/>
                  <a:pt x="3108" y="97"/>
                </a:cubicBezTo>
                <a:lnTo>
                  <a:pt x="2888" y="3327"/>
                </a:lnTo>
                <a:lnTo>
                  <a:pt x="2667" y="97"/>
                </a:lnTo>
                <a:cubicBezTo>
                  <a:pt x="2664" y="42"/>
                  <a:pt x="2616" y="0"/>
                  <a:pt x="2561" y="4"/>
                </a:cubicBezTo>
                <a:cubicBezTo>
                  <a:pt x="2506" y="8"/>
                  <a:pt x="2464" y="56"/>
                  <a:pt x="2468" y="111"/>
                </a:cubicBezTo>
                <a:lnTo>
                  <a:pt x="2675" y="3145"/>
                </a:lnTo>
                <a:lnTo>
                  <a:pt x="2133" y="299"/>
                </a:lnTo>
                <a:cubicBezTo>
                  <a:pt x="2122" y="244"/>
                  <a:pt x="2070" y="209"/>
                  <a:pt x="2016" y="219"/>
                </a:cubicBezTo>
                <a:cubicBezTo>
                  <a:pt x="1961" y="229"/>
                  <a:pt x="1926" y="282"/>
                  <a:pt x="1936" y="336"/>
                </a:cubicBezTo>
                <a:lnTo>
                  <a:pt x="2525" y="3429"/>
                </a:lnTo>
                <a:lnTo>
                  <a:pt x="1596" y="712"/>
                </a:lnTo>
                <a:cubicBezTo>
                  <a:pt x="1578" y="659"/>
                  <a:pt x="1521" y="632"/>
                  <a:pt x="1469" y="649"/>
                </a:cubicBezTo>
                <a:cubicBezTo>
                  <a:pt x="1416" y="667"/>
                  <a:pt x="1389" y="724"/>
                  <a:pt x="1406" y="776"/>
                </a:cubicBezTo>
                <a:lnTo>
                  <a:pt x="2040" y="2627"/>
                </a:lnTo>
                <a:lnTo>
                  <a:pt x="1379" y="1130"/>
                </a:lnTo>
                <a:cubicBezTo>
                  <a:pt x="1357" y="1080"/>
                  <a:pt x="1298" y="1057"/>
                  <a:pt x="1247" y="1079"/>
                </a:cubicBezTo>
                <a:cubicBezTo>
                  <a:pt x="1197" y="1101"/>
                  <a:pt x="1174" y="1161"/>
                  <a:pt x="1196" y="1211"/>
                </a:cubicBezTo>
                <a:lnTo>
                  <a:pt x="2285" y="3678"/>
                </a:lnTo>
                <a:lnTo>
                  <a:pt x="838" y="1436"/>
                </a:lnTo>
                <a:cubicBezTo>
                  <a:pt x="808" y="1390"/>
                  <a:pt x="747" y="1377"/>
                  <a:pt x="700" y="1407"/>
                </a:cubicBezTo>
                <a:cubicBezTo>
                  <a:pt x="654" y="1437"/>
                  <a:pt x="640" y="1499"/>
                  <a:pt x="670" y="1545"/>
                </a:cubicBezTo>
                <a:lnTo>
                  <a:pt x="1966" y="3554"/>
                </a:lnTo>
                <a:lnTo>
                  <a:pt x="617" y="1959"/>
                </a:lnTo>
                <a:cubicBezTo>
                  <a:pt x="582" y="1917"/>
                  <a:pt x="519" y="1912"/>
                  <a:pt x="476" y="1948"/>
                </a:cubicBezTo>
                <a:cubicBezTo>
                  <a:pt x="434" y="1983"/>
                  <a:pt x="429" y="2046"/>
                  <a:pt x="465" y="2089"/>
                </a:cubicBezTo>
                <a:lnTo>
                  <a:pt x="2323" y="4285"/>
                </a:lnTo>
                <a:lnTo>
                  <a:pt x="171" y="2795"/>
                </a:lnTo>
                <a:cubicBezTo>
                  <a:pt x="126" y="2764"/>
                  <a:pt x="64" y="2775"/>
                  <a:pt x="32" y="2820"/>
                </a:cubicBezTo>
                <a:cubicBezTo>
                  <a:pt x="1" y="2866"/>
                  <a:pt x="12" y="2928"/>
                  <a:pt x="57" y="2960"/>
                </a:cubicBezTo>
                <a:lnTo>
                  <a:pt x="1359" y="3861"/>
                </a:lnTo>
                <a:lnTo>
                  <a:pt x="162" y="3216"/>
                </a:lnTo>
                <a:cubicBezTo>
                  <a:pt x="113" y="3190"/>
                  <a:pt x="52" y="3208"/>
                  <a:pt x="26" y="3257"/>
                </a:cubicBezTo>
                <a:cubicBezTo>
                  <a:pt x="0" y="3305"/>
                  <a:pt x="18" y="3366"/>
                  <a:pt x="67" y="3392"/>
                </a:cubicBezTo>
                <a:lnTo>
                  <a:pt x="2788" y="4857"/>
                </a:lnTo>
                <a:lnTo>
                  <a:pt x="2788" y="6077"/>
                </a:lnTo>
                <a:cubicBezTo>
                  <a:pt x="2788" y="6133"/>
                  <a:pt x="2832" y="6177"/>
                  <a:pt x="2888" y="6177"/>
                </a:cubicBezTo>
                <a:cubicBezTo>
                  <a:pt x="2943" y="6177"/>
                  <a:pt x="2988" y="6133"/>
                  <a:pt x="2988" y="6077"/>
                </a:cubicBezTo>
                <a:lnTo>
                  <a:pt x="2988" y="4857"/>
                </a:lnTo>
                <a:lnTo>
                  <a:pt x="5708" y="3392"/>
                </a:lnTo>
                <a:cubicBezTo>
                  <a:pt x="5757" y="3366"/>
                  <a:pt x="5775" y="3305"/>
                  <a:pt x="5749" y="3257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ak-leaf_272179">
            <a:extLst>
              <a:ext uri="{FF2B5EF4-FFF2-40B4-BE49-F238E27FC236}">
                <a16:creationId xmlns:a16="http://schemas.microsoft.com/office/drawing/2014/main" xmlns="" id="{E7E80B6F-6F21-45DB-8BCA-C4A65D369F10}"/>
              </a:ext>
            </a:extLst>
          </p:cNvPr>
          <p:cNvSpPr/>
          <p:nvPr/>
        </p:nvSpPr>
        <p:spPr>
          <a:xfrm>
            <a:off x="7121796" y="-322804"/>
            <a:ext cx="210068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lover_93711">
            <a:extLst>
              <a:ext uri="{FF2B5EF4-FFF2-40B4-BE49-F238E27FC236}">
                <a16:creationId xmlns:a16="http://schemas.microsoft.com/office/drawing/2014/main" xmlns="" id="{BB34DFDD-1024-4877-B0F8-223730B631CF}"/>
              </a:ext>
            </a:extLst>
          </p:cNvPr>
          <p:cNvSpPr/>
          <p:nvPr/>
        </p:nvSpPr>
        <p:spPr>
          <a:xfrm>
            <a:off x="6561780" y="-450641"/>
            <a:ext cx="1560022" cy="240296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298B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lover_93711">
            <a:extLst>
              <a:ext uri="{FF2B5EF4-FFF2-40B4-BE49-F238E27FC236}">
                <a16:creationId xmlns:a16="http://schemas.microsoft.com/office/drawing/2014/main" xmlns="" id="{89BA804E-8C79-4E3D-A50C-6B5E28450A2D}"/>
              </a:ext>
            </a:extLst>
          </p:cNvPr>
          <p:cNvSpPr/>
          <p:nvPr/>
        </p:nvSpPr>
        <p:spPr>
          <a:xfrm>
            <a:off x="8629998" y="1644166"/>
            <a:ext cx="1560022" cy="240296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298B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leaves-on-a-branch-diagonal-shape_49899">
            <a:extLst>
              <a:ext uri="{FF2B5EF4-FFF2-40B4-BE49-F238E27FC236}">
                <a16:creationId xmlns:a16="http://schemas.microsoft.com/office/drawing/2014/main" xmlns="" id="{E0019CBF-6C44-4AC0-A96F-11185BAE5474}"/>
              </a:ext>
            </a:extLst>
          </p:cNvPr>
          <p:cNvSpPr/>
          <p:nvPr/>
        </p:nvSpPr>
        <p:spPr>
          <a:xfrm>
            <a:off x="6338815" y="1933109"/>
            <a:ext cx="2326637" cy="2227201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93" h="6120">
                <a:moveTo>
                  <a:pt x="568" y="5608"/>
                </a:moveTo>
                <a:cubicBezTo>
                  <a:pt x="886" y="5247"/>
                  <a:pt x="1247" y="4838"/>
                  <a:pt x="1316" y="4769"/>
                </a:cubicBezTo>
                <a:lnTo>
                  <a:pt x="1345" y="4740"/>
                </a:lnTo>
                <a:lnTo>
                  <a:pt x="1345" y="4781"/>
                </a:lnTo>
                <a:cubicBezTo>
                  <a:pt x="1345" y="4808"/>
                  <a:pt x="1344" y="4837"/>
                  <a:pt x="1342" y="4865"/>
                </a:cubicBezTo>
                <a:cubicBezTo>
                  <a:pt x="1340" y="4917"/>
                  <a:pt x="1338" y="4966"/>
                  <a:pt x="1344" y="4998"/>
                </a:cubicBezTo>
                <a:cubicBezTo>
                  <a:pt x="1406" y="5377"/>
                  <a:pt x="1773" y="5809"/>
                  <a:pt x="2163" y="5959"/>
                </a:cubicBezTo>
                <a:cubicBezTo>
                  <a:pt x="2326" y="6022"/>
                  <a:pt x="2432" y="6012"/>
                  <a:pt x="2479" y="5927"/>
                </a:cubicBezTo>
                <a:cubicBezTo>
                  <a:pt x="2573" y="5755"/>
                  <a:pt x="2414" y="5327"/>
                  <a:pt x="2305" y="5155"/>
                </a:cubicBezTo>
                <a:cubicBezTo>
                  <a:pt x="2234" y="5043"/>
                  <a:pt x="2043" y="4771"/>
                  <a:pt x="1793" y="4671"/>
                </a:cubicBezTo>
                <a:cubicBezTo>
                  <a:pt x="1763" y="4658"/>
                  <a:pt x="1721" y="4653"/>
                  <a:pt x="1662" y="4653"/>
                </a:cubicBezTo>
                <a:cubicBezTo>
                  <a:pt x="1625" y="4653"/>
                  <a:pt x="1584" y="4655"/>
                  <a:pt x="1544" y="4657"/>
                </a:cubicBezTo>
                <a:cubicBezTo>
                  <a:pt x="1519" y="4659"/>
                  <a:pt x="1493" y="4660"/>
                  <a:pt x="1469" y="4661"/>
                </a:cubicBezTo>
                <a:lnTo>
                  <a:pt x="1424" y="4663"/>
                </a:lnTo>
                <a:lnTo>
                  <a:pt x="1456" y="4632"/>
                </a:lnTo>
                <a:cubicBezTo>
                  <a:pt x="1652" y="4443"/>
                  <a:pt x="1862" y="4247"/>
                  <a:pt x="2082" y="4051"/>
                </a:cubicBezTo>
                <a:lnTo>
                  <a:pt x="2103" y="4032"/>
                </a:lnTo>
                <a:lnTo>
                  <a:pt x="2110" y="4060"/>
                </a:lnTo>
                <a:cubicBezTo>
                  <a:pt x="2120" y="4104"/>
                  <a:pt x="2124" y="4155"/>
                  <a:pt x="2127" y="4209"/>
                </a:cubicBezTo>
                <a:cubicBezTo>
                  <a:pt x="2133" y="4290"/>
                  <a:pt x="2138" y="4374"/>
                  <a:pt x="2169" y="4431"/>
                </a:cubicBezTo>
                <a:cubicBezTo>
                  <a:pt x="2378" y="4818"/>
                  <a:pt x="2653" y="5096"/>
                  <a:pt x="3060" y="5334"/>
                </a:cubicBezTo>
                <a:cubicBezTo>
                  <a:pt x="3128" y="5373"/>
                  <a:pt x="3257" y="5439"/>
                  <a:pt x="3365" y="5439"/>
                </a:cubicBezTo>
                <a:cubicBezTo>
                  <a:pt x="3476" y="5439"/>
                  <a:pt x="3530" y="5370"/>
                  <a:pt x="3531" y="5229"/>
                </a:cubicBezTo>
                <a:cubicBezTo>
                  <a:pt x="3533" y="5006"/>
                  <a:pt x="3411" y="4819"/>
                  <a:pt x="3293" y="4639"/>
                </a:cubicBezTo>
                <a:cubicBezTo>
                  <a:pt x="3280" y="4619"/>
                  <a:pt x="3267" y="4600"/>
                  <a:pt x="3255" y="4580"/>
                </a:cubicBezTo>
                <a:cubicBezTo>
                  <a:pt x="3109" y="4332"/>
                  <a:pt x="2879" y="4123"/>
                  <a:pt x="2622" y="4006"/>
                </a:cubicBezTo>
                <a:cubicBezTo>
                  <a:pt x="2569" y="3981"/>
                  <a:pt x="2510" y="3970"/>
                  <a:pt x="2438" y="3970"/>
                </a:cubicBezTo>
                <a:cubicBezTo>
                  <a:pt x="2399" y="3970"/>
                  <a:pt x="2359" y="3973"/>
                  <a:pt x="2321" y="3976"/>
                </a:cubicBezTo>
                <a:cubicBezTo>
                  <a:pt x="2284" y="3979"/>
                  <a:pt x="2245" y="3983"/>
                  <a:pt x="2208" y="3983"/>
                </a:cubicBezTo>
                <a:lnTo>
                  <a:pt x="2159" y="3982"/>
                </a:lnTo>
                <a:lnTo>
                  <a:pt x="2193" y="3953"/>
                </a:lnTo>
                <a:cubicBezTo>
                  <a:pt x="2373" y="3793"/>
                  <a:pt x="2559" y="3634"/>
                  <a:pt x="2730" y="3493"/>
                </a:cubicBezTo>
                <a:lnTo>
                  <a:pt x="2741" y="3484"/>
                </a:lnTo>
                <a:lnTo>
                  <a:pt x="2844" y="3562"/>
                </a:lnTo>
                <a:lnTo>
                  <a:pt x="2846" y="3567"/>
                </a:lnTo>
                <a:cubicBezTo>
                  <a:pt x="2851" y="3587"/>
                  <a:pt x="2855" y="3606"/>
                  <a:pt x="2859" y="3623"/>
                </a:cubicBezTo>
                <a:cubicBezTo>
                  <a:pt x="2864" y="3645"/>
                  <a:pt x="2869" y="3664"/>
                  <a:pt x="2873" y="3675"/>
                </a:cubicBezTo>
                <a:cubicBezTo>
                  <a:pt x="2916" y="3791"/>
                  <a:pt x="2995" y="3886"/>
                  <a:pt x="3085" y="3990"/>
                </a:cubicBezTo>
                <a:cubicBezTo>
                  <a:pt x="3262" y="4192"/>
                  <a:pt x="3473" y="4419"/>
                  <a:pt x="3732" y="4563"/>
                </a:cubicBezTo>
                <a:cubicBezTo>
                  <a:pt x="3807" y="4604"/>
                  <a:pt x="4067" y="4740"/>
                  <a:pt x="4257" y="4740"/>
                </a:cubicBezTo>
                <a:cubicBezTo>
                  <a:pt x="4351" y="4740"/>
                  <a:pt x="4410" y="4707"/>
                  <a:pt x="4437" y="4639"/>
                </a:cubicBezTo>
                <a:cubicBezTo>
                  <a:pt x="4500" y="4480"/>
                  <a:pt x="4325" y="4203"/>
                  <a:pt x="3943" y="3860"/>
                </a:cubicBezTo>
                <a:cubicBezTo>
                  <a:pt x="3770" y="3704"/>
                  <a:pt x="3554" y="3511"/>
                  <a:pt x="3329" y="3437"/>
                </a:cubicBezTo>
                <a:cubicBezTo>
                  <a:pt x="3310" y="3431"/>
                  <a:pt x="3277" y="3428"/>
                  <a:pt x="3229" y="3428"/>
                </a:cubicBezTo>
                <a:cubicBezTo>
                  <a:pt x="3168" y="3428"/>
                  <a:pt x="3093" y="3432"/>
                  <a:pt x="3019" y="3437"/>
                </a:cubicBezTo>
                <a:cubicBezTo>
                  <a:pt x="2990" y="3439"/>
                  <a:pt x="2961" y="3440"/>
                  <a:pt x="2934" y="3442"/>
                </a:cubicBezTo>
                <a:lnTo>
                  <a:pt x="2928" y="3442"/>
                </a:lnTo>
                <a:lnTo>
                  <a:pt x="2857" y="3389"/>
                </a:lnTo>
                <a:lnTo>
                  <a:pt x="2874" y="3376"/>
                </a:lnTo>
                <a:cubicBezTo>
                  <a:pt x="2926" y="3333"/>
                  <a:pt x="2973" y="3296"/>
                  <a:pt x="3012" y="3266"/>
                </a:cubicBezTo>
                <a:cubicBezTo>
                  <a:pt x="3060" y="3229"/>
                  <a:pt x="3158" y="3158"/>
                  <a:pt x="3283" y="3070"/>
                </a:cubicBezTo>
                <a:cubicBezTo>
                  <a:pt x="3344" y="3026"/>
                  <a:pt x="3412" y="2977"/>
                  <a:pt x="3484" y="2926"/>
                </a:cubicBezTo>
                <a:lnTo>
                  <a:pt x="3494" y="2918"/>
                </a:lnTo>
                <a:lnTo>
                  <a:pt x="3591" y="2993"/>
                </a:lnTo>
                <a:lnTo>
                  <a:pt x="3592" y="2997"/>
                </a:lnTo>
                <a:cubicBezTo>
                  <a:pt x="3607" y="3026"/>
                  <a:pt x="3619" y="3058"/>
                  <a:pt x="3631" y="3089"/>
                </a:cubicBezTo>
                <a:cubicBezTo>
                  <a:pt x="3649" y="3134"/>
                  <a:pt x="3665" y="3177"/>
                  <a:pt x="3685" y="3205"/>
                </a:cubicBezTo>
                <a:cubicBezTo>
                  <a:pt x="3740" y="3283"/>
                  <a:pt x="3810" y="3357"/>
                  <a:pt x="3898" y="3433"/>
                </a:cubicBezTo>
                <a:cubicBezTo>
                  <a:pt x="4324" y="3819"/>
                  <a:pt x="4685" y="4015"/>
                  <a:pt x="4972" y="4015"/>
                </a:cubicBezTo>
                <a:cubicBezTo>
                  <a:pt x="5046" y="4015"/>
                  <a:pt x="5115" y="4001"/>
                  <a:pt x="5178" y="3975"/>
                </a:cubicBezTo>
                <a:cubicBezTo>
                  <a:pt x="5229" y="3954"/>
                  <a:pt x="5256" y="3922"/>
                  <a:pt x="5259" y="3878"/>
                </a:cubicBezTo>
                <a:cubicBezTo>
                  <a:pt x="5275" y="3646"/>
                  <a:pt x="4650" y="3160"/>
                  <a:pt x="4501" y="3073"/>
                </a:cubicBezTo>
                <a:lnTo>
                  <a:pt x="4475" y="3057"/>
                </a:lnTo>
                <a:cubicBezTo>
                  <a:pt x="4302" y="2956"/>
                  <a:pt x="4123" y="2852"/>
                  <a:pt x="3924" y="2822"/>
                </a:cubicBezTo>
                <a:cubicBezTo>
                  <a:pt x="3882" y="2815"/>
                  <a:pt x="3794" y="2837"/>
                  <a:pt x="3709" y="2857"/>
                </a:cubicBezTo>
                <a:lnTo>
                  <a:pt x="3665" y="2867"/>
                </a:lnTo>
                <a:lnTo>
                  <a:pt x="3617" y="2830"/>
                </a:lnTo>
                <a:lnTo>
                  <a:pt x="3635" y="2817"/>
                </a:lnTo>
                <a:cubicBezTo>
                  <a:pt x="3875" y="2643"/>
                  <a:pt x="4073" y="2493"/>
                  <a:pt x="4242" y="2359"/>
                </a:cubicBezTo>
                <a:lnTo>
                  <a:pt x="4252" y="2351"/>
                </a:lnTo>
                <a:lnTo>
                  <a:pt x="4268" y="2362"/>
                </a:lnTo>
                <a:cubicBezTo>
                  <a:pt x="4302" y="2397"/>
                  <a:pt x="4328" y="2448"/>
                  <a:pt x="4355" y="2502"/>
                </a:cubicBezTo>
                <a:cubicBezTo>
                  <a:pt x="4378" y="2546"/>
                  <a:pt x="4402" y="2593"/>
                  <a:pt x="4430" y="2628"/>
                </a:cubicBezTo>
                <a:cubicBezTo>
                  <a:pt x="4567" y="2800"/>
                  <a:pt x="4766" y="2948"/>
                  <a:pt x="5040" y="3082"/>
                </a:cubicBezTo>
                <a:cubicBezTo>
                  <a:pt x="5249" y="3185"/>
                  <a:pt x="5494" y="3291"/>
                  <a:pt x="5726" y="3291"/>
                </a:cubicBezTo>
                <a:cubicBezTo>
                  <a:pt x="5791" y="3291"/>
                  <a:pt x="5852" y="3282"/>
                  <a:pt x="5909" y="3266"/>
                </a:cubicBezTo>
                <a:cubicBezTo>
                  <a:pt x="5952" y="3251"/>
                  <a:pt x="5977" y="3228"/>
                  <a:pt x="5983" y="3196"/>
                </a:cubicBezTo>
                <a:cubicBezTo>
                  <a:pt x="6000" y="3111"/>
                  <a:pt x="5894" y="2965"/>
                  <a:pt x="5668" y="2763"/>
                </a:cubicBezTo>
                <a:lnTo>
                  <a:pt x="5655" y="2751"/>
                </a:lnTo>
                <a:cubicBezTo>
                  <a:pt x="5390" y="2513"/>
                  <a:pt x="5157" y="2375"/>
                  <a:pt x="4922" y="2319"/>
                </a:cubicBezTo>
                <a:cubicBezTo>
                  <a:pt x="4788" y="2286"/>
                  <a:pt x="4670" y="2270"/>
                  <a:pt x="4562" y="2270"/>
                </a:cubicBezTo>
                <a:lnTo>
                  <a:pt x="4545" y="2270"/>
                </a:lnTo>
                <a:cubicBezTo>
                  <a:pt x="4514" y="2271"/>
                  <a:pt x="4476" y="2281"/>
                  <a:pt x="4439" y="2292"/>
                </a:cubicBezTo>
                <a:lnTo>
                  <a:pt x="4431" y="2294"/>
                </a:lnTo>
                <a:lnTo>
                  <a:pt x="4373" y="2256"/>
                </a:lnTo>
                <a:lnTo>
                  <a:pt x="4389" y="2240"/>
                </a:lnTo>
                <a:cubicBezTo>
                  <a:pt x="4555" y="2103"/>
                  <a:pt x="4720" y="1953"/>
                  <a:pt x="4877" y="1795"/>
                </a:cubicBezTo>
                <a:lnTo>
                  <a:pt x="4888" y="1784"/>
                </a:lnTo>
                <a:lnTo>
                  <a:pt x="4900" y="1794"/>
                </a:lnTo>
                <a:cubicBezTo>
                  <a:pt x="4949" y="1834"/>
                  <a:pt x="5004" y="1895"/>
                  <a:pt x="5057" y="1954"/>
                </a:cubicBezTo>
                <a:cubicBezTo>
                  <a:pt x="5123" y="2027"/>
                  <a:pt x="5191" y="2103"/>
                  <a:pt x="5243" y="2132"/>
                </a:cubicBezTo>
                <a:cubicBezTo>
                  <a:pt x="5698" y="2393"/>
                  <a:pt x="5957" y="2448"/>
                  <a:pt x="6094" y="2448"/>
                </a:cubicBezTo>
                <a:cubicBezTo>
                  <a:pt x="6209" y="2448"/>
                  <a:pt x="6290" y="2410"/>
                  <a:pt x="6335" y="2335"/>
                </a:cubicBezTo>
                <a:cubicBezTo>
                  <a:pt x="6357" y="2042"/>
                  <a:pt x="5749" y="1808"/>
                  <a:pt x="5520" y="1720"/>
                </a:cubicBezTo>
                <a:lnTo>
                  <a:pt x="5493" y="1709"/>
                </a:lnTo>
                <a:cubicBezTo>
                  <a:pt x="5332" y="1648"/>
                  <a:pt x="5194" y="1626"/>
                  <a:pt x="5066" y="1644"/>
                </a:cubicBezTo>
                <a:lnTo>
                  <a:pt x="5019" y="1650"/>
                </a:lnTo>
                <a:lnTo>
                  <a:pt x="5052" y="1615"/>
                </a:lnTo>
                <a:cubicBezTo>
                  <a:pt x="5114" y="1549"/>
                  <a:pt x="5175" y="1481"/>
                  <a:pt x="5234" y="1414"/>
                </a:cubicBezTo>
                <a:lnTo>
                  <a:pt x="5241" y="1406"/>
                </a:lnTo>
                <a:lnTo>
                  <a:pt x="5252" y="1409"/>
                </a:lnTo>
                <a:cubicBezTo>
                  <a:pt x="5281" y="1417"/>
                  <a:pt x="5310" y="1425"/>
                  <a:pt x="5339" y="1434"/>
                </a:cubicBezTo>
                <a:cubicBezTo>
                  <a:pt x="5426" y="1461"/>
                  <a:pt x="5517" y="1488"/>
                  <a:pt x="5615" y="1495"/>
                </a:cubicBezTo>
                <a:cubicBezTo>
                  <a:pt x="5856" y="1512"/>
                  <a:pt x="6124" y="1406"/>
                  <a:pt x="6304" y="1228"/>
                </a:cubicBezTo>
                <a:cubicBezTo>
                  <a:pt x="6312" y="1220"/>
                  <a:pt x="6321" y="1212"/>
                  <a:pt x="6331" y="1202"/>
                </a:cubicBezTo>
                <a:cubicBezTo>
                  <a:pt x="6416" y="1120"/>
                  <a:pt x="6593" y="950"/>
                  <a:pt x="6590" y="828"/>
                </a:cubicBezTo>
                <a:cubicBezTo>
                  <a:pt x="6589" y="798"/>
                  <a:pt x="6576" y="773"/>
                  <a:pt x="6552" y="752"/>
                </a:cubicBezTo>
                <a:cubicBezTo>
                  <a:pt x="6477" y="688"/>
                  <a:pt x="6353" y="674"/>
                  <a:pt x="6263" y="674"/>
                </a:cubicBezTo>
                <a:cubicBezTo>
                  <a:pt x="6219" y="674"/>
                  <a:pt x="6173" y="677"/>
                  <a:pt x="6127" y="683"/>
                </a:cubicBezTo>
                <a:cubicBezTo>
                  <a:pt x="5962" y="705"/>
                  <a:pt x="5777" y="766"/>
                  <a:pt x="5607" y="857"/>
                </a:cubicBezTo>
                <a:cubicBezTo>
                  <a:pt x="5367" y="985"/>
                  <a:pt x="5182" y="1200"/>
                  <a:pt x="5004" y="1408"/>
                </a:cubicBezTo>
                <a:cubicBezTo>
                  <a:pt x="4942" y="1480"/>
                  <a:pt x="4878" y="1554"/>
                  <a:pt x="4813" y="1624"/>
                </a:cubicBezTo>
                <a:lnTo>
                  <a:pt x="4787" y="1652"/>
                </a:lnTo>
                <a:lnTo>
                  <a:pt x="4780" y="1555"/>
                </a:lnTo>
                <a:lnTo>
                  <a:pt x="4783" y="1551"/>
                </a:lnTo>
                <a:cubicBezTo>
                  <a:pt x="4798" y="1526"/>
                  <a:pt x="4816" y="1498"/>
                  <a:pt x="4834" y="1470"/>
                </a:cubicBezTo>
                <a:cubicBezTo>
                  <a:pt x="4895" y="1374"/>
                  <a:pt x="4971" y="1254"/>
                  <a:pt x="4981" y="1209"/>
                </a:cubicBezTo>
                <a:cubicBezTo>
                  <a:pt x="4985" y="1175"/>
                  <a:pt x="4990" y="1140"/>
                  <a:pt x="4994" y="1104"/>
                </a:cubicBezTo>
                <a:cubicBezTo>
                  <a:pt x="5015" y="942"/>
                  <a:pt x="5037" y="774"/>
                  <a:pt x="5032" y="609"/>
                </a:cubicBezTo>
                <a:cubicBezTo>
                  <a:pt x="5026" y="418"/>
                  <a:pt x="4880" y="0"/>
                  <a:pt x="4738" y="0"/>
                </a:cubicBezTo>
                <a:cubicBezTo>
                  <a:pt x="4683" y="0"/>
                  <a:pt x="4628" y="63"/>
                  <a:pt x="4578" y="182"/>
                </a:cubicBezTo>
                <a:cubicBezTo>
                  <a:pt x="4428" y="542"/>
                  <a:pt x="4420" y="1020"/>
                  <a:pt x="4560" y="1345"/>
                </a:cubicBezTo>
                <a:cubicBezTo>
                  <a:pt x="4582" y="1396"/>
                  <a:pt x="4605" y="1437"/>
                  <a:pt x="4626" y="1472"/>
                </a:cubicBezTo>
                <a:lnTo>
                  <a:pt x="4628" y="1476"/>
                </a:lnTo>
                <a:lnTo>
                  <a:pt x="4648" y="1769"/>
                </a:lnTo>
                <a:cubicBezTo>
                  <a:pt x="4650" y="1797"/>
                  <a:pt x="4613" y="1834"/>
                  <a:pt x="4545" y="1892"/>
                </a:cubicBezTo>
                <a:cubicBezTo>
                  <a:pt x="4537" y="1899"/>
                  <a:pt x="4530" y="1905"/>
                  <a:pt x="4527" y="1909"/>
                </a:cubicBezTo>
                <a:cubicBezTo>
                  <a:pt x="4429" y="2002"/>
                  <a:pt x="4334" y="2085"/>
                  <a:pt x="4238" y="2163"/>
                </a:cubicBezTo>
                <a:lnTo>
                  <a:pt x="4215" y="2182"/>
                </a:lnTo>
                <a:lnTo>
                  <a:pt x="4197" y="2064"/>
                </a:lnTo>
                <a:lnTo>
                  <a:pt x="4203" y="2058"/>
                </a:lnTo>
                <a:cubicBezTo>
                  <a:pt x="4216" y="2043"/>
                  <a:pt x="4231" y="2029"/>
                  <a:pt x="4245" y="2015"/>
                </a:cubicBezTo>
                <a:cubicBezTo>
                  <a:pt x="4275" y="1985"/>
                  <a:pt x="4303" y="1957"/>
                  <a:pt x="4315" y="1935"/>
                </a:cubicBezTo>
                <a:cubicBezTo>
                  <a:pt x="4361" y="1827"/>
                  <a:pt x="4387" y="1697"/>
                  <a:pt x="4393" y="1540"/>
                </a:cubicBezTo>
                <a:cubicBezTo>
                  <a:pt x="4404" y="1270"/>
                  <a:pt x="4371" y="1001"/>
                  <a:pt x="4298" y="761"/>
                </a:cubicBezTo>
                <a:lnTo>
                  <a:pt x="4291" y="739"/>
                </a:lnTo>
                <a:cubicBezTo>
                  <a:pt x="4252" y="610"/>
                  <a:pt x="4149" y="266"/>
                  <a:pt x="3984" y="266"/>
                </a:cubicBezTo>
                <a:cubicBezTo>
                  <a:pt x="3962" y="266"/>
                  <a:pt x="3940" y="271"/>
                  <a:pt x="3918" y="283"/>
                </a:cubicBezTo>
                <a:cubicBezTo>
                  <a:pt x="3768" y="427"/>
                  <a:pt x="3749" y="630"/>
                  <a:pt x="3742" y="826"/>
                </a:cubicBezTo>
                <a:cubicBezTo>
                  <a:pt x="3733" y="1122"/>
                  <a:pt x="3739" y="1466"/>
                  <a:pt x="3860" y="1774"/>
                </a:cubicBezTo>
                <a:cubicBezTo>
                  <a:pt x="3882" y="1831"/>
                  <a:pt x="3928" y="1890"/>
                  <a:pt x="3977" y="1952"/>
                </a:cubicBezTo>
                <a:cubicBezTo>
                  <a:pt x="4000" y="1982"/>
                  <a:pt x="4024" y="2012"/>
                  <a:pt x="4045" y="2042"/>
                </a:cubicBezTo>
                <a:lnTo>
                  <a:pt x="4048" y="2046"/>
                </a:lnTo>
                <a:lnTo>
                  <a:pt x="4084" y="2286"/>
                </a:lnTo>
                <a:lnTo>
                  <a:pt x="4076" y="2293"/>
                </a:lnTo>
                <a:cubicBezTo>
                  <a:pt x="3908" y="2424"/>
                  <a:pt x="3713" y="2569"/>
                  <a:pt x="3480" y="2737"/>
                </a:cubicBezTo>
                <a:lnTo>
                  <a:pt x="3454" y="2756"/>
                </a:lnTo>
                <a:lnTo>
                  <a:pt x="3452" y="2655"/>
                </a:lnTo>
                <a:lnTo>
                  <a:pt x="3456" y="2650"/>
                </a:lnTo>
                <a:cubicBezTo>
                  <a:pt x="3473" y="2632"/>
                  <a:pt x="3491" y="2614"/>
                  <a:pt x="3510" y="2596"/>
                </a:cubicBezTo>
                <a:cubicBezTo>
                  <a:pt x="3558" y="2547"/>
                  <a:pt x="3609" y="2497"/>
                  <a:pt x="3625" y="2451"/>
                </a:cubicBezTo>
                <a:cubicBezTo>
                  <a:pt x="3664" y="2341"/>
                  <a:pt x="3686" y="2217"/>
                  <a:pt x="3691" y="2071"/>
                </a:cubicBezTo>
                <a:cubicBezTo>
                  <a:pt x="3701" y="1798"/>
                  <a:pt x="3668" y="1541"/>
                  <a:pt x="3594" y="1326"/>
                </a:cubicBezTo>
                <a:cubicBezTo>
                  <a:pt x="3544" y="1182"/>
                  <a:pt x="3391" y="926"/>
                  <a:pt x="3261" y="926"/>
                </a:cubicBezTo>
                <a:cubicBezTo>
                  <a:pt x="3213" y="926"/>
                  <a:pt x="3170" y="963"/>
                  <a:pt x="3134" y="1037"/>
                </a:cubicBezTo>
                <a:cubicBezTo>
                  <a:pt x="3043" y="1227"/>
                  <a:pt x="3040" y="1445"/>
                  <a:pt x="3037" y="1656"/>
                </a:cubicBezTo>
                <a:cubicBezTo>
                  <a:pt x="3036" y="1695"/>
                  <a:pt x="3036" y="1733"/>
                  <a:pt x="3035" y="1771"/>
                </a:cubicBezTo>
                <a:cubicBezTo>
                  <a:pt x="3020" y="2022"/>
                  <a:pt x="3100" y="2467"/>
                  <a:pt x="3289" y="2652"/>
                </a:cubicBezTo>
                <a:cubicBezTo>
                  <a:pt x="3292" y="2654"/>
                  <a:pt x="3295" y="2657"/>
                  <a:pt x="3297" y="2660"/>
                </a:cubicBezTo>
                <a:lnTo>
                  <a:pt x="3305" y="2668"/>
                </a:lnTo>
                <a:lnTo>
                  <a:pt x="3311" y="2859"/>
                </a:lnTo>
                <a:lnTo>
                  <a:pt x="3193" y="2944"/>
                </a:lnTo>
                <a:cubicBezTo>
                  <a:pt x="3066" y="3034"/>
                  <a:pt x="2967" y="3105"/>
                  <a:pt x="2917" y="3144"/>
                </a:cubicBezTo>
                <a:cubicBezTo>
                  <a:pt x="2911" y="3148"/>
                  <a:pt x="2826" y="3216"/>
                  <a:pt x="2689" y="3329"/>
                </a:cubicBezTo>
                <a:lnTo>
                  <a:pt x="2662" y="3351"/>
                </a:lnTo>
                <a:lnTo>
                  <a:pt x="2660" y="3285"/>
                </a:lnTo>
                <a:lnTo>
                  <a:pt x="2665" y="3280"/>
                </a:lnTo>
                <a:cubicBezTo>
                  <a:pt x="2693" y="3253"/>
                  <a:pt x="2727" y="3227"/>
                  <a:pt x="2762" y="3199"/>
                </a:cubicBezTo>
                <a:cubicBezTo>
                  <a:pt x="2832" y="3145"/>
                  <a:pt x="2904" y="3090"/>
                  <a:pt x="2923" y="3029"/>
                </a:cubicBezTo>
                <a:cubicBezTo>
                  <a:pt x="2984" y="2832"/>
                  <a:pt x="2986" y="2586"/>
                  <a:pt x="2979" y="2348"/>
                </a:cubicBezTo>
                <a:cubicBezTo>
                  <a:pt x="2972" y="2131"/>
                  <a:pt x="2833" y="1593"/>
                  <a:pt x="2648" y="1593"/>
                </a:cubicBezTo>
                <a:cubicBezTo>
                  <a:pt x="2588" y="1593"/>
                  <a:pt x="2524" y="1649"/>
                  <a:pt x="2459" y="1759"/>
                </a:cubicBezTo>
                <a:cubicBezTo>
                  <a:pt x="2455" y="1765"/>
                  <a:pt x="2096" y="2406"/>
                  <a:pt x="2419" y="3050"/>
                </a:cubicBezTo>
                <a:cubicBezTo>
                  <a:pt x="2430" y="3072"/>
                  <a:pt x="2440" y="3092"/>
                  <a:pt x="2449" y="3111"/>
                </a:cubicBezTo>
                <a:cubicBezTo>
                  <a:pt x="2471" y="3156"/>
                  <a:pt x="2490" y="3194"/>
                  <a:pt x="2509" y="3226"/>
                </a:cubicBezTo>
                <a:lnTo>
                  <a:pt x="2512" y="3230"/>
                </a:lnTo>
                <a:lnTo>
                  <a:pt x="2519" y="3471"/>
                </a:lnTo>
                <a:lnTo>
                  <a:pt x="2513" y="3476"/>
                </a:lnTo>
                <a:cubicBezTo>
                  <a:pt x="2382" y="3586"/>
                  <a:pt x="2251" y="3699"/>
                  <a:pt x="2123" y="3811"/>
                </a:cubicBezTo>
                <a:cubicBezTo>
                  <a:pt x="2071" y="3847"/>
                  <a:pt x="2022" y="3879"/>
                  <a:pt x="1974" y="3909"/>
                </a:cubicBezTo>
                <a:lnTo>
                  <a:pt x="1945" y="3927"/>
                </a:lnTo>
                <a:lnTo>
                  <a:pt x="1948" y="3893"/>
                </a:lnTo>
                <a:cubicBezTo>
                  <a:pt x="1952" y="3860"/>
                  <a:pt x="1955" y="3827"/>
                  <a:pt x="1957" y="3794"/>
                </a:cubicBezTo>
                <a:lnTo>
                  <a:pt x="1957" y="3788"/>
                </a:lnTo>
                <a:lnTo>
                  <a:pt x="1962" y="3783"/>
                </a:lnTo>
                <a:cubicBezTo>
                  <a:pt x="1984" y="3761"/>
                  <a:pt x="2013" y="3738"/>
                  <a:pt x="2043" y="3713"/>
                </a:cubicBezTo>
                <a:cubicBezTo>
                  <a:pt x="2154" y="3621"/>
                  <a:pt x="2291" y="3506"/>
                  <a:pt x="2285" y="3372"/>
                </a:cubicBezTo>
                <a:cubicBezTo>
                  <a:pt x="2272" y="3123"/>
                  <a:pt x="2253" y="2858"/>
                  <a:pt x="2194" y="2607"/>
                </a:cubicBezTo>
                <a:cubicBezTo>
                  <a:pt x="2164" y="2481"/>
                  <a:pt x="2128" y="2351"/>
                  <a:pt x="2048" y="2263"/>
                </a:cubicBezTo>
                <a:cubicBezTo>
                  <a:pt x="1992" y="2203"/>
                  <a:pt x="1949" y="2160"/>
                  <a:pt x="1900" y="2160"/>
                </a:cubicBezTo>
                <a:cubicBezTo>
                  <a:pt x="1856" y="2160"/>
                  <a:pt x="1805" y="2194"/>
                  <a:pt x="1740" y="2267"/>
                </a:cubicBezTo>
                <a:cubicBezTo>
                  <a:pt x="1683" y="2331"/>
                  <a:pt x="1635" y="2418"/>
                  <a:pt x="1612" y="2476"/>
                </a:cubicBezTo>
                <a:cubicBezTo>
                  <a:pt x="1521" y="2712"/>
                  <a:pt x="1531" y="3137"/>
                  <a:pt x="1550" y="3306"/>
                </a:cubicBezTo>
                <a:cubicBezTo>
                  <a:pt x="1569" y="3475"/>
                  <a:pt x="1611" y="3599"/>
                  <a:pt x="1683" y="3696"/>
                </a:cubicBezTo>
                <a:cubicBezTo>
                  <a:pt x="1710" y="3732"/>
                  <a:pt x="1739" y="3752"/>
                  <a:pt x="1766" y="3771"/>
                </a:cubicBezTo>
                <a:cubicBezTo>
                  <a:pt x="1779" y="3780"/>
                  <a:pt x="1791" y="3789"/>
                  <a:pt x="1803" y="3799"/>
                </a:cubicBezTo>
                <a:lnTo>
                  <a:pt x="1809" y="3804"/>
                </a:lnTo>
                <a:lnTo>
                  <a:pt x="1808" y="3813"/>
                </a:lnTo>
                <a:cubicBezTo>
                  <a:pt x="1802" y="3910"/>
                  <a:pt x="1789" y="4001"/>
                  <a:pt x="1770" y="4091"/>
                </a:cubicBezTo>
                <a:lnTo>
                  <a:pt x="1770" y="4095"/>
                </a:lnTo>
                <a:lnTo>
                  <a:pt x="1766" y="4099"/>
                </a:lnTo>
                <a:cubicBezTo>
                  <a:pt x="1697" y="4174"/>
                  <a:pt x="1598" y="4250"/>
                  <a:pt x="1520" y="4311"/>
                </a:cubicBezTo>
                <a:cubicBezTo>
                  <a:pt x="1475" y="4346"/>
                  <a:pt x="1437" y="4376"/>
                  <a:pt x="1412" y="4398"/>
                </a:cubicBezTo>
                <a:lnTo>
                  <a:pt x="1356" y="4450"/>
                </a:lnTo>
                <a:lnTo>
                  <a:pt x="1385" y="4379"/>
                </a:lnTo>
                <a:cubicBezTo>
                  <a:pt x="1488" y="4124"/>
                  <a:pt x="1526" y="3567"/>
                  <a:pt x="1355" y="3241"/>
                </a:cubicBezTo>
                <a:cubicBezTo>
                  <a:pt x="1283" y="3106"/>
                  <a:pt x="1183" y="3023"/>
                  <a:pt x="1057" y="2994"/>
                </a:cubicBezTo>
                <a:cubicBezTo>
                  <a:pt x="972" y="2975"/>
                  <a:pt x="903" y="3002"/>
                  <a:pt x="849" y="3073"/>
                </a:cubicBezTo>
                <a:cubicBezTo>
                  <a:pt x="667" y="3318"/>
                  <a:pt x="724" y="3980"/>
                  <a:pt x="776" y="4154"/>
                </a:cubicBezTo>
                <a:cubicBezTo>
                  <a:pt x="804" y="4251"/>
                  <a:pt x="883" y="4327"/>
                  <a:pt x="959" y="4400"/>
                </a:cubicBezTo>
                <a:cubicBezTo>
                  <a:pt x="1041" y="4479"/>
                  <a:pt x="1119" y="4553"/>
                  <a:pt x="1120" y="4645"/>
                </a:cubicBezTo>
                <a:cubicBezTo>
                  <a:pt x="1121" y="4692"/>
                  <a:pt x="1090" y="4757"/>
                  <a:pt x="1025" y="4842"/>
                </a:cubicBezTo>
                <a:cubicBezTo>
                  <a:pt x="993" y="4875"/>
                  <a:pt x="699" y="5213"/>
                  <a:pt x="439" y="5512"/>
                </a:cubicBezTo>
                <a:cubicBezTo>
                  <a:pt x="241" y="5740"/>
                  <a:pt x="52" y="5957"/>
                  <a:pt x="0" y="6015"/>
                </a:cubicBezTo>
                <a:lnTo>
                  <a:pt x="115" y="6120"/>
                </a:lnTo>
                <a:cubicBezTo>
                  <a:pt x="176" y="6053"/>
                  <a:pt x="358" y="5846"/>
                  <a:pt x="568" y="5608"/>
                </a:cubicBezTo>
                <a:close/>
              </a:path>
            </a:pathLst>
          </a:custGeom>
          <a:solidFill>
            <a:srgbClr val="02203B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lover_93711">
            <a:extLst>
              <a:ext uri="{FF2B5EF4-FFF2-40B4-BE49-F238E27FC236}">
                <a16:creationId xmlns:a16="http://schemas.microsoft.com/office/drawing/2014/main" xmlns="" id="{80856F3C-3146-4742-AD4D-19DD3DB6D6FA}"/>
              </a:ext>
            </a:extLst>
          </p:cNvPr>
          <p:cNvSpPr/>
          <p:nvPr/>
        </p:nvSpPr>
        <p:spPr>
          <a:xfrm>
            <a:off x="6566307" y="3826969"/>
            <a:ext cx="1560022" cy="240296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298B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ne_112850">
            <a:extLst>
              <a:ext uri="{FF2B5EF4-FFF2-40B4-BE49-F238E27FC236}">
                <a16:creationId xmlns:a16="http://schemas.microsoft.com/office/drawing/2014/main" xmlns="" id="{C4EFFE32-2BFA-41D6-B375-66D5F4A827F6}"/>
              </a:ext>
            </a:extLst>
          </p:cNvPr>
          <p:cNvSpPr/>
          <p:nvPr/>
        </p:nvSpPr>
        <p:spPr>
          <a:xfrm>
            <a:off x="8609299" y="2910230"/>
            <a:ext cx="217855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75" h="6177">
                <a:moveTo>
                  <a:pt x="5749" y="3257"/>
                </a:moveTo>
                <a:cubicBezTo>
                  <a:pt x="5723" y="3208"/>
                  <a:pt x="5662" y="3190"/>
                  <a:pt x="5614" y="3216"/>
                </a:cubicBezTo>
                <a:lnTo>
                  <a:pt x="4416" y="3861"/>
                </a:lnTo>
                <a:lnTo>
                  <a:pt x="5718" y="2960"/>
                </a:lnTo>
                <a:cubicBezTo>
                  <a:pt x="5763" y="2928"/>
                  <a:pt x="5775" y="2866"/>
                  <a:pt x="5743" y="2820"/>
                </a:cubicBezTo>
                <a:cubicBezTo>
                  <a:pt x="5712" y="2775"/>
                  <a:pt x="5649" y="2764"/>
                  <a:pt x="5604" y="2795"/>
                </a:cubicBezTo>
                <a:lnTo>
                  <a:pt x="3452" y="4285"/>
                </a:lnTo>
                <a:lnTo>
                  <a:pt x="5311" y="2089"/>
                </a:lnTo>
                <a:cubicBezTo>
                  <a:pt x="5346" y="2046"/>
                  <a:pt x="5341" y="1983"/>
                  <a:pt x="5299" y="1948"/>
                </a:cubicBezTo>
                <a:cubicBezTo>
                  <a:pt x="5257" y="1912"/>
                  <a:pt x="5194" y="1917"/>
                  <a:pt x="5158" y="1959"/>
                </a:cubicBezTo>
                <a:lnTo>
                  <a:pt x="3809" y="3554"/>
                </a:lnTo>
                <a:lnTo>
                  <a:pt x="5105" y="1545"/>
                </a:lnTo>
                <a:cubicBezTo>
                  <a:pt x="5135" y="1499"/>
                  <a:pt x="5122" y="1437"/>
                  <a:pt x="5075" y="1407"/>
                </a:cubicBezTo>
                <a:cubicBezTo>
                  <a:pt x="5029" y="1377"/>
                  <a:pt x="4967" y="1390"/>
                  <a:pt x="4937" y="1436"/>
                </a:cubicBezTo>
                <a:lnTo>
                  <a:pt x="3491" y="3678"/>
                </a:lnTo>
                <a:lnTo>
                  <a:pt x="4579" y="1211"/>
                </a:lnTo>
                <a:cubicBezTo>
                  <a:pt x="4601" y="1161"/>
                  <a:pt x="4579" y="1101"/>
                  <a:pt x="4528" y="1079"/>
                </a:cubicBezTo>
                <a:cubicBezTo>
                  <a:pt x="4478" y="1057"/>
                  <a:pt x="4418" y="1080"/>
                  <a:pt x="4396" y="1130"/>
                </a:cubicBezTo>
                <a:lnTo>
                  <a:pt x="3736" y="2627"/>
                </a:lnTo>
                <a:lnTo>
                  <a:pt x="4369" y="776"/>
                </a:lnTo>
                <a:cubicBezTo>
                  <a:pt x="4387" y="724"/>
                  <a:pt x="4359" y="667"/>
                  <a:pt x="4307" y="649"/>
                </a:cubicBezTo>
                <a:cubicBezTo>
                  <a:pt x="4254" y="631"/>
                  <a:pt x="4198" y="659"/>
                  <a:pt x="4180" y="712"/>
                </a:cubicBezTo>
                <a:lnTo>
                  <a:pt x="3250" y="3429"/>
                </a:lnTo>
                <a:lnTo>
                  <a:pt x="3839" y="336"/>
                </a:lnTo>
                <a:cubicBezTo>
                  <a:pt x="3850" y="282"/>
                  <a:pt x="3814" y="229"/>
                  <a:pt x="3760" y="219"/>
                </a:cubicBezTo>
                <a:cubicBezTo>
                  <a:pt x="3705" y="209"/>
                  <a:pt x="3653" y="244"/>
                  <a:pt x="3643" y="299"/>
                </a:cubicBezTo>
                <a:lnTo>
                  <a:pt x="3101" y="3145"/>
                </a:lnTo>
                <a:lnTo>
                  <a:pt x="3307" y="111"/>
                </a:lnTo>
                <a:cubicBezTo>
                  <a:pt x="3311" y="56"/>
                  <a:pt x="3270" y="8"/>
                  <a:pt x="3215" y="4"/>
                </a:cubicBezTo>
                <a:cubicBezTo>
                  <a:pt x="3159" y="0"/>
                  <a:pt x="3112" y="42"/>
                  <a:pt x="3108" y="97"/>
                </a:cubicBezTo>
                <a:lnTo>
                  <a:pt x="2888" y="3327"/>
                </a:lnTo>
                <a:lnTo>
                  <a:pt x="2667" y="97"/>
                </a:lnTo>
                <a:cubicBezTo>
                  <a:pt x="2664" y="42"/>
                  <a:pt x="2616" y="0"/>
                  <a:pt x="2561" y="4"/>
                </a:cubicBezTo>
                <a:cubicBezTo>
                  <a:pt x="2506" y="8"/>
                  <a:pt x="2464" y="56"/>
                  <a:pt x="2468" y="111"/>
                </a:cubicBezTo>
                <a:lnTo>
                  <a:pt x="2675" y="3145"/>
                </a:lnTo>
                <a:lnTo>
                  <a:pt x="2133" y="299"/>
                </a:lnTo>
                <a:cubicBezTo>
                  <a:pt x="2122" y="244"/>
                  <a:pt x="2070" y="209"/>
                  <a:pt x="2016" y="219"/>
                </a:cubicBezTo>
                <a:cubicBezTo>
                  <a:pt x="1961" y="229"/>
                  <a:pt x="1926" y="282"/>
                  <a:pt x="1936" y="336"/>
                </a:cubicBezTo>
                <a:lnTo>
                  <a:pt x="2525" y="3429"/>
                </a:lnTo>
                <a:lnTo>
                  <a:pt x="1596" y="712"/>
                </a:lnTo>
                <a:cubicBezTo>
                  <a:pt x="1578" y="659"/>
                  <a:pt x="1521" y="632"/>
                  <a:pt x="1469" y="649"/>
                </a:cubicBezTo>
                <a:cubicBezTo>
                  <a:pt x="1416" y="667"/>
                  <a:pt x="1389" y="724"/>
                  <a:pt x="1406" y="776"/>
                </a:cubicBezTo>
                <a:lnTo>
                  <a:pt x="2040" y="2627"/>
                </a:lnTo>
                <a:lnTo>
                  <a:pt x="1379" y="1130"/>
                </a:lnTo>
                <a:cubicBezTo>
                  <a:pt x="1357" y="1080"/>
                  <a:pt x="1298" y="1057"/>
                  <a:pt x="1247" y="1079"/>
                </a:cubicBezTo>
                <a:cubicBezTo>
                  <a:pt x="1197" y="1101"/>
                  <a:pt x="1174" y="1161"/>
                  <a:pt x="1196" y="1211"/>
                </a:cubicBezTo>
                <a:lnTo>
                  <a:pt x="2285" y="3678"/>
                </a:lnTo>
                <a:lnTo>
                  <a:pt x="838" y="1436"/>
                </a:lnTo>
                <a:cubicBezTo>
                  <a:pt x="808" y="1390"/>
                  <a:pt x="747" y="1377"/>
                  <a:pt x="700" y="1407"/>
                </a:cubicBezTo>
                <a:cubicBezTo>
                  <a:pt x="654" y="1437"/>
                  <a:pt x="640" y="1499"/>
                  <a:pt x="670" y="1545"/>
                </a:cubicBezTo>
                <a:lnTo>
                  <a:pt x="1966" y="3554"/>
                </a:lnTo>
                <a:lnTo>
                  <a:pt x="617" y="1959"/>
                </a:lnTo>
                <a:cubicBezTo>
                  <a:pt x="582" y="1917"/>
                  <a:pt x="519" y="1912"/>
                  <a:pt x="476" y="1948"/>
                </a:cubicBezTo>
                <a:cubicBezTo>
                  <a:pt x="434" y="1983"/>
                  <a:pt x="429" y="2046"/>
                  <a:pt x="465" y="2089"/>
                </a:cubicBezTo>
                <a:lnTo>
                  <a:pt x="2323" y="4285"/>
                </a:lnTo>
                <a:lnTo>
                  <a:pt x="171" y="2795"/>
                </a:lnTo>
                <a:cubicBezTo>
                  <a:pt x="126" y="2764"/>
                  <a:pt x="64" y="2775"/>
                  <a:pt x="32" y="2820"/>
                </a:cubicBezTo>
                <a:cubicBezTo>
                  <a:pt x="1" y="2866"/>
                  <a:pt x="12" y="2928"/>
                  <a:pt x="57" y="2960"/>
                </a:cubicBezTo>
                <a:lnTo>
                  <a:pt x="1359" y="3861"/>
                </a:lnTo>
                <a:lnTo>
                  <a:pt x="162" y="3216"/>
                </a:lnTo>
                <a:cubicBezTo>
                  <a:pt x="113" y="3190"/>
                  <a:pt x="52" y="3208"/>
                  <a:pt x="26" y="3257"/>
                </a:cubicBezTo>
                <a:cubicBezTo>
                  <a:pt x="0" y="3305"/>
                  <a:pt x="18" y="3366"/>
                  <a:pt x="67" y="3392"/>
                </a:cubicBezTo>
                <a:lnTo>
                  <a:pt x="2788" y="4857"/>
                </a:lnTo>
                <a:lnTo>
                  <a:pt x="2788" y="6077"/>
                </a:lnTo>
                <a:cubicBezTo>
                  <a:pt x="2788" y="6133"/>
                  <a:pt x="2832" y="6177"/>
                  <a:pt x="2888" y="6177"/>
                </a:cubicBezTo>
                <a:cubicBezTo>
                  <a:pt x="2943" y="6177"/>
                  <a:pt x="2988" y="6133"/>
                  <a:pt x="2988" y="6077"/>
                </a:cubicBezTo>
                <a:lnTo>
                  <a:pt x="2988" y="4857"/>
                </a:lnTo>
                <a:lnTo>
                  <a:pt x="5708" y="3392"/>
                </a:lnTo>
                <a:cubicBezTo>
                  <a:pt x="5757" y="3366"/>
                  <a:pt x="5775" y="3305"/>
                  <a:pt x="5749" y="3257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ypress_112846">
            <a:extLst>
              <a:ext uri="{FF2B5EF4-FFF2-40B4-BE49-F238E27FC236}">
                <a16:creationId xmlns:a16="http://schemas.microsoft.com/office/drawing/2014/main" xmlns="" id="{867761EC-7E7F-4F3F-9CF9-64924356D8AB}"/>
              </a:ext>
            </a:extLst>
          </p:cNvPr>
          <p:cNvSpPr/>
          <p:nvPr/>
        </p:nvSpPr>
        <p:spPr>
          <a:xfrm>
            <a:off x="4658498" y="2303667"/>
            <a:ext cx="2326637" cy="210349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190" h="5427">
                <a:moveTo>
                  <a:pt x="6180" y="2962"/>
                </a:moveTo>
                <a:cubicBezTo>
                  <a:pt x="6170" y="2908"/>
                  <a:pt x="6118" y="2872"/>
                  <a:pt x="6063" y="2882"/>
                </a:cubicBezTo>
                <a:cubicBezTo>
                  <a:pt x="5933" y="2906"/>
                  <a:pt x="5802" y="2935"/>
                  <a:pt x="5671" y="2969"/>
                </a:cubicBezTo>
                <a:cubicBezTo>
                  <a:pt x="5704" y="2875"/>
                  <a:pt x="5767" y="2779"/>
                  <a:pt x="5819" y="2742"/>
                </a:cubicBezTo>
                <a:cubicBezTo>
                  <a:pt x="5864" y="2710"/>
                  <a:pt x="5875" y="2647"/>
                  <a:pt x="5843" y="2602"/>
                </a:cubicBezTo>
                <a:cubicBezTo>
                  <a:pt x="5811" y="2557"/>
                  <a:pt x="5748" y="2547"/>
                  <a:pt x="5703" y="2579"/>
                </a:cubicBezTo>
                <a:cubicBezTo>
                  <a:pt x="5594" y="2657"/>
                  <a:pt x="5473" y="2852"/>
                  <a:pt x="5452" y="3031"/>
                </a:cubicBezTo>
                <a:cubicBezTo>
                  <a:pt x="5376" y="3054"/>
                  <a:pt x="5301" y="3079"/>
                  <a:pt x="5227" y="3105"/>
                </a:cubicBezTo>
                <a:cubicBezTo>
                  <a:pt x="5244" y="2959"/>
                  <a:pt x="5303" y="2833"/>
                  <a:pt x="5405" y="2731"/>
                </a:cubicBezTo>
                <a:cubicBezTo>
                  <a:pt x="5444" y="2692"/>
                  <a:pt x="5444" y="2629"/>
                  <a:pt x="5405" y="2590"/>
                </a:cubicBezTo>
                <a:cubicBezTo>
                  <a:pt x="5366" y="2551"/>
                  <a:pt x="5303" y="2551"/>
                  <a:pt x="5264" y="2590"/>
                </a:cubicBezTo>
                <a:cubicBezTo>
                  <a:pt x="5108" y="2745"/>
                  <a:pt x="5025" y="2950"/>
                  <a:pt x="5022" y="3181"/>
                </a:cubicBezTo>
                <a:cubicBezTo>
                  <a:pt x="4949" y="3209"/>
                  <a:pt x="4877" y="3239"/>
                  <a:pt x="4804" y="3270"/>
                </a:cubicBezTo>
                <a:cubicBezTo>
                  <a:pt x="4825" y="3111"/>
                  <a:pt x="4874" y="2961"/>
                  <a:pt x="4894" y="2911"/>
                </a:cubicBezTo>
                <a:cubicBezTo>
                  <a:pt x="4915" y="2860"/>
                  <a:pt x="4890" y="2801"/>
                  <a:pt x="4839" y="2781"/>
                </a:cubicBezTo>
                <a:cubicBezTo>
                  <a:pt x="4787" y="2760"/>
                  <a:pt x="4729" y="2785"/>
                  <a:pt x="4709" y="2837"/>
                </a:cubicBezTo>
                <a:cubicBezTo>
                  <a:pt x="4679" y="2911"/>
                  <a:pt x="4604" y="3143"/>
                  <a:pt x="4596" y="3365"/>
                </a:cubicBezTo>
                <a:cubicBezTo>
                  <a:pt x="4447" y="3436"/>
                  <a:pt x="4299" y="3513"/>
                  <a:pt x="4152" y="3597"/>
                </a:cubicBezTo>
                <a:cubicBezTo>
                  <a:pt x="4158" y="3294"/>
                  <a:pt x="4254" y="3017"/>
                  <a:pt x="4256" y="3014"/>
                </a:cubicBezTo>
                <a:cubicBezTo>
                  <a:pt x="4274" y="2962"/>
                  <a:pt x="4247" y="2905"/>
                  <a:pt x="4195" y="2886"/>
                </a:cubicBezTo>
                <a:cubicBezTo>
                  <a:pt x="4143" y="2868"/>
                  <a:pt x="4086" y="2895"/>
                  <a:pt x="4067" y="2947"/>
                </a:cubicBezTo>
                <a:cubicBezTo>
                  <a:pt x="4062" y="2962"/>
                  <a:pt x="3932" y="3331"/>
                  <a:pt x="3954" y="3713"/>
                </a:cubicBezTo>
                <a:cubicBezTo>
                  <a:pt x="3627" y="3913"/>
                  <a:pt x="3370" y="4105"/>
                  <a:pt x="3202" y="4244"/>
                </a:cubicBezTo>
                <a:cubicBezTo>
                  <a:pt x="3250" y="4063"/>
                  <a:pt x="3310" y="3884"/>
                  <a:pt x="3383" y="3708"/>
                </a:cubicBezTo>
                <a:cubicBezTo>
                  <a:pt x="3533" y="3662"/>
                  <a:pt x="3702" y="3715"/>
                  <a:pt x="3704" y="3715"/>
                </a:cubicBezTo>
                <a:cubicBezTo>
                  <a:pt x="3756" y="3733"/>
                  <a:pt x="3813" y="3704"/>
                  <a:pt x="3830" y="3652"/>
                </a:cubicBezTo>
                <a:cubicBezTo>
                  <a:pt x="3847" y="3599"/>
                  <a:pt x="3818" y="3543"/>
                  <a:pt x="3766" y="3525"/>
                </a:cubicBezTo>
                <a:cubicBezTo>
                  <a:pt x="3759" y="3523"/>
                  <a:pt x="3633" y="3483"/>
                  <a:pt x="3481" y="3490"/>
                </a:cubicBezTo>
                <a:cubicBezTo>
                  <a:pt x="3600" y="3245"/>
                  <a:pt x="3743" y="3006"/>
                  <a:pt x="3912" y="2776"/>
                </a:cubicBezTo>
                <a:cubicBezTo>
                  <a:pt x="3919" y="2767"/>
                  <a:pt x="3926" y="2757"/>
                  <a:pt x="3933" y="2748"/>
                </a:cubicBezTo>
                <a:cubicBezTo>
                  <a:pt x="4020" y="2718"/>
                  <a:pt x="4153" y="2693"/>
                  <a:pt x="4344" y="2755"/>
                </a:cubicBezTo>
                <a:cubicBezTo>
                  <a:pt x="4396" y="2773"/>
                  <a:pt x="4453" y="2744"/>
                  <a:pt x="4470" y="2691"/>
                </a:cubicBezTo>
                <a:cubicBezTo>
                  <a:pt x="4487" y="2639"/>
                  <a:pt x="4458" y="2582"/>
                  <a:pt x="4406" y="2565"/>
                </a:cubicBezTo>
                <a:cubicBezTo>
                  <a:pt x="4306" y="2533"/>
                  <a:pt x="4210" y="2517"/>
                  <a:pt x="4116" y="2517"/>
                </a:cubicBezTo>
                <a:cubicBezTo>
                  <a:pt x="4320" y="2277"/>
                  <a:pt x="4515" y="2096"/>
                  <a:pt x="4649" y="1993"/>
                </a:cubicBezTo>
                <a:cubicBezTo>
                  <a:pt x="4693" y="1960"/>
                  <a:pt x="4701" y="1897"/>
                  <a:pt x="4668" y="1853"/>
                </a:cubicBezTo>
                <a:cubicBezTo>
                  <a:pt x="4634" y="1809"/>
                  <a:pt x="4571" y="1801"/>
                  <a:pt x="4527" y="1834"/>
                </a:cubicBezTo>
                <a:cubicBezTo>
                  <a:pt x="4412" y="1922"/>
                  <a:pt x="4269" y="2050"/>
                  <a:pt x="4116" y="2214"/>
                </a:cubicBezTo>
                <a:cubicBezTo>
                  <a:pt x="4097" y="2165"/>
                  <a:pt x="4068" y="2112"/>
                  <a:pt x="4023" y="2061"/>
                </a:cubicBezTo>
                <a:cubicBezTo>
                  <a:pt x="3986" y="2019"/>
                  <a:pt x="3923" y="2016"/>
                  <a:pt x="3882" y="2052"/>
                </a:cubicBezTo>
                <a:cubicBezTo>
                  <a:pt x="3840" y="2089"/>
                  <a:pt x="3837" y="2152"/>
                  <a:pt x="3873" y="2193"/>
                </a:cubicBezTo>
                <a:cubicBezTo>
                  <a:pt x="3940" y="2269"/>
                  <a:pt x="3949" y="2349"/>
                  <a:pt x="3950" y="2402"/>
                </a:cubicBezTo>
                <a:cubicBezTo>
                  <a:pt x="3681" y="2723"/>
                  <a:pt x="3401" y="3143"/>
                  <a:pt x="3195" y="3641"/>
                </a:cubicBezTo>
                <a:lnTo>
                  <a:pt x="3195" y="2907"/>
                </a:lnTo>
                <a:cubicBezTo>
                  <a:pt x="3268" y="2807"/>
                  <a:pt x="3347" y="2682"/>
                  <a:pt x="3424" y="2545"/>
                </a:cubicBezTo>
                <a:cubicBezTo>
                  <a:pt x="3426" y="2543"/>
                  <a:pt x="3429" y="2542"/>
                  <a:pt x="3431" y="2541"/>
                </a:cubicBezTo>
                <a:cubicBezTo>
                  <a:pt x="3438" y="2537"/>
                  <a:pt x="3488" y="2517"/>
                  <a:pt x="3605" y="2544"/>
                </a:cubicBezTo>
                <a:cubicBezTo>
                  <a:pt x="3659" y="2557"/>
                  <a:pt x="3713" y="2524"/>
                  <a:pt x="3725" y="2470"/>
                </a:cubicBezTo>
                <a:cubicBezTo>
                  <a:pt x="3738" y="2416"/>
                  <a:pt x="3705" y="2362"/>
                  <a:pt x="3651" y="2350"/>
                </a:cubicBezTo>
                <a:cubicBezTo>
                  <a:pt x="3610" y="2340"/>
                  <a:pt x="3573" y="2334"/>
                  <a:pt x="3540" y="2332"/>
                </a:cubicBezTo>
                <a:cubicBezTo>
                  <a:pt x="3600" y="2217"/>
                  <a:pt x="3657" y="2100"/>
                  <a:pt x="3709" y="1987"/>
                </a:cubicBezTo>
                <a:cubicBezTo>
                  <a:pt x="3777" y="1959"/>
                  <a:pt x="3927" y="1904"/>
                  <a:pt x="4052" y="1907"/>
                </a:cubicBezTo>
                <a:cubicBezTo>
                  <a:pt x="4053" y="1907"/>
                  <a:pt x="4054" y="1907"/>
                  <a:pt x="4055" y="1907"/>
                </a:cubicBezTo>
                <a:cubicBezTo>
                  <a:pt x="4109" y="1907"/>
                  <a:pt x="4153" y="1864"/>
                  <a:pt x="4155" y="1809"/>
                </a:cubicBezTo>
                <a:cubicBezTo>
                  <a:pt x="4156" y="1754"/>
                  <a:pt x="4112" y="1708"/>
                  <a:pt x="4057" y="1707"/>
                </a:cubicBezTo>
                <a:cubicBezTo>
                  <a:pt x="3977" y="1705"/>
                  <a:pt x="3893" y="1720"/>
                  <a:pt x="3818" y="1740"/>
                </a:cubicBezTo>
                <a:cubicBezTo>
                  <a:pt x="3875" y="1603"/>
                  <a:pt x="3917" y="1486"/>
                  <a:pt x="3938" y="1406"/>
                </a:cubicBezTo>
                <a:cubicBezTo>
                  <a:pt x="3952" y="1352"/>
                  <a:pt x="3920" y="1298"/>
                  <a:pt x="3867" y="1284"/>
                </a:cubicBezTo>
                <a:cubicBezTo>
                  <a:pt x="3813" y="1270"/>
                  <a:pt x="3759" y="1302"/>
                  <a:pt x="3745" y="1355"/>
                </a:cubicBezTo>
                <a:cubicBezTo>
                  <a:pt x="3727" y="1424"/>
                  <a:pt x="3691" y="1524"/>
                  <a:pt x="3643" y="1641"/>
                </a:cubicBezTo>
                <a:lnTo>
                  <a:pt x="3616" y="1562"/>
                </a:lnTo>
                <a:cubicBezTo>
                  <a:pt x="3599" y="1510"/>
                  <a:pt x="3542" y="1481"/>
                  <a:pt x="3490" y="1499"/>
                </a:cubicBezTo>
                <a:cubicBezTo>
                  <a:pt x="3437" y="1516"/>
                  <a:pt x="3409" y="1573"/>
                  <a:pt x="3427" y="1625"/>
                </a:cubicBezTo>
                <a:lnTo>
                  <a:pt x="3523" y="1914"/>
                </a:lnTo>
                <a:cubicBezTo>
                  <a:pt x="3425" y="2124"/>
                  <a:pt x="3308" y="2351"/>
                  <a:pt x="3195" y="2542"/>
                </a:cubicBezTo>
                <a:lnTo>
                  <a:pt x="3195" y="1539"/>
                </a:lnTo>
                <a:cubicBezTo>
                  <a:pt x="3495" y="1321"/>
                  <a:pt x="3671" y="945"/>
                  <a:pt x="3724" y="769"/>
                </a:cubicBezTo>
                <a:cubicBezTo>
                  <a:pt x="3740" y="716"/>
                  <a:pt x="3710" y="660"/>
                  <a:pt x="3657" y="645"/>
                </a:cubicBezTo>
                <a:cubicBezTo>
                  <a:pt x="3604" y="629"/>
                  <a:pt x="3548" y="659"/>
                  <a:pt x="3532" y="712"/>
                </a:cubicBezTo>
                <a:cubicBezTo>
                  <a:pt x="3501" y="816"/>
                  <a:pt x="3389" y="1080"/>
                  <a:pt x="3195" y="1276"/>
                </a:cubicBezTo>
                <a:lnTo>
                  <a:pt x="3195" y="750"/>
                </a:lnTo>
                <a:cubicBezTo>
                  <a:pt x="3204" y="708"/>
                  <a:pt x="3260" y="488"/>
                  <a:pt x="3454" y="406"/>
                </a:cubicBezTo>
                <a:cubicBezTo>
                  <a:pt x="3505" y="384"/>
                  <a:pt x="3528" y="325"/>
                  <a:pt x="3507" y="275"/>
                </a:cubicBezTo>
                <a:cubicBezTo>
                  <a:pt x="3485" y="224"/>
                  <a:pt x="3427" y="200"/>
                  <a:pt x="3376" y="222"/>
                </a:cubicBezTo>
                <a:cubicBezTo>
                  <a:pt x="3303" y="253"/>
                  <a:pt x="3243" y="296"/>
                  <a:pt x="3195" y="344"/>
                </a:cubicBezTo>
                <a:lnTo>
                  <a:pt x="3195" y="100"/>
                </a:lnTo>
                <a:cubicBezTo>
                  <a:pt x="3195" y="45"/>
                  <a:pt x="3150" y="0"/>
                  <a:pt x="3095" y="0"/>
                </a:cubicBezTo>
                <a:cubicBezTo>
                  <a:pt x="3040" y="0"/>
                  <a:pt x="2995" y="45"/>
                  <a:pt x="2995" y="100"/>
                </a:cubicBezTo>
                <a:lnTo>
                  <a:pt x="2995" y="344"/>
                </a:lnTo>
                <a:cubicBezTo>
                  <a:pt x="2946" y="296"/>
                  <a:pt x="2887" y="253"/>
                  <a:pt x="2814" y="222"/>
                </a:cubicBezTo>
                <a:cubicBezTo>
                  <a:pt x="2763" y="200"/>
                  <a:pt x="2704" y="224"/>
                  <a:pt x="2683" y="275"/>
                </a:cubicBezTo>
                <a:cubicBezTo>
                  <a:pt x="2661" y="325"/>
                  <a:pt x="2685" y="384"/>
                  <a:pt x="2736" y="406"/>
                </a:cubicBezTo>
                <a:cubicBezTo>
                  <a:pt x="2928" y="487"/>
                  <a:pt x="2985" y="708"/>
                  <a:pt x="2995" y="750"/>
                </a:cubicBezTo>
                <a:lnTo>
                  <a:pt x="2995" y="1276"/>
                </a:lnTo>
                <a:cubicBezTo>
                  <a:pt x="2801" y="1080"/>
                  <a:pt x="2688" y="816"/>
                  <a:pt x="2657" y="712"/>
                </a:cubicBezTo>
                <a:cubicBezTo>
                  <a:pt x="2641" y="659"/>
                  <a:pt x="2586" y="629"/>
                  <a:pt x="2533" y="645"/>
                </a:cubicBezTo>
                <a:cubicBezTo>
                  <a:pt x="2480" y="660"/>
                  <a:pt x="2450" y="716"/>
                  <a:pt x="2466" y="769"/>
                </a:cubicBezTo>
                <a:cubicBezTo>
                  <a:pt x="2518" y="945"/>
                  <a:pt x="2695" y="1321"/>
                  <a:pt x="2995" y="1539"/>
                </a:cubicBezTo>
                <a:lnTo>
                  <a:pt x="2995" y="2542"/>
                </a:lnTo>
                <a:cubicBezTo>
                  <a:pt x="2881" y="2351"/>
                  <a:pt x="2764" y="2124"/>
                  <a:pt x="2667" y="1914"/>
                </a:cubicBezTo>
                <a:lnTo>
                  <a:pt x="2763" y="1625"/>
                </a:lnTo>
                <a:cubicBezTo>
                  <a:pt x="2780" y="1573"/>
                  <a:pt x="2752" y="1516"/>
                  <a:pt x="2700" y="1499"/>
                </a:cubicBezTo>
                <a:cubicBezTo>
                  <a:pt x="2647" y="1481"/>
                  <a:pt x="2591" y="1510"/>
                  <a:pt x="2573" y="1562"/>
                </a:cubicBezTo>
                <a:lnTo>
                  <a:pt x="2547" y="1641"/>
                </a:lnTo>
                <a:cubicBezTo>
                  <a:pt x="2499" y="1524"/>
                  <a:pt x="2463" y="1424"/>
                  <a:pt x="2445" y="1355"/>
                </a:cubicBezTo>
                <a:cubicBezTo>
                  <a:pt x="2431" y="1302"/>
                  <a:pt x="2376" y="1270"/>
                  <a:pt x="2323" y="1284"/>
                </a:cubicBezTo>
                <a:cubicBezTo>
                  <a:pt x="2269" y="1298"/>
                  <a:pt x="2237" y="1352"/>
                  <a:pt x="2251" y="1406"/>
                </a:cubicBezTo>
                <a:cubicBezTo>
                  <a:pt x="2272" y="1485"/>
                  <a:pt x="2315" y="1603"/>
                  <a:pt x="2372" y="1740"/>
                </a:cubicBezTo>
                <a:cubicBezTo>
                  <a:pt x="2297" y="1720"/>
                  <a:pt x="2213" y="1705"/>
                  <a:pt x="2133" y="1707"/>
                </a:cubicBezTo>
                <a:cubicBezTo>
                  <a:pt x="2077" y="1708"/>
                  <a:pt x="2034" y="1754"/>
                  <a:pt x="2035" y="1809"/>
                </a:cubicBezTo>
                <a:cubicBezTo>
                  <a:pt x="2036" y="1865"/>
                  <a:pt x="2081" y="1908"/>
                  <a:pt x="2137" y="1907"/>
                </a:cubicBezTo>
                <a:cubicBezTo>
                  <a:pt x="2140" y="1907"/>
                  <a:pt x="2143" y="1907"/>
                  <a:pt x="2147" y="1907"/>
                </a:cubicBezTo>
                <a:cubicBezTo>
                  <a:pt x="2271" y="1907"/>
                  <a:pt x="2414" y="1960"/>
                  <a:pt x="2481" y="1987"/>
                </a:cubicBezTo>
                <a:cubicBezTo>
                  <a:pt x="2532" y="2100"/>
                  <a:pt x="2590" y="2217"/>
                  <a:pt x="2650" y="2332"/>
                </a:cubicBezTo>
                <a:cubicBezTo>
                  <a:pt x="2617" y="2334"/>
                  <a:pt x="2580" y="2340"/>
                  <a:pt x="2538" y="2350"/>
                </a:cubicBezTo>
                <a:cubicBezTo>
                  <a:pt x="2485" y="2362"/>
                  <a:pt x="2451" y="2416"/>
                  <a:pt x="2464" y="2470"/>
                </a:cubicBezTo>
                <a:cubicBezTo>
                  <a:pt x="2477" y="2524"/>
                  <a:pt x="2531" y="2557"/>
                  <a:pt x="2585" y="2544"/>
                </a:cubicBezTo>
                <a:cubicBezTo>
                  <a:pt x="2702" y="2516"/>
                  <a:pt x="2751" y="2537"/>
                  <a:pt x="2758" y="2541"/>
                </a:cubicBezTo>
                <a:cubicBezTo>
                  <a:pt x="2761" y="2542"/>
                  <a:pt x="2763" y="2543"/>
                  <a:pt x="2765" y="2545"/>
                </a:cubicBezTo>
                <a:cubicBezTo>
                  <a:pt x="2843" y="2682"/>
                  <a:pt x="2921" y="2807"/>
                  <a:pt x="2995" y="2907"/>
                </a:cubicBezTo>
                <a:lnTo>
                  <a:pt x="2995" y="3641"/>
                </a:lnTo>
                <a:cubicBezTo>
                  <a:pt x="2789" y="3143"/>
                  <a:pt x="2508" y="2723"/>
                  <a:pt x="2239" y="2402"/>
                </a:cubicBezTo>
                <a:cubicBezTo>
                  <a:pt x="2241" y="2349"/>
                  <a:pt x="2250" y="2269"/>
                  <a:pt x="2316" y="2193"/>
                </a:cubicBezTo>
                <a:cubicBezTo>
                  <a:pt x="2353" y="2152"/>
                  <a:pt x="2349" y="2089"/>
                  <a:pt x="2308" y="2052"/>
                </a:cubicBezTo>
                <a:cubicBezTo>
                  <a:pt x="2266" y="2016"/>
                  <a:pt x="2203" y="2019"/>
                  <a:pt x="2167" y="2061"/>
                </a:cubicBezTo>
                <a:cubicBezTo>
                  <a:pt x="2121" y="2112"/>
                  <a:pt x="2092" y="2165"/>
                  <a:pt x="2073" y="2214"/>
                </a:cubicBezTo>
                <a:cubicBezTo>
                  <a:pt x="1920" y="2050"/>
                  <a:pt x="1778" y="1922"/>
                  <a:pt x="1662" y="1834"/>
                </a:cubicBezTo>
                <a:cubicBezTo>
                  <a:pt x="1618" y="1801"/>
                  <a:pt x="1556" y="1809"/>
                  <a:pt x="1522" y="1853"/>
                </a:cubicBezTo>
                <a:cubicBezTo>
                  <a:pt x="1489" y="1897"/>
                  <a:pt x="1497" y="1960"/>
                  <a:pt x="1541" y="1993"/>
                </a:cubicBezTo>
                <a:cubicBezTo>
                  <a:pt x="1675" y="2096"/>
                  <a:pt x="1870" y="2277"/>
                  <a:pt x="2073" y="2517"/>
                </a:cubicBezTo>
                <a:cubicBezTo>
                  <a:pt x="1980" y="2517"/>
                  <a:pt x="1884" y="2533"/>
                  <a:pt x="1784" y="2565"/>
                </a:cubicBezTo>
                <a:cubicBezTo>
                  <a:pt x="1731" y="2582"/>
                  <a:pt x="1703" y="2639"/>
                  <a:pt x="1720" y="2691"/>
                </a:cubicBezTo>
                <a:cubicBezTo>
                  <a:pt x="1737" y="2744"/>
                  <a:pt x="1793" y="2773"/>
                  <a:pt x="1846" y="2755"/>
                </a:cubicBezTo>
                <a:cubicBezTo>
                  <a:pt x="2037" y="2693"/>
                  <a:pt x="2169" y="2718"/>
                  <a:pt x="2256" y="2748"/>
                </a:cubicBezTo>
                <a:cubicBezTo>
                  <a:pt x="2263" y="2757"/>
                  <a:pt x="2270" y="2767"/>
                  <a:pt x="2278" y="2776"/>
                </a:cubicBezTo>
                <a:cubicBezTo>
                  <a:pt x="2446" y="3006"/>
                  <a:pt x="2590" y="3245"/>
                  <a:pt x="2709" y="3490"/>
                </a:cubicBezTo>
                <a:cubicBezTo>
                  <a:pt x="2557" y="3483"/>
                  <a:pt x="2431" y="3523"/>
                  <a:pt x="2424" y="3525"/>
                </a:cubicBezTo>
                <a:cubicBezTo>
                  <a:pt x="2371" y="3543"/>
                  <a:pt x="2343" y="3599"/>
                  <a:pt x="2360" y="3652"/>
                </a:cubicBezTo>
                <a:cubicBezTo>
                  <a:pt x="2377" y="3704"/>
                  <a:pt x="2434" y="3733"/>
                  <a:pt x="2486" y="3715"/>
                </a:cubicBezTo>
                <a:cubicBezTo>
                  <a:pt x="2488" y="3715"/>
                  <a:pt x="2657" y="3662"/>
                  <a:pt x="2807" y="3708"/>
                </a:cubicBezTo>
                <a:cubicBezTo>
                  <a:pt x="2880" y="3884"/>
                  <a:pt x="2940" y="4063"/>
                  <a:pt x="2987" y="4244"/>
                </a:cubicBezTo>
                <a:cubicBezTo>
                  <a:pt x="2820" y="4105"/>
                  <a:pt x="2562" y="3912"/>
                  <a:pt x="2236" y="3713"/>
                </a:cubicBezTo>
                <a:cubicBezTo>
                  <a:pt x="2258" y="3331"/>
                  <a:pt x="2128" y="2962"/>
                  <a:pt x="2122" y="2947"/>
                </a:cubicBezTo>
                <a:cubicBezTo>
                  <a:pt x="2104" y="2895"/>
                  <a:pt x="2047" y="2868"/>
                  <a:pt x="1995" y="2886"/>
                </a:cubicBezTo>
                <a:cubicBezTo>
                  <a:pt x="1943" y="2905"/>
                  <a:pt x="1916" y="2962"/>
                  <a:pt x="1934" y="3014"/>
                </a:cubicBezTo>
                <a:cubicBezTo>
                  <a:pt x="1935" y="3017"/>
                  <a:pt x="2032" y="3294"/>
                  <a:pt x="2038" y="3597"/>
                </a:cubicBezTo>
                <a:cubicBezTo>
                  <a:pt x="1891" y="3513"/>
                  <a:pt x="1743" y="3436"/>
                  <a:pt x="1594" y="3365"/>
                </a:cubicBezTo>
                <a:cubicBezTo>
                  <a:pt x="1585" y="3143"/>
                  <a:pt x="1511" y="2911"/>
                  <a:pt x="1481" y="2837"/>
                </a:cubicBezTo>
                <a:cubicBezTo>
                  <a:pt x="1461" y="2785"/>
                  <a:pt x="1402" y="2760"/>
                  <a:pt x="1351" y="2781"/>
                </a:cubicBezTo>
                <a:cubicBezTo>
                  <a:pt x="1300" y="2801"/>
                  <a:pt x="1275" y="2860"/>
                  <a:pt x="1295" y="2911"/>
                </a:cubicBezTo>
                <a:cubicBezTo>
                  <a:pt x="1315" y="2961"/>
                  <a:pt x="1364" y="3111"/>
                  <a:pt x="1385" y="3270"/>
                </a:cubicBezTo>
                <a:cubicBezTo>
                  <a:pt x="1313" y="3239"/>
                  <a:pt x="1240" y="3209"/>
                  <a:pt x="1168" y="3181"/>
                </a:cubicBezTo>
                <a:cubicBezTo>
                  <a:pt x="1165" y="2950"/>
                  <a:pt x="1081" y="2745"/>
                  <a:pt x="926" y="2590"/>
                </a:cubicBezTo>
                <a:cubicBezTo>
                  <a:pt x="887" y="2551"/>
                  <a:pt x="823" y="2551"/>
                  <a:pt x="784" y="2590"/>
                </a:cubicBezTo>
                <a:cubicBezTo>
                  <a:pt x="745" y="2629"/>
                  <a:pt x="745" y="2692"/>
                  <a:pt x="784" y="2731"/>
                </a:cubicBezTo>
                <a:cubicBezTo>
                  <a:pt x="886" y="2833"/>
                  <a:pt x="946" y="2959"/>
                  <a:pt x="963" y="3105"/>
                </a:cubicBezTo>
                <a:cubicBezTo>
                  <a:pt x="888" y="3079"/>
                  <a:pt x="813" y="3054"/>
                  <a:pt x="738" y="3031"/>
                </a:cubicBezTo>
                <a:cubicBezTo>
                  <a:pt x="716" y="2852"/>
                  <a:pt x="595" y="2657"/>
                  <a:pt x="486" y="2579"/>
                </a:cubicBezTo>
                <a:cubicBezTo>
                  <a:pt x="441" y="2547"/>
                  <a:pt x="379" y="2557"/>
                  <a:pt x="347" y="2602"/>
                </a:cubicBezTo>
                <a:cubicBezTo>
                  <a:pt x="315" y="2647"/>
                  <a:pt x="325" y="2710"/>
                  <a:pt x="370" y="2742"/>
                </a:cubicBezTo>
                <a:cubicBezTo>
                  <a:pt x="423" y="2779"/>
                  <a:pt x="485" y="2875"/>
                  <a:pt x="518" y="2969"/>
                </a:cubicBezTo>
                <a:cubicBezTo>
                  <a:pt x="388" y="2935"/>
                  <a:pt x="257" y="2906"/>
                  <a:pt x="126" y="2882"/>
                </a:cubicBezTo>
                <a:cubicBezTo>
                  <a:pt x="72" y="2872"/>
                  <a:pt x="20" y="2908"/>
                  <a:pt x="10" y="2962"/>
                </a:cubicBezTo>
                <a:cubicBezTo>
                  <a:pt x="0" y="3017"/>
                  <a:pt x="36" y="3069"/>
                  <a:pt x="90" y="3079"/>
                </a:cubicBezTo>
                <a:cubicBezTo>
                  <a:pt x="328" y="3122"/>
                  <a:pt x="566" y="3183"/>
                  <a:pt x="803" y="3262"/>
                </a:cubicBezTo>
                <a:cubicBezTo>
                  <a:pt x="761" y="3323"/>
                  <a:pt x="672" y="3402"/>
                  <a:pt x="527" y="3414"/>
                </a:cubicBezTo>
                <a:cubicBezTo>
                  <a:pt x="472" y="3419"/>
                  <a:pt x="431" y="3467"/>
                  <a:pt x="435" y="3522"/>
                </a:cubicBezTo>
                <a:cubicBezTo>
                  <a:pt x="440" y="3574"/>
                  <a:pt x="483" y="3614"/>
                  <a:pt x="535" y="3614"/>
                </a:cubicBezTo>
                <a:cubicBezTo>
                  <a:pt x="538" y="3614"/>
                  <a:pt x="540" y="3614"/>
                  <a:pt x="543" y="3613"/>
                </a:cubicBezTo>
                <a:cubicBezTo>
                  <a:pt x="767" y="3595"/>
                  <a:pt x="927" y="3462"/>
                  <a:pt x="995" y="3329"/>
                </a:cubicBezTo>
                <a:cubicBezTo>
                  <a:pt x="1101" y="3368"/>
                  <a:pt x="1207" y="3410"/>
                  <a:pt x="1312" y="3456"/>
                </a:cubicBezTo>
                <a:cubicBezTo>
                  <a:pt x="1247" y="3512"/>
                  <a:pt x="1150" y="3581"/>
                  <a:pt x="1028" y="3636"/>
                </a:cubicBezTo>
                <a:cubicBezTo>
                  <a:pt x="977" y="3658"/>
                  <a:pt x="954" y="3717"/>
                  <a:pt x="977" y="3767"/>
                </a:cubicBezTo>
                <a:cubicBezTo>
                  <a:pt x="993" y="3805"/>
                  <a:pt x="1030" y="3827"/>
                  <a:pt x="1068" y="3827"/>
                </a:cubicBezTo>
                <a:cubicBezTo>
                  <a:pt x="1082" y="3827"/>
                  <a:pt x="1096" y="3824"/>
                  <a:pt x="1109" y="3818"/>
                </a:cubicBezTo>
                <a:cubicBezTo>
                  <a:pt x="1263" y="3750"/>
                  <a:pt x="1379" y="3663"/>
                  <a:pt x="1449" y="3602"/>
                </a:cubicBezTo>
                <a:cubicBezTo>
                  <a:pt x="1473" y="3582"/>
                  <a:pt x="1493" y="3563"/>
                  <a:pt x="1510" y="3546"/>
                </a:cubicBezTo>
                <a:cubicBezTo>
                  <a:pt x="1701" y="3637"/>
                  <a:pt x="1891" y="3740"/>
                  <a:pt x="2080" y="3853"/>
                </a:cubicBezTo>
                <a:cubicBezTo>
                  <a:pt x="2179" y="3912"/>
                  <a:pt x="2271" y="3970"/>
                  <a:pt x="2356" y="4027"/>
                </a:cubicBezTo>
                <a:cubicBezTo>
                  <a:pt x="2201" y="4090"/>
                  <a:pt x="2020" y="4148"/>
                  <a:pt x="1778" y="4191"/>
                </a:cubicBezTo>
                <a:cubicBezTo>
                  <a:pt x="1752" y="4102"/>
                  <a:pt x="1676" y="3930"/>
                  <a:pt x="1467" y="3833"/>
                </a:cubicBezTo>
                <a:cubicBezTo>
                  <a:pt x="1417" y="3810"/>
                  <a:pt x="1357" y="3831"/>
                  <a:pt x="1334" y="3881"/>
                </a:cubicBezTo>
                <a:cubicBezTo>
                  <a:pt x="1311" y="3932"/>
                  <a:pt x="1333" y="3991"/>
                  <a:pt x="1383" y="4014"/>
                </a:cubicBezTo>
                <a:cubicBezTo>
                  <a:pt x="1503" y="4070"/>
                  <a:pt x="1556" y="4163"/>
                  <a:pt x="1578" y="4222"/>
                </a:cubicBezTo>
                <a:cubicBezTo>
                  <a:pt x="1515" y="4229"/>
                  <a:pt x="1450" y="4236"/>
                  <a:pt x="1380" y="4242"/>
                </a:cubicBezTo>
                <a:cubicBezTo>
                  <a:pt x="1361" y="4127"/>
                  <a:pt x="1214" y="3978"/>
                  <a:pt x="1091" y="3950"/>
                </a:cubicBezTo>
                <a:cubicBezTo>
                  <a:pt x="1037" y="3937"/>
                  <a:pt x="983" y="3971"/>
                  <a:pt x="971" y="4024"/>
                </a:cubicBezTo>
                <a:cubicBezTo>
                  <a:pt x="958" y="4078"/>
                  <a:pt x="992" y="4132"/>
                  <a:pt x="1046" y="4144"/>
                </a:cubicBezTo>
                <a:cubicBezTo>
                  <a:pt x="1086" y="4154"/>
                  <a:pt x="1150" y="4217"/>
                  <a:pt x="1174" y="4257"/>
                </a:cubicBezTo>
                <a:cubicBezTo>
                  <a:pt x="1045" y="4263"/>
                  <a:pt x="903" y="4267"/>
                  <a:pt x="748" y="4267"/>
                </a:cubicBezTo>
                <a:cubicBezTo>
                  <a:pt x="693" y="4267"/>
                  <a:pt x="648" y="4312"/>
                  <a:pt x="648" y="4367"/>
                </a:cubicBezTo>
                <a:cubicBezTo>
                  <a:pt x="648" y="4422"/>
                  <a:pt x="693" y="4467"/>
                  <a:pt x="748" y="4467"/>
                </a:cubicBezTo>
                <a:cubicBezTo>
                  <a:pt x="849" y="4467"/>
                  <a:pt x="944" y="4465"/>
                  <a:pt x="1035" y="4462"/>
                </a:cubicBezTo>
                <a:cubicBezTo>
                  <a:pt x="1003" y="4513"/>
                  <a:pt x="956" y="4568"/>
                  <a:pt x="904" y="4605"/>
                </a:cubicBezTo>
                <a:cubicBezTo>
                  <a:pt x="859" y="4637"/>
                  <a:pt x="848" y="4700"/>
                  <a:pt x="880" y="4745"/>
                </a:cubicBezTo>
                <a:cubicBezTo>
                  <a:pt x="899" y="4772"/>
                  <a:pt x="930" y="4787"/>
                  <a:pt x="962" y="4787"/>
                </a:cubicBezTo>
                <a:cubicBezTo>
                  <a:pt x="982" y="4787"/>
                  <a:pt x="1002" y="4781"/>
                  <a:pt x="1019" y="4769"/>
                </a:cubicBezTo>
                <a:cubicBezTo>
                  <a:pt x="1118" y="4699"/>
                  <a:pt x="1221" y="4572"/>
                  <a:pt x="1260" y="4452"/>
                </a:cubicBezTo>
                <a:cubicBezTo>
                  <a:pt x="1429" y="4441"/>
                  <a:pt x="1579" y="4424"/>
                  <a:pt x="1713" y="4404"/>
                </a:cubicBezTo>
                <a:cubicBezTo>
                  <a:pt x="1704" y="4471"/>
                  <a:pt x="1670" y="4598"/>
                  <a:pt x="1535" y="4719"/>
                </a:cubicBezTo>
                <a:cubicBezTo>
                  <a:pt x="1494" y="4756"/>
                  <a:pt x="1490" y="4819"/>
                  <a:pt x="1527" y="4860"/>
                </a:cubicBezTo>
                <a:cubicBezTo>
                  <a:pt x="1547" y="4882"/>
                  <a:pt x="1574" y="4894"/>
                  <a:pt x="1602" y="4894"/>
                </a:cubicBezTo>
                <a:cubicBezTo>
                  <a:pt x="1625" y="4894"/>
                  <a:pt x="1649" y="4885"/>
                  <a:pt x="1668" y="4868"/>
                </a:cubicBezTo>
                <a:cubicBezTo>
                  <a:pt x="1891" y="4669"/>
                  <a:pt x="1915" y="4452"/>
                  <a:pt x="1915" y="4367"/>
                </a:cubicBezTo>
                <a:cubicBezTo>
                  <a:pt x="2188" y="4310"/>
                  <a:pt x="2384" y="4236"/>
                  <a:pt x="2551" y="4161"/>
                </a:cubicBezTo>
                <a:cubicBezTo>
                  <a:pt x="2595" y="4193"/>
                  <a:pt x="2636" y="4223"/>
                  <a:pt x="2674" y="4252"/>
                </a:cubicBezTo>
                <a:cubicBezTo>
                  <a:pt x="2636" y="4395"/>
                  <a:pt x="2458" y="4631"/>
                  <a:pt x="2116" y="4695"/>
                </a:cubicBezTo>
                <a:cubicBezTo>
                  <a:pt x="2062" y="4706"/>
                  <a:pt x="2026" y="4758"/>
                  <a:pt x="2037" y="4812"/>
                </a:cubicBezTo>
                <a:cubicBezTo>
                  <a:pt x="2046" y="4860"/>
                  <a:pt x="2088" y="4894"/>
                  <a:pt x="2135" y="4894"/>
                </a:cubicBezTo>
                <a:cubicBezTo>
                  <a:pt x="2141" y="4894"/>
                  <a:pt x="2147" y="4893"/>
                  <a:pt x="2154" y="4892"/>
                </a:cubicBezTo>
                <a:cubicBezTo>
                  <a:pt x="2347" y="4855"/>
                  <a:pt x="2519" y="4769"/>
                  <a:pt x="2654" y="4642"/>
                </a:cubicBezTo>
                <a:cubicBezTo>
                  <a:pt x="2736" y="4564"/>
                  <a:pt x="2801" y="4473"/>
                  <a:pt x="2840" y="4382"/>
                </a:cubicBezTo>
                <a:cubicBezTo>
                  <a:pt x="2908" y="4438"/>
                  <a:pt x="2960" y="4484"/>
                  <a:pt x="2995" y="4516"/>
                </a:cubicBezTo>
                <a:lnTo>
                  <a:pt x="2995" y="5327"/>
                </a:lnTo>
                <a:cubicBezTo>
                  <a:pt x="2995" y="5382"/>
                  <a:pt x="3040" y="5427"/>
                  <a:pt x="3095" y="5427"/>
                </a:cubicBezTo>
                <a:cubicBezTo>
                  <a:pt x="3150" y="5427"/>
                  <a:pt x="3195" y="5382"/>
                  <a:pt x="3195" y="5327"/>
                </a:cubicBezTo>
                <a:lnTo>
                  <a:pt x="3195" y="4516"/>
                </a:lnTo>
                <a:cubicBezTo>
                  <a:pt x="3230" y="4484"/>
                  <a:pt x="3282" y="4438"/>
                  <a:pt x="3350" y="4382"/>
                </a:cubicBezTo>
                <a:cubicBezTo>
                  <a:pt x="3389" y="4473"/>
                  <a:pt x="3454" y="4564"/>
                  <a:pt x="3536" y="4642"/>
                </a:cubicBezTo>
                <a:cubicBezTo>
                  <a:pt x="3670" y="4769"/>
                  <a:pt x="3843" y="4855"/>
                  <a:pt x="4036" y="4892"/>
                </a:cubicBezTo>
                <a:cubicBezTo>
                  <a:pt x="4043" y="4893"/>
                  <a:pt x="4049" y="4894"/>
                  <a:pt x="4055" y="4894"/>
                </a:cubicBezTo>
                <a:cubicBezTo>
                  <a:pt x="4102" y="4894"/>
                  <a:pt x="4144" y="4860"/>
                  <a:pt x="4153" y="4812"/>
                </a:cubicBezTo>
                <a:cubicBezTo>
                  <a:pt x="4163" y="4758"/>
                  <a:pt x="4128" y="4706"/>
                  <a:pt x="4074" y="4695"/>
                </a:cubicBezTo>
                <a:cubicBezTo>
                  <a:pt x="3732" y="4631"/>
                  <a:pt x="3554" y="4395"/>
                  <a:pt x="3516" y="4252"/>
                </a:cubicBezTo>
                <a:cubicBezTo>
                  <a:pt x="3554" y="4223"/>
                  <a:pt x="3595" y="4193"/>
                  <a:pt x="3639" y="4161"/>
                </a:cubicBezTo>
                <a:cubicBezTo>
                  <a:pt x="3806" y="4236"/>
                  <a:pt x="4002" y="4310"/>
                  <a:pt x="4275" y="4367"/>
                </a:cubicBezTo>
                <a:cubicBezTo>
                  <a:pt x="4275" y="4452"/>
                  <a:pt x="4299" y="4669"/>
                  <a:pt x="4521" y="4868"/>
                </a:cubicBezTo>
                <a:cubicBezTo>
                  <a:pt x="4541" y="4885"/>
                  <a:pt x="4564" y="4894"/>
                  <a:pt x="4588" y="4894"/>
                </a:cubicBezTo>
                <a:cubicBezTo>
                  <a:pt x="4616" y="4894"/>
                  <a:pt x="4643" y="4882"/>
                  <a:pt x="4663" y="4860"/>
                </a:cubicBezTo>
                <a:cubicBezTo>
                  <a:pt x="4700" y="4819"/>
                  <a:pt x="4696" y="4756"/>
                  <a:pt x="4655" y="4719"/>
                </a:cubicBezTo>
                <a:cubicBezTo>
                  <a:pt x="4519" y="4598"/>
                  <a:pt x="4485" y="4471"/>
                  <a:pt x="4477" y="4404"/>
                </a:cubicBezTo>
                <a:cubicBezTo>
                  <a:pt x="4611" y="4424"/>
                  <a:pt x="4761" y="4441"/>
                  <a:pt x="4930" y="4452"/>
                </a:cubicBezTo>
                <a:cubicBezTo>
                  <a:pt x="4969" y="4572"/>
                  <a:pt x="5072" y="4699"/>
                  <a:pt x="5170" y="4769"/>
                </a:cubicBezTo>
                <a:cubicBezTo>
                  <a:pt x="5188" y="4781"/>
                  <a:pt x="5208" y="4787"/>
                  <a:pt x="5228" y="4787"/>
                </a:cubicBezTo>
                <a:cubicBezTo>
                  <a:pt x="5259" y="4787"/>
                  <a:pt x="5290" y="4772"/>
                  <a:pt x="5310" y="4745"/>
                </a:cubicBezTo>
                <a:cubicBezTo>
                  <a:pt x="5342" y="4700"/>
                  <a:pt x="5331" y="4637"/>
                  <a:pt x="5286" y="4605"/>
                </a:cubicBezTo>
                <a:cubicBezTo>
                  <a:pt x="5234" y="4568"/>
                  <a:pt x="5187" y="4513"/>
                  <a:pt x="5155" y="4462"/>
                </a:cubicBezTo>
                <a:cubicBezTo>
                  <a:pt x="5245" y="4465"/>
                  <a:pt x="5341" y="4467"/>
                  <a:pt x="5442" y="4467"/>
                </a:cubicBezTo>
                <a:cubicBezTo>
                  <a:pt x="5497" y="4467"/>
                  <a:pt x="5542" y="4422"/>
                  <a:pt x="5542" y="4367"/>
                </a:cubicBezTo>
                <a:cubicBezTo>
                  <a:pt x="5542" y="4312"/>
                  <a:pt x="5497" y="4267"/>
                  <a:pt x="5442" y="4267"/>
                </a:cubicBezTo>
                <a:cubicBezTo>
                  <a:pt x="5286" y="4267"/>
                  <a:pt x="5145" y="4263"/>
                  <a:pt x="5016" y="4257"/>
                </a:cubicBezTo>
                <a:cubicBezTo>
                  <a:pt x="5040" y="4217"/>
                  <a:pt x="5104" y="4154"/>
                  <a:pt x="5144" y="4144"/>
                </a:cubicBezTo>
                <a:cubicBezTo>
                  <a:pt x="5198" y="4132"/>
                  <a:pt x="5231" y="4078"/>
                  <a:pt x="5219" y="4024"/>
                </a:cubicBezTo>
                <a:cubicBezTo>
                  <a:pt x="5207" y="3971"/>
                  <a:pt x="5153" y="3937"/>
                  <a:pt x="5099" y="3950"/>
                </a:cubicBezTo>
                <a:cubicBezTo>
                  <a:pt x="4976" y="3978"/>
                  <a:pt x="4829" y="4127"/>
                  <a:pt x="4810" y="4242"/>
                </a:cubicBezTo>
                <a:cubicBezTo>
                  <a:pt x="4740" y="4236"/>
                  <a:pt x="4675" y="4229"/>
                  <a:pt x="4612" y="4222"/>
                </a:cubicBezTo>
                <a:cubicBezTo>
                  <a:pt x="4635" y="4163"/>
                  <a:pt x="4688" y="4070"/>
                  <a:pt x="4807" y="4014"/>
                </a:cubicBezTo>
                <a:cubicBezTo>
                  <a:pt x="4857" y="3991"/>
                  <a:pt x="4879" y="3932"/>
                  <a:pt x="4856" y="3881"/>
                </a:cubicBezTo>
                <a:cubicBezTo>
                  <a:pt x="4832" y="3831"/>
                  <a:pt x="4773" y="3810"/>
                  <a:pt x="4723" y="3833"/>
                </a:cubicBezTo>
                <a:cubicBezTo>
                  <a:pt x="4514" y="3930"/>
                  <a:pt x="4438" y="4102"/>
                  <a:pt x="4412" y="4191"/>
                </a:cubicBezTo>
                <a:cubicBezTo>
                  <a:pt x="4170" y="4148"/>
                  <a:pt x="3989" y="4090"/>
                  <a:pt x="3834" y="4027"/>
                </a:cubicBezTo>
                <a:cubicBezTo>
                  <a:pt x="3919" y="3970"/>
                  <a:pt x="4011" y="3912"/>
                  <a:pt x="4110" y="3853"/>
                </a:cubicBezTo>
                <a:cubicBezTo>
                  <a:pt x="4299" y="3740"/>
                  <a:pt x="4489" y="3637"/>
                  <a:pt x="4680" y="3546"/>
                </a:cubicBezTo>
                <a:cubicBezTo>
                  <a:pt x="4697" y="3563"/>
                  <a:pt x="4717" y="3582"/>
                  <a:pt x="4741" y="3602"/>
                </a:cubicBezTo>
                <a:cubicBezTo>
                  <a:pt x="4811" y="3663"/>
                  <a:pt x="4926" y="3750"/>
                  <a:pt x="5081" y="3818"/>
                </a:cubicBezTo>
                <a:cubicBezTo>
                  <a:pt x="5094" y="3824"/>
                  <a:pt x="5108" y="3827"/>
                  <a:pt x="5122" y="3827"/>
                </a:cubicBezTo>
                <a:cubicBezTo>
                  <a:pt x="5160" y="3827"/>
                  <a:pt x="5197" y="3805"/>
                  <a:pt x="5213" y="3767"/>
                </a:cubicBezTo>
                <a:cubicBezTo>
                  <a:pt x="5235" y="3717"/>
                  <a:pt x="5213" y="3658"/>
                  <a:pt x="5162" y="3636"/>
                </a:cubicBezTo>
                <a:cubicBezTo>
                  <a:pt x="5039" y="3581"/>
                  <a:pt x="4943" y="3512"/>
                  <a:pt x="4878" y="3456"/>
                </a:cubicBezTo>
                <a:cubicBezTo>
                  <a:pt x="4983" y="3410"/>
                  <a:pt x="5089" y="3368"/>
                  <a:pt x="5194" y="3329"/>
                </a:cubicBezTo>
                <a:cubicBezTo>
                  <a:pt x="5263" y="3462"/>
                  <a:pt x="5423" y="3595"/>
                  <a:pt x="5647" y="3613"/>
                </a:cubicBezTo>
                <a:cubicBezTo>
                  <a:pt x="5649" y="3614"/>
                  <a:pt x="5652" y="3614"/>
                  <a:pt x="5655" y="3614"/>
                </a:cubicBezTo>
                <a:cubicBezTo>
                  <a:pt x="5707" y="3614"/>
                  <a:pt x="5750" y="3574"/>
                  <a:pt x="5755" y="3522"/>
                </a:cubicBezTo>
                <a:cubicBezTo>
                  <a:pt x="5759" y="3467"/>
                  <a:pt x="5718" y="3419"/>
                  <a:pt x="5663" y="3414"/>
                </a:cubicBezTo>
                <a:cubicBezTo>
                  <a:pt x="5518" y="3402"/>
                  <a:pt x="5429" y="3323"/>
                  <a:pt x="5387" y="3262"/>
                </a:cubicBezTo>
                <a:cubicBezTo>
                  <a:pt x="5624" y="3183"/>
                  <a:pt x="5862" y="3122"/>
                  <a:pt x="6100" y="3079"/>
                </a:cubicBezTo>
                <a:cubicBezTo>
                  <a:pt x="6154" y="3069"/>
                  <a:pt x="6190" y="3017"/>
                  <a:pt x="6180" y="2962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lover_93711">
            <a:extLst>
              <a:ext uri="{FF2B5EF4-FFF2-40B4-BE49-F238E27FC236}">
                <a16:creationId xmlns:a16="http://schemas.microsoft.com/office/drawing/2014/main" xmlns="" id="{E44CD75D-C640-4948-A271-D087E8F5256F}"/>
              </a:ext>
            </a:extLst>
          </p:cNvPr>
          <p:cNvSpPr/>
          <p:nvPr/>
        </p:nvSpPr>
        <p:spPr>
          <a:xfrm>
            <a:off x="9984355" y="-450641"/>
            <a:ext cx="1560022" cy="240296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298B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ak-leaf_272179">
            <a:extLst>
              <a:ext uri="{FF2B5EF4-FFF2-40B4-BE49-F238E27FC236}">
                <a16:creationId xmlns:a16="http://schemas.microsoft.com/office/drawing/2014/main" xmlns="" id="{3E32A13A-CB71-4B8F-8F20-E74F118AA7CA}"/>
              </a:ext>
            </a:extLst>
          </p:cNvPr>
          <p:cNvSpPr/>
          <p:nvPr/>
        </p:nvSpPr>
        <p:spPr>
          <a:xfrm>
            <a:off x="10437319" y="-383898"/>
            <a:ext cx="210068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ne_112850">
            <a:extLst>
              <a:ext uri="{FF2B5EF4-FFF2-40B4-BE49-F238E27FC236}">
                <a16:creationId xmlns:a16="http://schemas.microsoft.com/office/drawing/2014/main" xmlns="" id="{0DB4F613-F044-41D7-AEE1-D3FD5AA2084A}"/>
              </a:ext>
            </a:extLst>
          </p:cNvPr>
          <p:cNvSpPr/>
          <p:nvPr/>
        </p:nvSpPr>
        <p:spPr>
          <a:xfrm>
            <a:off x="8030134" y="-1009751"/>
            <a:ext cx="217855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75" h="6177">
                <a:moveTo>
                  <a:pt x="5749" y="3257"/>
                </a:moveTo>
                <a:cubicBezTo>
                  <a:pt x="5723" y="3208"/>
                  <a:pt x="5662" y="3190"/>
                  <a:pt x="5614" y="3216"/>
                </a:cubicBezTo>
                <a:lnTo>
                  <a:pt x="4416" y="3861"/>
                </a:lnTo>
                <a:lnTo>
                  <a:pt x="5718" y="2960"/>
                </a:lnTo>
                <a:cubicBezTo>
                  <a:pt x="5763" y="2928"/>
                  <a:pt x="5775" y="2866"/>
                  <a:pt x="5743" y="2820"/>
                </a:cubicBezTo>
                <a:cubicBezTo>
                  <a:pt x="5712" y="2775"/>
                  <a:pt x="5649" y="2764"/>
                  <a:pt x="5604" y="2795"/>
                </a:cubicBezTo>
                <a:lnTo>
                  <a:pt x="3452" y="4285"/>
                </a:lnTo>
                <a:lnTo>
                  <a:pt x="5311" y="2089"/>
                </a:lnTo>
                <a:cubicBezTo>
                  <a:pt x="5346" y="2046"/>
                  <a:pt x="5341" y="1983"/>
                  <a:pt x="5299" y="1948"/>
                </a:cubicBezTo>
                <a:cubicBezTo>
                  <a:pt x="5257" y="1912"/>
                  <a:pt x="5194" y="1917"/>
                  <a:pt x="5158" y="1959"/>
                </a:cubicBezTo>
                <a:lnTo>
                  <a:pt x="3809" y="3554"/>
                </a:lnTo>
                <a:lnTo>
                  <a:pt x="5105" y="1545"/>
                </a:lnTo>
                <a:cubicBezTo>
                  <a:pt x="5135" y="1499"/>
                  <a:pt x="5122" y="1437"/>
                  <a:pt x="5075" y="1407"/>
                </a:cubicBezTo>
                <a:cubicBezTo>
                  <a:pt x="5029" y="1377"/>
                  <a:pt x="4967" y="1390"/>
                  <a:pt x="4937" y="1436"/>
                </a:cubicBezTo>
                <a:lnTo>
                  <a:pt x="3491" y="3678"/>
                </a:lnTo>
                <a:lnTo>
                  <a:pt x="4579" y="1211"/>
                </a:lnTo>
                <a:cubicBezTo>
                  <a:pt x="4601" y="1161"/>
                  <a:pt x="4579" y="1101"/>
                  <a:pt x="4528" y="1079"/>
                </a:cubicBezTo>
                <a:cubicBezTo>
                  <a:pt x="4478" y="1057"/>
                  <a:pt x="4418" y="1080"/>
                  <a:pt x="4396" y="1130"/>
                </a:cubicBezTo>
                <a:lnTo>
                  <a:pt x="3736" y="2627"/>
                </a:lnTo>
                <a:lnTo>
                  <a:pt x="4369" y="776"/>
                </a:lnTo>
                <a:cubicBezTo>
                  <a:pt x="4387" y="724"/>
                  <a:pt x="4359" y="667"/>
                  <a:pt x="4307" y="649"/>
                </a:cubicBezTo>
                <a:cubicBezTo>
                  <a:pt x="4254" y="631"/>
                  <a:pt x="4198" y="659"/>
                  <a:pt x="4180" y="712"/>
                </a:cubicBezTo>
                <a:lnTo>
                  <a:pt x="3250" y="3429"/>
                </a:lnTo>
                <a:lnTo>
                  <a:pt x="3839" y="336"/>
                </a:lnTo>
                <a:cubicBezTo>
                  <a:pt x="3850" y="282"/>
                  <a:pt x="3814" y="229"/>
                  <a:pt x="3760" y="219"/>
                </a:cubicBezTo>
                <a:cubicBezTo>
                  <a:pt x="3705" y="209"/>
                  <a:pt x="3653" y="244"/>
                  <a:pt x="3643" y="299"/>
                </a:cubicBezTo>
                <a:lnTo>
                  <a:pt x="3101" y="3145"/>
                </a:lnTo>
                <a:lnTo>
                  <a:pt x="3307" y="111"/>
                </a:lnTo>
                <a:cubicBezTo>
                  <a:pt x="3311" y="56"/>
                  <a:pt x="3270" y="8"/>
                  <a:pt x="3215" y="4"/>
                </a:cubicBezTo>
                <a:cubicBezTo>
                  <a:pt x="3159" y="0"/>
                  <a:pt x="3112" y="42"/>
                  <a:pt x="3108" y="97"/>
                </a:cubicBezTo>
                <a:lnTo>
                  <a:pt x="2888" y="3327"/>
                </a:lnTo>
                <a:lnTo>
                  <a:pt x="2667" y="97"/>
                </a:lnTo>
                <a:cubicBezTo>
                  <a:pt x="2664" y="42"/>
                  <a:pt x="2616" y="0"/>
                  <a:pt x="2561" y="4"/>
                </a:cubicBezTo>
                <a:cubicBezTo>
                  <a:pt x="2506" y="8"/>
                  <a:pt x="2464" y="56"/>
                  <a:pt x="2468" y="111"/>
                </a:cubicBezTo>
                <a:lnTo>
                  <a:pt x="2675" y="3145"/>
                </a:lnTo>
                <a:lnTo>
                  <a:pt x="2133" y="299"/>
                </a:lnTo>
                <a:cubicBezTo>
                  <a:pt x="2122" y="244"/>
                  <a:pt x="2070" y="209"/>
                  <a:pt x="2016" y="219"/>
                </a:cubicBezTo>
                <a:cubicBezTo>
                  <a:pt x="1961" y="229"/>
                  <a:pt x="1926" y="282"/>
                  <a:pt x="1936" y="336"/>
                </a:cubicBezTo>
                <a:lnTo>
                  <a:pt x="2525" y="3429"/>
                </a:lnTo>
                <a:lnTo>
                  <a:pt x="1596" y="712"/>
                </a:lnTo>
                <a:cubicBezTo>
                  <a:pt x="1578" y="659"/>
                  <a:pt x="1521" y="632"/>
                  <a:pt x="1469" y="649"/>
                </a:cubicBezTo>
                <a:cubicBezTo>
                  <a:pt x="1416" y="667"/>
                  <a:pt x="1389" y="724"/>
                  <a:pt x="1406" y="776"/>
                </a:cubicBezTo>
                <a:lnTo>
                  <a:pt x="2040" y="2627"/>
                </a:lnTo>
                <a:lnTo>
                  <a:pt x="1379" y="1130"/>
                </a:lnTo>
                <a:cubicBezTo>
                  <a:pt x="1357" y="1080"/>
                  <a:pt x="1298" y="1057"/>
                  <a:pt x="1247" y="1079"/>
                </a:cubicBezTo>
                <a:cubicBezTo>
                  <a:pt x="1197" y="1101"/>
                  <a:pt x="1174" y="1161"/>
                  <a:pt x="1196" y="1211"/>
                </a:cubicBezTo>
                <a:lnTo>
                  <a:pt x="2285" y="3678"/>
                </a:lnTo>
                <a:lnTo>
                  <a:pt x="838" y="1436"/>
                </a:lnTo>
                <a:cubicBezTo>
                  <a:pt x="808" y="1390"/>
                  <a:pt x="747" y="1377"/>
                  <a:pt x="700" y="1407"/>
                </a:cubicBezTo>
                <a:cubicBezTo>
                  <a:pt x="654" y="1437"/>
                  <a:pt x="640" y="1499"/>
                  <a:pt x="670" y="1545"/>
                </a:cubicBezTo>
                <a:lnTo>
                  <a:pt x="1966" y="3554"/>
                </a:lnTo>
                <a:lnTo>
                  <a:pt x="617" y="1959"/>
                </a:lnTo>
                <a:cubicBezTo>
                  <a:pt x="582" y="1917"/>
                  <a:pt x="519" y="1912"/>
                  <a:pt x="476" y="1948"/>
                </a:cubicBezTo>
                <a:cubicBezTo>
                  <a:pt x="434" y="1983"/>
                  <a:pt x="429" y="2046"/>
                  <a:pt x="465" y="2089"/>
                </a:cubicBezTo>
                <a:lnTo>
                  <a:pt x="2323" y="4285"/>
                </a:lnTo>
                <a:lnTo>
                  <a:pt x="171" y="2795"/>
                </a:lnTo>
                <a:cubicBezTo>
                  <a:pt x="126" y="2764"/>
                  <a:pt x="64" y="2775"/>
                  <a:pt x="32" y="2820"/>
                </a:cubicBezTo>
                <a:cubicBezTo>
                  <a:pt x="1" y="2866"/>
                  <a:pt x="12" y="2928"/>
                  <a:pt x="57" y="2960"/>
                </a:cubicBezTo>
                <a:lnTo>
                  <a:pt x="1359" y="3861"/>
                </a:lnTo>
                <a:lnTo>
                  <a:pt x="162" y="3216"/>
                </a:lnTo>
                <a:cubicBezTo>
                  <a:pt x="113" y="3190"/>
                  <a:pt x="52" y="3208"/>
                  <a:pt x="26" y="3257"/>
                </a:cubicBezTo>
                <a:cubicBezTo>
                  <a:pt x="0" y="3305"/>
                  <a:pt x="18" y="3366"/>
                  <a:pt x="67" y="3392"/>
                </a:cubicBezTo>
                <a:lnTo>
                  <a:pt x="2788" y="4857"/>
                </a:lnTo>
                <a:lnTo>
                  <a:pt x="2788" y="6077"/>
                </a:lnTo>
                <a:cubicBezTo>
                  <a:pt x="2788" y="6133"/>
                  <a:pt x="2832" y="6177"/>
                  <a:pt x="2888" y="6177"/>
                </a:cubicBezTo>
                <a:cubicBezTo>
                  <a:pt x="2943" y="6177"/>
                  <a:pt x="2988" y="6133"/>
                  <a:pt x="2988" y="6077"/>
                </a:cubicBezTo>
                <a:lnTo>
                  <a:pt x="2988" y="4857"/>
                </a:lnTo>
                <a:lnTo>
                  <a:pt x="5708" y="3392"/>
                </a:lnTo>
                <a:cubicBezTo>
                  <a:pt x="5757" y="3366"/>
                  <a:pt x="5775" y="3305"/>
                  <a:pt x="5749" y="3257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aves-on-a-branch-diagonal-shape_49899">
            <a:extLst>
              <a:ext uri="{FF2B5EF4-FFF2-40B4-BE49-F238E27FC236}">
                <a16:creationId xmlns:a16="http://schemas.microsoft.com/office/drawing/2014/main" xmlns="" id="{95468B48-ADC1-4AFC-9522-CB8179B76359}"/>
              </a:ext>
            </a:extLst>
          </p:cNvPr>
          <p:cNvSpPr/>
          <p:nvPr/>
        </p:nvSpPr>
        <p:spPr>
          <a:xfrm>
            <a:off x="6294125" y="271796"/>
            <a:ext cx="2326637" cy="2227201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93" h="6120">
                <a:moveTo>
                  <a:pt x="568" y="5608"/>
                </a:moveTo>
                <a:cubicBezTo>
                  <a:pt x="886" y="5247"/>
                  <a:pt x="1247" y="4838"/>
                  <a:pt x="1316" y="4769"/>
                </a:cubicBezTo>
                <a:lnTo>
                  <a:pt x="1345" y="4740"/>
                </a:lnTo>
                <a:lnTo>
                  <a:pt x="1345" y="4781"/>
                </a:lnTo>
                <a:cubicBezTo>
                  <a:pt x="1345" y="4808"/>
                  <a:pt x="1344" y="4837"/>
                  <a:pt x="1342" y="4865"/>
                </a:cubicBezTo>
                <a:cubicBezTo>
                  <a:pt x="1340" y="4917"/>
                  <a:pt x="1338" y="4966"/>
                  <a:pt x="1344" y="4998"/>
                </a:cubicBezTo>
                <a:cubicBezTo>
                  <a:pt x="1406" y="5377"/>
                  <a:pt x="1773" y="5809"/>
                  <a:pt x="2163" y="5959"/>
                </a:cubicBezTo>
                <a:cubicBezTo>
                  <a:pt x="2326" y="6022"/>
                  <a:pt x="2432" y="6012"/>
                  <a:pt x="2479" y="5927"/>
                </a:cubicBezTo>
                <a:cubicBezTo>
                  <a:pt x="2573" y="5755"/>
                  <a:pt x="2414" y="5327"/>
                  <a:pt x="2305" y="5155"/>
                </a:cubicBezTo>
                <a:cubicBezTo>
                  <a:pt x="2234" y="5043"/>
                  <a:pt x="2043" y="4771"/>
                  <a:pt x="1793" y="4671"/>
                </a:cubicBezTo>
                <a:cubicBezTo>
                  <a:pt x="1763" y="4658"/>
                  <a:pt x="1721" y="4653"/>
                  <a:pt x="1662" y="4653"/>
                </a:cubicBezTo>
                <a:cubicBezTo>
                  <a:pt x="1625" y="4653"/>
                  <a:pt x="1584" y="4655"/>
                  <a:pt x="1544" y="4657"/>
                </a:cubicBezTo>
                <a:cubicBezTo>
                  <a:pt x="1519" y="4659"/>
                  <a:pt x="1493" y="4660"/>
                  <a:pt x="1469" y="4661"/>
                </a:cubicBezTo>
                <a:lnTo>
                  <a:pt x="1424" y="4663"/>
                </a:lnTo>
                <a:lnTo>
                  <a:pt x="1456" y="4632"/>
                </a:lnTo>
                <a:cubicBezTo>
                  <a:pt x="1652" y="4443"/>
                  <a:pt x="1862" y="4247"/>
                  <a:pt x="2082" y="4051"/>
                </a:cubicBezTo>
                <a:lnTo>
                  <a:pt x="2103" y="4032"/>
                </a:lnTo>
                <a:lnTo>
                  <a:pt x="2110" y="4060"/>
                </a:lnTo>
                <a:cubicBezTo>
                  <a:pt x="2120" y="4104"/>
                  <a:pt x="2124" y="4155"/>
                  <a:pt x="2127" y="4209"/>
                </a:cubicBezTo>
                <a:cubicBezTo>
                  <a:pt x="2133" y="4290"/>
                  <a:pt x="2138" y="4374"/>
                  <a:pt x="2169" y="4431"/>
                </a:cubicBezTo>
                <a:cubicBezTo>
                  <a:pt x="2378" y="4818"/>
                  <a:pt x="2653" y="5096"/>
                  <a:pt x="3060" y="5334"/>
                </a:cubicBezTo>
                <a:cubicBezTo>
                  <a:pt x="3128" y="5373"/>
                  <a:pt x="3257" y="5439"/>
                  <a:pt x="3365" y="5439"/>
                </a:cubicBezTo>
                <a:cubicBezTo>
                  <a:pt x="3476" y="5439"/>
                  <a:pt x="3530" y="5370"/>
                  <a:pt x="3531" y="5229"/>
                </a:cubicBezTo>
                <a:cubicBezTo>
                  <a:pt x="3533" y="5006"/>
                  <a:pt x="3411" y="4819"/>
                  <a:pt x="3293" y="4639"/>
                </a:cubicBezTo>
                <a:cubicBezTo>
                  <a:pt x="3280" y="4619"/>
                  <a:pt x="3267" y="4600"/>
                  <a:pt x="3255" y="4580"/>
                </a:cubicBezTo>
                <a:cubicBezTo>
                  <a:pt x="3109" y="4332"/>
                  <a:pt x="2879" y="4123"/>
                  <a:pt x="2622" y="4006"/>
                </a:cubicBezTo>
                <a:cubicBezTo>
                  <a:pt x="2569" y="3981"/>
                  <a:pt x="2510" y="3970"/>
                  <a:pt x="2438" y="3970"/>
                </a:cubicBezTo>
                <a:cubicBezTo>
                  <a:pt x="2399" y="3970"/>
                  <a:pt x="2359" y="3973"/>
                  <a:pt x="2321" y="3976"/>
                </a:cubicBezTo>
                <a:cubicBezTo>
                  <a:pt x="2284" y="3979"/>
                  <a:pt x="2245" y="3983"/>
                  <a:pt x="2208" y="3983"/>
                </a:cubicBezTo>
                <a:lnTo>
                  <a:pt x="2159" y="3982"/>
                </a:lnTo>
                <a:lnTo>
                  <a:pt x="2193" y="3953"/>
                </a:lnTo>
                <a:cubicBezTo>
                  <a:pt x="2373" y="3793"/>
                  <a:pt x="2559" y="3634"/>
                  <a:pt x="2730" y="3493"/>
                </a:cubicBezTo>
                <a:lnTo>
                  <a:pt x="2741" y="3484"/>
                </a:lnTo>
                <a:lnTo>
                  <a:pt x="2844" y="3562"/>
                </a:lnTo>
                <a:lnTo>
                  <a:pt x="2846" y="3567"/>
                </a:lnTo>
                <a:cubicBezTo>
                  <a:pt x="2851" y="3587"/>
                  <a:pt x="2855" y="3606"/>
                  <a:pt x="2859" y="3623"/>
                </a:cubicBezTo>
                <a:cubicBezTo>
                  <a:pt x="2864" y="3645"/>
                  <a:pt x="2869" y="3664"/>
                  <a:pt x="2873" y="3675"/>
                </a:cubicBezTo>
                <a:cubicBezTo>
                  <a:pt x="2916" y="3791"/>
                  <a:pt x="2995" y="3886"/>
                  <a:pt x="3085" y="3990"/>
                </a:cubicBezTo>
                <a:cubicBezTo>
                  <a:pt x="3262" y="4192"/>
                  <a:pt x="3473" y="4419"/>
                  <a:pt x="3732" y="4563"/>
                </a:cubicBezTo>
                <a:cubicBezTo>
                  <a:pt x="3807" y="4604"/>
                  <a:pt x="4067" y="4740"/>
                  <a:pt x="4257" y="4740"/>
                </a:cubicBezTo>
                <a:cubicBezTo>
                  <a:pt x="4351" y="4740"/>
                  <a:pt x="4410" y="4707"/>
                  <a:pt x="4437" y="4639"/>
                </a:cubicBezTo>
                <a:cubicBezTo>
                  <a:pt x="4500" y="4480"/>
                  <a:pt x="4325" y="4203"/>
                  <a:pt x="3943" y="3860"/>
                </a:cubicBezTo>
                <a:cubicBezTo>
                  <a:pt x="3770" y="3704"/>
                  <a:pt x="3554" y="3511"/>
                  <a:pt x="3329" y="3437"/>
                </a:cubicBezTo>
                <a:cubicBezTo>
                  <a:pt x="3310" y="3431"/>
                  <a:pt x="3277" y="3428"/>
                  <a:pt x="3229" y="3428"/>
                </a:cubicBezTo>
                <a:cubicBezTo>
                  <a:pt x="3168" y="3428"/>
                  <a:pt x="3093" y="3432"/>
                  <a:pt x="3019" y="3437"/>
                </a:cubicBezTo>
                <a:cubicBezTo>
                  <a:pt x="2990" y="3439"/>
                  <a:pt x="2961" y="3440"/>
                  <a:pt x="2934" y="3442"/>
                </a:cubicBezTo>
                <a:lnTo>
                  <a:pt x="2928" y="3442"/>
                </a:lnTo>
                <a:lnTo>
                  <a:pt x="2857" y="3389"/>
                </a:lnTo>
                <a:lnTo>
                  <a:pt x="2874" y="3376"/>
                </a:lnTo>
                <a:cubicBezTo>
                  <a:pt x="2926" y="3333"/>
                  <a:pt x="2973" y="3296"/>
                  <a:pt x="3012" y="3266"/>
                </a:cubicBezTo>
                <a:cubicBezTo>
                  <a:pt x="3060" y="3229"/>
                  <a:pt x="3158" y="3158"/>
                  <a:pt x="3283" y="3070"/>
                </a:cubicBezTo>
                <a:cubicBezTo>
                  <a:pt x="3344" y="3026"/>
                  <a:pt x="3412" y="2977"/>
                  <a:pt x="3484" y="2926"/>
                </a:cubicBezTo>
                <a:lnTo>
                  <a:pt x="3494" y="2918"/>
                </a:lnTo>
                <a:lnTo>
                  <a:pt x="3591" y="2993"/>
                </a:lnTo>
                <a:lnTo>
                  <a:pt x="3592" y="2997"/>
                </a:lnTo>
                <a:cubicBezTo>
                  <a:pt x="3607" y="3026"/>
                  <a:pt x="3619" y="3058"/>
                  <a:pt x="3631" y="3089"/>
                </a:cubicBezTo>
                <a:cubicBezTo>
                  <a:pt x="3649" y="3134"/>
                  <a:pt x="3665" y="3177"/>
                  <a:pt x="3685" y="3205"/>
                </a:cubicBezTo>
                <a:cubicBezTo>
                  <a:pt x="3740" y="3283"/>
                  <a:pt x="3810" y="3357"/>
                  <a:pt x="3898" y="3433"/>
                </a:cubicBezTo>
                <a:cubicBezTo>
                  <a:pt x="4324" y="3819"/>
                  <a:pt x="4685" y="4015"/>
                  <a:pt x="4972" y="4015"/>
                </a:cubicBezTo>
                <a:cubicBezTo>
                  <a:pt x="5046" y="4015"/>
                  <a:pt x="5115" y="4001"/>
                  <a:pt x="5178" y="3975"/>
                </a:cubicBezTo>
                <a:cubicBezTo>
                  <a:pt x="5229" y="3954"/>
                  <a:pt x="5256" y="3922"/>
                  <a:pt x="5259" y="3878"/>
                </a:cubicBezTo>
                <a:cubicBezTo>
                  <a:pt x="5275" y="3646"/>
                  <a:pt x="4650" y="3160"/>
                  <a:pt x="4501" y="3073"/>
                </a:cubicBezTo>
                <a:lnTo>
                  <a:pt x="4475" y="3057"/>
                </a:lnTo>
                <a:cubicBezTo>
                  <a:pt x="4302" y="2956"/>
                  <a:pt x="4123" y="2852"/>
                  <a:pt x="3924" y="2822"/>
                </a:cubicBezTo>
                <a:cubicBezTo>
                  <a:pt x="3882" y="2815"/>
                  <a:pt x="3794" y="2837"/>
                  <a:pt x="3709" y="2857"/>
                </a:cubicBezTo>
                <a:lnTo>
                  <a:pt x="3665" y="2867"/>
                </a:lnTo>
                <a:lnTo>
                  <a:pt x="3617" y="2830"/>
                </a:lnTo>
                <a:lnTo>
                  <a:pt x="3635" y="2817"/>
                </a:lnTo>
                <a:cubicBezTo>
                  <a:pt x="3875" y="2643"/>
                  <a:pt x="4073" y="2493"/>
                  <a:pt x="4242" y="2359"/>
                </a:cubicBezTo>
                <a:lnTo>
                  <a:pt x="4252" y="2351"/>
                </a:lnTo>
                <a:lnTo>
                  <a:pt x="4268" y="2362"/>
                </a:lnTo>
                <a:cubicBezTo>
                  <a:pt x="4302" y="2397"/>
                  <a:pt x="4328" y="2448"/>
                  <a:pt x="4355" y="2502"/>
                </a:cubicBezTo>
                <a:cubicBezTo>
                  <a:pt x="4378" y="2546"/>
                  <a:pt x="4402" y="2593"/>
                  <a:pt x="4430" y="2628"/>
                </a:cubicBezTo>
                <a:cubicBezTo>
                  <a:pt x="4567" y="2800"/>
                  <a:pt x="4766" y="2948"/>
                  <a:pt x="5040" y="3082"/>
                </a:cubicBezTo>
                <a:cubicBezTo>
                  <a:pt x="5249" y="3185"/>
                  <a:pt x="5494" y="3291"/>
                  <a:pt x="5726" y="3291"/>
                </a:cubicBezTo>
                <a:cubicBezTo>
                  <a:pt x="5791" y="3291"/>
                  <a:pt x="5852" y="3282"/>
                  <a:pt x="5909" y="3266"/>
                </a:cubicBezTo>
                <a:cubicBezTo>
                  <a:pt x="5952" y="3251"/>
                  <a:pt x="5977" y="3228"/>
                  <a:pt x="5983" y="3196"/>
                </a:cubicBezTo>
                <a:cubicBezTo>
                  <a:pt x="6000" y="3111"/>
                  <a:pt x="5894" y="2965"/>
                  <a:pt x="5668" y="2763"/>
                </a:cubicBezTo>
                <a:lnTo>
                  <a:pt x="5655" y="2751"/>
                </a:lnTo>
                <a:cubicBezTo>
                  <a:pt x="5390" y="2513"/>
                  <a:pt x="5157" y="2375"/>
                  <a:pt x="4922" y="2319"/>
                </a:cubicBezTo>
                <a:cubicBezTo>
                  <a:pt x="4788" y="2286"/>
                  <a:pt x="4670" y="2270"/>
                  <a:pt x="4562" y="2270"/>
                </a:cubicBezTo>
                <a:lnTo>
                  <a:pt x="4545" y="2270"/>
                </a:lnTo>
                <a:cubicBezTo>
                  <a:pt x="4514" y="2271"/>
                  <a:pt x="4476" y="2281"/>
                  <a:pt x="4439" y="2292"/>
                </a:cubicBezTo>
                <a:lnTo>
                  <a:pt x="4431" y="2294"/>
                </a:lnTo>
                <a:lnTo>
                  <a:pt x="4373" y="2256"/>
                </a:lnTo>
                <a:lnTo>
                  <a:pt x="4389" y="2240"/>
                </a:lnTo>
                <a:cubicBezTo>
                  <a:pt x="4555" y="2103"/>
                  <a:pt x="4720" y="1953"/>
                  <a:pt x="4877" y="1795"/>
                </a:cubicBezTo>
                <a:lnTo>
                  <a:pt x="4888" y="1784"/>
                </a:lnTo>
                <a:lnTo>
                  <a:pt x="4900" y="1794"/>
                </a:lnTo>
                <a:cubicBezTo>
                  <a:pt x="4949" y="1834"/>
                  <a:pt x="5004" y="1895"/>
                  <a:pt x="5057" y="1954"/>
                </a:cubicBezTo>
                <a:cubicBezTo>
                  <a:pt x="5123" y="2027"/>
                  <a:pt x="5191" y="2103"/>
                  <a:pt x="5243" y="2132"/>
                </a:cubicBezTo>
                <a:cubicBezTo>
                  <a:pt x="5698" y="2393"/>
                  <a:pt x="5957" y="2448"/>
                  <a:pt x="6094" y="2448"/>
                </a:cubicBezTo>
                <a:cubicBezTo>
                  <a:pt x="6209" y="2448"/>
                  <a:pt x="6290" y="2410"/>
                  <a:pt x="6335" y="2335"/>
                </a:cubicBezTo>
                <a:cubicBezTo>
                  <a:pt x="6357" y="2042"/>
                  <a:pt x="5749" y="1808"/>
                  <a:pt x="5520" y="1720"/>
                </a:cubicBezTo>
                <a:lnTo>
                  <a:pt x="5493" y="1709"/>
                </a:lnTo>
                <a:cubicBezTo>
                  <a:pt x="5332" y="1648"/>
                  <a:pt x="5194" y="1626"/>
                  <a:pt x="5066" y="1644"/>
                </a:cubicBezTo>
                <a:lnTo>
                  <a:pt x="5019" y="1650"/>
                </a:lnTo>
                <a:lnTo>
                  <a:pt x="5052" y="1615"/>
                </a:lnTo>
                <a:cubicBezTo>
                  <a:pt x="5114" y="1549"/>
                  <a:pt x="5175" y="1481"/>
                  <a:pt x="5234" y="1414"/>
                </a:cubicBezTo>
                <a:lnTo>
                  <a:pt x="5241" y="1406"/>
                </a:lnTo>
                <a:lnTo>
                  <a:pt x="5252" y="1409"/>
                </a:lnTo>
                <a:cubicBezTo>
                  <a:pt x="5281" y="1417"/>
                  <a:pt x="5310" y="1425"/>
                  <a:pt x="5339" y="1434"/>
                </a:cubicBezTo>
                <a:cubicBezTo>
                  <a:pt x="5426" y="1461"/>
                  <a:pt x="5517" y="1488"/>
                  <a:pt x="5615" y="1495"/>
                </a:cubicBezTo>
                <a:cubicBezTo>
                  <a:pt x="5856" y="1512"/>
                  <a:pt x="6124" y="1406"/>
                  <a:pt x="6304" y="1228"/>
                </a:cubicBezTo>
                <a:cubicBezTo>
                  <a:pt x="6312" y="1220"/>
                  <a:pt x="6321" y="1212"/>
                  <a:pt x="6331" y="1202"/>
                </a:cubicBezTo>
                <a:cubicBezTo>
                  <a:pt x="6416" y="1120"/>
                  <a:pt x="6593" y="950"/>
                  <a:pt x="6590" y="828"/>
                </a:cubicBezTo>
                <a:cubicBezTo>
                  <a:pt x="6589" y="798"/>
                  <a:pt x="6576" y="773"/>
                  <a:pt x="6552" y="752"/>
                </a:cubicBezTo>
                <a:cubicBezTo>
                  <a:pt x="6477" y="688"/>
                  <a:pt x="6353" y="674"/>
                  <a:pt x="6263" y="674"/>
                </a:cubicBezTo>
                <a:cubicBezTo>
                  <a:pt x="6219" y="674"/>
                  <a:pt x="6173" y="677"/>
                  <a:pt x="6127" y="683"/>
                </a:cubicBezTo>
                <a:cubicBezTo>
                  <a:pt x="5962" y="705"/>
                  <a:pt x="5777" y="766"/>
                  <a:pt x="5607" y="857"/>
                </a:cubicBezTo>
                <a:cubicBezTo>
                  <a:pt x="5367" y="985"/>
                  <a:pt x="5182" y="1200"/>
                  <a:pt x="5004" y="1408"/>
                </a:cubicBezTo>
                <a:cubicBezTo>
                  <a:pt x="4942" y="1480"/>
                  <a:pt x="4878" y="1554"/>
                  <a:pt x="4813" y="1624"/>
                </a:cubicBezTo>
                <a:lnTo>
                  <a:pt x="4787" y="1652"/>
                </a:lnTo>
                <a:lnTo>
                  <a:pt x="4780" y="1555"/>
                </a:lnTo>
                <a:lnTo>
                  <a:pt x="4783" y="1551"/>
                </a:lnTo>
                <a:cubicBezTo>
                  <a:pt x="4798" y="1526"/>
                  <a:pt x="4816" y="1498"/>
                  <a:pt x="4834" y="1470"/>
                </a:cubicBezTo>
                <a:cubicBezTo>
                  <a:pt x="4895" y="1374"/>
                  <a:pt x="4971" y="1254"/>
                  <a:pt x="4981" y="1209"/>
                </a:cubicBezTo>
                <a:cubicBezTo>
                  <a:pt x="4985" y="1175"/>
                  <a:pt x="4990" y="1140"/>
                  <a:pt x="4994" y="1104"/>
                </a:cubicBezTo>
                <a:cubicBezTo>
                  <a:pt x="5015" y="942"/>
                  <a:pt x="5037" y="774"/>
                  <a:pt x="5032" y="609"/>
                </a:cubicBezTo>
                <a:cubicBezTo>
                  <a:pt x="5026" y="418"/>
                  <a:pt x="4880" y="0"/>
                  <a:pt x="4738" y="0"/>
                </a:cubicBezTo>
                <a:cubicBezTo>
                  <a:pt x="4683" y="0"/>
                  <a:pt x="4628" y="63"/>
                  <a:pt x="4578" y="182"/>
                </a:cubicBezTo>
                <a:cubicBezTo>
                  <a:pt x="4428" y="542"/>
                  <a:pt x="4420" y="1020"/>
                  <a:pt x="4560" y="1345"/>
                </a:cubicBezTo>
                <a:cubicBezTo>
                  <a:pt x="4582" y="1396"/>
                  <a:pt x="4605" y="1437"/>
                  <a:pt x="4626" y="1472"/>
                </a:cubicBezTo>
                <a:lnTo>
                  <a:pt x="4628" y="1476"/>
                </a:lnTo>
                <a:lnTo>
                  <a:pt x="4648" y="1769"/>
                </a:lnTo>
                <a:cubicBezTo>
                  <a:pt x="4650" y="1797"/>
                  <a:pt x="4613" y="1834"/>
                  <a:pt x="4545" y="1892"/>
                </a:cubicBezTo>
                <a:cubicBezTo>
                  <a:pt x="4537" y="1899"/>
                  <a:pt x="4530" y="1905"/>
                  <a:pt x="4527" y="1909"/>
                </a:cubicBezTo>
                <a:cubicBezTo>
                  <a:pt x="4429" y="2002"/>
                  <a:pt x="4334" y="2085"/>
                  <a:pt x="4238" y="2163"/>
                </a:cubicBezTo>
                <a:lnTo>
                  <a:pt x="4215" y="2182"/>
                </a:lnTo>
                <a:lnTo>
                  <a:pt x="4197" y="2064"/>
                </a:lnTo>
                <a:lnTo>
                  <a:pt x="4203" y="2058"/>
                </a:lnTo>
                <a:cubicBezTo>
                  <a:pt x="4216" y="2043"/>
                  <a:pt x="4231" y="2029"/>
                  <a:pt x="4245" y="2015"/>
                </a:cubicBezTo>
                <a:cubicBezTo>
                  <a:pt x="4275" y="1985"/>
                  <a:pt x="4303" y="1957"/>
                  <a:pt x="4315" y="1935"/>
                </a:cubicBezTo>
                <a:cubicBezTo>
                  <a:pt x="4361" y="1827"/>
                  <a:pt x="4387" y="1697"/>
                  <a:pt x="4393" y="1540"/>
                </a:cubicBezTo>
                <a:cubicBezTo>
                  <a:pt x="4404" y="1270"/>
                  <a:pt x="4371" y="1001"/>
                  <a:pt x="4298" y="761"/>
                </a:cubicBezTo>
                <a:lnTo>
                  <a:pt x="4291" y="739"/>
                </a:lnTo>
                <a:cubicBezTo>
                  <a:pt x="4252" y="610"/>
                  <a:pt x="4149" y="266"/>
                  <a:pt x="3984" y="266"/>
                </a:cubicBezTo>
                <a:cubicBezTo>
                  <a:pt x="3962" y="266"/>
                  <a:pt x="3940" y="271"/>
                  <a:pt x="3918" y="283"/>
                </a:cubicBezTo>
                <a:cubicBezTo>
                  <a:pt x="3768" y="427"/>
                  <a:pt x="3749" y="630"/>
                  <a:pt x="3742" y="826"/>
                </a:cubicBezTo>
                <a:cubicBezTo>
                  <a:pt x="3733" y="1122"/>
                  <a:pt x="3739" y="1466"/>
                  <a:pt x="3860" y="1774"/>
                </a:cubicBezTo>
                <a:cubicBezTo>
                  <a:pt x="3882" y="1831"/>
                  <a:pt x="3928" y="1890"/>
                  <a:pt x="3977" y="1952"/>
                </a:cubicBezTo>
                <a:cubicBezTo>
                  <a:pt x="4000" y="1982"/>
                  <a:pt x="4024" y="2012"/>
                  <a:pt x="4045" y="2042"/>
                </a:cubicBezTo>
                <a:lnTo>
                  <a:pt x="4048" y="2046"/>
                </a:lnTo>
                <a:lnTo>
                  <a:pt x="4084" y="2286"/>
                </a:lnTo>
                <a:lnTo>
                  <a:pt x="4076" y="2293"/>
                </a:lnTo>
                <a:cubicBezTo>
                  <a:pt x="3908" y="2424"/>
                  <a:pt x="3713" y="2569"/>
                  <a:pt x="3480" y="2737"/>
                </a:cubicBezTo>
                <a:lnTo>
                  <a:pt x="3454" y="2756"/>
                </a:lnTo>
                <a:lnTo>
                  <a:pt x="3452" y="2655"/>
                </a:lnTo>
                <a:lnTo>
                  <a:pt x="3456" y="2650"/>
                </a:lnTo>
                <a:cubicBezTo>
                  <a:pt x="3473" y="2632"/>
                  <a:pt x="3491" y="2614"/>
                  <a:pt x="3510" y="2596"/>
                </a:cubicBezTo>
                <a:cubicBezTo>
                  <a:pt x="3558" y="2547"/>
                  <a:pt x="3609" y="2497"/>
                  <a:pt x="3625" y="2451"/>
                </a:cubicBezTo>
                <a:cubicBezTo>
                  <a:pt x="3664" y="2341"/>
                  <a:pt x="3686" y="2217"/>
                  <a:pt x="3691" y="2071"/>
                </a:cubicBezTo>
                <a:cubicBezTo>
                  <a:pt x="3701" y="1798"/>
                  <a:pt x="3668" y="1541"/>
                  <a:pt x="3594" y="1326"/>
                </a:cubicBezTo>
                <a:cubicBezTo>
                  <a:pt x="3544" y="1182"/>
                  <a:pt x="3391" y="926"/>
                  <a:pt x="3261" y="926"/>
                </a:cubicBezTo>
                <a:cubicBezTo>
                  <a:pt x="3213" y="926"/>
                  <a:pt x="3170" y="963"/>
                  <a:pt x="3134" y="1037"/>
                </a:cubicBezTo>
                <a:cubicBezTo>
                  <a:pt x="3043" y="1227"/>
                  <a:pt x="3040" y="1445"/>
                  <a:pt x="3037" y="1656"/>
                </a:cubicBezTo>
                <a:cubicBezTo>
                  <a:pt x="3036" y="1695"/>
                  <a:pt x="3036" y="1733"/>
                  <a:pt x="3035" y="1771"/>
                </a:cubicBezTo>
                <a:cubicBezTo>
                  <a:pt x="3020" y="2022"/>
                  <a:pt x="3100" y="2467"/>
                  <a:pt x="3289" y="2652"/>
                </a:cubicBezTo>
                <a:cubicBezTo>
                  <a:pt x="3292" y="2654"/>
                  <a:pt x="3295" y="2657"/>
                  <a:pt x="3297" y="2660"/>
                </a:cubicBezTo>
                <a:lnTo>
                  <a:pt x="3305" y="2668"/>
                </a:lnTo>
                <a:lnTo>
                  <a:pt x="3311" y="2859"/>
                </a:lnTo>
                <a:lnTo>
                  <a:pt x="3193" y="2944"/>
                </a:lnTo>
                <a:cubicBezTo>
                  <a:pt x="3066" y="3034"/>
                  <a:pt x="2967" y="3105"/>
                  <a:pt x="2917" y="3144"/>
                </a:cubicBezTo>
                <a:cubicBezTo>
                  <a:pt x="2911" y="3148"/>
                  <a:pt x="2826" y="3216"/>
                  <a:pt x="2689" y="3329"/>
                </a:cubicBezTo>
                <a:lnTo>
                  <a:pt x="2662" y="3351"/>
                </a:lnTo>
                <a:lnTo>
                  <a:pt x="2660" y="3285"/>
                </a:lnTo>
                <a:lnTo>
                  <a:pt x="2665" y="3280"/>
                </a:lnTo>
                <a:cubicBezTo>
                  <a:pt x="2693" y="3253"/>
                  <a:pt x="2727" y="3227"/>
                  <a:pt x="2762" y="3199"/>
                </a:cubicBezTo>
                <a:cubicBezTo>
                  <a:pt x="2832" y="3145"/>
                  <a:pt x="2904" y="3090"/>
                  <a:pt x="2923" y="3029"/>
                </a:cubicBezTo>
                <a:cubicBezTo>
                  <a:pt x="2984" y="2832"/>
                  <a:pt x="2986" y="2586"/>
                  <a:pt x="2979" y="2348"/>
                </a:cubicBezTo>
                <a:cubicBezTo>
                  <a:pt x="2972" y="2131"/>
                  <a:pt x="2833" y="1593"/>
                  <a:pt x="2648" y="1593"/>
                </a:cubicBezTo>
                <a:cubicBezTo>
                  <a:pt x="2588" y="1593"/>
                  <a:pt x="2524" y="1649"/>
                  <a:pt x="2459" y="1759"/>
                </a:cubicBezTo>
                <a:cubicBezTo>
                  <a:pt x="2455" y="1765"/>
                  <a:pt x="2096" y="2406"/>
                  <a:pt x="2419" y="3050"/>
                </a:cubicBezTo>
                <a:cubicBezTo>
                  <a:pt x="2430" y="3072"/>
                  <a:pt x="2440" y="3092"/>
                  <a:pt x="2449" y="3111"/>
                </a:cubicBezTo>
                <a:cubicBezTo>
                  <a:pt x="2471" y="3156"/>
                  <a:pt x="2490" y="3194"/>
                  <a:pt x="2509" y="3226"/>
                </a:cubicBezTo>
                <a:lnTo>
                  <a:pt x="2512" y="3230"/>
                </a:lnTo>
                <a:lnTo>
                  <a:pt x="2519" y="3471"/>
                </a:lnTo>
                <a:lnTo>
                  <a:pt x="2513" y="3476"/>
                </a:lnTo>
                <a:cubicBezTo>
                  <a:pt x="2382" y="3586"/>
                  <a:pt x="2251" y="3699"/>
                  <a:pt x="2123" y="3811"/>
                </a:cubicBezTo>
                <a:cubicBezTo>
                  <a:pt x="2071" y="3847"/>
                  <a:pt x="2022" y="3879"/>
                  <a:pt x="1974" y="3909"/>
                </a:cubicBezTo>
                <a:lnTo>
                  <a:pt x="1945" y="3927"/>
                </a:lnTo>
                <a:lnTo>
                  <a:pt x="1948" y="3893"/>
                </a:lnTo>
                <a:cubicBezTo>
                  <a:pt x="1952" y="3860"/>
                  <a:pt x="1955" y="3827"/>
                  <a:pt x="1957" y="3794"/>
                </a:cubicBezTo>
                <a:lnTo>
                  <a:pt x="1957" y="3788"/>
                </a:lnTo>
                <a:lnTo>
                  <a:pt x="1962" y="3783"/>
                </a:lnTo>
                <a:cubicBezTo>
                  <a:pt x="1984" y="3761"/>
                  <a:pt x="2013" y="3738"/>
                  <a:pt x="2043" y="3713"/>
                </a:cubicBezTo>
                <a:cubicBezTo>
                  <a:pt x="2154" y="3621"/>
                  <a:pt x="2291" y="3506"/>
                  <a:pt x="2285" y="3372"/>
                </a:cubicBezTo>
                <a:cubicBezTo>
                  <a:pt x="2272" y="3123"/>
                  <a:pt x="2253" y="2858"/>
                  <a:pt x="2194" y="2607"/>
                </a:cubicBezTo>
                <a:cubicBezTo>
                  <a:pt x="2164" y="2481"/>
                  <a:pt x="2128" y="2351"/>
                  <a:pt x="2048" y="2263"/>
                </a:cubicBezTo>
                <a:cubicBezTo>
                  <a:pt x="1992" y="2203"/>
                  <a:pt x="1949" y="2160"/>
                  <a:pt x="1900" y="2160"/>
                </a:cubicBezTo>
                <a:cubicBezTo>
                  <a:pt x="1856" y="2160"/>
                  <a:pt x="1805" y="2194"/>
                  <a:pt x="1740" y="2267"/>
                </a:cubicBezTo>
                <a:cubicBezTo>
                  <a:pt x="1683" y="2331"/>
                  <a:pt x="1635" y="2418"/>
                  <a:pt x="1612" y="2476"/>
                </a:cubicBezTo>
                <a:cubicBezTo>
                  <a:pt x="1521" y="2712"/>
                  <a:pt x="1531" y="3137"/>
                  <a:pt x="1550" y="3306"/>
                </a:cubicBezTo>
                <a:cubicBezTo>
                  <a:pt x="1569" y="3475"/>
                  <a:pt x="1611" y="3599"/>
                  <a:pt x="1683" y="3696"/>
                </a:cubicBezTo>
                <a:cubicBezTo>
                  <a:pt x="1710" y="3732"/>
                  <a:pt x="1739" y="3752"/>
                  <a:pt x="1766" y="3771"/>
                </a:cubicBezTo>
                <a:cubicBezTo>
                  <a:pt x="1779" y="3780"/>
                  <a:pt x="1791" y="3789"/>
                  <a:pt x="1803" y="3799"/>
                </a:cubicBezTo>
                <a:lnTo>
                  <a:pt x="1809" y="3804"/>
                </a:lnTo>
                <a:lnTo>
                  <a:pt x="1808" y="3813"/>
                </a:lnTo>
                <a:cubicBezTo>
                  <a:pt x="1802" y="3910"/>
                  <a:pt x="1789" y="4001"/>
                  <a:pt x="1770" y="4091"/>
                </a:cubicBezTo>
                <a:lnTo>
                  <a:pt x="1770" y="4095"/>
                </a:lnTo>
                <a:lnTo>
                  <a:pt x="1766" y="4099"/>
                </a:lnTo>
                <a:cubicBezTo>
                  <a:pt x="1697" y="4174"/>
                  <a:pt x="1598" y="4250"/>
                  <a:pt x="1520" y="4311"/>
                </a:cubicBezTo>
                <a:cubicBezTo>
                  <a:pt x="1475" y="4346"/>
                  <a:pt x="1437" y="4376"/>
                  <a:pt x="1412" y="4398"/>
                </a:cubicBezTo>
                <a:lnTo>
                  <a:pt x="1356" y="4450"/>
                </a:lnTo>
                <a:lnTo>
                  <a:pt x="1385" y="4379"/>
                </a:lnTo>
                <a:cubicBezTo>
                  <a:pt x="1488" y="4124"/>
                  <a:pt x="1526" y="3567"/>
                  <a:pt x="1355" y="3241"/>
                </a:cubicBezTo>
                <a:cubicBezTo>
                  <a:pt x="1283" y="3106"/>
                  <a:pt x="1183" y="3023"/>
                  <a:pt x="1057" y="2994"/>
                </a:cubicBezTo>
                <a:cubicBezTo>
                  <a:pt x="972" y="2975"/>
                  <a:pt x="903" y="3002"/>
                  <a:pt x="849" y="3073"/>
                </a:cubicBezTo>
                <a:cubicBezTo>
                  <a:pt x="667" y="3318"/>
                  <a:pt x="724" y="3980"/>
                  <a:pt x="776" y="4154"/>
                </a:cubicBezTo>
                <a:cubicBezTo>
                  <a:pt x="804" y="4251"/>
                  <a:pt x="883" y="4327"/>
                  <a:pt x="959" y="4400"/>
                </a:cubicBezTo>
                <a:cubicBezTo>
                  <a:pt x="1041" y="4479"/>
                  <a:pt x="1119" y="4553"/>
                  <a:pt x="1120" y="4645"/>
                </a:cubicBezTo>
                <a:cubicBezTo>
                  <a:pt x="1121" y="4692"/>
                  <a:pt x="1090" y="4757"/>
                  <a:pt x="1025" y="4842"/>
                </a:cubicBezTo>
                <a:cubicBezTo>
                  <a:pt x="993" y="4875"/>
                  <a:pt x="699" y="5213"/>
                  <a:pt x="439" y="5512"/>
                </a:cubicBezTo>
                <a:cubicBezTo>
                  <a:pt x="241" y="5740"/>
                  <a:pt x="52" y="5957"/>
                  <a:pt x="0" y="6015"/>
                </a:cubicBezTo>
                <a:lnTo>
                  <a:pt x="115" y="6120"/>
                </a:lnTo>
                <a:cubicBezTo>
                  <a:pt x="176" y="6053"/>
                  <a:pt x="358" y="5846"/>
                  <a:pt x="568" y="5608"/>
                </a:cubicBezTo>
                <a:close/>
              </a:path>
            </a:pathLst>
          </a:custGeom>
          <a:solidFill>
            <a:srgbClr val="02203B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lover_93711">
            <a:extLst>
              <a:ext uri="{FF2B5EF4-FFF2-40B4-BE49-F238E27FC236}">
                <a16:creationId xmlns:a16="http://schemas.microsoft.com/office/drawing/2014/main" xmlns="" id="{F4F820FB-BC8F-4383-BD0E-064DC68514FA}"/>
              </a:ext>
            </a:extLst>
          </p:cNvPr>
          <p:cNvSpPr/>
          <p:nvPr/>
        </p:nvSpPr>
        <p:spPr>
          <a:xfrm rot="19395010">
            <a:off x="4172798" y="475919"/>
            <a:ext cx="1611203" cy="232663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298B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ypress_112846">
            <a:extLst>
              <a:ext uri="{FF2B5EF4-FFF2-40B4-BE49-F238E27FC236}">
                <a16:creationId xmlns:a16="http://schemas.microsoft.com/office/drawing/2014/main" xmlns="" id="{0D2EEDA5-44C6-405D-BB0C-EB4AA2F9987C}"/>
              </a:ext>
            </a:extLst>
          </p:cNvPr>
          <p:cNvSpPr/>
          <p:nvPr/>
        </p:nvSpPr>
        <p:spPr>
          <a:xfrm>
            <a:off x="11315584" y="-885188"/>
            <a:ext cx="2326637" cy="210349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190" h="5427">
                <a:moveTo>
                  <a:pt x="6180" y="2962"/>
                </a:moveTo>
                <a:cubicBezTo>
                  <a:pt x="6170" y="2908"/>
                  <a:pt x="6118" y="2872"/>
                  <a:pt x="6063" y="2882"/>
                </a:cubicBezTo>
                <a:cubicBezTo>
                  <a:pt x="5933" y="2906"/>
                  <a:pt x="5802" y="2935"/>
                  <a:pt x="5671" y="2969"/>
                </a:cubicBezTo>
                <a:cubicBezTo>
                  <a:pt x="5704" y="2875"/>
                  <a:pt x="5767" y="2779"/>
                  <a:pt x="5819" y="2742"/>
                </a:cubicBezTo>
                <a:cubicBezTo>
                  <a:pt x="5864" y="2710"/>
                  <a:pt x="5875" y="2647"/>
                  <a:pt x="5843" y="2602"/>
                </a:cubicBezTo>
                <a:cubicBezTo>
                  <a:pt x="5811" y="2557"/>
                  <a:pt x="5748" y="2547"/>
                  <a:pt x="5703" y="2579"/>
                </a:cubicBezTo>
                <a:cubicBezTo>
                  <a:pt x="5594" y="2657"/>
                  <a:pt x="5473" y="2852"/>
                  <a:pt x="5452" y="3031"/>
                </a:cubicBezTo>
                <a:cubicBezTo>
                  <a:pt x="5376" y="3054"/>
                  <a:pt x="5301" y="3079"/>
                  <a:pt x="5227" y="3105"/>
                </a:cubicBezTo>
                <a:cubicBezTo>
                  <a:pt x="5244" y="2959"/>
                  <a:pt x="5303" y="2833"/>
                  <a:pt x="5405" y="2731"/>
                </a:cubicBezTo>
                <a:cubicBezTo>
                  <a:pt x="5444" y="2692"/>
                  <a:pt x="5444" y="2629"/>
                  <a:pt x="5405" y="2590"/>
                </a:cubicBezTo>
                <a:cubicBezTo>
                  <a:pt x="5366" y="2551"/>
                  <a:pt x="5303" y="2551"/>
                  <a:pt x="5264" y="2590"/>
                </a:cubicBezTo>
                <a:cubicBezTo>
                  <a:pt x="5108" y="2745"/>
                  <a:pt x="5025" y="2950"/>
                  <a:pt x="5022" y="3181"/>
                </a:cubicBezTo>
                <a:cubicBezTo>
                  <a:pt x="4949" y="3209"/>
                  <a:pt x="4877" y="3239"/>
                  <a:pt x="4804" y="3270"/>
                </a:cubicBezTo>
                <a:cubicBezTo>
                  <a:pt x="4825" y="3111"/>
                  <a:pt x="4874" y="2961"/>
                  <a:pt x="4894" y="2911"/>
                </a:cubicBezTo>
                <a:cubicBezTo>
                  <a:pt x="4915" y="2860"/>
                  <a:pt x="4890" y="2801"/>
                  <a:pt x="4839" y="2781"/>
                </a:cubicBezTo>
                <a:cubicBezTo>
                  <a:pt x="4787" y="2760"/>
                  <a:pt x="4729" y="2785"/>
                  <a:pt x="4709" y="2837"/>
                </a:cubicBezTo>
                <a:cubicBezTo>
                  <a:pt x="4679" y="2911"/>
                  <a:pt x="4604" y="3143"/>
                  <a:pt x="4596" y="3365"/>
                </a:cubicBezTo>
                <a:cubicBezTo>
                  <a:pt x="4447" y="3436"/>
                  <a:pt x="4299" y="3513"/>
                  <a:pt x="4152" y="3597"/>
                </a:cubicBezTo>
                <a:cubicBezTo>
                  <a:pt x="4158" y="3294"/>
                  <a:pt x="4254" y="3017"/>
                  <a:pt x="4256" y="3014"/>
                </a:cubicBezTo>
                <a:cubicBezTo>
                  <a:pt x="4274" y="2962"/>
                  <a:pt x="4247" y="2905"/>
                  <a:pt x="4195" y="2886"/>
                </a:cubicBezTo>
                <a:cubicBezTo>
                  <a:pt x="4143" y="2868"/>
                  <a:pt x="4086" y="2895"/>
                  <a:pt x="4067" y="2947"/>
                </a:cubicBezTo>
                <a:cubicBezTo>
                  <a:pt x="4062" y="2962"/>
                  <a:pt x="3932" y="3331"/>
                  <a:pt x="3954" y="3713"/>
                </a:cubicBezTo>
                <a:cubicBezTo>
                  <a:pt x="3627" y="3913"/>
                  <a:pt x="3370" y="4105"/>
                  <a:pt x="3202" y="4244"/>
                </a:cubicBezTo>
                <a:cubicBezTo>
                  <a:pt x="3250" y="4063"/>
                  <a:pt x="3310" y="3884"/>
                  <a:pt x="3383" y="3708"/>
                </a:cubicBezTo>
                <a:cubicBezTo>
                  <a:pt x="3533" y="3662"/>
                  <a:pt x="3702" y="3715"/>
                  <a:pt x="3704" y="3715"/>
                </a:cubicBezTo>
                <a:cubicBezTo>
                  <a:pt x="3756" y="3733"/>
                  <a:pt x="3813" y="3704"/>
                  <a:pt x="3830" y="3652"/>
                </a:cubicBezTo>
                <a:cubicBezTo>
                  <a:pt x="3847" y="3599"/>
                  <a:pt x="3818" y="3543"/>
                  <a:pt x="3766" y="3525"/>
                </a:cubicBezTo>
                <a:cubicBezTo>
                  <a:pt x="3759" y="3523"/>
                  <a:pt x="3633" y="3483"/>
                  <a:pt x="3481" y="3490"/>
                </a:cubicBezTo>
                <a:cubicBezTo>
                  <a:pt x="3600" y="3245"/>
                  <a:pt x="3743" y="3006"/>
                  <a:pt x="3912" y="2776"/>
                </a:cubicBezTo>
                <a:cubicBezTo>
                  <a:pt x="3919" y="2767"/>
                  <a:pt x="3926" y="2757"/>
                  <a:pt x="3933" y="2748"/>
                </a:cubicBezTo>
                <a:cubicBezTo>
                  <a:pt x="4020" y="2718"/>
                  <a:pt x="4153" y="2693"/>
                  <a:pt x="4344" y="2755"/>
                </a:cubicBezTo>
                <a:cubicBezTo>
                  <a:pt x="4396" y="2773"/>
                  <a:pt x="4453" y="2744"/>
                  <a:pt x="4470" y="2691"/>
                </a:cubicBezTo>
                <a:cubicBezTo>
                  <a:pt x="4487" y="2639"/>
                  <a:pt x="4458" y="2582"/>
                  <a:pt x="4406" y="2565"/>
                </a:cubicBezTo>
                <a:cubicBezTo>
                  <a:pt x="4306" y="2533"/>
                  <a:pt x="4210" y="2517"/>
                  <a:pt x="4116" y="2517"/>
                </a:cubicBezTo>
                <a:cubicBezTo>
                  <a:pt x="4320" y="2277"/>
                  <a:pt x="4515" y="2096"/>
                  <a:pt x="4649" y="1993"/>
                </a:cubicBezTo>
                <a:cubicBezTo>
                  <a:pt x="4693" y="1960"/>
                  <a:pt x="4701" y="1897"/>
                  <a:pt x="4668" y="1853"/>
                </a:cubicBezTo>
                <a:cubicBezTo>
                  <a:pt x="4634" y="1809"/>
                  <a:pt x="4571" y="1801"/>
                  <a:pt x="4527" y="1834"/>
                </a:cubicBezTo>
                <a:cubicBezTo>
                  <a:pt x="4412" y="1922"/>
                  <a:pt x="4269" y="2050"/>
                  <a:pt x="4116" y="2214"/>
                </a:cubicBezTo>
                <a:cubicBezTo>
                  <a:pt x="4097" y="2165"/>
                  <a:pt x="4068" y="2112"/>
                  <a:pt x="4023" y="2061"/>
                </a:cubicBezTo>
                <a:cubicBezTo>
                  <a:pt x="3986" y="2019"/>
                  <a:pt x="3923" y="2016"/>
                  <a:pt x="3882" y="2052"/>
                </a:cubicBezTo>
                <a:cubicBezTo>
                  <a:pt x="3840" y="2089"/>
                  <a:pt x="3837" y="2152"/>
                  <a:pt x="3873" y="2193"/>
                </a:cubicBezTo>
                <a:cubicBezTo>
                  <a:pt x="3940" y="2269"/>
                  <a:pt x="3949" y="2349"/>
                  <a:pt x="3950" y="2402"/>
                </a:cubicBezTo>
                <a:cubicBezTo>
                  <a:pt x="3681" y="2723"/>
                  <a:pt x="3401" y="3143"/>
                  <a:pt x="3195" y="3641"/>
                </a:cubicBezTo>
                <a:lnTo>
                  <a:pt x="3195" y="2907"/>
                </a:lnTo>
                <a:cubicBezTo>
                  <a:pt x="3268" y="2807"/>
                  <a:pt x="3347" y="2682"/>
                  <a:pt x="3424" y="2545"/>
                </a:cubicBezTo>
                <a:cubicBezTo>
                  <a:pt x="3426" y="2543"/>
                  <a:pt x="3429" y="2542"/>
                  <a:pt x="3431" y="2541"/>
                </a:cubicBezTo>
                <a:cubicBezTo>
                  <a:pt x="3438" y="2537"/>
                  <a:pt x="3488" y="2517"/>
                  <a:pt x="3605" y="2544"/>
                </a:cubicBezTo>
                <a:cubicBezTo>
                  <a:pt x="3659" y="2557"/>
                  <a:pt x="3713" y="2524"/>
                  <a:pt x="3725" y="2470"/>
                </a:cubicBezTo>
                <a:cubicBezTo>
                  <a:pt x="3738" y="2416"/>
                  <a:pt x="3705" y="2362"/>
                  <a:pt x="3651" y="2350"/>
                </a:cubicBezTo>
                <a:cubicBezTo>
                  <a:pt x="3610" y="2340"/>
                  <a:pt x="3573" y="2334"/>
                  <a:pt x="3540" y="2332"/>
                </a:cubicBezTo>
                <a:cubicBezTo>
                  <a:pt x="3600" y="2217"/>
                  <a:pt x="3657" y="2100"/>
                  <a:pt x="3709" y="1987"/>
                </a:cubicBezTo>
                <a:cubicBezTo>
                  <a:pt x="3777" y="1959"/>
                  <a:pt x="3927" y="1904"/>
                  <a:pt x="4052" y="1907"/>
                </a:cubicBezTo>
                <a:cubicBezTo>
                  <a:pt x="4053" y="1907"/>
                  <a:pt x="4054" y="1907"/>
                  <a:pt x="4055" y="1907"/>
                </a:cubicBezTo>
                <a:cubicBezTo>
                  <a:pt x="4109" y="1907"/>
                  <a:pt x="4153" y="1864"/>
                  <a:pt x="4155" y="1809"/>
                </a:cubicBezTo>
                <a:cubicBezTo>
                  <a:pt x="4156" y="1754"/>
                  <a:pt x="4112" y="1708"/>
                  <a:pt x="4057" y="1707"/>
                </a:cubicBezTo>
                <a:cubicBezTo>
                  <a:pt x="3977" y="1705"/>
                  <a:pt x="3893" y="1720"/>
                  <a:pt x="3818" y="1740"/>
                </a:cubicBezTo>
                <a:cubicBezTo>
                  <a:pt x="3875" y="1603"/>
                  <a:pt x="3917" y="1486"/>
                  <a:pt x="3938" y="1406"/>
                </a:cubicBezTo>
                <a:cubicBezTo>
                  <a:pt x="3952" y="1352"/>
                  <a:pt x="3920" y="1298"/>
                  <a:pt x="3867" y="1284"/>
                </a:cubicBezTo>
                <a:cubicBezTo>
                  <a:pt x="3813" y="1270"/>
                  <a:pt x="3759" y="1302"/>
                  <a:pt x="3745" y="1355"/>
                </a:cubicBezTo>
                <a:cubicBezTo>
                  <a:pt x="3727" y="1424"/>
                  <a:pt x="3691" y="1524"/>
                  <a:pt x="3643" y="1641"/>
                </a:cubicBezTo>
                <a:lnTo>
                  <a:pt x="3616" y="1562"/>
                </a:lnTo>
                <a:cubicBezTo>
                  <a:pt x="3599" y="1510"/>
                  <a:pt x="3542" y="1481"/>
                  <a:pt x="3490" y="1499"/>
                </a:cubicBezTo>
                <a:cubicBezTo>
                  <a:pt x="3437" y="1516"/>
                  <a:pt x="3409" y="1573"/>
                  <a:pt x="3427" y="1625"/>
                </a:cubicBezTo>
                <a:lnTo>
                  <a:pt x="3523" y="1914"/>
                </a:lnTo>
                <a:cubicBezTo>
                  <a:pt x="3425" y="2124"/>
                  <a:pt x="3308" y="2351"/>
                  <a:pt x="3195" y="2542"/>
                </a:cubicBezTo>
                <a:lnTo>
                  <a:pt x="3195" y="1539"/>
                </a:lnTo>
                <a:cubicBezTo>
                  <a:pt x="3495" y="1321"/>
                  <a:pt x="3671" y="945"/>
                  <a:pt x="3724" y="769"/>
                </a:cubicBezTo>
                <a:cubicBezTo>
                  <a:pt x="3740" y="716"/>
                  <a:pt x="3710" y="660"/>
                  <a:pt x="3657" y="645"/>
                </a:cubicBezTo>
                <a:cubicBezTo>
                  <a:pt x="3604" y="629"/>
                  <a:pt x="3548" y="659"/>
                  <a:pt x="3532" y="712"/>
                </a:cubicBezTo>
                <a:cubicBezTo>
                  <a:pt x="3501" y="816"/>
                  <a:pt x="3389" y="1080"/>
                  <a:pt x="3195" y="1276"/>
                </a:cubicBezTo>
                <a:lnTo>
                  <a:pt x="3195" y="750"/>
                </a:lnTo>
                <a:cubicBezTo>
                  <a:pt x="3204" y="708"/>
                  <a:pt x="3260" y="488"/>
                  <a:pt x="3454" y="406"/>
                </a:cubicBezTo>
                <a:cubicBezTo>
                  <a:pt x="3505" y="384"/>
                  <a:pt x="3528" y="325"/>
                  <a:pt x="3507" y="275"/>
                </a:cubicBezTo>
                <a:cubicBezTo>
                  <a:pt x="3485" y="224"/>
                  <a:pt x="3427" y="200"/>
                  <a:pt x="3376" y="222"/>
                </a:cubicBezTo>
                <a:cubicBezTo>
                  <a:pt x="3303" y="253"/>
                  <a:pt x="3243" y="296"/>
                  <a:pt x="3195" y="344"/>
                </a:cubicBezTo>
                <a:lnTo>
                  <a:pt x="3195" y="100"/>
                </a:lnTo>
                <a:cubicBezTo>
                  <a:pt x="3195" y="45"/>
                  <a:pt x="3150" y="0"/>
                  <a:pt x="3095" y="0"/>
                </a:cubicBezTo>
                <a:cubicBezTo>
                  <a:pt x="3040" y="0"/>
                  <a:pt x="2995" y="45"/>
                  <a:pt x="2995" y="100"/>
                </a:cubicBezTo>
                <a:lnTo>
                  <a:pt x="2995" y="344"/>
                </a:lnTo>
                <a:cubicBezTo>
                  <a:pt x="2946" y="296"/>
                  <a:pt x="2887" y="253"/>
                  <a:pt x="2814" y="222"/>
                </a:cubicBezTo>
                <a:cubicBezTo>
                  <a:pt x="2763" y="200"/>
                  <a:pt x="2704" y="224"/>
                  <a:pt x="2683" y="275"/>
                </a:cubicBezTo>
                <a:cubicBezTo>
                  <a:pt x="2661" y="325"/>
                  <a:pt x="2685" y="384"/>
                  <a:pt x="2736" y="406"/>
                </a:cubicBezTo>
                <a:cubicBezTo>
                  <a:pt x="2928" y="487"/>
                  <a:pt x="2985" y="708"/>
                  <a:pt x="2995" y="750"/>
                </a:cubicBezTo>
                <a:lnTo>
                  <a:pt x="2995" y="1276"/>
                </a:lnTo>
                <a:cubicBezTo>
                  <a:pt x="2801" y="1080"/>
                  <a:pt x="2688" y="816"/>
                  <a:pt x="2657" y="712"/>
                </a:cubicBezTo>
                <a:cubicBezTo>
                  <a:pt x="2641" y="659"/>
                  <a:pt x="2586" y="629"/>
                  <a:pt x="2533" y="645"/>
                </a:cubicBezTo>
                <a:cubicBezTo>
                  <a:pt x="2480" y="660"/>
                  <a:pt x="2450" y="716"/>
                  <a:pt x="2466" y="769"/>
                </a:cubicBezTo>
                <a:cubicBezTo>
                  <a:pt x="2518" y="945"/>
                  <a:pt x="2695" y="1321"/>
                  <a:pt x="2995" y="1539"/>
                </a:cubicBezTo>
                <a:lnTo>
                  <a:pt x="2995" y="2542"/>
                </a:lnTo>
                <a:cubicBezTo>
                  <a:pt x="2881" y="2351"/>
                  <a:pt x="2764" y="2124"/>
                  <a:pt x="2667" y="1914"/>
                </a:cubicBezTo>
                <a:lnTo>
                  <a:pt x="2763" y="1625"/>
                </a:lnTo>
                <a:cubicBezTo>
                  <a:pt x="2780" y="1573"/>
                  <a:pt x="2752" y="1516"/>
                  <a:pt x="2700" y="1499"/>
                </a:cubicBezTo>
                <a:cubicBezTo>
                  <a:pt x="2647" y="1481"/>
                  <a:pt x="2591" y="1510"/>
                  <a:pt x="2573" y="1562"/>
                </a:cubicBezTo>
                <a:lnTo>
                  <a:pt x="2547" y="1641"/>
                </a:lnTo>
                <a:cubicBezTo>
                  <a:pt x="2499" y="1524"/>
                  <a:pt x="2463" y="1424"/>
                  <a:pt x="2445" y="1355"/>
                </a:cubicBezTo>
                <a:cubicBezTo>
                  <a:pt x="2431" y="1302"/>
                  <a:pt x="2376" y="1270"/>
                  <a:pt x="2323" y="1284"/>
                </a:cubicBezTo>
                <a:cubicBezTo>
                  <a:pt x="2269" y="1298"/>
                  <a:pt x="2237" y="1352"/>
                  <a:pt x="2251" y="1406"/>
                </a:cubicBezTo>
                <a:cubicBezTo>
                  <a:pt x="2272" y="1485"/>
                  <a:pt x="2315" y="1603"/>
                  <a:pt x="2372" y="1740"/>
                </a:cubicBezTo>
                <a:cubicBezTo>
                  <a:pt x="2297" y="1720"/>
                  <a:pt x="2213" y="1705"/>
                  <a:pt x="2133" y="1707"/>
                </a:cubicBezTo>
                <a:cubicBezTo>
                  <a:pt x="2077" y="1708"/>
                  <a:pt x="2034" y="1754"/>
                  <a:pt x="2035" y="1809"/>
                </a:cubicBezTo>
                <a:cubicBezTo>
                  <a:pt x="2036" y="1865"/>
                  <a:pt x="2081" y="1908"/>
                  <a:pt x="2137" y="1907"/>
                </a:cubicBezTo>
                <a:cubicBezTo>
                  <a:pt x="2140" y="1907"/>
                  <a:pt x="2143" y="1907"/>
                  <a:pt x="2147" y="1907"/>
                </a:cubicBezTo>
                <a:cubicBezTo>
                  <a:pt x="2271" y="1907"/>
                  <a:pt x="2414" y="1960"/>
                  <a:pt x="2481" y="1987"/>
                </a:cubicBezTo>
                <a:cubicBezTo>
                  <a:pt x="2532" y="2100"/>
                  <a:pt x="2590" y="2217"/>
                  <a:pt x="2650" y="2332"/>
                </a:cubicBezTo>
                <a:cubicBezTo>
                  <a:pt x="2617" y="2334"/>
                  <a:pt x="2580" y="2340"/>
                  <a:pt x="2538" y="2350"/>
                </a:cubicBezTo>
                <a:cubicBezTo>
                  <a:pt x="2485" y="2362"/>
                  <a:pt x="2451" y="2416"/>
                  <a:pt x="2464" y="2470"/>
                </a:cubicBezTo>
                <a:cubicBezTo>
                  <a:pt x="2477" y="2524"/>
                  <a:pt x="2531" y="2557"/>
                  <a:pt x="2585" y="2544"/>
                </a:cubicBezTo>
                <a:cubicBezTo>
                  <a:pt x="2702" y="2516"/>
                  <a:pt x="2751" y="2537"/>
                  <a:pt x="2758" y="2541"/>
                </a:cubicBezTo>
                <a:cubicBezTo>
                  <a:pt x="2761" y="2542"/>
                  <a:pt x="2763" y="2543"/>
                  <a:pt x="2765" y="2545"/>
                </a:cubicBezTo>
                <a:cubicBezTo>
                  <a:pt x="2843" y="2682"/>
                  <a:pt x="2921" y="2807"/>
                  <a:pt x="2995" y="2907"/>
                </a:cubicBezTo>
                <a:lnTo>
                  <a:pt x="2995" y="3641"/>
                </a:lnTo>
                <a:cubicBezTo>
                  <a:pt x="2789" y="3143"/>
                  <a:pt x="2508" y="2723"/>
                  <a:pt x="2239" y="2402"/>
                </a:cubicBezTo>
                <a:cubicBezTo>
                  <a:pt x="2241" y="2349"/>
                  <a:pt x="2250" y="2269"/>
                  <a:pt x="2316" y="2193"/>
                </a:cubicBezTo>
                <a:cubicBezTo>
                  <a:pt x="2353" y="2152"/>
                  <a:pt x="2349" y="2089"/>
                  <a:pt x="2308" y="2052"/>
                </a:cubicBezTo>
                <a:cubicBezTo>
                  <a:pt x="2266" y="2016"/>
                  <a:pt x="2203" y="2019"/>
                  <a:pt x="2167" y="2061"/>
                </a:cubicBezTo>
                <a:cubicBezTo>
                  <a:pt x="2121" y="2112"/>
                  <a:pt x="2092" y="2165"/>
                  <a:pt x="2073" y="2214"/>
                </a:cubicBezTo>
                <a:cubicBezTo>
                  <a:pt x="1920" y="2050"/>
                  <a:pt x="1778" y="1922"/>
                  <a:pt x="1662" y="1834"/>
                </a:cubicBezTo>
                <a:cubicBezTo>
                  <a:pt x="1618" y="1801"/>
                  <a:pt x="1556" y="1809"/>
                  <a:pt x="1522" y="1853"/>
                </a:cubicBezTo>
                <a:cubicBezTo>
                  <a:pt x="1489" y="1897"/>
                  <a:pt x="1497" y="1960"/>
                  <a:pt x="1541" y="1993"/>
                </a:cubicBezTo>
                <a:cubicBezTo>
                  <a:pt x="1675" y="2096"/>
                  <a:pt x="1870" y="2277"/>
                  <a:pt x="2073" y="2517"/>
                </a:cubicBezTo>
                <a:cubicBezTo>
                  <a:pt x="1980" y="2517"/>
                  <a:pt x="1884" y="2533"/>
                  <a:pt x="1784" y="2565"/>
                </a:cubicBezTo>
                <a:cubicBezTo>
                  <a:pt x="1731" y="2582"/>
                  <a:pt x="1703" y="2639"/>
                  <a:pt x="1720" y="2691"/>
                </a:cubicBezTo>
                <a:cubicBezTo>
                  <a:pt x="1737" y="2744"/>
                  <a:pt x="1793" y="2773"/>
                  <a:pt x="1846" y="2755"/>
                </a:cubicBezTo>
                <a:cubicBezTo>
                  <a:pt x="2037" y="2693"/>
                  <a:pt x="2169" y="2718"/>
                  <a:pt x="2256" y="2748"/>
                </a:cubicBezTo>
                <a:cubicBezTo>
                  <a:pt x="2263" y="2757"/>
                  <a:pt x="2270" y="2767"/>
                  <a:pt x="2278" y="2776"/>
                </a:cubicBezTo>
                <a:cubicBezTo>
                  <a:pt x="2446" y="3006"/>
                  <a:pt x="2590" y="3245"/>
                  <a:pt x="2709" y="3490"/>
                </a:cubicBezTo>
                <a:cubicBezTo>
                  <a:pt x="2557" y="3483"/>
                  <a:pt x="2431" y="3523"/>
                  <a:pt x="2424" y="3525"/>
                </a:cubicBezTo>
                <a:cubicBezTo>
                  <a:pt x="2371" y="3543"/>
                  <a:pt x="2343" y="3599"/>
                  <a:pt x="2360" y="3652"/>
                </a:cubicBezTo>
                <a:cubicBezTo>
                  <a:pt x="2377" y="3704"/>
                  <a:pt x="2434" y="3733"/>
                  <a:pt x="2486" y="3715"/>
                </a:cubicBezTo>
                <a:cubicBezTo>
                  <a:pt x="2488" y="3715"/>
                  <a:pt x="2657" y="3662"/>
                  <a:pt x="2807" y="3708"/>
                </a:cubicBezTo>
                <a:cubicBezTo>
                  <a:pt x="2880" y="3884"/>
                  <a:pt x="2940" y="4063"/>
                  <a:pt x="2987" y="4244"/>
                </a:cubicBezTo>
                <a:cubicBezTo>
                  <a:pt x="2820" y="4105"/>
                  <a:pt x="2562" y="3912"/>
                  <a:pt x="2236" y="3713"/>
                </a:cubicBezTo>
                <a:cubicBezTo>
                  <a:pt x="2258" y="3331"/>
                  <a:pt x="2128" y="2962"/>
                  <a:pt x="2122" y="2947"/>
                </a:cubicBezTo>
                <a:cubicBezTo>
                  <a:pt x="2104" y="2895"/>
                  <a:pt x="2047" y="2868"/>
                  <a:pt x="1995" y="2886"/>
                </a:cubicBezTo>
                <a:cubicBezTo>
                  <a:pt x="1943" y="2905"/>
                  <a:pt x="1916" y="2962"/>
                  <a:pt x="1934" y="3014"/>
                </a:cubicBezTo>
                <a:cubicBezTo>
                  <a:pt x="1935" y="3017"/>
                  <a:pt x="2032" y="3294"/>
                  <a:pt x="2038" y="3597"/>
                </a:cubicBezTo>
                <a:cubicBezTo>
                  <a:pt x="1891" y="3513"/>
                  <a:pt x="1743" y="3436"/>
                  <a:pt x="1594" y="3365"/>
                </a:cubicBezTo>
                <a:cubicBezTo>
                  <a:pt x="1585" y="3143"/>
                  <a:pt x="1511" y="2911"/>
                  <a:pt x="1481" y="2837"/>
                </a:cubicBezTo>
                <a:cubicBezTo>
                  <a:pt x="1461" y="2785"/>
                  <a:pt x="1402" y="2760"/>
                  <a:pt x="1351" y="2781"/>
                </a:cubicBezTo>
                <a:cubicBezTo>
                  <a:pt x="1300" y="2801"/>
                  <a:pt x="1275" y="2860"/>
                  <a:pt x="1295" y="2911"/>
                </a:cubicBezTo>
                <a:cubicBezTo>
                  <a:pt x="1315" y="2961"/>
                  <a:pt x="1364" y="3111"/>
                  <a:pt x="1385" y="3270"/>
                </a:cubicBezTo>
                <a:cubicBezTo>
                  <a:pt x="1313" y="3239"/>
                  <a:pt x="1240" y="3209"/>
                  <a:pt x="1168" y="3181"/>
                </a:cubicBezTo>
                <a:cubicBezTo>
                  <a:pt x="1165" y="2950"/>
                  <a:pt x="1081" y="2745"/>
                  <a:pt x="926" y="2590"/>
                </a:cubicBezTo>
                <a:cubicBezTo>
                  <a:pt x="887" y="2551"/>
                  <a:pt x="823" y="2551"/>
                  <a:pt x="784" y="2590"/>
                </a:cubicBezTo>
                <a:cubicBezTo>
                  <a:pt x="745" y="2629"/>
                  <a:pt x="745" y="2692"/>
                  <a:pt x="784" y="2731"/>
                </a:cubicBezTo>
                <a:cubicBezTo>
                  <a:pt x="886" y="2833"/>
                  <a:pt x="946" y="2959"/>
                  <a:pt x="963" y="3105"/>
                </a:cubicBezTo>
                <a:cubicBezTo>
                  <a:pt x="888" y="3079"/>
                  <a:pt x="813" y="3054"/>
                  <a:pt x="738" y="3031"/>
                </a:cubicBezTo>
                <a:cubicBezTo>
                  <a:pt x="716" y="2852"/>
                  <a:pt x="595" y="2657"/>
                  <a:pt x="486" y="2579"/>
                </a:cubicBezTo>
                <a:cubicBezTo>
                  <a:pt x="441" y="2547"/>
                  <a:pt x="379" y="2557"/>
                  <a:pt x="347" y="2602"/>
                </a:cubicBezTo>
                <a:cubicBezTo>
                  <a:pt x="315" y="2647"/>
                  <a:pt x="325" y="2710"/>
                  <a:pt x="370" y="2742"/>
                </a:cubicBezTo>
                <a:cubicBezTo>
                  <a:pt x="423" y="2779"/>
                  <a:pt x="485" y="2875"/>
                  <a:pt x="518" y="2969"/>
                </a:cubicBezTo>
                <a:cubicBezTo>
                  <a:pt x="388" y="2935"/>
                  <a:pt x="257" y="2906"/>
                  <a:pt x="126" y="2882"/>
                </a:cubicBezTo>
                <a:cubicBezTo>
                  <a:pt x="72" y="2872"/>
                  <a:pt x="20" y="2908"/>
                  <a:pt x="10" y="2962"/>
                </a:cubicBezTo>
                <a:cubicBezTo>
                  <a:pt x="0" y="3017"/>
                  <a:pt x="36" y="3069"/>
                  <a:pt x="90" y="3079"/>
                </a:cubicBezTo>
                <a:cubicBezTo>
                  <a:pt x="328" y="3122"/>
                  <a:pt x="566" y="3183"/>
                  <a:pt x="803" y="3262"/>
                </a:cubicBezTo>
                <a:cubicBezTo>
                  <a:pt x="761" y="3323"/>
                  <a:pt x="672" y="3402"/>
                  <a:pt x="527" y="3414"/>
                </a:cubicBezTo>
                <a:cubicBezTo>
                  <a:pt x="472" y="3419"/>
                  <a:pt x="431" y="3467"/>
                  <a:pt x="435" y="3522"/>
                </a:cubicBezTo>
                <a:cubicBezTo>
                  <a:pt x="440" y="3574"/>
                  <a:pt x="483" y="3614"/>
                  <a:pt x="535" y="3614"/>
                </a:cubicBezTo>
                <a:cubicBezTo>
                  <a:pt x="538" y="3614"/>
                  <a:pt x="540" y="3614"/>
                  <a:pt x="543" y="3613"/>
                </a:cubicBezTo>
                <a:cubicBezTo>
                  <a:pt x="767" y="3595"/>
                  <a:pt x="927" y="3462"/>
                  <a:pt x="995" y="3329"/>
                </a:cubicBezTo>
                <a:cubicBezTo>
                  <a:pt x="1101" y="3368"/>
                  <a:pt x="1207" y="3410"/>
                  <a:pt x="1312" y="3456"/>
                </a:cubicBezTo>
                <a:cubicBezTo>
                  <a:pt x="1247" y="3512"/>
                  <a:pt x="1150" y="3581"/>
                  <a:pt x="1028" y="3636"/>
                </a:cubicBezTo>
                <a:cubicBezTo>
                  <a:pt x="977" y="3658"/>
                  <a:pt x="954" y="3717"/>
                  <a:pt x="977" y="3767"/>
                </a:cubicBezTo>
                <a:cubicBezTo>
                  <a:pt x="993" y="3805"/>
                  <a:pt x="1030" y="3827"/>
                  <a:pt x="1068" y="3827"/>
                </a:cubicBezTo>
                <a:cubicBezTo>
                  <a:pt x="1082" y="3827"/>
                  <a:pt x="1096" y="3824"/>
                  <a:pt x="1109" y="3818"/>
                </a:cubicBezTo>
                <a:cubicBezTo>
                  <a:pt x="1263" y="3750"/>
                  <a:pt x="1379" y="3663"/>
                  <a:pt x="1449" y="3602"/>
                </a:cubicBezTo>
                <a:cubicBezTo>
                  <a:pt x="1473" y="3582"/>
                  <a:pt x="1493" y="3563"/>
                  <a:pt x="1510" y="3546"/>
                </a:cubicBezTo>
                <a:cubicBezTo>
                  <a:pt x="1701" y="3637"/>
                  <a:pt x="1891" y="3740"/>
                  <a:pt x="2080" y="3853"/>
                </a:cubicBezTo>
                <a:cubicBezTo>
                  <a:pt x="2179" y="3912"/>
                  <a:pt x="2271" y="3970"/>
                  <a:pt x="2356" y="4027"/>
                </a:cubicBezTo>
                <a:cubicBezTo>
                  <a:pt x="2201" y="4090"/>
                  <a:pt x="2020" y="4148"/>
                  <a:pt x="1778" y="4191"/>
                </a:cubicBezTo>
                <a:cubicBezTo>
                  <a:pt x="1752" y="4102"/>
                  <a:pt x="1676" y="3930"/>
                  <a:pt x="1467" y="3833"/>
                </a:cubicBezTo>
                <a:cubicBezTo>
                  <a:pt x="1417" y="3810"/>
                  <a:pt x="1357" y="3831"/>
                  <a:pt x="1334" y="3881"/>
                </a:cubicBezTo>
                <a:cubicBezTo>
                  <a:pt x="1311" y="3932"/>
                  <a:pt x="1333" y="3991"/>
                  <a:pt x="1383" y="4014"/>
                </a:cubicBezTo>
                <a:cubicBezTo>
                  <a:pt x="1503" y="4070"/>
                  <a:pt x="1556" y="4163"/>
                  <a:pt x="1578" y="4222"/>
                </a:cubicBezTo>
                <a:cubicBezTo>
                  <a:pt x="1515" y="4229"/>
                  <a:pt x="1450" y="4236"/>
                  <a:pt x="1380" y="4242"/>
                </a:cubicBezTo>
                <a:cubicBezTo>
                  <a:pt x="1361" y="4127"/>
                  <a:pt x="1214" y="3978"/>
                  <a:pt x="1091" y="3950"/>
                </a:cubicBezTo>
                <a:cubicBezTo>
                  <a:pt x="1037" y="3937"/>
                  <a:pt x="983" y="3971"/>
                  <a:pt x="971" y="4024"/>
                </a:cubicBezTo>
                <a:cubicBezTo>
                  <a:pt x="958" y="4078"/>
                  <a:pt x="992" y="4132"/>
                  <a:pt x="1046" y="4144"/>
                </a:cubicBezTo>
                <a:cubicBezTo>
                  <a:pt x="1086" y="4154"/>
                  <a:pt x="1150" y="4217"/>
                  <a:pt x="1174" y="4257"/>
                </a:cubicBezTo>
                <a:cubicBezTo>
                  <a:pt x="1045" y="4263"/>
                  <a:pt x="903" y="4267"/>
                  <a:pt x="748" y="4267"/>
                </a:cubicBezTo>
                <a:cubicBezTo>
                  <a:pt x="693" y="4267"/>
                  <a:pt x="648" y="4312"/>
                  <a:pt x="648" y="4367"/>
                </a:cubicBezTo>
                <a:cubicBezTo>
                  <a:pt x="648" y="4422"/>
                  <a:pt x="693" y="4467"/>
                  <a:pt x="748" y="4467"/>
                </a:cubicBezTo>
                <a:cubicBezTo>
                  <a:pt x="849" y="4467"/>
                  <a:pt x="944" y="4465"/>
                  <a:pt x="1035" y="4462"/>
                </a:cubicBezTo>
                <a:cubicBezTo>
                  <a:pt x="1003" y="4513"/>
                  <a:pt x="956" y="4568"/>
                  <a:pt x="904" y="4605"/>
                </a:cubicBezTo>
                <a:cubicBezTo>
                  <a:pt x="859" y="4637"/>
                  <a:pt x="848" y="4700"/>
                  <a:pt x="880" y="4745"/>
                </a:cubicBezTo>
                <a:cubicBezTo>
                  <a:pt x="899" y="4772"/>
                  <a:pt x="930" y="4787"/>
                  <a:pt x="962" y="4787"/>
                </a:cubicBezTo>
                <a:cubicBezTo>
                  <a:pt x="982" y="4787"/>
                  <a:pt x="1002" y="4781"/>
                  <a:pt x="1019" y="4769"/>
                </a:cubicBezTo>
                <a:cubicBezTo>
                  <a:pt x="1118" y="4699"/>
                  <a:pt x="1221" y="4572"/>
                  <a:pt x="1260" y="4452"/>
                </a:cubicBezTo>
                <a:cubicBezTo>
                  <a:pt x="1429" y="4441"/>
                  <a:pt x="1579" y="4424"/>
                  <a:pt x="1713" y="4404"/>
                </a:cubicBezTo>
                <a:cubicBezTo>
                  <a:pt x="1704" y="4471"/>
                  <a:pt x="1670" y="4598"/>
                  <a:pt x="1535" y="4719"/>
                </a:cubicBezTo>
                <a:cubicBezTo>
                  <a:pt x="1494" y="4756"/>
                  <a:pt x="1490" y="4819"/>
                  <a:pt x="1527" y="4860"/>
                </a:cubicBezTo>
                <a:cubicBezTo>
                  <a:pt x="1547" y="4882"/>
                  <a:pt x="1574" y="4894"/>
                  <a:pt x="1602" y="4894"/>
                </a:cubicBezTo>
                <a:cubicBezTo>
                  <a:pt x="1625" y="4894"/>
                  <a:pt x="1649" y="4885"/>
                  <a:pt x="1668" y="4868"/>
                </a:cubicBezTo>
                <a:cubicBezTo>
                  <a:pt x="1891" y="4669"/>
                  <a:pt x="1915" y="4452"/>
                  <a:pt x="1915" y="4367"/>
                </a:cubicBezTo>
                <a:cubicBezTo>
                  <a:pt x="2188" y="4310"/>
                  <a:pt x="2384" y="4236"/>
                  <a:pt x="2551" y="4161"/>
                </a:cubicBezTo>
                <a:cubicBezTo>
                  <a:pt x="2595" y="4193"/>
                  <a:pt x="2636" y="4223"/>
                  <a:pt x="2674" y="4252"/>
                </a:cubicBezTo>
                <a:cubicBezTo>
                  <a:pt x="2636" y="4395"/>
                  <a:pt x="2458" y="4631"/>
                  <a:pt x="2116" y="4695"/>
                </a:cubicBezTo>
                <a:cubicBezTo>
                  <a:pt x="2062" y="4706"/>
                  <a:pt x="2026" y="4758"/>
                  <a:pt x="2037" y="4812"/>
                </a:cubicBezTo>
                <a:cubicBezTo>
                  <a:pt x="2046" y="4860"/>
                  <a:pt x="2088" y="4894"/>
                  <a:pt x="2135" y="4894"/>
                </a:cubicBezTo>
                <a:cubicBezTo>
                  <a:pt x="2141" y="4894"/>
                  <a:pt x="2147" y="4893"/>
                  <a:pt x="2154" y="4892"/>
                </a:cubicBezTo>
                <a:cubicBezTo>
                  <a:pt x="2347" y="4855"/>
                  <a:pt x="2519" y="4769"/>
                  <a:pt x="2654" y="4642"/>
                </a:cubicBezTo>
                <a:cubicBezTo>
                  <a:pt x="2736" y="4564"/>
                  <a:pt x="2801" y="4473"/>
                  <a:pt x="2840" y="4382"/>
                </a:cubicBezTo>
                <a:cubicBezTo>
                  <a:pt x="2908" y="4438"/>
                  <a:pt x="2960" y="4484"/>
                  <a:pt x="2995" y="4516"/>
                </a:cubicBezTo>
                <a:lnTo>
                  <a:pt x="2995" y="5327"/>
                </a:lnTo>
                <a:cubicBezTo>
                  <a:pt x="2995" y="5382"/>
                  <a:pt x="3040" y="5427"/>
                  <a:pt x="3095" y="5427"/>
                </a:cubicBezTo>
                <a:cubicBezTo>
                  <a:pt x="3150" y="5427"/>
                  <a:pt x="3195" y="5382"/>
                  <a:pt x="3195" y="5327"/>
                </a:cubicBezTo>
                <a:lnTo>
                  <a:pt x="3195" y="4516"/>
                </a:lnTo>
                <a:cubicBezTo>
                  <a:pt x="3230" y="4484"/>
                  <a:pt x="3282" y="4438"/>
                  <a:pt x="3350" y="4382"/>
                </a:cubicBezTo>
                <a:cubicBezTo>
                  <a:pt x="3389" y="4473"/>
                  <a:pt x="3454" y="4564"/>
                  <a:pt x="3536" y="4642"/>
                </a:cubicBezTo>
                <a:cubicBezTo>
                  <a:pt x="3670" y="4769"/>
                  <a:pt x="3843" y="4855"/>
                  <a:pt x="4036" y="4892"/>
                </a:cubicBezTo>
                <a:cubicBezTo>
                  <a:pt x="4043" y="4893"/>
                  <a:pt x="4049" y="4894"/>
                  <a:pt x="4055" y="4894"/>
                </a:cubicBezTo>
                <a:cubicBezTo>
                  <a:pt x="4102" y="4894"/>
                  <a:pt x="4144" y="4860"/>
                  <a:pt x="4153" y="4812"/>
                </a:cubicBezTo>
                <a:cubicBezTo>
                  <a:pt x="4163" y="4758"/>
                  <a:pt x="4128" y="4706"/>
                  <a:pt x="4074" y="4695"/>
                </a:cubicBezTo>
                <a:cubicBezTo>
                  <a:pt x="3732" y="4631"/>
                  <a:pt x="3554" y="4395"/>
                  <a:pt x="3516" y="4252"/>
                </a:cubicBezTo>
                <a:cubicBezTo>
                  <a:pt x="3554" y="4223"/>
                  <a:pt x="3595" y="4193"/>
                  <a:pt x="3639" y="4161"/>
                </a:cubicBezTo>
                <a:cubicBezTo>
                  <a:pt x="3806" y="4236"/>
                  <a:pt x="4002" y="4310"/>
                  <a:pt x="4275" y="4367"/>
                </a:cubicBezTo>
                <a:cubicBezTo>
                  <a:pt x="4275" y="4452"/>
                  <a:pt x="4299" y="4669"/>
                  <a:pt x="4521" y="4868"/>
                </a:cubicBezTo>
                <a:cubicBezTo>
                  <a:pt x="4541" y="4885"/>
                  <a:pt x="4564" y="4894"/>
                  <a:pt x="4588" y="4894"/>
                </a:cubicBezTo>
                <a:cubicBezTo>
                  <a:pt x="4616" y="4894"/>
                  <a:pt x="4643" y="4882"/>
                  <a:pt x="4663" y="4860"/>
                </a:cubicBezTo>
                <a:cubicBezTo>
                  <a:pt x="4700" y="4819"/>
                  <a:pt x="4696" y="4756"/>
                  <a:pt x="4655" y="4719"/>
                </a:cubicBezTo>
                <a:cubicBezTo>
                  <a:pt x="4519" y="4598"/>
                  <a:pt x="4485" y="4471"/>
                  <a:pt x="4477" y="4404"/>
                </a:cubicBezTo>
                <a:cubicBezTo>
                  <a:pt x="4611" y="4424"/>
                  <a:pt x="4761" y="4441"/>
                  <a:pt x="4930" y="4452"/>
                </a:cubicBezTo>
                <a:cubicBezTo>
                  <a:pt x="4969" y="4572"/>
                  <a:pt x="5072" y="4699"/>
                  <a:pt x="5170" y="4769"/>
                </a:cubicBezTo>
                <a:cubicBezTo>
                  <a:pt x="5188" y="4781"/>
                  <a:pt x="5208" y="4787"/>
                  <a:pt x="5228" y="4787"/>
                </a:cubicBezTo>
                <a:cubicBezTo>
                  <a:pt x="5259" y="4787"/>
                  <a:pt x="5290" y="4772"/>
                  <a:pt x="5310" y="4745"/>
                </a:cubicBezTo>
                <a:cubicBezTo>
                  <a:pt x="5342" y="4700"/>
                  <a:pt x="5331" y="4637"/>
                  <a:pt x="5286" y="4605"/>
                </a:cubicBezTo>
                <a:cubicBezTo>
                  <a:pt x="5234" y="4568"/>
                  <a:pt x="5187" y="4513"/>
                  <a:pt x="5155" y="4462"/>
                </a:cubicBezTo>
                <a:cubicBezTo>
                  <a:pt x="5245" y="4465"/>
                  <a:pt x="5341" y="4467"/>
                  <a:pt x="5442" y="4467"/>
                </a:cubicBezTo>
                <a:cubicBezTo>
                  <a:pt x="5497" y="4467"/>
                  <a:pt x="5542" y="4422"/>
                  <a:pt x="5542" y="4367"/>
                </a:cubicBezTo>
                <a:cubicBezTo>
                  <a:pt x="5542" y="4312"/>
                  <a:pt x="5497" y="4267"/>
                  <a:pt x="5442" y="4267"/>
                </a:cubicBezTo>
                <a:cubicBezTo>
                  <a:pt x="5286" y="4267"/>
                  <a:pt x="5145" y="4263"/>
                  <a:pt x="5016" y="4257"/>
                </a:cubicBezTo>
                <a:cubicBezTo>
                  <a:pt x="5040" y="4217"/>
                  <a:pt x="5104" y="4154"/>
                  <a:pt x="5144" y="4144"/>
                </a:cubicBezTo>
                <a:cubicBezTo>
                  <a:pt x="5198" y="4132"/>
                  <a:pt x="5231" y="4078"/>
                  <a:pt x="5219" y="4024"/>
                </a:cubicBezTo>
                <a:cubicBezTo>
                  <a:pt x="5207" y="3971"/>
                  <a:pt x="5153" y="3937"/>
                  <a:pt x="5099" y="3950"/>
                </a:cubicBezTo>
                <a:cubicBezTo>
                  <a:pt x="4976" y="3978"/>
                  <a:pt x="4829" y="4127"/>
                  <a:pt x="4810" y="4242"/>
                </a:cubicBezTo>
                <a:cubicBezTo>
                  <a:pt x="4740" y="4236"/>
                  <a:pt x="4675" y="4229"/>
                  <a:pt x="4612" y="4222"/>
                </a:cubicBezTo>
                <a:cubicBezTo>
                  <a:pt x="4635" y="4163"/>
                  <a:pt x="4688" y="4070"/>
                  <a:pt x="4807" y="4014"/>
                </a:cubicBezTo>
                <a:cubicBezTo>
                  <a:pt x="4857" y="3991"/>
                  <a:pt x="4879" y="3932"/>
                  <a:pt x="4856" y="3881"/>
                </a:cubicBezTo>
                <a:cubicBezTo>
                  <a:pt x="4832" y="3831"/>
                  <a:pt x="4773" y="3810"/>
                  <a:pt x="4723" y="3833"/>
                </a:cubicBezTo>
                <a:cubicBezTo>
                  <a:pt x="4514" y="3930"/>
                  <a:pt x="4438" y="4102"/>
                  <a:pt x="4412" y="4191"/>
                </a:cubicBezTo>
                <a:cubicBezTo>
                  <a:pt x="4170" y="4148"/>
                  <a:pt x="3989" y="4090"/>
                  <a:pt x="3834" y="4027"/>
                </a:cubicBezTo>
                <a:cubicBezTo>
                  <a:pt x="3919" y="3970"/>
                  <a:pt x="4011" y="3912"/>
                  <a:pt x="4110" y="3853"/>
                </a:cubicBezTo>
                <a:cubicBezTo>
                  <a:pt x="4299" y="3740"/>
                  <a:pt x="4489" y="3637"/>
                  <a:pt x="4680" y="3546"/>
                </a:cubicBezTo>
                <a:cubicBezTo>
                  <a:pt x="4697" y="3563"/>
                  <a:pt x="4717" y="3582"/>
                  <a:pt x="4741" y="3602"/>
                </a:cubicBezTo>
                <a:cubicBezTo>
                  <a:pt x="4811" y="3663"/>
                  <a:pt x="4926" y="3750"/>
                  <a:pt x="5081" y="3818"/>
                </a:cubicBezTo>
                <a:cubicBezTo>
                  <a:pt x="5094" y="3824"/>
                  <a:pt x="5108" y="3827"/>
                  <a:pt x="5122" y="3827"/>
                </a:cubicBezTo>
                <a:cubicBezTo>
                  <a:pt x="5160" y="3827"/>
                  <a:pt x="5197" y="3805"/>
                  <a:pt x="5213" y="3767"/>
                </a:cubicBezTo>
                <a:cubicBezTo>
                  <a:pt x="5235" y="3717"/>
                  <a:pt x="5213" y="3658"/>
                  <a:pt x="5162" y="3636"/>
                </a:cubicBezTo>
                <a:cubicBezTo>
                  <a:pt x="5039" y="3581"/>
                  <a:pt x="4943" y="3512"/>
                  <a:pt x="4878" y="3456"/>
                </a:cubicBezTo>
                <a:cubicBezTo>
                  <a:pt x="4983" y="3410"/>
                  <a:pt x="5089" y="3368"/>
                  <a:pt x="5194" y="3329"/>
                </a:cubicBezTo>
                <a:cubicBezTo>
                  <a:pt x="5263" y="3462"/>
                  <a:pt x="5423" y="3595"/>
                  <a:pt x="5647" y="3613"/>
                </a:cubicBezTo>
                <a:cubicBezTo>
                  <a:pt x="5649" y="3614"/>
                  <a:pt x="5652" y="3614"/>
                  <a:pt x="5655" y="3614"/>
                </a:cubicBezTo>
                <a:cubicBezTo>
                  <a:pt x="5707" y="3614"/>
                  <a:pt x="5750" y="3574"/>
                  <a:pt x="5755" y="3522"/>
                </a:cubicBezTo>
                <a:cubicBezTo>
                  <a:pt x="5759" y="3467"/>
                  <a:pt x="5718" y="3419"/>
                  <a:pt x="5663" y="3414"/>
                </a:cubicBezTo>
                <a:cubicBezTo>
                  <a:pt x="5518" y="3402"/>
                  <a:pt x="5429" y="3323"/>
                  <a:pt x="5387" y="3262"/>
                </a:cubicBezTo>
                <a:cubicBezTo>
                  <a:pt x="5624" y="3183"/>
                  <a:pt x="5862" y="3122"/>
                  <a:pt x="6100" y="3079"/>
                </a:cubicBezTo>
                <a:cubicBezTo>
                  <a:pt x="6154" y="3069"/>
                  <a:pt x="6190" y="3017"/>
                  <a:pt x="6180" y="2962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ine_112850">
            <a:extLst>
              <a:ext uri="{FF2B5EF4-FFF2-40B4-BE49-F238E27FC236}">
                <a16:creationId xmlns:a16="http://schemas.microsoft.com/office/drawing/2014/main" xmlns="" id="{5BED704F-BC56-4A94-9C0A-C7AFC35070CE}"/>
              </a:ext>
            </a:extLst>
          </p:cNvPr>
          <p:cNvSpPr/>
          <p:nvPr/>
        </p:nvSpPr>
        <p:spPr>
          <a:xfrm>
            <a:off x="11421905" y="1181138"/>
            <a:ext cx="217855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75" h="6177">
                <a:moveTo>
                  <a:pt x="5749" y="3257"/>
                </a:moveTo>
                <a:cubicBezTo>
                  <a:pt x="5723" y="3208"/>
                  <a:pt x="5662" y="3190"/>
                  <a:pt x="5614" y="3216"/>
                </a:cubicBezTo>
                <a:lnTo>
                  <a:pt x="4416" y="3861"/>
                </a:lnTo>
                <a:lnTo>
                  <a:pt x="5718" y="2960"/>
                </a:lnTo>
                <a:cubicBezTo>
                  <a:pt x="5763" y="2928"/>
                  <a:pt x="5775" y="2866"/>
                  <a:pt x="5743" y="2820"/>
                </a:cubicBezTo>
                <a:cubicBezTo>
                  <a:pt x="5712" y="2775"/>
                  <a:pt x="5649" y="2764"/>
                  <a:pt x="5604" y="2795"/>
                </a:cubicBezTo>
                <a:lnTo>
                  <a:pt x="3452" y="4285"/>
                </a:lnTo>
                <a:lnTo>
                  <a:pt x="5311" y="2089"/>
                </a:lnTo>
                <a:cubicBezTo>
                  <a:pt x="5346" y="2046"/>
                  <a:pt x="5341" y="1983"/>
                  <a:pt x="5299" y="1948"/>
                </a:cubicBezTo>
                <a:cubicBezTo>
                  <a:pt x="5257" y="1912"/>
                  <a:pt x="5194" y="1917"/>
                  <a:pt x="5158" y="1959"/>
                </a:cubicBezTo>
                <a:lnTo>
                  <a:pt x="3809" y="3554"/>
                </a:lnTo>
                <a:lnTo>
                  <a:pt x="5105" y="1545"/>
                </a:lnTo>
                <a:cubicBezTo>
                  <a:pt x="5135" y="1499"/>
                  <a:pt x="5122" y="1437"/>
                  <a:pt x="5075" y="1407"/>
                </a:cubicBezTo>
                <a:cubicBezTo>
                  <a:pt x="5029" y="1377"/>
                  <a:pt x="4967" y="1390"/>
                  <a:pt x="4937" y="1436"/>
                </a:cubicBezTo>
                <a:lnTo>
                  <a:pt x="3491" y="3678"/>
                </a:lnTo>
                <a:lnTo>
                  <a:pt x="4579" y="1211"/>
                </a:lnTo>
                <a:cubicBezTo>
                  <a:pt x="4601" y="1161"/>
                  <a:pt x="4579" y="1101"/>
                  <a:pt x="4528" y="1079"/>
                </a:cubicBezTo>
                <a:cubicBezTo>
                  <a:pt x="4478" y="1057"/>
                  <a:pt x="4418" y="1080"/>
                  <a:pt x="4396" y="1130"/>
                </a:cubicBezTo>
                <a:lnTo>
                  <a:pt x="3736" y="2627"/>
                </a:lnTo>
                <a:lnTo>
                  <a:pt x="4369" y="776"/>
                </a:lnTo>
                <a:cubicBezTo>
                  <a:pt x="4387" y="724"/>
                  <a:pt x="4359" y="667"/>
                  <a:pt x="4307" y="649"/>
                </a:cubicBezTo>
                <a:cubicBezTo>
                  <a:pt x="4254" y="631"/>
                  <a:pt x="4198" y="659"/>
                  <a:pt x="4180" y="712"/>
                </a:cubicBezTo>
                <a:lnTo>
                  <a:pt x="3250" y="3429"/>
                </a:lnTo>
                <a:lnTo>
                  <a:pt x="3839" y="336"/>
                </a:lnTo>
                <a:cubicBezTo>
                  <a:pt x="3850" y="282"/>
                  <a:pt x="3814" y="229"/>
                  <a:pt x="3760" y="219"/>
                </a:cubicBezTo>
                <a:cubicBezTo>
                  <a:pt x="3705" y="209"/>
                  <a:pt x="3653" y="244"/>
                  <a:pt x="3643" y="299"/>
                </a:cubicBezTo>
                <a:lnTo>
                  <a:pt x="3101" y="3145"/>
                </a:lnTo>
                <a:lnTo>
                  <a:pt x="3307" y="111"/>
                </a:lnTo>
                <a:cubicBezTo>
                  <a:pt x="3311" y="56"/>
                  <a:pt x="3270" y="8"/>
                  <a:pt x="3215" y="4"/>
                </a:cubicBezTo>
                <a:cubicBezTo>
                  <a:pt x="3159" y="0"/>
                  <a:pt x="3112" y="42"/>
                  <a:pt x="3108" y="97"/>
                </a:cubicBezTo>
                <a:lnTo>
                  <a:pt x="2888" y="3327"/>
                </a:lnTo>
                <a:lnTo>
                  <a:pt x="2667" y="97"/>
                </a:lnTo>
                <a:cubicBezTo>
                  <a:pt x="2664" y="42"/>
                  <a:pt x="2616" y="0"/>
                  <a:pt x="2561" y="4"/>
                </a:cubicBezTo>
                <a:cubicBezTo>
                  <a:pt x="2506" y="8"/>
                  <a:pt x="2464" y="56"/>
                  <a:pt x="2468" y="111"/>
                </a:cubicBezTo>
                <a:lnTo>
                  <a:pt x="2675" y="3145"/>
                </a:lnTo>
                <a:lnTo>
                  <a:pt x="2133" y="299"/>
                </a:lnTo>
                <a:cubicBezTo>
                  <a:pt x="2122" y="244"/>
                  <a:pt x="2070" y="209"/>
                  <a:pt x="2016" y="219"/>
                </a:cubicBezTo>
                <a:cubicBezTo>
                  <a:pt x="1961" y="229"/>
                  <a:pt x="1926" y="282"/>
                  <a:pt x="1936" y="336"/>
                </a:cubicBezTo>
                <a:lnTo>
                  <a:pt x="2525" y="3429"/>
                </a:lnTo>
                <a:lnTo>
                  <a:pt x="1596" y="712"/>
                </a:lnTo>
                <a:cubicBezTo>
                  <a:pt x="1578" y="659"/>
                  <a:pt x="1521" y="632"/>
                  <a:pt x="1469" y="649"/>
                </a:cubicBezTo>
                <a:cubicBezTo>
                  <a:pt x="1416" y="667"/>
                  <a:pt x="1389" y="724"/>
                  <a:pt x="1406" y="776"/>
                </a:cubicBezTo>
                <a:lnTo>
                  <a:pt x="2040" y="2627"/>
                </a:lnTo>
                <a:lnTo>
                  <a:pt x="1379" y="1130"/>
                </a:lnTo>
                <a:cubicBezTo>
                  <a:pt x="1357" y="1080"/>
                  <a:pt x="1298" y="1057"/>
                  <a:pt x="1247" y="1079"/>
                </a:cubicBezTo>
                <a:cubicBezTo>
                  <a:pt x="1197" y="1101"/>
                  <a:pt x="1174" y="1161"/>
                  <a:pt x="1196" y="1211"/>
                </a:cubicBezTo>
                <a:lnTo>
                  <a:pt x="2285" y="3678"/>
                </a:lnTo>
                <a:lnTo>
                  <a:pt x="838" y="1436"/>
                </a:lnTo>
                <a:cubicBezTo>
                  <a:pt x="808" y="1390"/>
                  <a:pt x="747" y="1377"/>
                  <a:pt x="700" y="1407"/>
                </a:cubicBezTo>
                <a:cubicBezTo>
                  <a:pt x="654" y="1437"/>
                  <a:pt x="640" y="1499"/>
                  <a:pt x="670" y="1545"/>
                </a:cubicBezTo>
                <a:lnTo>
                  <a:pt x="1966" y="3554"/>
                </a:lnTo>
                <a:lnTo>
                  <a:pt x="617" y="1959"/>
                </a:lnTo>
                <a:cubicBezTo>
                  <a:pt x="582" y="1917"/>
                  <a:pt x="519" y="1912"/>
                  <a:pt x="476" y="1948"/>
                </a:cubicBezTo>
                <a:cubicBezTo>
                  <a:pt x="434" y="1983"/>
                  <a:pt x="429" y="2046"/>
                  <a:pt x="465" y="2089"/>
                </a:cubicBezTo>
                <a:lnTo>
                  <a:pt x="2323" y="4285"/>
                </a:lnTo>
                <a:lnTo>
                  <a:pt x="171" y="2795"/>
                </a:lnTo>
                <a:cubicBezTo>
                  <a:pt x="126" y="2764"/>
                  <a:pt x="64" y="2775"/>
                  <a:pt x="32" y="2820"/>
                </a:cubicBezTo>
                <a:cubicBezTo>
                  <a:pt x="1" y="2866"/>
                  <a:pt x="12" y="2928"/>
                  <a:pt x="57" y="2960"/>
                </a:cubicBezTo>
                <a:lnTo>
                  <a:pt x="1359" y="3861"/>
                </a:lnTo>
                <a:lnTo>
                  <a:pt x="162" y="3216"/>
                </a:lnTo>
                <a:cubicBezTo>
                  <a:pt x="113" y="3190"/>
                  <a:pt x="52" y="3208"/>
                  <a:pt x="26" y="3257"/>
                </a:cubicBezTo>
                <a:cubicBezTo>
                  <a:pt x="0" y="3305"/>
                  <a:pt x="18" y="3366"/>
                  <a:pt x="67" y="3392"/>
                </a:cubicBezTo>
                <a:lnTo>
                  <a:pt x="2788" y="4857"/>
                </a:lnTo>
                <a:lnTo>
                  <a:pt x="2788" y="6077"/>
                </a:lnTo>
                <a:cubicBezTo>
                  <a:pt x="2788" y="6133"/>
                  <a:pt x="2832" y="6177"/>
                  <a:pt x="2888" y="6177"/>
                </a:cubicBezTo>
                <a:cubicBezTo>
                  <a:pt x="2943" y="6177"/>
                  <a:pt x="2988" y="6133"/>
                  <a:pt x="2988" y="6077"/>
                </a:cubicBezTo>
                <a:lnTo>
                  <a:pt x="2988" y="4857"/>
                </a:lnTo>
                <a:lnTo>
                  <a:pt x="5708" y="3392"/>
                </a:lnTo>
                <a:cubicBezTo>
                  <a:pt x="5757" y="3366"/>
                  <a:pt x="5775" y="3305"/>
                  <a:pt x="5749" y="3257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clover_93711">
            <a:extLst>
              <a:ext uri="{FF2B5EF4-FFF2-40B4-BE49-F238E27FC236}">
                <a16:creationId xmlns:a16="http://schemas.microsoft.com/office/drawing/2014/main" xmlns="" id="{EE13BE9D-99BD-4D5E-ABE4-37EF026F9F31}"/>
              </a:ext>
            </a:extLst>
          </p:cNvPr>
          <p:cNvSpPr/>
          <p:nvPr/>
        </p:nvSpPr>
        <p:spPr>
          <a:xfrm>
            <a:off x="10624780" y="555212"/>
            <a:ext cx="1560022" cy="240296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298B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lover_93711">
            <a:extLst>
              <a:ext uri="{FF2B5EF4-FFF2-40B4-BE49-F238E27FC236}">
                <a16:creationId xmlns:a16="http://schemas.microsoft.com/office/drawing/2014/main" xmlns="" id="{094392A7-C4D4-4453-B9D7-9900B0E0172F}"/>
              </a:ext>
            </a:extLst>
          </p:cNvPr>
          <p:cNvSpPr/>
          <p:nvPr/>
        </p:nvSpPr>
        <p:spPr>
          <a:xfrm>
            <a:off x="7242469" y="822706"/>
            <a:ext cx="1560022" cy="240296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ypress_112846">
            <a:extLst>
              <a:ext uri="{FF2B5EF4-FFF2-40B4-BE49-F238E27FC236}">
                <a16:creationId xmlns:a16="http://schemas.microsoft.com/office/drawing/2014/main" xmlns="" id="{2FB55163-DEE2-4520-A6C9-07DA2AD43EA0}"/>
              </a:ext>
            </a:extLst>
          </p:cNvPr>
          <p:cNvSpPr/>
          <p:nvPr/>
        </p:nvSpPr>
        <p:spPr>
          <a:xfrm>
            <a:off x="9015169" y="323249"/>
            <a:ext cx="2326637" cy="210349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190" h="5427">
                <a:moveTo>
                  <a:pt x="6180" y="2962"/>
                </a:moveTo>
                <a:cubicBezTo>
                  <a:pt x="6170" y="2908"/>
                  <a:pt x="6118" y="2872"/>
                  <a:pt x="6063" y="2882"/>
                </a:cubicBezTo>
                <a:cubicBezTo>
                  <a:pt x="5933" y="2906"/>
                  <a:pt x="5802" y="2935"/>
                  <a:pt x="5671" y="2969"/>
                </a:cubicBezTo>
                <a:cubicBezTo>
                  <a:pt x="5704" y="2875"/>
                  <a:pt x="5767" y="2779"/>
                  <a:pt x="5819" y="2742"/>
                </a:cubicBezTo>
                <a:cubicBezTo>
                  <a:pt x="5864" y="2710"/>
                  <a:pt x="5875" y="2647"/>
                  <a:pt x="5843" y="2602"/>
                </a:cubicBezTo>
                <a:cubicBezTo>
                  <a:pt x="5811" y="2557"/>
                  <a:pt x="5748" y="2547"/>
                  <a:pt x="5703" y="2579"/>
                </a:cubicBezTo>
                <a:cubicBezTo>
                  <a:pt x="5594" y="2657"/>
                  <a:pt x="5473" y="2852"/>
                  <a:pt x="5452" y="3031"/>
                </a:cubicBezTo>
                <a:cubicBezTo>
                  <a:pt x="5376" y="3054"/>
                  <a:pt x="5301" y="3079"/>
                  <a:pt x="5227" y="3105"/>
                </a:cubicBezTo>
                <a:cubicBezTo>
                  <a:pt x="5244" y="2959"/>
                  <a:pt x="5303" y="2833"/>
                  <a:pt x="5405" y="2731"/>
                </a:cubicBezTo>
                <a:cubicBezTo>
                  <a:pt x="5444" y="2692"/>
                  <a:pt x="5444" y="2629"/>
                  <a:pt x="5405" y="2590"/>
                </a:cubicBezTo>
                <a:cubicBezTo>
                  <a:pt x="5366" y="2551"/>
                  <a:pt x="5303" y="2551"/>
                  <a:pt x="5264" y="2590"/>
                </a:cubicBezTo>
                <a:cubicBezTo>
                  <a:pt x="5108" y="2745"/>
                  <a:pt x="5025" y="2950"/>
                  <a:pt x="5022" y="3181"/>
                </a:cubicBezTo>
                <a:cubicBezTo>
                  <a:pt x="4949" y="3209"/>
                  <a:pt x="4877" y="3239"/>
                  <a:pt x="4804" y="3270"/>
                </a:cubicBezTo>
                <a:cubicBezTo>
                  <a:pt x="4825" y="3111"/>
                  <a:pt x="4874" y="2961"/>
                  <a:pt x="4894" y="2911"/>
                </a:cubicBezTo>
                <a:cubicBezTo>
                  <a:pt x="4915" y="2860"/>
                  <a:pt x="4890" y="2801"/>
                  <a:pt x="4839" y="2781"/>
                </a:cubicBezTo>
                <a:cubicBezTo>
                  <a:pt x="4787" y="2760"/>
                  <a:pt x="4729" y="2785"/>
                  <a:pt x="4709" y="2837"/>
                </a:cubicBezTo>
                <a:cubicBezTo>
                  <a:pt x="4679" y="2911"/>
                  <a:pt x="4604" y="3143"/>
                  <a:pt x="4596" y="3365"/>
                </a:cubicBezTo>
                <a:cubicBezTo>
                  <a:pt x="4447" y="3436"/>
                  <a:pt x="4299" y="3513"/>
                  <a:pt x="4152" y="3597"/>
                </a:cubicBezTo>
                <a:cubicBezTo>
                  <a:pt x="4158" y="3294"/>
                  <a:pt x="4254" y="3017"/>
                  <a:pt x="4256" y="3014"/>
                </a:cubicBezTo>
                <a:cubicBezTo>
                  <a:pt x="4274" y="2962"/>
                  <a:pt x="4247" y="2905"/>
                  <a:pt x="4195" y="2886"/>
                </a:cubicBezTo>
                <a:cubicBezTo>
                  <a:pt x="4143" y="2868"/>
                  <a:pt x="4086" y="2895"/>
                  <a:pt x="4067" y="2947"/>
                </a:cubicBezTo>
                <a:cubicBezTo>
                  <a:pt x="4062" y="2962"/>
                  <a:pt x="3932" y="3331"/>
                  <a:pt x="3954" y="3713"/>
                </a:cubicBezTo>
                <a:cubicBezTo>
                  <a:pt x="3627" y="3913"/>
                  <a:pt x="3370" y="4105"/>
                  <a:pt x="3202" y="4244"/>
                </a:cubicBezTo>
                <a:cubicBezTo>
                  <a:pt x="3250" y="4063"/>
                  <a:pt x="3310" y="3884"/>
                  <a:pt x="3383" y="3708"/>
                </a:cubicBezTo>
                <a:cubicBezTo>
                  <a:pt x="3533" y="3662"/>
                  <a:pt x="3702" y="3715"/>
                  <a:pt x="3704" y="3715"/>
                </a:cubicBezTo>
                <a:cubicBezTo>
                  <a:pt x="3756" y="3733"/>
                  <a:pt x="3813" y="3704"/>
                  <a:pt x="3830" y="3652"/>
                </a:cubicBezTo>
                <a:cubicBezTo>
                  <a:pt x="3847" y="3599"/>
                  <a:pt x="3818" y="3543"/>
                  <a:pt x="3766" y="3525"/>
                </a:cubicBezTo>
                <a:cubicBezTo>
                  <a:pt x="3759" y="3523"/>
                  <a:pt x="3633" y="3483"/>
                  <a:pt x="3481" y="3490"/>
                </a:cubicBezTo>
                <a:cubicBezTo>
                  <a:pt x="3600" y="3245"/>
                  <a:pt x="3743" y="3006"/>
                  <a:pt x="3912" y="2776"/>
                </a:cubicBezTo>
                <a:cubicBezTo>
                  <a:pt x="3919" y="2767"/>
                  <a:pt x="3926" y="2757"/>
                  <a:pt x="3933" y="2748"/>
                </a:cubicBezTo>
                <a:cubicBezTo>
                  <a:pt x="4020" y="2718"/>
                  <a:pt x="4153" y="2693"/>
                  <a:pt x="4344" y="2755"/>
                </a:cubicBezTo>
                <a:cubicBezTo>
                  <a:pt x="4396" y="2773"/>
                  <a:pt x="4453" y="2744"/>
                  <a:pt x="4470" y="2691"/>
                </a:cubicBezTo>
                <a:cubicBezTo>
                  <a:pt x="4487" y="2639"/>
                  <a:pt x="4458" y="2582"/>
                  <a:pt x="4406" y="2565"/>
                </a:cubicBezTo>
                <a:cubicBezTo>
                  <a:pt x="4306" y="2533"/>
                  <a:pt x="4210" y="2517"/>
                  <a:pt x="4116" y="2517"/>
                </a:cubicBezTo>
                <a:cubicBezTo>
                  <a:pt x="4320" y="2277"/>
                  <a:pt x="4515" y="2096"/>
                  <a:pt x="4649" y="1993"/>
                </a:cubicBezTo>
                <a:cubicBezTo>
                  <a:pt x="4693" y="1960"/>
                  <a:pt x="4701" y="1897"/>
                  <a:pt x="4668" y="1853"/>
                </a:cubicBezTo>
                <a:cubicBezTo>
                  <a:pt x="4634" y="1809"/>
                  <a:pt x="4571" y="1801"/>
                  <a:pt x="4527" y="1834"/>
                </a:cubicBezTo>
                <a:cubicBezTo>
                  <a:pt x="4412" y="1922"/>
                  <a:pt x="4269" y="2050"/>
                  <a:pt x="4116" y="2214"/>
                </a:cubicBezTo>
                <a:cubicBezTo>
                  <a:pt x="4097" y="2165"/>
                  <a:pt x="4068" y="2112"/>
                  <a:pt x="4023" y="2061"/>
                </a:cubicBezTo>
                <a:cubicBezTo>
                  <a:pt x="3986" y="2019"/>
                  <a:pt x="3923" y="2016"/>
                  <a:pt x="3882" y="2052"/>
                </a:cubicBezTo>
                <a:cubicBezTo>
                  <a:pt x="3840" y="2089"/>
                  <a:pt x="3837" y="2152"/>
                  <a:pt x="3873" y="2193"/>
                </a:cubicBezTo>
                <a:cubicBezTo>
                  <a:pt x="3940" y="2269"/>
                  <a:pt x="3949" y="2349"/>
                  <a:pt x="3950" y="2402"/>
                </a:cubicBezTo>
                <a:cubicBezTo>
                  <a:pt x="3681" y="2723"/>
                  <a:pt x="3401" y="3143"/>
                  <a:pt x="3195" y="3641"/>
                </a:cubicBezTo>
                <a:lnTo>
                  <a:pt x="3195" y="2907"/>
                </a:lnTo>
                <a:cubicBezTo>
                  <a:pt x="3268" y="2807"/>
                  <a:pt x="3347" y="2682"/>
                  <a:pt x="3424" y="2545"/>
                </a:cubicBezTo>
                <a:cubicBezTo>
                  <a:pt x="3426" y="2543"/>
                  <a:pt x="3429" y="2542"/>
                  <a:pt x="3431" y="2541"/>
                </a:cubicBezTo>
                <a:cubicBezTo>
                  <a:pt x="3438" y="2537"/>
                  <a:pt x="3488" y="2517"/>
                  <a:pt x="3605" y="2544"/>
                </a:cubicBezTo>
                <a:cubicBezTo>
                  <a:pt x="3659" y="2557"/>
                  <a:pt x="3713" y="2524"/>
                  <a:pt x="3725" y="2470"/>
                </a:cubicBezTo>
                <a:cubicBezTo>
                  <a:pt x="3738" y="2416"/>
                  <a:pt x="3705" y="2362"/>
                  <a:pt x="3651" y="2350"/>
                </a:cubicBezTo>
                <a:cubicBezTo>
                  <a:pt x="3610" y="2340"/>
                  <a:pt x="3573" y="2334"/>
                  <a:pt x="3540" y="2332"/>
                </a:cubicBezTo>
                <a:cubicBezTo>
                  <a:pt x="3600" y="2217"/>
                  <a:pt x="3657" y="2100"/>
                  <a:pt x="3709" y="1987"/>
                </a:cubicBezTo>
                <a:cubicBezTo>
                  <a:pt x="3777" y="1959"/>
                  <a:pt x="3927" y="1904"/>
                  <a:pt x="4052" y="1907"/>
                </a:cubicBezTo>
                <a:cubicBezTo>
                  <a:pt x="4053" y="1907"/>
                  <a:pt x="4054" y="1907"/>
                  <a:pt x="4055" y="1907"/>
                </a:cubicBezTo>
                <a:cubicBezTo>
                  <a:pt x="4109" y="1907"/>
                  <a:pt x="4153" y="1864"/>
                  <a:pt x="4155" y="1809"/>
                </a:cubicBezTo>
                <a:cubicBezTo>
                  <a:pt x="4156" y="1754"/>
                  <a:pt x="4112" y="1708"/>
                  <a:pt x="4057" y="1707"/>
                </a:cubicBezTo>
                <a:cubicBezTo>
                  <a:pt x="3977" y="1705"/>
                  <a:pt x="3893" y="1720"/>
                  <a:pt x="3818" y="1740"/>
                </a:cubicBezTo>
                <a:cubicBezTo>
                  <a:pt x="3875" y="1603"/>
                  <a:pt x="3917" y="1486"/>
                  <a:pt x="3938" y="1406"/>
                </a:cubicBezTo>
                <a:cubicBezTo>
                  <a:pt x="3952" y="1352"/>
                  <a:pt x="3920" y="1298"/>
                  <a:pt x="3867" y="1284"/>
                </a:cubicBezTo>
                <a:cubicBezTo>
                  <a:pt x="3813" y="1270"/>
                  <a:pt x="3759" y="1302"/>
                  <a:pt x="3745" y="1355"/>
                </a:cubicBezTo>
                <a:cubicBezTo>
                  <a:pt x="3727" y="1424"/>
                  <a:pt x="3691" y="1524"/>
                  <a:pt x="3643" y="1641"/>
                </a:cubicBezTo>
                <a:lnTo>
                  <a:pt x="3616" y="1562"/>
                </a:lnTo>
                <a:cubicBezTo>
                  <a:pt x="3599" y="1510"/>
                  <a:pt x="3542" y="1481"/>
                  <a:pt x="3490" y="1499"/>
                </a:cubicBezTo>
                <a:cubicBezTo>
                  <a:pt x="3437" y="1516"/>
                  <a:pt x="3409" y="1573"/>
                  <a:pt x="3427" y="1625"/>
                </a:cubicBezTo>
                <a:lnTo>
                  <a:pt x="3523" y="1914"/>
                </a:lnTo>
                <a:cubicBezTo>
                  <a:pt x="3425" y="2124"/>
                  <a:pt x="3308" y="2351"/>
                  <a:pt x="3195" y="2542"/>
                </a:cubicBezTo>
                <a:lnTo>
                  <a:pt x="3195" y="1539"/>
                </a:lnTo>
                <a:cubicBezTo>
                  <a:pt x="3495" y="1321"/>
                  <a:pt x="3671" y="945"/>
                  <a:pt x="3724" y="769"/>
                </a:cubicBezTo>
                <a:cubicBezTo>
                  <a:pt x="3740" y="716"/>
                  <a:pt x="3710" y="660"/>
                  <a:pt x="3657" y="645"/>
                </a:cubicBezTo>
                <a:cubicBezTo>
                  <a:pt x="3604" y="629"/>
                  <a:pt x="3548" y="659"/>
                  <a:pt x="3532" y="712"/>
                </a:cubicBezTo>
                <a:cubicBezTo>
                  <a:pt x="3501" y="816"/>
                  <a:pt x="3389" y="1080"/>
                  <a:pt x="3195" y="1276"/>
                </a:cubicBezTo>
                <a:lnTo>
                  <a:pt x="3195" y="750"/>
                </a:lnTo>
                <a:cubicBezTo>
                  <a:pt x="3204" y="708"/>
                  <a:pt x="3260" y="488"/>
                  <a:pt x="3454" y="406"/>
                </a:cubicBezTo>
                <a:cubicBezTo>
                  <a:pt x="3505" y="384"/>
                  <a:pt x="3528" y="325"/>
                  <a:pt x="3507" y="275"/>
                </a:cubicBezTo>
                <a:cubicBezTo>
                  <a:pt x="3485" y="224"/>
                  <a:pt x="3427" y="200"/>
                  <a:pt x="3376" y="222"/>
                </a:cubicBezTo>
                <a:cubicBezTo>
                  <a:pt x="3303" y="253"/>
                  <a:pt x="3243" y="296"/>
                  <a:pt x="3195" y="344"/>
                </a:cubicBezTo>
                <a:lnTo>
                  <a:pt x="3195" y="100"/>
                </a:lnTo>
                <a:cubicBezTo>
                  <a:pt x="3195" y="45"/>
                  <a:pt x="3150" y="0"/>
                  <a:pt x="3095" y="0"/>
                </a:cubicBezTo>
                <a:cubicBezTo>
                  <a:pt x="3040" y="0"/>
                  <a:pt x="2995" y="45"/>
                  <a:pt x="2995" y="100"/>
                </a:cubicBezTo>
                <a:lnTo>
                  <a:pt x="2995" y="344"/>
                </a:lnTo>
                <a:cubicBezTo>
                  <a:pt x="2946" y="296"/>
                  <a:pt x="2887" y="253"/>
                  <a:pt x="2814" y="222"/>
                </a:cubicBezTo>
                <a:cubicBezTo>
                  <a:pt x="2763" y="200"/>
                  <a:pt x="2704" y="224"/>
                  <a:pt x="2683" y="275"/>
                </a:cubicBezTo>
                <a:cubicBezTo>
                  <a:pt x="2661" y="325"/>
                  <a:pt x="2685" y="384"/>
                  <a:pt x="2736" y="406"/>
                </a:cubicBezTo>
                <a:cubicBezTo>
                  <a:pt x="2928" y="487"/>
                  <a:pt x="2985" y="708"/>
                  <a:pt x="2995" y="750"/>
                </a:cubicBezTo>
                <a:lnTo>
                  <a:pt x="2995" y="1276"/>
                </a:lnTo>
                <a:cubicBezTo>
                  <a:pt x="2801" y="1080"/>
                  <a:pt x="2688" y="816"/>
                  <a:pt x="2657" y="712"/>
                </a:cubicBezTo>
                <a:cubicBezTo>
                  <a:pt x="2641" y="659"/>
                  <a:pt x="2586" y="629"/>
                  <a:pt x="2533" y="645"/>
                </a:cubicBezTo>
                <a:cubicBezTo>
                  <a:pt x="2480" y="660"/>
                  <a:pt x="2450" y="716"/>
                  <a:pt x="2466" y="769"/>
                </a:cubicBezTo>
                <a:cubicBezTo>
                  <a:pt x="2518" y="945"/>
                  <a:pt x="2695" y="1321"/>
                  <a:pt x="2995" y="1539"/>
                </a:cubicBezTo>
                <a:lnTo>
                  <a:pt x="2995" y="2542"/>
                </a:lnTo>
                <a:cubicBezTo>
                  <a:pt x="2881" y="2351"/>
                  <a:pt x="2764" y="2124"/>
                  <a:pt x="2667" y="1914"/>
                </a:cubicBezTo>
                <a:lnTo>
                  <a:pt x="2763" y="1625"/>
                </a:lnTo>
                <a:cubicBezTo>
                  <a:pt x="2780" y="1573"/>
                  <a:pt x="2752" y="1516"/>
                  <a:pt x="2700" y="1499"/>
                </a:cubicBezTo>
                <a:cubicBezTo>
                  <a:pt x="2647" y="1481"/>
                  <a:pt x="2591" y="1510"/>
                  <a:pt x="2573" y="1562"/>
                </a:cubicBezTo>
                <a:lnTo>
                  <a:pt x="2547" y="1641"/>
                </a:lnTo>
                <a:cubicBezTo>
                  <a:pt x="2499" y="1524"/>
                  <a:pt x="2463" y="1424"/>
                  <a:pt x="2445" y="1355"/>
                </a:cubicBezTo>
                <a:cubicBezTo>
                  <a:pt x="2431" y="1302"/>
                  <a:pt x="2376" y="1270"/>
                  <a:pt x="2323" y="1284"/>
                </a:cubicBezTo>
                <a:cubicBezTo>
                  <a:pt x="2269" y="1298"/>
                  <a:pt x="2237" y="1352"/>
                  <a:pt x="2251" y="1406"/>
                </a:cubicBezTo>
                <a:cubicBezTo>
                  <a:pt x="2272" y="1485"/>
                  <a:pt x="2315" y="1603"/>
                  <a:pt x="2372" y="1740"/>
                </a:cubicBezTo>
                <a:cubicBezTo>
                  <a:pt x="2297" y="1720"/>
                  <a:pt x="2213" y="1705"/>
                  <a:pt x="2133" y="1707"/>
                </a:cubicBezTo>
                <a:cubicBezTo>
                  <a:pt x="2077" y="1708"/>
                  <a:pt x="2034" y="1754"/>
                  <a:pt x="2035" y="1809"/>
                </a:cubicBezTo>
                <a:cubicBezTo>
                  <a:pt x="2036" y="1865"/>
                  <a:pt x="2081" y="1908"/>
                  <a:pt x="2137" y="1907"/>
                </a:cubicBezTo>
                <a:cubicBezTo>
                  <a:pt x="2140" y="1907"/>
                  <a:pt x="2143" y="1907"/>
                  <a:pt x="2147" y="1907"/>
                </a:cubicBezTo>
                <a:cubicBezTo>
                  <a:pt x="2271" y="1907"/>
                  <a:pt x="2414" y="1960"/>
                  <a:pt x="2481" y="1987"/>
                </a:cubicBezTo>
                <a:cubicBezTo>
                  <a:pt x="2532" y="2100"/>
                  <a:pt x="2590" y="2217"/>
                  <a:pt x="2650" y="2332"/>
                </a:cubicBezTo>
                <a:cubicBezTo>
                  <a:pt x="2617" y="2334"/>
                  <a:pt x="2580" y="2340"/>
                  <a:pt x="2538" y="2350"/>
                </a:cubicBezTo>
                <a:cubicBezTo>
                  <a:pt x="2485" y="2362"/>
                  <a:pt x="2451" y="2416"/>
                  <a:pt x="2464" y="2470"/>
                </a:cubicBezTo>
                <a:cubicBezTo>
                  <a:pt x="2477" y="2524"/>
                  <a:pt x="2531" y="2557"/>
                  <a:pt x="2585" y="2544"/>
                </a:cubicBezTo>
                <a:cubicBezTo>
                  <a:pt x="2702" y="2516"/>
                  <a:pt x="2751" y="2537"/>
                  <a:pt x="2758" y="2541"/>
                </a:cubicBezTo>
                <a:cubicBezTo>
                  <a:pt x="2761" y="2542"/>
                  <a:pt x="2763" y="2543"/>
                  <a:pt x="2765" y="2545"/>
                </a:cubicBezTo>
                <a:cubicBezTo>
                  <a:pt x="2843" y="2682"/>
                  <a:pt x="2921" y="2807"/>
                  <a:pt x="2995" y="2907"/>
                </a:cubicBezTo>
                <a:lnTo>
                  <a:pt x="2995" y="3641"/>
                </a:lnTo>
                <a:cubicBezTo>
                  <a:pt x="2789" y="3143"/>
                  <a:pt x="2508" y="2723"/>
                  <a:pt x="2239" y="2402"/>
                </a:cubicBezTo>
                <a:cubicBezTo>
                  <a:pt x="2241" y="2349"/>
                  <a:pt x="2250" y="2269"/>
                  <a:pt x="2316" y="2193"/>
                </a:cubicBezTo>
                <a:cubicBezTo>
                  <a:pt x="2353" y="2152"/>
                  <a:pt x="2349" y="2089"/>
                  <a:pt x="2308" y="2052"/>
                </a:cubicBezTo>
                <a:cubicBezTo>
                  <a:pt x="2266" y="2016"/>
                  <a:pt x="2203" y="2019"/>
                  <a:pt x="2167" y="2061"/>
                </a:cubicBezTo>
                <a:cubicBezTo>
                  <a:pt x="2121" y="2112"/>
                  <a:pt x="2092" y="2165"/>
                  <a:pt x="2073" y="2214"/>
                </a:cubicBezTo>
                <a:cubicBezTo>
                  <a:pt x="1920" y="2050"/>
                  <a:pt x="1778" y="1922"/>
                  <a:pt x="1662" y="1834"/>
                </a:cubicBezTo>
                <a:cubicBezTo>
                  <a:pt x="1618" y="1801"/>
                  <a:pt x="1556" y="1809"/>
                  <a:pt x="1522" y="1853"/>
                </a:cubicBezTo>
                <a:cubicBezTo>
                  <a:pt x="1489" y="1897"/>
                  <a:pt x="1497" y="1960"/>
                  <a:pt x="1541" y="1993"/>
                </a:cubicBezTo>
                <a:cubicBezTo>
                  <a:pt x="1675" y="2096"/>
                  <a:pt x="1870" y="2277"/>
                  <a:pt x="2073" y="2517"/>
                </a:cubicBezTo>
                <a:cubicBezTo>
                  <a:pt x="1980" y="2517"/>
                  <a:pt x="1884" y="2533"/>
                  <a:pt x="1784" y="2565"/>
                </a:cubicBezTo>
                <a:cubicBezTo>
                  <a:pt x="1731" y="2582"/>
                  <a:pt x="1703" y="2639"/>
                  <a:pt x="1720" y="2691"/>
                </a:cubicBezTo>
                <a:cubicBezTo>
                  <a:pt x="1737" y="2744"/>
                  <a:pt x="1793" y="2773"/>
                  <a:pt x="1846" y="2755"/>
                </a:cubicBezTo>
                <a:cubicBezTo>
                  <a:pt x="2037" y="2693"/>
                  <a:pt x="2169" y="2718"/>
                  <a:pt x="2256" y="2748"/>
                </a:cubicBezTo>
                <a:cubicBezTo>
                  <a:pt x="2263" y="2757"/>
                  <a:pt x="2270" y="2767"/>
                  <a:pt x="2278" y="2776"/>
                </a:cubicBezTo>
                <a:cubicBezTo>
                  <a:pt x="2446" y="3006"/>
                  <a:pt x="2590" y="3245"/>
                  <a:pt x="2709" y="3490"/>
                </a:cubicBezTo>
                <a:cubicBezTo>
                  <a:pt x="2557" y="3483"/>
                  <a:pt x="2431" y="3523"/>
                  <a:pt x="2424" y="3525"/>
                </a:cubicBezTo>
                <a:cubicBezTo>
                  <a:pt x="2371" y="3543"/>
                  <a:pt x="2343" y="3599"/>
                  <a:pt x="2360" y="3652"/>
                </a:cubicBezTo>
                <a:cubicBezTo>
                  <a:pt x="2377" y="3704"/>
                  <a:pt x="2434" y="3733"/>
                  <a:pt x="2486" y="3715"/>
                </a:cubicBezTo>
                <a:cubicBezTo>
                  <a:pt x="2488" y="3715"/>
                  <a:pt x="2657" y="3662"/>
                  <a:pt x="2807" y="3708"/>
                </a:cubicBezTo>
                <a:cubicBezTo>
                  <a:pt x="2880" y="3884"/>
                  <a:pt x="2940" y="4063"/>
                  <a:pt x="2987" y="4244"/>
                </a:cubicBezTo>
                <a:cubicBezTo>
                  <a:pt x="2820" y="4105"/>
                  <a:pt x="2562" y="3912"/>
                  <a:pt x="2236" y="3713"/>
                </a:cubicBezTo>
                <a:cubicBezTo>
                  <a:pt x="2258" y="3331"/>
                  <a:pt x="2128" y="2962"/>
                  <a:pt x="2122" y="2947"/>
                </a:cubicBezTo>
                <a:cubicBezTo>
                  <a:pt x="2104" y="2895"/>
                  <a:pt x="2047" y="2868"/>
                  <a:pt x="1995" y="2886"/>
                </a:cubicBezTo>
                <a:cubicBezTo>
                  <a:pt x="1943" y="2905"/>
                  <a:pt x="1916" y="2962"/>
                  <a:pt x="1934" y="3014"/>
                </a:cubicBezTo>
                <a:cubicBezTo>
                  <a:pt x="1935" y="3017"/>
                  <a:pt x="2032" y="3294"/>
                  <a:pt x="2038" y="3597"/>
                </a:cubicBezTo>
                <a:cubicBezTo>
                  <a:pt x="1891" y="3513"/>
                  <a:pt x="1743" y="3436"/>
                  <a:pt x="1594" y="3365"/>
                </a:cubicBezTo>
                <a:cubicBezTo>
                  <a:pt x="1585" y="3143"/>
                  <a:pt x="1511" y="2911"/>
                  <a:pt x="1481" y="2837"/>
                </a:cubicBezTo>
                <a:cubicBezTo>
                  <a:pt x="1461" y="2785"/>
                  <a:pt x="1402" y="2760"/>
                  <a:pt x="1351" y="2781"/>
                </a:cubicBezTo>
                <a:cubicBezTo>
                  <a:pt x="1300" y="2801"/>
                  <a:pt x="1275" y="2860"/>
                  <a:pt x="1295" y="2911"/>
                </a:cubicBezTo>
                <a:cubicBezTo>
                  <a:pt x="1315" y="2961"/>
                  <a:pt x="1364" y="3111"/>
                  <a:pt x="1385" y="3270"/>
                </a:cubicBezTo>
                <a:cubicBezTo>
                  <a:pt x="1313" y="3239"/>
                  <a:pt x="1240" y="3209"/>
                  <a:pt x="1168" y="3181"/>
                </a:cubicBezTo>
                <a:cubicBezTo>
                  <a:pt x="1165" y="2950"/>
                  <a:pt x="1081" y="2745"/>
                  <a:pt x="926" y="2590"/>
                </a:cubicBezTo>
                <a:cubicBezTo>
                  <a:pt x="887" y="2551"/>
                  <a:pt x="823" y="2551"/>
                  <a:pt x="784" y="2590"/>
                </a:cubicBezTo>
                <a:cubicBezTo>
                  <a:pt x="745" y="2629"/>
                  <a:pt x="745" y="2692"/>
                  <a:pt x="784" y="2731"/>
                </a:cubicBezTo>
                <a:cubicBezTo>
                  <a:pt x="886" y="2833"/>
                  <a:pt x="946" y="2959"/>
                  <a:pt x="963" y="3105"/>
                </a:cubicBezTo>
                <a:cubicBezTo>
                  <a:pt x="888" y="3079"/>
                  <a:pt x="813" y="3054"/>
                  <a:pt x="738" y="3031"/>
                </a:cubicBezTo>
                <a:cubicBezTo>
                  <a:pt x="716" y="2852"/>
                  <a:pt x="595" y="2657"/>
                  <a:pt x="486" y="2579"/>
                </a:cubicBezTo>
                <a:cubicBezTo>
                  <a:pt x="441" y="2547"/>
                  <a:pt x="379" y="2557"/>
                  <a:pt x="347" y="2602"/>
                </a:cubicBezTo>
                <a:cubicBezTo>
                  <a:pt x="315" y="2647"/>
                  <a:pt x="325" y="2710"/>
                  <a:pt x="370" y="2742"/>
                </a:cubicBezTo>
                <a:cubicBezTo>
                  <a:pt x="423" y="2779"/>
                  <a:pt x="485" y="2875"/>
                  <a:pt x="518" y="2969"/>
                </a:cubicBezTo>
                <a:cubicBezTo>
                  <a:pt x="388" y="2935"/>
                  <a:pt x="257" y="2906"/>
                  <a:pt x="126" y="2882"/>
                </a:cubicBezTo>
                <a:cubicBezTo>
                  <a:pt x="72" y="2872"/>
                  <a:pt x="20" y="2908"/>
                  <a:pt x="10" y="2962"/>
                </a:cubicBezTo>
                <a:cubicBezTo>
                  <a:pt x="0" y="3017"/>
                  <a:pt x="36" y="3069"/>
                  <a:pt x="90" y="3079"/>
                </a:cubicBezTo>
                <a:cubicBezTo>
                  <a:pt x="328" y="3122"/>
                  <a:pt x="566" y="3183"/>
                  <a:pt x="803" y="3262"/>
                </a:cubicBezTo>
                <a:cubicBezTo>
                  <a:pt x="761" y="3323"/>
                  <a:pt x="672" y="3402"/>
                  <a:pt x="527" y="3414"/>
                </a:cubicBezTo>
                <a:cubicBezTo>
                  <a:pt x="472" y="3419"/>
                  <a:pt x="431" y="3467"/>
                  <a:pt x="435" y="3522"/>
                </a:cubicBezTo>
                <a:cubicBezTo>
                  <a:pt x="440" y="3574"/>
                  <a:pt x="483" y="3614"/>
                  <a:pt x="535" y="3614"/>
                </a:cubicBezTo>
                <a:cubicBezTo>
                  <a:pt x="538" y="3614"/>
                  <a:pt x="540" y="3614"/>
                  <a:pt x="543" y="3613"/>
                </a:cubicBezTo>
                <a:cubicBezTo>
                  <a:pt x="767" y="3595"/>
                  <a:pt x="927" y="3462"/>
                  <a:pt x="995" y="3329"/>
                </a:cubicBezTo>
                <a:cubicBezTo>
                  <a:pt x="1101" y="3368"/>
                  <a:pt x="1207" y="3410"/>
                  <a:pt x="1312" y="3456"/>
                </a:cubicBezTo>
                <a:cubicBezTo>
                  <a:pt x="1247" y="3512"/>
                  <a:pt x="1150" y="3581"/>
                  <a:pt x="1028" y="3636"/>
                </a:cubicBezTo>
                <a:cubicBezTo>
                  <a:pt x="977" y="3658"/>
                  <a:pt x="954" y="3717"/>
                  <a:pt x="977" y="3767"/>
                </a:cubicBezTo>
                <a:cubicBezTo>
                  <a:pt x="993" y="3805"/>
                  <a:pt x="1030" y="3827"/>
                  <a:pt x="1068" y="3827"/>
                </a:cubicBezTo>
                <a:cubicBezTo>
                  <a:pt x="1082" y="3827"/>
                  <a:pt x="1096" y="3824"/>
                  <a:pt x="1109" y="3818"/>
                </a:cubicBezTo>
                <a:cubicBezTo>
                  <a:pt x="1263" y="3750"/>
                  <a:pt x="1379" y="3663"/>
                  <a:pt x="1449" y="3602"/>
                </a:cubicBezTo>
                <a:cubicBezTo>
                  <a:pt x="1473" y="3582"/>
                  <a:pt x="1493" y="3563"/>
                  <a:pt x="1510" y="3546"/>
                </a:cubicBezTo>
                <a:cubicBezTo>
                  <a:pt x="1701" y="3637"/>
                  <a:pt x="1891" y="3740"/>
                  <a:pt x="2080" y="3853"/>
                </a:cubicBezTo>
                <a:cubicBezTo>
                  <a:pt x="2179" y="3912"/>
                  <a:pt x="2271" y="3970"/>
                  <a:pt x="2356" y="4027"/>
                </a:cubicBezTo>
                <a:cubicBezTo>
                  <a:pt x="2201" y="4090"/>
                  <a:pt x="2020" y="4148"/>
                  <a:pt x="1778" y="4191"/>
                </a:cubicBezTo>
                <a:cubicBezTo>
                  <a:pt x="1752" y="4102"/>
                  <a:pt x="1676" y="3930"/>
                  <a:pt x="1467" y="3833"/>
                </a:cubicBezTo>
                <a:cubicBezTo>
                  <a:pt x="1417" y="3810"/>
                  <a:pt x="1357" y="3831"/>
                  <a:pt x="1334" y="3881"/>
                </a:cubicBezTo>
                <a:cubicBezTo>
                  <a:pt x="1311" y="3932"/>
                  <a:pt x="1333" y="3991"/>
                  <a:pt x="1383" y="4014"/>
                </a:cubicBezTo>
                <a:cubicBezTo>
                  <a:pt x="1503" y="4070"/>
                  <a:pt x="1556" y="4163"/>
                  <a:pt x="1578" y="4222"/>
                </a:cubicBezTo>
                <a:cubicBezTo>
                  <a:pt x="1515" y="4229"/>
                  <a:pt x="1450" y="4236"/>
                  <a:pt x="1380" y="4242"/>
                </a:cubicBezTo>
                <a:cubicBezTo>
                  <a:pt x="1361" y="4127"/>
                  <a:pt x="1214" y="3978"/>
                  <a:pt x="1091" y="3950"/>
                </a:cubicBezTo>
                <a:cubicBezTo>
                  <a:pt x="1037" y="3937"/>
                  <a:pt x="983" y="3971"/>
                  <a:pt x="971" y="4024"/>
                </a:cubicBezTo>
                <a:cubicBezTo>
                  <a:pt x="958" y="4078"/>
                  <a:pt x="992" y="4132"/>
                  <a:pt x="1046" y="4144"/>
                </a:cubicBezTo>
                <a:cubicBezTo>
                  <a:pt x="1086" y="4154"/>
                  <a:pt x="1150" y="4217"/>
                  <a:pt x="1174" y="4257"/>
                </a:cubicBezTo>
                <a:cubicBezTo>
                  <a:pt x="1045" y="4263"/>
                  <a:pt x="903" y="4267"/>
                  <a:pt x="748" y="4267"/>
                </a:cubicBezTo>
                <a:cubicBezTo>
                  <a:pt x="693" y="4267"/>
                  <a:pt x="648" y="4312"/>
                  <a:pt x="648" y="4367"/>
                </a:cubicBezTo>
                <a:cubicBezTo>
                  <a:pt x="648" y="4422"/>
                  <a:pt x="693" y="4467"/>
                  <a:pt x="748" y="4467"/>
                </a:cubicBezTo>
                <a:cubicBezTo>
                  <a:pt x="849" y="4467"/>
                  <a:pt x="944" y="4465"/>
                  <a:pt x="1035" y="4462"/>
                </a:cubicBezTo>
                <a:cubicBezTo>
                  <a:pt x="1003" y="4513"/>
                  <a:pt x="956" y="4568"/>
                  <a:pt x="904" y="4605"/>
                </a:cubicBezTo>
                <a:cubicBezTo>
                  <a:pt x="859" y="4637"/>
                  <a:pt x="848" y="4700"/>
                  <a:pt x="880" y="4745"/>
                </a:cubicBezTo>
                <a:cubicBezTo>
                  <a:pt x="899" y="4772"/>
                  <a:pt x="930" y="4787"/>
                  <a:pt x="962" y="4787"/>
                </a:cubicBezTo>
                <a:cubicBezTo>
                  <a:pt x="982" y="4787"/>
                  <a:pt x="1002" y="4781"/>
                  <a:pt x="1019" y="4769"/>
                </a:cubicBezTo>
                <a:cubicBezTo>
                  <a:pt x="1118" y="4699"/>
                  <a:pt x="1221" y="4572"/>
                  <a:pt x="1260" y="4452"/>
                </a:cubicBezTo>
                <a:cubicBezTo>
                  <a:pt x="1429" y="4441"/>
                  <a:pt x="1579" y="4424"/>
                  <a:pt x="1713" y="4404"/>
                </a:cubicBezTo>
                <a:cubicBezTo>
                  <a:pt x="1704" y="4471"/>
                  <a:pt x="1670" y="4598"/>
                  <a:pt x="1535" y="4719"/>
                </a:cubicBezTo>
                <a:cubicBezTo>
                  <a:pt x="1494" y="4756"/>
                  <a:pt x="1490" y="4819"/>
                  <a:pt x="1527" y="4860"/>
                </a:cubicBezTo>
                <a:cubicBezTo>
                  <a:pt x="1547" y="4882"/>
                  <a:pt x="1574" y="4894"/>
                  <a:pt x="1602" y="4894"/>
                </a:cubicBezTo>
                <a:cubicBezTo>
                  <a:pt x="1625" y="4894"/>
                  <a:pt x="1649" y="4885"/>
                  <a:pt x="1668" y="4868"/>
                </a:cubicBezTo>
                <a:cubicBezTo>
                  <a:pt x="1891" y="4669"/>
                  <a:pt x="1915" y="4452"/>
                  <a:pt x="1915" y="4367"/>
                </a:cubicBezTo>
                <a:cubicBezTo>
                  <a:pt x="2188" y="4310"/>
                  <a:pt x="2384" y="4236"/>
                  <a:pt x="2551" y="4161"/>
                </a:cubicBezTo>
                <a:cubicBezTo>
                  <a:pt x="2595" y="4193"/>
                  <a:pt x="2636" y="4223"/>
                  <a:pt x="2674" y="4252"/>
                </a:cubicBezTo>
                <a:cubicBezTo>
                  <a:pt x="2636" y="4395"/>
                  <a:pt x="2458" y="4631"/>
                  <a:pt x="2116" y="4695"/>
                </a:cubicBezTo>
                <a:cubicBezTo>
                  <a:pt x="2062" y="4706"/>
                  <a:pt x="2026" y="4758"/>
                  <a:pt x="2037" y="4812"/>
                </a:cubicBezTo>
                <a:cubicBezTo>
                  <a:pt x="2046" y="4860"/>
                  <a:pt x="2088" y="4894"/>
                  <a:pt x="2135" y="4894"/>
                </a:cubicBezTo>
                <a:cubicBezTo>
                  <a:pt x="2141" y="4894"/>
                  <a:pt x="2147" y="4893"/>
                  <a:pt x="2154" y="4892"/>
                </a:cubicBezTo>
                <a:cubicBezTo>
                  <a:pt x="2347" y="4855"/>
                  <a:pt x="2519" y="4769"/>
                  <a:pt x="2654" y="4642"/>
                </a:cubicBezTo>
                <a:cubicBezTo>
                  <a:pt x="2736" y="4564"/>
                  <a:pt x="2801" y="4473"/>
                  <a:pt x="2840" y="4382"/>
                </a:cubicBezTo>
                <a:cubicBezTo>
                  <a:pt x="2908" y="4438"/>
                  <a:pt x="2960" y="4484"/>
                  <a:pt x="2995" y="4516"/>
                </a:cubicBezTo>
                <a:lnTo>
                  <a:pt x="2995" y="5327"/>
                </a:lnTo>
                <a:cubicBezTo>
                  <a:pt x="2995" y="5382"/>
                  <a:pt x="3040" y="5427"/>
                  <a:pt x="3095" y="5427"/>
                </a:cubicBezTo>
                <a:cubicBezTo>
                  <a:pt x="3150" y="5427"/>
                  <a:pt x="3195" y="5382"/>
                  <a:pt x="3195" y="5327"/>
                </a:cubicBezTo>
                <a:lnTo>
                  <a:pt x="3195" y="4516"/>
                </a:lnTo>
                <a:cubicBezTo>
                  <a:pt x="3230" y="4484"/>
                  <a:pt x="3282" y="4438"/>
                  <a:pt x="3350" y="4382"/>
                </a:cubicBezTo>
                <a:cubicBezTo>
                  <a:pt x="3389" y="4473"/>
                  <a:pt x="3454" y="4564"/>
                  <a:pt x="3536" y="4642"/>
                </a:cubicBezTo>
                <a:cubicBezTo>
                  <a:pt x="3670" y="4769"/>
                  <a:pt x="3843" y="4855"/>
                  <a:pt x="4036" y="4892"/>
                </a:cubicBezTo>
                <a:cubicBezTo>
                  <a:pt x="4043" y="4893"/>
                  <a:pt x="4049" y="4894"/>
                  <a:pt x="4055" y="4894"/>
                </a:cubicBezTo>
                <a:cubicBezTo>
                  <a:pt x="4102" y="4894"/>
                  <a:pt x="4144" y="4860"/>
                  <a:pt x="4153" y="4812"/>
                </a:cubicBezTo>
                <a:cubicBezTo>
                  <a:pt x="4163" y="4758"/>
                  <a:pt x="4128" y="4706"/>
                  <a:pt x="4074" y="4695"/>
                </a:cubicBezTo>
                <a:cubicBezTo>
                  <a:pt x="3732" y="4631"/>
                  <a:pt x="3554" y="4395"/>
                  <a:pt x="3516" y="4252"/>
                </a:cubicBezTo>
                <a:cubicBezTo>
                  <a:pt x="3554" y="4223"/>
                  <a:pt x="3595" y="4193"/>
                  <a:pt x="3639" y="4161"/>
                </a:cubicBezTo>
                <a:cubicBezTo>
                  <a:pt x="3806" y="4236"/>
                  <a:pt x="4002" y="4310"/>
                  <a:pt x="4275" y="4367"/>
                </a:cubicBezTo>
                <a:cubicBezTo>
                  <a:pt x="4275" y="4452"/>
                  <a:pt x="4299" y="4669"/>
                  <a:pt x="4521" y="4868"/>
                </a:cubicBezTo>
                <a:cubicBezTo>
                  <a:pt x="4541" y="4885"/>
                  <a:pt x="4564" y="4894"/>
                  <a:pt x="4588" y="4894"/>
                </a:cubicBezTo>
                <a:cubicBezTo>
                  <a:pt x="4616" y="4894"/>
                  <a:pt x="4643" y="4882"/>
                  <a:pt x="4663" y="4860"/>
                </a:cubicBezTo>
                <a:cubicBezTo>
                  <a:pt x="4700" y="4819"/>
                  <a:pt x="4696" y="4756"/>
                  <a:pt x="4655" y="4719"/>
                </a:cubicBezTo>
                <a:cubicBezTo>
                  <a:pt x="4519" y="4598"/>
                  <a:pt x="4485" y="4471"/>
                  <a:pt x="4477" y="4404"/>
                </a:cubicBezTo>
                <a:cubicBezTo>
                  <a:pt x="4611" y="4424"/>
                  <a:pt x="4761" y="4441"/>
                  <a:pt x="4930" y="4452"/>
                </a:cubicBezTo>
                <a:cubicBezTo>
                  <a:pt x="4969" y="4572"/>
                  <a:pt x="5072" y="4699"/>
                  <a:pt x="5170" y="4769"/>
                </a:cubicBezTo>
                <a:cubicBezTo>
                  <a:pt x="5188" y="4781"/>
                  <a:pt x="5208" y="4787"/>
                  <a:pt x="5228" y="4787"/>
                </a:cubicBezTo>
                <a:cubicBezTo>
                  <a:pt x="5259" y="4787"/>
                  <a:pt x="5290" y="4772"/>
                  <a:pt x="5310" y="4745"/>
                </a:cubicBezTo>
                <a:cubicBezTo>
                  <a:pt x="5342" y="4700"/>
                  <a:pt x="5331" y="4637"/>
                  <a:pt x="5286" y="4605"/>
                </a:cubicBezTo>
                <a:cubicBezTo>
                  <a:pt x="5234" y="4568"/>
                  <a:pt x="5187" y="4513"/>
                  <a:pt x="5155" y="4462"/>
                </a:cubicBezTo>
                <a:cubicBezTo>
                  <a:pt x="5245" y="4465"/>
                  <a:pt x="5341" y="4467"/>
                  <a:pt x="5442" y="4467"/>
                </a:cubicBezTo>
                <a:cubicBezTo>
                  <a:pt x="5497" y="4467"/>
                  <a:pt x="5542" y="4422"/>
                  <a:pt x="5542" y="4367"/>
                </a:cubicBezTo>
                <a:cubicBezTo>
                  <a:pt x="5542" y="4312"/>
                  <a:pt x="5497" y="4267"/>
                  <a:pt x="5442" y="4267"/>
                </a:cubicBezTo>
                <a:cubicBezTo>
                  <a:pt x="5286" y="4267"/>
                  <a:pt x="5145" y="4263"/>
                  <a:pt x="5016" y="4257"/>
                </a:cubicBezTo>
                <a:cubicBezTo>
                  <a:pt x="5040" y="4217"/>
                  <a:pt x="5104" y="4154"/>
                  <a:pt x="5144" y="4144"/>
                </a:cubicBezTo>
                <a:cubicBezTo>
                  <a:pt x="5198" y="4132"/>
                  <a:pt x="5231" y="4078"/>
                  <a:pt x="5219" y="4024"/>
                </a:cubicBezTo>
                <a:cubicBezTo>
                  <a:pt x="5207" y="3971"/>
                  <a:pt x="5153" y="3937"/>
                  <a:pt x="5099" y="3950"/>
                </a:cubicBezTo>
                <a:cubicBezTo>
                  <a:pt x="4976" y="3978"/>
                  <a:pt x="4829" y="4127"/>
                  <a:pt x="4810" y="4242"/>
                </a:cubicBezTo>
                <a:cubicBezTo>
                  <a:pt x="4740" y="4236"/>
                  <a:pt x="4675" y="4229"/>
                  <a:pt x="4612" y="4222"/>
                </a:cubicBezTo>
                <a:cubicBezTo>
                  <a:pt x="4635" y="4163"/>
                  <a:pt x="4688" y="4070"/>
                  <a:pt x="4807" y="4014"/>
                </a:cubicBezTo>
                <a:cubicBezTo>
                  <a:pt x="4857" y="3991"/>
                  <a:pt x="4879" y="3932"/>
                  <a:pt x="4856" y="3881"/>
                </a:cubicBezTo>
                <a:cubicBezTo>
                  <a:pt x="4832" y="3831"/>
                  <a:pt x="4773" y="3810"/>
                  <a:pt x="4723" y="3833"/>
                </a:cubicBezTo>
                <a:cubicBezTo>
                  <a:pt x="4514" y="3930"/>
                  <a:pt x="4438" y="4102"/>
                  <a:pt x="4412" y="4191"/>
                </a:cubicBezTo>
                <a:cubicBezTo>
                  <a:pt x="4170" y="4148"/>
                  <a:pt x="3989" y="4090"/>
                  <a:pt x="3834" y="4027"/>
                </a:cubicBezTo>
                <a:cubicBezTo>
                  <a:pt x="3919" y="3970"/>
                  <a:pt x="4011" y="3912"/>
                  <a:pt x="4110" y="3853"/>
                </a:cubicBezTo>
                <a:cubicBezTo>
                  <a:pt x="4299" y="3740"/>
                  <a:pt x="4489" y="3637"/>
                  <a:pt x="4680" y="3546"/>
                </a:cubicBezTo>
                <a:cubicBezTo>
                  <a:pt x="4697" y="3563"/>
                  <a:pt x="4717" y="3582"/>
                  <a:pt x="4741" y="3602"/>
                </a:cubicBezTo>
                <a:cubicBezTo>
                  <a:pt x="4811" y="3663"/>
                  <a:pt x="4926" y="3750"/>
                  <a:pt x="5081" y="3818"/>
                </a:cubicBezTo>
                <a:cubicBezTo>
                  <a:pt x="5094" y="3824"/>
                  <a:pt x="5108" y="3827"/>
                  <a:pt x="5122" y="3827"/>
                </a:cubicBezTo>
                <a:cubicBezTo>
                  <a:pt x="5160" y="3827"/>
                  <a:pt x="5197" y="3805"/>
                  <a:pt x="5213" y="3767"/>
                </a:cubicBezTo>
                <a:cubicBezTo>
                  <a:pt x="5235" y="3717"/>
                  <a:pt x="5213" y="3658"/>
                  <a:pt x="5162" y="3636"/>
                </a:cubicBezTo>
                <a:cubicBezTo>
                  <a:pt x="5039" y="3581"/>
                  <a:pt x="4943" y="3512"/>
                  <a:pt x="4878" y="3456"/>
                </a:cubicBezTo>
                <a:cubicBezTo>
                  <a:pt x="4983" y="3410"/>
                  <a:pt x="5089" y="3368"/>
                  <a:pt x="5194" y="3329"/>
                </a:cubicBezTo>
                <a:cubicBezTo>
                  <a:pt x="5263" y="3462"/>
                  <a:pt x="5423" y="3595"/>
                  <a:pt x="5647" y="3613"/>
                </a:cubicBezTo>
                <a:cubicBezTo>
                  <a:pt x="5649" y="3614"/>
                  <a:pt x="5652" y="3614"/>
                  <a:pt x="5655" y="3614"/>
                </a:cubicBezTo>
                <a:cubicBezTo>
                  <a:pt x="5707" y="3614"/>
                  <a:pt x="5750" y="3574"/>
                  <a:pt x="5755" y="3522"/>
                </a:cubicBezTo>
                <a:cubicBezTo>
                  <a:pt x="5759" y="3467"/>
                  <a:pt x="5718" y="3419"/>
                  <a:pt x="5663" y="3414"/>
                </a:cubicBezTo>
                <a:cubicBezTo>
                  <a:pt x="5518" y="3402"/>
                  <a:pt x="5429" y="3323"/>
                  <a:pt x="5387" y="3262"/>
                </a:cubicBezTo>
                <a:cubicBezTo>
                  <a:pt x="5624" y="3183"/>
                  <a:pt x="5862" y="3122"/>
                  <a:pt x="6100" y="3079"/>
                </a:cubicBezTo>
                <a:cubicBezTo>
                  <a:pt x="6154" y="3069"/>
                  <a:pt x="6190" y="3017"/>
                  <a:pt x="6180" y="2962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ine_112850">
            <a:extLst>
              <a:ext uri="{FF2B5EF4-FFF2-40B4-BE49-F238E27FC236}">
                <a16:creationId xmlns:a16="http://schemas.microsoft.com/office/drawing/2014/main" xmlns="" id="{BA1CA0B3-7FD9-4B00-8844-26F75E2ADE35}"/>
              </a:ext>
            </a:extLst>
          </p:cNvPr>
          <p:cNvSpPr/>
          <p:nvPr/>
        </p:nvSpPr>
        <p:spPr>
          <a:xfrm>
            <a:off x="6041167" y="1182063"/>
            <a:ext cx="217855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75" h="6177">
                <a:moveTo>
                  <a:pt x="5749" y="3257"/>
                </a:moveTo>
                <a:cubicBezTo>
                  <a:pt x="5723" y="3208"/>
                  <a:pt x="5662" y="3190"/>
                  <a:pt x="5614" y="3216"/>
                </a:cubicBezTo>
                <a:lnTo>
                  <a:pt x="4416" y="3861"/>
                </a:lnTo>
                <a:lnTo>
                  <a:pt x="5718" y="2960"/>
                </a:lnTo>
                <a:cubicBezTo>
                  <a:pt x="5763" y="2928"/>
                  <a:pt x="5775" y="2866"/>
                  <a:pt x="5743" y="2820"/>
                </a:cubicBezTo>
                <a:cubicBezTo>
                  <a:pt x="5712" y="2775"/>
                  <a:pt x="5649" y="2764"/>
                  <a:pt x="5604" y="2795"/>
                </a:cubicBezTo>
                <a:lnTo>
                  <a:pt x="3452" y="4285"/>
                </a:lnTo>
                <a:lnTo>
                  <a:pt x="5311" y="2089"/>
                </a:lnTo>
                <a:cubicBezTo>
                  <a:pt x="5346" y="2046"/>
                  <a:pt x="5341" y="1983"/>
                  <a:pt x="5299" y="1948"/>
                </a:cubicBezTo>
                <a:cubicBezTo>
                  <a:pt x="5257" y="1912"/>
                  <a:pt x="5194" y="1917"/>
                  <a:pt x="5158" y="1959"/>
                </a:cubicBezTo>
                <a:lnTo>
                  <a:pt x="3809" y="3554"/>
                </a:lnTo>
                <a:lnTo>
                  <a:pt x="5105" y="1545"/>
                </a:lnTo>
                <a:cubicBezTo>
                  <a:pt x="5135" y="1499"/>
                  <a:pt x="5122" y="1437"/>
                  <a:pt x="5075" y="1407"/>
                </a:cubicBezTo>
                <a:cubicBezTo>
                  <a:pt x="5029" y="1377"/>
                  <a:pt x="4967" y="1390"/>
                  <a:pt x="4937" y="1436"/>
                </a:cubicBezTo>
                <a:lnTo>
                  <a:pt x="3491" y="3678"/>
                </a:lnTo>
                <a:lnTo>
                  <a:pt x="4579" y="1211"/>
                </a:lnTo>
                <a:cubicBezTo>
                  <a:pt x="4601" y="1161"/>
                  <a:pt x="4579" y="1101"/>
                  <a:pt x="4528" y="1079"/>
                </a:cubicBezTo>
                <a:cubicBezTo>
                  <a:pt x="4478" y="1057"/>
                  <a:pt x="4418" y="1080"/>
                  <a:pt x="4396" y="1130"/>
                </a:cubicBezTo>
                <a:lnTo>
                  <a:pt x="3736" y="2627"/>
                </a:lnTo>
                <a:lnTo>
                  <a:pt x="4369" y="776"/>
                </a:lnTo>
                <a:cubicBezTo>
                  <a:pt x="4387" y="724"/>
                  <a:pt x="4359" y="667"/>
                  <a:pt x="4307" y="649"/>
                </a:cubicBezTo>
                <a:cubicBezTo>
                  <a:pt x="4254" y="631"/>
                  <a:pt x="4198" y="659"/>
                  <a:pt x="4180" y="712"/>
                </a:cubicBezTo>
                <a:lnTo>
                  <a:pt x="3250" y="3429"/>
                </a:lnTo>
                <a:lnTo>
                  <a:pt x="3839" y="336"/>
                </a:lnTo>
                <a:cubicBezTo>
                  <a:pt x="3850" y="282"/>
                  <a:pt x="3814" y="229"/>
                  <a:pt x="3760" y="219"/>
                </a:cubicBezTo>
                <a:cubicBezTo>
                  <a:pt x="3705" y="209"/>
                  <a:pt x="3653" y="244"/>
                  <a:pt x="3643" y="299"/>
                </a:cubicBezTo>
                <a:lnTo>
                  <a:pt x="3101" y="3145"/>
                </a:lnTo>
                <a:lnTo>
                  <a:pt x="3307" y="111"/>
                </a:lnTo>
                <a:cubicBezTo>
                  <a:pt x="3311" y="56"/>
                  <a:pt x="3270" y="8"/>
                  <a:pt x="3215" y="4"/>
                </a:cubicBezTo>
                <a:cubicBezTo>
                  <a:pt x="3159" y="0"/>
                  <a:pt x="3112" y="42"/>
                  <a:pt x="3108" y="97"/>
                </a:cubicBezTo>
                <a:lnTo>
                  <a:pt x="2888" y="3327"/>
                </a:lnTo>
                <a:lnTo>
                  <a:pt x="2667" y="97"/>
                </a:lnTo>
                <a:cubicBezTo>
                  <a:pt x="2664" y="42"/>
                  <a:pt x="2616" y="0"/>
                  <a:pt x="2561" y="4"/>
                </a:cubicBezTo>
                <a:cubicBezTo>
                  <a:pt x="2506" y="8"/>
                  <a:pt x="2464" y="56"/>
                  <a:pt x="2468" y="111"/>
                </a:cubicBezTo>
                <a:lnTo>
                  <a:pt x="2675" y="3145"/>
                </a:lnTo>
                <a:lnTo>
                  <a:pt x="2133" y="299"/>
                </a:lnTo>
                <a:cubicBezTo>
                  <a:pt x="2122" y="244"/>
                  <a:pt x="2070" y="209"/>
                  <a:pt x="2016" y="219"/>
                </a:cubicBezTo>
                <a:cubicBezTo>
                  <a:pt x="1961" y="229"/>
                  <a:pt x="1926" y="282"/>
                  <a:pt x="1936" y="336"/>
                </a:cubicBezTo>
                <a:lnTo>
                  <a:pt x="2525" y="3429"/>
                </a:lnTo>
                <a:lnTo>
                  <a:pt x="1596" y="712"/>
                </a:lnTo>
                <a:cubicBezTo>
                  <a:pt x="1578" y="659"/>
                  <a:pt x="1521" y="632"/>
                  <a:pt x="1469" y="649"/>
                </a:cubicBezTo>
                <a:cubicBezTo>
                  <a:pt x="1416" y="667"/>
                  <a:pt x="1389" y="724"/>
                  <a:pt x="1406" y="776"/>
                </a:cubicBezTo>
                <a:lnTo>
                  <a:pt x="2040" y="2627"/>
                </a:lnTo>
                <a:lnTo>
                  <a:pt x="1379" y="1130"/>
                </a:lnTo>
                <a:cubicBezTo>
                  <a:pt x="1357" y="1080"/>
                  <a:pt x="1298" y="1057"/>
                  <a:pt x="1247" y="1079"/>
                </a:cubicBezTo>
                <a:cubicBezTo>
                  <a:pt x="1197" y="1101"/>
                  <a:pt x="1174" y="1161"/>
                  <a:pt x="1196" y="1211"/>
                </a:cubicBezTo>
                <a:lnTo>
                  <a:pt x="2285" y="3678"/>
                </a:lnTo>
                <a:lnTo>
                  <a:pt x="838" y="1436"/>
                </a:lnTo>
                <a:cubicBezTo>
                  <a:pt x="808" y="1390"/>
                  <a:pt x="747" y="1377"/>
                  <a:pt x="700" y="1407"/>
                </a:cubicBezTo>
                <a:cubicBezTo>
                  <a:pt x="654" y="1437"/>
                  <a:pt x="640" y="1499"/>
                  <a:pt x="670" y="1545"/>
                </a:cubicBezTo>
                <a:lnTo>
                  <a:pt x="1966" y="3554"/>
                </a:lnTo>
                <a:lnTo>
                  <a:pt x="617" y="1959"/>
                </a:lnTo>
                <a:cubicBezTo>
                  <a:pt x="582" y="1917"/>
                  <a:pt x="519" y="1912"/>
                  <a:pt x="476" y="1948"/>
                </a:cubicBezTo>
                <a:cubicBezTo>
                  <a:pt x="434" y="1983"/>
                  <a:pt x="429" y="2046"/>
                  <a:pt x="465" y="2089"/>
                </a:cubicBezTo>
                <a:lnTo>
                  <a:pt x="2323" y="4285"/>
                </a:lnTo>
                <a:lnTo>
                  <a:pt x="171" y="2795"/>
                </a:lnTo>
                <a:cubicBezTo>
                  <a:pt x="126" y="2764"/>
                  <a:pt x="64" y="2775"/>
                  <a:pt x="32" y="2820"/>
                </a:cubicBezTo>
                <a:cubicBezTo>
                  <a:pt x="1" y="2866"/>
                  <a:pt x="12" y="2928"/>
                  <a:pt x="57" y="2960"/>
                </a:cubicBezTo>
                <a:lnTo>
                  <a:pt x="1359" y="3861"/>
                </a:lnTo>
                <a:lnTo>
                  <a:pt x="162" y="3216"/>
                </a:lnTo>
                <a:cubicBezTo>
                  <a:pt x="113" y="3190"/>
                  <a:pt x="52" y="3208"/>
                  <a:pt x="26" y="3257"/>
                </a:cubicBezTo>
                <a:cubicBezTo>
                  <a:pt x="0" y="3305"/>
                  <a:pt x="18" y="3366"/>
                  <a:pt x="67" y="3392"/>
                </a:cubicBezTo>
                <a:lnTo>
                  <a:pt x="2788" y="4857"/>
                </a:lnTo>
                <a:lnTo>
                  <a:pt x="2788" y="6077"/>
                </a:lnTo>
                <a:cubicBezTo>
                  <a:pt x="2788" y="6133"/>
                  <a:pt x="2832" y="6177"/>
                  <a:pt x="2888" y="6177"/>
                </a:cubicBezTo>
                <a:cubicBezTo>
                  <a:pt x="2943" y="6177"/>
                  <a:pt x="2988" y="6133"/>
                  <a:pt x="2988" y="6077"/>
                </a:cubicBezTo>
                <a:lnTo>
                  <a:pt x="2988" y="4857"/>
                </a:lnTo>
                <a:lnTo>
                  <a:pt x="5708" y="3392"/>
                </a:lnTo>
                <a:cubicBezTo>
                  <a:pt x="5757" y="3366"/>
                  <a:pt x="5775" y="3305"/>
                  <a:pt x="5749" y="3257"/>
                </a:cubicBezTo>
                <a:close/>
              </a:path>
            </a:pathLst>
          </a:custGeom>
          <a:solidFill>
            <a:srgbClr val="02203B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ak-leaf_272179">
            <a:extLst>
              <a:ext uri="{FF2B5EF4-FFF2-40B4-BE49-F238E27FC236}">
                <a16:creationId xmlns:a16="http://schemas.microsoft.com/office/drawing/2014/main" xmlns="" id="{4C5CDF68-6DB6-470F-957C-4C14901FC554}"/>
              </a:ext>
            </a:extLst>
          </p:cNvPr>
          <p:cNvSpPr/>
          <p:nvPr/>
        </p:nvSpPr>
        <p:spPr>
          <a:xfrm>
            <a:off x="4987474" y="1024783"/>
            <a:ext cx="210068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leaves-on-a-branch-diagonal-shape_49899">
            <a:extLst>
              <a:ext uri="{FF2B5EF4-FFF2-40B4-BE49-F238E27FC236}">
                <a16:creationId xmlns:a16="http://schemas.microsoft.com/office/drawing/2014/main" xmlns="" id="{A92659BA-23B5-45F5-A1FC-D3D348FCCDEA}"/>
              </a:ext>
            </a:extLst>
          </p:cNvPr>
          <p:cNvSpPr/>
          <p:nvPr/>
        </p:nvSpPr>
        <p:spPr>
          <a:xfrm rot="21050627">
            <a:off x="9212112" y="1047147"/>
            <a:ext cx="2326637" cy="2227201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93" h="6120">
                <a:moveTo>
                  <a:pt x="568" y="5608"/>
                </a:moveTo>
                <a:cubicBezTo>
                  <a:pt x="886" y="5247"/>
                  <a:pt x="1247" y="4838"/>
                  <a:pt x="1316" y="4769"/>
                </a:cubicBezTo>
                <a:lnTo>
                  <a:pt x="1345" y="4740"/>
                </a:lnTo>
                <a:lnTo>
                  <a:pt x="1345" y="4781"/>
                </a:lnTo>
                <a:cubicBezTo>
                  <a:pt x="1345" y="4808"/>
                  <a:pt x="1344" y="4837"/>
                  <a:pt x="1342" y="4865"/>
                </a:cubicBezTo>
                <a:cubicBezTo>
                  <a:pt x="1340" y="4917"/>
                  <a:pt x="1338" y="4966"/>
                  <a:pt x="1344" y="4998"/>
                </a:cubicBezTo>
                <a:cubicBezTo>
                  <a:pt x="1406" y="5377"/>
                  <a:pt x="1773" y="5809"/>
                  <a:pt x="2163" y="5959"/>
                </a:cubicBezTo>
                <a:cubicBezTo>
                  <a:pt x="2326" y="6022"/>
                  <a:pt x="2432" y="6012"/>
                  <a:pt x="2479" y="5927"/>
                </a:cubicBezTo>
                <a:cubicBezTo>
                  <a:pt x="2573" y="5755"/>
                  <a:pt x="2414" y="5327"/>
                  <a:pt x="2305" y="5155"/>
                </a:cubicBezTo>
                <a:cubicBezTo>
                  <a:pt x="2234" y="5043"/>
                  <a:pt x="2043" y="4771"/>
                  <a:pt x="1793" y="4671"/>
                </a:cubicBezTo>
                <a:cubicBezTo>
                  <a:pt x="1763" y="4658"/>
                  <a:pt x="1721" y="4653"/>
                  <a:pt x="1662" y="4653"/>
                </a:cubicBezTo>
                <a:cubicBezTo>
                  <a:pt x="1625" y="4653"/>
                  <a:pt x="1584" y="4655"/>
                  <a:pt x="1544" y="4657"/>
                </a:cubicBezTo>
                <a:cubicBezTo>
                  <a:pt x="1519" y="4659"/>
                  <a:pt x="1493" y="4660"/>
                  <a:pt x="1469" y="4661"/>
                </a:cubicBezTo>
                <a:lnTo>
                  <a:pt x="1424" y="4663"/>
                </a:lnTo>
                <a:lnTo>
                  <a:pt x="1456" y="4632"/>
                </a:lnTo>
                <a:cubicBezTo>
                  <a:pt x="1652" y="4443"/>
                  <a:pt x="1862" y="4247"/>
                  <a:pt x="2082" y="4051"/>
                </a:cubicBezTo>
                <a:lnTo>
                  <a:pt x="2103" y="4032"/>
                </a:lnTo>
                <a:lnTo>
                  <a:pt x="2110" y="4060"/>
                </a:lnTo>
                <a:cubicBezTo>
                  <a:pt x="2120" y="4104"/>
                  <a:pt x="2124" y="4155"/>
                  <a:pt x="2127" y="4209"/>
                </a:cubicBezTo>
                <a:cubicBezTo>
                  <a:pt x="2133" y="4290"/>
                  <a:pt x="2138" y="4374"/>
                  <a:pt x="2169" y="4431"/>
                </a:cubicBezTo>
                <a:cubicBezTo>
                  <a:pt x="2378" y="4818"/>
                  <a:pt x="2653" y="5096"/>
                  <a:pt x="3060" y="5334"/>
                </a:cubicBezTo>
                <a:cubicBezTo>
                  <a:pt x="3128" y="5373"/>
                  <a:pt x="3257" y="5439"/>
                  <a:pt x="3365" y="5439"/>
                </a:cubicBezTo>
                <a:cubicBezTo>
                  <a:pt x="3476" y="5439"/>
                  <a:pt x="3530" y="5370"/>
                  <a:pt x="3531" y="5229"/>
                </a:cubicBezTo>
                <a:cubicBezTo>
                  <a:pt x="3533" y="5006"/>
                  <a:pt x="3411" y="4819"/>
                  <a:pt x="3293" y="4639"/>
                </a:cubicBezTo>
                <a:cubicBezTo>
                  <a:pt x="3280" y="4619"/>
                  <a:pt x="3267" y="4600"/>
                  <a:pt x="3255" y="4580"/>
                </a:cubicBezTo>
                <a:cubicBezTo>
                  <a:pt x="3109" y="4332"/>
                  <a:pt x="2879" y="4123"/>
                  <a:pt x="2622" y="4006"/>
                </a:cubicBezTo>
                <a:cubicBezTo>
                  <a:pt x="2569" y="3981"/>
                  <a:pt x="2510" y="3970"/>
                  <a:pt x="2438" y="3970"/>
                </a:cubicBezTo>
                <a:cubicBezTo>
                  <a:pt x="2399" y="3970"/>
                  <a:pt x="2359" y="3973"/>
                  <a:pt x="2321" y="3976"/>
                </a:cubicBezTo>
                <a:cubicBezTo>
                  <a:pt x="2284" y="3979"/>
                  <a:pt x="2245" y="3983"/>
                  <a:pt x="2208" y="3983"/>
                </a:cubicBezTo>
                <a:lnTo>
                  <a:pt x="2159" y="3982"/>
                </a:lnTo>
                <a:lnTo>
                  <a:pt x="2193" y="3953"/>
                </a:lnTo>
                <a:cubicBezTo>
                  <a:pt x="2373" y="3793"/>
                  <a:pt x="2559" y="3634"/>
                  <a:pt x="2730" y="3493"/>
                </a:cubicBezTo>
                <a:lnTo>
                  <a:pt x="2741" y="3484"/>
                </a:lnTo>
                <a:lnTo>
                  <a:pt x="2844" y="3562"/>
                </a:lnTo>
                <a:lnTo>
                  <a:pt x="2846" y="3567"/>
                </a:lnTo>
                <a:cubicBezTo>
                  <a:pt x="2851" y="3587"/>
                  <a:pt x="2855" y="3606"/>
                  <a:pt x="2859" y="3623"/>
                </a:cubicBezTo>
                <a:cubicBezTo>
                  <a:pt x="2864" y="3645"/>
                  <a:pt x="2869" y="3664"/>
                  <a:pt x="2873" y="3675"/>
                </a:cubicBezTo>
                <a:cubicBezTo>
                  <a:pt x="2916" y="3791"/>
                  <a:pt x="2995" y="3886"/>
                  <a:pt x="3085" y="3990"/>
                </a:cubicBezTo>
                <a:cubicBezTo>
                  <a:pt x="3262" y="4192"/>
                  <a:pt x="3473" y="4419"/>
                  <a:pt x="3732" y="4563"/>
                </a:cubicBezTo>
                <a:cubicBezTo>
                  <a:pt x="3807" y="4604"/>
                  <a:pt x="4067" y="4740"/>
                  <a:pt x="4257" y="4740"/>
                </a:cubicBezTo>
                <a:cubicBezTo>
                  <a:pt x="4351" y="4740"/>
                  <a:pt x="4410" y="4707"/>
                  <a:pt x="4437" y="4639"/>
                </a:cubicBezTo>
                <a:cubicBezTo>
                  <a:pt x="4500" y="4480"/>
                  <a:pt x="4325" y="4203"/>
                  <a:pt x="3943" y="3860"/>
                </a:cubicBezTo>
                <a:cubicBezTo>
                  <a:pt x="3770" y="3704"/>
                  <a:pt x="3554" y="3511"/>
                  <a:pt x="3329" y="3437"/>
                </a:cubicBezTo>
                <a:cubicBezTo>
                  <a:pt x="3310" y="3431"/>
                  <a:pt x="3277" y="3428"/>
                  <a:pt x="3229" y="3428"/>
                </a:cubicBezTo>
                <a:cubicBezTo>
                  <a:pt x="3168" y="3428"/>
                  <a:pt x="3093" y="3432"/>
                  <a:pt x="3019" y="3437"/>
                </a:cubicBezTo>
                <a:cubicBezTo>
                  <a:pt x="2990" y="3439"/>
                  <a:pt x="2961" y="3440"/>
                  <a:pt x="2934" y="3442"/>
                </a:cubicBezTo>
                <a:lnTo>
                  <a:pt x="2928" y="3442"/>
                </a:lnTo>
                <a:lnTo>
                  <a:pt x="2857" y="3389"/>
                </a:lnTo>
                <a:lnTo>
                  <a:pt x="2874" y="3376"/>
                </a:lnTo>
                <a:cubicBezTo>
                  <a:pt x="2926" y="3333"/>
                  <a:pt x="2973" y="3296"/>
                  <a:pt x="3012" y="3266"/>
                </a:cubicBezTo>
                <a:cubicBezTo>
                  <a:pt x="3060" y="3229"/>
                  <a:pt x="3158" y="3158"/>
                  <a:pt x="3283" y="3070"/>
                </a:cubicBezTo>
                <a:cubicBezTo>
                  <a:pt x="3344" y="3026"/>
                  <a:pt x="3412" y="2977"/>
                  <a:pt x="3484" y="2926"/>
                </a:cubicBezTo>
                <a:lnTo>
                  <a:pt x="3494" y="2918"/>
                </a:lnTo>
                <a:lnTo>
                  <a:pt x="3591" y="2993"/>
                </a:lnTo>
                <a:lnTo>
                  <a:pt x="3592" y="2997"/>
                </a:lnTo>
                <a:cubicBezTo>
                  <a:pt x="3607" y="3026"/>
                  <a:pt x="3619" y="3058"/>
                  <a:pt x="3631" y="3089"/>
                </a:cubicBezTo>
                <a:cubicBezTo>
                  <a:pt x="3649" y="3134"/>
                  <a:pt x="3665" y="3177"/>
                  <a:pt x="3685" y="3205"/>
                </a:cubicBezTo>
                <a:cubicBezTo>
                  <a:pt x="3740" y="3283"/>
                  <a:pt x="3810" y="3357"/>
                  <a:pt x="3898" y="3433"/>
                </a:cubicBezTo>
                <a:cubicBezTo>
                  <a:pt x="4324" y="3819"/>
                  <a:pt x="4685" y="4015"/>
                  <a:pt x="4972" y="4015"/>
                </a:cubicBezTo>
                <a:cubicBezTo>
                  <a:pt x="5046" y="4015"/>
                  <a:pt x="5115" y="4001"/>
                  <a:pt x="5178" y="3975"/>
                </a:cubicBezTo>
                <a:cubicBezTo>
                  <a:pt x="5229" y="3954"/>
                  <a:pt x="5256" y="3922"/>
                  <a:pt x="5259" y="3878"/>
                </a:cubicBezTo>
                <a:cubicBezTo>
                  <a:pt x="5275" y="3646"/>
                  <a:pt x="4650" y="3160"/>
                  <a:pt x="4501" y="3073"/>
                </a:cubicBezTo>
                <a:lnTo>
                  <a:pt x="4475" y="3057"/>
                </a:lnTo>
                <a:cubicBezTo>
                  <a:pt x="4302" y="2956"/>
                  <a:pt x="4123" y="2852"/>
                  <a:pt x="3924" y="2822"/>
                </a:cubicBezTo>
                <a:cubicBezTo>
                  <a:pt x="3882" y="2815"/>
                  <a:pt x="3794" y="2837"/>
                  <a:pt x="3709" y="2857"/>
                </a:cubicBezTo>
                <a:lnTo>
                  <a:pt x="3665" y="2867"/>
                </a:lnTo>
                <a:lnTo>
                  <a:pt x="3617" y="2830"/>
                </a:lnTo>
                <a:lnTo>
                  <a:pt x="3635" y="2817"/>
                </a:lnTo>
                <a:cubicBezTo>
                  <a:pt x="3875" y="2643"/>
                  <a:pt x="4073" y="2493"/>
                  <a:pt x="4242" y="2359"/>
                </a:cubicBezTo>
                <a:lnTo>
                  <a:pt x="4252" y="2351"/>
                </a:lnTo>
                <a:lnTo>
                  <a:pt x="4268" y="2362"/>
                </a:lnTo>
                <a:cubicBezTo>
                  <a:pt x="4302" y="2397"/>
                  <a:pt x="4328" y="2448"/>
                  <a:pt x="4355" y="2502"/>
                </a:cubicBezTo>
                <a:cubicBezTo>
                  <a:pt x="4378" y="2546"/>
                  <a:pt x="4402" y="2593"/>
                  <a:pt x="4430" y="2628"/>
                </a:cubicBezTo>
                <a:cubicBezTo>
                  <a:pt x="4567" y="2800"/>
                  <a:pt x="4766" y="2948"/>
                  <a:pt x="5040" y="3082"/>
                </a:cubicBezTo>
                <a:cubicBezTo>
                  <a:pt x="5249" y="3185"/>
                  <a:pt x="5494" y="3291"/>
                  <a:pt x="5726" y="3291"/>
                </a:cubicBezTo>
                <a:cubicBezTo>
                  <a:pt x="5791" y="3291"/>
                  <a:pt x="5852" y="3282"/>
                  <a:pt x="5909" y="3266"/>
                </a:cubicBezTo>
                <a:cubicBezTo>
                  <a:pt x="5952" y="3251"/>
                  <a:pt x="5977" y="3228"/>
                  <a:pt x="5983" y="3196"/>
                </a:cubicBezTo>
                <a:cubicBezTo>
                  <a:pt x="6000" y="3111"/>
                  <a:pt x="5894" y="2965"/>
                  <a:pt x="5668" y="2763"/>
                </a:cubicBezTo>
                <a:lnTo>
                  <a:pt x="5655" y="2751"/>
                </a:lnTo>
                <a:cubicBezTo>
                  <a:pt x="5390" y="2513"/>
                  <a:pt x="5157" y="2375"/>
                  <a:pt x="4922" y="2319"/>
                </a:cubicBezTo>
                <a:cubicBezTo>
                  <a:pt x="4788" y="2286"/>
                  <a:pt x="4670" y="2270"/>
                  <a:pt x="4562" y="2270"/>
                </a:cubicBezTo>
                <a:lnTo>
                  <a:pt x="4545" y="2270"/>
                </a:lnTo>
                <a:cubicBezTo>
                  <a:pt x="4514" y="2271"/>
                  <a:pt x="4476" y="2281"/>
                  <a:pt x="4439" y="2292"/>
                </a:cubicBezTo>
                <a:lnTo>
                  <a:pt x="4431" y="2294"/>
                </a:lnTo>
                <a:lnTo>
                  <a:pt x="4373" y="2256"/>
                </a:lnTo>
                <a:lnTo>
                  <a:pt x="4389" y="2240"/>
                </a:lnTo>
                <a:cubicBezTo>
                  <a:pt x="4555" y="2103"/>
                  <a:pt x="4720" y="1953"/>
                  <a:pt x="4877" y="1795"/>
                </a:cubicBezTo>
                <a:lnTo>
                  <a:pt x="4888" y="1784"/>
                </a:lnTo>
                <a:lnTo>
                  <a:pt x="4900" y="1794"/>
                </a:lnTo>
                <a:cubicBezTo>
                  <a:pt x="4949" y="1834"/>
                  <a:pt x="5004" y="1895"/>
                  <a:pt x="5057" y="1954"/>
                </a:cubicBezTo>
                <a:cubicBezTo>
                  <a:pt x="5123" y="2027"/>
                  <a:pt x="5191" y="2103"/>
                  <a:pt x="5243" y="2132"/>
                </a:cubicBezTo>
                <a:cubicBezTo>
                  <a:pt x="5698" y="2393"/>
                  <a:pt x="5957" y="2448"/>
                  <a:pt x="6094" y="2448"/>
                </a:cubicBezTo>
                <a:cubicBezTo>
                  <a:pt x="6209" y="2448"/>
                  <a:pt x="6290" y="2410"/>
                  <a:pt x="6335" y="2335"/>
                </a:cubicBezTo>
                <a:cubicBezTo>
                  <a:pt x="6357" y="2042"/>
                  <a:pt x="5749" y="1808"/>
                  <a:pt x="5520" y="1720"/>
                </a:cubicBezTo>
                <a:lnTo>
                  <a:pt x="5493" y="1709"/>
                </a:lnTo>
                <a:cubicBezTo>
                  <a:pt x="5332" y="1648"/>
                  <a:pt x="5194" y="1626"/>
                  <a:pt x="5066" y="1644"/>
                </a:cubicBezTo>
                <a:lnTo>
                  <a:pt x="5019" y="1650"/>
                </a:lnTo>
                <a:lnTo>
                  <a:pt x="5052" y="1615"/>
                </a:lnTo>
                <a:cubicBezTo>
                  <a:pt x="5114" y="1549"/>
                  <a:pt x="5175" y="1481"/>
                  <a:pt x="5234" y="1414"/>
                </a:cubicBezTo>
                <a:lnTo>
                  <a:pt x="5241" y="1406"/>
                </a:lnTo>
                <a:lnTo>
                  <a:pt x="5252" y="1409"/>
                </a:lnTo>
                <a:cubicBezTo>
                  <a:pt x="5281" y="1417"/>
                  <a:pt x="5310" y="1425"/>
                  <a:pt x="5339" y="1434"/>
                </a:cubicBezTo>
                <a:cubicBezTo>
                  <a:pt x="5426" y="1461"/>
                  <a:pt x="5517" y="1488"/>
                  <a:pt x="5615" y="1495"/>
                </a:cubicBezTo>
                <a:cubicBezTo>
                  <a:pt x="5856" y="1512"/>
                  <a:pt x="6124" y="1406"/>
                  <a:pt x="6304" y="1228"/>
                </a:cubicBezTo>
                <a:cubicBezTo>
                  <a:pt x="6312" y="1220"/>
                  <a:pt x="6321" y="1212"/>
                  <a:pt x="6331" y="1202"/>
                </a:cubicBezTo>
                <a:cubicBezTo>
                  <a:pt x="6416" y="1120"/>
                  <a:pt x="6593" y="950"/>
                  <a:pt x="6590" y="828"/>
                </a:cubicBezTo>
                <a:cubicBezTo>
                  <a:pt x="6589" y="798"/>
                  <a:pt x="6576" y="773"/>
                  <a:pt x="6552" y="752"/>
                </a:cubicBezTo>
                <a:cubicBezTo>
                  <a:pt x="6477" y="688"/>
                  <a:pt x="6353" y="674"/>
                  <a:pt x="6263" y="674"/>
                </a:cubicBezTo>
                <a:cubicBezTo>
                  <a:pt x="6219" y="674"/>
                  <a:pt x="6173" y="677"/>
                  <a:pt x="6127" y="683"/>
                </a:cubicBezTo>
                <a:cubicBezTo>
                  <a:pt x="5962" y="705"/>
                  <a:pt x="5777" y="766"/>
                  <a:pt x="5607" y="857"/>
                </a:cubicBezTo>
                <a:cubicBezTo>
                  <a:pt x="5367" y="985"/>
                  <a:pt x="5182" y="1200"/>
                  <a:pt x="5004" y="1408"/>
                </a:cubicBezTo>
                <a:cubicBezTo>
                  <a:pt x="4942" y="1480"/>
                  <a:pt x="4878" y="1554"/>
                  <a:pt x="4813" y="1624"/>
                </a:cubicBezTo>
                <a:lnTo>
                  <a:pt x="4787" y="1652"/>
                </a:lnTo>
                <a:lnTo>
                  <a:pt x="4780" y="1555"/>
                </a:lnTo>
                <a:lnTo>
                  <a:pt x="4783" y="1551"/>
                </a:lnTo>
                <a:cubicBezTo>
                  <a:pt x="4798" y="1526"/>
                  <a:pt x="4816" y="1498"/>
                  <a:pt x="4834" y="1470"/>
                </a:cubicBezTo>
                <a:cubicBezTo>
                  <a:pt x="4895" y="1374"/>
                  <a:pt x="4971" y="1254"/>
                  <a:pt x="4981" y="1209"/>
                </a:cubicBezTo>
                <a:cubicBezTo>
                  <a:pt x="4985" y="1175"/>
                  <a:pt x="4990" y="1140"/>
                  <a:pt x="4994" y="1104"/>
                </a:cubicBezTo>
                <a:cubicBezTo>
                  <a:pt x="5015" y="942"/>
                  <a:pt x="5037" y="774"/>
                  <a:pt x="5032" y="609"/>
                </a:cubicBezTo>
                <a:cubicBezTo>
                  <a:pt x="5026" y="418"/>
                  <a:pt x="4880" y="0"/>
                  <a:pt x="4738" y="0"/>
                </a:cubicBezTo>
                <a:cubicBezTo>
                  <a:pt x="4683" y="0"/>
                  <a:pt x="4628" y="63"/>
                  <a:pt x="4578" y="182"/>
                </a:cubicBezTo>
                <a:cubicBezTo>
                  <a:pt x="4428" y="542"/>
                  <a:pt x="4420" y="1020"/>
                  <a:pt x="4560" y="1345"/>
                </a:cubicBezTo>
                <a:cubicBezTo>
                  <a:pt x="4582" y="1396"/>
                  <a:pt x="4605" y="1437"/>
                  <a:pt x="4626" y="1472"/>
                </a:cubicBezTo>
                <a:lnTo>
                  <a:pt x="4628" y="1476"/>
                </a:lnTo>
                <a:lnTo>
                  <a:pt x="4648" y="1769"/>
                </a:lnTo>
                <a:cubicBezTo>
                  <a:pt x="4650" y="1797"/>
                  <a:pt x="4613" y="1834"/>
                  <a:pt x="4545" y="1892"/>
                </a:cubicBezTo>
                <a:cubicBezTo>
                  <a:pt x="4537" y="1899"/>
                  <a:pt x="4530" y="1905"/>
                  <a:pt x="4527" y="1909"/>
                </a:cubicBezTo>
                <a:cubicBezTo>
                  <a:pt x="4429" y="2002"/>
                  <a:pt x="4334" y="2085"/>
                  <a:pt x="4238" y="2163"/>
                </a:cubicBezTo>
                <a:lnTo>
                  <a:pt x="4215" y="2182"/>
                </a:lnTo>
                <a:lnTo>
                  <a:pt x="4197" y="2064"/>
                </a:lnTo>
                <a:lnTo>
                  <a:pt x="4203" y="2058"/>
                </a:lnTo>
                <a:cubicBezTo>
                  <a:pt x="4216" y="2043"/>
                  <a:pt x="4231" y="2029"/>
                  <a:pt x="4245" y="2015"/>
                </a:cubicBezTo>
                <a:cubicBezTo>
                  <a:pt x="4275" y="1985"/>
                  <a:pt x="4303" y="1957"/>
                  <a:pt x="4315" y="1935"/>
                </a:cubicBezTo>
                <a:cubicBezTo>
                  <a:pt x="4361" y="1827"/>
                  <a:pt x="4387" y="1697"/>
                  <a:pt x="4393" y="1540"/>
                </a:cubicBezTo>
                <a:cubicBezTo>
                  <a:pt x="4404" y="1270"/>
                  <a:pt x="4371" y="1001"/>
                  <a:pt x="4298" y="761"/>
                </a:cubicBezTo>
                <a:lnTo>
                  <a:pt x="4291" y="739"/>
                </a:lnTo>
                <a:cubicBezTo>
                  <a:pt x="4252" y="610"/>
                  <a:pt x="4149" y="266"/>
                  <a:pt x="3984" y="266"/>
                </a:cubicBezTo>
                <a:cubicBezTo>
                  <a:pt x="3962" y="266"/>
                  <a:pt x="3940" y="271"/>
                  <a:pt x="3918" y="283"/>
                </a:cubicBezTo>
                <a:cubicBezTo>
                  <a:pt x="3768" y="427"/>
                  <a:pt x="3749" y="630"/>
                  <a:pt x="3742" y="826"/>
                </a:cubicBezTo>
                <a:cubicBezTo>
                  <a:pt x="3733" y="1122"/>
                  <a:pt x="3739" y="1466"/>
                  <a:pt x="3860" y="1774"/>
                </a:cubicBezTo>
                <a:cubicBezTo>
                  <a:pt x="3882" y="1831"/>
                  <a:pt x="3928" y="1890"/>
                  <a:pt x="3977" y="1952"/>
                </a:cubicBezTo>
                <a:cubicBezTo>
                  <a:pt x="4000" y="1982"/>
                  <a:pt x="4024" y="2012"/>
                  <a:pt x="4045" y="2042"/>
                </a:cubicBezTo>
                <a:lnTo>
                  <a:pt x="4048" y="2046"/>
                </a:lnTo>
                <a:lnTo>
                  <a:pt x="4084" y="2286"/>
                </a:lnTo>
                <a:lnTo>
                  <a:pt x="4076" y="2293"/>
                </a:lnTo>
                <a:cubicBezTo>
                  <a:pt x="3908" y="2424"/>
                  <a:pt x="3713" y="2569"/>
                  <a:pt x="3480" y="2737"/>
                </a:cubicBezTo>
                <a:lnTo>
                  <a:pt x="3454" y="2756"/>
                </a:lnTo>
                <a:lnTo>
                  <a:pt x="3452" y="2655"/>
                </a:lnTo>
                <a:lnTo>
                  <a:pt x="3456" y="2650"/>
                </a:lnTo>
                <a:cubicBezTo>
                  <a:pt x="3473" y="2632"/>
                  <a:pt x="3491" y="2614"/>
                  <a:pt x="3510" y="2596"/>
                </a:cubicBezTo>
                <a:cubicBezTo>
                  <a:pt x="3558" y="2547"/>
                  <a:pt x="3609" y="2497"/>
                  <a:pt x="3625" y="2451"/>
                </a:cubicBezTo>
                <a:cubicBezTo>
                  <a:pt x="3664" y="2341"/>
                  <a:pt x="3686" y="2217"/>
                  <a:pt x="3691" y="2071"/>
                </a:cubicBezTo>
                <a:cubicBezTo>
                  <a:pt x="3701" y="1798"/>
                  <a:pt x="3668" y="1541"/>
                  <a:pt x="3594" y="1326"/>
                </a:cubicBezTo>
                <a:cubicBezTo>
                  <a:pt x="3544" y="1182"/>
                  <a:pt x="3391" y="926"/>
                  <a:pt x="3261" y="926"/>
                </a:cubicBezTo>
                <a:cubicBezTo>
                  <a:pt x="3213" y="926"/>
                  <a:pt x="3170" y="963"/>
                  <a:pt x="3134" y="1037"/>
                </a:cubicBezTo>
                <a:cubicBezTo>
                  <a:pt x="3043" y="1227"/>
                  <a:pt x="3040" y="1445"/>
                  <a:pt x="3037" y="1656"/>
                </a:cubicBezTo>
                <a:cubicBezTo>
                  <a:pt x="3036" y="1695"/>
                  <a:pt x="3036" y="1733"/>
                  <a:pt x="3035" y="1771"/>
                </a:cubicBezTo>
                <a:cubicBezTo>
                  <a:pt x="3020" y="2022"/>
                  <a:pt x="3100" y="2467"/>
                  <a:pt x="3289" y="2652"/>
                </a:cubicBezTo>
                <a:cubicBezTo>
                  <a:pt x="3292" y="2654"/>
                  <a:pt x="3295" y="2657"/>
                  <a:pt x="3297" y="2660"/>
                </a:cubicBezTo>
                <a:lnTo>
                  <a:pt x="3305" y="2668"/>
                </a:lnTo>
                <a:lnTo>
                  <a:pt x="3311" y="2859"/>
                </a:lnTo>
                <a:lnTo>
                  <a:pt x="3193" y="2944"/>
                </a:lnTo>
                <a:cubicBezTo>
                  <a:pt x="3066" y="3034"/>
                  <a:pt x="2967" y="3105"/>
                  <a:pt x="2917" y="3144"/>
                </a:cubicBezTo>
                <a:cubicBezTo>
                  <a:pt x="2911" y="3148"/>
                  <a:pt x="2826" y="3216"/>
                  <a:pt x="2689" y="3329"/>
                </a:cubicBezTo>
                <a:lnTo>
                  <a:pt x="2662" y="3351"/>
                </a:lnTo>
                <a:lnTo>
                  <a:pt x="2660" y="3285"/>
                </a:lnTo>
                <a:lnTo>
                  <a:pt x="2665" y="3280"/>
                </a:lnTo>
                <a:cubicBezTo>
                  <a:pt x="2693" y="3253"/>
                  <a:pt x="2727" y="3227"/>
                  <a:pt x="2762" y="3199"/>
                </a:cubicBezTo>
                <a:cubicBezTo>
                  <a:pt x="2832" y="3145"/>
                  <a:pt x="2904" y="3090"/>
                  <a:pt x="2923" y="3029"/>
                </a:cubicBezTo>
                <a:cubicBezTo>
                  <a:pt x="2984" y="2832"/>
                  <a:pt x="2986" y="2586"/>
                  <a:pt x="2979" y="2348"/>
                </a:cubicBezTo>
                <a:cubicBezTo>
                  <a:pt x="2972" y="2131"/>
                  <a:pt x="2833" y="1593"/>
                  <a:pt x="2648" y="1593"/>
                </a:cubicBezTo>
                <a:cubicBezTo>
                  <a:pt x="2588" y="1593"/>
                  <a:pt x="2524" y="1649"/>
                  <a:pt x="2459" y="1759"/>
                </a:cubicBezTo>
                <a:cubicBezTo>
                  <a:pt x="2455" y="1765"/>
                  <a:pt x="2096" y="2406"/>
                  <a:pt x="2419" y="3050"/>
                </a:cubicBezTo>
                <a:cubicBezTo>
                  <a:pt x="2430" y="3072"/>
                  <a:pt x="2440" y="3092"/>
                  <a:pt x="2449" y="3111"/>
                </a:cubicBezTo>
                <a:cubicBezTo>
                  <a:pt x="2471" y="3156"/>
                  <a:pt x="2490" y="3194"/>
                  <a:pt x="2509" y="3226"/>
                </a:cubicBezTo>
                <a:lnTo>
                  <a:pt x="2512" y="3230"/>
                </a:lnTo>
                <a:lnTo>
                  <a:pt x="2519" y="3471"/>
                </a:lnTo>
                <a:lnTo>
                  <a:pt x="2513" y="3476"/>
                </a:lnTo>
                <a:cubicBezTo>
                  <a:pt x="2382" y="3586"/>
                  <a:pt x="2251" y="3699"/>
                  <a:pt x="2123" y="3811"/>
                </a:cubicBezTo>
                <a:cubicBezTo>
                  <a:pt x="2071" y="3847"/>
                  <a:pt x="2022" y="3879"/>
                  <a:pt x="1974" y="3909"/>
                </a:cubicBezTo>
                <a:lnTo>
                  <a:pt x="1945" y="3927"/>
                </a:lnTo>
                <a:lnTo>
                  <a:pt x="1948" y="3893"/>
                </a:lnTo>
                <a:cubicBezTo>
                  <a:pt x="1952" y="3860"/>
                  <a:pt x="1955" y="3827"/>
                  <a:pt x="1957" y="3794"/>
                </a:cubicBezTo>
                <a:lnTo>
                  <a:pt x="1957" y="3788"/>
                </a:lnTo>
                <a:lnTo>
                  <a:pt x="1962" y="3783"/>
                </a:lnTo>
                <a:cubicBezTo>
                  <a:pt x="1984" y="3761"/>
                  <a:pt x="2013" y="3738"/>
                  <a:pt x="2043" y="3713"/>
                </a:cubicBezTo>
                <a:cubicBezTo>
                  <a:pt x="2154" y="3621"/>
                  <a:pt x="2291" y="3506"/>
                  <a:pt x="2285" y="3372"/>
                </a:cubicBezTo>
                <a:cubicBezTo>
                  <a:pt x="2272" y="3123"/>
                  <a:pt x="2253" y="2858"/>
                  <a:pt x="2194" y="2607"/>
                </a:cubicBezTo>
                <a:cubicBezTo>
                  <a:pt x="2164" y="2481"/>
                  <a:pt x="2128" y="2351"/>
                  <a:pt x="2048" y="2263"/>
                </a:cubicBezTo>
                <a:cubicBezTo>
                  <a:pt x="1992" y="2203"/>
                  <a:pt x="1949" y="2160"/>
                  <a:pt x="1900" y="2160"/>
                </a:cubicBezTo>
                <a:cubicBezTo>
                  <a:pt x="1856" y="2160"/>
                  <a:pt x="1805" y="2194"/>
                  <a:pt x="1740" y="2267"/>
                </a:cubicBezTo>
                <a:cubicBezTo>
                  <a:pt x="1683" y="2331"/>
                  <a:pt x="1635" y="2418"/>
                  <a:pt x="1612" y="2476"/>
                </a:cubicBezTo>
                <a:cubicBezTo>
                  <a:pt x="1521" y="2712"/>
                  <a:pt x="1531" y="3137"/>
                  <a:pt x="1550" y="3306"/>
                </a:cubicBezTo>
                <a:cubicBezTo>
                  <a:pt x="1569" y="3475"/>
                  <a:pt x="1611" y="3599"/>
                  <a:pt x="1683" y="3696"/>
                </a:cubicBezTo>
                <a:cubicBezTo>
                  <a:pt x="1710" y="3732"/>
                  <a:pt x="1739" y="3752"/>
                  <a:pt x="1766" y="3771"/>
                </a:cubicBezTo>
                <a:cubicBezTo>
                  <a:pt x="1779" y="3780"/>
                  <a:pt x="1791" y="3789"/>
                  <a:pt x="1803" y="3799"/>
                </a:cubicBezTo>
                <a:lnTo>
                  <a:pt x="1809" y="3804"/>
                </a:lnTo>
                <a:lnTo>
                  <a:pt x="1808" y="3813"/>
                </a:lnTo>
                <a:cubicBezTo>
                  <a:pt x="1802" y="3910"/>
                  <a:pt x="1789" y="4001"/>
                  <a:pt x="1770" y="4091"/>
                </a:cubicBezTo>
                <a:lnTo>
                  <a:pt x="1770" y="4095"/>
                </a:lnTo>
                <a:lnTo>
                  <a:pt x="1766" y="4099"/>
                </a:lnTo>
                <a:cubicBezTo>
                  <a:pt x="1697" y="4174"/>
                  <a:pt x="1598" y="4250"/>
                  <a:pt x="1520" y="4311"/>
                </a:cubicBezTo>
                <a:cubicBezTo>
                  <a:pt x="1475" y="4346"/>
                  <a:pt x="1437" y="4376"/>
                  <a:pt x="1412" y="4398"/>
                </a:cubicBezTo>
                <a:lnTo>
                  <a:pt x="1356" y="4450"/>
                </a:lnTo>
                <a:lnTo>
                  <a:pt x="1385" y="4379"/>
                </a:lnTo>
                <a:cubicBezTo>
                  <a:pt x="1488" y="4124"/>
                  <a:pt x="1526" y="3567"/>
                  <a:pt x="1355" y="3241"/>
                </a:cubicBezTo>
                <a:cubicBezTo>
                  <a:pt x="1283" y="3106"/>
                  <a:pt x="1183" y="3023"/>
                  <a:pt x="1057" y="2994"/>
                </a:cubicBezTo>
                <a:cubicBezTo>
                  <a:pt x="972" y="2975"/>
                  <a:pt x="903" y="3002"/>
                  <a:pt x="849" y="3073"/>
                </a:cubicBezTo>
                <a:cubicBezTo>
                  <a:pt x="667" y="3318"/>
                  <a:pt x="724" y="3980"/>
                  <a:pt x="776" y="4154"/>
                </a:cubicBezTo>
                <a:cubicBezTo>
                  <a:pt x="804" y="4251"/>
                  <a:pt x="883" y="4327"/>
                  <a:pt x="959" y="4400"/>
                </a:cubicBezTo>
                <a:cubicBezTo>
                  <a:pt x="1041" y="4479"/>
                  <a:pt x="1119" y="4553"/>
                  <a:pt x="1120" y="4645"/>
                </a:cubicBezTo>
                <a:cubicBezTo>
                  <a:pt x="1121" y="4692"/>
                  <a:pt x="1090" y="4757"/>
                  <a:pt x="1025" y="4842"/>
                </a:cubicBezTo>
                <a:cubicBezTo>
                  <a:pt x="993" y="4875"/>
                  <a:pt x="699" y="5213"/>
                  <a:pt x="439" y="5512"/>
                </a:cubicBezTo>
                <a:cubicBezTo>
                  <a:pt x="241" y="5740"/>
                  <a:pt x="52" y="5957"/>
                  <a:pt x="0" y="6015"/>
                </a:cubicBezTo>
                <a:lnTo>
                  <a:pt x="115" y="6120"/>
                </a:lnTo>
                <a:cubicBezTo>
                  <a:pt x="176" y="6053"/>
                  <a:pt x="358" y="5846"/>
                  <a:pt x="568" y="5608"/>
                </a:cubicBezTo>
                <a:close/>
              </a:path>
            </a:pathLst>
          </a:custGeom>
          <a:solidFill>
            <a:srgbClr val="02203B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lover_93711">
            <a:extLst>
              <a:ext uri="{FF2B5EF4-FFF2-40B4-BE49-F238E27FC236}">
                <a16:creationId xmlns:a16="http://schemas.microsoft.com/office/drawing/2014/main" xmlns="" id="{41BA41FE-8A95-46FB-8435-A716863380C6}"/>
              </a:ext>
            </a:extLst>
          </p:cNvPr>
          <p:cNvSpPr/>
          <p:nvPr/>
        </p:nvSpPr>
        <p:spPr>
          <a:xfrm>
            <a:off x="11191420" y="2959451"/>
            <a:ext cx="1560022" cy="240296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298B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ypress_112846">
            <a:extLst>
              <a:ext uri="{FF2B5EF4-FFF2-40B4-BE49-F238E27FC236}">
                <a16:creationId xmlns:a16="http://schemas.microsoft.com/office/drawing/2014/main" xmlns="" id="{6015D1DB-80E6-4CD8-976A-D6DEFD67542B}"/>
              </a:ext>
            </a:extLst>
          </p:cNvPr>
          <p:cNvSpPr/>
          <p:nvPr/>
        </p:nvSpPr>
        <p:spPr>
          <a:xfrm>
            <a:off x="10494126" y="1820989"/>
            <a:ext cx="2326637" cy="210349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190" h="5427">
                <a:moveTo>
                  <a:pt x="6180" y="2962"/>
                </a:moveTo>
                <a:cubicBezTo>
                  <a:pt x="6170" y="2908"/>
                  <a:pt x="6118" y="2872"/>
                  <a:pt x="6063" y="2882"/>
                </a:cubicBezTo>
                <a:cubicBezTo>
                  <a:pt x="5933" y="2906"/>
                  <a:pt x="5802" y="2935"/>
                  <a:pt x="5671" y="2969"/>
                </a:cubicBezTo>
                <a:cubicBezTo>
                  <a:pt x="5704" y="2875"/>
                  <a:pt x="5767" y="2779"/>
                  <a:pt x="5819" y="2742"/>
                </a:cubicBezTo>
                <a:cubicBezTo>
                  <a:pt x="5864" y="2710"/>
                  <a:pt x="5875" y="2647"/>
                  <a:pt x="5843" y="2602"/>
                </a:cubicBezTo>
                <a:cubicBezTo>
                  <a:pt x="5811" y="2557"/>
                  <a:pt x="5748" y="2547"/>
                  <a:pt x="5703" y="2579"/>
                </a:cubicBezTo>
                <a:cubicBezTo>
                  <a:pt x="5594" y="2657"/>
                  <a:pt x="5473" y="2852"/>
                  <a:pt x="5452" y="3031"/>
                </a:cubicBezTo>
                <a:cubicBezTo>
                  <a:pt x="5376" y="3054"/>
                  <a:pt x="5301" y="3079"/>
                  <a:pt x="5227" y="3105"/>
                </a:cubicBezTo>
                <a:cubicBezTo>
                  <a:pt x="5244" y="2959"/>
                  <a:pt x="5303" y="2833"/>
                  <a:pt x="5405" y="2731"/>
                </a:cubicBezTo>
                <a:cubicBezTo>
                  <a:pt x="5444" y="2692"/>
                  <a:pt x="5444" y="2629"/>
                  <a:pt x="5405" y="2590"/>
                </a:cubicBezTo>
                <a:cubicBezTo>
                  <a:pt x="5366" y="2551"/>
                  <a:pt x="5303" y="2551"/>
                  <a:pt x="5264" y="2590"/>
                </a:cubicBezTo>
                <a:cubicBezTo>
                  <a:pt x="5108" y="2745"/>
                  <a:pt x="5025" y="2950"/>
                  <a:pt x="5022" y="3181"/>
                </a:cubicBezTo>
                <a:cubicBezTo>
                  <a:pt x="4949" y="3209"/>
                  <a:pt x="4877" y="3239"/>
                  <a:pt x="4804" y="3270"/>
                </a:cubicBezTo>
                <a:cubicBezTo>
                  <a:pt x="4825" y="3111"/>
                  <a:pt x="4874" y="2961"/>
                  <a:pt x="4894" y="2911"/>
                </a:cubicBezTo>
                <a:cubicBezTo>
                  <a:pt x="4915" y="2860"/>
                  <a:pt x="4890" y="2801"/>
                  <a:pt x="4839" y="2781"/>
                </a:cubicBezTo>
                <a:cubicBezTo>
                  <a:pt x="4787" y="2760"/>
                  <a:pt x="4729" y="2785"/>
                  <a:pt x="4709" y="2837"/>
                </a:cubicBezTo>
                <a:cubicBezTo>
                  <a:pt x="4679" y="2911"/>
                  <a:pt x="4604" y="3143"/>
                  <a:pt x="4596" y="3365"/>
                </a:cubicBezTo>
                <a:cubicBezTo>
                  <a:pt x="4447" y="3436"/>
                  <a:pt x="4299" y="3513"/>
                  <a:pt x="4152" y="3597"/>
                </a:cubicBezTo>
                <a:cubicBezTo>
                  <a:pt x="4158" y="3294"/>
                  <a:pt x="4254" y="3017"/>
                  <a:pt x="4256" y="3014"/>
                </a:cubicBezTo>
                <a:cubicBezTo>
                  <a:pt x="4274" y="2962"/>
                  <a:pt x="4247" y="2905"/>
                  <a:pt x="4195" y="2886"/>
                </a:cubicBezTo>
                <a:cubicBezTo>
                  <a:pt x="4143" y="2868"/>
                  <a:pt x="4086" y="2895"/>
                  <a:pt x="4067" y="2947"/>
                </a:cubicBezTo>
                <a:cubicBezTo>
                  <a:pt x="4062" y="2962"/>
                  <a:pt x="3932" y="3331"/>
                  <a:pt x="3954" y="3713"/>
                </a:cubicBezTo>
                <a:cubicBezTo>
                  <a:pt x="3627" y="3913"/>
                  <a:pt x="3370" y="4105"/>
                  <a:pt x="3202" y="4244"/>
                </a:cubicBezTo>
                <a:cubicBezTo>
                  <a:pt x="3250" y="4063"/>
                  <a:pt x="3310" y="3884"/>
                  <a:pt x="3383" y="3708"/>
                </a:cubicBezTo>
                <a:cubicBezTo>
                  <a:pt x="3533" y="3662"/>
                  <a:pt x="3702" y="3715"/>
                  <a:pt x="3704" y="3715"/>
                </a:cubicBezTo>
                <a:cubicBezTo>
                  <a:pt x="3756" y="3733"/>
                  <a:pt x="3813" y="3704"/>
                  <a:pt x="3830" y="3652"/>
                </a:cubicBezTo>
                <a:cubicBezTo>
                  <a:pt x="3847" y="3599"/>
                  <a:pt x="3818" y="3543"/>
                  <a:pt x="3766" y="3525"/>
                </a:cubicBezTo>
                <a:cubicBezTo>
                  <a:pt x="3759" y="3523"/>
                  <a:pt x="3633" y="3483"/>
                  <a:pt x="3481" y="3490"/>
                </a:cubicBezTo>
                <a:cubicBezTo>
                  <a:pt x="3600" y="3245"/>
                  <a:pt x="3743" y="3006"/>
                  <a:pt x="3912" y="2776"/>
                </a:cubicBezTo>
                <a:cubicBezTo>
                  <a:pt x="3919" y="2767"/>
                  <a:pt x="3926" y="2757"/>
                  <a:pt x="3933" y="2748"/>
                </a:cubicBezTo>
                <a:cubicBezTo>
                  <a:pt x="4020" y="2718"/>
                  <a:pt x="4153" y="2693"/>
                  <a:pt x="4344" y="2755"/>
                </a:cubicBezTo>
                <a:cubicBezTo>
                  <a:pt x="4396" y="2773"/>
                  <a:pt x="4453" y="2744"/>
                  <a:pt x="4470" y="2691"/>
                </a:cubicBezTo>
                <a:cubicBezTo>
                  <a:pt x="4487" y="2639"/>
                  <a:pt x="4458" y="2582"/>
                  <a:pt x="4406" y="2565"/>
                </a:cubicBezTo>
                <a:cubicBezTo>
                  <a:pt x="4306" y="2533"/>
                  <a:pt x="4210" y="2517"/>
                  <a:pt x="4116" y="2517"/>
                </a:cubicBezTo>
                <a:cubicBezTo>
                  <a:pt x="4320" y="2277"/>
                  <a:pt x="4515" y="2096"/>
                  <a:pt x="4649" y="1993"/>
                </a:cubicBezTo>
                <a:cubicBezTo>
                  <a:pt x="4693" y="1960"/>
                  <a:pt x="4701" y="1897"/>
                  <a:pt x="4668" y="1853"/>
                </a:cubicBezTo>
                <a:cubicBezTo>
                  <a:pt x="4634" y="1809"/>
                  <a:pt x="4571" y="1801"/>
                  <a:pt x="4527" y="1834"/>
                </a:cubicBezTo>
                <a:cubicBezTo>
                  <a:pt x="4412" y="1922"/>
                  <a:pt x="4269" y="2050"/>
                  <a:pt x="4116" y="2214"/>
                </a:cubicBezTo>
                <a:cubicBezTo>
                  <a:pt x="4097" y="2165"/>
                  <a:pt x="4068" y="2112"/>
                  <a:pt x="4023" y="2061"/>
                </a:cubicBezTo>
                <a:cubicBezTo>
                  <a:pt x="3986" y="2019"/>
                  <a:pt x="3923" y="2016"/>
                  <a:pt x="3882" y="2052"/>
                </a:cubicBezTo>
                <a:cubicBezTo>
                  <a:pt x="3840" y="2089"/>
                  <a:pt x="3837" y="2152"/>
                  <a:pt x="3873" y="2193"/>
                </a:cubicBezTo>
                <a:cubicBezTo>
                  <a:pt x="3940" y="2269"/>
                  <a:pt x="3949" y="2349"/>
                  <a:pt x="3950" y="2402"/>
                </a:cubicBezTo>
                <a:cubicBezTo>
                  <a:pt x="3681" y="2723"/>
                  <a:pt x="3401" y="3143"/>
                  <a:pt x="3195" y="3641"/>
                </a:cubicBezTo>
                <a:lnTo>
                  <a:pt x="3195" y="2907"/>
                </a:lnTo>
                <a:cubicBezTo>
                  <a:pt x="3268" y="2807"/>
                  <a:pt x="3347" y="2682"/>
                  <a:pt x="3424" y="2545"/>
                </a:cubicBezTo>
                <a:cubicBezTo>
                  <a:pt x="3426" y="2543"/>
                  <a:pt x="3429" y="2542"/>
                  <a:pt x="3431" y="2541"/>
                </a:cubicBezTo>
                <a:cubicBezTo>
                  <a:pt x="3438" y="2537"/>
                  <a:pt x="3488" y="2517"/>
                  <a:pt x="3605" y="2544"/>
                </a:cubicBezTo>
                <a:cubicBezTo>
                  <a:pt x="3659" y="2557"/>
                  <a:pt x="3713" y="2524"/>
                  <a:pt x="3725" y="2470"/>
                </a:cubicBezTo>
                <a:cubicBezTo>
                  <a:pt x="3738" y="2416"/>
                  <a:pt x="3705" y="2362"/>
                  <a:pt x="3651" y="2350"/>
                </a:cubicBezTo>
                <a:cubicBezTo>
                  <a:pt x="3610" y="2340"/>
                  <a:pt x="3573" y="2334"/>
                  <a:pt x="3540" y="2332"/>
                </a:cubicBezTo>
                <a:cubicBezTo>
                  <a:pt x="3600" y="2217"/>
                  <a:pt x="3657" y="2100"/>
                  <a:pt x="3709" y="1987"/>
                </a:cubicBezTo>
                <a:cubicBezTo>
                  <a:pt x="3777" y="1959"/>
                  <a:pt x="3927" y="1904"/>
                  <a:pt x="4052" y="1907"/>
                </a:cubicBezTo>
                <a:cubicBezTo>
                  <a:pt x="4053" y="1907"/>
                  <a:pt x="4054" y="1907"/>
                  <a:pt x="4055" y="1907"/>
                </a:cubicBezTo>
                <a:cubicBezTo>
                  <a:pt x="4109" y="1907"/>
                  <a:pt x="4153" y="1864"/>
                  <a:pt x="4155" y="1809"/>
                </a:cubicBezTo>
                <a:cubicBezTo>
                  <a:pt x="4156" y="1754"/>
                  <a:pt x="4112" y="1708"/>
                  <a:pt x="4057" y="1707"/>
                </a:cubicBezTo>
                <a:cubicBezTo>
                  <a:pt x="3977" y="1705"/>
                  <a:pt x="3893" y="1720"/>
                  <a:pt x="3818" y="1740"/>
                </a:cubicBezTo>
                <a:cubicBezTo>
                  <a:pt x="3875" y="1603"/>
                  <a:pt x="3917" y="1486"/>
                  <a:pt x="3938" y="1406"/>
                </a:cubicBezTo>
                <a:cubicBezTo>
                  <a:pt x="3952" y="1352"/>
                  <a:pt x="3920" y="1298"/>
                  <a:pt x="3867" y="1284"/>
                </a:cubicBezTo>
                <a:cubicBezTo>
                  <a:pt x="3813" y="1270"/>
                  <a:pt x="3759" y="1302"/>
                  <a:pt x="3745" y="1355"/>
                </a:cubicBezTo>
                <a:cubicBezTo>
                  <a:pt x="3727" y="1424"/>
                  <a:pt x="3691" y="1524"/>
                  <a:pt x="3643" y="1641"/>
                </a:cubicBezTo>
                <a:lnTo>
                  <a:pt x="3616" y="1562"/>
                </a:lnTo>
                <a:cubicBezTo>
                  <a:pt x="3599" y="1510"/>
                  <a:pt x="3542" y="1481"/>
                  <a:pt x="3490" y="1499"/>
                </a:cubicBezTo>
                <a:cubicBezTo>
                  <a:pt x="3437" y="1516"/>
                  <a:pt x="3409" y="1573"/>
                  <a:pt x="3427" y="1625"/>
                </a:cubicBezTo>
                <a:lnTo>
                  <a:pt x="3523" y="1914"/>
                </a:lnTo>
                <a:cubicBezTo>
                  <a:pt x="3425" y="2124"/>
                  <a:pt x="3308" y="2351"/>
                  <a:pt x="3195" y="2542"/>
                </a:cubicBezTo>
                <a:lnTo>
                  <a:pt x="3195" y="1539"/>
                </a:lnTo>
                <a:cubicBezTo>
                  <a:pt x="3495" y="1321"/>
                  <a:pt x="3671" y="945"/>
                  <a:pt x="3724" y="769"/>
                </a:cubicBezTo>
                <a:cubicBezTo>
                  <a:pt x="3740" y="716"/>
                  <a:pt x="3710" y="660"/>
                  <a:pt x="3657" y="645"/>
                </a:cubicBezTo>
                <a:cubicBezTo>
                  <a:pt x="3604" y="629"/>
                  <a:pt x="3548" y="659"/>
                  <a:pt x="3532" y="712"/>
                </a:cubicBezTo>
                <a:cubicBezTo>
                  <a:pt x="3501" y="816"/>
                  <a:pt x="3389" y="1080"/>
                  <a:pt x="3195" y="1276"/>
                </a:cubicBezTo>
                <a:lnTo>
                  <a:pt x="3195" y="750"/>
                </a:lnTo>
                <a:cubicBezTo>
                  <a:pt x="3204" y="708"/>
                  <a:pt x="3260" y="488"/>
                  <a:pt x="3454" y="406"/>
                </a:cubicBezTo>
                <a:cubicBezTo>
                  <a:pt x="3505" y="384"/>
                  <a:pt x="3528" y="325"/>
                  <a:pt x="3507" y="275"/>
                </a:cubicBezTo>
                <a:cubicBezTo>
                  <a:pt x="3485" y="224"/>
                  <a:pt x="3427" y="200"/>
                  <a:pt x="3376" y="222"/>
                </a:cubicBezTo>
                <a:cubicBezTo>
                  <a:pt x="3303" y="253"/>
                  <a:pt x="3243" y="296"/>
                  <a:pt x="3195" y="344"/>
                </a:cubicBezTo>
                <a:lnTo>
                  <a:pt x="3195" y="100"/>
                </a:lnTo>
                <a:cubicBezTo>
                  <a:pt x="3195" y="45"/>
                  <a:pt x="3150" y="0"/>
                  <a:pt x="3095" y="0"/>
                </a:cubicBezTo>
                <a:cubicBezTo>
                  <a:pt x="3040" y="0"/>
                  <a:pt x="2995" y="45"/>
                  <a:pt x="2995" y="100"/>
                </a:cubicBezTo>
                <a:lnTo>
                  <a:pt x="2995" y="344"/>
                </a:lnTo>
                <a:cubicBezTo>
                  <a:pt x="2946" y="296"/>
                  <a:pt x="2887" y="253"/>
                  <a:pt x="2814" y="222"/>
                </a:cubicBezTo>
                <a:cubicBezTo>
                  <a:pt x="2763" y="200"/>
                  <a:pt x="2704" y="224"/>
                  <a:pt x="2683" y="275"/>
                </a:cubicBezTo>
                <a:cubicBezTo>
                  <a:pt x="2661" y="325"/>
                  <a:pt x="2685" y="384"/>
                  <a:pt x="2736" y="406"/>
                </a:cubicBezTo>
                <a:cubicBezTo>
                  <a:pt x="2928" y="487"/>
                  <a:pt x="2985" y="708"/>
                  <a:pt x="2995" y="750"/>
                </a:cubicBezTo>
                <a:lnTo>
                  <a:pt x="2995" y="1276"/>
                </a:lnTo>
                <a:cubicBezTo>
                  <a:pt x="2801" y="1080"/>
                  <a:pt x="2688" y="816"/>
                  <a:pt x="2657" y="712"/>
                </a:cubicBezTo>
                <a:cubicBezTo>
                  <a:pt x="2641" y="659"/>
                  <a:pt x="2586" y="629"/>
                  <a:pt x="2533" y="645"/>
                </a:cubicBezTo>
                <a:cubicBezTo>
                  <a:pt x="2480" y="660"/>
                  <a:pt x="2450" y="716"/>
                  <a:pt x="2466" y="769"/>
                </a:cubicBezTo>
                <a:cubicBezTo>
                  <a:pt x="2518" y="945"/>
                  <a:pt x="2695" y="1321"/>
                  <a:pt x="2995" y="1539"/>
                </a:cubicBezTo>
                <a:lnTo>
                  <a:pt x="2995" y="2542"/>
                </a:lnTo>
                <a:cubicBezTo>
                  <a:pt x="2881" y="2351"/>
                  <a:pt x="2764" y="2124"/>
                  <a:pt x="2667" y="1914"/>
                </a:cubicBezTo>
                <a:lnTo>
                  <a:pt x="2763" y="1625"/>
                </a:lnTo>
                <a:cubicBezTo>
                  <a:pt x="2780" y="1573"/>
                  <a:pt x="2752" y="1516"/>
                  <a:pt x="2700" y="1499"/>
                </a:cubicBezTo>
                <a:cubicBezTo>
                  <a:pt x="2647" y="1481"/>
                  <a:pt x="2591" y="1510"/>
                  <a:pt x="2573" y="1562"/>
                </a:cubicBezTo>
                <a:lnTo>
                  <a:pt x="2547" y="1641"/>
                </a:lnTo>
                <a:cubicBezTo>
                  <a:pt x="2499" y="1524"/>
                  <a:pt x="2463" y="1424"/>
                  <a:pt x="2445" y="1355"/>
                </a:cubicBezTo>
                <a:cubicBezTo>
                  <a:pt x="2431" y="1302"/>
                  <a:pt x="2376" y="1270"/>
                  <a:pt x="2323" y="1284"/>
                </a:cubicBezTo>
                <a:cubicBezTo>
                  <a:pt x="2269" y="1298"/>
                  <a:pt x="2237" y="1352"/>
                  <a:pt x="2251" y="1406"/>
                </a:cubicBezTo>
                <a:cubicBezTo>
                  <a:pt x="2272" y="1485"/>
                  <a:pt x="2315" y="1603"/>
                  <a:pt x="2372" y="1740"/>
                </a:cubicBezTo>
                <a:cubicBezTo>
                  <a:pt x="2297" y="1720"/>
                  <a:pt x="2213" y="1705"/>
                  <a:pt x="2133" y="1707"/>
                </a:cubicBezTo>
                <a:cubicBezTo>
                  <a:pt x="2077" y="1708"/>
                  <a:pt x="2034" y="1754"/>
                  <a:pt x="2035" y="1809"/>
                </a:cubicBezTo>
                <a:cubicBezTo>
                  <a:pt x="2036" y="1865"/>
                  <a:pt x="2081" y="1908"/>
                  <a:pt x="2137" y="1907"/>
                </a:cubicBezTo>
                <a:cubicBezTo>
                  <a:pt x="2140" y="1907"/>
                  <a:pt x="2143" y="1907"/>
                  <a:pt x="2147" y="1907"/>
                </a:cubicBezTo>
                <a:cubicBezTo>
                  <a:pt x="2271" y="1907"/>
                  <a:pt x="2414" y="1960"/>
                  <a:pt x="2481" y="1987"/>
                </a:cubicBezTo>
                <a:cubicBezTo>
                  <a:pt x="2532" y="2100"/>
                  <a:pt x="2590" y="2217"/>
                  <a:pt x="2650" y="2332"/>
                </a:cubicBezTo>
                <a:cubicBezTo>
                  <a:pt x="2617" y="2334"/>
                  <a:pt x="2580" y="2340"/>
                  <a:pt x="2538" y="2350"/>
                </a:cubicBezTo>
                <a:cubicBezTo>
                  <a:pt x="2485" y="2362"/>
                  <a:pt x="2451" y="2416"/>
                  <a:pt x="2464" y="2470"/>
                </a:cubicBezTo>
                <a:cubicBezTo>
                  <a:pt x="2477" y="2524"/>
                  <a:pt x="2531" y="2557"/>
                  <a:pt x="2585" y="2544"/>
                </a:cubicBezTo>
                <a:cubicBezTo>
                  <a:pt x="2702" y="2516"/>
                  <a:pt x="2751" y="2537"/>
                  <a:pt x="2758" y="2541"/>
                </a:cubicBezTo>
                <a:cubicBezTo>
                  <a:pt x="2761" y="2542"/>
                  <a:pt x="2763" y="2543"/>
                  <a:pt x="2765" y="2545"/>
                </a:cubicBezTo>
                <a:cubicBezTo>
                  <a:pt x="2843" y="2682"/>
                  <a:pt x="2921" y="2807"/>
                  <a:pt x="2995" y="2907"/>
                </a:cubicBezTo>
                <a:lnTo>
                  <a:pt x="2995" y="3641"/>
                </a:lnTo>
                <a:cubicBezTo>
                  <a:pt x="2789" y="3143"/>
                  <a:pt x="2508" y="2723"/>
                  <a:pt x="2239" y="2402"/>
                </a:cubicBezTo>
                <a:cubicBezTo>
                  <a:pt x="2241" y="2349"/>
                  <a:pt x="2250" y="2269"/>
                  <a:pt x="2316" y="2193"/>
                </a:cubicBezTo>
                <a:cubicBezTo>
                  <a:pt x="2353" y="2152"/>
                  <a:pt x="2349" y="2089"/>
                  <a:pt x="2308" y="2052"/>
                </a:cubicBezTo>
                <a:cubicBezTo>
                  <a:pt x="2266" y="2016"/>
                  <a:pt x="2203" y="2019"/>
                  <a:pt x="2167" y="2061"/>
                </a:cubicBezTo>
                <a:cubicBezTo>
                  <a:pt x="2121" y="2112"/>
                  <a:pt x="2092" y="2165"/>
                  <a:pt x="2073" y="2214"/>
                </a:cubicBezTo>
                <a:cubicBezTo>
                  <a:pt x="1920" y="2050"/>
                  <a:pt x="1778" y="1922"/>
                  <a:pt x="1662" y="1834"/>
                </a:cubicBezTo>
                <a:cubicBezTo>
                  <a:pt x="1618" y="1801"/>
                  <a:pt x="1556" y="1809"/>
                  <a:pt x="1522" y="1853"/>
                </a:cubicBezTo>
                <a:cubicBezTo>
                  <a:pt x="1489" y="1897"/>
                  <a:pt x="1497" y="1960"/>
                  <a:pt x="1541" y="1993"/>
                </a:cubicBezTo>
                <a:cubicBezTo>
                  <a:pt x="1675" y="2096"/>
                  <a:pt x="1870" y="2277"/>
                  <a:pt x="2073" y="2517"/>
                </a:cubicBezTo>
                <a:cubicBezTo>
                  <a:pt x="1980" y="2517"/>
                  <a:pt x="1884" y="2533"/>
                  <a:pt x="1784" y="2565"/>
                </a:cubicBezTo>
                <a:cubicBezTo>
                  <a:pt x="1731" y="2582"/>
                  <a:pt x="1703" y="2639"/>
                  <a:pt x="1720" y="2691"/>
                </a:cubicBezTo>
                <a:cubicBezTo>
                  <a:pt x="1737" y="2744"/>
                  <a:pt x="1793" y="2773"/>
                  <a:pt x="1846" y="2755"/>
                </a:cubicBezTo>
                <a:cubicBezTo>
                  <a:pt x="2037" y="2693"/>
                  <a:pt x="2169" y="2718"/>
                  <a:pt x="2256" y="2748"/>
                </a:cubicBezTo>
                <a:cubicBezTo>
                  <a:pt x="2263" y="2757"/>
                  <a:pt x="2270" y="2767"/>
                  <a:pt x="2278" y="2776"/>
                </a:cubicBezTo>
                <a:cubicBezTo>
                  <a:pt x="2446" y="3006"/>
                  <a:pt x="2590" y="3245"/>
                  <a:pt x="2709" y="3490"/>
                </a:cubicBezTo>
                <a:cubicBezTo>
                  <a:pt x="2557" y="3483"/>
                  <a:pt x="2431" y="3523"/>
                  <a:pt x="2424" y="3525"/>
                </a:cubicBezTo>
                <a:cubicBezTo>
                  <a:pt x="2371" y="3543"/>
                  <a:pt x="2343" y="3599"/>
                  <a:pt x="2360" y="3652"/>
                </a:cubicBezTo>
                <a:cubicBezTo>
                  <a:pt x="2377" y="3704"/>
                  <a:pt x="2434" y="3733"/>
                  <a:pt x="2486" y="3715"/>
                </a:cubicBezTo>
                <a:cubicBezTo>
                  <a:pt x="2488" y="3715"/>
                  <a:pt x="2657" y="3662"/>
                  <a:pt x="2807" y="3708"/>
                </a:cubicBezTo>
                <a:cubicBezTo>
                  <a:pt x="2880" y="3884"/>
                  <a:pt x="2940" y="4063"/>
                  <a:pt x="2987" y="4244"/>
                </a:cubicBezTo>
                <a:cubicBezTo>
                  <a:pt x="2820" y="4105"/>
                  <a:pt x="2562" y="3912"/>
                  <a:pt x="2236" y="3713"/>
                </a:cubicBezTo>
                <a:cubicBezTo>
                  <a:pt x="2258" y="3331"/>
                  <a:pt x="2128" y="2962"/>
                  <a:pt x="2122" y="2947"/>
                </a:cubicBezTo>
                <a:cubicBezTo>
                  <a:pt x="2104" y="2895"/>
                  <a:pt x="2047" y="2868"/>
                  <a:pt x="1995" y="2886"/>
                </a:cubicBezTo>
                <a:cubicBezTo>
                  <a:pt x="1943" y="2905"/>
                  <a:pt x="1916" y="2962"/>
                  <a:pt x="1934" y="3014"/>
                </a:cubicBezTo>
                <a:cubicBezTo>
                  <a:pt x="1935" y="3017"/>
                  <a:pt x="2032" y="3294"/>
                  <a:pt x="2038" y="3597"/>
                </a:cubicBezTo>
                <a:cubicBezTo>
                  <a:pt x="1891" y="3513"/>
                  <a:pt x="1743" y="3436"/>
                  <a:pt x="1594" y="3365"/>
                </a:cubicBezTo>
                <a:cubicBezTo>
                  <a:pt x="1585" y="3143"/>
                  <a:pt x="1511" y="2911"/>
                  <a:pt x="1481" y="2837"/>
                </a:cubicBezTo>
                <a:cubicBezTo>
                  <a:pt x="1461" y="2785"/>
                  <a:pt x="1402" y="2760"/>
                  <a:pt x="1351" y="2781"/>
                </a:cubicBezTo>
                <a:cubicBezTo>
                  <a:pt x="1300" y="2801"/>
                  <a:pt x="1275" y="2860"/>
                  <a:pt x="1295" y="2911"/>
                </a:cubicBezTo>
                <a:cubicBezTo>
                  <a:pt x="1315" y="2961"/>
                  <a:pt x="1364" y="3111"/>
                  <a:pt x="1385" y="3270"/>
                </a:cubicBezTo>
                <a:cubicBezTo>
                  <a:pt x="1313" y="3239"/>
                  <a:pt x="1240" y="3209"/>
                  <a:pt x="1168" y="3181"/>
                </a:cubicBezTo>
                <a:cubicBezTo>
                  <a:pt x="1165" y="2950"/>
                  <a:pt x="1081" y="2745"/>
                  <a:pt x="926" y="2590"/>
                </a:cubicBezTo>
                <a:cubicBezTo>
                  <a:pt x="887" y="2551"/>
                  <a:pt x="823" y="2551"/>
                  <a:pt x="784" y="2590"/>
                </a:cubicBezTo>
                <a:cubicBezTo>
                  <a:pt x="745" y="2629"/>
                  <a:pt x="745" y="2692"/>
                  <a:pt x="784" y="2731"/>
                </a:cubicBezTo>
                <a:cubicBezTo>
                  <a:pt x="886" y="2833"/>
                  <a:pt x="946" y="2959"/>
                  <a:pt x="963" y="3105"/>
                </a:cubicBezTo>
                <a:cubicBezTo>
                  <a:pt x="888" y="3079"/>
                  <a:pt x="813" y="3054"/>
                  <a:pt x="738" y="3031"/>
                </a:cubicBezTo>
                <a:cubicBezTo>
                  <a:pt x="716" y="2852"/>
                  <a:pt x="595" y="2657"/>
                  <a:pt x="486" y="2579"/>
                </a:cubicBezTo>
                <a:cubicBezTo>
                  <a:pt x="441" y="2547"/>
                  <a:pt x="379" y="2557"/>
                  <a:pt x="347" y="2602"/>
                </a:cubicBezTo>
                <a:cubicBezTo>
                  <a:pt x="315" y="2647"/>
                  <a:pt x="325" y="2710"/>
                  <a:pt x="370" y="2742"/>
                </a:cubicBezTo>
                <a:cubicBezTo>
                  <a:pt x="423" y="2779"/>
                  <a:pt x="485" y="2875"/>
                  <a:pt x="518" y="2969"/>
                </a:cubicBezTo>
                <a:cubicBezTo>
                  <a:pt x="388" y="2935"/>
                  <a:pt x="257" y="2906"/>
                  <a:pt x="126" y="2882"/>
                </a:cubicBezTo>
                <a:cubicBezTo>
                  <a:pt x="72" y="2872"/>
                  <a:pt x="20" y="2908"/>
                  <a:pt x="10" y="2962"/>
                </a:cubicBezTo>
                <a:cubicBezTo>
                  <a:pt x="0" y="3017"/>
                  <a:pt x="36" y="3069"/>
                  <a:pt x="90" y="3079"/>
                </a:cubicBezTo>
                <a:cubicBezTo>
                  <a:pt x="328" y="3122"/>
                  <a:pt x="566" y="3183"/>
                  <a:pt x="803" y="3262"/>
                </a:cubicBezTo>
                <a:cubicBezTo>
                  <a:pt x="761" y="3323"/>
                  <a:pt x="672" y="3402"/>
                  <a:pt x="527" y="3414"/>
                </a:cubicBezTo>
                <a:cubicBezTo>
                  <a:pt x="472" y="3419"/>
                  <a:pt x="431" y="3467"/>
                  <a:pt x="435" y="3522"/>
                </a:cubicBezTo>
                <a:cubicBezTo>
                  <a:pt x="440" y="3574"/>
                  <a:pt x="483" y="3614"/>
                  <a:pt x="535" y="3614"/>
                </a:cubicBezTo>
                <a:cubicBezTo>
                  <a:pt x="538" y="3614"/>
                  <a:pt x="540" y="3614"/>
                  <a:pt x="543" y="3613"/>
                </a:cubicBezTo>
                <a:cubicBezTo>
                  <a:pt x="767" y="3595"/>
                  <a:pt x="927" y="3462"/>
                  <a:pt x="995" y="3329"/>
                </a:cubicBezTo>
                <a:cubicBezTo>
                  <a:pt x="1101" y="3368"/>
                  <a:pt x="1207" y="3410"/>
                  <a:pt x="1312" y="3456"/>
                </a:cubicBezTo>
                <a:cubicBezTo>
                  <a:pt x="1247" y="3512"/>
                  <a:pt x="1150" y="3581"/>
                  <a:pt x="1028" y="3636"/>
                </a:cubicBezTo>
                <a:cubicBezTo>
                  <a:pt x="977" y="3658"/>
                  <a:pt x="954" y="3717"/>
                  <a:pt x="977" y="3767"/>
                </a:cubicBezTo>
                <a:cubicBezTo>
                  <a:pt x="993" y="3805"/>
                  <a:pt x="1030" y="3827"/>
                  <a:pt x="1068" y="3827"/>
                </a:cubicBezTo>
                <a:cubicBezTo>
                  <a:pt x="1082" y="3827"/>
                  <a:pt x="1096" y="3824"/>
                  <a:pt x="1109" y="3818"/>
                </a:cubicBezTo>
                <a:cubicBezTo>
                  <a:pt x="1263" y="3750"/>
                  <a:pt x="1379" y="3663"/>
                  <a:pt x="1449" y="3602"/>
                </a:cubicBezTo>
                <a:cubicBezTo>
                  <a:pt x="1473" y="3582"/>
                  <a:pt x="1493" y="3563"/>
                  <a:pt x="1510" y="3546"/>
                </a:cubicBezTo>
                <a:cubicBezTo>
                  <a:pt x="1701" y="3637"/>
                  <a:pt x="1891" y="3740"/>
                  <a:pt x="2080" y="3853"/>
                </a:cubicBezTo>
                <a:cubicBezTo>
                  <a:pt x="2179" y="3912"/>
                  <a:pt x="2271" y="3970"/>
                  <a:pt x="2356" y="4027"/>
                </a:cubicBezTo>
                <a:cubicBezTo>
                  <a:pt x="2201" y="4090"/>
                  <a:pt x="2020" y="4148"/>
                  <a:pt x="1778" y="4191"/>
                </a:cubicBezTo>
                <a:cubicBezTo>
                  <a:pt x="1752" y="4102"/>
                  <a:pt x="1676" y="3930"/>
                  <a:pt x="1467" y="3833"/>
                </a:cubicBezTo>
                <a:cubicBezTo>
                  <a:pt x="1417" y="3810"/>
                  <a:pt x="1357" y="3831"/>
                  <a:pt x="1334" y="3881"/>
                </a:cubicBezTo>
                <a:cubicBezTo>
                  <a:pt x="1311" y="3932"/>
                  <a:pt x="1333" y="3991"/>
                  <a:pt x="1383" y="4014"/>
                </a:cubicBezTo>
                <a:cubicBezTo>
                  <a:pt x="1503" y="4070"/>
                  <a:pt x="1556" y="4163"/>
                  <a:pt x="1578" y="4222"/>
                </a:cubicBezTo>
                <a:cubicBezTo>
                  <a:pt x="1515" y="4229"/>
                  <a:pt x="1450" y="4236"/>
                  <a:pt x="1380" y="4242"/>
                </a:cubicBezTo>
                <a:cubicBezTo>
                  <a:pt x="1361" y="4127"/>
                  <a:pt x="1214" y="3978"/>
                  <a:pt x="1091" y="3950"/>
                </a:cubicBezTo>
                <a:cubicBezTo>
                  <a:pt x="1037" y="3937"/>
                  <a:pt x="983" y="3971"/>
                  <a:pt x="971" y="4024"/>
                </a:cubicBezTo>
                <a:cubicBezTo>
                  <a:pt x="958" y="4078"/>
                  <a:pt x="992" y="4132"/>
                  <a:pt x="1046" y="4144"/>
                </a:cubicBezTo>
                <a:cubicBezTo>
                  <a:pt x="1086" y="4154"/>
                  <a:pt x="1150" y="4217"/>
                  <a:pt x="1174" y="4257"/>
                </a:cubicBezTo>
                <a:cubicBezTo>
                  <a:pt x="1045" y="4263"/>
                  <a:pt x="903" y="4267"/>
                  <a:pt x="748" y="4267"/>
                </a:cubicBezTo>
                <a:cubicBezTo>
                  <a:pt x="693" y="4267"/>
                  <a:pt x="648" y="4312"/>
                  <a:pt x="648" y="4367"/>
                </a:cubicBezTo>
                <a:cubicBezTo>
                  <a:pt x="648" y="4422"/>
                  <a:pt x="693" y="4467"/>
                  <a:pt x="748" y="4467"/>
                </a:cubicBezTo>
                <a:cubicBezTo>
                  <a:pt x="849" y="4467"/>
                  <a:pt x="944" y="4465"/>
                  <a:pt x="1035" y="4462"/>
                </a:cubicBezTo>
                <a:cubicBezTo>
                  <a:pt x="1003" y="4513"/>
                  <a:pt x="956" y="4568"/>
                  <a:pt x="904" y="4605"/>
                </a:cubicBezTo>
                <a:cubicBezTo>
                  <a:pt x="859" y="4637"/>
                  <a:pt x="848" y="4700"/>
                  <a:pt x="880" y="4745"/>
                </a:cubicBezTo>
                <a:cubicBezTo>
                  <a:pt x="899" y="4772"/>
                  <a:pt x="930" y="4787"/>
                  <a:pt x="962" y="4787"/>
                </a:cubicBezTo>
                <a:cubicBezTo>
                  <a:pt x="982" y="4787"/>
                  <a:pt x="1002" y="4781"/>
                  <a:pt x="1019" y="4769"/>
                </a:cubicBezTo>
                <a:cubicBezTo>
                  <a:pt x="1118" y="4699"/>
                  <a:pt x="1221" y="4572"/>
                  <a:pt x="1260" y="4452"/>
                </a:cubicBezTo>
                <a:cubicBezTo>
                  <a:pt x="1429" y="4441"/>
                  <a:pt x="1579" y="4424"/>
                  <a:pt x="1713" y="4404"/>
                </a:cubicBezTo>
                <a:cubicBezTo>
                  <a:pt x="1704" y="4471"/>
                  <a:pt x="1670" y="4598"/>
                  <a:pt x="1535" y="4719"/>
                </a:cubicBezTo>
                <a:cubicBezTo>
                  <a:pt x="1494" y="4756"/>
                  <a:pt x="1490" y="4819"/>
                  <a:pt x="1527" y="4860"/>
                </a:cubicBezTo>
                <a:cubicBezTo>
                  <a:pt x="1547" y="4882"/>
                  <a:pt x="1574" y="4894"/>
                  <a:pt x="1602" y="4894"/>
                </a:cubicBezTo>
                <a:cubicBezTo>
                  <a:pt x="1625" y="4894"/>
                  <a:pt x="1649" y="4885"/>
                  <a:pt x="1668" y="4868"/>
                </a:cubicBezTo>
                <a:cubicBezTo>
                  <a:pt x="1891" y="4669"/>
                  <a:pt x="1915" y="4452"/>
                  <a:pt x="1915" y="4367"/>
                </a:cubicBezTo>
                <a:cubicBezTo>
                  <a:pt x="2188" y="4310"/>
                  <a:pt x="2384" y="4236"/>
                  <a:pt x="2551" y="4161"/>
                </a:cubicBezTo>
                <a:cubicBezTo>
                  <a:pt x="2595" y="4193"/>
                  <a:pt x="2636" y="4223"/>
                  <a:pt x="2674" y="4252"/>
                </a:cubicBezTo>
                <a:cubicBezTo>
                  <a:pt x="2636" y="4395"/>
                  <a:pt x="2458" y="4631"/>
                  <a:pt x="2116" y="4695"/>
                </a:cubicBezTo>
                <a:cubicBezTo>
                  <a:pt x="2062" y="4706"/>
                  <a:pt x="2026" y="4758"/>
                  <a:pt x="2037" y="4812"/>
                </a:cubicBezTo>
                <a:cubicBezTo>
                  <a:pt x="2046" y="4860"/>
                  <a:pt x="2088" y="4894"/>
                  <a:pt x="2135" y="4894"/>
                </a:cubicBezTo>
                <a:cubicBezTo>
                  <a:pt x="2141" y="4894"/>
                  <a:pt x="2147" y="4893"/>
                  <a:pt x="2154" y="4892"/>
                </a:cubicBezTo>
                <a:cubicBezTo>
                  <a:pt x="2347" y="4855"/>
                  <a:pt x="2519" y="4769"/>
                  <a:pt x="2654" y="4642"/>
                </a:cubicBezTo>
                <a:cubicBezTo>
                  <a:pt x="2736" y="4564"/>
                  <a:pt x="2801" y="4473"/>
                  <a:pt x="2840" y="4382"/>
                </a:cubicBezTo>
                <a:cubicBezTo>
                  <a:pt x="2908" y="4438"/>
                  <a:pt x="2960" y="4484"/>
                  <a:pt x="2995" y="4516"/>
                </a:cubicBezTo>
                <a:lnTo>
                  <a:pt x="2995" y="5327"/>
                </a:lnTo>
                <a:cubicBezTo>
                  <a:pt x="2995" y="5382"/>
                  <a:pt x="3040" y="5427"/>
                  <a:pt x="3095" y="5427"/>
                </a:cubicBezTo>
                <a:cubicBezTo>
                  <a:pt x="3150" y="5427"/>
                  <a:pt x="3195" y="5382"/>
                  <a:pt x="3195" y="5327"/>
                </a:cubicBezTo>
                <a:lnTo>
                  <a:pt x="3195" y="4516"/>
                </a:lnTo>
                <a:cubicBezTo>
                  <a:pt x="3230" y="4484"/>
                  <a:pt x="3282" y="4438"/>
                  <a:pt x="3350" y="4382"/>
                </a:cubicBezTo>
                <a:cubicBezTo>
                  <a:pt x="3389" y="4473"/>
                  <a:pt x="3454" y="4564"/>
                  <a:pt x="3536" y="4642"/>
                </a:cubicBezTo>
                <a:cubicBezTo>
                  <a:pt x="3670" y="4769"/>
                  <a:pt x="3843" y="4855"/>
                  <a:pt x="4036" y="4892"/>
                </a:cubicBezTo>
                <a:cubicBezTo>
                  <a:pt x="4043" y="4893"/>
                  <a:pt x="4049" y="4894"/>
                  <a:pt x="4055" y="4894"/>
                </a:cubicBezTo>
                <a:cubicBezTo>
                  <a:pt x="4102" y="4894"/>
                  <a:pt x="4144" y="4860"/>
                  <a:pt x="4153" y="4812"/>
                </a:cubicBezTo>
                <a:cubicBezTo>
                  <a:pt x="4163" y="4758"/>
                  <a:pt x="4128" y="4706"/>
                  <a:pt x="4074" y="4695"/>
                </a:cubicBezTo>
                <a:cubicBezTo>
                  <a:pt x="3732" y="4631"/>
                  <a:pt x="3554" y="4395"/>
                  <a:pt x="3516" y="4252"/>
                </a:cubicBezTo>
                <a:cubicBezTo>
                  <a:pt x="3554" y="4223"/>
                  <a:pt x="3595" y="4193"/>
                  <a:pt x="3639" y="4161"/>
                </a:cubicBezTo>
                <a:cubicBezTo>
                  <a:pt x="3806" y="4236"/>
                  <a:pt x="4002" y="4310"/>
                  <a:pt x="4275" y="4367"/>
                </a:cubicBezTo>
                <a:cubicBezTo>
                  <a:pt x="4275" y="4452"/>
                  <a:pt x="4299" y="4669"/>
                  <a:pt x="4521" y="4868"/>
                </a:cubicBezTo>
                <a:cubicBezTo>
                  <a:pt x="4541" y="4885"/>
                  <a:pt x="4564" y="4894"/>
                  <a:pt x="4588" y="4894"/>
                </a:cubicBezTo>
                <a:cubicBezTo>
                  <a:pt x="4616" y="4894"/>
                  <a:pt x="4643" y="4882"/>
                  <a:pt x="4663" y="4860"/>
                </a:cubicBezTo>
                <a:cubicBezTo>
                  <a:pt x="4700" y="4819"/>
                  <a:pt x="4696" y="4756"/>
                  <a:pt x="4655" y="4719"/>
                </a:cubicBezTo>
                <a:cubicBezTo>
                  <a:pt x="4519" y="4598"/>
                  <a:pt x="4485" y="4471"/>
                  <a:pt x="4477" y="4404"/>
                </a:cubicBezTo>
                <a:cubicBezTo>
                  <a:pt x="4611" y="4424"/>
                  <a:pt x="4761" y="4441"/>
                  <a:pt x="4930" y="4452"/>
                </a:cubicBezTo>
                <a:cubicBezTo>
                  <a:pt x="4969" y="4572"/>
                  <a:pt x="5072" y="4699"/>
                  <a:pt x="5170" y="4769"/>
                </a:cubicBezTo>
                <a:cubicBezTo>
                  <a:pt x="5188" y="4781"/>
                  <a:pt x="5208" y="4787"/>
                  <a:pt x="5228" y="4787"/>
                </a:cubicBezTo>
                <a:cubicBezTo>
                  <a:pt x="5259" y="4787"/>
                  <a:pt x="5290" y="4772"/>
                  <a:pt x="5310" y="4745"/>
                </a:cubicBezTo>
                <a:cubicBezTo>
                  <a:pt x="5342" y="4700"/>
                  <a:pt x="5331" y="4637"/>
                  <a:pt x="5286" y="4605"/>
                </a:cubicBezTo>
                <a:cubicBezTo>
                  <a:pt x="5234" y="4568"/>
                  <a:pt x="5187" y="4513"/>
                  <a:pt x="5155" y="4462"/>
                </a:cubicBezTo>
                <a:cubicBezTo>
                  <a:pt x="5245" y="4465"/>
                  <a:pt x="5341" y="4467"/>
                  <a:pt x="5442" y="4467"/>
                </a:cubicBezTo>
                <a:cubicBezTo>
                  <a:pt x="5497" y="4467"/>
                  <a:pt x="5542" y="4422"/>
                  <a:pt x="5542" y="4367"/>
                </a:cubicBezTo>
                <a:cubicBezTo>
                  <a:pt x="5542" y="4312"/>
                  <a:pt x="5497" y="4267"/>
                  <a:pt x="5442" y="4267"/>
                </a:cubicBezTo>
                <a:cubicBezTo>
                  <a:pt x="5286" y="4267"/>
                  <a:pt x="5145" y="4263"/>
                  <a:pt x="5016" y="4257"/>
                </a:cubicBezTo>
                <a:cubicBezTo>
                  <a:pt x="5040" y="4217"/>
                  <a:pt x="5104" y="4154"/>
                  <a:pt x="5144" y="4144"/>
                </a:cubicBezTo>
                <a:cubicBezTo>
                  <a:pt x="5198" y="4132"/>
                  <a:pt x="5231" y="4078"/>
                  <a:pt x="5219" y="4024"/>
                </a:cubicBezTo>
                <a:cubicBezTo>
                  <a:pt x="5207" y="3971"/>
                  <a:pt x="5153" y="3937"/>
                  <a:pt x="5099" y="3950"/>
                </a:cubicBezTo>
                <a:cubicBezTo>
                  <a:pt x="4976" y="3978"/>
                  <a:pt x="4829" y="4127"/>
                  <a:pt x="4810" y="4242"/>
                </a:cubicBezTo>
                <a:cubicBezTo>
                  <a:pt x="4740" y="4236"/>
                  <a:pt x="4675" y="4229"/>
                  <a:pt x="4612" y="4222"/>
                </a:cubicBezTo>
                <a:cubicBezTo>
                  <a:pt x="4635" y="4163"/>
                  <a:pt x="4688" y="4070"/>
                  <a:pt x="4807" y="4014"/>
                </a:cubicBezTo>
                <a:cubicBezTo>
                  <a:pt x="4857" y="3991"/>
                  <a:pt x="4879" y="3932"/>
                  <a:pt x="4856" y="3881"/>
                </a:cubicBezTo>
                <a:cubicBezTo>
                  <a:pt x="4832" y="3831"/>
                  <a:pt x="4773" y="3810"/>
                  <a:pt x="4723" y="3833"/>
                </a:cubicBezTo>
                <a:cubicBezTo>
                  <a:pt x="4514" y="3930"/>
                  <a:pt x="4438" y="4102"/>
                  <a:pt x="4412" y="4191"/>
                </a:cubicBezTo>
                <a:cubicBezTo>
                  <a:pt x="4170" y="4148"/>
                  <a:pt x="3989" y="4090"/>
                  <a:pt x="3834" y="4027"/>
                </a:cubicBezTo>
                <a:cubicBezTo>
                  <a:pt x="3919" y="3970"/>
                  <a:pt x="4011" y="3912"/>
                  <a:pt x="4110" y="3853"/>
                </a:cubicBezTo>
                <a:cubicBezTo>
                  <a:pt x="4299" y="3740"/>
                  <a:pt x="4489" y="3637"/>
                  <a:pt x="4680" y="3546"/>
                </a:cubicBezTo>
                <a:cubicBezTo>
                  <a:pt x="4697" y="3563"/>
                  <a:pt x="4717" y="3582"/>
                  <a:pt x="4741" y="3602"/>
                </a:cubicBezTo>
                <a:cubicBezTo>
                  <a:pt x="4811" y="3663"/>
                  <a:pt x="4926" y="3750"/>
                  <a:pt x="5081" y="3818"/>
                </a:cubicBezTo>
                <a:cubicBezTo>
                  <a:pt x="5094" y="3824"/>
                  <a:pt x="5108" y="3827"/>
                  <a:pt x="5122" y="3827"/>
                </a:cubicBezTo>
                <a:cubicBezTo>
                  <a:pt x="5160" y="3827"/>
                  <a:pt x="5197" y="3805"/>
                  <a:pt x="5213" y="3767"/>
                </a:cubicBezTo>
                <a:cubicBezTo>
                  <a:pt x="5235" y="3717"/>
                  <a:pt x="5213" y="3658"/>
                  <a:pt x="5162" y="3636"/>
                </a:cubicBezTo>
                <a:cubicBezTo>
                  <a:pt x="5039" y="3581"/>
                  <a:pt x="4943" y="3512"/>
                  <a:pt x="4878" y="3456"/>
                </a:cubicBezTo>
                <a:cubicBezTo>
                  <a:pt x="4983" y="3410"/>
                  <a:pt x="5089" y="3368"/>
                  <a:pt x="5194" y="3329"/>
                </a:cubicBezTo>
                <a:cubicBezTo>
                  <a:pt x="5263" y="3462"/>
                  <a:pt x="5423" y="3595"/>
                  <a:pt x="5647" y="3613"/>
                </a:cubicBezTo>
                <a:cubicBezTo>
                  <a:pt x="5649" y="3614"/>
                  <a:pt x="5652" y="3614"/>
                  <a:pt x="5655" y="3614"/>
                </a:cubicBezTo>
                <a:cubicBezTo>
                  <a:pt x="5707" y="3614"/>
                  <a:pt x="5750" y="3574"/>
                  <a:pt x="5755" y="3522"/>
                </a:cubicBezTo>
                <a:cubicBezTo>
                  <a:pt x="5759" y="3467"/>
                  <a:pt x="5718" y="3419"/>
                  <a:pt x="5663" y="3414"/>
                </a:cubicBezTo>
                <a:cubicBezTo>
                  <a:pt x="5518" y="3402"/>
                  <a:pt x="5429" y="3323"/>
                  <a:pt x="5387" y="3262"/>
                </a:cubicBezTo>
                <a:cubicBezTo>
                  <a:pt x="5624" y="3183"/>
                  <a:pt x="5862" y="3122"/>
                  <a:pt x="6100" y="3079"/>
                </a:cubicBezTo>
                <a:cubicBezTo>
                  <a:pt x="6154" y="3069"/>
                  <a:pt x="6190" y="3017"/>
                  <a:pt x="6180" y="2962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ak-leaf_272179">
            <a:extLst>
              <a:ext uri="{FF2B5EF4-FFF2-40B4-BE49-F238E27FC236}">
                <a16:creationId xmlns:a16="http://schemas.microsoft.com/office/drawing/2014/main" xmlns="" id="{BDEBE132-C205-42B9-AFA1-9090BD8ABA77}"/>
              </a:ext>
            </a:extLst>
          </p:cNvPr>
          <p:cNvSpPr/>
          <p:nvPr/>
        </p:nvSpPr>
        <p:spPr>
          <a:xfrm rot="1334825">
            <a:off x="7437313" y="1576174"/>
            <a:ext cx="210068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lover_93711">
            <a:extLst>
              <a:ext uri="{FF2B5EF4-FFF2-40B4-BE49-F238E27FC236}">
                <a16:creationId xmlns:a16="http://schemas.microsoft.com/office/drawing/2014/main" xmlns="" id="{2D09957A-4FF6-446E-AF69-025F968CF35B}"/>
              </a:ext>
            </a:extLst>
          </p:cNvPr>
          <p:cNvSpPr/>
          <p:nvPr/>
        </p:nvSpPr>
        <p:spPr>
          <a:xfrm>
            <a:off x="9725886" y="2374858"/>
            <a:ext cx="1560022" cy="240296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298B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pine_112850">
            <a:extLst>
              <a:ext uri="{FF2B5EF4-FFF2-40B4-BE49-F238E27FC236}">
                <a16:creationId xmlns:a16="http://schemas.microsoft.com/office/drawing/2014/main" xmlns="" id="{ACC32339-9746-4EBA-8D4A-33D53E92E181}"/>
              </a:ext>
            </a:extLst>
          </p:cNvPr>
          <p:cNvSpPr/>
          <p:nvPr/>
        </p:nvSpPr>
        <p:spPr>
          <a:xfrm rot="20384225">
            <a:off x="4965449" y="3791557"/>
            <a:ext cx="2178549" cy="2402971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75" h="6177">
                <a:moveTo>
                  <a:pt x="5749" y="3257"/>
                </a:moveTo>
                <a:cubicBezTo>
                  <a:pt x="5723" y="3208"/>
                  <a:pt x="5662" y="3190"/>
                  <a:pt x="5614" y="3216"/>
                </a:cubicBezTo>
                <a:lnTo>
                  <a:pt x="4416" y="3861"/>
                </a:lnTo>
                <a:lnTo>
                  <a:pt x="5718" y="2960"/>
                </a:lnTo>
                <a:cubicBezTo>
                  <a:pt x="5763" y="2928"/>
                  <a:pt x="5775" y="2866"/>
                  <a:pt x="5743" y="2820"/>
                </a:cubicBezTo>
                <a:cubicBezTo>
                  <a:pt x="5712" y="2775"/>
                  <a:pt x="5649" y="2764"/>
                  <a:pt x="5604" y="2795"/>
                </a:cubicBezTo>
                <a:lnTo>
                  <a:pt x="3452" y="4285"/>
                </a:lnTo>
                <a:lnTo>
                  <a:pt x="5311" y="2089"/>
                </a:lnTo>
                <a:cubicBezTo>
                  <a:pt x="5346" y="2046"/>
                  <a:pt x="5341" y="1983"/>
                  <a:pt x="5299" y="1948"/>
                </a:cubicBezTo>
                <a:cubicBezTo>
                  <a:pt x="5257" y="1912"/>
                  <a:pt x="5194" y="1917"/>
                  <a:pt x="5158" y="1959"/>
                </a:cubicBezTo>
                <a:lnTo>
                  <a:pt x="3809" y="3554"/>
                </a:lnTo>
                <a:lnTo>
                  <a:pt x="5105" y="1545"/>
                </a:lnTo>
                <a:cubicBezTo>
                  <a:pt x="5135" y="1499"/>
                  <a:pt x="5122" y="1437"/>
                  <a:pt x="5075" y="1407"/>
                </a:cubicBezTo>
                <a:cubicBezTo>
                  <a:pt x="5029" y="1377"/>
                  <a:pt x="4967" y="1390"/>
                  <a:pt x="4937" y="1436"/>
                </a:cubicBezTo>
                <a:lnTo>
                  <a:pt x="3491" y="3678"/>
                </a:lnTo>
                <a:lnTo>
                  <a:pt x="4579" y="1211"/>
                </a:lnTo>
                <a:cubicBezTo>
                  <a:pt x="4601" y="1161"/>
                  <a:pt x="4579" y="1101"/>
                  <a:pt x="4528" y="1079"/>
                </a:cubicBezTo>
                <a:cubicBezTo>
                  <a:pt x="4478" y="1057"/>
                  <a:pt x="4418" y="1080"/>
                  <a:pt x="4396" y="1130"/>
                </a:cubicBezTo>
                <a:lnTo>
                  <a:pt x="3736" y="2627"/>
                </a:lnTo>
                <a:lnTo>
                  <a:pt x="4369" y="776"/>
                </a:lnTo>
                <a:cubicBezTo>
                  <a:pt x="4387" y="724"/>
                  <a:pt x="4359" y="667"/>
                  <a:pt x="4307" y="649"/>
                </a:cubicBezTo>
                <a:cubicBezTo>
                  <a:pt x="4254" y="631"/>
                  <a:pt x="4198" y="659"/>
                  <a:pt x="4180" y="712"/>
                </a:cubicBezTo>
                <a:lnTo>
                  <a:pt x="3250" y="3429"/>
                </a:lnTo>
                <a:lnTo>
                  <a:pt x="3839" y="336"/>
                </a:lnTo>
                <a:cubicBezTo>
                  <a:pt x="3850" y="282"/>
                  <a:pt x="3814" y="229"/>
                  <a:pt x="3760" y="219"/>
                </a:cubicBezTo>
                <a:cubicBezTo>
                  <a:pt x="3705" y="209"/>
                  <a:pt x="3653" y="244"/>
                  <a:pt x="3643" y="299"/>
                </a:cubicBezTo>
                <a:lnTo>
                  <a:pt x="3101" y="3145"/>
                </a:lnTo>
                <a:lnTo>
                  <a:pt x="3307" y="111"/>
                </a:lnTo>
                <a:cubicBezTo>
                  <a:pt x="3311" y="56"/>
                  <a:pt x="3270" y="8"/>
                  <a:pt x="3215" y="4"/>
                </a:cubicBezTo>
                <a:cubicBezTo>
                  <a:pt x="3159" y="0"/>
                  <a:pt x="3112" y="42"/>
                  <a:pt x="3108" y="97"/>
                </a:cubicBezTo>
                <a:lnTo>
                  <a:pt x="2888" y="3327"/>
                </a:lnTo>
                <a:lnTo>
                  <a:pt x="2667" y="97"/>
                </a:lnTo>
                <a:cubicBezTo>
                  <a:pt x="2664" y="42"/>
                  <a:pt x="2616" y="0"/>
                  <a:pt x="2561" y="4"/>
                </a:cubicBezTo>
                <a:cubicBezTo>
                  <a:pt x="2506" y="8"/>
                  <a:pt x="2464" y="56"/>
                  <a:pt x="2468" y="111"/>
                </a:cubicBezTo>
                <a:lnTo>
                  <a:pt x="2675" y="3145"/>
                </a:lnTo>
                <a:lnTo>
                  <a:pt x="2133" y="299"/>
                </a:lnTo>
                <a:cubicBezTo>
                  <a:pt x="2122" y="244"/>
                  <a:pt x="2070" y="209"/>
                  <a:pt x="2016" y="219"/>
                </a:cubicBezTo>
                <a:cubicBezTo>
                  <a:pt x="1961" y="229"/>
                  <a:pt x="1926" y="282"/>
                  <a:pt x="1936" y="336"/>
                </a:cubicBezTo>
                <a:lnTo>
                  <a:pt x="2525" y="3429"/>
                </a:lnTo>
                <a:lnTo>
                  <a:pt x="1596" y="712"/>
                </a:lnTo>
                <a:cubicBezTo>
                  <a:pt x="1578" y="659"/>
                  <a:pt x="1521" y="632"/>
                  <a:pt x="1469" y="649"/>
                </a:cubicBezTo>
                <a:cubicBezTo>
                  <a:pt x="1416" y="667"/>
                  <a:pt x="1389" y="724"/>
                  <a:pt x="1406" y="776"/>
                </a:cubicBezTo>
                <a:lnTo>
                  <a:pt x="2040" y="2627"/>
                </a:lnTo>
                <a:lnTo>
                  <a:pt x="1379" y="1130"/>
                </a:lnTo>
                <a:cubicBezTo>
                  <a:pt x="1357" y="1080"/>
                  <a:pt x="1298" y="1057"/>
                  <a:pt x="1247" y="1079"/>
                </a:cubicBezTo>
                <a:cubicBezTo>
                  <a:pt x="1197" y="1101"/>
                  <a:pt x="1174" y="1161"/>
                  <a:pt x="1196" y="1211"/>
                </a:cubicBezTo>
                <a:lnTo>
                  <a:pt x="2285" y="3678"/>
                </a:lnTo>
                <a:lnTo>
                  <a:pt x="838" y="1436"/>
                </a:lnTo>
                <a:cubicBezTo>
                  <a:pt x="808" y="1390"/>
                  <a:pt x="747" y="1377"/>
                  <a:pt x="700" y="1407"/>
                </a:cubicBezTo>
                <a:cubicBezTo>
                  <a:pt x="654" y="1437"/>
                  <a:pt x="640" y="1499"/>
                  <a:pt x="670" y="1545"/>
                </a:cubicBezTo>
                <a:lnTo>
                  <a:pt x="1966" y="3554"/>
                </a:lnTo>
                <a:lnTo>
                  <a:pt x="617" y="1959"/>
                </a:lnTo>
                <a:cubicBezTo>
                  <a:pt x="582" y="1917"/>
                  <a:pt x="519" y="1912"/>
                  <a:pt x="476" y="1948"/>
                </a:cubicBezTo>
                <a:cubicBezTo>
                  <a:pt x="434" y="1983"/>
                  <a:pt x="429" y="2046"/>
                  <a:pt x="465" y="2089"/>
                </a:cubicBezTo>
                <a:lnTo>
                  <a:pt x="2323" y="4285"/>
                </a:lnTo>
                <a:lnTo>
                  <a:pt x="171" y="2795"/>
                </a:lnTo>
                <a:cubicBezTo>
                  <a:pt x="126" y="2764"/>
                  <a:pt x="64" y="2775"/>
                  <a:pt x="32" y="2820"/>
                </a:cubicBezTo>
                <a:cubicBezTo>
                  <a:pt x="1" y="2866"/>
                  <a:pt x="12" y="2928"/>
                  <a:pt x="57" y="2960"/>
                </a:cubicBezTo>
                <a:lnTo>
                  <a:pt x="1359" y="3861"/>
                </a:lnTo>
                <a:lnTo>
                  <a:pt x="162" y="3216"/>
                </a:lnTo>
                <a:cubicBezTo>
                  <a:pt x="113" y="3190"/>
                  <a:pt x="52" y="3208"/>
                  <a:pt x="26" y="3257"/>
                </a:cubicBezTo>
                <a:cubicBezTo>
                  <a:pt x="0" y="3305"/>
                  <a:pt x="18" y="3366"/>
                  <a:pt x="67" y="3392"/>
                </a:cubicBezTo>
                <a:lnTo>
                  <a:pt x="2788" y="4857"/>
                </a:lnTo>
                <a:lnTo>
                  <a:pt x="2788" y="6077"/>
                </a:lnTo>
                <a:cubicBezTo>
                  <a:pt x="2788" y="6133"/>
                  <a:pt x="2832" y="6177"/>
                  <a:pt x="2888" y="6177"/>
                </a:cubicBezTo>
                <a:cubicBezTo>
                  <a:pt x="2943" y="6177"/>
                  <a:pt x="2988" y="6133"/>
                  <a:pt x="2988" y="6077"/>
                </a:cubicBezTo>
                <a:lnTo>
                  <a:pt x="2988" y="4857"/>
                </a:lnTo>
                <a:lnTo>
                  <a:pt x="5708" y="3392"/>
                </a:lnTo>
                <a:cubicBezTo>
                  <a:pt x="5757" y="3366"/>
                  <a:pt x="5775" y="3305"/>
                  <a:pt x="5749" y="3257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lover_93711">
            <a:extLst>
              <a:ext uri="{FF2B5EF4-FFF2-40B4-BE49-F238E27FC236}">
                <a16:creationId xmlns:a16="http://schemas.microsoft.com/office/drawing/2014/main" xmlns="" id="{F727AF54-E1D2-4244-A157-39C4A36C37D2}"/>
              </a:ext>
            </a:extLst>
          </p:cNvPr>
          <p:cNvSpPr/>
          <p:nvPr/>
        </p:nvSpPr>
        <p:spPr>
          <a:xfrm>
            <a:off x="8502996" y="3522036"/>
            <a:ext cx="1560022" cy="240296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298B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ak-leaf_272179">
            <a:extLst>
              <a:ext uri="{FF2B5EF4-FFF2-40B4-BE49-F238E27FC236}">
                <a16:creationId xmlns:a16="http://schemas.microsoft.com/office/drawing/2014/main" xmlns="" id="{1226D577-DCD3-47E6-A7F3-64D2F64E1FEE}"/>
              </a:ext>
            </a:extLst>
          </p:cNvPr>
          <p:cNvSpPr/>
          <p:nvPr/>
        </p:nvSpPr>
        <p:spPr>
          <a:xfrm rot="1334825">
            <a:off x="10153338" y="3024587"/>
            <a:ext cx="210068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ine_112850">
            <a:extLst>
              <a:ext uri="{FF2B5EF4-FFF2-40B4-BE49-F238E27FC236}">
                <a16:creationId xmlns:a16="http://schemas.microsoft.com/office/drawing/2014/main" xmlns="" id="{CD7C999D-F07E-4CA1-849F-EE2A9EE45559}"/>
              </a:ext>
            </a:extLst>
          </p:cNvPr>
          <p:cNvSpPr/>
          <p:nvPr/>
        </p:nvSpPr>
        <p:spPr>
          <a:xfrm>
            <a:off x="6391395" y="2612321"/>
            <a:ext cx="217855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75" h="6177">
                <a:moveTo>
                  <a:pt x="5749" y="3257"/>
                </a:moveTo>
                <a:cubicBezTo>
                  <a:pt x="5723" y="3208"/>
                  <a:pt x="5662" y="3190"/>
                  <a:pt x="5614" y="3216"/>
                </a:cubicBezTo>
                <a:lnTo>
                  <a:pt x="4416" y="3861"/>
                </a:lnTo>
                <a:lnTo>
                  <a:pt x="5718" y="2960"/>
                </a:lnTo>
                <a:cubicBezTo>
                  <a:pt x="5763" y="2928"/>
                  <a:pt x="5775" y="2866"/>
                  <a:pt x="5743" y="2820"/>
                </a:cubicBezTo>
                <a:cubicBezTo>
                  <a:pt x="5712" y="2775"/>
                  <a:pt x="5649" y="2764"/>
                  <a:pt x="5604" y="2795"/>
                </a:cubicBezTo>
                <a:lnTo>
                  <a:pt x="3452" y="4285"/>
                </a:lnTo>
                <a:lnTo>
                  <a:pt x="5311" y="2089"/>
                </a:lnTo>
                <a:cubicBezTo>
                  <a:pt x="5346" y="2046"/>
                  <a:pt x="5341" y="1983"/>
                  <a:pt x="5299" y="1948"/>
                </a:cubicBezTo>
                <a:cubicBezTo>
                  <a:pt x="5257" y="1912"/>
                  <a:pt x="5194" y="1917"/>
                  <a:pt x="5158" y="1959"/>
                </a:cubicBezTo>
                <a:lnTo>
                  <a:pt x="3809" y="3554"/>
                </a:lnTo>
                <a:lnTo>
                  <a:pt x="5105" y="1545"/>
                </a:lnTo>
                <a:cubicBezTo>
                  <a:pt x="5135" y="1499"/>
                  <a:pt x="5122" y="1437"/>
                  <a:pt x="5075" y="1407"/>
                </a:cubicBezTo>
                <a:cubicBezTo>
                  <a:pt x="5029" y="1377"/>
                  <a:pt x="4967" y="1390"/>
                  <a:pt x="4937" y="1436"/>
                </a:cubicBezTo>
                <a:lnTo>
                  <a:pt x="3491" y="3678"/>
                </a:lnTo>
                <a:lnTo>
                  <a:pt x="4579" y="1211"/>
                </a:lnTo>
                <a:cubicBezTo>
                  <a:pt x="4601" y="1161"/>
                  <a:pt x="4579" y="1101"/>
                  <a:pt x="4528" y="1079"/>
                </a:cubicBezTo>
                <a:cubicBezTo>
                  <a:pt x="4478" y="1057"/>
                  <a:pt x="4418" y="1080"/>
                  <a:pt x="4396" y="1130"/>
                </a:cubicBezTo>
                <a:lnTo>
                  <a:pt x="3736" y="2627"/>
                </a:lnTo>
                <a:lnTo>
                  <a:pt x="4369" y="776"/>
                </a:lnTo>
                <a:cubicBezTo>
                  <a:pt x="4387" y="724"/>
                  <a:pt x="4359" y="667"/>
                  <a:pt x="4307" y="649"/>
                </a:cubicBezTo>
                <a:cubicBezTo>
                  <a:pt x="4254" y="631"/>
                  <a:pt x="4198" y="659"/>
                  <a:pt x="4180" y="712"/>
                </a:cubicBezTo>
                <a:lnTo>
                  <a:pt x="3250" y="3429"/>
                </a:lnTo>
                <a:lnTo>
                  <a:pt x="3839" y="336"/>
                </a:lnTo>
                <a:cubicBezTo>
                  <a:pt x="3850" y="282"/>
                  <a:pt x="3814" y="229"/>
                  <a:pt x="3760" y="219"/>
                </a:cubicBezTo>
                <a:cubicBezTo>
                  <a:pt x="3705" y="209"/>
                  <a:pt x="3653" y="244"/>
                  <a:pt x="3643" y="299"/>
                </a:cubicBezTo>
                <a:lnTo>
                  <a:pt x="3101" y="3145"/>
                </a:lnTo>
                <a:lnTo>
                  <a:pt x="3307" y="111"/>
                </a:lnTo>
                <a:cubicBezTo>
                  <a:pt x="3311" y="56"/>
                  <a:pt x="3270" y="8"/>
                  <a:pt x="3215" y="4"/>
                </a:cubicBezTo>
                <a:cubicBezTo>
                  <a:pt x="3159" y="0"/>
                  <a:pt x="3112" y="42"/>
                  <a:pt x="3108" y="97"/>
                </a:cubicBezTo>
                <a:lnTo>
                  <a:pt x="2888" y="3327"/>
                </a:lnTo>
                <a:lnTo>
                  <a:pt x="2667" y="97"/>
                </a:lnTo>
                <a:cubicBezTo>
                  <a:pt x="2664" y="42"/>
                  <a:pt x="2616" y="0"/>
                  <a:pt x="2561" y="4"/>
                </a:cubicBezTo>
                <a:cubicBezTo>
                  <a:pt x="2506" y="8"/>
                  <a:pt x="2464" y="56"/>
                  <a:pt x="2468" y="111"/>
                </a:cubicBezTo>
                <a:lnTo>
                  <a:pt x="2675" y="3145"/>
                </a:lnTo>
                <a:lnTo>
                  <a:pt x="2133" y="299"/>
                </a:lnTo>
                <a:cubicBezTo>
                  <a:pt x="2122" y="244"/>
                  <a:pt x="2070" y="209"/>
                  <a:pt x="2016" y="219"/>
                </a:cubicBezTo>
                <a:cubicBezTo>
                  <a:pt x="1961" y="229"/>
                  <a:pt x="1926" y="282"/>
                  <a:pt x="1936" y="336"/>
                </a:cubicBezTo>
                <a:lnTo>
                  <a:pt x="2525" y="3429"/>
                </a:lnTo>
                <a:lnTo>
                  <a:pt x="1596" y="712"/>
                </a:lnTo>
                <a:cubicBezTo>
                  <a:pt x="1578" y="659"/>
                  <a:pt x="1521" y="632"/>
                  <a:pt x="1469" y="649"/>
                </a:cubicBezTo>
                <a:cubicBezTo>
                  <a:pt x="1416" y="667"/>
                  <a:pt x="1389" y="724"/>
                  <a:pt x="1406" y="776"/>
                </a:cubicBezTo>
                <a:lnTo>
                  <a:pt x="2040" y="2627"/>
                </a:lnTo>
                <a:lnTo>
                  <a:pt x="1379" y="1130"/>
                </a:lnTo>
                <a:cubicBezTo>
                  <a:pt x="1357" y="1080"/>
                  <a:pt x="1298" y="1057"/>
                  <a:pt x="1247" y="1079"/>
                </a:cubicBezTo>
                <a:cubicBezTo>
                  <a:pt x="1197" y="1101"/>
                  <a:pt x="1174" y="1161"/>
                  <a:pt x="1196" y="1211"/>
                </a:cubicBezTo>
                <a:lnTo>
                  <a:pt x="2285" y="3678"/>
                </a:lnTo>
                <a:lnTo>
                  <a:pt x="838" y="1436"/>
                </a:lnTo>
                <a:cubicBezTo>
                  <a:pt x="808" y="1390"/>
                  <a:pt x="747" y="1377"/>
                  <a:pt x="700" y="1407"/>
                </a:cubicBezTo>
                <a:cubicBezTo>
                  <a:pt x="654" y="1437"/>
                  <a:pt x="640" y="1499"/>
                  <a:pt x="670" y="1545"/>
                </a:cubicBezTo>
                <a:lnTo>
                  <a:pt x="1966" y="3554"/>
                </a:lnTo>
                <a:lnTo>
                  <a:pt x="617" y="1959"/>
                </a:lnTo>
                <a:cubicBezTo>
                  <a:pt x="582" y="1917"/>
                  <a:pt x="519" y="1912"/>
                  <a:pt x="476" y="1948"/>
                </a:cubicBezTo>
                <a:cubicBezTo>
                  <a:pt x="434" y="1983"/>
                  <a:pt x="429" y="2046"/>
                  <a:pt x="465" y="2089"/>
                </a:cubicBezTo>
                <a:lnTo>
                  <a:pt x="2323" y="4285"/>
                </a:lnTo>
                <a:lnTo>
                  <a:pt x="171" y="2795"/>
                </a:lnTo>
                <a:cubicBezTo>
                  <a:pt x="126" y="2764"/>
                  <a:pt x="64" y="2775"/>
                  <a:pt x="32" y="2820"/>
                </a:cubicBezTo>
                <a:cubicBezTo>
                  <a:pt x="1" y="2866"/>
                  <a:pt x="12" y="2928"/>
                  <a:pt x="57" y="2960"/>
                </a:cubicBezTo>
                <a:lnTo>
                  <a:pt x="1359" y="3861"/>
                </a:lnTo>
                <a:lnTo>
                  <a:pt x="162" y="3216"/>
                </a:lnTo>
                <a:cubicBezTo>
                  <a:pt x="113" y="3190"/>
                  <a:pt x="52" y="3208"/>
                  <a:pt x="26" y="3257"/>
                </a:cubicBezTo>
                <a:cubicBezTo>
                  <a:pt x="0" y="3305"/>
                  <a:pt x="18" y="3366"/>
                  <a:pt x="67" y="3392"/>
                </a:cubicBezTo>
                <a:lnTo>
                  <a:pt x="2788" y="4857"/>
                </a:lnTo>
                <a:lnTo>
                  <a:pt x="2788" y="6077"/>
                </a:lnTo>
                <a:cubicBezTo>
                  <a:pt x="2788" y="6133"/>
                  <a:pt x="2832" y="6177"/>
                  <a:pt x="2888" y="6177"/>
                </a:cubicBezTo>
                <a:cubicBezTo>
                  <a:pt x="2943" y="6177"/>
                  <a:pt x="2988" y="6133"/>
                  <a:pt x="2988" y="6077"/>
                </a:cubicBezTo>
                <a:lnTo>
                  <a:pt x="2988" y="4857"/>
                </a:lnTo>
                <a:lnTo>
                  <a:pt x="5708" y="3392"/>
                </a:lnTo>
                <a:cubicBezTo>
                  <a:pt x="5757" y="3366"/>
                  <a:pt x="5775" y="3305"/>
                  <a:pt x="5749" y="3257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leaves-on-a-branch-diagonal-shape_49899">
            <a:extLst>
              <a:ext uri="{FF2B5EF4-FFF2-40B4-BE49-F238E27FC236}">
                <a16:creationId xmlns:a16="http://schemas.microsoft.com/office/drawing/2014/main" xmlns="" id="{A6AFD021-FDA5-47B7-BAF0-DB2BEE7415CD}"/>
              </a:ext>
            </a:extLst>
          </p:cNvPr>
          <p:cNvSpPr/>
          <p:nvPr/>
        </p:nvSpPr>
        <p:spPr>
          <a:xfrm rot="21050627">
            <a:off x="7318138" y="2517776"/>
            <a:ext cx="2326637" cy="2227201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93" h="6120">
                <a:moveTo>
                  <a:pt x="568" y="5608"/>
                </a:moveTo>
                <a:cubicBezTo>
                  <a:pt x="886" y="5247"/>
                  <a:pt x="1247" y="4838"/>
                  <a:pt x="1316" y="4769"/>
                </a:cubicBezTo>
                <a:lnTo>
                  <a:pt x="1345" y="4740"/>
                </a:lnTo>
                <a:lnTo>
                  <a:pt x="1345" y="4781"/>
                </a:lnTo>
                <a:cubicBezTo>
                  <a:pt x="1345" y="4808"/>
                  <a:pt x="1344" y="4837"/>
                  <a:pt x="1342" y="4865"/>
                </a:cubicBezTo>
                <a:cubicBezTo>
                  <a:pt x="1340" y="4917"/>
                  <a:pt x="1338" y="4966"/>
                  <a:pt x="1344" y="4998"/>
                </a:cubicBezTo>
                <a:cubicBezTo>
                  <a:pt x="1406" y="5377"/>
                  <a:pt x="1773" y="5809"/>
                  <a:pt x="2163" y="5959"/>
                </a:cubicBezTo>
                <a:cubicBezTo>
                  <a:pt x="2326" y="6022"/>
                  <a:pt x="2432" y="6012"/>
                  <a:pt x="2479" y="5927"/>
                </a:cubicBezTo>
                <a:cubicBezTo>
                  <a:pt x="2573" y="5755"/>
                  <a:pt x="2414" y="5327"/>
                  <a:pt x="2305" y="5155"/>
                </a:cubicBezTo>
                <a:cubicBezTo>
                  <a:pt x="2234" y="5043"/>
                  <a:pt x="2043" y="4771"/>
                  <a:pt x="1793" y="4671"/>
                </a:cubicBezTo>
                <a:cubicBezTo>
                  <a:pt x="1763" y="4658"/>
                  <a:pt x="1721" y="4653"/>
                  <a:pt x="1662" y="4653"/>
                </a:cubicBezTo>
                <a:cubicBezTo>
                  <a:pt x="1625" y="4653"/>
                  <a:pt x="1584" y="4655"/>
                  <a:pt x="1544" y="4657"/>
                </a:cubicBezTo>
                <a:cubicBezTo>
                  <a:pt x="1519" y="4659"/>
                  <a:pt x="1493" y="4660"/>
                  <a:pt x="1469" y="4661"/>
                </a:cubicBezTo>
                <a:lnTo>
                  <a:pt x="1424" y="4663"/>
                </a:lnTo>
                <a:lnTo>
                  <a:pt x="1456" y="4632"/>
                </a:lnTo>
                <a:cubicBezTo>
                  <a:pt x="1652" y="4443"/>
                  <a:pt x="1862" y="4247"/>
                  <a:pt x="2082" y="4051"/>
                </a:cubicBezTo>
                <a:lnTo>
                  <a:pt x="2103" y="4032"/>
                </a:lnTo>
                <a:lnTo>
                  <a:pt x="2110" y="4060"/>
                </a:lnTo>
                <a:cubicBezTo>
                  <a:pt x="2120" y="4104"/>
                  <a:pt x="2124" y="4155"/>
                  <a:pt x="2127" y="4209"/>
                </a:cubicBezTo>
                <a:cubicBezTo>
                  <a:pt x="2133" y="4290"/>
                  <a:pt x="2138" y="4374"/>
                  <a:pt x="2169" y="4431"/>
                </a:cubicBezTo>
                <a:cubicBezTo>
                  <a:pt x="2378" y="4818"/>
                  <a:pt x="2653" y="5096"/>
                  <a:pt x="3060" y="5334"/>
                </a:cubicBezTo>
                <a:cubicBezTo>
                  <a:pt x="3128" y="5373"/>
                  <a:pt x="3257" y="5439"/>
                  <a:pt x="3365" y="5439"/>
                </a:cubicBezTo>
                <a:cubicBezTo>
                  <a:pt x="3476" y="5439"/>
                  <a:pt x="3530" y="5370"/>
                  <a:pt x="3531" y="5229"/>
                </a:cubicBezTo>
                <a:cubicBezTo>
                  <a:pt x="3533" y="5006"/>
                  <a:pt x="3411" y="4819"/>
                  <a:pt x="3293" y="4639"/>
                </a:cubicBezTo>
                <a:cubicBezTo>
                  <a:pt x="3280" y="4619"/>
                  <a:pt x="3267" y="4600"/>
                  <a:pt x="3255" y="4580"/>
                </a:cubicBezTo>
                <a:cubicBezTo>
                  <a:pt x="3109" y="4332"/>
                  <a:pt x="2879" y="4123"/>
                  <a:pt x="2622" y="4006"/>
                </a:cubicBezTo>
                <a:cubicBezTo>
                  <a:pt x="2569" y="3981"/>
                  <a:pt x="2510" y="3970"/>
                  <a:pt x="2438" y="3970"/>
                </a:cubicBezTo>
                <a:cubicBezTo>
                  <a:pt x="2399" y="3970"/>
                  <a:pt x="2359" y="3973"/>
                  <a:pt x="2321" y="3976"/>
                </a:cubicBezTo>
                <a:cubicBezTo>
                  <a:pt x="2284" y="3979"/>
                  <a:pt x="2245" y="3983"/>
                  <a:pt x="2208" y="3983"/>
                </a:cubicBezTo>
                <a:lnTo>
                  <a:pt x="2159" y="3982"/>
                </a:lnTo>
                <a:lnTo>
                  <a:pt x="2193" y="3953"/>
                </a:lnTo>
                <a:cubicBezTo>
                  <a:pt x="2373" y="3793"/>
                  <a:pt x="2559" y="3634"/>
                  <a:pt x="2730" y="3493"/>
                </a:cubicBezTo>
                <a:lnTo>
                  <a:pt x="2741" y="3484"/>
                </a:lnTo>
                <a:lnTo>
                  <a:pt x="2844" y="3562"/>
                </a:lnTo>
                <a:lnTo>
                  <a:pt x="2846" y="3567"/>
                </a:lnTo>
                <a:cubicBezTo>
                  <a:pt x="2851" y="3587"/>
                  <a:pt x="2855" y="3606"/>
                  <a:pt x="2859" y="3623"/>
                </a:cubicBezTo>
                <a:cubicBezTo>
                  <a:pt x="2864" y="3645"/>
                  <a:pt x="2869" y="3664"/>
                  <a:pt x="2873" y="3675"/>
                </a:cubicBezTo>
                <a:cubicBezTo>
                  <a:pt x="2916" y="3791"/>
                  <a:pt x="2995" y="3886"/>
                  <a:pt x="3085" y="3990"/>
                </a:cubicBezTo>
                <a:cubicBezTo>
                  <a:pt x="3262" y="4192"/>
                  <a:pt x="3473" y="4419"/>
                  <a:pt x="3732" y="4563"/>
                </a:cubicBezTo>
                <a:cubicBezTo>
                  <a:pt x="3807" y="4604"/>
                  <a:pt x="4067" y="4740"/>
                  <a:pt x="4257" y="4740"/>
                </a:cubicBezTo>
                <a:cubicBezTo>
                  <a:pt x="4351" y="4740"/>
                  <a:pt x="4410" y="4707"/>
                  <a:pt x="4437" y="4639"/>
                </a:cubicBezTo>
                <a:cubicBezTo>
                  <a:pt x="4500" y="4480"/>
                  <a:pt x="4325" y="4203"/>
                  <a:pt x="3943" y="3860"/>
                </a:cubicBezTo>
                <a:cubicBezTo>
                  <a:pt x="3770" y="3704"/>
                  <a:pt x="3554" y="3511"/>
                  <a:pt x="3329" y="3437"/>
                </a:cubicBezTo>
                <a:cubicBezTo>
                  <a:pt x="3310" y="3431"/>
                  <a:pt x="3277" y="3428"/>
                  <a:pt x="3229" y="3428"/>
                </a:cubicBezTo>
                <a:cubicBezTo>
                  <a:pt x="3168" y="3428"/>
                  <a:pt x="3093" y="3432"/>
                  <a:pt x="3019" y="3437"/>
                </a:cubicBezTo>
                <a:cubicBezTo>
                  <a:pt x="2990" y="3439"/>
                  <a:pt x="2961" y="3440"/>
                  <a:pt x="2934" y="3442"/>
                </a:cubicBezTo>
                <a:lnTo>
                  <a:pt x="2928" y="3442"/>
                </a:lnTo>
                <a:lnTo>
                  <a:pt x="2857" y="3389"/>
                </a:lnTo>
                <a:lnTo>
                  <a:pt x="2874" y="3376"/>
                </a:lnTo>
                <a:cubicBezTo>
                  <a:pt x="2926" y="3333"/>
                  <a:pt x="2973" y="3296"/>
                  <a:pt x="3012" y="3266"/>
                </a:cubicBezTo>
                <a:cubicBezTo>
                  <a:pt x="3060" y="3229"/>
                  <a:pt x="3158" y="3158"/>
                  <a:pt x="3283" y="3070"/>
                </a:cubicBezTo>
                <a:cubicBezTo>
                  <a:pt x="3344" y="3026"/>
                  <a:pt x="3412" y="2977"/>
                  <a:pt x="3484" y="2926"/>
                </a:cubicBezTo>
                <a:lnTo>
                  <a:pt x="3494" y="2918"/>
                </a:lnTo>
                <a:lnTo>
                  <a:pt x="3591" y="2993"/>
                </a:lnTo>
                <a:lnTo>
                  <a:pt x="3592" y="2997"/>
                </a:lnTo>
                <a:cubicBezTo>
                  <a:pt x="3607" y="3026"/>
                  <a:pt x="3619" y="3058"/>
                  <a:pt x="3631" y="3089"/>
                </a:cubicBezTo>
                <a:cubicBezTo>
                  <a:pt x="3649" y="3134"/>
                  <a:pt x="3665" y="3177"/>
                  <a:pt x="3685" y="3205"/>
                </a:cubicBezTo>
                <a:cubicBezTo>
                  <a:pt x="3740" y="3283"/>
                  <a:pt x="3810" y="3357"/>
                  <a:pt x="3898" y="3433"/>
                </a:cubicBezTo>
                <a:cubicBezTo>
                  <a:pt x="4324" y="3819"/>
                  <a:pt x="4685" y="4015"/>
                  <a:pt x="4972" y="4015"/>
                </a:cubicBezTo>
                <a:cubicBezTo>
                  <a:pt x="5046" y="4015"/>
                  <a:pt x="5115" y="4001"/>
                  <a:pt x="5178" y="3975"/>
                </a:cubicBezTo>
                <a:cubicBezTo>
                  <a:pt x="5229" y="3954"/>
                  <a:pt x="5256" y="3922"/>
                  <a:pt x="5259" y="3878"/>
                </a:cubicBezTo>
                <a:cubicBezTo>
                  <a:pt x="5275" y="3646"/>
                  <a:pt x="4650" y="3160"/>
                  <a:pt x="4501" y="3073"/>
                </a:cubicBezTo>
                <a:lnTo>
                  <a:pt x="4475" y="3057"/>
                </a:lnTo>
                <a:cubicBezTo>
                  <a:pt x="4302" y="2956"/>
                  <a:pt x="4123" y="2852"/>
                  <a:pt x="3924" y="2822"/>
                </a:cubicBezTo>
                <a:cubicBezTo>
                  <a:pt x="3882" y="2815"/>
                  <a:pt x="3794" y="2837"/>
                  <a:pt x="3709" y="2857"/>
                </a:cubicBezTo>
                <a:lnTo>
                  <a:pt x="3665" y="2867"/>
                </a:lnTo>
                <a:lnTo>
                  <a:pt x="3617" y="2830"/>
                </a:lnTo>
                <a:lnTo>
                  <a:pt x="3635" y="2817"/>
                </a:lnTo>
                <a:cubicBezTo>
                  <a:pt x="3875" y="2643"/>
                  <a:pt x="4073" y="2493"/>
                  <a:pt x="4242" y="2359"/>
                </a:cubicBezTo>
                <a:lnTo>
                  <a:pt x="4252" y="2351"/>
                </a:lnTo>
                <a:lnTo>
                  <a:pt x="4268" y="2362"/>
                </a:lnTo>
                <a:cubicBezTo>
                  <a:pt x="4302" y="2397"/>
                  <a:pt x="4328" y="2448"/>
                  <a:pt x="4355" y="2502"/>
                </a:cubicBezTo>
                <a:cubicBezTo>
                  <a:pt x="4378" y="2546"/>
                  <a:pt x="4402" y="2593"/>
                  <a:pt x="4430" y="2628"/>
                </a:cubicBezTo>
                <a:cubicBezTo>
                  <a:pt x="4567" y="2800"/>
                  <a:pt x="4766" y="2948"/>
                  <a:pt x="5040" y="3082"/>
                </a:cubicBezTo>
                <a:cubicBezTo>
                  <a:pt x="5249" y="3185"/>
                  <a:pt x="5494" y="3291"/>
                  <a:pt x="5726" y="3291"/>
                </a:cubicBezTo>
                <a:cubicBezTo>
                  <a:pt x="5791" y="3291"/>
                  <a:pt x="5852" y="3282"/>
                  <a:pt x="5909" y="3266"/>
                </a:cubicBezTo>
                <a:cubicBezTo>
                  <a:pt x="5952" y="3251"/>
                  <a:pt x="5977" y="3228"/>
                  <a:pt x="5983" y="3196"/>
                </a:cubicBezTo>
                <a:cubicBezTo>
                  <a:pt x="6000" y="3111"/>
                  <a:pt x="5894" y="2965"/>
                  <a:pt x="5668" y="2763"/>
                </a:cubicBezTo>
                <a:lnTo>
                  <a:pt x="5655" y="2751"/>
                </a:lnTo>
                <a:cubicBezTo>
                  <a:pt x="5390" y="2513"/>
                  <a:pt x="5157" y="2375"/>
                  <a:pt x="4922" y="2319"/>
                </a:cubicBezTo>
                <a:cubicBezTo>
                  <a:pt x="4788" y="2286"/>
                  <a:pt x="4670" y="2270"/>
                  <a:pt x="4562" y="2270"/>
                </a:cubicBezTo>
                <a:lnTo>
                  <a:pt x="4545" y="2270"/>
                </a:lnTo>
                <a:cubicBezTo>
                  <a:pt x="4514" y="2271"/>
                  <a:pt x="4476" y="2281"/>
                  <a:pt x="4439" y="2292"/>
                </a:cubicBezTo>
                <a:lnTo>
                  <a:pt x="4431" y="2294"/>
                </a:lnTo>
                <a:lnTo>
                  <a:pt x="4373" y="2256"/>
                </a:lnTo>
                <a:lnTo>
                  <a:pt x="4389" y="2240"/>
                </a:lnTo>
                <a:cubicBezTo>
                  <a:pt x="4555" y="2103"/>
                  <a:pt x="4720" y="1953"/>
                  <a:pt x="4877" y="1795"/>
                </a:cubicBezTo>
                <a:lnTo>
                  <a:pt x="4888" y="1784"/>
                </a:lnTo>
                <a:lnTo>
                  <a:pt x="4900" y="1794"/>
                </a:lnTo>
                <a:cubicBezTo>
                  <a:pt x="4949" y="1834"/>
                  <a:pt x="5004" y="1895"/>
                  <a:pt x="5057" y="1954"/>
                </a:cubicBezTo>
                <a:cubicBezTo>
                  <a:pt x="5123" y="2027"/>
                  <a:pt x="5191" y="2103"/>
                  <a:pt x="5243" y="2132"/>
                </a:cubicBezTo>
                <a:cubicBezTo>
                  <a:pt x="5698" y="2393"/>
                  <a:pt x="5957" y="2448"/>
                  <a:pt x="6094" y="2448"/>
                </a:cubicBezTo>
                <a:cubicBezTo>
                  <a:pt x="6209" y="2448"/>
                  <a:pt x="6290" y="2410"/>
                  <a:pt x="6335" y="2335"/>
                </a:cubicBezTo>
                <a:cubicBezTo>
                  <a:pt x="6357" y="2042"/>
                  <a:pt x="5749" y="1808"/>
                  <a:pt x="5520" y="1720"/>
                </a:cubicBezTo>
                <a:lnTo>
                  <a:pt x="5493" y="1709"/>
                </a:lnTo>
                <a:cubicBezTo>
                  <a:pt x="5332" y="1648"/>
                  <a:pt x="5194" y="1626"/>
                  <a:pt x="5066" y="1644"/>
                </a:cubicBezTo>
                <a:lnTo>
                  <a:pt x="5019" y="1650"/>
                </a:lnTo>
                <a:lnTo>
                  <a:pt x="5052" y="1615"/>
                </a:lnTo>
                <a:cubicBezTo>
                  <a:pt x="5114" y="1549"/>
                  <a:pt x="5175" y="1481"/>
                  <a:pt x="5234" y="1414"/>
                </a:cubicBezTo>
                <a:lnTo>
                  <a:pt x="5241" y="1406"/>
                </a:lnTo>
                <a:lnTo>
                  <a:pt x="5252" y="1409"/>
                </a:lnTo>
                <a:cubicBezTo>
                  <a:pt x="5281" y="1417"/>
                  <a:pt x="5310" y="1425"/>
                  <a:pt x="5339" y="1434"/>
                </a:cubicBezTo>
                <a:cubicBezTo>
                  <a:pt x="5426" y="1461"/>
                  <a:pt x="5517" y="1488"/>
                  <a:pt x="5615" y="1495"/>
                </a:cubicBezTo>
                <a:cubicBezTo>
                  <a:pt x="5856" y="1512"/>
                  <a:pt x="6124" y="1406"/>
                  <a:pt x="6304" y="1228"/>
                </a:cubicBezTo>
                <a:cubicBezTo>
                  <a:pt x="6312" y="1220"/>
                  <a:pt x="6321" y="1212"/>
                  <a:pt x="6331" y="1202"/>
                </a:cubicBezTo>
                <a:cubicBezTo>
                  <a:pt x="6416" y="1120"/>
                  <a:pt x="6593" y="950"/>
                  <a:pt x="6590" y="828"/>
                </a:cubicBezTo>
                <a:cubicBezTo>
                  <a:pt x="6589" y="798"/>
                  <a:pt x="6576" y="773"/>
                  <a:pt x="6552" y="752"/>
                </a:cubicBezTo>
                <a:cubicBezTo>
                  <a:pt x="6477" y="688"/>
                  <a:pt x="6353" y="674"/>
                  <a:pt x="6263" y="674"/>
                </a:cubicBezTo>
                <a:cubicBezTo>
                  <a:pt x="6219" y="674"/>
                  <a:pt x="6173" y="677"/>
                  <a:pt x="6127" y="683"/>
                </a:cubicBezTo>
                <a:cubicBezTo>
                  <a:pt x="5962" y="705"/>
                  <a:pt x="5777" y="766"/>
                  <a:pt x="5607" y="857"/>
                </a:cubicBezTo>
                <a:cubicBezTo>
                  <a:pt x="5367" y="985"/>
                  <a:pt x="5182" y="1200"/>
                  <a:pt x="5004" y="1408"/>
                </a:cubicBezTo>
                <a:cubicBezTo>
                  <a:pt x="4942" y="1480"/>
                  <a:pt x="4878" y="1554"/>
                  <a:pt x="4813" y="1624"/>
                </a:cubicBezTo>
                <a:lnTo>
                  <a:pt x="4787" y="1652"/>
                </a:lnTo>
                <a:lnTo>
                  <a:pt x="4780" y="1555"/>
                </a:lnTo>
                <a:lnTo>
                  <a:pt x="4783" y="1551"/>
                </a:lnTo>
                <a:cubicBezTo>
                  <a:pt x="4798" y="1526"/>
                  <a:pt x="4816" y="1498"/>
                  <a:pt x="4834" y="1470"/>
                </a:cubicBezTo>
                <a:cubicBezTo>
                  <a:pt x="4895" y="1374"/>
                  <a:pt x="4971" y="1254"/>
                  <a:pt x="4981" y="1209"/>
                </a:cubicBezTo>
                <a:cubicBezTo>
                  <a:pt x="4985" y="1175"/>
                  <a:pt x="4990" y="1140"/>
                  <a:pt x="4994" y="1104"/>
                </a:cubicBezTo>
                <a:cubicBezTo>
                  <a:pt x="5015" y="942"/>
                  <a:pt x="5037" y="774"/>
                  <a:pt x="5032" y="609"/>
                </a:cubicBezTo>
                <a:cubicBezTo>
                  <a:pt x="5026" y="418"/>
                  <a:pt x="4880" y="0"/>
                  <a:pt x="4738" y="0"/>
                </a:cubicBezTo>
                <a:cubicBezTo>
                  <a:pt x="4683" y="0"/>
                  <a:pt x="4628" y="63"/>
                  <a:pt x="4578" y="182"/>
                </a:cubicBezTo>
                <a:cubicBezTo>
                  <a:pt x="4428" y="542"/>
                  <a:pt x="4420" y="1020"/>
                  <a:pt x="4560" y="1345"/>
                </a:cubicBezTo>
                <a:cubicBezTo>
                  <a:pt x="4582" y="1396"/>
                  <a:pt x="4605" y="1437"/>
                  <a:pt x="4626" y="1472"/>
                </a:cubicBezTo>
                <a:lnTo>
                  <a:pt x="4628" y="1476"/>
                </a:lnTo>
                <a:lnTo>
                  <a:pt x="4648" y="1769"/>
                </a:lnTo>
                <a:cubicBezTo>
                  <a:pt x="4650" y="1797"/>
                  <a:pt x="4613" y="1834"/>
                  <a:pt x="4545" y="1892"/>
                </a:cubicBezTo>
                <a:cubicBezTo>
                  <a:pt x="4537" y="1899"/>
                  <a:pt x="4530" y="1905"/>
                  <a:pt x="4527" y="1909"/>
                </a:cubicBezTo>
                <a:cubicBezTo>
                  <a:pt x="4429" y="2002"/>
                  <a:pt x="4334" y="2085"/>
                  <a:pt x="4238" y="2163"/>
                </a:cubicBezTo>
                <a:lnTo>
                  <a:pt x="4215" y="2182"/>
                </a:lnTo>
                <a:lnTo>
                  <a:pt x="4197" y="2064"/>
                </a:lnTo>
                <a:lnTo>
                  <a:pt x="4203" y="2058"/>
                </a:lnTo>
                <a:cubicBezTo>
                  <a:pt x="4216" y="2043"/>
                  <a:pt x="4231" y="2029"/>
                  <a:pt x="4245" y="2015"/>
                </a:cubicBezTo>
                <a:cubicBezTo>
                  <a:pt x="4275" y="1985"/>
                  <a:pt x="4303" y="1957"/>
                  <a:pt x="4315" y="1935"/>
                </a:cubicBezTo>
                <a:cubicBezTo>
                  <a:pt x="4361" y="1827"/>
                  <a:pt x="4387" y="1697"/>
                  <a:pt x="4393" y="1540"/>
                </a:cubicBezTo>
                <a:cubicBezTo>
                  <a:pt x="4404" y="1270"/>
                  <a:pt x="4371" y="1001"/>
                  <a:pt x="4298" y="761"/>
                </a:cubicBezTo>
                <a:lnTo>
                  <a:pt x="4291" y="739"/>
                </a:lnTo>
                <a:cubicBezTo>
                  <a:pt x="4252" y="610"/>
                  <a:pt x="4149" y="266"/>
                  <a:pt x="3984" y="266"/>
                </a:cubicBezTo>
                <a:cubicBezTo>
                  <a:pt x="3962" y="266"/>
                  <a:pt x="3940" y="271"/>
                  <a:pt x="3918" y="283"/>
                </a:cubicBezTo>
                <a:cubicBezTo>
                  <a:pt x="3768" y="427"/>
                  <a:pt x="3749" y="630"/>
                  <a:pt x="3742" y="826"/>
                </a:cubicBezTo>
                <a:cubicBezTo>
                  <a:pt x="3733" y="1122"/>
                  <a:pt x="3739" y="1466"/>
                  <a:pt x="3860" y="1774"/>
                </a:cubicBezTo>
                <a:cubicBezTo>
                  <a:pt x="3882" y="1831"/>
                  <a:pt x="3928" y="1890"/>
                  <a:pt x="3977" y="1952"/>
                </a:cubicBezTo>
                <a:cubicBezTo>
                  <a:pt x="4000" y="1982"/>
                  <a:pt x="4024" y="2012"/>
                  <a:pt x="4045" y="2042"/>
                </a:cubicBezTo>
                <a:lnTo>
                  <a:pt x="4048" y="2046"/>
                </a:lnTo>
                <a:lnTo>
                  <a:pt x="4084" y="2286"/>
                </a:lnTo>
                <a:lnTo>
                  <a:pt x="4076" y="2293"/>
                </a:lnTo>
                <a:cubicBezTo>
                  <a:pt x="3908" y="2424"/>
                  <a:pt x="3713" y="2569"/>
                  <a:pt x="3480" y="2737"/>
                </a:cubicBezTo>
                <a:lnTo>
                  <a:pt x="3454" y="2756"/>
                </a:lnTo>
                <a:lnTo>
                  <a:pt x="3452" y="2655"/>
                </a:lnTo>
                <a:lnTo>
                  <a:pt x="3456" y="2650"/>
                </a:lnTo>
                <a:cubicBezTo>
                  <a:pt x="3473" y="2632"/>
                  <a:pt x="3491" y="2614"/>
                  <a:pt x="3510" y="2596"/>
                </a:cubicBezTo>
                <a:cubicBezTo>
                  <a:pt x="3558" y="2547"/>
                  <a:pt x="3609" y="2497"/>
                  <a:pt x="3625" y="2451"/>
                </a:cubicBezTo>
                <a:cubicBezTo>
                  <a:pt x="3664" y="2341"/>
                  <a:pt x="3686" y="2217"/>
                  <a:pt x="3691" y="2071"/>
                </a:cubicBezTo>
                <a:cubicBezTo>
                  <a:pt x="3701" y="1798"/>
                  <a:pt x="3668" y="1541"/>
                  <a:pt x="3594" y="1326"/>
                </a:cubicBezTo>
                <a:cubicBezTo>
                  <a:pt x="3544" y="1182"/>
                  <a:pt x="3391" y="926"/>
                  <a:pt x="3261" y="926"/>
                </a:cubicBezTo>
                <a:cubicBezTo>
                  <a:pt x="3213" y="926"/>
                  <a:pt x="3170" y="963"/>
                  <a:pt x="3134" y="1037"/>
                </a:cubicBezTo>
                <a:cubicBezTo>
                  <a:pt x="3043" y="1227"/>
                  <a:pt x="3040" y="1445"/>
                  <a:pt x="3037" y="1656"/>
                </a:cubicBezTo>
                <a:cubicBezTo>
                  <a:pt x="3036" y="1695"/>
                  <a:pt x="3036" y="1733"/>
                  <a:pt x="3035" y="1771"/>
                </a:cubicBezTo>
                <a:cubicBezTo>
                  <a:pt x="3020" y="2022"/>
                  <a:pt x="3100" y="2467"/>
                  <a:pt x="3289" y="2652"/>
                </a:cubicBezTo>
                <a:cubicBezTo>
                  <a:pt x="3292" y="2654"/>
                  <a:pt x="3295" y="2657"/>
                  <a:pt x="3297" y="2660"/>
                </a:cubicBezTo>
                <a:lnTo>
                  <a:pt x="3305" y="2668"/>
                </a:lnTo>
                <a:lnTo>
                  <a:pt x="3311" y="2859"/>
                </a:lnTo>
                <a:lnTo>
                  <a:pt x="3193" y="2944"/>
                </a:lnTo>
                <a:cubicBezTo>
                  <a:pt x="3066" y="3034"/>
                  <a:pt x="2967" y="3105"/>
                  <a:pt x="2917" y="3144"/>
                </a:cubicBezTo>
                <a:cubicBezTo>
                  <a:pt x="2911" y="3148"/>
                  <a:pt x="2826" y="3216"/>
                  <a:pt x="2689" y="3329"/>
                </a:cubicBezTo>
                <a:lnTo>
                  <a:pt x="2662" y="3351"/>
                </a:lnTo>
                <a:lnTo>
                  <a:pt x="2660" y="3285"/>
                </a:lnTo>
                <a:lnTo>
                  <a:pt x="2665" y="3280"/>
                </a:lnTo>
                <a:cubicBezTo>
                  <a:pt x="2693" y="3253"/>
                  <a:pt x="2727" y="3227"/>
                  <a:pt x="2762" y="3199"/>
                </a:cubicBezTo>
                <a:cubicBezTo>
                  <a:pt x="2832" y="3145"/>
                  <a:pt x="2904" y="3090"/>
                  <a:pt x="2923" y="3029"/>
                </a:cubicBezTo>
                <a:cubicBezTo>
                  <a:pt x="2984" y="2832"/>
                  <a:pt x="2986" y="2586"/>
                  <a:pt x="2979" y="2348"/>
                </a:cubicBezTo>
                <a:cubicBezTo>
                  <a:pt x="2972" y="2131"/>
                  <a:pt x="2833" y="1593"/>
                  <a:pt x="2648" y="1593"/>
                </a:cubicBezTo>
                <a:cubicBezTo>
                  <a:pt x="2588" y="1593"/>
                  <a:pt x="2524" y="1649"/>
                  <a:pt x="2459" y="1759"/>
                </a:cubicBezTo>
                <a:cubicBezTo>
                  <a:pt x="2455" y="1765"/>
                  <a:pt x="2096" y="2406"/>
                  <a:pt x="2419" y="3050"/>
                </a:cubicBezTo>
                <a:cubicBezTo>
                  <a:pt x="2430" y="3072"/>
                  <a:pt x="2440" y="3092"/>
                  <a:pt x="2449" y="3111"/>
                </a:cubicBezTo>
                <a:cubicBezTo>
                  <a:pt x="2471" y="3156"/>
                  <a:pt x="2490" y="3194"/>
                  <a:pt x="2509" y="3226"/>
                </a:cubicBezTo>
                <a:lnTo>
                  <a:pt x="2512" y="3230"/>
                </a:lnTo>
                <a:lnTo>
                  <a:pt x="2519" y="3471"/>
                </a:lnTo>
                <a:lnTo>
                  <a:pt x="2513" y="3476"/>
                </a:lnTo>
                <a:cubicBezTo>
                  <a:pt x="2382" y="3586"/>
                  <a:pt x="2251" y="3699"/>
                  <a:pt x="2123" y="3811"/>
                </a:cubicBezTo>
                <a:cubicBezTo>
                  <a:pt x="2071" y="3847"/>
                  <a:pt x="2022" y="3879"/>
                  <a:pt x="1974" y="3909"/>
                </a:cubicBezTo>
                <a:lnTo>
                  <a:pt x="1945" y="3927"/>
                </a:lnTo>
                <a:lnTo>
                  <a:pt x="1948" y="3893"/>
                </a:lnTo>
                <a:cubicBezTo>
                  <a:pt x="1952" y="3860"/>
                  <a:pt x="1955" y="3827"/>
                  <a:pt x="1957" y="3794"/>
                </a:cubicBezTo>
                <a:lnTo>
                  <a:pt x="1957" y="3788"/>
                </a:lnTo>
                <a:lnTo>
                  <a:pt x="1962" y="3783"/>
                </a:lnTo>
                <a:cubicBezTo>
                  <a:pt x="1984" y="3761"/>
                  <a:pt x="2013" y="3738"/>
                  <a:pt x="2043" y="3713"/>
                </a:cubicBezTo>
                <a:cubicBezTo>
                  <a:pt x="2154" y="3621"/>
                  <a:pt x="2291" y="3506"/>
                  <a:pt x="2285" y="3372"/>
                </a:cubicBezTo>
                <a:cubicBezTo>
                  <a:pt x="2272" y="3123"/>
                  <a:pt x="2253" y="2858"/>
                  <a:pt x="2194" y="2607"/>
                </a:cubicBezTo>
                <a:cubicBezTo>
                  <a:pt x="2164" y="2481"/>
                  <a:pt x="2128" y="2351"/>
                  <a:pt x="2048" y="2263"/>
                </a:cubicBezTo>
                <a:cubicBezTo>
                  <a:pt x="1992" y="2203"/>
                  <a:pt x="1949" y="2160"/>
                  <a:pt x="1900" y="2160"/>
                </a:cubicBezTo>
                <a:cubicBezTo>
                  <a:pt x="1856" y="2160"/>
                  <a:pt x="1805" y="2194"/>
                  <a:pt x="1740" y="2267"/>
                </a:cubicBezTo>
                <a:cubicBezTo>
                  <a:pt x="1683" y="2331"/>
                  <a:pt x="1635" y="2418"/>
                  <a:pt x="1612" y="2476"/>
                </a:cubicBezTo>
                <a:cubicBezTo>
                  <a:pt x="1521" y="2712"/>
                  <a:pt x="1531" y="3137"/>
                  <a:pt x="1550" y="3306"/>
                </a:cubicBezTo>
                <a:cubicBezTo>
                  <a:pt x="1569" y="3475"/>
                  <a:pt x="1611" y="3599"/>
                  <a:pt x="1683" y="3696"/>
                </a:cubicBezTo>
                <a:cubicBezTo>
                  <a:pt x="1710" y="3732"/>
                  <a:pt x="1739" y="3752"/>
                  <a:pt x="1766" y="3771"/>
                </a:cubicBezTo>
                <a:cubicBezTo>
                  <a:pt x="1779" y="3780"/>
                  <a:pt x="1791" y="3789"/>
                  <a:pt x="1803" y="3799"/>
                </a:cubicBezTo>
                <a:lnTo>
                  <a:pt x="1809" y="3804"/>
                </a:lnTo>
                <a:lnTo>
                  <a:pt x="1808" y="3813"/>
                </a:lnTo>
                <a:cubicBezTo>
                  <a:pt x="1802" y="3910"/>
                  <a:pt x="1789" y="4001"/>
                  <a:pt x="1770" y="4091"/>
                </a:cubicBezTo>
                <a:lnTo>
                  <a:pt x="1770" y="4095"/>
                </a:lnTo>
                <a:lnTo>
                  <a:pt x="1766" y="4099"/>
                </a:lnTo>
                <a:cubicBezTo>
                  <a:pt x="1697" y="4174"/>
                  <a:pt x="1598" y="4250"/>
                  <a:pt x="1520" y="4311"/>
                </a:cubicBezTo>
                <a:cubicBezTo>
                  <a:pt x="1475" y="4346"/>
                  <a:pt x="1437" y="4376"/>
                  <a:pt x="1412" y="4398"/>
                </a:cubicBezTo>
                <a:lnTo>
                  <a:pt x="1356" y="4450"/>
                </a:lnTo>
                <a:lnTo>
                  <a:pt x="1385" y="4379"/>
                </a:lnTo>
                <a:cubicBezTo>
                  <a:pt x="1488" y="4124"/>
                  <a:pt x="1526" y="3567"/>
                  <a:pt x="1355" y="3241"/>
                </a:cubicBezTo>
                <a:cubicBezTo>
                  <a:pt x="1283" y="3106"/>
                  <a:pt x="1183" y="3023"/>
                  <a:pt x="1057" y="2994"/>
                </a:cubicBezTo>
                <a:cubicBezTo>
                  <a:pt x="972" y="2975"/>
                  <a:pt x="903" y="3002"/>
                  <a:pt x="849" y="3073"/>
                </a:cubicBezTo>
                <a:cubicBezTo>
                  <a:pt x="667" y="3318"/>
                  <a:pt x="724" y="3980"/>
                  <a:pt x="776" y="4154"/>
                </a:cubicBezTo>
                <a:cubicBezTo>
                  <a:pt x="804" y="4251"/>
                  <a:pt x="883" y="4327"/>
                  <a:pt x="959" y="4400"/>
                </a:cubicBezTo>
                <a:cubicBezTo>
                  <a:pt x="1041" y="4479"/>
                  <a:pt x="1119" y="4553"/>
                  <a:pt x="1120" y="4645"/>
                </a:cubicBezTo>
                <a:cubicBezTo>
                  <a:pt x="1121" y="4692"/>
                  <a:pt x="1090" y="4757"/>
                  <a:pt x="1025" y="4842"/>
                </a:cubicBezTo>
                <a:cubicBezTo>
                  <a:pt x="993" y="4875"/>
                  <a:pt x="699" y="5213"/>
                  <a:pt x="439" y="5512"/>
                </a:cubicBezTo>
                <a:cubicBezTo>
                  <a:pt x="241" y="5740"/>
                  <a:pt x="52" y="5957"/>
                  <a:pt x="0" y="6015"/>
                </a:cubicBezTo>
                <a:lnTo>
                  <a:pt x="115" y="6120"/>
                </a:lnTo>
                <a:cubicBezTo>
                  <a:pt x="176" y="6053"/>
                  <a:pt x="358" y="5846"/>
                  <a:pt x="568" y="5608"/>
                </a:cubicBezTo>
                <a:close/>
              </a:path>
            </a:pathLst>
          </a:custGeom>
          <a:solidFill>
            <a:srgbClr val="02203B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ak-leaf_272179">
            <a:extLst>
              <a:ext uri="{FF2B5EF4-FFF2-40B4-BE49-F238E27FC236}">
                <a16:creationId xmlns:a16="http://schemas.microsoft.com/office/drawing/2014/main" xmlns="" id="{79E54B36-CBA7-407C-879D-95425B1CB12E}"/>
              </a:ext>
            </a:extLst>
          </p:cNvPr>
          <p:cNvSpPr/>
          <p:nvPr/>
        </p:nvSpPr>
        <p:spPr>
          <a:xfrm>
            <a:off x="5467531" y="3085238"/>
            <a:ext cx="210068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ak-leaf_272179">
            <a:extLst>
              <a:ext uri="{FF2B5EF4-FFF2-40B4-BE49-F238E27FC236}">
                <a16:creationId xmlns:a16="http://schemas.microsoft.com/office/drawing/2014/main" xmlns="" id="{61598F0F-144F-4D83-98BC-62A42273F662}"/>
              </a:ext>
            </a:extLst>
          </p:cNvPr>
          <p:cNvSpPr/>
          <p:nvPr/>
        </p:nvSpPr>
        <p:spPr>
          <a:xfrm>
            <a:off x="6041167" y="4941749"/>
            <a:ext cx="210068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leaves-on-a-branch-diagonal-shape_49899">
            <a:extLst>
              <a:ext uri="{FF2B5EF4-FFF2-40B4-BE49-F238E27FC236}">
                <a16:creationId xmlns:a16="http://schemas.microsoft.com/office/drawing/2014/main" xmlns="" id="{29B90F8A-2AE5-45D3-827B-F6E1F3B53132}"/>
              </a:ext>
            </a:extLst>
          </p:cNvPr>
          <p:cNvSpPr/>
          <p:nvPr/>
        </p:nvSpPr>
        <p:spPr>
          <a:xfrm rot="16768495">
            <a:off x="4863915" y="5361555"/>
            <a:ext cx="2402970" cy="21564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93" h="6120">
                <a:moveTo>
                  <a:pt x="568" y="5608"/>
                </a:moveTo>
                <a:cubicBezTo>
                  <a:pt x="886" y="5247"/>
                  <a:pt x="1247" y="4838"/>
                  <a:pt x="1316" y="4769"/>
                </a:cubicBezTo>
                <a:lnTo>
                  <a:pt x="1345" y="4740"/>
                </a:lnTo>
                <a:lnTo>
                  <a:pt x="1345" y="4781"/>
                </a:lnTo>
                <a:cubicBezTo>
                  <a:pt x="1345" y="4808"/>
                  <a:pt x="1344" y="4837"/>
                  <a:pt x="1342" y="4865"/>
                </a:cubicBezTo>
                <a:cubicBezTo>
                  <a:pt x="1340" y="4917"/>
                  <a:pt x="1338" y="4966"/>
                  <a:pt x="1344" y="4998"/>
                </a:cubicBezTo>
                <a:cubicBezTo>
                  <a:pt x="1406" y="5377"/>
                  <a:pt x="1773" y="5809"/>
                  <a:pt x="2163" y="5959"/>
                </a:cubicBezTo>
                <a:cubicBezTo>
                  <a:pt x="2326" y="6022"/>
                  <a:pt x="2432" y="6012"/>
                  <a:pt x="2479" y="5927"/>
                </a:cubicBezTo>
                <a:cubicBezTo>
                  <a:pt x="2573" y="5755"/>
                  <a:pt x="2414" y="5327"/>
                  <a:pt x="2305" y="5155"/>
                </a:cubicBezTo>
                <a:cubicBezTo>
                  <a:pt x="2234" y="5043"/>
                  <a:pt x="2043" y="4771"/>
                  <a:pt x="1793" y="4671"/>
                </a:cubicBezTo>
                <a:cubicBezTo>
                  <a:pt x="1763" y="4658"/>
                  <a:pt x="1721" y="4653"/>
                  <a:pt x="1662" y="4653"/>
                </a:cubicBezTo>
                <a:cubicBezTo>
                  <a:pt x="1625" y="4653"/>
                  <a:pt x="1584" y="4655"/>
                  <a:pt x="1544" y="4657"/>
                </a:cubicBezTo>
                <a:cubicBezTo>
                  <a:pt x="1519" y="4659"/>
                  <a:pt x="1493" y="4660"/>
                  <a:pt x="1469" y="4661"/>
                </a:cubicBezTo>
                <a:lnTo>
                  <a:pt x="1424" y="4663"/>
                </a:lnTo>
                <a:lnTo>
                  <a:pt x="1456" y="4632"/>
                </a:lnTo>
                <a:cubicBezTo>
                  <a:pt x="1652" y="4443"/>
                  <a:pt x="1862" y="4247"/>
                  <a:pt x="2082" y="4051"/>
                </a:cubicBezTo>
                <a:lnTo>
                  <a:pt x="2103" y="4032"/>
                </a:lnTo>
                <a:lnTo>
                  <a:pt x="2110" y="4060"/>
                </a:lnTo>
                <a:cubicBezTo>
                  <a:pt x="2120" y="4104"/>
                  <a:pt x="2124" y="4155"/>
                  <a:pt x="2127" y="4209"/>
                </a:cubicBezTo>
                <a:cubicBezTo>
                  <a:pt x="2133" y="4290"/>
                  <a:pt x="2138" y="4374"/>
                  <a:pt x="2169" y="4431"/>
                </a:cubicBezTo>
                <a:cubicBezTo>
                  <a:pt x="2378" y="4818"/>
                  <a:pt x="2653" y="5096"/>
                  <a:pt x="3060" y="5334"/>
                </a:cubicBezTo>
                <a:cubicBezTo>
                  <a:pt x="3128" y="5373"/>
                  <a:pt x="3257" y="5439"/>
                  <a:pt x="3365" y="5439"/>
                </a:cubicBezTo>
                <a:cubicBezTo>
                  <a:pt x="3476" y="5439"/>
                  <a:pt x="3530" y="5370"/>
                  <a:pt x="3531" y="5229"/>
                </a:cubicBezTo>
                <a:cubicBezTo>
                  <a:pt x="3533" y="5006"/>
                  <a:pt x="3411" y="4819"/>
                  <a:pt x="3293" y="4639"/>
                </a:cubicBezTo>
                <a:cubicBezTo>
                  <a:pt x="3280" y="4619"/>
                  <a:pt x="3267" y="4600"/>
                  <a:pt x="3255" y="4580"/>
                </a:cubicBezTo>
                <a:cubicBezTo>
                  <a:pt x="3109" y="4332"/>
                  <a:pt x="2879" y="4123"/>
                  <a:pt x="2622" y="4006"/>
                </a:cubicBezTo>
                <a:cubicBezTo>
                  <a:pt x="2569" y="3981"/>
                  <a:pt x="2510" y="3970"/>
                  <a:pt x="2438" y="3970"/>
                </a:cubicBezTo>
                <a:cubicBezTo>
                  <a:pt x="2399" y="3970"/>
                  <a:pt x="2359" y="3973"/>
                  <a:pt x="2321" y="3976"/>
                </a:cubicBezTo>
                <a:cubicBezTo>
                  <a:pt x="2284" y="3979"/>
                  <a:pt x="2245" y="3983"/>
                  <a:pt x="2208" y="3983"/>
                </a:cubicBezTo>
                <a:lnTo>
                  <a:pt x="2159" y="3982"/>
                </a:lnTo>
                <a:lnTo>
                  <a:pt x="2193" y="3953"/>
                </a:lnTo>
                <a:cubicBezTo>
                  <a:pt x="2373" y="3793"/>
                  <a:pt x="2559" y="3634"/>
                  <a:pt x="2730" y="3493"/>
                </a:cubicBezTo>
                <a:lnTo>
                  <a:pt x="2741" y="3484"/>
                </a:lnTo>
                <a:lnTo>
                  <a:pt x="2844" y="3562"/>
                </a:lnTo>
                <a:lnTo>
                  <a:pt x="2846" y="3567"/>
                </a:lnTo>
                <a:cubicBezTo>
                  <a:pt x="2851" y="3587"/>
                  <a:pt x="2855" y="3606"/>
                  <a:pt x="2859" y="3623"/>
                </a:cubicBezTo>
                <a:cubicBezTo>
                  <a:pt x="2864" y="3645"/>
                  <a:pt x="2869" y="3664"/>
                  <a:pt x="2873" y="3675"/>
                </a:cubicBezTo>
                <a:cubicBezTo>
                  <a:pt x="2916" y="3791"/>
                  <a:pt x="2995" y="3886"/>
                  <a:pt x="3085" y="3990"/>
                </a:cubicBezTo>
                <a:cubicBezTo>
                  <a:pt x="3262" y="4192"/>
                  <a:pt x="3473" y="4419"/>
                  <a:pt x="3732" y="4563"/>
                </a:cubicBezTo>
                <a:cubicBezTo>
                  <a:pt x="3807" y="4604"/>
                  <a:pt x="4067" y="4740"/>
                  <a:pt x="4257" y="4740"/>
                </a:cubicBezTo>
                <a:cubicBezTo>
                  <a:pt x="4351" y="4740"/>
                  <a:pt x="4410" y="4707"/>
                  <a:pt x="4437" y="4639"/>
                </a:cubicBezTo>
                <a:cubicBezTo>
                  <a:pt x="4500" y="4480"/>
                  <a:pt x="4325" y="4203"/>
                  <a:pt x="3943" y="3860"/>
                </a:cubicBezTo>
                <a:cubicBezTo>
                  <a:pt x="3770" y="3704"/>
                  <a:pt x="3554" y="3511"/>
                  <a:pt x="3329" y="3437"/>
                </a:cubicBezTo>
                <a:cubicBezTo>
                  <a:pt x="3310" y="3431"/>
                  <a:pt x="3277" y="3428"/>
                  <a:pt x="3229" y="3428"/>
                </a:cubicBezTo>
                <a:cubicBezTo>
                  <a:pt x="3168" y="3428"/>
                  <a:pt x="3093" y="3432"/>
                  <a:pt x="3019" y="3437"/>
                </a:cubicBezTo>
                <a:cubicBezTo>
                  <a:pt x="2990" y="3439"/>
                  <a:pt x="2961" y="3440"/>
                  <a:pt x="2934" y="3442"/>
                </a:cubicBezTo>
                <a:lnTo>
                  <a:pt x="2928" y="3442"/>
                </a:lnTo>
                <a:lnTo>
                  <a:pt x="2857" y="3389"/>
                </a:lnTo>
                <a:lnTo>
                  <a:pt x="2874" y="3376"/>
                </a:lnTo>
                <a:cubicBezTo>
                  <a:pt x="2926" y="3333"/>
                  <a:pt x="2973" y="3296"/>
                  <a:pt x="3012" y="3266"/>
                </a:cubicBezTo>
                <a:cubicBezTo>
                  <a:pt x="3060" y="3229"/>
                  <a:pt x="3158" y="3158"/>
                  <a:pt x="3283" y="3070"/>
                </a:cubicBezTo>
                <a:cubicBezTo>
                  <a:pt x="3344" y="3026"/>
                  <a:pt x="3412" y="2977"/>
                  <a:pt x="3484" y="2926"/>
                </a:cubicBezTo>
                <a:lnTo>
                  <a:pt x="3494" y="2918"/>
                </a:lnTo>
                <a:lnTo>
                  <a:pt x="3591" y="2993"/>
                </a:lnTo>
                <a:lnTo>
                  <a:pt x="3592" y="2997"/>
                </a:lnTo>
                <a:cubicBezTo>
                  <a:pt x="3607" y="3026"/>
                  <a:pt x="3619" y="3058"/>
                  <a:pt x="3631" y="3089"/>
                </a:cubicBezTo>
                <a:cubicBezTo>
                  <a:pt x="3649" y="3134"/>
                  <a:pt x="3665" y="3177"/>
                  <a:pt x="3685" y="3205"/>
                </a:cubicBezTo>
                <a:cubicBezTo>
                  <a:pt x="3740" y="3283"/>
                  <a:pt x="3810" y="3357"/>
                  <a:pt x="3898" y="3433"/>
                </a:cubicBezTo>
                <a:cubicBezTo>
                  <a:pt x="4324" y="3819"/>
                  <a:pt x="4685" y="4015"/>
                  <a:pt x="4972" y="4015"/>
                </a:cubicBezTo>
                <a:cubicBezTo>
                  <a:pt x="5046" y="4015"/>
                  <a:pt x="5115" y="4001"/>
                  <a:pt x="5178" y="3975"/>
                </a:cubicBezTo>
                <a:cubicBezTo>
                  <a:pt x="5229" y="3954"/>
                  <a:pt x="5256" y="3922"/>
                  <a:pt x="5259" y="3878"/>
                </a:cubicBezTo>
                <a:cubicBezTo>
                  <a:pt x="5275" y="3646"/>
                  <a:pt x="4650" y="3160"/>
                  <a:pt x="4501" y="3073"/>
                </a:cubicBezTo>
                <a:lnTo>
                  <a:pt x="4475" y="3057"/>
                </a:lnTo>
                <a:cubicBezTo>
                  <a:pt x="4302" y="2956"/>
                  <a:pt x="4123" y="2852"/>
                  <a:pt x="3924" y="2822"/>
                </a:cubicBezTo>
                <a:cubicBezTo>
                  <a:pt x="3882" y="2815"/>
                  <a:pt x="3794" y="2837"/>
                  <a:pt x="3709" y="2857"/>
                </a:cubicBezTo>
                <a:lnTo>
                  <a:pt x="3665" y="2867"/>
                </a:lnTo>
                <a:lnTo>
                  <a:pt x="3617" y="2830"/>
                </a:lnTo>
                <a:lnTo>
                  <a:pt x="3635" y="2817"/>
                </a:lnTo>
                <a:cubicBezTo>
                  <a:pt x="3875" y="2643"/>
                  <a:pt x="4073" y="2493"/>
                  <a:pt x="4242" y="2359"/>
                </a:cubicBezTo>
                <a:lnTo>
                  <a:pt x="4252" y="2351"/>
                </a:lnTo>
                <a:lnTo>
                  <a:pt x="4268" y="2362"/>
                </a:lnTo>
                <a:cubicBezTo>
                  <a:pt x="4302" y="2397"/>
                  <a:pt x="4328" y="2448"/>
                  <a:pt x="4355" y="2502"/>
                </a:cubicBezTo>
                <a:cubicBezTo>
                  <a:pt x="4378" y="2546"/>
                  <a:pt x="4402" y="2593"/>
                  <a:pt x="4430" y="2628"/>
                </a:cubicBezTo>
                <a:cubicBezTo>
                  <a:pt x="4567" y="2800"/>
                  <a:pt x="4766" y="2948"/>
                  <a:pt x="5040" y="3082"/>
                </a:cubicBezTo>
                <a:cubicBezTo>
                  <a:pt x="5249" y="3185"/>
                  <a:pt x="5494" y="3291"/>
                  <a:pt x="5726" y="3291"/>
                </a:cubicBezTo>
                <a:cubicBezTo>
                  <a:pt x="5791" y="3291"/>
                  <a:pt x="5852" y="3282"/>
                  <a:pt x="5909" y="3266"/>
                </a:cubicBezTo>
                <a:cubicBezTo>
                  <a:pt x="5952" y="3251"/>
                  <a:pt x="5977" y="3228"/>
                  <a:pt x="5983" y="3196"/>
                </a:cubicBezTo>
                <a:cubicBezTo>
                  <a:pt x="6000" y="3111"/>
                  <a:pt x="5894" y="2965"/>
                  <a:pt x="5668" y="2763"/>
                </a:cubicBezTo>
                <a:lnTo>
                  <a:pt x="5655" y="2751"/>
                </a:lnTo>
                <a:cubicBezTo>
                  <a:pt x="5390" y="2513"/>
                  <a:pt x="5157" y="2375"/>
                  <a:pt x="4922" y="2319"/>
                </a:cubicBezTo>
                <a:cubicBezTo>
                  <a:pt x="4788" y="2286"/>
                  <a:pt x="4670" y="2270"/>
                  <a:pt x="4562" y="2270"/>
                </a:cubicBezTo>
                <a:lnTo>
                  <a:pt x="4545" y="2270"/>
                </a:lnTo>
                <a:cubicBezTo>
                  <a:pt x="4514" y="2271"/>
                  <a:pt x="4476" y="2281"/>
                  <a:pt x="4439" y="2292"/>
                </a:cubicBezTo>
                <a:lnTo>
                  <a:pt x="4431" y="2294"/>
                </a:lnTo>
                <a:lnTo>
                  <a:pt x="4373" y="2256"/>
                </a:lnTo>
                <a:lnTo>
                  <a:pt x="4389" y="2240"/>
                </a:lnTo>
                <a:cubicBezTo>
                  <a:pt x="4555" y="2103"/>
                  <a:pt x="4720" y="1953"/>
                  <a:pt x="4877" y="1795"/>
                </a:cubicBezTo>
                <a:lnTo>
                  <a:pt x="4888" y="1784"/>
                </a:lnTo>
                <a:lnTo>
                  <a:pt x="4900" y="1794"/>
                </a:lnTo>
                <a:cubicBezTo>
                  <a:pt x="4949" y="1834"/>
                  <a:pt x="5004" y="1895"/>
                  <a:pt x="5057" y="1954"/>
                </a:cubicBezTo>
                <a:cubicBezTo>
                  <a:pt x="5123" y="2027"/>
                  <a:pt x="5191" y="2103"/>
                  <a:pt x="5243" y="2132"/>
                </a:cubicBezTo>
                <a:cubicBezTo>
                  <a:pt x="5698" y="2393"/>
                  <a:pt x="5957" y="2448"/>
                  <a:pt x="6094" y="2448"/>
                </a:cubicBezTo>
                <a:cubicBezTo>
                  <a:pt x="6209" y="2448"/>
                  <a:pt x="6290" y="2410"/>
                  <a:pt x="6335" y="2335"/>
                </a:cubicBezTo>
                <a:cubicBezTo>
                  <a:pt x="6357" y="2042"/>
                  <a:pt x="5749" y="1808"/>
                  <a:pt x="5520" y="1720"/>
                </a:cubicBezTo>
                <a:lnTo>
                  <a:pt x="5493" y="1709"/>
                </a:lnTo>
                <a:cubicBezTo>
                  <a:pt x="5332" y="1648"/>
                  <a:pt x="5194" y="1626"/>
                  <a:pt x="5066" y="1644"/>
                </a:cubicBezTo>
                <a:lnTo>
                  <a:pt x="5019" y="1650"/>
                </a:lnTo>
                <a:lnTo>
                  <a:pt x="5052" y="1615"/>
                </a:lnTo>
                <a:cubicBezTo>
                  <a:pt x="5114" y="1549"/>
                  <a:pt x="5175" y="1481"/>
                  <a:pt x="5234" y="1414"/>
                </a:cubicBezTo>
                <a:lnTo>
                  <a:pt x="5241" y="1406"/>
                </a:lnTo>
                <a:lnTo>
                  <a:pt x="5252" y="1409"/>
                </a:lnTo>
                <a:cubicBezTo>
                  <a:pt x="5281" y="1417"/>
                  <a:pt x="5310" y="1425"/>
                  <a:pt x="5339" y="1434"/>
                </a:cubicBezTo>
                <a:cubicBezTo>
                  <a:pt x="5426" y="1461"/>
                  <a:pt x="5517" y="1488"/>
                  <a:pt x="5615" y="1495"/>
                </a:cubicBezTo>
                <a:cubicBezTo>
                  <a:pt x="5856" y="1512"/>
                  <a:pt x="6124" y="1406"/>
                  <a:pt x="6304" y="1228"/>
                </a:cubicBezTo>
                <a:cubicBezTo>
                  <a:pt x="6312" y="1220"/>
                  <a:pt x="6321" y="1212"/>
                  <a:pt x="6331" y="1202"/>
                </a:cubicBezTo>
                <a:cubicBezTo>
                  <a:pt x="6416" y="1120"/>
                  <a:pt x="6593" y="950"/>
                  <a:pt x="6590" y="828"/>
                </a:cubicBezTo>
                <a:cubicBezTo>
                  <a:pt x="6589" y="798"/>
                  <a:pt x="6576" y="773"/>
                  <a:pt x="6552" y="752"/>
                </a:cubicBezTo>
                <a:cubicBezTo>
                  <a:pt x="6477" y="688"/>
                  <a:pt x="6353" y="674"/>
                  <a:pt x="6263" y="674"/>
                </a:cubicBezTo>
                <a:cubicBezTo>
                  <a:pt x="6219" y="674"/>
                  <a:pt x="6173" y="677"/>
                  <a:pt x="6127" y="683"/>
                </a:cubicBezTo>
                <a:cubicBezTo>
                  <a:pt x="5962" y="705"/>
                  <a:pt x="5777" y="766"/>
                  <a:pt x="5607" y="857"/>
                </a:cubicBezTo>
                <a:cubicBezTo>
                  <a:pt x="5367" y="985"/>
                  <a:pt x="5182" y="1200"/>
                  <a:pt x="5004" y="1408"/>
                </a:cubicBezTo>
                <a:cubicBezTo>
                  <a:pt x="4942" y="1480"/>
                  <a:pt x="4878" y="1554"/>
                  <a:pt x="4813" y="1624"/>
                </a:cubicBezTo>
                <a:lnTo>
                  <a:pt x="4787" y="1652"/>
                </a:lnTo>
                <a:lnTo>
                  <a:pt x="4780" y="1555"/>
                </a:lnTo>
                <a:lnTo>
                  <a:pt x="4783" y="1551"/>
                </a:lnTo>
                <a:cubicBezTo>
                  <a:pt x="4798" y="1526"/>
                  <a:pt x="4816" y="1498"/>
                  <a:pt x="4834" y="1470"/>
                </a:cubicBezTo>
                <a:cubicBezTo>
                  <a:pt x="4895" y="1374"/>
                  <a:pt x="4971" y="1254"/>
                  <a:pt x="4981" y="1209"/>
                </a:cubicBezTo>
                <a:cubicBezTo>
                  <a:pt x="4985" y="1175"/>
                  <a:pt x="4990" y="1140"/>
                  <a:pt x="4994" y="1104"/>
                </a:cubicBezTo>
                <a:cubicBezTo>
                  <a:pt x="5015" y="942"/>
                  <a:pt x="5037" y="774"/>
                  <a:pt x="5032" y="609"/>
                </a:cubicBezTo>
                <a:cubicBezTo>
                  <a:pt x="5026" y="418"/>
                  <a:pt x="4880" y="0"/>
                  <a:pt x="4738" y="0"/>
                </a:cubicBezTo>
                <a:cubicBezTo>
                  <a:pt x="4683" y="0"/>
                  <a:pt x="4628" y="63"/>
                  <a:pt x="4578" y="182"/>
                </a:cubicBezTo>
                <a:cubicBezTo>
                  <a:pt x="4428" y="542"/>
                  <a:pt x="4420" y="1020"/>
                  <a:pt x="4560" y="1345"/>
                </a:cubicBezTo>
                <a:cubicBezTo>
                  <a:pt x="4582" y="1396"/>
                  <a:pt x="4605" y="1437"/>
                  <a:pt x="4626" y="1472"/>
                </a:cubicBezTo>
                <a:lnTo>
                  <a:pt x="4628" y="1476"/>
                </a:lnTo>
                <a:lnTo>
                  <a:pt x="4648" y="1769"/>
                </a:lnTo>
                <a:cubicBezTo>
                  <a:pt x="4650" y="1797"/>
                  <a:pt x="4613" y="1834"/>
                  <a:pt x="4545" y="1892"/>
                </a:cubicBezTo>
                <a:cubicBezTo>
                  <a:pt x="4537" y="1899"/>
                  <a:pt x="4530" y="1905"/>
                  <a:pt x="4527" y="1909"/>
                </a:cubicBezTo>
                <a:cubicBezTo>
                  <a:pt x="4429" y="2002"/>
                  <a:pt x="4334" y="2085"/>
                  <a:pt x="4238" y="2163"/>
                </a:cubicBezTo>
                <a:lnTo>
                  <a:pt x="4215" y="2182"/>
                </a:lnTo>
                <a:lnTo>
                  <a:pt x="4197" y="2064"/>
                </a:lnTo>
                <a:lnTo>
                  <a:pt x="4203" y="2058"/>
                </a:lnTo>
                <a:cubicBezTo>
                  <a:pt x="4216" y="2043"/>
                  <a:pt x="4231" y="2029"/>
                  <a:pt x="4245" y="2015"/>
                </a:cubicBezTo>
                <a:cubicBezTo>
                  <a:pt x="4275" y="1985"/>
                  <a:pt x="4303" y="1957"/>
                  <a:pt x="4315" y="1935"/>
                </a:cubicBezTo>
                <a:cubicBezTo>
                  <a:pt x="4361" y="1827"/>
                  <a:pt x="4387" y="1697"/>
                  <a:pt x="4393" y="1540"/>
                </a:cubicBezTo>
                <a:cubicBezTo>
                  <a:pt x="4404" y="1270"/>
                  <a:pt x="4371" y="1001"/>
                  <a:pt x="4298" y="761"/>
                </a:cubicBezTo>
                <a:lnTo>
                  <a:pt x="4291" y="739"/>
                </a:lnTo>
                <a:cubicBezTo>
                  <a:pt x="4252" y="610"/>
                  <a:pt x="4149" y="266"/>
                  <a:pt x="3984" y="266"/>
                </a:cubicBezTo>
                <a:cubicBezTo>
                  <a:pt x="3962" y="266"/>
                  <a:pt x="3940" y="271"/>
                  <a:pt x="3918" y="283"/>
                </a:cubicBezTo>
                <a:cubicBezTo>
                  <a:pt x="3768" y="427"/>
                  <a:pt x="3749" y="630"/>
                  <a:pt x="3742" y="826"/>
                </a:cubicBezTo>
                <a:cubicBezTo>
                  <a:pt x="3733" y="1122"/>
                  <a:pt x="3739" y="1466"/>
                  <a:pt x="3860" y="1774"/>
                </a:cubicBezTo>
                <a:cubicBezTo>
                  <a:pt x="3882" y="1831"/>
                  <a:pt x="3928" y="1890"/>
                  <a:pt x="3977" y="1952"/>
                </a:cubicBezTo>
                <a:cubicBezTo>
                  <a:pt x="4000" y="1982"/>
                  <a:pt x="4024" y="2012"/>
                  <a:pt x="4045" y="2042"/>
                </a:cubicBezTo>
                <a:lnTo>
                  <a:pt x="4048" y="2046"/>
                </a:lnTo>
                <a:lnTo>
                  <a:pt x="4084" y="2286"/>
                </a:lnTo>
                <a:lnTo>
                  <a:pt x="4076" y="2293"/>
                </a:lnTo>
                <a:cubicBezTo>
                  <a:pt x="3908" y="2424"/>
                  <a:pt x="3713" y="2569"/>
                  <a:pt x="3480" y="2737"/>
                </a:cubicBezTo>
                <a:lnTo>
                  <a:pt x="3454" y="2756"/>
                </a:lnTo>
                <a:lnTo>
                  <a:pt x="3452" y="2655"/>
                </a:lnTo>
                <a:lnTo>
                  <a:pt x="3456" y="2650"/>
                </a:lnTo>
                <a:cubicBezTo>
                  <a:pt x="3473" y="2632"/>
                  <a:pt x="3491" y="2614"/>
                  <a:pt x="3510" y="2596"/>
                </a:cubicBezTo>
                <a:cubicBezTo>
                  <a:pt x="3558" y="2547"/>
                  <a:pt x="3609" y="2497"/>
                  <a:pt x="3625" y="2451"/>
                </a:cubicBezTo>
                <a:cubicBezTo>
                  <a:pt x="3664" y="2341"/>
                  <a:pt x="3686" y="2217"/>
                  <a:pt x="3691" y="2071"/>
                </a:cubicBezTo>
                <a:cubicBezTo>
                  <a:pt x="3701" y="1798"/>
                  <a:pt x="3668" y="1541"/>
                  <a:pt x="3594" y="1326"/>
                </a:cubicBezTo>
                <a:cubicBezTo>
                  <a:pt x="3544" y="1182"/>
                  <a:pt x="3391" y="926"/>
                  <a:pt x="3261" y="926"/>
                </a:cubicBezTo>
                <a:cubicBezTo>
                  <a:pt x="3213" y="926"/>
                  <a:pt x="3170" y="963"/>
                  <a:pt x="3134" y="1037"/>
                </a:cubicBezTo>
                <a:cubicBezTo>
                  <a:pt x="3043" y="1227"/>
                  <a:pt x="3040" y="1445"/>
                  <a:pt x="3037" y="1656"/>
                </a:cubicBezTo>
                <a:cubicBezTo>
                  <a:pt x="3036" y="1695"/>
                  <a:pt x="3036" y="1733"/>
                  <a:pt x="3035" y="1771"/>
                </a:cubicBezTo>
                <a:cubicBezTo>
                  <a:pt x="3020" y="2022"/>
                  <a:pt x="3100" y="2467"/>
                  <a:pt x="3289" y="2652"/>
                </a:cubicBezTo>
                <a:cubicBezTo>
                  <a:pt x="3292" y="2654"/>
                  <a:pt x="3295" y="2657"/>
                  <a:pt x="3297" y="2660"/>
                </a:cubicBezTo>
                <a:lnTo>
                  <a:pt x="3305" y="2668"/>
                </a:lnTo>
                <a:lnTo>
                  <a:pt x="3311" y="2859"/>
                </a:lnTo>
                <a:lnTo>
                  <a:pt x="3193" y="2944"/>
                </a:lnTo>
                <a:cubicBezTo>
                  <a:pt x="3066" y="3034"/>
                  <a:pt x="2967" y="3105"/>
                  <a:pt x="2917" y="3144"/>
                </a:cubicBezTo>
                <a:cubicBezTo>
                  <a:pt x="2911" y="3148"/>
                  <a:pt x="2826" y="3216"/>
                  <a:pt x="2689" y="3329"/>
                </a:cubicBezTo>
                <a:lnTo>
                  <a:pt x="2662" y="3351"/>
                </a:lnTo>
                <a:lnTo>
                  <a:pt x="2660" y="3285"/>
                </a:lnTo>
                <a:lnTo>
                  <a:pt x="2665" y="3280"/>
                </a:lnTo>
                <a:cubicBezTo>
                  <a:pt x="2693" y="3253"/>
                  <a:pt x="2727" y="3227"/>
                  <a:pt x="2762" y="3199"/>
                </a:cubicBezTo>
                <a:cubicBezTo>
                  <a:pt x="2832" y="3145"/>
                  <a:pt x="2904" y="3090"/>
                  <a:pt x="2923" y="3029"/>
                </a:cubicBezTo>
                <a:cubicBezTo>
                  <a:pt x="2984" y="2832"/>
                  <a:pt x="2986" y="2586"/>
                  <a:pt x="2979" y="2348"/>
                </a:cubicBezTo>
                <a:cubicBezTo>
                  <a:pt x="2972" y="2131"/>
                  <a:pt x="2833" y="1593"/>
                  <a:pt x="2648" y="1593"/>
                </a:cubicBezTo>
                <a:cubicBezTo>
                  <a:pt x="2588" y="1593"/>
                  <a:pt x="2524" y="1649"/>
                  <a:pt x="2459" y="1759"/>
                </a:cubicBezTo>
                <a:cubicBezTo>
                  <a:pt x="2455" y="1765"/>
                  <a:pt x="2096" y="2406"/>
                  <a:pt x="2419" y="3050"/>
                </a:cubicBezTo>
                <a:cubicBezTo>
                  <a:pt x="2430" y="3072"/>
                  <a:pt x="2440" y="3092"/>
                  <a:pt x="2449" y="3111"/>
                </a:cubicBezTo>
                <a:cubicBezTo>
                  <a:pt x="2471" y="3156"/>
                  <a:pt x="2490" y="3194"/>
                  <a:pt x="2509" y="3226"/>
                </a:cubicBezTo>
                <a:lnTo>
                  <a:pt x="2512" y="3230"/>
                </a:lnTo>
                <a:lnTo>
                  <a:pt x="2519" y="3471"/>
                </a:lnTo>
                <a:lnTo>
                  <a:pt x="2513" y="3476"/>
                </a:lnTo>
                <a:cubicBezTo>
                  <a:pt x="2382" y="3586"/>
                  <a:pt x="2251" y="3699"/>
                  <a:pt x="2123" y="3811"/>
                </a:cubicBezTo>
                <a:cubicBezTo>
                  <a:pt x="2071" y="3847"/>
                  <a:pt x="2022" y="3879"/>
                  <a:pt x="1974" y="3909"/>
                </a:cubicBezTo>
                <a:lnTo>
                  <a:pt x="1945" y="3927"/>
                </a:lnTo>
                <a:lnTo>
                  <a:pt x="1948" y="3893"/>
                </a:lnTo>
                <a:cubicBezTo>
                  <a:pt x="1952" y="3860"/>
                  <a:pt x="1955" y="3827"/>
                  <a:pt x="1957" y="3794"/>
                </a:cubicBezTo>
                <a:lnTo>
                  <a:pt x="1957" y="3788"/>
                </a:lnTo>
                <a:lnTo>
                  <a:pt x="1962" y="3783"/>
                </a:lnTo>
                <a:cubicBezTo>
                  <a:pt x="1984" y="3761"/>
                  <a:pt x="2013" y="3738"/>
                  <a:pt x="2043" y="3713"/>
                </a:cubicBezTo>
                <a:cubicBezTo>
                  <a:pt x="2154" y="3621"/>
                  <a:pt x="2291" y="3506"/>
                  <a:pt x="2285" y="3372"/>
                </a:cubicBezTo>
                <a:cubicBezTo>
                  <a:pt x="2272" y="3123"/>
                  <a:pt x="2253" y="2858"/>
                  <a:pt x="2194" y="2607"/>
                </a:cubicBezTo>
                <a:cubicBezTo>
                  <a:pt x="2164" y="2481"/>
                  <a:pt x="2128" y="2351"/>
                  <a:pt x="2048" y="2263"/>
                </a:cubicBezTo>
                <a:cubicBezTo>
                  <a:pt x="1992" y="2203"/>
                  <a:pt x="1949" y="2160"/>
                  <a:pt x="1900" y="2160"/>
                </a:cubicBezTo>
                <a:cubicBezTo>
                  <a:pt x="1856" y="2160"/>
                  <a:pt x="1805" y="2194"/>
                  <a:pt x="1740" y="2267"/>
                </a:cubicBezTo>
                <a:cubicBezTo>
                  <a:pt x="1683" y="2331"/>
                  <a:pt x="1635" y="2418"/>
                  <a:pt x="1612" y="2476"/>
                </a:cubicBezTo>
                <a:cubicBezTo>
                  <a:pt x="1521" y="2712"/>
                  <a:pt x="1531" y="3137"/>
                  <a:pt x="1550" y="3306"/>
                </a:cubicBezTo>
                <a:cubicBezTo>
                  <a:pt x="1569" y="3475"/>
                  <a:pt x="1611" y="3599"/>
                  <a:pt x="1683" y="3696"/>
                </a:cubicBezTo>
                <a:cubicBezTo>
                  <a:pt x="1710" y="3732"/>
                  <a:pt x="1739" y="3752"/>
                  <a:pt x="1766" y="3771"/>
                </a:cubicBezTo>
                <a:cubicBezTo>
                  <a:pt x="1779" y="3780"/>
                  <a:pt x="1791" y="3789"/>
                  <a:pt x="1803" y="3799"/>
                </a:cubicBezTo>
                <a:lnTo>
                  <a:pt x="1809" y="3804"/>
                </a:lnTo>
                <a:lnTo>
                  <a:pt x="1808" y="3813"/>
                </a:lnTo>
                <a:cubicBezTo>
                  <a:pt x="1802" y="3910"/>
                  <a:pt x="1789" y="4001"/>
                  <a:pt x="1770" y="4091"/>
                </a:cubicBezTo>
                <a:lnTo>
                  <a:pt x="1770" y="4095"/>
                </a:lnTo>
                <a:lnTo>
                  <a:pt x="1766" y="4099"/>
                </a:lnTo>
                <a:cubicBezTo>
                  <a:pt x="1697" y="4174"/>
                  <a:pt x="1598" y="4250"/>
                  <a:pt x="1520" y="4311"/>
                </a:cubicBezTo>
                <a:cubicBezTo>
                  <a:pt x="1475" y="4346"/>
                  <a:pt x="1437" y="4376"/>
                  <a:pt x="1412" y="4398"/>
                </a:cubicBezTo>
                <a:lnTo>
                  <a:pt x="1356" y="4450"/>
                </a:lnTo>
                <a:lnTo>
                  <a:pt x="1385" y="4379"/>
                </a:lnTo>
                <a:cubicBezTo>
                  <a:pt x="1488" y="4124"/>
                  <a:pt x="1526" y="3567"/>
                  <a:pt x="1355" y="3241"/>
                </a:cubicBezTo>
                <a:cubicBezTo>
                  <a:pt x="1283" y="3106"/>
                  <a:pt x="1183" y="3023"/>
                  <a:pt x="1057" y="2994"/>
                </a:cubicBezTo>
                <a:cubicBezTo>
                  <a:pt x="972" y="2975"/>
                  <a:pt x="903" y="3002"/>
                  <a:pt x="849" y="3073"/>
                </a:cubicBezTo>
                <a:cubicBezTo>
                  <a:pt x="667" y="3318"/>
                  <a:pt x="724" y="3980"/>
                  <a:pt x="776" y="4154"/>
                </a:cubicBezTo>
                <a:cubicBezTo>
                  <a:pt x="804" y="4251"/>
                  <a:pt x="883" y="4327"/>
                  <a:pt x="959" y="4400"/>
                </a:cubicBezTo>
                <a:cubicBezTo>
                  <a:pt x="1041" y="4479"/>
                  <a:pt x="1119" y="4553"/>
                  <a:pt x="1120" y="4645"/>
                </a:cubicBezTo>
                <a:cubicBezTo>
                  <a:pt x="1121" y="4692"/>
                  <a:pt x="1090" y="4757"/>
                  <a:pt x="1025" y="4842"/>
                </a:cubicBezTo>
                <a:cubicBezTo>
                  <a:pt x="993" y="4875"/>
                  <a:pt x="699" y="5213"/>
                  <a:pt x="439" y="5512"/>
                </a:cubicBezTo>
                <a:cubicBezTo>
                  <a:pt x="241" y="5740"/>
                  <a:pt x="52" y="5957"/>
                  <a:pt x="0" y="6015"/>
                </a:cubicBezTo>
                <a:lnTo>
                  <a:pt x="115" y="6120"/>
                </a:lnTo>
                <a:cubicBezTo>
                  <a:pt x="176" y="6053"/>
                  <a:pt x="358" y="5846"/>
                  <a:pt x="568" y="5608"/>
                </a:cubicBezTo>
                <a:close/>
              </a:path>
            </a:pathLst>
          </a:custGeom>
          <a:solidFill>
            <a:srgbClr val="02203B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clover_93711">
            <a:extLst>
              <a:ext uri="{FF2B5EF4-FFF2-40B4-BE49-F238E27FC236}">
                <a16:creationId xmlns:a16="http://schemas.microsoft.com/office/drawing/2014/main" xmlns="" id="{42B6CA4A-E1FF-4625-840C-E5566703C9BD}"/>
              </a:ext>
            </a:extLst>
          </p:cNvPr>
          <p:cNvSpPr/>
          <p:nvPr/>
        </p:nvSpPr>
        <p:spPr>
          <a:xfrm>
            <a:off x="9637189" y="4518203"/>
            <a:ext cx="1560022" cy="240296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298B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ak-leaf_272179">
            <a:extLst>
              <a:ext uri="{FF2B5EF4-FFF2-40B4-BE49-F238E27FC236}">
                <a16:creationId xmlns:a16="http://schemas.microsoft.com/office/drawing/2014/main" xmlns="" id="{121A52F7-7A48-4FFF-9070-9BA0B8BCF3D7}"/>
              </a:ext>
            </a:extLst>
          </p:cNvPr>
          <p:cNvSpPr/>
          <p:nvPr/>
        </p:nvSpPr>
        <p:spPr>
          <a:xfrm rot="1334825">
            <a:off x="8842608" y="3676504"/>
            <a:ext cx="210068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ypress_112846">
            <a:extLst>
              <a:ext uri="{FF2B5EF4-FFF2-40B4-BE49-F238E27FC236}">
                <a16:creationId xmlns:a16="http://schemas.microsoft.com/office/drawing/2014/main" xmlns="" id="{518F7E3C-13B3-4873-909E-91C153CA1A05}"/>
              </a:ext>
            </a:extLst>
          </p:cNvPr>
          <p:cNvSpPr/>
          <p:nvPr/>
        </p:nvSpPr>
        <p:spPr>
          <a:xfrm>
            <a:off x="7285412" y="3613560"/>
            <a:ext cx="2326637" cy="2103499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190" h="5427">
                <a:moveTo>
                  <a:pt x="6180" y="2962"/>
                </a:moveTo>
                <a:cubicBezTo>
                  <a:pt x="6170" y="2908"/>
                  <a:pt x="6118" y="2872"/>
                  <a:pt x="6063" y="2882"/>
                </a:cubicBezTo>
                <a:cubicBezTo>
                  <a:pt x="5933" y="2906"/>
                  <a:pt x="5802" y="2935"/>
                  <a:pt x="5671" y="2969"/>
                </a:cubicBezTo>
                <a:cubicBezTo>
                  <a:pt x="5704" y="2875"/>
                  <a:pt x="5767" y="2779"/>
                  <a:pt x="5819" y="2742"/>
                </a:cubicBezTo>
                <a:cubicBezTo>
                  <a:pt x="5864" y="2710"/>
                  <a:pt x="5875" y="2647"/>
                  <a:pt x="5843" y="2602"/>
                </a:cubicBezTo>
                <a:cubicBezTo>
                  <a:pt x="5811" y="2557"/>
                  <a:pt x="5748" y="2547"/>
                  <a:pt x="5703" y="2579"/>
                </a:cubicBezTo>
                <a:cubicBezTo>
                  <a:pt x="5594" y="2657"/>
                  <a:pt x="5473" y="2852"/>
                  <a:pt x="5452" y="3031"/>
                </a:cubicBezTo>
                <a:cubicBezTo>
                  <a:pt x="5376" y="3054"/>
                  <a:pt x="5301" y="3079"/>
                  <a:pt x="5227" y="3105"/>
                </a:cubicBezTo>
                <a:cubicBezTo>
                  <a:pt x="5244" y="2959"/>
                  <a:pt x="5303" y="2833"/>
                  <a:pt x="5405" y="2731"/>
                </a:cubicBezTo>
                <a:cubicBezTo>
                  <a:pt x="5444" y="2692"/>
                  <a:pt x="5444" y="2629"/>
                  <a:pt x="5405" y="2590"/>
                </a:cubicBezTo>
                <a:cubicBezTo>
                  <a:pt x="5366" y="2551"/>
                  <a:pt x="5303" y="2551"/>
                  <a:pt x="5264" y="2590"/>
                </a:cubicBezTo>
                <a:cubicBezTo>
                  <a:pt x="5108" y="2745"/>
                  <a:pt x="5025" y="2950"/>
                  <a:pt x="5022" y="3181"/>
                </a:cubicBezTo>
                <a:cubicBezTo>
                  <a:pt x="4949" y="3209"/>
                  <a:pt x="4877" y="3239"/>
                  <a:pt x="4804" y="3270"/>
                </a:cubicBezTo>
                <a:cubicBezTo>
                  <a:pt x="4825" y="3111"/>
                  <a:pt x="4874" y="2961"/>
                  <a:pt x="4894" y="2911"/>
                </a:cubicBezTo>
                <a:cubicBezTo>
                  <a:pt x="4915" y="2860"/>
                  <a:pt x="4890" y="2801"/>
                  <a:pt x="4839" y="2781"/>
                </a:cubicBezTo>
                <a:cubicBezTo>
                  <a:pt x="4787" y="2760"/>
                  <a:pt x="4729" y="2785"/>
                  <a:pt x="4709" y="2837"/>
                </a:cubicBezTo>
                <a:cubicBezTo>
                  <a:pt x="4679" y="2911"/>
                  <a:pt x="4604" y="3143"/>
                  <a:pt x="4596" y="3365"/>
                </a:cubicBezTo>
                <a:cubicBezTo>
                  <a:pt x="4447" y="3436"/>
                  <a:pt x="4299" y="3513"/>
                  <a:pt x="4152" y="3597"/>
                </a:cubicBezTo>
                <a:cubicBezTo>
                  <a:pt x="4158" y="3294"/>
                  <a:pt x="4254" y="3017"/>
                  <a:pt x="4256" y="3014"/>
                </a:cubicBezTo>
                <a:cubicBezTo>
                  <a:pt x="4274" y="2962"/>
                  <a:pt x="4247" y="2905"/>
                  <a:pt x="4195" y="2886"/>
                </a:cubicBezTo>
                <a:cubicBezTo>
                  <a:pt x="4143" y="2868"/>
                  <a:pt x="4086" y="2895"/>
                  <a:pt x="4067" y="2947"/>
                </a:cubicBezTo>
                <a:cubicBezTo>
                  <a:pt x="4062" y="2962"/>
                  <a:pt x="3932" y="3331"/>
                  <a:pt x="3954" y="3713"/>
                </a:cubicBezTo>
                <a:cubicBezTo>
                  <a:pt x="3627" y="3913"/>
                  <a:pt x="3370" y="4105"/>
                  <a:pt x="3202" y="4244"/>
                </a:cubicBezTo>
                <a:cubicBezTo>
                  <a:pt x="3250" y="4063"/>
                  <a:pt x="3310" y="3884"/>
                  <a:pt x="3383" y="3708"/>
                </a:cubicBezTo>
                <a:cubicBezTo>
                  <a:pt x="3533" y="3662"/>
                  <a:pt x="3702" y="3715"/>
                  <a:pt x="3704" y="3715"/>
                </a:cubicBezTo>
                <a:cubicBezTo>
                  <a:pt x="3756" y="3733"/>
                  <a:pt x="3813" y="3704"/>
                  <a:pt x="3830" y="3652"/>
                </a:cubicBezTo>
                <a:cubicBezTo>
                  <a:pt x="3847" y="3599"/>
                  <a:pt x="3818" y="3543"/>
                  <a:pt x="3766" y="3525"/>
                </a:cubicBezTo>
                <a:cubicBezTo>
                  <a:pt x="3759" y="3523"/>
                  <a:pt x="3633" y="3483"/>
                  <a:pt x="3481" y="3490"/>
                </a:cubicBezTo>
                <a:cubicBezTo>
                  <a:pt x="3600" y="3245"/>
                  <a:pt x="3743" y="3006"/>
                  <a:pt x="3912" y="2776"/>
                </a:cubicBezTo>
                <a:cubicBezTo>
                  <a:pt x="3919" y="2767"/>
                  <a:pt x="3926" y="2757"/>
                  <a:pt x="3933" y="2748"/>
                </a:cubicBezTo>
                <a:cubicBezTo>
                  <a:pt x="4020" y="2718"/>
                  <a:pt x="4153" y="2693"/>
                  <a:pt x="4344" y="2755"/>
                </a:cubicBezTo>
                <a:cubicBezTo>
                  <a:pt x="4396" y="2773"/>
                  <a:pt x="4453" y="2744"/>
                  <a:pt x="4470" y="2691"/>
                </a:cubicBezTo>
                <a:cubicBezTo>
                  <a:pt x="4487" y="2639"/>
                  <a:pt x="4458" y="2582"/>
                  <a:pt x="4406" y="2565"/>
                </a:cubicBezTo>
                <a:cubicBezTo>
                  <a:pt x="4306" y="2533"/>
                  <a:pt x="4210" y="2517"/>
                  <a:pt x="4116" y="2517"/>
                </a:cubicBezTo>
                <a:cubicBezTo>
                  <a:pt x="4320" y="2277"/>
                  <a:pt x="4515" y="2096"/>
                  <a:pt x="4649" y="1993"/>
                </a:cubicBezTo>
                <a:cubicBezTo>
                  <a:pt x="4693" y="1960"/>
                  <a:pt x="4701" y="1897"/>
                  <a:pt x="4668" y="1853"/>
                </a:cubicBezTo>
                <a:cubicBezTo>
                  <a:pt x="4634" y="1809"/>
                  <a:pt x="4571" y="1801"/>
                  <a:pt x="4527" y="1834"/>
                </a:cubicBezTo>
                <a:cubicBezTo>
                  <a:pt x="4412" y="1922"/>
                  <a:pt x="4269" y="2050"/>
                  <a:pt x="4116" y="2214"/>
                </a:cubicBezTo>
                <a:cubicBezTo>
                  <a:pt x="4097" y="2165"/>
                  <a:pt x="4068" y="2112"/>
                  <a:pt x="4023" y="2061"/>
                </a:cubicBezTo>
                <a:cubicBezTo>
                  <a:pt x="3986" y="2019"/>
                  <a:pt x="3923" y="2016"/>
                  <a:pt x="3882" y="2052"/>
                </a:cubicBezTo>
                <a:cubicBezTo>
                  <a:pt x="3840" y="2089"/>
                  <a:pt x="3837" y="2152"/>
                  <a:pt x="3873" y="2193"/>
                </a:cubicBezTo>
                <a:cubicBezTo>
                  <a:pt x="3940" y="2269"/>
                  <a:pt x="3949" y="2349"/>
                  <a:pt x="3950" y="2402"/>
                </a:cubicBezTo>
                <a:cubicBezTo>
                  <a:pt x="3681" y="2723"/>
                  <a:pt x="3401" y="3143"/>
                  <a:pt x="3195" y="3641"/>
                </a:cubicBezTo>
                <a:lnTo>
                  <a:pt x="3195" y="2907"/>
                </a:lnTo>
                <a:cubicBezTo>
                  <a:pt x="3268" y="2807"/>
                  <a:pt x="3347" y="2682"/>
                  <a:pt x="3424" y="2545"/>
                </a:cubicBezTo>
                <a:cubicBezTo>
                  <a:pt x="3426" y="2543"/>
                  <a:pt x="3429" y="2542"/>
                  <a:pt x="3431" y="2541"/>
                </a:cubicBezTo>
                <a:cubicBezTo>
                  <a:pt x="3438" y="2537"/>
                  <a:pt x="3488" y="2517"/>
                  <a:pt x="3605" y="2544"/>
                </a:cubicBezTo>
                <a:cubicBezTo>
                  <a:pt x="3659" y="2557"/>
                  <a:pt x="3713" y="2524"/>
                  <a:pt x="3725" y="2470"/>
                </a:cubicBezTo>
                <a:cubicBezTo>
                  <a:pt x="3738" y="2416"/>
                  <a:pt x="3705" y="2362"/>
                  <a:pt x="3651" y="2350"/>
                </a:cubicBezTo>
                <a:cubicBezTo>
                  <a:pt x="3610" y="2340"/>
                  <a:pt x="3573" y="2334"/>
                  <a:pt x="3540" y="2332"/>
                </a:cubicBezTo>
                <a:cubicBezTo>
                  <a:pt x="3600" y="2217"/>
                  <a:pt x="3657" y="2100"/>
                  <a:pt x="3709" y="1987"/>
                </a:cubicBezTo>
                <a:cubicBezTo>
                  <a:pt x="3777" y="1959"/>
                  <a:pt x="3927" y="1904"/>
                  <a:pt x="4052" y="1907"/>
                </a:cubicBezTo>
                <a:cubicBezTo>
                  <a:pt x="4053" y="1907"/>
                  <a:pt x="4054" y="1907"/>
                  <a:pt x="4055" y="1907"/>
                </a:cubicBezTo>
                <a:cubicBezTo>
                  <a:pt x="4109" y="1907"/>
                  <a:pt x="4153" y="1864"/>
                  <a:pt x="4155" y="1809"/>
                </a:cubicBezTo>
                <a:cubicBezTo>
                  <a:pt x="4156" y="1754"/>
                  <a:pt x="4112" y="1708"/>
                  <a:pt x="4057" y="1707"/>
                </a:cubicBezTo>
                <a:cubicBezTo>
                  <a:pt x="3977" y="1705"/>
                  <a:pt x="3893" y="1720"/>
                  <a:pt x="3818" y="1740"/>
                </a:cubicBezTo>
                <a:cubicBezTo>
                  <a:pt x="3875" y="1603"/>
                  <a:pt x="3917" y="1486"/>
                  <a:pt x="3938" y="1406"/>
                </a:cubicBezTo>
                <a:cubicBezTo>
                  <a:pt x="3952" y="1352"/>
                  <a:pt x="3920" y="1298"/>
                  <a:pt x="3867" y="1284"/>
                </a:cubicBezTo>
                <a:cubicBezTo>
                  <a:pt x="3813" y="1270"/>
                  <a:pt x="3759" y="1302"/>
                  <a:pt x="3745" y="1355"/>
                </a:cubicBezTo>
                <a:cubicBezTo>
                  <a:pt x="3727" y="1424"/>
                  <a:pt x="3691" y="1524"/>
                  <a:pt x="3643" y="1641"/>
                </a:cubicBezTo>
                <a:lnTo>
                  <a:pt x="3616" y="1562"/>
                </a:lnTo>
                <a:cubicBezTo>
                  <a:pt x="3599" y="1510"/>
                  <a:pt x="3542" y="1481"/>
                  <a:pt x="3490" y="1499"/>
                </a:cubicBezTo>
                <a:cubicBezTo>
                  <a:pt x="3437" y="1516"/>
                  <a:pt x="3409" y="1573"/>
                  <a:pt x="3427" y="1625"/>
                </a:cubicBezTo>
                <a:lnTo>
                  <a:pt x="3523" y="1914"/>
                </a:lnTo>
                <a:cubicBezTo>
                  <a:pt x="3425" y="2124"/>
                  <a:pt x="3308" y="2351"/>
                  <a:pt x="3195" y="2542"/>
                </a:cubicBezTo>
                <a:lnTo>
                  <a:pt x="3195" y="1539"/>
                </a:lnTo>
                <a:cubicBezTo>
                  <a:pt x="3495" y="1321"/>
                  <a:pt x="3671" y="945"/>
                  <a:pt x="3724" y="769"/>
                </a:cubicBezTo>
                <a:cubicBezTo>
                  <a:pt x="3740" y="716"/>
                  <a:pt x="3710" y="660"/>
                  <a:pt x="3657" y="645"/>
                </a:cubicBezTo>
                <a:cubicBezTo>
                  <a:pt x="3604" y="629"/>
                  <a:pt x="3548" y="659"/>
                  <a:pt x="3532" y="712"/>
                </a:cubicBezTo>
                <a:cubicBezTo>
                  <a:pt x="3501" y="816"/>
                  <a:pt x="3389" y="1080"/>
                  <a:pt x="3195" y="1276"/>
                </a:cubicBezTo>
                <a:lnTo>
                  <a:pt x="3195" y="750"/>
                </a:lnTo>
                <a:cubicBezTo>
                  <a:pt x="3204" y="708"/>
                  <a:pt x="3260" y="488"/>
                  <a:pt x="3454" y="406"/>
                </a:cubicBezTo>
                <a:cubicBezTo>
                  <a:pt x="3505" y="384"/>
                  <a:pt x="3528" y="325"/>
                  <a:pt x="3507" y="275"/>
                </a:cubicBezTo>
                <a:cubicBezTo>
                  <a:pt x="3485" y="224"/>
                  <a:pt x="3427" y="200"/>
                  <a:pt x="3376" y="222"/>
                </a:cubicBezTo>
                <a:cubicBezTo>
                  <a:pt x="3303" y="253"/>
                  <a:pt x="3243" y="296"/>
                  <a:pt x="3195" y="344"/>
                </a:cubicBezTo>
                <a:lnTo>
                  <a:pt x="3195" y="100"/>
                </a:lnTo>
                <a:cubicBezTo>
                  <a:pt x="3195" y="45"/>
                  <a:pt x="3150" y="0"/>
                  <a:pt x="3095" y="0"/>
                </a:cubicBezTo>
                <a:cubicBezTo>
                  <a:pt x="3040" y="0"/>
                  <a:pt x="2995" y="45"/>
                  <a:pt x="2995" y="100"/>
                </a:cubicBezTo>
                <a:lnTo>
                  <a:pt x="2995" y="344"/>
                </a:lnTo>
                <a:cubicBezTo>
                  <a:pt x="2946" y="296"/>
                  <a:pt x="2887" y="253"/>
                  <a:pt x="2814" y="222"/>
                </a:cubicBezTo>
                <a:cubicBezTo>
                  <a:pt x="2763" y="200"/>
                  <a:pt x="2704" y="224"/>
                  <a:pt x="2683" y="275"/>
                </a:cubicBezTo>
                <a:cubicBezTo>
                  <a:pt x="2661" y="325"/>
                  <a:pt x="2685" y="384"/>
                  <a:pt x="2736" y="406"/>
                </a:cubicBezTo>
                <a:cubicBezTo>
                  <a:pt x="2928" y="487"/>
                  <a:pt x="2985" y="708"/>
                  <a:pt x="2995" y="750"/>
                </a:cubicBezTo>
                <a:lnTo>
                  <a:pt x="2995" y="1276"/>
                </a:lnTo>
                <a:cubicBezTo>
                  <a:pt x="2801" y="1080"/>
                  <a:pt x="2688" y="816"/>
                  <a:pt x="2657" y="712"/>
                </a:cubicBezTo>
                <a:cubicBezTo>
                  <a:pt x="2641" y="659"/>
                  <a:pt x="2586" y="629"/>
                  <a:pt x="2533" y="645"/>
                </a:cubicBezTo>
                <a:cubicBezTo>
                  <a:pt x="2480" y="660"/>
                  <a:pt x="2450" y="716"/>
                  <a:pt x="2466" y="769"/>
                </a:cubicBezTo>
                <a:cubicBezTo>
                  <a:pt x="2518" y="945"/>
                  <a:pt x="2695" y="1321"/>
                  <a:pt x="2995" y="1539"/>
                </a:cubicBezTo>
                <a:lnTo>
                  <a:pt x="2995" y="2542"/>
                </a:lnTo>
                <a:cubicBezTo>
                  <a:pt x="2881" y="2351"/>
                  <a:pt x="2764" y="2124"/>
                  <a:pt x="2667" y="1914"/>
                </a:cubicBezTo>
                <a:lnTo>
                  <a:pt x="2763" y="1625"/>
                </a:lnTo>
                <a:cubicBezTo>
                  <a:pt x="2780" y="1573"/>
                  <a:pt x="2752" y="1516"/>
                  <a:pt x="2700" y="1499"/>
                </a:cubicBezTo>
                <a:cubicBezTo>
                  <a:pt x="2647" y="1481"/>
                  <a:pt x="2591" y="1510"/>
                  <a:pt x="2573" y="1562"/>
                </a:cubicBezTo>
                <a:lnTo>
                  <a:pt x="2547" y="1641"/>
                </a:lnTo>
                <a:cubicBezTo>
                  <a:pt x="2499" y="1524"/>
                  <a:pt x="2463" y="1424"/>
                  <a:pt x="2445" y="1355"/>
                </a:cubicBezTo>
                <a:cubicBezTo>
                  <a:pt x="2431" y="1302"/>
                  <a:pt x="2376" y="1270"/>
                  <a:pt x="2323" y="1284"/>
                </a:cubicBezTo>
                <a:cubicBezTo>
                  <a:pt x="2269" y="1298"/>
                  <a:pt x="2237" y="1352"/>
                  <a:pt x="2251" y="1406"/>
                </a:cubicBezTo>
                <a:cubicBezTo>
                  <a:pt x="2272" y="1485"/>
                  <a:pt x="2315" y="1603"/>
                  <a:pt x="2372" y="1740"/>
                </a:cubicBezTo>
                <a:cubicBezTo>
                  <a:pt x="2297" y="1720"/>
                  <a:pt x="2213" y="1705"/>
                  <a:pt x="2133" y="1707"/>
                </a:cubicBezTo>
                <a:cubicBezTo>
                  <a:pt x="2077" y="1708"/>
                  <a:pt x="2034" y="1754"/>
                  <a:pt x="2035" y="1809"/>
                </a:cubicBezTo>
                <a:cubicBezTo>
                  <a:pt x="2036" y="1865"/>
                  <a:pt x="2081" y="1908"/>
                  <a:pt x="2137" y="1907"/>
                </a:cubicBezTo>
                <a:cubicBezTo>
                  <a:pt x="2140" y="1907"/>
                  <a:pt x="2143" y="1907"/>
                  <a:pt x="2147" y="1907"/>
                </a:cubicBezTo>
                <a:cubicBezTo>
                  <a:pt x="2271" y="1907"/>
                  <a:pt x="2414" y="1960"/>
                  <a:pt x="2481" y="1987"/>
                </a:cubicBezTo>
                <a:cubicBezTo>
                  <a:pt x="2532" y="2100"/>
                  <a:pt x="2590" y="2217"/>
                  <a:pt x="2650" y="2332"/>
                </a:cubicBezTo>
                <a:cubicBezTo>
                  <a:pt x="2617" y="2334"/>
                  <a:pt x="2580" y="2340"/>
                  <a:pt x="2538" y="2350"/>
                </a:cubicBezTo>
                <a:cubicBezTo>
                  <a:pt x="2485" y="2362"/>
                  <a:pt x="2451" y="2416"/>
                  <a:pt x="2464" y="2470"/>
                </a:cubicBezTo>
                <a:cubicBezTo>
                  <a:pt x="2477" y="2524"/>
                  <a:pt x="2531" y="2557"/>
                  <a:pt x="2585" y="2544"/>
                </a:cubicBezTo>
                <a:cubicBezTo>
                  <a:pt x="2702" y="2516"/>
                  <a:pt x="2751" y="2537"/>
                  <a:pt x="2758" y="2541"/>
                </a:cubicBezTo>
                <a:cubicBezTo>
                  <a:pt x="2761" y="2542"/>
                  <a:pt x="2763" y="2543"/>
                  <a:pt x="2765" y="2545"/>
                </a:cubicBezTo>
                <a:cubicBezTo>
                  <a:pt x="2843" y="2682"/>
                  <a:pt x="2921" y="2807"/>
                  <a:pt x="2995" y="2907"/>
                </a:cubicBezTo>
                <a:lnTo>
                  <a:pt x="2995" y="3641"/>
                </a:lnTo>
                <a:cubicBezTo>
                  <a:pt x="2789" y="3143"/>
                  <a:pt x="2508" y="2723"/>
                  <a:pt x="2239" y="2402"/>
                </a:cubicBezTo>
                <a:cubicBezTo>
                  <a:pt x="2241" y="2349"/>
                  <a:pt x="2250" y="2269"/>
                  <a:pt x="2316" y="2193"/>
                </a:cubicBezTo>
                <a:cubicBezTo>
                  <a:pt x="2353" y="2152"/>
                  <a:pt x="2349" y="2089"/>
                  <a:pt x="2308" y="2052"/>
                </a:cubicBezTo>
                <a:cubicBezTo>
                  <a:pt x="2266" y="2016"/>
                  <a:pt x="2203" y="2019"/>
                  <a:pt x="2167" y="2061"/>
                </a:cubicBezTo>
                <a:cubicBezTo>
                  <a:pt x="2121" y="2112"/>
                  <a:pt x="2092" y="2165"/>
                  <a:pt x="2073" y="2214"/>
                </a:cubicBezTo>
                <a:cubicBezTo>
                  <a:pt x="1920" y="2050"/>
                  <a:pt x="1778" y="1922"/>
                  <a:pt x="1662" y="1834"/>
                </a:cubicBezTo>
                <a:cubicBezTo>
                  <a:pt x="1618" y="1801"/>
                  <a:pt x="1556" y="1809"/>
                  <a:pt x="1522" y="1853"/>
                </a:cubicBezTo>
                <a:cubicBezTo>
                  <a:pt x="1489" y="1897"/>
                  <a:pt x="1497" y="1960"/>
                  <a:pt x="1541" y="1993"/>
                </a:cubicBezTo>
                <a:cubicBezTo>
                  <a:pt x="1675" y="2096"/>
                  <a:pt x="1870" y="2277"/>
                  <a:pt x="2073" y="2517"/>
                </a:cubicBezTo>
                <a:cubicBezTo>
                  <a:pt x="1980" y="2517"/>
                  <a:pt x="1884" y="2533"/>
                  <a:pt x="1784" y="2565"/>
                </a:cubicBezTo>
                <a:cubicBezTo>
                  <a:pt x="1731" y="2582"/>
                  <a:pt x="1703" y="2639"/>
                  <a:pt x="1720" y="2691"/>
                </a:cubicBezTo>
                <a:cubicBezTo>
                  <a:pt x="1737" y="2744"/>
                  <a:pt x="1793" y="2773"/>
                  <a:pt x="1846" y="2755"/>
                </a:cubicBezTo>
                <a:cubicBezTo>
                  <a:pt x="2037" y="2693"/>
                  <a:pt x="2169" y="2718"/>
                  <a:pt x="2256" y="2748"/>
                </a:cubicBezTo>
                <a:cubicBezTo>
                  <a:pt x="2263" y="2757"/>
                  <a:pt x="2270" y="2767"/>
                  <a:pt x="2278" y="2776"/>
                </a:cubicBezTo>
                <a:cubicBezTo>
                  <a:pt x="2446" y="3006"/>
                  <a:pt x="2590" y="3245"/>
                  <a:pt x="2709" y="3490"/>
                </a:cubicBezTo>
                <a:cubicBezTo>
                  <a:pt x="2557" y="3483"/>
                  <a:pt x="2431" y="3523"/>
                  <a:pt x="2424" y="3525"/>
                </a:cubicBezTo>
                <a:cubicBezTo>
                  <a:pt x="2371" y="3543"/>
                  <a:pt x="2343" y="3599"/>
                  <a:pt x="2360" y="3652"/>
                </a:cubicBezTo>
                <a:cubicBezTo>
                  <a:pt x="2377" y="3704"/>
                  <a:pt x="2434" y="3733"/>
                  <a:pt x="2486" y="3715"/>
                </a:cubicBezTo>
                <a:cubicBezTo>
                  <a:pt x="2488" y="3715"/>
                  <a:pt x="2657" y="3662"/>
                  <a:pt x="2807" y="3708"/>
                </a:cubicBezTo>
                <a:cubicBezTo>
                  <a:pt x="2880" y="3884"/>
                  <a:pt x="2940" y="4063"/>
                  <a:pt x="2987" y="4244"/>
                </a:cubicBezTo>
                <a:cubicBezTo>
                  <a:pt x="2820" y="4105"/>
                  <a:pt x="2562" y="3912"/>
                  <a:pt x="2236" y="3713"/>
                </a:cubicBezTo>
                <a:cubicBezTo>
                  <a:pt x="2258" y="3331"/>
                  <a:pt x="2128" y="2962"/>
                  <a:pt x="2122" y="2947"/>
                </a:cubicBezTo>
                <a:cubicBezTo>
                  <a:pt x="2104" y="2895"/>
                  <a:pt x="2047" y="2868"/>
                  <a:pt x="1995" y="2886"/>
                </a:cubicBezTo>
                <a:cubicBezTo>
                  <a:pt x="1943" y="2905"/>
                  <a:pt x="1916" y="2962"/>
                  <a:pt x="1934" y="3014"/>
                </a:cubicBezTo>
                <a:cubicBezTo>
                  <a:pt x="1935" y="3017"/>
                  <a:pt x="2032" y="3294"/>
                  <a:pt x="2038" y="3597"/>
                </a:cubicBezTo>
                <a:cubicBezTo>
                  <a:pt x="1891" y="3513"/>
                  <a:pt x="1743" y="3436"/>
                  <a:pt x="1594" y="3365"/>
                </a:cubicBezTo>
                <a:cubicBezTo>
                  <a:pt x="1585" y="3143"/>
                  <a:pt x="1511" y="2911"/>
                  <a:pt x="1481" y="2837"/>
                </a:cubicBezTo>
                <a:cubicBezTo>
                  <a:pt x="1461" y="2785"/>
                  <a:pt x="1402" y="2760"/>
                  <a:pt x="1351" y="2781"/>
                </a:cubicBezTo>
                <a:cubicBezTo>
                  <a:pt x="1300" y="2801"/>
                  <a:pt x="1275" y="2860"/>
                  <a:pt x="1295" y="2911"/>
                </a:cubicBezTo>
                <a:cubicBezTo>
                  <a:pt x="1315" y="2961"/>
                  <a:pt x="1364" y="3111"/>
                  <a:pt x="1385" y="3270"/>
                </a:cubicBezTo>
                <a:cubicBezTo>
                  <a:pt x="1313" y="3239"/>
                  <a:pt x="1240" y="3209"/>
                  <a:pt x="1168" y="3181"/>
                </a:cubicBezTo>
                <a:cubicBezTo>
                  <a:pt x="1165" y="2950"/>
                  <a:pt x="1081" y="2745"/>
                  <a:pt x="926" y="2590"/>
                </a:cubicBezTo>
                <a:cubicBezTo>
                  <a:pt x="887" y="2551"/>
                  <a:pt x="823" y="2551"/>
                  <a:pt x="784" y="2590"/>
                </a:cubicBezTo>
                <a:cubicBezTo>
                  <a:pt x="745" y="2629"/>
                  <a:pt x="745" y="2692"/>
                  <a:pt x="784" y="2731"/>
                </a:cubicBezTo>
                <a:cubicBezTo>
                  <a:pt x="886" y="2833"/>
                  <a:pt x="946" y="2959"/>
                  <a:pt x="963" y="3105"/>
                </a:cubicBezTo>
                <a:cubicBezTo>
                  <a:pt x="888" y="3079"/>
                  <a:pt x="813" y="3054"/>
                  <a:pt x="738" y="3031"/>
                </a:cubicBezTo>
                <a:cubicBezTo>
                  <a:pt x="716" y="2852"/>
                  <a:pt x="595" y="2657"/>
                  <a:pt x="486" y="2579"/>
                </a:cubicBezTo>
                <a:cubicBezTo>
                  <a:pt x="441" y="2547"/>
                  <a:pt x="379" y="2557"/>
                  <a:pt x="347" y="2602"/>
                </a:cubicBezTo>
                <a:cubicBezTo>
                  <a:pt x="315" y="2647"/>
                  <a:pt x="325" y="2710"/>
                  <a:pt x="370" y="2742"/>
                </a:cubicBezTo>
                <a:cubicBezTo>
                  <a:pt x="423" y="2779"/>
                  <a:pt x="485" y="2875"/>
                  <a:pt x="518" y="2969"/>
                </a:cubicBezTo>
                <a:cubicBezTo>
                  <a:pt x="388" y="2935"/>
                  <a:pt x="257" y="2906"/>
                  <a:pt x="126" y="2882"/>
                </a:cubicBezTo>
                <a:cubicBezTo>
                  <a:pt x="72" y="2872"/>
                  <a:pt x="20" y="2908"/>
                  <a:pt x="10" y="2962"/>
                </a:cubicBezTo>
                <a:cubicBezTo>
                  <a:pt x="0" y="3017"/>
                  <a:pt x="36" y="3069"/>
                  <a:pt x="90" y="3079"/>
                </a:cubicBezTo>
                <a:cubicBezTo>
                  <a:pt x="328" y="3122"/>
                  <a:pt x="566" y="3183"/>
                  <a:pt x="803" y="3262"/>
                </a:cubicBezTo>
                <a:cubicBezTo>
                  <a:pt x="761" y="3323"/>
                  <a:pt x="672" y="3402"/>
                  <a:pt x="527" y="3414"/>
                </a:cubicBezTo>
                <a:cubicBezTo>
                  <a:pt x="472" y="3419"/>
                  <a:pt x="431" y="3467"/>
                  <a:pt x="435" y="3522"/>
                </a:cubicBezTo>
                <a:cubicBezTo>
                  <a:pt x="440" y="3574"/>
                  <a:pt x="483" y="3614"/>
                  <a:pt x="535" y="3614"/>
                </a:cubicBezTo>
                <a:cubicBezTo>
                  <a:pt x="538" y="3614"/>
                  <a:pt x="540" y="3614"/>
                  <a:pt x="543" y="3613"/>
                </a:cubicBezTo>
                <a:cubicBezTo>
                  <a:pt x="767" y="3595"/>
                  <a:pt x="927" y="3462"/>
                  <a:pt x="995" y="3329"/>
                </a:cubicBezTo>
                <a:cubicBezTo>
                  <a:pt x="1101" y="3368"/>
                  <a:pt x="1207" y="3410"/>
                  <a:pt x="1312" y="3456"/>
                </a:cubicBezTo>
                <a:cubicBezTo>
                  <a:pt x="1247" y="3512"/>
                  <a:pt x="1150" y="3581"/>
                  <a:pt x="1028" y="3636"/>
                </a:cubicBezTo>
                <a:cubicBezTo>
                  <a:pt x="977" y="3658"/>
                  <a:pt x="954" y="3717"/>
                  <a:pt x="977" y="3767"/>
                </a:cubicBezTo>
                <a:cubicBezTo>
                  <a:pt x="993" y="3805"/>
                  <a:pt x="1030" y="3827"/>
                  <a:pt x="1068" y="3827"/>
                </a:cubicBezTo>
                <a:cubicBezTo>
                  <a:pt x="1082" y="3827"/>
                  <a:pt x="1096" y="3824"/>
                  <a:pt x="1109" y="3818"/>
                </a:cubicBezTo>
                <a:cubicBezTo>
                  <a:pt x="1263" y="3750"/>
                  <a:pt x="1379" y="3663"/>
                  <a:pt x="1449" y="3602"/>
                </a:cubicBezTo>
                <a:cubicBezTo>
                  <a:pt x="1473" y="3582"/>
                  <a:pt x="1493" y="3563"/>
                  <a:pt x="1510" y="3546"/>
                </a:cubicBezTo>
                <a:cubicBezTo>
                  <a:pt x="1701" y="3637"/>
                  <a:pt x="1891" y="3740"/>
                  <a:pt x="2080" y="3853"/>
                </a:cubicBezTo>
                <a:cubicBezTo>
                  <a:pt x="2179" y="3912"/>
                  <a:pt x="2271" y="3970"/>
                  <a:pt x="2356" y="4027"/>
                </a:cubicBezTo>
                <a:cubicBezTo>
                  <a:pt x="2201" y="4090"/>
                  <a:pt x="2020" y="4148"/>
                  <a:pt x="1778" y="4191"/>
                </a:cubicBezTo>
                <a:cubicBezTo>
                  <a:pt x="1752" y="4102"/>
                  <a:pt x="1676" y="3930"/>
                  <a:pt x="1467" y="3833"/>
                </a:cubicBezTo>
                <a:cubicBezTo>
                  <a:pt x="1417" y="3810"/>
                  <a:pt x="1357" y="3831"/>
                  <a:pt x="1334" y="3881"/>
                </a:cubicBezTo>
                <a:cubicBezTo>
                  <a:pt x="1311" y="3932"/>
                  <a:pt x="1333" y="3991"/>
                  <a:pt x="1383" y="4014"/>
                </a:cubicBezTo>
                <a:cubicBezTo>
                  <a:pt x="1503" y="4070"/>
                  <a:pt x="1556" y="4163"/>
                  <a:pt x="1578" y="4222"/>
                </a:cubicBezTo>
                <a:cubicBezTo>
                  <a:pt x="1515" y="4229"/>
                  <a:pt x="1450" y="4236"/>
                  <a:pt x="1380" y="4242"/>
                </a:cubicBezTo>
                <a:cubicBezTo>
                  <a:pt x="1361" y="4127"/>
                  <a:pt x="1214" y="3978"/>
                  <a:pt x="1091" y="3950"/>
                </a:cubicBezTo>
                <a:cubicBezTo>
                  <a:pt x="1037" y="3937"/>
                  <a:pt x="983" y="3971"/>
                  <a:pt x="971" y="4024"/>
                </a:cubicBezTo>
                <a:cubicBezTo>
                  <a:pt x="958" y="4078"/>
                  <a:pt x="992" y="4132"/>
                  <a:pt x="1046" y="4144"/>
                </a:cubicBezTo>
                <a:cubicBezTo>
                  <a:pt x="1086" y="4154"/>
                  <a:pt x="1150" y="4217"/>
                  <a:pt x="1174" y="4257"/>
                </a:cubicBezTo>
                <a:cubicBezTo>
                  <a:pt x="1045" y="4263"/>
                  <a:pt x="903" y="4267"/>
                  <a:pt x="748" y="4267"/>
                </a:cubicBezTo>
                <a:cubicBezTo>
                  <a:pt x="693" y="4267"/>
                  <a:pt x="648" y="4312"/>
                  <a:pt x="648" y="4367"/>
                </a:cubicBezTo>
                <a:cubicBezTo>
                  <a:pt x="648" y="4422"/>
                  <a:pt x="693" y="4467"/>
                  <a:pt x="748" y="4467"/>
                </a:cubicBezTo>
                <a:cubicBezTo>
                  <a:pt x="849" y="4467"/>
                  <a:pt x="944" y="4465"/>
                  <a:pt x="1035" y="4462"/>
                </a:cubicBezTo>
                <a:cubicBezTo>
                  <a:pt x="1003" y="4513"/>
                  <a:pt x="956" y="4568"/>
                  <a:pt x="904" y="4605"/>
                </a:cubicBezTo>
                <a:cubicBezTo>
                  <a:pt x="859" y="4637"/>
                  <a:pt x="848" y="4700"/>
                  <a:pt x="880" y="4745"/>
                </a:cubicBezTo>
                <a:cubicBezTo>
                  <a:pt x="899" y="4772"/>
                  <a:pt x="930" y="4787"/>
                  <a:pt x="962" y="4787"/>
                </a:cubicBezTo>
                <a:cubicBezTo>
                  <a:pt x="982" y="4787"/>
                  <a:pt x="1002" y="4781"/>
                  <a:pt x="1019" y="4769"/>
                </a:cubicBezTo>
                <a:cubicBezTo>
                  <a:pt x="1118" y="4699"/>
                  <a:pt x="1221" y="4572"/>
                  <a:pt x="1260" y="4452"/>
                </a:cubicBezTo>
                <a:cubicBezTo>
                  <a:pt x="1429" y="4441"/>
                  <a:pt x="1579" y="4424"/>
                  <a:pt x="1713" y="4404"/>
                </a:cubicBezTo>
                <a:cubicBezTo>
                  <a:pt x="1704" y="4471"/>
                  <a:pt x="1670" y="4598"/>
                  <a:pt x="1535" y="4719"/>
                </a:cubicBezTo>
                <a:cubicBezTo>
                  <a:pt x="1494" y="4756"/>
                  <a:pt x="1490" y="4819"/>
                  <a:pt x="1527" y="4860"/>
                </a:cubicBezTo>
                <a:cubicBezTo>
                  <a:pt x="1547" y="4882"/>
                  <a:pt x="1574" y="4894"/>
                  <a:pt x="1602" y="4894"/>
                </a:cubicBezTo>
                <a:cubicBezTo>
                  <a:pt x="1625" y="4894"/>
                  <a:pt x="1649" y="4885"/>
                  <a:pt x="1668" y="4868"/>
                </a:cubicBezTo>
                <a:cubicBezTo>
                  <a:pt x="1891" y="4669"/>
                  <a:pt x="1915" y="4452"/>
                  <a:pt x="1915" y="4367"/>
                </a:cubicBezTo>
                <a:cubicBezTo>
                  <a:pt x="2188" y="4310"/>
                  <a:pt x="2384" y="4236"/>
                  <a:pt x="2551" y="4161"/>
                </a:cubicBezTo>
                <a:cubicBezTo>
                  <a:pt x="2595" y="4193"/>
                  <a:pt x="2636" y="4223"/>
                  <a:pt x="2674" y="4252"/>
                </a:cubicBezTo>
                <a:cubicBezTo>
                  <a:pt x="2636" y="4395"/>
                  <a:pt x="2458" y="4631"/>
                  <a:pt x="2116" y="4695"/>
                </a:cubicBezTo>
                <a:cubicBezTo>
                  <a:pt x="2062" y="4706"/>
                  <a:pt x="2026" y="4758"/>
                  <a:pt x="2037" y="4812"/>
                </a:cubicBezTo>
                <a:cubicBezTo>
                  <a:pt x="2046" y="4860"/>
                  <a:pt x="2088" y="4894"/>
                  <a:pt x="2135" y="4894"/>
                </a:cubicBezTo>
                <a:cubicBezTo>
                  <a:pt x="2141" y="4894"/>
                  <a:pt x="2147" y="4893"/>
                  <a:pt x="2154" y="4892"/>
                </a:cubicBezTo>
                <a:cubicBezTo>
                  <a:pt x="2347" y="4855"/>
                  <a:pt x="2519" y="4769"/>
                  <a:pt x="2654" y="4642"/>
                </a:cubicBezTo>
                <a:cubicBezTo>
                  <a:pt x="2736" y="4564"/>
                  <a:pt x="2801" y="4473"/>
                  <a:pt x="2840" y="4382"/>
                </a:cubicBezTo>
                <a:cubicBezTo>
                  <a:pt x="2908" y="4438"/>
                  <a:pt x="2960" y="4484"/>
                  <a:pt x="2995" y="4516"/>
                </a:cubicBezTo>
                <a:lnTo>
                  <a:pt x="2995" y="5327"/>
                </a:lnTo>
                <a:cubicBezTo>
                  <a:pt x="2995" y="5382"/>
                  <a:pt x="3040" y="5427"/>
                  <a:pt x="3095" y="5427"/>
                </a:cubicBezTo>
                <a:cubicBezTo>
                  <a:pt x="3150" y="5427"/>
                  <a:pt x="3195" y="5382"/>
                  <a:pt x="3195" y="5327"/>
                </a:cubicBezTo>
                <a:lnTo>
                  <a:pt x="3195" y="4516"/>
                </a:lnTo>
                <a:cubicBezTo>
                  <a:pt x="3230" y="4484"/>
                  <a:pt x="3282" y="4438"/>
                  <a:pt x="3350" y="4382"/>
                </a:cubicBezTo>
                <a:cubicBezTo>
                  <a:pt x="3389" y="4473"/>
                  <a:pt x="3454" y="4564"/>
                  <a:pt x="3536" y="4642"/>
                </a:cubicBezTo>
                <a:cubicBezTo>
                  <a:pt x="3670" y="4769"/>
                  <a:pt x="3843" y="4855"/>
                  <a:pt x="4036" y="4892"/>
                </a:cubicBezTo>
                <a:cubicBezTo>
                  <a:pt x="4043" y="4893"/>
                  <a:pt x="4049" y="4894"/>
                  <a:pt x="4055" y="4894"/>
                </a:cubicBezTo>
                <a:cubicBezTo>
                  <a:pt x="4102" y="4894"/>
                  <a:pt x="4144" y="4860"/>
                  <a:pt x="4153" y="4812"/>
                </a:cubicBezTo>
                <a:cubicBezTo>
                  <a:pt x="4163" y="4758"/>
                  <a:pt x="4128" y="4706"/>
                  <a:pt x="4074" y="4695"/>
                </a:cubicBezTo>
                <a:cubicBezTo>
                  <a:pt x="3732" y="4631"/>
                  <a:pt x="3554" y="4395"/>
                  <a:pt x="3516" y="4252"/>
                </a:cubicBezTo>
                <a:cubicBezTo>
                  <a:pt x="3554" y="4223"/>
                  <a:pt x="3595" y="4193"/>
                  <a:pt x="3639" y="4161"/>
                </a:cubicBezTo>
                <a:cubicBezTo>
                  <a:pt x="3806" y="4236"/>
                  <a:pt x="4002" y="4310"/>
                  <a:pt x="4275" y="4367"/>
                </a:cubicBezTo>
                <a:cubicBezTo>
                  <a:pt x="4275" y="4452"/>
                  <a:pt x="4299" y="4669"/>
                  <a:pt x="4521" y="4868"/>
                </a:cubicBezTo>
                <a:cubicBezTo>
                  <a:pt x="4541" y="4885"/>
                  <a:pt x="4564" y="4894"/>
                  <a:pt x="4588" y="4894"/>
                </a:cubicBezTo>
                <a:cubicBezTo>
                  <a:pt x="4616" y="4894"/>
                  <a:pt x="4643" y="4882"/>
                  <a:pt x="4663" y="4860"/>
                </a:cubicBezTo>
                <a:cubicBezTo>
                  <a:pt x="4700" y="4819"/>
                  <a:pt x="4696" y="4756"/>
                  <a:pt x="4655" y="4719"/>
                </a:cubicBezTo>
                <a:cubicBezTo>
                  <a:pt x="4519" y="4598"/>
                  <a:pt x="4485" y="4471"/>
                  <a:pt x="4477" y="4404"/>
                </a:cubicBezTo>
                <a:cubicBezTo>
                  <a:pt x="4611" y="4424"/>
                  <a:pt x="4761" y="4441"/>
                  <a:pt x="4930" y="4452"/>
                </a:cubicBezTo>
                <a:cubicBezTo>
                  <a:pt x="4969" y="4572"/>
                  <a:pt x="5072" y="4699"/>
                  <a:pt x="5170" y="4769"/>
                </a:cubicBezTo>
                <a:cubicBezTo>
                  <a:pt x="5188" y="4781"/>
                  <a:pt x="5208" y="4787"/>
                  <a:pt x="5228" y="4787"/>
                </a:cubicBezTo>
                <a:cubicBezTo>
                  <a:pt x="5259" y="4787"/>
                  <a:pt x="5290" y="4772"/>
                  <a:pt x="5310" y="4745"/>
                </a:cubicBezTo>
                <a:cubicBezTo>
                  <a:pt x="5342" y="4700"/>
                  <a:pt x="5331" y="4637"/>
                  <a:pt x="5286" y="4605"/>
                </a:cubicBezTo>
                <a:cubicBezTo>
                  <a:pt x="5234" y="4568"/>
                  <a:pt x="5187" y="4513"/>
                  <a:pt x="5155" y="4462"/>
                </a:cubicBezTo>
                <a:cubicBezTo>
                  <a:pt x="5245" y="4465"/>
                  <a:pt x="5341" y="4467"/>
                  <a:pt x="5442" y="4467"/>
                </a:cubicBezTo>
                <a:cubicBezTo>
                  <a:pt x="5497" y="4467"/>
                  <a:pt x="5542" y="4422"/>
                  <a:pt x="5542" y="4367"/>
                </a:cubicBezTo>
                <a:cubicBezTo>
                  <a:pt x="5542" y="4312"/>
                  <a:pt x="5497" y="4267"/>
                  <a:pt x="5442" y="4267"/>
                </a:cubicBezTo>
                <a:cubicBezTo>
                  <a:pt x="5286" y="4267"/>
                  <a:pt x="5145" y="4263"/>
                  <a:pt x="5016" y="4257"/>
                </a:cubicBezTo>
                <a:cubicBezTo>
                  <a:pt x="5040" y="4217"/>
                  <a:pt x="5104" y="4154"/>
                  <a:pt x="5144" y="4144"/>
                </a:cubicBezTo>
                <a:cubicBezTo>
                  <a:pt x="5198" y="4132"/>
                  <a:pt x="5231" y="4078"/>
                  <a:pt x="5219" y="4024"/>
                </a:cubicBezTo>
                <a:cubicBezTo>
                  <a:pt x="5207" y="3971"/>
                  <a:pt x="5153" y="3937"/>
                  <a:pt x="5099" y="3950"/>
                </a:cubicBezTo>
                <a:cubicBezTo>
                  <a:pt x="4976" y="3978"/>
                  <a:pt x="4829" y="4127"/>
                  <a:pt x="4810" y="4242"/>
                </a:cubicBezTo>
                <a:cubicBezTo>
                  <a:pt x="4740" y="4236"/>
                  <a:pt x="4675" y="4229"/>
                  <a:pt x="4612" y="4222"/>
                </a:cubicBezTo>
                <a:cubicBezTo>
                  <a:pt x="4635" y="4163"/>
                  <a:pt x="4688" y="4070"/>
                  <a:pt x="4807" y="4014"/>
                </a:cubicBezTo>
                <a:cubicBezTo>
                  <a:pt x="4857" y="3991"/>
                  <a:pt x="4879" y="3932"/>
                  <a:pt x="4856" y="3881"/>
                </a:cubicBezTo>
                <a:cubicBezTo>
                  <a:pt x="4832" y="3831"/>
                  <a:pt x="4773" y="3810"/>
                  <a:pt x="4723" y="3833"/>
                </a:cubicBezTo>
                <a:cubicBezTo>
                  <a:pt x="4514" y="3930"/>
                  <a:pt x="4438" y="4102"/>
                  <a:pt x="4412" y="4191"/>
                </a:cubicBezTo>
                <a:cubicBezTo>
                  <a:pt x="4170" y="4148"/>
                  <a:pt x="3989" y="4090"/>
                  <a:pt x="3834" y="4027"/>
                </a:cubicBezTo>
                <a:cubicBezTo>
                  <a:pt x="3919" y="3970"/>
                  <a:pt x="4011" y="3912"/>
                  <a:pt x="4110" y="3853"/>
                </a:cubicBezTo>
                <a:cubicBezTo>
                  <a:pt x="4299" y="3740"/>
                  <a:pt x="4489" y="3637"/>
                  <a:pt x="4680" y="3546"/>
                </a:cubicBezTo>
                <a:cubicBezTo>
                  <a:pt x="4697" y="3563"/>
                  <a:pt x="4717" y="3582"/>
                  <a:pt x="4741" y="3602"/>
                </a:cubicBezTo>
                <a:cubicBezTo>
                  <a:pt x="4811" y="3663"/>
                  <a:pt x="4926" y="3750"/>
                  <a:pt x="5081" y="3818"/>
                </a:cubicBezTo>
                <a:cubicBezTo>
                  <a:pt x="5094" y="3824"/>
                  <a:pt x="5108" y="3827"/>
                  <a:pt x="5122" y="3827"/>
                </a:cubicBezTo>
                <a:cubicBezTo>
                  <a:pt x="5160" y="3827"/>
                  <a:pt x="5197" y="3805"/>
                  <a:pt x="5213" y="3767"/>
                </a:cubicBezTo>
                <a:cubicBezTo>
                  <a:pt x="5235" y="3717"/>
                  <a:pt x="5213" y="3658"/>
                  <a:pt x="5162" y="3636"/>
                </a:cubicBezTo>
                <a:cubicBezTo>
                  <a:pt x="5039" y="3581"/>
                  <a:pt x="4943" y="3512"/>
                  <a:pt x="4878" y="3456"/>
                </a:cubicBezTo>
                <a:cubicBezTo>
                  <a:pt x="4983" y="3410"/>
                  <a:pt x="5089" y="3368"/>
                  <a:pt x="5194" y="3329"/>
                </a:cubicBezTo>
                <a:cubicBezTo>
                  <a:pt x="5263" y="3462"/>
                  <a:pt x="5423" y="3595"/>
                  <a:pt x="5647" y="3613"/>
                </a:cubicBezTo>
                <a:cubicBezTo>
                  <a:pt x="5649" y="3614"/>
                  <a:pt x="5652" y="3614"/>
                  <a:pt x="5655" y="3614"/>
                </a:cubicBezTo>
                <a:cubicBezTo>
                  <a:pt x="5707" y="3614"/>
                  <a:pt x="5750" y="3574"/>
                  <a:pt x="5755" y="3522"/>
                </a:cubicBezTo>
                <a:cubicBezTo>
                  <a:pt x="5759" y="3467"/>
                  <a:pt x="5718" y="3419"/>
                  <a:pt x="5663" y="3414"/>
                </a:cubicBezTo>
                <a:cubicBezTo>
                  <a:pt x="5518" y="3402"/>
                  <a:pt x="5429" y="3323"/>
                  <a:pt x="5387" y="3262"/>
                </a:cubicBezTo>
                <a:cubicBezTo>
                  <a:pt x="5624" y="3183"/>
                  <a:pt x="5862" y="3122"/>
                  <a:pt x="6100" y="3079"/>
                </a:cubicBezTo>
                <a:cubicBezTo>
                  <a:pt x="6154" y="3069"/>
                  <a:pt x="6190" y="3017"/>
                  <a:pt x="6180" y="2962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ak-leaf_272179">
            <a:extLst>
              <a:ext uri="{FF2B5EF4-FFF2-40B4-BE49-F238E27FC236}">
                <a16:creationId xmlns:a16="http://schemas.microsoft.com/office/drawing/2014/main" xmlns="" id="{232A2DE2-7B25-4CDE-AA15-2D6309A4F629}"/>
              </a:ext>
            </a:extLst>
          </p:cNvPr>
          <p:cNvSpPr/>
          <p:nvPr/>
        </p:nvSpPr>
        <p:spPr>
          <a:xfrm rot="1334825">
            <a:off x="10972694" y="5346503"/>
            <a:ext cx="210068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leaves-on-a-branch-diagonal-shape_49899">
            <a:extLst>
              <a:ext uri="{FF2B5EF4-FFF2-40B4-BE49-F238E27FC236}">
                <a16:creationId xmlns:a16="http://schemas.microsoft.com/office/drawing/2014/main" xmlns="" id="{D1DDC85B-440C-4C83-BD3F-2B9012849A45}"/>
              </a:ext>
            </a:extLst>
          </p:cNvPr>
          <p:cNvSpPr/>
          <p:nvPr/>
        </p:nvSpPr>
        <p:spPr>
          <a:xfrm>
            <a:off x="7088233" y="4484472"/>
            <a:ext cx="2326637" cy="2227201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93" h="6120">
                <a:moveTo>
                  <a:pt x="568" y="5608"/>
                </a:moveTo>
                <a:cubicBezTo>
                  <a:pt x="886" y="5247"/>
                  <a:pt x="1247" y="4838"/>
                  <a:pt x="1316" y="4769"/>
                </a:cubicBezTo>
                <a:lnTo>
                  <a:pt x="1345" y="4740"/>
                </a:lnTo>
                <a:lnTo>
                  <a:pt x="1345" y="4781"/>
                </a:lnTo>
                <a:cubicBezTo>
                  <a:pt x="1345" y="4808"/>
                  <a:pt x="1344" y="4837"/>
                  <a:pt x="1342" y="4865"/>
                </a:cubicBezTo>
                <a:cubicBezTo>
                  <a:pt x="1340" y="4917"/>
                  <a:pt x="1338" y="4966"/>
                  <a:pt x="1344" y="4998"/>
                </a:cubicBezTo>
                <a:cubicBezTo>
                  <a:pt x="1406" y="5377"/>
                  <a:pt x="1773" y="5809"/>
                  <a:pt x="2163" y="5959"/>
                </a:cubicBezTo>
                <a:cubicBezTo>
                  <a:pt x="2326" y="6022"/>
                  <a:pt x="2432" y="6012"/>
                  <a:pt x="2479" y="5927"/>
                </a:cubicBezTo>
                <a:cubicBezTo>
                  <a:pt x="2573" y="5755"/>
                  <a:pt x="2414" y="5327"/>
                  <a:pt x="2305" y="5155"/>
                </a:cubicBezTo>
                <a:cubicBezTo>
                  <a:pt x="2234" y="5043"/>
                  <a:pt x="2043" y="4771"/>
                  <a:pt x="1793" y="4671"/>
                </a:cubicBezTo>
                <a:cubicBezTo>
                  <a:pt x="1763" y="4658"/>
                  <a:pt x="1721" y="4653"/>
                  <a:pt x="1662" y="4653"/>
                </a:cubicBezTo>
                <a:cubicBezTo>
                  <a:pt x="1625" y="4653"/>
                  <a:pt x="1584" y="4655"/>
                  <a:pt x="1544" y="4657"/>
                </a:cubicBezTo>
                <a:cubicBezTo>
                  <a:pt x="1519" y="4659"/>
                  <a:pt x="1493" y="4660"/>
                  <a:pt x="1469" y="4661"/>
                </a:cubicBezTo>
                <a:lnTo>
                  <a:pt x="1424" y="4663"/>
                </a:lnTo>
                <a:lnTo>
                  <a:pt x="1456" y="4632"/>
                </a:lnTo>
                <a:cubicBezTo>
                  <a:pt x="1652" y="4443"/>
                  <a:pt x="1862" y="4247"/>
                  <a:pt x="2082" y="4051"/>
                </a:cubicBezTo>
                <a:lnTo>
                  <a:pt x="2103" y="4032"/>
                </a:lnTo>
                <a:lnTo>
                  <a:pt x="2110" y="4060"/>
                </a:lnTo>
                <a:cubicBezTo>
                  <a:pt x="2120" y="4104"/>
                  <a:pt x="2124" y="4155"/>
                  <a:pt x="2127" y="4209"/>
                </a:cubicBezTo>
                <a:cubicBezTo>
                  <a:pt x="2133" y="4290"/>
                  <a:pt x="2138" y="4374"/>
                  <a:pt x="2169" y="4431"/>
                </a:cubicBezTo>
                <a:cubicBezTo>
                  <a:pt x="2378" y="4818"/>
                  <a:pt x="2653" y="5096"/>
                  <a:pt x="3060" y="5334"/>
                </a:cubicBezTo>
                <a:cubicBezTo>
                  <a:pt x="3128" y="5373"/>
                  <a:pt x="3257" y="5439"/>
                  <a:pt x="3365" y="5439"/>
                </a:cubicBezTo>
                <a:cubicBezTo>
                  <a:pt x="3476" y="5439"/>
                  <a:pt x="3530" y="5370"/>
                  <a:pt x="3531" y="5229"/>
                </a:cubicBezTo>
                <a:cubicBezTo>
                  <a:pt x="3533" y="5006"/>
                  <a:pt x="3411" y="4819"/>
                  <a:pt x="3293" y="4639"/>
                </a:cubicBezTo>
                <a:cubicBezTo>
                  <a:pt x="3280" y="4619"/>
                  <a:pt x="3267" y="4600"/>
                  <a:pt x="3255" y="4580"/>
                </a:cubicBezTo>
                <a:cubicBezTo>
                  <a:pt x="3109" y="4332"/>
                  <a:pt x="2879" y="4123"/>
                  <a:pt x="2622" y="4006"/>
                </a:cubicBezTo>
                <a:cubicBezTo>
                  <a:pt x="2569" y="3981"/>
                  <a:pt x="2510" y="3970"/>
                  <a:pt x="2438" y="3970"/>
                </a:cubicBezTo>
                <a:cubicBezTo>
                  <a:pt x="2399" y="3970"/>
                  <a:pt x="2359" y="3973"/>
                  <a:pt x="2321" y="3976"/>
                </a:cubicBezTo>
                <a:cubicBezTo>
                  <a:pt x="2284" y="3979"/>
                  <a:pt x="2245" y="3983"/>
                  <a:pt x="2208" y="3983"/>
                </a:cubicBezTo>
                <a:lnTo>
                  <a:pt x="2159" y="3982"/>
                </a:lnTo>
                <a:lnTo>
                  <a:pt x="2193" y="3953"/>
                </a:lnTo>
                <a:cubicBezTo>
                  <a:pt x="2373" y="3793"/>
                  <a:pt x="2559" y="3634"/>
                  <a:pt x="2730" y="3493"/>
                </a:cubicBezTo>
                <a:lnTo>
                  <a:pt x="2741" y="3484"/>
                </a:lnTo>
                <a:lnTo>
                  <a:pt x="2844" y="3562"/>
                </a:lnTo>
                <a:lnTo>
                  <a:pt x="2846" y="3567"/>
                </a:lnTo>
                <a:cubicBezTo>
                  <a:pt x="2851" y="3587"/>
                  <a:pt x="2855" y="3606"/>
                  <a:pt x="2859" y="3623"/>
                </a:cubicBezTo>
                <a:cubicBezTo>
                  <a:pt x="2864" y="3645"/>
                  <a:pt x="2869" y="3664"/>
                  <a:pt x="2873" y="3675"/>
                </a:cubicBezTo>
                <a:cubicBezTo>
                  <a:pt x="2916" y="3791"/>
                  <a:pt x="2995" y="3886"/>
                  <a:pt x="3085" y="3990"/>
                </a:cubicBezTo>
                <a:cubicBezTo>
                  <a:pt x="3262" y="4192"/>
                  <a:pt x="3473" y="4419"/>
                  <a:pt x="3732" y="4563"/>
                </a:cubicBezTo>
                <a:cubicBezTo>
                  <a:pt x="3807" y="4604"/>
                  <a:pt x="4067" y="4740"/>
                  <a:pt x="4257" y="4740"/>
                </a:cubicBezTo>
                <a:cubicBezTo>
                  <a:pt x="4351" y="4740"/>
                  <a:pt x="4410" y="4707"/>
                  <a:pt x="4437" y="4639"/>
                </a:cubicBezTo>
                <a:cubicBezTo>
                  <a:pt x="4500" y="4480"/>
                  <a:pt x="4325" y="4203"/>
                  <a:pt x="3943" y="3860"/>
                </a:cubicBezTo>
                <a:cubicBezTo>
                  <a:pt x="3770" y="3704"/>
                  <a:pt x="3554" y="3511"/>
                  <a:pt x="3329" y="3437"/>
                </a:cubicBezTo>
                <a:cubicBezTo>
                  <a:pt x="3310" y="3431"/>
                  <a:pt x="3277" y="3428"/>
                  <a:pt x="3229" y="3428"/>
                </a:cubicBezTo>
                <a:cubicBezTo>
                  <a:pt x="3168" y="3428"/>
                  <a:pt x="3093" y="3432"/>
                  <a:pt x="3019" y="3437"/>
                </a:cubicBezTo>
                <a:cubicBezTo>
                  <a:pt x="2990" y="3439"/>
                  <a:pt x="2961" y="3440"/>
                  <a:pt x="2934" y="3442"/>
                </a:cubicBezTo>
                <a:lnTo>
                  <a:pt x="2928" y="3442"/>
                </a:lnTo>
                <a:lnTo>
                  <a:pt x="2857" y="3389"/>
                </a:lnTo>
                <a:lnTo>
                  <a:pt x="2874" y="3376"/>
                </a:lnTo>
                <a:cubicBezTo>
                  <a:pt x="2926" y="3333"/>
                  <a:pt x="2973" y="3296"/>
                  <a:pt x="3012" y="3266"/>
                </a:cubicBezTo>
                <a:cubicBezTo>
                  <a:pt x="3060" y="3229"/>
                  <a:pt x="3158" y="3158"/>
                  <a:pt x="3283" y="3070"/>
                </a:cubicBezTo>
                <a:cubicBezTo>
                  <a:pt x="3344" y="3026"/>
                  <a:pt x="3412" y="2977"/>
                  <a:pt x="3484" y="2926"/>
                </a:cubicBezTo>
                <a:lnTo>
                  <a:pt x="3494" y="2918"/>
                </a:lnTo>
                <a:lnTo>
                  <a:pt x="3591" y="2993"/>
                </a:lnTo>
                <a:lnTo>
                  <a:pt x="3592" y="2997"/>
                </a:lnTo>
                <a:cubicBezTo>
                  <a:pt x="3607" y="3026"/>
                  <a:pt x="3619" y="3058"/>
                  <a:pt x="3631" y="3089"/>
                </a:cubicBezTo>
                <a:cubicBezTo>
                  <a:pt x="3649" y="3134"/>
                  <a:pt x="3665" y="3177"/>
                  <a:pt x="3685" y="3205"/>
                </a:cubicBezTo>
                <a:cubicBezTo>
                  <a:pt x="3740" y="3283"/>
                  <a:pt x="3810" y="3357"/>
                  <a:pt x="3898" y="3433"/>
                </a:cubicBezTo>
                <a:cubicBezTo>
                  <a:pt x="4324" y="3819"/>
                  <a:pt x="4685" y="4015"/>
                  <a:pt x="4972" y="4015"/>
                </a:cubicBezTo>
                <a:cubicBezTo>
                  <a:pt x="5046" y="4015"/>
                  <a:pt x="5115" y="4001"/>
                  <a:pt x="5178" y="3975"/>
                </a:cubicBezTo>
                <a:cubicBezTo>
                  <a:pt x="5229" y="3954"/>
                  <a:pt x="5256" y="3922"/>
                  <a:pt x="5259" y="3878"/>
                </a:cubicBezTo>
                <a:cubicBezTo>
                  <a:pt x="5275" y="3646"/>
                  <a:pt x="4650" y="3160"/>
                  <a:pt x="4501" y="3073"/>
                </a:cubicBezTo>
                <a:lnTo>
                  <a:pt x="4475" y="3057"/>
                </a:lnTo>
                <a:cubicBezTo>
                  <a:pt x="4302" y="2956"/>
                  <a:pt x="4123" y="2852"/>
                  <a:pt x="3924" y="2822"/>
                </a:cubicBezTo>
                <a:cubicBezTo>
                  <a:pt x="3882" y="2815"/>
                  <a:pt x="3794" y="2837"/>
                  <a:pt x="3709" y="2857"/>
                </a:cubicBezTo>
                <a:lnTo>
                  <a:pt x="3665" y="2867"/>
                </a:lnTo>
                <a:lnTo>
                  <a:pt x="3617" y="2830"/>
                </a:lnTo>
                <a:lnTo>
                  <a:pt x="3635" y="2817"/>
                </a:lnTo>
                <a:cubicBezTo>
                  <a:pt x="3875" y="2643"/>
                  <a:pt x="4073" y="2493"/>
                  <a:pt x="4242" y="2359"/>
                </a:cubicBezTo>
                <a:lnTo>
                  <a:pt x="4252" y="2351"/>
                </a:lnTo>
                <a:lnTo>
                  <a:pt x="4268" y="2362"/>
                </a:lnTo>
                <a:cubicBezTo>
                  <a:pt x="4302" y="2397"/>
                  <a:pt x="4328" y="2448"/>
                  <a:pt x="4355" y="2502"/>
                </a:cubicBezTo>
                <a:cubicBezTo>
                  <a:pt x="4378" y="2546"/>
                  <a:pt x="4402" y="2593"/>
                  <a:pt x="4430" y="2628"/>
                </a:cubicBezTo>
                <a:cubicBezTo>
                  <a:pt x="4567" y="2800"/>
                  <a:pt x="4766" y="2948"/>
                  <a:pt x="5040" y="3082"/>
                </a:cubicBezTo>
                <a:cubicBezTo>
                  <a:pt x="5249" y="3185"/>
                  <a:pt x="5494" y="3291"/>
                  <a:pt x="5726" y="3291"/>
                </a:cubicBezTo>
                <a:cubicBezTo>
                  <a:pt x="5791" y="3291"/>
                  <a:pt x="5852" y="3282"/>
                  <a:pt x="5909" y="3266"/>
                </a:cubicBezTo>
                <a:cubicBezTo>
                  <a:pt x="5952" y="3251"/>
                  <a:pt x="5977" y="3228"/>
                  <a:pt x="5983" y="3196"/>
                </a:cubicBezTo>
                <a:cubicBezTo>
                  <a:pt x="6000" y="3111"/>
                  <a:pt x="5894" y="2965"/>
                  <a:pt x="5668" y="2763"/>
                </a:cubicBezTo>
                <a:lnTo>
                  <a:pt x="5655" y="2751"/>
                </a:lnTo>
                <a:cubicBezTo>
                  <a:pt x="5390" y="2513"/>
                  <a:pt x="5157" y="2375"/>
                  <a:pt x="4922" y="2319"/>
                </a:cubicBezTo>
                <a:cubicBezTo>
                  <a:pt x="4788" y="2286"/>
                  <a:pt x="4670" y="2270"/>
                  <a:pt x="4562" y="2270"/>
                </a:cubicBezTo>
                <a:lnTo>
                  <a:pt x="4545" y="2270"/>
                </a:lnTo>
                <a:cubicBezTo>
                  <a:pt x="4514" y="2271"/>
                  <a:pt x="4476" y="2281"/>
                  <a:pt x="4439" y="2292"/>
                </a:cubicBezTo>
                <a:lnTo>
                  <a:pt x="4431" y="2294"/>
                </a:lnTo>
                <a:lnTo>
                  <a:pt x="4373" y="2256"/>
                </a:lnTo>
                <a:lnTo>
                  <a:pt x="4389" y="2240"/>
                </a:lnTo>
                <a:cubicBezTo>
                  <a:pt x="4555" y="2103"/>
                  <a:pt x="4720" y="1953"/>
                  <a:pt x="4877" y="1795"/>
                </a:cubicBezTo>
                <a:lnTo>
                  <a:pt x="4888" y="1784"/>
                </a:lnTo>
                <a:lnTo>
                  <a:pt x="4900" y="1794"/>
                </a:lnTo>
                <a:cubicBezTo>
                  <a:pt x="4949" y="1834"/>
                  <a:pt x="5004" y="1895"/>
                  <a:pt x="5057" y="1954"/>
                </a:cubicBezTo>
                <a:cubicBezTo>
                  <a:pt x="5123" y="2027"/>
                  <a:pt x="5191" y="2103"/>
                  <a:pt x="5243" y="2132"/>
                </a:cubicBezTo>
                <a:cubicBezTo>
                  <a:pt x="5698" y="2393"/>
                  <a:pt x="5957" y="2448"/>
                  <a:pt x="6094" y="2448"/>
                </a:cubicBezTo>
                <a:cubicBezTo>
                  <a:pt x="6209" y="2448"/>
                  <a:pt x="6290" y="2410"/>
                  <a:pt x="6335" y="2335"/>
                </a:cubicBezTo>
                <a:cubicBezTo>
                  <a:pt x="6357" y="2042"/>
                  <a:pt x="5749" y="1808"/>
                  <a:pt x="5520" y="1720"/>
                </a:cubicBezTo>
                <a:lnTo>
                  <a:pt x="5493" y="1709"/>
                </a:lnTo>
                <a:cubicBezTo>
                  <a:pt x="5332" y="1648"/>
                  <a:pt x="5194" y="1626"/>
                  <a:pt x="5066" y="1644"/>
                </a:cubicBezTo>
                <a:lnTo>
                  <a:pt x="5019" y="1650"/>
                </a:lnTo>
                <a:lnTo>
                  <a:pt x="5052" y="1615"/>
                </a:lnTo>
                <a:cubicBezTo>
                  <a:pt x="5114" y="1549"/>
                  <a:pt x="5175" y="1481"/>
                  <a:pt x="5234" y="1414"/>
                </a:cubicBezTo>
                <a:lnTo>
                  <a:pt x="5241" y="1406"/>
                </a:lnTo>
                <a:lnTo>
                  <a:pt x="5252" y="1409"/>
                </a:lnTo>
                <a:cubicBezTo>
                  <a:pt x="5281" y="1417"/>
                  <a:pt x="5310" y="1425"/>
                  <a:pt x="5339" y="1434"/>
                </a:cubicBezTo>
                <a:cubicBezTo>
                  <a:pt x="5426" y="1461"/>
                  <a:pt x="5517" y="1488"/>
                  <a:pt x="5615" y="1495"/>
                </a:cubicBezTo>
                <a:cubicBezTo>
                  <a:pt x="5856" y="1512"/>
                  <a:pt x="6124" y="1406"/>
                  <a:pt x="6304" y="1228"/>
                </a:cubicBezTo>
                <a:cubicBezTo>
                  <a:pt x="6312" y="1220"/>
                  <a:pt x="6321" y="1212"/>
                  <a:pt x="6331" y="1202"/>
                </a:cubicBezTo>
                <a:cubicBezTo>
                  <a:pt x="6416" y="1120"/>
                  <a:pt x="6593" y="950"/>
                  <a:pt x="6590" y="828"/>
                </a:cubicBezTo>
                <a:cubicBezTo>
                  <a:pt x="6589" y="798"/>
                  <a:pt x="6576" y="773"/>
                  <a:pt x="6552" y="752"/>
                </a:cubicBezTo>
                <a:cubicBezTo>
                  <a:pt x="6477" y="688"/>
                  <a:pt x="6353" y="674"/>
                  <a:pt x="6263" y="674"/>
                </a:cubicBezTo>
                <a:cubicBezTo>
                  <a:pt x="6219" y="674"/>
                  <a:pt x="6173" y="677"/>
                  <a:pt x="6127" y="683"/>
                </a:cubicBezTo>
                <a:cubicBezTo>
                  <a:pt x="5962" y="705"/>
                  <a:pt x="5777" y="766"/>
                  <a:pt x="5607" y="857"/>
                </a:cubicBezTo>
                <a:cubicBezTo>
                  <a:pt x="5367" y="985"/>
                  <a:pt x="5182" y="1200"/>
                  <a:pt x="5004" y="1408"/>
                </a:cubicBezTo>
                <a:cubicBezTo>
                  <a:pt x="4942" y="1480"/>
                  <a:pt x="4878" y="1554"/>
                  <a:pt x="4813" y="1624"/>
                </a:cubicBezTo>
                <a:lnTo>
                  <a:pt x="4787" y="1652"/>
                </a:lnTo>
                <a:lnTo>
                  <a:pt x="4780" y="1555"/>
                </a:lnTo>
                <a:lnTo>
                  <a:pt x="4783" y="1551"/>
                </a:lnTo>
                <a:cubicBezTo>
                  <a:pt x="4798" y="1526"/>
                  <a:pt x="4816" y="1498"/>
                  <a:pt x="4834" y="1470"/>
                </a:cubicBezTo>
                <a:cubicBezTo>
                  <a:pt x="4895" y="1374"/>
                  <a:pt x="4971" y="1254"/>
                  <a:pt x="4981" y="1209"/>
                </a:cubicBezTo>
                <a:cubicBezTo>
                  <a:pt x="4985" y="1175"/>
                  <a:pt x="4990" y="1140"/>
                  <a:pt x="4994" y="1104"/>
                </a:cubicBezTo>
                <a:cubicBezTo>
                  <a:pt x="5015" y="942"/>
                  <a:pt x="5037" y="774"/>
                  <a:pt x="5032" y="609"/>
                </a:cubicBezTo>
                <a:cubicBezTo>
                  <a:pt x="5026" y="418"/>
                  <a:pt x="4880" y="0"/>
                  <a:pt x="4738" y="0"/>
                </a:cubicBezTo>
                <a:cubicBezTo>
                  <a:pt x="4683" y="0"/>
                  <a:pt x="4628" y="63"/>
                  <a:pt x="4578" y="182"/>
                </a:cubicBezTo>
                <a:cubicBezTo>
                  <a:pt x="4428" y="542"/>
                  <a:pt x="4420" y="1020"/>
                  <a:pt x="4560" y="1345"/>
                </a:cubicBezTo>
                <a:cubicBezTo>
                  <a:pt x="4582" y="1396"/>
                  <a:pt x="4605" y="1437"/>
                  <a:pt x="4626" y="1472"/>
                </a:cubicBezTo>
                <a:lnTo>
                  <a:pt x="4628" y="1476"/>
                </a:lnTo>
                <a:lnTo>
                  <a:pt x="4648" y="1769"/>
                </a:lnTo>
                <a:cubicBezTo>
                  <a:pt x="4650" y="1797"/>
                  <a:pt x="4613" y="1834"/>
                  <a:pt x="4545" y="1892"/>
                </a:cubicBezTo>
                <a:cubicBezTo>
                  <a:pt x="4537" y="1899"/>
                  <a:pt x="4530" y="1905"/>
                  <a:pt x="4527" y="1909"/>
                </a:cubicBezTo>
                <a:cubicBezTo>
                  <a:pt x="4429" y="2002"/>
                  <a:pt x="4334" y="2085"/>
                  <a:pt x="4238" y="2163"/>
                </a:cubicBezTo>
                <a:lnTo>
                  <a:pt x="4215" y="2182"/>
                </a:lnTo>
                <a:lnTo>
                  <a:pt x="4197" y="2064"/>
                </a:lnTo>
                <a:lnTo>
                  <a:pt x="4203" y="2058"/>
                </a:lnTo>
                <a:cubicBezTo>
                  <a:pt x="4216" y="2043"/>
                  <a:pt x="4231" y="2029"/>
                  <a:pt x="4245" y="2015"/>
                </a:cubicBezTo>
                <a:cubicBezTo>
                  <a:pt x="4275" y="1985"/>
                  <a:pt x="4303" y="1957"/>
                  <a:pt x="4315" y="1935"/>
                </a:cubicBezTo>
                <a:cubicBezTo>
                  <a:pt x="4361" y="1827"/>
                  <a:pt x="4387" y="1697"/>
                  <a:pt x="4393" y="1540"/>
                </a:cubicBezTo>
                <a:cubicBezTo>
                  <a:pt x="4404" y="1270"/>
                  <a:pt x="4371" y="1001"/>
                  <a:pt x="4298" y="761"/>
                </a:cubicBezTo>
                <a:lnTo>
                  <a:pt x="4291" y="739"/>
                </a:lnTo>
                <a:cubicBezTo>
                  <a:pt x="4252" y="610"/>
                  <a:pt x="4149" y="266"/>
                  <a:pt x="3984" y="266"/>
                </a:cubicBezTo>
                <a:cubicBezTo>
                  <a:pt x="3962" y="266"/>
                  <a:pt x="3940" y="271"/>
                  <a:pt x="3918" y="283"/>
                </a:cubicBezTo>
                <a:cubicBezTo>
                  <a:pt x="3768" y="427"/>
                  <a:pt x="3749" y="630"/>
                  <a:pt x="3742" y="826"/>
                </a:cubicBezTo>
                <a:cubicBezTo>
                  <a:pt x="3733" y="1122"/>
                  <a:pt x="3739" y="1466"/>
                  <a:pt x="3860" y="1774"/>
                </a:cubicBezTo>
                <a:cubicBezTo>
                  <a:pt x="3882" y="1831"/>
                  <a:pt x="3928" y="1890"/>
                  <a:pt x="3977" y="1952"/>
                </a:cubicBezTo>
                <a:cubicBezTo>
                  <a:pt x="4000" y="1982"/>
                  <a:pt x="4024" y="2012"/>
                  <a:pt x="4045" y="2042"/>
                </a:cubicBezTo>
                <a:lnTo>
                  <a:pt x="4048" y="2046"/>
                </a:lnTo>
                <a:lnTo>
                  <a:pt x="4084" y="2286"/>
                </a:lnTo>
                <a:lnTo>
                  <a:pt x="4076" y="2293"/>
                </a:lnTo>
                <a:cubicBezTo>
                  <a:pt x="3908" y="2424"/>
                  <a:pt x="3713" y="2569"/>
                  <a:pt x="3480" y="2737"/>
                </a:cubicBezTo>
                <a:lnTo>
                  <a:pt x="3454" y="2756"/>
                </a:lnTo>
                <a:lnTo>
                  <a:pt x="3452" y="2655"/>
                </a:lnTo>
                <a:lnTo>
                  <a:pt x="3456" y="2650"/>
                </a:lnTo>
                <a:cubicBezTo>
                  <a:pt x="3473" y="2632"/>
                  <a:pt x="3491" y="2614"/>
                  <a:pt x="3510" y="2596"/>
                </a:cubicBezTo>
                <a:cubicBezTo>
                  <a:pt x="3558" y="2547"/>
                  <a:pt x="3609" y="2497"/>
                  <a:pt x="3625" y="2451"/>
                </a:cubicBezTo>
                <a:cubicBezTo>
                  <a:pt x="3664" y="2341"/>
                  <a:pt x="3686" y="2217"/>
                  <a:pt x="3691" y="2071"/>
                </a:cubicBezTo>
                <a:cubicBezTo>
                  <a:pt x="3701" y="1798"/>
                  <a:pt x="3668" y="1541"/>
                  <a:pt x="3594" y="1326"/>
                </a:cubicBezTo>
                <a:cubicBezTo>
                  <a:pt x="3544" y="1182"/>
                  <a:pt x="3391" y="926"/>
                  <a:pt x="3261" y="926"/>
                </a:cubicBezTo>
                <a:cubicBezTo>
                  <a:pt x="3213" y="926"/>
                  <a:pt x="3170" y="963"/>
                  <a:pt x="3134" y="1037"/>
                </a:cubicBezTo>
                <a:cubicBezTo>
                  <a:pt x="3043" y="1227"/>
                  <a:pt x="3040" y="1445"/>
                  <a:pt x="3037" y="1656"/>
                </a:cubicBezTo>
                <a:cubicBezTo>
                  <a:pt x="3036" y="1695"/>
                  <a:pt x="3036" y="1733"/>
                  <a:pt x="3035" y="1771"/>
                </a:cubicBezTo>
                <a:cubicBezTo>
                  <a:pt x="3020" y="2022"/>
                  <a:pt x="3100" y="2467"/>
                  <a:pt x="3289" y="2652"/>
                </a:cubicBezTo>
                <a:cubicBezTo>
                  <a:pt x="3292" y="2654"/>
                  <a:pt x="3295" y="2657"/>
                  <a:pt x="3297" y="2660"/>
                </a:cubicBezTo>
                <a:lnTo>
                  <a:pt x="3305" y="2668"/>
                </a:lnTo>
                <a:lnTo>
                  <a:pt x="3311" y="2859"/>
                </a:lnTo>
                <a:lnTo>
                  <a:pt x="3193" y="2944"/>
                </a:lnTo>
                <a:cubicBezTo>
                  <a:pt x="3066" y="3034"/>
                  <a:pt x="2967" y="3105"/>
                  <a:pt x="2917" y="3144"/>
                </a:cubicBezTo>
                <a:cubicBezTo>
                  <a:pt x="2911" y="3148"/>
                  <a:pt x="2826" y="3216"/>
                  <a:pt x="2689" y="3329"/>
                </a:cubicBezTo>
                <a:lnTo>
                  <a:pt x="2662" y="3351"/>
                </a:lnTo>
                <a:lnTo>
                  <a:pt x="2660" y="3285"/>
                </a:lnTo>
                <a:lnTo>
                  <a:pt x="2665" y="3280"/>
                </a:lnTo>
                <a:cubicBezTo>
                  <a:pt x="2693" y="3253"/>
                  <a:pt x="2727" y="3227"/>
                  <a:pt x="2762" y="3199"/>
                </a:cubicBezTo>
                <a:cubicBezTo>
                  <a:pt x="2832" y="3145"/>
                  <a:pt x="2904" y="3090"/>
                  <a:pt x="2923" y="3029"/>
                </a:cubicBezTo>
                <a:cubicBezTo>
                  <a:pt x="2984" y="2832"/>
                  <a:pt x="2986" y="2586"/>
                  <a:pt x="2979" y="2348"/>
                </a:cubicBezTo>
                <a:cubicBezTo>
                  <a:pt x="2972" y="2131"/>
                  <a:pt x="2833" y="1593"/>
                  <a:pt x="2648" y="1593"/>
                </a:cubicBezTo>
                <a:cubicBezTo>
                  <a:pt x="2588" y="1593"/>
                  <a:pt x="2524" y="1649"/>
                  <a:pt x="2459" y="1759"/>
                </a:cubicBezTo>
                <a:cubicBezTo>
                  <a:pt x="2455" y="1765"/>
                  <a:pt x="2096" y="2406"/>
                  <a:pt x="2419" y="3050"/>
                </a:cubicBezTo>
                <a:cubicBezTo>
                  <a:pt x="2430" y="3072"/>
                  <a:pt x="2440" y="3092"/>
                  <a:pt x="2449" y="3111"/>
                </a:cubicBezTo>
                <a:cubicBezTo>
                  <a:pt x="2471" y="3156"/>
                  <a:pt x="2490" y="3194"/>
                  <a:pt x="2509" y="3226"/>
                </a:cubicBezTo>
                <a:lnTo>
                  <a:pt x="2512" y="3230"/>
                </a:lnTo>
                <a:lnTo>
                  <a:pt x="2519" y="3471"/>
                </a:lnTo>
                <a:lnTo>
                  <a:pt x="2513" y="3476"/>
                </a:lnTo>
                <a:cubicBezTo>
                  <a:pt x="2382" y="3586"/>
                  <a:pt x="2251" y="3699"/>
                  <a:pt x="2123" y="3811"/>
                </a:cubicBezTo>
                <a:cubicBezTo>
                  <a:pt x="2071" y="3847"/>
                  <a:pt x="2022" y="3879"/>
                  <a:pt x="1974" y="3909"/>
                </a:cubicBezTo>
                <a:lnTo>
                  <a:pt x="1945" y="3927"/>
                </a:lnTo>
                <a:lnTo>
                  <a:pt x="1948" y="3893"/>
                </a:lnTo>
                <a:cubicBezTo>
                  <a:pt x="1952" y="3860"/>
                  <a:pt x="1955" y="3827"/>
                  <a:pt x="1957" y="3794"/>
                </a:cubicBezTo>
                <a:lnTo>
                  <a:pt x="1957" y="3788"/>
                </a:lnTo>
                <a:lnTo>
                  <a:pt x="1962" y="3783"/>
                </a:lnTo>
                <a:cubicBezTo>
                  <a:pt x="1984" y="3761"/>
                  <a:pt x="2013" y="3738"/>
                  <a:pt x="2043" y="3713"/>
                </a:cubicBezTo>
                <a:cubicBezTo>
                  <a:pt x="2154" y="3621"/>
                  <a:pt x="2291" y="3506"/>
                  <a:pt x="2285" y="3372"/>
                </a:cubicBezTo>
                <a:cubicBezTo>
                  <a:pt x="2272" y="3123"/>
                  <a:pt x="2253" y="2858"/>
                  <a:pt x="2194" y="2607"/>
                </a:cubicBezTo>
                <a:cubicBezTo>
                  <a:pt x="2164" y="2481"/>
                  <a:pt x="2128" y="2351"/>
                  <a:pt x="2048" y="2263"/>
                </a:cubicBezTo>
                <a:cubicBezTo>
                  <a:pt x="1992" y="2203"/>
                  <a:pt x="1949" y="2160"/>
                  <a:pt x="1900" y="2160"/>
                </a:cubicBezTo>
                <a:cubicBezTo>
                  <a:pt x="1856" y="2160"/>
                  <a:pt x="1805" y="2194"/>
                  <a:pt x="1740" y="2267"/>
                </a:cubicBezTo>
                <a:cubicBezTo>
                  <a:pt x="1683" y="2331"/>
                  <a:pt x="1635" y="2418"/>
                  <a:pt x="1612" y="2476"/>
                </a:cubicBezTo>
                <a:cubicBezTo>
                  <a:pt x="1521" y="2712"/>
                  <a:pt x="1531" y="3137"/>
                  <a:pt x="1550" y="3306"/>
                </a:cubicBezTo>
                <a:cubicBezTo>
                  <a:pt x="1569" y="3475"/>
                  <a:pt x="1611" y="3599"/>
                  <a:pt x="1683" y="3696"/>
                </a:cubicBezTo>
                <a:cubicBezTo>
                  <a:pt x="1710" y="3732"/>
                  <a:pt x="1739" y="3752"/>
                  <a:pt x="1766" y="3771"/>
                </a:cubicBezTo>
                <a:cubicBezTo>
                  <a:pt x="1779" y="3780"/>
                  <a:pt x="1791" y="3789"/>
                  <a:pt x="1803" y="3799"/>
                </a:cubicBezTo>
                <a:lnTo>
                  <a:pt x="1809" y="3804"/>
                </a:lnTo>
                <a:lnTo>
                  <a:pt x="1808" y="3813"/>
                </a:lnTo>
                <a:cubicBezTo>
                  <a:pt x="1802" y="3910"/>
                  <a:pt x="1789" y="4001"/>
                  <a:pt x="1770" y="4091"/>
                </a:cubicBezTo>
                <a:lnTo>
                  <a:pt x="1770" y="4095"/>
                </a:lnTo>
                <a:lnTo>
                  <a:pt x="1766" y="4099"/>
                </a:lnTo>
                <a:cubicBezTo>
                  <a:pt x="1697" y="4174"/>
                  <a:pt x="1598" y="4250"/>
                  <a:pt x="1520" y="4311"/>
                </a:cubicBezTo>
                <a:cubicBezTo>
                  <a:pt x="1475" y="4346"/>
                  <a:pt x="1437" y="4376"/>
                  <a:pt x="1412" y="4398"/>
                </a:cubicBezTo>
                <a:lnTo>
                  <a:pt x="1356" y="4450"/>
                </a:lnTo>
                <a:lnTo>
                  <a:pt x="1385" y="4379"/>
                </a:lnTo>
                <a:cubicBezTo>
                  <a:pt x="1488" y="4124"/>
                  <a:pt x="1526" y="3567"/>
                  <a:pt x="1355" y="3241"/>
                </a:cubicBezTo>
                <a:cubicBezTo>
                  <a:pt x="1283" y="3106"/>
                  <a:pt x="1183" y="3023"/>
                  <a:pt x="1057" y="2994"/>
                </a:cubicBezTo>
                <a:cubicBezTo>
                  <a:pt x="972" y="2975"/>
                  <a:pt x="903" y="3002"/>
                  <a:pt x="849" y="3073"/>
                </a:cubicBezTo>
                <a:cubicBezTo>
                  <a:pt x="667" y="3318"/>
                  <a:pt x="724" y="3980"/>
                  <a:pt x="776" y="4154"/>
                </a:cubicBezTo>
                <a:cubicBezTo>
                  <a:pt x="804" y="4251"/>
                  <a:pt x="883" y="4327"/>
                  <a:pt x="959" y="4400"/>
                </a:cubicBezTo>
                <a:cubicBezTo>
                  <a:pt x="1041" y="4479"/>
                  <a:pt x="1119" y="4553"/>
                  <a:pt x="1120" y="4645"/>
                </a:cubicBezTo>
                <a:cubicBezTo>
                  <a:pt x="1121" y="4692"/>
                  <a:pt x="1090" y="4757"/>
                  <a:pt x="1025" y="4842"/>
                </a:cubicBezTo>
                <a:cubicBezTo>
                  <a:pt x="993" y="4875"/>
                  <a:pt x="699" y="5213"/>
                  <a:pt x="439" y="5512"/>
                </a:cubicBezTo>
                <a:cubicBezTo>
                  <a:pt x="241" y="5740"/>
                  <a:pt x="52" y="5957"/>
                  <a:pt x="0" y="6015"/>
                </a:cubicBezTo>
                <a:lnTo>
                  <a:pt x="115" y="6120"/>
                </a:lnTo>
                <a:cubicBezTo>
                  <a:pt x="176" y="6053"/>
                  <a:pt x="358" y="5846"/>
                  <a:pt x="568" y="5608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ak-leaf_272179">
            <a:extLst>
              <a:ext uri="{FF2B5EF4-FFF2-40B4-BE49-F238E27FC236}">
                <a16:creationId xmlns:a16="http://schemas.microsoft.com/office/drawing/2014/main" xmlns="" id="{B2E9C260-B78C-45B7-BEDB-448CCCA27824}"/>
              </a:ext>
            </a:extLst>
          </p:cNvPr>
          <p:cNvSpPr/>
          <p:nvPr/>
        </p:nvSpPr>
        <p:spPr>
          <a:xfrm rot="1334825">
            <a:off x="7998458" y="5407575"/>
            <a:ext cx="210068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lover_93711">
            <a:extLst>
              <a:ext uri="{FF2B5EF4-FFF2-40B4-BE49-F238E27FC236}">
                <a16:creationId xmlns:a16="http://schemas.microsoft.com/office/drawing/2014/main" xmlns="" id="{284F4301-EE9D-4D84-A557-BB93D23C3530}"/>
              </a:ext>
            </a:extLst>
          </p:cNvPr>
          <p:cNvSpPr/>
          <p:nvPr/>
        </p:nvSpPr>
        <p:spPr>
          <a:xfrm>
            <a:off x="10914668" y="5060423"/>
            <a:ext cx="1560022" cy="240296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298B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pine_112850">
            <a:extLst>
              <a:ext uri="{FF2B5EF4-FFF2-40B4-BE49-F238E27FC236}">
                <a16:creationId xmlns:a16="http://schemas.microsoft.com/office/drawing/2014/main" xmlns="" id="{F113B1C2-CAB4-4154-9A84-24A45AB6B0AE}"/>
              </a:ext>
            </a:extLst>
          </p:cNvPr>
          <p:cNvSpPr/>
          <p:nvPr/>
        </p:nvSpPr>
        <p:spPr>
          <a:xfrm>
            <a:off x="9976887" y="4991900"/>
            <a:ext cx="2178550" cy="240297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75" h="6177">
                <a:moveTo>
                  <a:pt x="5749" y="3257"/>
                </a:moveTo>
                <a:cubicBezTo>
                  <a:pt x="5723" y="3208"/>
                  <a:pt x="5662" y="3190"/>
                  <a:pt x="5614" y="3216"/>
                </a:cubicBezTo>
                <a:lnTo>
                  <a:pt x="4416" y="3861"/>
                </a:lnTo>
                <a:lnTo>
                  <a:pt x="5718" y="2960"/>
                </a:lnTo>
                <a:cubicBezTo>
                  <a:pt x="5763" y="2928"/>
                  <a:pt x="5775" y="2866"/>
                  <a:pt x="5743" y="2820"/>
                </a:cubicBezTo>
                <a:cubicBezTo>
                  <a:pt x="5712" y="2775"/>
                  <a:pt x="5649" y="2764"/>
                  <a:pt x="5604" y="2795"/>
                </a:cubicBezTo>
                <a:lnTo>
                  <a:pt x="3452" y="4285"/>
                </a:lnTo>
                <a:lnTo>
                  <a:pt x="5311" y="2089"/>
                </a:lnTo>
                <a:cubicBezTo>
                  <a:pt x="5346" y="2046"/>
                  <a:pt x="5341" y="1983"/>
                  <a:pt x="5299" y="1948"/>
                </a:cubicBezTo>
                <a:cubicBezTo>
                  <a:pt x="5257" y="1912"/>
                  <a:pt x="5194" y="1917"/>
                  <a:pt x="5158" y="1959"/>
                </a:cubicBezTo>
                <a:lnTo>
                  <a:pt x="3809" y="3554"/>
                </a:lnTo>
                <a:lnTo>
                  <a:pt x="5105" y="1545"/>
                </a:lnTo>
                <a:cubicBezTo>
                  <a:pt x="5135" y="1499"/>
                  <a:pt x="5122" y="1437"/>
                  <a:pt x="5075" y="1407"/>
                </a:cubicBezTo>
                <a:cubicBezTo>
                  <a:pt x="5029" y="1377"/>
                  <a:pt x="4967" y="1390"/>
                  <a:pt x="4937" y="1436"/>
                </a:cubicBezTo>
                <a:lnTo>
                  <a:pt x="3491" y="3678"/>
                </a:lnTo>
                <a:lnTo>
                  <a:pt x="4579" y="1211"/>
                </a:lnTo>
                <a:cubicBezTo>
                  <a:pt x="4601" y="1161"/>
                  <a:pt x="4579" y="1101"/>
                  <a:pt x="4528" y="1079"/>
                </a:cubicBezTo>
                <a:cubicBezTo>
                  <a:pt x="4478" y="1057"/>
                  <a:pt x="4418" y="1080"/>
                  <a:pt x="4396" y="1130"/>
                </a:cubicBezTo>
                <a:lnTo>
                  <a:pt x="3736" y="2627"/>
                </a:lnTo>
                <a:lnTo>
                  <a:pt x="4369" y="776"/>
                </a:lnTo>
                <a:cubicBezTo>
                  <a:pt x="4387" y="724"/>
                  <a:pt x="4359" y="667"/>
                  <a:pt x="4307" y="649"/>
                </a:cubicBezTo>
                <a:cubicBezTo>
                  <a:pt x="4254" y="631"/>
                  <a:pt x="4198" y="659"/>
                  <a:pt x="4180" y="712"/>
                </a:cubicBezTo>
                <a:lnTo>
                  <a:pt x="3250" y="3429"/>
                </a:lnTo>
                <a:lnTo>
                  <a:pt x="3839" y="336"/>
                </a:lnTo>
                <a:cubicBezTo>
                  <a:pt x="3850" y="282"/>
                  <a:pt x="3814" y="229"/>
                  <a:pt x="3760" y="219"/>
                </a:cubicBezTo>
                <a:cubicBezTo>
                  <a:pt x="3705" y="209"/>
                  <a:pt x="3653" y="244"/>
                  <a:pt x="3643" y="299"/>
                </a:cubicBezTo>
                <a:lnTo>
                  <a:pt x="3101" y="3145"/>
                </a:lnTo>
                <a:lnTo>
                  <a:pt x="3307" y="111"/>
                </a:lnTo>
                <a:cubicBezTo>
                  <a:pt x="3311" y="56"/>
                  <a:pt x="3270" y="8"/>
                  <a:pt x="3215" y="4"/>
                </a:cubicBezTo>
                <a:cubicBezTo>
                  <a:pt x="3159" y="0"/>
                  <a:pt x="3112" y="42"/>
                  <a:pt x="3108" y="97"/>
                </a:cubicBezTo>
                <a:lnTo>
                  <a:pt x="2888" y="3327"/>
                </a:lnTo>
                <a:lnTo>
                  <a:pt x="2667" y="97"/>
                </a:lnTo>
                <a:cubicBezTo>
                  <a:pt x="2664" y="42"/>
                  <a:pt x="2616" y="0"/>
                  <a:pt x="2561" y="4"/>
                </a:cubicBezTo>
                <a:cubicBezTo>
                  <a:pt x="2506" y="8"/>
                  <a:pt x="2464" y="56"/>
                  <a:pt x="2468" y="111"/>
                </a:cubicBezTo>
                <a:lnTo>
                  <a:pt x="2675" y="3145"/>
                </a:lnTo>
                <a:lnTo>
                  <a:pt x="2133" y="299"/>
                </a:lnTo>
                <a:cubicBezTo>
                  <a:pt x="2122" y="244"/>
                  <a:pt x="2070" y="209"/>
                  <a:pt x="2016" y="219"/>
                </a:cubicBezTo>
                <a:cubicBezTo>
                  <a:pt x="1961" y="229"/>
                  <a:pt x="1926" y="282"/>
                  <a:pt x="1936" y="336"/>
                </a:cubicBezTo>
                <a:lnTo>
                  <a:pt x="2525" y="3429"/>
                </a:lnTo>
                <a:lnTo>
                  <a:pt x="1596" y="712"/>
                </a:lnTo>
                <a:cubicBezTo>
                  <a:pt x="1578" y="659"/>
                  <a:pt x="1521" y="632"/>
                  <a:pt x="1469" y="649"/>
                </a:cubicBezTo>
                <a:cubicBezTo>
                  <a:pt x="1416" y="667"/>
                  <a:pt x="1389" y="724"/>
                  <a:pt x="1406" y="776"/>
                </a:cubicBezTo>
                <a:lnTo>
                  <a:pt x="2040" y="2627"/>
                </a:lnTo>
                <a:lnTo>
                  <a:pt x="1379" y="1130"/>
                </a:lnTo>
                <a:cubicBezTo>
                  <a:pt x="1357" y="1080"/>
                  <a:pt x="1298" y="1057"/>
                  <a:pt x="1247" y="1079"/>
                </a:cubicBezTo>
                <a:cubicBezTo>
                  <a:pt x="1197" y="1101"/>
                  <a:pt x="1174" y="1161"/>
                  <a:pt x="1196" y="1211"/>
                </a:cubicBezTo>
                <a:lnTo>
                  <a:pt x="2285" y="3678"/>
                </a:lnTo>
                <a:lnTo>
                  <a:pt x="838" y="1436"/>
                </a:lnTo>
                <a:cubicBezTo>
                  <a:pt x="808" y="1390"/>
                  <a:pt x="747" y="1377"/>
                  <a:pt x="700" y="1407"/>
                </a:cubicBezTo>
                <a:cubicBezTo>
                  <a:pt x="654" y="1437"/>
                  <a:pt x="640" y="1499"/>
                  <a:pt x="670" y="1545"/>
                </a:cubicBezTo>
                <a:lnTo>
                  <a:pt x="1966" y="3554"/>
                </a:lnTo>
                <a:lnTo>
                  <a:pt x="617" y="1959"/>
                </a:lnTo>
                <a:cubicBezTo>
                  <a:pt x="582" y="1917"/>
                  <a:pt x="519" y="1912"/>
                  <a:pt x="476" y="1948"/>
                </a:cubicBezTo>
                <a:cubicBezTo>
                  <a:pt x="434" y="1983"/>
                  <a:pt x="429" y="2046"/>
                  <a:pt x="465" y="2089"/>
                </a:cubicBezTo>
                <a:lnTo>
                  <a:pt x="2323" y="4285"/>
                </a:lnTo>
                <a:lnTo>
                  <a:pt x="171" y="2795"/>
                </a:lnTo>
                <a:cubicBezTo>
                  <a:pt x="126" y="2764"/>
                  <a:pt x="64" y="2775"/>
                  <a:pt x="32" y="2820"/>
                </a:cubicBezTo>
                <a:cubicBezTo>
                  <a:pt x="1" y="2866"/>
                  <a:pt x="12" y="2928"/>
                  <a:pt x="57" y="2960"/>
                </a:cubicBezTo>
                <a:lnTo>
                  <a:pt x="1359" y="3861"/>
                </a:lnTo>
                <a:lnTo>
                  <a:pt x="162" y="3216"/>
                </a:lnTo>
                <a:cubicBezTo>
                  <a:pt x="113" y="3190"/>
                  <a:pt x="52" y="3208"/>
                  <a:pt x="26" y="3257"/>
                </a:cubicBezTo>
                <a:cubicBezTo>
                  <a:pt x="0" y="3305"/>
                  <a:pt x="18" y="3366"/>
                  <a:pt x="67" y="3392"/>
                </a:cubicBezTo>
                <a:lnTo>
                  <a:pt x="2788" y="4857"/>
                </a:lnTo>
                <a:lnTo>
                  <a:pt x="2788" y="6077"/>
                </a:lnTo>
                <a:cubicBezTo>
                  <a:pt x="2788" y="6133"/>
                  <a:pt x="2832" y="6177"/>
                  <a:pt x="2888" y="6177"/>
                </a:cubicBezTo>
                <a:cubicBezTo>
                  <a:pt x="2943" y="6177"/>
                  <a:pt x="2988" y="6133"/>
                  <a:pt x="2988" y="6077"/>
                </a:cubicBezTo>
                <a:lnTo>
                  <a:pt x="2988" y="4857"/>
                </a:lnTo>
                <a:lnTo>
                  <a:pt x="5708" y="3392"/>
                </a:lnTo>
                <a:cubicBezTo>
                  <a:pt x="5757" y="3366"/>
                  <a:pt x="5775" y="3305"/>
                  <a:pt x="5749" y="3257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leaves-on-a-branch-diagonal-shape_49899">
            <a:extLst>
              <a:ext uri="{FF2B5EF4-FFF2-40B4-BE49-F238E27FC236}">
                <a16:creationId xmlns:a16="http://schemas.microsoft.com/office/drawing/2014/main" xmlns="" id="{23D0F58B-E8C3-45F1-B0F0-8AC8244ABAC6}"/>
              </a:ext>
            </a:extLst>
          </p:cNvPr>
          <p:cNvSpPr/>
          <p:nvPr/>
        </p:nvSpPr>
        <p:spPr>
          <a:xfrm rot="21050627">
            <a:off x="8831042" y="5162908"/>
            <a:ext cx="2326637" cy="2227201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93" h="6120">
                <a:moveTo>
                  <a:pt x="568" y="5608"/>
                </a:moveTo>
                <a:cubicBezTo>
                  <a:pt x="886" y="5247"/>
                  <a:pt x="1247" y="4838"/>
                  <a:pt x="1316" y="4769"/>
                </a:cubicBezTo>
                <a:lnTo>
                  <a:pt x="1345" y="4740"/>
                </a:lnTo>
                <a:lnTo>
                  <a:pt x="1345" y="4781"/>
                </a:lnTo>
                <a:cubicBezTo>
                  <a:pt x="1345" y="4808"/>
                  <a:pt x="1344" y="4837"/>
                  <a:pt x="1342" y="4865"/>
                </a:cubicBezTo>
                <a:cubicBezTo>
                  <a:pt x="1340" y="4917"/>
                  <a:pt x="1338" y="4966"/>
                  <a:pt x="1344" y="4998"/>
                </a:cubicBezTo>
                <a:cubicBezTo>
                  <a:pt x="1406" y="5377"/>
                  <a:pt x="1773" y="5809"/>
                  <a:pt x="2163" y="5959"/>
                </a:cubicBezTo>
                <a:cubicBezTo>
                  <a:pt x="2326" y="6022"/>
                  <a:pt x="2432" y="6012"/>
                  <a:pt x="2479" y="5927"/>
                </a:cubicBezTo>
                <a:cubicBezTo>
                  <a:pt x="2573" y="5755"/>
                  <a:pt x="2414" y="5327"/>
                  <a:pt x="2305" y="5155"/>
                </a:cubicBezTo>
                <a:cubicBezTo>
                  <a:pt x="2234" y="5043"/>
                  <a:pt x="2043" y="4771"/>
                  <a:pt x="1793" y="4671"/>
                </a:cubicBezTo>
                <a:cubicBezTo>
                  <a:pt x="1763" y="4658"/>
                  <a:pt x="1721" y="4653"/>
                  <a:pt x="1662" y="4653"/>
                </a:cubicBezTo>
                <a:cubicBezTo>
                  <a:pt x="1625" y="4653"/>
                  <a:pt x="1584" y="4655"/>
                  <a:pt x="1544" y="4657"/>
                </a:cubicBezTo>
                <a:cubicBezTo>
                  <a:pt x="1519" y="4659"/>
                  <a:pt x="1493" y="4660"/>
                  <a:pt x="1469" y="4661"/>
                </a:cubicBezTo>
                <a:lnTo>
                  <a:pt x="1424" y="4663"/>
                </a:lnTo>
                <a:lnTo>
                  <a:pt x="1456" y="4632"/>
                </a:lnTo>
                <a:cubicBezTo>
                  <a:pt x="1652" y="4443"/>
                  <a:pt x="1862" y="4247"/>
                  <a:pt x="2082" y="4051"/>
                </a:cubicBezTo>
                <a:lnTo>
                  <a:pt x="2103" y="4032"/>
                </a:lnTo>
                <a:lnTo>
                  <a:pt x="2110" y="4060"/>
                </a:lnTo>
                <a:cubicBezTo>
                  <a:pt x="2120" y="4104"/>
                  <a:pt x="2124" y="4155"/>
                  <a:pt x="2127" y="4209"/>
                </a:cubicBezTo>
                <a:cubicBezTo>
                  <a:pt x="2133" y="4290"/>
                  <a:pt x="2138" y="4374"/>
                  <a:pt x="2169" y="4431"/>
                </a:cubicBezTo>
                <a:cubicBezTo>
                  <a:pt x="2378" y="4818"/>
                  <a:pt x="2653" y="5096"/>
                  <a:pt x="3060" y="5334"/>
                </a:cubicBezTo>
                <a:cubicBezTo>
                  <a:pt x="3128" y="5373"/>
                  <a:pt x="3257" y="5439"/>
                  <a:pt x="3365" y="5439"/>
                </a:cubicBezTo>
                <a:cubicBezTo>
                  <a:pt x="3476" y="5439"/>
                  <a:pt x="3530" y="5370"/>
                  <a:pt x="3531" y="5229"/>
                </a:cubicBezTo>
                <a:cubicBezTo>
                  <a:pt x="3533" y="5006"/>
                  <a:pt x="3411" y="4819"/>
                  <a:pt x="3293" y="4639"/>
                </a:cubicBezTo>
                <a:cubicBezTo>
                  <a:pt x="3280" y="4619"/>
                  <a:pt x="3267" y="4600"/>
                  <a:pt x="3255" y="4580"/>
                </a:cubicBezTo>
                <a:cubicBezTo>
                  <a:pt x="3109" y="4332"/>
                  <a:pt x="2879" y="4123"/>
                  <a:pt x="2622" y="4006"/>
                </a:cubicBezTo>
                <a:cubicBezTo>
                  <a:pt x="2569" y="3981"/>
                  <a:pt x="2510" y="3970"/>
                  <a:pt x="2438" y="3970"/>
                </a:cubicBezTo>
                <a:cubicBezTo>
                  <a:pt x="2399" y="3970"/>
                  <a:pt x="2359" y="3973"/>
                  <a:pt x="2321" y="3976"/>
                </a:cubicBezTo>
                <a:cubicBezTo>
                  <a:pt x="2284" y="3979"/>
                  <a:pt x="2245" y="3983"/>
                  <a:pt x="2208" y="3983"/>
                </a:cubicBezTo>
                <a:lnTo>
                  <a:pt x="2159" y="3982"/>
                </a:lnTo>
                <a:lnTo>
                  <a:pt x="2193" y="3953"/>
                </a:lnTo>
                <a:cubicBezTo>
                  <a:pt x="2373" y="3793"/>
                  <a:pt x="2559" y="3634"/>
                  <a:pt x="2730" y="3493"/>
                </a:cubicBezTo>
                <a:lnTo>
                  <a:pt x="2741" y="3484"/>
                </a:lnTo>
                <a:lnTo>
                  <a:pt x="2844" y="3562"/>
                </a:lnTo>
                <a:lnTo>
                  <a:pt x="2846" y="3567"/>
                </a:lnTo>
                <a:cubicBezTo>
                  <a:pt x="2851" y="3587"/>
                  <a:pt x="2855" y="3606"/>
                  <a:pt x="2859" y="3623"/>
                </a:cubicBezTo>
                <a:cubicBezTo>
                  <a:pt x="2864" y="3645"/>
                  <a:pt x="2869" y="3664"/>
                  <a:pt x="2873" y="3675"/>
                </a:cubicBezTo>
                <a:cubicBezTo>
                  <a:pt x="2916" y="3791"/>
                  <a:pt x="2995" y="3886"/>
                  <a:pt x="3085" y="3990"/>
                </a:cubicBezTo>
                <a:cubicBezTo>
                  <a:pt x="3262" y="4192"/>
                  <a:pt x="3473" y="4419"/>
                  <a:pt x="3732" y="4563"/>
                </a:cubicBezTo>
                <a:cubicBezTo>
                  <a:pt x="3807" y="4604"/>
                  <a:pt x="4067" y="4740"/>
                  <a:pt x="4257" y="4740"/>
                </a:cubicBezTo>
                <a:cubicBezTo>
                  <a:pt x="4351" y="4740"/>
                  <a:pt x="4410" y="4707"/>
                  <a:pt x="4437" y="4639"/>
                </a:cubicBezTo>
                <a:cubicBezTo>
                  <a:pt x="4500" y="4480"/>
                  <a:pt x="4325" y="4203"/>
                  <a:pt x="3943" y="3860"/>
                </a:cubicBezTo>
                <a:cubicBezTo>
                  <a:pt x="3770" y="3704"/>
                  <a:pt x="3554" y="3511"/>
                  <a:pt x="3329" y="3437"/>
                </a:cubicBezTo>
                <a:cubicBezTo>
                  <a:pt x="3310" y="3431"/>
                  <a:pt x="3277" y="3428"/>
                  <a:pt x="3229" y="3428"/>
                </a:cubicBezTo>
                <a:cubicBezTo>
                  <a:pt x="3168" y="3428"/>
                  <a:pt x="3093" y="3432"/>
                  <a:pt x="3019" y="3437"/>
                </a:cubicBezTo>
                <a:cubicBezTo>
                  <a:pt x="2990" y="3439"/>
                  <a:pt x="2961" y="3440"/>
                  <a:pt x="2934" y="3442"/>
                </a:cubicBezTo>
                <a:lnTo>
                  <a:pt x="2928" y="3442"/>
                </a:lnTo>
                <a:lnTo>
                  <a:pt x="2857" y="3389"/>
                </a:lnTo>
                <a:lnTo>
                  <a:pt x="2874" y="3376"/>
                </a:lnTo>
                <a:cubicBezTo>
                  <a:pt x="2926" y="3333"/>
                  <a:pt x="2973" y="3296"/>
                  <a:pt x="3012" y="3266"/>
                </a:cubicBezTo>
                <a:cubicBezTo>
                  <a:pt x="3060" y="3229"/>
                  <a:pt x="3158" y="3158"/>
                  <a:pt x="3283" y="3070"/>
                </a:cubicBezTo>
                <a:cubicBezTo>
                  <a:pt x="3344" y="3026"/>
                  <a:pt x="3412" y="2977"/>
                  <a:pt x="3484" y="2926"/>
                </a:cubicBezTo>
                <a:lnTo>
                  <a:pt x="3494" y="2918"/>
                </a:lnTo>
                <a:lnTo>
                  <a:pt x="3591" y="2993"/>
                </a:lnTo>
                <a:lnTo>
                  <a:pt x="3592" y="2997"/>
                </a:lnTo>
                <a:cubicBezTo>
                  <a:pt x="3607" y="3026"/>
                  <a:pt x="3619" y="3058"/>
                  <a:pt x="3631" y="3089"/>
                </a:cubicBezTo>
                <a:cubicBezTo>
                  <a:pt x="3649" y="3134"/>
                  <a:pt x="3665" y="3177"/>
                  <a:pt x="3685" y="3205"/>
                </a:cubicBezTo>
                <a:cubicBezTo>
                  <a:pt x="3740" y="3283"/>
                  <a:pt x="3810" y="3357"/>
                  <a:pt x="3898" y="3433"/>
                </a:cubicBezTo>
                <a:cubicBezTo>
                  <a:pt x="4324" y="3819"/>
                  <a:pt x="4685" y="4015"/>
                  <a:pt x="4972" y="4015"/>
                </a:cubicBezTo>
                <a:cubicBezTo>
                  <a:pt x="5046" y="4015"/>
                  <a:pt x="5115" y="4001"/>
                  <a:pt x="5178" y="3975"/>
                </a:cubicBezTo>
                <a:cubicBezTo>
                  <a:pt x="5229" y="3954"/>
                  <a:pt x="5256" y="3922"/>
                  <a:pt x="5259" y="3878"/>
                </a:cubicBezTo>
                <a:cubicBezTo>
                  <a:pt x="5275" y="3646"/>
                  <a:pt x="4650" y="3160"/>
                  <a:pt x="4501" y="3073"/>
                </a:cubicBezTo>
                <a:lnTo>
                  <a:pt x="4475" y="3057"/>
                </a:lnTo>
                <a:cubicBezTo>
                  <a:pt x="4302" y="2956"/>
                  <a:pt x="4123" y="2852"/>
                  <a:pt x="3924" y="2822"/>
                </a:cubicBezTo>
                <a:cubicBezTo>
                  <a:pt x="3882" y="2815"/>
                  <a:pt x="3794" y="2837"/>
                  <a:pt x="3709" y="2857"/>
                </a:cubicBezTo>
                <a:lnTo>
                  <a:pt x="3665" y="2867"/>
                </a:lnTo>
                <a:lnTo>
                  <a:pt x="3617" y="2830"/>
                </a:lnTo>
                <a:lnTo>
                  <a:pt x="3635" y="2817"/>
                </a:lnTo>
                <a:cubicBezTo>
                  <a:pt x="3875" y="2643"/>
                  <a:pt x="4073" y="2493"/>
                  <a:pt x="4242" y="2359"/>
                </a:cubicBezTo>
                <a:lnTo>
                  <a:pt x="4252" y="2351"/>
                </a:lnTo>
                <a:lnTo>
                  <a:pt x="4268" y="2362"/>
                </a:lnTo>
                <a:cubicBezTo>
                  <a:pt x="4302" y="2397"/>
                  <a:pt x="4328" y="2448"/>
                  <a:pt x="4355" y="2502"/>
                </a:cubicBezTo>
                <a:cubicBezTo>
                  <a:pt x="4378" y="2546"/>
                  <a:pt x="4402" y="2593"/>
                  <a:pt x="4430" y="2628"/>
                </a:cubicBezTo>
                <a:cubicBezTo>
                  <a:pt x="4567" y="2800"/>
                  <a:pt x="4766" y="2948"/>
                  <a:pt x="5040" y="3082"/>
                </a:cubicBezTo>
                <a:cubicBezTo>
                  <a:pt x="5249" y="3185"/>
                  <a:pt x="5494" y="3291"/>
                  <a:pt x="5726" y="3291"/>
                </a:cubicBezTo>
                <a:cubicBezTo>
                  <a:pt x="5791" y="3291"/>
                  <a:pt x="5852" y="3282"/>
                  <a:pt x="5909" y="3266"/>
                </a:cubicBezTo>
                <a:cubicBezTo>
                  <a:pt x="5952" y="3251"/>
                  <a:pt x="5977" y="3228"/>
                  <a:pt x="5983" y="3196"/>
                </a:cubicBezTo>
                <a:cubicBezTo>
                  <a:pt x="6000" y="3111"/>
                  <a:pt x="5894" y="2965"/>
                  <a:pt x="5668" y="2763"/>
                </a:cubicBezTo>
                <a:lnTo>
                  <a:pt x="5655" y="2751"/>
                </a:lnTo>
                <a:cubicBezTo>
                  <a:pt x="5390" y="2513"/>
                  <a:pt x="5157" y="2375"/>
                  <a:pt x="4922" y="2319"/>
                </a:cubicBezTo>
                <a:cubicBezTo>
                  <a:pt x="4788" y="2286"/>
                  <a:pt x="4670" y="2270"/>
                  <a:pt x="4562" y="2270"/>
                </a:cubicBezTo>
                <a:lnTo>
                  <a:pt x="4545" y="2270"/>
                </a:lnTo>
                <a:cubicBezTo>
                  <a:pt x="4514" y="2271"/>
                  <a:pt x="4476" y="2281"/>
                  <a:pt x="4439" y="2292"/>
                </a:cubicBezTo>
                <a:lnTo>
                  <a:pt x="4431" y="2294"/>
                </a:lnTo>
                <a:lnTo>
                  <a:pt x="4373" y="2256"/>
                </a:lnTo>
                <a:lnTo>
                  <a:pt x="4389" y="2240"/>
                </a:lnTo>
                <a:cubicBezTo>
                  <a:pt x="4555" y="2103"/>
                  <a:pt x="4720" y="1953"/>
                  <a:pt x="4877" y="1795"/>
                </a:cubicBezTo>
                <a:lnTo>
                  <a:pt x="4888" y="1784"/>
                </a:lnTo>
                <a:lnTo>
                  <a:pt x="4900" y="1794"/>
                </a:lnTo>
                <a:cubicBezTo>
                  <a:pt x="4949" y="1834"/>
                  <a:pt x="5004" y="1895"/>
                  <a:pt x="5057" y="1954"/>
                </a:cubicBezTo>
                <a:cubicBezTo>
                  <a:pt x="5123" y="2027"/>
                  <a:pt x="5191" y="2103"/>
                  <a:pt x="5243" y="2132"/>
                </a:cubicBezTo>
                <a:cubicBezTo>
                  <a:pt x="5698" y="2393"/>
                  <a:pt x="5957" y="2448"/>
                  <a:pt x="6094" y="2448"/>
                </a:cubicBezTo>
                <a:cubicBezTo>
                  <a:pt x="6209" y="2448"/>
                  <a:pt x="6290" y="2410"/>
                  <a:pt x="6335" y="2335"/>
                </a:cubicBezTo>
                <a:cubicBezTo>
                  <a:pt x="6357" y="2042"/>
                  <a:pt x="5749" y="1808"/>
                  <a:pt x="5520" y="1720"/>
                </a:cubicBezTo>
                <a:lnTo>
                  <a:pt x="5493" y="1709"/>
                </a:lnTo>
                <a:cubicBezTo>
                  <a:pt x="5332" y="1648"/>
                  <a:pt x="5194" y="1626"/>
                  <a:pt x="5066" y="1644"/>
                </a:cubicBezTo>
                <a:lnTo>
                  <a:pt x="5019" y="1650"/>
                </a:lnTo>
                <a:lnTo>
                  <a:pt x="5052" y="1615"/>
                </a:lnTo>
                <a:cubicBezTo>
                  <a:pt x="5114" y="1549"/>
                  <a:pt x="5175" y="1481"/>
                  <a:pt x="5234" y="1414"/>
                </a:cubicBezTo>
                <a:lnTo>
                  <a:pt x="5241" y="1406"/>
                </a:lnTo>
                <a:lnTo>
                  <a:pt x="5252" y="1409"/>
                </a:lnTo>
                <a:cubicBezTo>
                  <a:pt x="5281" y="1417"/>
                  <a:pt x="5310" y="1425"/>
                  <a:pt x="5339" y="1434"/>
                </a:cubicBezTo>
                <a:cubicBezTo>
                  <a:pt x="5426" y="1461"/>
                  <a:pt x="5517" y="1488"/>
                  <a:pt x="5615" y="1495"/>
                </a:cubicBezTo>
                <a:cubicBezTo>
                  <a:pt x="5856" y="1512"/>
                  <a:pt x="6124" y="1406"/>
                  <a:pt x="6304" y="1228"/>
                </a:cubicBezTo>
                <a:cubicBezTo>
                  <a:pt x="6312" y="1220"/>
                  <a:pt x="6321" y="1212"/>
                  <a:pt x="6331" y="1202"/>
                </a:cubicBezTo>
                <a:cubicBezTo>
                  <a:pt x="6416" y="1120"/>
                  <a:pt x="6593" y="950"/>
                  <a:pt x="6590" y="828"/>
                </a:cubicBezTo>
                <a:cubicBezTo>
                  <a:pt x="6589" y="798"/>
                  <a:pt x="6576" y="773"/>
                  <a:pt x="6552" y="752"/>
                </a:cubicBezTo>
                <a:cubicBezTo>
                  <a:pt x="6477" y="688"/>
                  <a:pt x="6353" y="674"/>
                  <a:pt x="6263" y="674"/>
                </a:cubicBezTo>
                <a:cubicBezTo>
                  <a:pt x="6219" y="674"/>
                  <a:pt x="6173" y="677"/>
                  <a:pt x="6127" y="683"/>
                </a:cubicBezTo>
                <a:cubicBezTo>
                  <a:pt x="5962" y="705"/>
                  <a:pt x="5777" y="766"/>
                  <a:pt x="5607" y="857"/>
                </a:cubicBezTo>
                <a:cubicBezTo>
                  <a:pt x="5367" y="985"/>
                  <a:pt x="5182" y="1200"/>
                  <a:pt x="5004" y="1408"/>
                </a:cubicBezTo>
                <a:cubicBezTo>
                  <a:pt x="4942" y="1480"/>
                  <a:pt x="4878" y="1554"/>
                  <a:pt x="4813" y="1624"/>
                </a:cubicBezTo>
                <a:lnTo>
                  <a:pt x="4787" y="1652"/>
                </a:lnTo>
                <a:lnTo>
                  <a:pt x="4780" y="1555"/>
                </a:lnTo>
                <a:lnTo>
                  <a:pt x="4783" y="1551"/>
                </a:lnTo>
                <a:cubicBezTo>
                  <a:pt x="4798" y="1526"/>
                  <a:pt x="4816" y="1498"/>
                  <a:pt x="4834" y="1470"/>
                </a:cubicBezTo>
                <a:cubicBezTo>
                  <a:pt x="4895" y="1374"/>
                  <a:pt x="4971" y="1254"/>
                  <a:pt x="4981" y="1209"/>
                </a:cubicBezTo>
                <a:cubicBezTo>
                  <a:pt x="4985" y="1175"/>
                  <a:pt x="4990" y="1140"/>
                  <a:pt x="4994" y="1104"/>
                </a:cubicBezTo>
                <a:cubicBezTo>
                  <a:pt x="5015" y="942"/>
                  <a:pt x="5037" y="774"/>
                  <a:pt x="5032" y="609"/>
                </a:cubicBezTo>
                <a:cubicBezTo>
                  <a:pt x="5026" y="418"/>
                  <a:pt x="4880" y="0"/>
                  <a:pt x="4738" y="0"/>
                </a:cubicBezTo>
                <a:cubicBezTo>
                  <a:pt x="4683" y="0"/>
                  <a:pt x="4628" y="63"/>
                  <a:pt x="4578" y="182"/>
                </a:cubicBezTo>
                <a:cubicBezTo>
                  <a:pt x="4428" y="542"/>
                  <a:pt x="4420" y="1020"/>
                  <a:pt x="4560" y="1345"/>
                </a:cubicBezTo>
                <a:cubicBezTo>
                  <a:pt x="4582" y="1396"/>
                  <a:pt x="4605" y="1437"/>
                  <a:pt x="4626" y="1472"/>
                </a:cubicBezTo>
                <a:lnTo>
                  <a:pt x="4628" y="1476"/>
                </a:lnTo>
                <a:lnTo>
                  <a:pt x="4648" y="1769"/>
                </a:lnTo>
                <a:cubicBezTo>
                  <a:pt x="4650" y="1797"/>
                  <a:pt x="4613" y="1834"/>
                  <a:pt x="4545" y="1892"/>
                </a:cubicBezTo>
                <a:cubicBezTo>
                  <a:pt x="4537" y="1899"/>
                  <a:pt x="4530" y="1905"/>
                  <a:pt x="4527" y="1909"/>
                </a:cubicBezTo>
                <a:cubicBezTo>
                  <a:pt x="4429" y="2002"/>
                  <a:pt x="4334" y="2085"/>
                  <a:pt x="4238" y="2163"/>
                </a:cubicBezTo>
                <a:lnTo>
                  <a:pt x="4215" y="2182"/>
                </a:lnTo>
                <a:lnTo>
                  <a:pt x="4197" y="2064"/>
                </a:lnTo>
                <a:lnTo>
                  <a:pt x="4203" y="2058"/>
                </a:lnTo>
                <a:cubicBezTo>
                  <a:pt x="4216" y="2043"/>
                  <a:pt x="4231" y="2029"/>
                  <a:pt x="4245" y="2015"/>
                </a:cubicBezTo>
                <a:cubicBezTo>
                  <a:pt x="4275" y="1985"/>
                  <a:pt x="4303" y="1957"/>
                  <a:pt x="4315" y="1935"/>
                </a:cubicBezTo>
                <a:cubicBezTo>
                  <a:pt x="4361" y="1827"/>
                  <a:pt x="4387" y="1697"/>
                  <a:pt x="4393" y="1540"/>
                </a:cubicBezTo>
                <a:cubicBezTo>
                  <a:pt x="4404" y="1270"/>
                  <a:pt x="4371" y="1001"/>
                  <a:pt x="4298" y="761"/>
                </a:cubicBezTo>
                <a:lnTo>
                  <a:pt x="4291" y="739"/>
                </a:lnTo>
                <a:cubicBezTo>
                  <a:pt x="4252" y="610"/>
                  <a:pt x="4149" y="266"/>
                  <a:pt x="3984" y="266"/>
                </a:cubicBezTo>
                <a:cubicBezTo>
                  <a:pt x="3962" y="266"/>
                  <a:pt x="3940" y="271"/>
                  <a:pt x="3918" y="283"/>
                </a:cubicBezTo>
                <a:cubicBezTo>
                  <a:pt x="3768" y="427"/>
                  <a:pt x="3749" y="630"/>
                  <a:pt x="3742" y="826"/>
                </a:cubicBezTo>
                <a:cubicBezTo>
                  <a:pt x="3733" y="1122"/>
                  <a:pt x="3739" y="1466"/>
                  <a:pt x="3860" y="1774"/>
                </a:cubicBezTo>
                <a:cubicBezTo>
                  <a:pt x="3882" y="1831"/>
                  <a:pt x="3928" y="1890"/>
                  <a:pt x="3977" y="1952"/>
                </a:cubicBezTo>
                <a:cubicBezTo>
                  <a:pt x="4000" y="1982"/>
                  <a:pt x="4024" y="2012"/>
                  <a:pt x="4045" y="2042"/>
                </a:cubicBezTo>
                <a:lnTo>
                  <a:pt x="4048" y="2046"/>
                </a:lnTo>
                <a:lnTo>
                  <a:pt x="4084" y="2286"/>
                </a:lnTo>
                <a:lnTo>
                  <a:pt x="4076" y="2293"/>
                </a:lnTo>
                <a:cubicBezTo>
                  <a:pt x="3908" y="2424"/>
                  <a:pt x="3713" y="2569"/>
                  <a:pt x="3480" y="2737"/>
                </a:cubicBezTo>
                <a:lnTo>
                  <a:pt x="3454" y="2756"/>
                </a:lnTo>
                <a:lnTo>
                  <a:pt x="3452" y="2655"/>
                </a:lnTo>
                <a:lnTo>
                  <a:pt x="3456" y="2650"/>
                </a:lnTo>
                <a:cubicBezTo>
                  <a:pt x="3473" y="2632"/>
                  <a:pt x="3491" y="2614"/>
                  <a:pt x="3510" y="2596"/>
                </a:cubicBezTo>
                <a:cubicBezTo>
                  <a:pt x="3558" y="2547"/>
                  <a:pt x="3609" y="2497"/>
                  <a:pt x="3625" y="2451"/>
                </a:cubicBezTo>
                <a:cubicBezTo>
                  <a:pt x="3664" y="2341"/>
                  <a:pt x="3686" y="2217"/>
                  <a:pt x="3691" y="2071"/>
                </a:cubicBezTo>
                <a:cubicBezTo>
                  <a:pt x="3701" y="1798"/>
                  <a:pt x="3668" y="1541"/>
                  <a:pt x="3594" y="1326"/>
                </a:cubicBezTo>
                <a:cubicBezTo>
                  <a:pt x="3544" y="1182"/>
                  <a:pt x="3391" y="926"/>
                  <a:pt x="3261" y="926"/>
                </a:cubicBezTo>
                <a:cubicBezTo>
                  <a:pt x="3213" y="926"/>
                  <a:pt x="3170" y="963"/>
                  <a:pt x="3134" y="1037"/>
                </a:cubicBezTo>
                <a:cubicBezTo>
                  <a:pt x="3043" y="1227"/>
                  <a:pt x="3040" y="1445"/>
                  <a:pt x="3037" y="1656"/>
                </a:cubicBezTo>
                <a:cubicBezTo>
                  <a:pt x="3036" y="1695"/>
                  <a:pt x="3036" y="1733"/>
                  <a:pt x="3035" y="1771"/>
                </a:cubicBezTo>
                <a:cubicBezTo>
                  <a:pt x="3020" y="2022"/>
                  <a:pt x="3100" y="2467"/>
                  <a:pt x="3289" y="2652"/>
                </a:cubicBezTo>
                <a:cubicBezTo>
                  <a:pt x="3292" y="2654"/>
                  <a:pt x="3295" y="2657"/>
                  <a:pt x="3297" y="2660"/>
                </a:cubicBezTo>
                <a:lnTo>
                  <a:pt x="3305" y="2668"/>
                </a:lnTo>
                <a:lnTo>
                  <a:pt x="3311" y="2859"/>
                </a:lnTo>
                <a:lnTo>
                  <a:pt x="3193" y="2944"/>
                </a:lnTo>
                <a:cubicBezTo>
                  <a:pt x="3066" y="3034"/>
                  <a:pt x="2967" y="3105"/>
                  <a:pt x="2917" y="3144"/>
                </a:cubicBezTo>
                <a:cubicBezTo>
                  <a:pt x="2911" y="3148"/>
                  <a:pt x="2826" y="3216"/>
                  <a:pt x="2689" y="3329"/>
                </a:cubicBezTo>
                <a:lnTo>
                  <a:pt x="2662" y="3351"/>
                </a:lnTo>
                <a:lnTo>
                  <a:pt x="2660" y="3285"/>
                </a:lnTo>
                <a:lnTo>
                  <a:pt x="2665" y="3280"/>
                </a:lnTo>
                <a:cubicBezTo>
                  <a:pt x="2693" y="3253"/>
                  <a:pt x="2727" y="3227"/>
                  <a:pt x="2762" y="3199"/>
                </a:cubicBezTo>
                <a:cubicBezTo>
                  <a:pt x="2832" y="3145"/>
                  <a:pt x="2904" y="3090"/>
                  <a:pt x="2923" y="3029"/>
                </a:cubicBezTo>
                <a:cubicBezTo>
                  <a:pt x="2984" y="2832"/>
                  <a:pt x="2986" y="2586"/>
                  <a:pt x="2979" y="2348"/>
                </a:cubicBezTo>
                <a:cubicBezTo>
                  <a:pt x="2972" y="2131"/>
                  <a:pt x="2833" y="1593"/>
                  <a:pt x="2648" y="1593"/>
                </a:cubicBezTo>
                <a:cubicBezTo>
                  <a:pt x="2588" y="1593"/>
                  <a:pt x="2524" y="1649"/>
                  <a:pt x="2459" y="1759"/>
                </a:cubicBezTo>
                <a:cubicBezTo>
                  <a:pt x="2455" y="1765"/>
                  <a:pt x="2096" y="2406"/>
                  <a:pt x="2419" y="3050"/>
                </a:cubicBezTo>
                <a:cubicBezTo>
                  <a:pt x="2430" y="3072"/>
                  <a:pt x="2440" y="3092"/>
                  <a:pt x="2449" y="3111"/>
                </a:cubicBezTo>
                <a:cubicBezTo>
                  <a:pt x="2471" y="3156"/>
                  <a:pt x="2490" y="3194"/>
                  <a:pt x="2509" y="3226"/>
                </a:cubicBezTo>
                <a:lnTo>
                  <a:pt x="2512" y="3230"/>
                </a:lnTo>
                <a:lnTo>
                  <a:pt x="2519" y="3471"/>
                </a:lnTo>
                <a:lnTo>
                  <a:pt x="2513" y="3476"/>
                </a:lnTo>
                <a:cubicBezTo>
                  <a:pt x="2382" y="3586"/>
                  <a:pt x="2251" y="3699"/>
                  <a:pt x="2123" y="3811"/>
                </a:cubicBezTo>
                <a:cubicBezTo>
                  <a:pt x="2071" y="3847"/>
                  <a:pt x="2022" y="3879"/>
                  <a:pt x="1974" y="3909"/>
                </a:cubicBezTo>
                <a:lnTo>
                  <a:pt x="1945" y="3927"/>
                </a:lnTo>
                <a:lnTo>
                  <a:pt x="1948" y="3893"/>
                </a:lnTo>
                <a:cubicBezTo>
                  <a:pt x="1952" y="3860"/>
                  <a:pt x="1955" y="3827"/>
                  <a:pt x="1957" y="3794"/>
                </a:cubicBezTo>
                <a:lnTo>
                  <a:pt x="1957" y="3788"/>
                </a:lnTo>
                <a:lnTo>
                  <a:pt x="1962" y="3783"/>
                </a:lnTo>
                <a:cubicBezTo>
                  <a:pt x="1984" y="3761"/>
                  <a:pt x="2013" y="3738"/>
                  <a:pt x="2043" y="3713"/>
                </a:cubicBezTo>
                <a:cubicBezTo>
                  <a:pt x="2154" y="3621"/>
                  <a:pt x="2291" y="3506"/>
                  <a:pt x="2285" y="3372"/>
                </a:cubicBezTo>
                <a:cubicBezTo>
                  <a:pt x="2272" y="3123"/>
                  <a:pt x="2253" y="2858"/>
                  <a:pt x="2194" y="2607"/>
                </a:cubicBezTo>
                <a:cubicBezTo>
                  <a:pt x="2164" y="2481"/>
                  <a:pt x="2128" y="2351"/>
                  <a:pt x="2048" y="2263"/>
                </a:cubicBezTo>
                <a:cubicBezTo>
                  <a:pt x="1992" y="2203"/>
                  <a:pt x="1949" y="2160"/>
                  <a:pt x="1900" y="2160"/>
                </a:cubicBezTo>
                <a:cubicBezTo>
                  <a:pt x="1856" y="2160"/>
                  <a:pt x="1805" y="2194"/>
                  <a:pt x="1740" y="2267"/>
                </a:cubicBezTo>
                <a:cubicBezTo>
                  <a:pt x="1683" y="2331"/>
                  <a:pt x="1635" y="2418"/>
                  <a:pt x="1612" y="2476"/>
                </a:cubicBezTo>
                <a:cubicBezTo>
                  <a:pt x="1521" y="2712"/>
                  <a:pt x="1531" y="3137"/>
                  <a:pt x="1550" y="3306"/>
                </a:cubicBezTo>
                <a:cubicBezTo>
                  <a:pt x="1569" y="3475"/>
                  <a:pt x="1611" y="3599"/>
                  <a:pt x="1683" y="3696"/>
                </a:cubicBezTo>
                <a:cubicBezTo>
                  <a:pt x="1710" y="3732"/>
                  <a:pt x="1739" y="3752"/>
                  <a:pt x="1766" y="3771"/>
                </a:cubicBezTo>
                <a:cubicBezTo>
                  <a:pt x="1779" y="3780"/>
                  <a:pt x="1791" y="3789"/>
                  <a:pt x="1803" y="3799"/>
                </a:cubicBezTo>
                <a:lnTo>
                  <a:pt x="1809" y="3804"/>
                </a:lnTo>
                <a:lnTo>
                  <a:pt x="1808" y="3813"/>
                </a:lnTo>
                <a:cubicBezTo>
                  <a:pt x="1802" y="3910"/>
                  <a:pt x="1789" y="4001"/>
                  <a:pt x="1770" y="4091"/>
                </a:cubicBezTo>
                <a:lnTo>
                  <a:pt x="1770" y="4095"/>
                </a:lnTo>
                <a:lnTo>
                  <a:pt x="1766" y="4099"/>
                </a:lnTo>
                <a:cubicBezTo>
                  <a:pt x="1697" y="4174"/>
                  <a:pt x="1598" y="4250"/>
                  <a:pt x="1520" y="4311"/>
                </a:cubicBezTo>
                <a:cubicBezTo>
                  <a:pt x="1475" y="4346"/>
                  <a:pt x="1437" y="4376"/>
                  <a:pt x="1412" y="4398"/>
                </a:cubicBezTo>
                <a:lnTo>
                  <a:pt x="1356" y="4450"/>
                </a:lnTo>
                <a:lnTo>
                  <a:pt x="1385" y="4379"/>
                </a:lnTo>
                <a:cubicBezTo>
                  <a:pt x="1488" y="4124"/>
                  <a:pt x="1526" y="3567"/>
                  <a:pt x="1355" y="3241"/>
                </a:cubicBezTo>
                <a:cubicBezTo>
                  <a:pt x="1283" y="3106"/>
                  <a:pt x="1183" y="3023"/>
                  <a:pt x="1057" y="2994"/>
                </a:cubicBezTo>
                <a:cubicBezTo>
                  <a:pt x="972" y="2975"/>
                  <a:pt x="903" y="3002"/>
                  <a:pt x="849" y="3073"/>
                </a:cubicBezTo>
                <a:cubicBezTo>
                  <a:pt x="667" y="3318"/>
                  <a:pt x="724" y="3980"/>
                  <a:pt x="776" y="4154"/>
                </a:cubicBezTo>
                <a:cubicBezTo>
                  <a:pt x="804" y="4251"/>
                  <a:pt x="883" y="4327"/>
                  <a:pt x="959" y="4400"/>
                </a:cubicBezTo>
                <a:cubicBezTo>
                  <a:pt x="1041" y="4479"/>
                  <a:pt x="1119" y="4553"/>
                  <a:pt x="1120" y="4645"/>
                </a:cubicBezTo>
                <a:cubicBezTo>
                  <a:pt x="1121" y="4692"/>
                  <a:pt x="1090" y="4757"/>
                  <a:pt x="1025" y="4842"/>
                </a:cubicBezTo>
                <a:cubicBezTo>
                  <a:pt x="993" y="4875"/>
                  <a:pt x="699" y="5213"/>
                  <a:pt x="439" y="5512"/>
                </a:cubicBezTo>
                <a:cubicBezTo>
                  <a:pt x="241" y="5740"/>
                  <a:pt x="52" y="5957"/>
                  <a:pt x="0" y="6015"/>
                </a:cubicBezTo>
                <a:lnTo>
                  <a:pt x="115" y="6120"/>
                </a:lnTo>
                <a:cubicBezTo>
                  <a:pt x="176" y="6053"/>
                  <a:pt x="358" y="5846"/>
                  <a:pt x="568" y="5608"/>
                </a:cubicBezTo>
                <a:close/>
              </a:path>
            </a:pathLst>
          </a:custGeom>
          <a:solidFill>
            <a:srgbClr val="02203B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7049DBB9-BCC0-4E4A-A86D-D3763D7DF902}"/>
              </a:ext>
            </a:extLst>
          </p:cNvPr>
          <p:cNvSpPr txBox="1"/>
          <p:nvPr/>
        </p:nvSpPr>
        <p:spPr>
          <a:xfrm>
            <a:off x="547895" y="308237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2203B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Home</a:t>
            </a:r>
            <a:endParaRPr lang="zh-CN" altLang="en-US" dirty="0">
              <a:solidFill>
                <a:srgbClr val="02203B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70485AB5-6F07-4663-8504-2A690623EA84}"/>
              </a:ext>
            </a:extLst>
          </p:cNvPr>
          <p:cNvSpPr txBox="1"/>
          <p:nvPr/>
        </p:nvSpPr>
        <p:spPr>
          <a:xfrm>
            <a:off x="1590457" y="308237"/>
            <a:ext cx="155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2203B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About Us</a:t>
            </a:r>
            <a:endParaRPr lang="zh-CN" altLang="en-US" dirty="0">
              <a:solidFill>
                <a:srgbClr val="02203B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4354E4FB-7A6A-4346-8292-58B00D92E215}"/>
              </a:ext>
            </a:extLst>
          </p:cNvPr>
          <p:cNvSpPr txBox="1"/>
          <p:nvPr/>
        </p:nvSpPr>
        <p:spPr>
          <a:xfrm>
            <a:off x="2910644" y="308237"/>
            <a:ext cx="1235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2203B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More</a:t>
            </a:r>
            <a:endParaRPr lang="zh-CN" altLang="en-US" dirty="0">
              <a:solidFill>
                <a:srgbClr val="02203B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975223E4-6EFF-4AE4-8D67-396272A8C3D8}"/>
              </a:ext>
            </a:extLst>
          </p:cNvPr>
          <p:cNvSpPr txBox="1"/>
          <p:nvPr/>
        </p:nvSpPr>
        <p:spPr>
          <a:xfrm>
            <a:off x="524716" y="2105367"/>
            <a:ext cx="36817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solidFill>
                  <a:srgbClr val="02203B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叶子的魅力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F83C6DAB-EE4D-4362-8228-EF7288F20C45}"/>
              </a:ext>
            </a:extLst>
          </p:cNvPr>
          <p:cNvSpPr txBox="1"/>
          <p:nvPr/>
        </p:nvSpPr>
        <p:spPr>
          <a:xfrm>
            <a:off x="551053" y="3021850"/>
            <a:ext cx="3780019" cy="940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1400" dirty="0">
                <a:solidFill>
                  <a:srgbClr val="02203B"/>
                </a:solidFill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rgbClr val="02203B"/>
                </a:solidFill>
              </a:rPr>
              <a:t>Fusce</a:t>
            </a:r>
            <a:r>
              <a:rPr lang="en-US" altLang="zh-CN" sz="1400" dirty="0">
                <a:solidFill>
                  <a:srgbClr val="02203B"/>
                </a:solidFill>
              </a:rPr>
              <a:t> </a:t>
            </a:r>
            <a:r>
              <a:rPr lang="en-US" altLang="zh-CN" sz="1400" dirty="0" err="1">
                <a:solidFill>
                  <a:srgbClr val="02203B"/>
                </a:solidFill>
              </a:rPr>
              <a:t>posuere</a:t>
            </a:r>
            <a:endParaRPr lang="zh-CN" altLang="en-US" sz="1400" dirty="0">
              <a:solidFill>
                <a:srgbClr val="02203B"/>
              </a:solidFill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xmlns="" id="{CA80973A-607D-40FC-9E76-E27F6FAB55CD}"/>
              </a:ext>
            </a:extLst>
          </p:cNvPr>
          <p:cNvSpPr/>
          <p:nvPr/>
        </p:nvSpPr>
        <p:spPr>
          <a:xfrm>
            <a:off x="660028" y="4300601"/>
            <a:ext cx="2039257" cy="335560"/>
          </a:xfrm>
          <a:prstGeom prst="roundRect">
            <a:avLst>
              <a:gd name="adj" fmla="val 50000"/>
            </a:avLst>
          </a:prstGeom>
          <a:solidFill>
            <a:srgbClr val="022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4BD39565-4732-42EE-8AA3-0E9B27309CDE}"/>
              </a:ext>
            </a:extLst>
          </p:cNvPr>
          <p:cNvSpPr txBox="1"/>
          <p:nvPr/>
        </p:nvSpPr>
        <p:spPr>
          <a:xfrm>
            <a:off x="784045" y="4324755"/>
            <a:ext cx="1802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58C2D2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搜索：陈西设计之家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3C7CA6DA-2667-4671-90C3-1CF475FE4114}"/>
              </a:ext>
            </a:extLst>
          </p:cNvPr>
          <p:cNvGrpSpPr/>
          <p:nvPr/>
        </p:nvGrpSpPr>
        <p:grpSpPr>
          <a:xfrm>
            <a:off x="669264" y="6240820"/>
            <a:ext cx="1231387" cy="135042"/>
            <a:chOff x="601837" y="6265759"/>
            <a:chExt cx="1231387" cy="135042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FF042A22-A804-47B6-9484-95A56550805F}"/>
                </a:ext>
              </a:extLst>
            </p:cNvPr>
            <p:cNvSpPr/>
            <p:nvPr/>
          </p:nvSpPr>
          <p:spPr>
            <a:xfrm>
              <a:off x="601837" y="6265759"/>
              <a:ext cx="135042" cy="135042"/>
            </a:xfrm>
            <a:prstGeom prst="ellipse">
              <a:avLst/>
            </a:prstGeom>
            <a:noFill/>
            <a:ln>
              <a:solidFill>
                <a:srgbClr val="0220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ACD88F2A-65AF-4130-9B67-8353DEBBEDA4}"/>
                </a:ext>
              </a:extLst>
            </p:cNvPr>
            <p:cNvSpPr/>
            <p:nvPr/>
          </p:nvSpPr>
          <p:spPr>
            <a:xfrm>
              <a:off x="875923" y="6265759"/>
              <a:ext cx="135042" cy="135042"/>
            </a:xfrm>
            <a:prstGeom prst="ellipse">
              <a:avLst/>
            </a:prstGeom>
            <a:noFill/>
            <a:ln>
              <a:solidFill>
                <a:srgbClr val="02203B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622AF3FA-9FA4-4EFB-A2B1-1D6BC0694300}"/>
                </a:ext>
              </a:extLst>
            </p:cNvPr>
            <p:cNvSpPr/>
            <p:nvPr/>
          </p:nvSpPr>
          <p:spPr>
            <a:xfrm>
              <a:off x="1150009" y="6265759"/>
              <a:ext cx="135042" cy="135042"/>
            </a:xfrm>
            <a:prstGeom prst="ellipse">
              <a:avLst/>
            </a:prstGeom>
            <a:noFill/>
            <a:ln>
              <a:solidFill>
                <a:srgbClr val="02203B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E5E2AA32-4365-4B58-BC39-BB3A819EAE45}"/>
                </a:ext>
              </a:extLst>
            </p:cNvPr>
            <p:cNvSpPr/>
            <p:nvPr/>
          </p:nvSpPr>
          <p:spPr>
            <a:xfrm>
              <a:off x="1424095" y="6265759"/>
              <a:ext cx="135042" cy="135042"/>
            </a:xfrm>
            <a:prstGeom prst="ellipse">
              <a:avLst/>
            </a:prstGeom>
            <a:noFill/>
            <a:ln>
              <a:solidFill>
                <a:srgbClr val="02203B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14F79AC0-AF56-4473-A63C-417BB0902269}"/>
                </a:ext>
              </a:extLst>
            </p:cNvPr>
            <p:cNvSpPr/>
            <p:nvPr/>
          </p:nvSpPr>
          <p:spPr>
            <a:xfrm>
              <a:off x="1698182" y="6265759"/>
              <a:ext cx="135042" cy="135042"/>
            </a:xfrm>
            <a:prstGeom prst="ellipse">
              <a:avLst/>
            </a:prstGeom>
            <a:noFill/>
            <a:ln>
              <a:solidFill>
                <a:srgbClr val="02203B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7FFD6879-D6BD-439E-B380-D80C08840149}"/>
              </a:ext>
            </a:extLst>
          </p:cNvPr>
          <p:cNvSpPr/>
          <p:nvPr/>
        </p:nvSpPr>
        <p:spPr>
          <a:xfrm>
            <a:off x="-1529542" y="-1330036"/>
            <a:ext cx="15461673" cy="9759141"/>
          </a:xfrm>
          <a:custGeom>
            <a:avLst/>
            <a:gdLst>
              <a:gd name="connsiteX0" fmla="*/ 1536741 w 15461673"/>
              <a:gd name="connsiteY0" fmla="*/ 1330037 h 9759141"/>
              <a:gd name="connsiteX1" fmla="*/ 1536741 w 15461673"/>
              <a:gd name="connsiteY1" fmla="*/ 8188036 h 9759141"/>
              <a:gd name="connsiteX2" fmla="*/ 13721542 w 15461673"/>
              <a:gd name="connsiteY2" fmla="*/ 8188036 h 9759141"/>
              <a:gd name="connsiteX3" fmla="*/ 13721542 w 15461673"/>
              <a:gd name="connsiteY3" fmla="*/ 1330037 h 9759141"/>
              <a:gd name="connsiteX4" fmla="*/ 0 w 15461673"/>
              <a:gd name="connsiteY4" fmla="*/ 0 h 9759141"/>
              <a:gd name="connsiteX5" fmla="*/ 15461673 w 15461673"/>
              <a:gd name="connsiteY5" fmla="*/ 0 h 9759141"/>
              <a:gd name="connsiteX6" fmla="*/ 15461673 w 15461673"/>
              <a:gd name="connsiteY6" fmla="*/ 9759141 h 9759141"/>
              <a:gd name="connsiteX7" fmla="*/ 0 w 15461673"/>
              <a:gd name="connsiteY7" fmla="*/ 9759141 h 9759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61673" h="9759141">
                <a:moveTo>
                  <a:pt x="1536741" y="1330037"/>
                </a:moveTo>
                <a:lnTo>
                  <a:pt x="1536741" y="8188036"/>
                </a:lnTo>
                <a:lnTo>
                  <a:pt x="13721542" y="8188036"/>
                </a:lnTo>
                <a:lnTo>
                  <a:pt x="13721542" y="1330037"/>
                </a:lnTo>
                <a:close/>
                <a:moveTo>
                  <a:pt x="0" y="0"/>
                </a:moveTo>
                <a:lnTo>
                  <a:pt x="15461673" y="0"/>
                </a:lnTo>
                <a:lnTo>
                  <a:pt x="15461673" y="9759141"/>
                </a:lnTo>
                <a:lnTo>
                  <a:pt x="0" y="9759141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604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8C2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A5C74CB-08D3-47CF-B912-0C82771B04CE}"/>
              </a:ext>
            </a:extLst>
          </p:cNvPr>
          <p:cNvSpPr/>
          <p:nvPr/>
        </p:nvSpPr>
        <p:spPr>
          <a:xfrm rot="20819357">
            <a:off x="5402982" y="-666279"/>
            <a:ext cx="7474987" cy="8122374"/>
          </a:xfrm>
          <a:custGeom>
            <a:avLst/>
            <a:gdLst>
              <a:gd name="connsiteX0" fmla="*/ 1241102 w 7474987"/>
              <a:gd name="connsiteY0" fmla="*/ 0 h 8122374"/>
              <a:gd name="connsiteX1" fmla="*/ 7474987 w 7474987"/>
              <a:gd name="connsiteY1" fmla="*/ 1440433 h 8122374"/>
              <a:gd name="connsiteX2" fmla="*/ 5931023 w 7474987"/>
              <a:gd name="connsiteY2" fmla="*/ 8122374 h 8122374"/>
              <a:gd name="connsiteX3" fmla="*/ 0 w 7474987"/>
              <a:gd name="connsiteY3" fmla="*/ 6751921 h 8122374"/>
              <a:gd name="connsiteX4" fmla="*/ 0 w 7474987"/>
              <a:gd name="connsiteY4" fmla="*/ 1472993 h 8122374"/>
              <a:gd name="connsiteX5" fmla="*/ 1194760 w 7474987"/>
              <a:gd name="connsiteY5" fmla="*/ 7072 h 8122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74987" h="8122374">
                <a:moveTo>
                  <a:pt x="1241102" y="0"/>
                </a:moveTo>
                <a:lnTo>
                  <a:pt x="7474987" y="1440433"/>
                </a:lnTo>
                <a:lnTo>
                  <a:pt x="5931023" y="8122374"/>
                </a:lnTo>
                <a:lnTo>
                  <a:pt x="0" y="6751921"/>
                </a:lnTo>
                <a:lnTo>
                  <a:pt x="0" y="1472993"/>
                </a:lnTo>
                <a:cubicBezTo>
                  <a:pt x="0" y="749898"/>
                  <a:pt x="512912" y="146598"/>
                  <a:pt x="1194760" y="7072"/>
                </a:cubicBezTo>
                <a:close/>
              </a:path>
            </a:pathLst>
          </a:custGeom>
          <a:solidFill>
            <a:srgbClr val="06162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cypress_112846">
            <a:extLst>
              <a:ext uri="{FF2B5EF4-FFF2-40B4-BE49-F238E27FC236}">
                <a16:creationId xmlns:a16="http://schemas.microsoft.com/office/drawing/2014/main" xmlns="" id="{94501071-7415-4CE3-B192-E15D45E07B91}"/>
              </a:ext>
            </a:extLst>
          </p:cNvPr>
          <p:cNvSpPr/>
          <p:nvPr/>
        </p:nvSpPr>
        <p:spPr>
          <a:xfrm rot="19856503">
            <a:off x="10446910" y="-292730"/>
            <a:ext cx="2278524" cy="199456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190" h="5427">
                <a:moveTo>
                  <a:pt x="6180" y="2962"/>
                </a:moveTo>
                <a:cubicBezTo>
                  <a:pt x="6170" y="2908"/>
                  <a:pt x="6118" y="2872"/>
                  <a:pt x="6063" y="2882"/>
                </a:cubicBezTo>
                <a:cubicBezTo>
                  <a:pt x="5933" y="2906"/>
                  <a:pt x="5802" y="2935"/>
                  <a:pt x="5671" y="2969"/>
                </a:cubicBezTo>
                <a:cubicBezTo>
                  <a:pt x="5704" y="2875"/>
                  <a:pt x="5767" y="2779"/>
                  <a:pt x="5819" y="2742"/>
                </a:cubicBezTo>
                <a:cubicBezTo>
                  <a:pt x="5864" y="2710"/>
                  <a:pt x="5875" y="2647"/>
                  <a:pt x="5843" y="2602"/>
                </a:cubicBezTo>
                <a:cubicBezTo>
                  <a:pt x="5811" y="2557"/>
                  <a:pt x="5748" y="2547"/>
                  <a:pt x="5703" y="2579"/>
                </a:cubicBezTo>
                <a:cubicBezTo>
                  <a:pt x="5594" y="2657"/>
                  <a:pt x="5473" y="2852"/>
                  <a:pt x="5452" y="3031"/>
                </a:cubicBezTo>
                <a:cubicBezTo>
                  <a:pt x="5376" y="3054"/>
                  <a:pt x="5301" y="3079"/>
                  <a:pt x="5227" y="3105"/>
                </a:cubicBezTo>
                <a:cubicBezTo>
                  <a:pt x="5244" y="2959"/>
                  <a:pt x="5303" y="2833"/>
                  <a:pt x="5405" y="2731"/>
                </a:cubicBezTo>
                <a:cubicBezTo>
                  <a:pt x="5444" y="2692"/>
                  <a:pt x="5444" y="2629"/>
                  <a:pt x="5405" y="2590"/>
                </a:cubicBezTo>
                <a:cubicBezTo>
                  <a:pt x="5366" y="2551"/>
                  <a:pt x="5303" y="2551"/>
                  <a:pt x="5264" y="2590"/>
                </a:cubicBezTo>
                <a:cubicBezTo>
                  <a:pt x="5108" y="2745"/>
                  <a:pt x="5025" y="2950"/>
                  <a:pt x="5022" y="3181"/>
                </a:cubicBezTo>
                <a:cubicBezTo>
                  <a:pt x="4949" y="3209"/>
                  <a:pt x="4877" y="3239"/>
                  <a:pt x="4804" y="3270"/>
                </a:cubicBezTo>
                <a:cubicBezTo>
                  <a:pt x="4825" y="3111"/>
                  <a:pt x="4874" y="2961"/>
                  <a:pt x="4894" y="2911"/>
                </a:cubicBezTo>
                <a:cubicBezTo>
                  <a:pt x="4915" y="2860"/>
                  <a:pt x="4890" y="2801"/>
                  <a:pt x="4839" y="2781"/>
                </a:cubicBezTo>
                <a:cubicBezTo>
                  <a:pt x="4787" y="2760"/>
                  <a:pt x="4729" y="2785"/>
                  <a:pt x="4709" y="2837"/>
                </a:cubicBezTo>
                <a:cubicBezTo>
                  <a:pt x="4679" y="2911"/>
                  <a:pt x="4604" y="3143"/>
                  <a:pt x="4596" y="3365"/>
                </a:cubicBezTo>
                <a:cubicBezTo>
                  <a:pt x="4447" y="3436"/>
                  <a:pt x="4299" y="3513"/>
                  <a:pt x="4152" y="3597"/>
                </a:cubicBezTo>
                <a:cubicBezTo>
                  <a:pt x="4158" y="3294"/>
                  <a:pt x="4254" y="3017"/>
                  <a:pt x="4256" y="3014"/>
                </a:cubicBezTo>
                <a:cubicBezTo>
                  <a:pt x="4274" y="2962"/>
                  <a:pt x="4247" y="2905"/>
                  <a:pt x="4195" y="2886"/>
                </a:cubicBezTo>
                <a:cubicBezTo>
                  <a:pt x="4143" y="2868"/>
                  <a:pt x="4086" y="2895"/>
                  <a:pt x="4067" y="2947"/>
                </a:cubicBezTo>
                <a:cubicBezTo>
                  <a:pt x="4062" y="2962"/>
                  <a:pt x="3932" y="3331"/>
                  <a:pt x="3954" y="3713"/>
                </a:cubicBezTo>
                <a:cubicBezTo>
                  <a:pt x="3627" y="3913"/>
                  <a:pt x="3370" y="4105"/>
                  <a:pt x="3202" y="4244"/>
                </a:cubicBezTo>
                <a:cubicBezTo>
                  <a:pt x="3250" y="4063"/>
                  <a:pt x="3310" y="3884"/>
                  <a:pt x="3383" y="3708"/>
                </a:cubicBezTo>
                <a:cubicBezTo>
                  <a:pt x="3533" y="3662"/>
                  <a:pt x="3702" y="3715"/>
                  <a:pt x="3704" y="3715"/>
                </a:cubicBezTo>
                <a:cubicBezTo>
                  <a:pt x="3756" y="3733"/>
                  <a:pt x="3813" y="3704"/>
                  <a:pt x="3830" y="3652"/>
                </a:cubicBezTo>
                <a:cubicBezTo>
                  <a:pt x="3847" y="3599"/>
                  <a:pt x="3818" y="3543"/>
                  <a:pt x="3766" y="3525"/>
                </a:cubicBezTo>
                <a:cubicBezTo>
                  <a:pt x="3759" y="3523"/>
                  <a:pt x="3633" y="3483"/>
                  <a:pt x="3481" y="3490"/>
                </a:cubicBezTo>
                <a:cubicBezTo>
                  <a:pt x="3600" y="3245"/>
                  <a:pt x="3743" y="3006"/>
                  <a:pt x="3912" y="2776"/>
                </a:cubicBezTo>
                <a:cubicBezTo>
                  <a:pt x="3919" y="2767"/>
                  <a:pt x="3926" y="2757"/>
                  <a:pt x="3933" y="2748"/>
                </a:cubicBezTo>
                <a:cubicBezTo>
                  <a:pt x="4020" y="2718"/>
                  <a:pt x="4153" y="2693"/>
                  <a:pt x="4344" y="2755"/>
                </a:cubicBezTo>
                <a:cubicBezTo>
                  <a:pt x="4396" y="2773"/>
                  <a:pt x="4453" y="2744"/>
                  <a:pt x="4470" y="2691"/>
                </a:cubicBezTo>
                <a:cubicBezTo>
                  <a:pt x="4487" y="2639"/>
                  <a:pt x="4458" y="2582"/>
                  <a:pt x="4406" y="2565"/>
                </a:cubicBezTo>
                <a:cubicBezTo>
                  <a:pt x="4306" y="2533"/>
                  <a:pt x="4210" y="2517"/>
                  <a:pt x="4116" y="2517"/>
                </a:cubicBezTo>
                <a:cubicBezTo>
                  <a:pt x="4320" y="2277"/>
                  <a:pt x="4515" y="2096"/>
                  <a:pt x="4649" y="1993"/>
                </a:cubicBezTo>
                <a:cubicBezTo>
                  <a:pt x="4693" y="1960"/>
                  <a:pt x="4701" y="1897"/>
                  <a:pt x="4668" y="1853"/>
                </a:cubicBezTo>
                <a:cubicBezTo>
                  <a:pt x="4634" y="1809"/>
                  <a:pt x="4571" y="1801"/>
                  <a:pt x="4527" y="1834"/>
                </a:cubicBezTo>
                <a:cubicBezTo>
                  <a:pt x="4412" y="1922"/>
                  <a:pt x="4269" y="2050"/>
                  <a:pt x="4116" y="2214"/>
                </a:cubicBezTo>
                <a:cubicBezTo>
                  <a:pt x="4097" y="2165"/>
                  <a:pt x="4068" y="2112"/>
                  <a:pt x="4023" y="2061"/>
                </a:cubicBezTo>
                <a:cubicBezTo>
                  <a:pt x="3986" y="2019"/>
                  <a:pt x="3923" y="2016"/>
                  <a:pt x="3882" y="2052"/>
                </a:cubicBezTo>
                <a:cubicBezTo>
                  <a:pt x="3840" y="2089"/>
                  <a:pt x="3837" y="2152"/>
                  <a:pt x="3873" y="2193"/>
                </a:cubicBezTo>
                <a:cubicBezTo>
                  <a:pt x="3940" y="2269"/>
                  <a:pt x="3949" y="2349"/>
                  <a:pt x="3950" y="2402"/>
                </a:cubicBezTo>
                <a:cubicBezTo>
                  <a:pt x="3681" y="2723"/>
                  <a:pt x="3401" y="3143"/>
                  <a:pt x="3195" y="3641"/>
                </a:cubicBezTo>
                <a:lnTo>
                  <a:pt x="3195" y="2907"/>
                </a:lnTo>
                <a:cubicBezTo>
                  <a:pt x="3268" y="2807"/>
                  <a:pt x="3347" y="2682"/>
                  <a:pt x="3424" y="2545"/>
                </a:cubicBezTo>
                <a:cubicBezTo>
                  <a:pt x="3426" y="2543"/>
                  <a:pt x="3429" y="2542"/>
                  <a:pt x="3431" y="2541"/>
                </a:cubicBezTo>
                <a:cubicBezTo>
                  <a:pt x="3438" y="2537"/>
                  <a:pt x="3488" y="2517"/>
                  <a:pt x="3605" y="2544"/>
                </a:cubicBezTo>
                <a:cubicBezTo>
                  <a:pt x="3659" y="2557"/>
                  <a:pt x="3713" y="2524"/>
                  <a:pt x="3725" y="2470"/>
                </a:cubicBezTo>
                <a:cubicBezTo>
                  <a:pt x="3738" y="2416"/>
                  <a:pt x="3705" y="2362"/>
                  <a:pt x="3651" y="2350"/>
                </a:cubicBezTo>
                <a:cubicBezTo>
                  <a:pt x="3610" y="2340"/>
                  <a:pt x="3573" y="2334"/>
                  <a:pt x="3540" y="2332"/>
                </a:cubicBezTo>
                <a:cubicBezTo>
                  <a:pt x="3600" y="2217"/>
                  <a:pt x="3657" y="2100"/>
                  <a:pt x="3709" y="1987"/>
                </a:cubicBezTo>
                <a:cubicBezTo>
                  <a:pt x="3777" y="1959"/>
                  <a:pt x="3927" y="1904"/>
                  <a:pt x="4052" y="1907"/>
                </a:cubicBezTo>
                <a:cubicBezTo>
                  <a:pt x="4053" y="1907"/>
                  <a:pt x="4054" y="1907"/>
                  <a:pt x="4055" y="1907"/>
                </a:cubicBezTo>
                <a:cubicBezTo>
                  <a:pt x="4109" y="1907"/>
                  <a:pt x="4153" y="1864"/>
                  <a:pt x="4155" y="1809"/>
                </a:cubicBezTo>
                <a:cubicBezTo>
                  <a:pt x="4156" y="1754"/>
                  <a:pt x="4112" y="1708"/>
                  <a:pt x="4057" y="1707"/>
                </a:cubicBezTo>
                <a:cubicBezTo>
                  <a:pt x="3977" y="1705"/>
                  <a:pt x="3893" y="1720"/>
                  <a:pt x="3818" y="1740"/>
                </a:cubicBezTo>
                <a:cubicBezTo>
                  <a:pt x="3875" y="1603"/>
                  <a:pt x="3917" y="1486"/>
                  <a:pt x="3938" y="1406"/>
                </a:cubicBezTo>
                <a:cubicBezTo>
                  <a:pt x="3952" y="1352"/>
                  <a:pt x="3920" y="1298"/>
                  <a:pt x="3867" y="1284"/>
                </a:cubicBezTo>
                <a:cubicBezTo>
                  <a:pt x="3813" y="1270"/>
                  <a:pt x="3759" y="1302"/>
                  <a:pt x="3745" y="1355"/>
                </a:cubicBezTo>
                <a:cubicBezTo>
                  <a:pt x="3727" y="1424"/>
                  <a:pt x="3691" y="1524"/>
                  <a:pt x="3643" y="1641"/>
                </a:cubicBezTo>
                <a:lnTo>
                  <a:pt x="3616" y="1562"/>
                </a:lnTo>
                <a:cubicBezTo>
                  <a:pt x="3599" y="1510"/>
                  <a:pt x="3542" y="1481"/>
                  <a:pt x="3490" y="1499"/>
                </a:cubicBezTo>
                <a:cubicBezTo>
                  <a:pt x="3437" y="1516"/>
                  <a:pt x="3409" y="1573"/>
                  <a:pt x="3427" y="1625"/>
                </a:cubicBezTo>
                <a:lnTo>
                  <a:pt x="3523" y="1914"/>
                </a:lnTo>
                <a:cubicBezTo>
                  <a:pt x="3425" y="2124"/>
                  <a:pt x="3308" y="2351"/>
                  <a:pt x="3195" y="2542"/>
                </a:cubicBezTo>
                <a:lnTo>
                  <a:pt x="3195" y="1539"/>
                </a:lnTo>
                <a:cubicBezTo>
                  <a:pt x="3495" y="1321"/>
                  <a:pt x="3671" y="945"/>
                  <a:pt x="3724" y="769"/>
                </a:cubicBezTo>
                <a:cubicBezTo>
                  <a:pt x="3740" y="716"/>
                  <a:pt x="3710" y="660"/>
                  <a:pt x="3657" y="645"/>
                </a:cubicBezTo>
                <a:cubicBezTo>
                  <a:pt x="3604" y="629"/>
                  <a:pt x="3548" y="659"/>
                  <a:pt x="3532" y="712"/>
                </a:cubicBezTo>
                <a:cubicBezTo>
                  <a:pt x="3501" y="816"/>
                  <a:pt x="3389" y="1080"/>
                  <a:pt x="3195" y="1276"/>
                </a:cubicBezTo>
                <a:lnTo>
                  <a:pt x="3195" y="750"/>
                </a:lnTo>
                <a:cubicBezTo>
                  <a:pt x="3204" y="708"/>
                  <a:pt x="3260" y="488"/>
                  <a:pt x="3454" y="406"/>
                </a:cubicBezTo>
                <a:cubicBezTo>
                  <a:pt x="3505" y="384"/>
                  <a:pt x="3528" y="325"/>
                  <a:pt x="3507" y="275"/>
                </a:cubicBezTo>
                <a:cubicBezTo>
                  <a:pt x="3485" y="224"/>
                  <a:pt x="3427" y="200"/>
                  <a:pt x="3376" y="222"/>
                </a:cubicBezTo>
                <a:cubicBezTo>
                  <a:pt x="3303" y="253"/>
                  <a:pt x="3243" y="296"/>
                  <a:pt x="3195" y="344"/>
                </a:cubicBezTo>
                <a:lnTo>
                  <a:pt x="3195" y="100"/>
                </a:lnTo>
                <a:cubicBezTo>
                  <a:pt x="3195" y="45"/>
                  <a:pt x="3150" y="0"/>
                  <a:pt x="3095" y="0"/>
                </a:cubicBezTo>
                <a:cubicBezTo>
                  <a:pt x="3040" y="0"/>
                  <a:pt x="2995" y="45"/>
                  <a:pt x="2995" y="100"/>
                </a:cubicBezTo>
                <a:lnTo>
                  <a:pt x="2995" y="344"/>
                </a:lnTo>
                <a:cubicBezTo>
                  <a:pt x="2946" y="296"/>
                  <a:pt x="2887" y="253"/>
                  <a:pt x="2814" y="222"/>
                </a:cubicBezTo>
                <a:cubicBezTo>
                  <a:pt x="2763" y="200"/>
                  <a:pt x="2704" y="224"/>
                  <a:pt x="2683" y="275"/>
                </a:cubicBezTo>
                <a:cubicBezTo>
                  <a:pt x="2661" y="325"/>
                  <a:pt x="2685" y="384"/>
                  <a:pt x="2736" y="406"/>
                </a:cubicBezTo>
                <a:cubicBezTo>
                  <a:pt x="2928" y="487"/>
                  <a:pt x="2985" y="708"/>
                  <a:pt x="2995" y="750"/>
                </a:cubicBezTo>
                <a:lnTo>
                  <a:pt x="2995" y="1276"/>
                </a:lnTo>
                <a:cubicBezTo>
                  <a:pt x="2801" y="1080"/>
                  <a:pt x="2688" y="816"/>
                  <a:pt x="2657" y="712"/>
                </a:cubicBezTo>
                <a:cubicBezTo>
                  <a:pt x="2641" y="659"/>
                  <a:pt x="2586" y="629"/>
                  <a:pt x="2533" y="645"/>
                </a:cubicBezTo>
                <a:cubicBezTo>
                  <a:pt x="2480" y="660"/>
                  <a:pt x="2450" y="716"/>
                  <a:pt x="2466" y="769"/>
                </a:cubicBezTo>
                <a:cubicBezTo>
                  <a:pt x="2518" y="945"/>
                  <a:pt x="2695" y="1321"/>
                  <a:pt x="2995" y="1539"/>
                </a:cubicBezTo>
                <a:lnTo>
                  <a:pt x="2995" y="2542"/>
                </a:lnTo>
                <a:cubicBezTo>
                  <a:pt x="2881" y="2351"/>
                  <a:pt x="2764" y="2124"/>
                  <a:pt x="2667" y="1914"/>
                </a:cubicBezTo>
                <a:lnTo>
                  <a:pt x="2763" y="1625"/>
                </a:lnTo>
                <a:cubicBezTo>
                  <a:pt x="2780" y="1573"/>
                  <a:pt x="2752" y="1516"/>
                  <a:pt x="2700" y="1499"/>
                </a:cubicBezTo>
                <a:cubicBezTo>
                  <a:pt x="2647" y="1481"/>
                  <a:pt x="2591" y="1510"/>
                  <a:pt x="2573" y="1562"/>
                </a:cubicBezTo>
                <a:lnTo>
                  <a:pt x="2547" y="1641"/>
                </a:lnTo>
                <a:cubicBezTo>
                  <a:pt x="2499" y="1524"/>
                  <a:pt x="2463" y="1424"/>
                  <a:pt x="2445" y="1355"/>
                </a:cubicBezTo>
                <a:cubicBezTo>
                  <a:pt x="2431" y="1302"/>
                  <a:pt x="2376" y="1270"/>
                  <a:pt x="2323" y="1284"/>
                </a:cubicBezTo>
                <a:cubicBezTo>
                  <a:pt x="2269" y="1298"/>
                  <a:pt x="2237" y="1352"/>
                  <a:pt x="2251" y="1406"/>
                </a:cubicBezTo>
                <a:cubicBezTo>
                  <a:pt x="2272" y="1485"/>
                  <a:pt x="2315" y="1603"/>
                  <a:pt x="2372" y="1740"/>
                </a:cubicBezTo>
                <a:cubicBezTo>
                  <a:pt x="2297" y="1720"/>
                  <a:pt x="2213" y="1705"/>
                  <a:pt x="2133" y="1707"/>
                </a:cubicBezTo>
                <a:cubicBezTo>
                  <a:pt x="2077" y="1708"/>
                  <a:pt x="2034" y="1754"/>
                  <a:pt x="2035" y="1809"/>
                </a:cubicBezTo>
                <a:cubicBezTo>
                  <a:pt x="2036" y="1865"/>
                  <a:pt x="2081" y="1908"/>
                  <a:pt x="2137" y="1907"/>
                </a:cubicBezTo>
                <a:cubicBezTo>
                  <a:pt x="2140" y="1907"/>
                  <a:pt x="2143" y="1907"/>
                  <a:pt x="2147" y="1907"/>
                </a:cubicBezTo>
                <a:cubicBezTo>
                  <a:pt x="2271" y="1907"/>
                  <a:pt x="2414" y="1960"/>
                  <a:pt x="2481" y="1987"/>
                </a:cubicBezTo>
                <a:cubicBezTo>
                  <a:pt x="2532" y="2100"/>
                  <a:pt x="2590" y="2217"/>
                  <a:pt x="2650" y="2332"/>
                </a:cubicBezTo>
                <a:cubicBezTo>
                  <a:pt x="2617" y="2334"/>
                  <a:pt x="2580" y="2340"/>
                  <a:pt x="2538" y="2350"/>
                </a:cubicBezTo>
                <a:cubicBezTo>
                  <a:pt x="2485" y="2362"/>
                  <a:pt x="2451" y="2416"/>
                  <a:pt x="2464" y="2470"/>
                </a:cubicBezTo>
                <a:cubicBezTo>
                  <a:pt x="2477" y="2524"/>
                  <a:pt x="2531" y="2557"/>
                  <a:pt x="2585" y="2544"/>
                </a:cubicBezTo>
                <a:cubicBezTo>
                  <a:pt x="2702" y="2516"/>
                  <a:pt x="2751" y="2537"/>
                  <a:pt x="2758" y="2541"/>
                </a:cubicBezTo>
                <a:cubicBezTo>
                  <a:pt x="2761" y="2542"/>
                  <a:pt x="2763" y="2543"/>
                  <a:pt x="2765" y="2545"/>
                </a:cubicBezTo>
                <a:cubicBezTo>
                  <a:pt x="2843" y="2682"/>
                  <a:pt x="2921" y="2807"/>
                  <a:pt x="2995" y="2907"/>
                </a:cubicBezTo>
                <a:lnTo>
                  <a:pt x="2995" y="3641"/>
                </a:lnTo>
                <a:cubicBezTo>
                  <a:pt x="2789" y="3143"/>
                  <a:pt x="2508" y="2723"/>
                  <a:pt x="2239" y="2402"/>
                </a:cubicBezTo>
                <a:cubicBezTo>
                  <a:pt x="2241" y="2349"/>
                  <a:pt x="2250" y="2269"/>
                  <a:pt x="2316" y="2193"/>
                </a:cubicBezTo>
                <a:cubicBezTo>
                  <a:pt x="2353" y="2152"/>
                  <a:pt x="2349" y="2089"/>
                  <a:pt x="2308" y="2052"/>
                </a:cubicBezTo>
                <a:cubicBezTo>
                  <a:pt x="2266" y="2016"/>
                  <a:pt x="2203" y="2019"/>
                  <a:pt x="2167" y="2061"/>
                </a:cubicBezTo>
                <a:cubicBezTo>
                  <a:pt x="2121" y="2112"/>
                  <a:pt x="2092" y="2165"/>
                  <a:pt x="2073" y="2214"/>
                </a:cubicBezTo>
                <a:cubicBezTo>
                  <a:pt x="1920" y="2050"/>
                  <a:pt x="1778" y="1922"/>
                  <a:pt x="1662" y="1834"/>
                </a:cubicBezTo>
                <a:cubicBezTo>
                  <a:pt x="1618" y="1801"/>
                  <a:pt x="1556" y="1809"/>
                  <a:pt x="1522" y="1853"/>
                </a:cubicBezTo>
                <a:cubicBezTo>
                  <a:pt x="1489" y="1897"/>
                  <a:pt x="1497" y="1960"/>
                  <a:pt x="1541" y="1993"/>
                </a:cubicBezTo>
                <a:cubicBezTo>
                  <a:pt x="1675" y="2096"/>
                  <a:pt x="1870" y="2277"/>
                  <a:pt x="2073" y="2517"/>
                </a:cubicBezTo>
                <a:cubicBezTo>
                  <a:pt x="1980" y="2517"/>
                  <a:pt x="1884" y="2533"/>
                  <a:pt x="1784" y="2565"/>
                </a:cubicBezTo>
                <a:cubicBezTo>
                  <a:pt x="1731" y="2582"/>
                  <a:pt x="1703" y="2639"/>
                  <a:pt x="1720" y="2691"/>
                </a:cubicBezTo>
                <a:cubicBezTo>
                  <a:pt x="1737" y="2744"/>
                  <a:pt x="1793" y="2773"/>
                  <a:pt x="1846" y="2755"/>
                </a:cubicBezTo>
                <a:cubicBezTo>
                  <a:pt x="2037" y="2693"/>
                  <a:pt x="2169" y="2718"/>
                  <a:pt x="2256" y="2748"/>
                </a:cubicBezTo>
                <a:cubicBezTo>
                  <a:pt x="2263" y="2757"/>
                  <a:pt x="2270" y="2767"/>
                  <a:pt x="2278" y="2776"/>
                </a:cubicBezTo>
                <a:cubicBezTo>
                  <a:pt x="2446" y="3006"/>
                  <a:pt x="2590" y="3245"/>
                  <a:pt x="2709" y="3490"/>
                </a:cubicBezTo>
                <a:cubicBezTo>
                  <a:pt x="2557" y="3483"/>
                  <a:pt x="2431" y="3523"/>
                  <a:pt x="2424" y="3525"/>
                </a:cubicBezTo>
                <a:cubicBezTo>
                  <a:pt x="2371" y="3543"/>
                  <a:pt x="2343" y="3599"/>
                  <a:pt x="2360" y="3652"/>
                </a:cubicBezTo>
                <a:cubicBezTo>
                  <a:pt x="2377" y="3704"/>
                  <a:pt x="2434" y="3733"/>
                  <a:pt x="2486" y="3715"/>
                </a:cubicBezTo>
                <a:cubicBezTo>
                  <a:pt x="2488" y="3715"/>
                  <a:pt x="2657" y="3662"/>
                  <a:pt x="2807" y="3708"/>
                </a:cubicBezTo>
                <a:cubicBezTo>
                  <a:pt x="2880" y="3884"/>
                  <a:pt x="2940" y="4063"/>
                  <a:pt x="2987" y="4244"/>
                </a:cubicBezTo>
                <a:cubicBezTo>
                  <a:pt x="2820" y="4105"/>
                  <a:pt x="2562" y="3912"/>
                  <a:pt x="2236" y="3713"/>
                </a:cubicBezTo>
                <a:cubicBezTo>
                  <a:pt x="2258" y="3331"/>
                  <a:pt x="2128" y="2962"/>
                  <a:pt x="2122" y="2947"/>
                </a:cubicBezTo>
                <a:cubicBezTo>
                  <a:pt x="2104" y="2895"/>
                  <a:pt x="2047" y="2868"/>
                  <a:pt x="1995" y="2886"/>
                </a:cubicBezTo>
                <a:cubicBezTo>
                  <a:pt x="1943" y="2905"/>
                  <a:pt x="1916" y="2962"/>
                  <a:pt x="1934" y="3014"/>
                </a:cubicBezTo>
                <a:cubicBezTo>
                  <a:pt x="1935" y="3017"/>
                  <a:pt x="2032" y="3294"/>
                  <a:pt x="2038" y="3597"/>
                </a:cubicBezTo>
                <a:cubicBezTo>
                  <a:pt x="1891" y="3513"/>
                  <a:pt x="1743" y="3436"/>
                  <a:pt x="1594" y="3365"/>
                </a:cubicBezTo>
                <a:cubicBezTo>
                  <a:pt x="1585" y="3143"/>
                  <a:pt x="1511" y="2911"/>
                  <a:pt x="1481" y="2837"/>
                </a:cubicBezTo>
                <a:cubicBezTo>
                  <a:pt x="1461" y="2785"/>
                  <a:pt x="1402" y="2760"/>
                  <a:pt x="1351" y="2781"/>
                </a:cubicBezTo>
                <a:cubicBezTo>
                  <a:pt x="1300" y="2801"/>
                  <a:pt x="1275" y="2860"/>
                  <a:pt x="1295" y="2911"/>
                </a:cubicBezTo>
                <a:cubicBezTo>
                  <a:pt x="1315" y="2961"/>
                  <a:pt x="1364" y="3111"/>
                  <a:pt x="1385" y="3270"/>
                </a:cubicBezTo>
                <a:cubicBezTo>
                  <a:pt x="1313" y="3239"/>
                  <a:pt x="1240" y="3209"/>
                  <a:pt x="1168" y="3181"/>
                </a:cubicBezTo>
                <a:cubicBezTo>
                  <a:pt x="1165" y="2950"/>
                  <a:pt x="1081" y="2745"/>
                  <a:pt x="926" y="2590"/>
                </a:cubicBezTo>
                <a:cubicBezTo>
                  <a:pt x="887" y="2551"/>
                  <a:pt x="823" y="2551"/>
                  <a:pt x="784" y="2590"/>
                </a:cubicBezTo>
                <a:cubicBezTo>
                  <a:pt x="745" y="2629"/>
                  <a:pt x="745" y="2692"/>
                  <a:pt x="784" y="2731"/>
                </a:cubicBezTo>
                <a:cubicBezTo>
                  <a:pt x="886" y="2833"/>
                  <a:pt x="946" y="2959"/>
                  <a:pt x="963" y="3105"/>
                </a:cubicBezTo>
                <a:cubicBezTo>
                  <a:pt x="888" y="3079"/>
                  <a:pt x="813" y="3054"/>
                  <a:pt x="738" y="3031"/>
                </a:cubicBezTo>
                <a:cubicBezTo>
                  <a:pt x="716" y="2852"/>
                  <a:pt x="595" y="2657"/>
                  <a:pt x="486" y="2579"/>
                </a:cubicBezTo>
                <a:cubicBezTo>
                  <a:pt x="441" y="2547"/>
                  <a:pt x="379" y="2557"/>
                  <a:pt x="347" y="2602"/>
                </a:cubicBezTo>
                <a:cubicBezTo>
                  <a:pt x="315" y="2647"/>
                  <a:pt x="325" y="2710"/>
                  <a:pt x="370" y="2742"/>
                </a:cubicBezTo>
                <a:cubicBezTo>
                  <a:pt x="423" y="2779"/>
                  <a:pt x="485" y="2875"/>
                  <a:pt x="518" y="2969"/>
                </a:cubicBezTo>
                <a:cubicBezTo>
                  <a:pt x="388" y="2935"/>
                  <a:pt x="257" y="2906"/>
                  <a:pt x="126" y="2882"/>
                </a:cubicBezTo>
                <a:cubicBezTo>
                  <a:pt x="72" y="2872"/>
                  <a:pt x="20" y="2908"/>
                  <a:pt x="10" y="2962"/>
                </a:cubicBezTo>
                <a:cubicBezTo>
                  <a:pt x="0" y="3017"/>
                  <a:pt x="36" y="3069"/>
                  <a:pt x="90" y="3079"/>
                </a:cubicBezTo>
                <a:cubicBezTo>
                  <a:pt x="328" y="3122"/>
                  <a:pt x="566" y="3183"/>
                  <a:pt x="803" y="3262"/>
                </a:cubicBezTo>
                <a:cubicBezTo>
                  <a:pt x="761" y="3323"/>
                  <a:pt x="672" y="3402"/>
                  <a:pt x="527" y="3414"/>
                </a:cubicBezTo>
                <a:cubicBezTo>
                  <a:pt x="472" y="3419"/>
                  <a:pt x="431" y="3467"/>
                  <a:pt x="435" y="3522"/>
                </a:cubicBezTo>
                <a:cubicBezTo>
                  <a:pt x="440" y="3574"/>
                  <a:pt x="483" y="3614"/>
                  <a:pt x="535" y="3614"/>
                </a:cubicBezTo>
                <a:cubicBezTo>
                  <a:pt x="538" y="3614"/>
                  <a:pt x="540" y="3614"/>
                  <a:pt x="543" y="3613"/>
                </a:cubicBezTo>
                <a:cubicBezTo>
                  <a:pt x="767" y="3595"/>
                  <a:pt x="927" y="3462"/>
                  <a:pt x="995" y="3329"/>
                </a:cubicBezTo>
                <a:cubicBezTo>
                  <a:pt x="1101" y="3368"/>
                  <a:pt x="1207" y="3410"/>
                  <a:pt x="1312" y="3456"/>
                </a:cubicBezTo>
                <a:cubicBezTo>
                  <a:pt x="1247" y="3512"/>
                  <a:pt x="1150" y="3581"/>
                  <a:pt x="1028" y="3636"/>
                </a:cubicBezTo>
                <a:cubicBezTo>
                  <a:pt x="977" y="3658"/>
                  <a:pt x="954" y="3717"/>
                  <a:pt x="977" y="3767"/>
                </a:cubicBezTo>
                <a:cubicBezTo>
                  <a:pt x="993" y="3805"/>
                  <a:pt x="1030" y="3827"/>
                  <a:pt x="1068" y="3827"/>
                </a:cubicBezTo>
                <a:cubicBezTo>
                  <a:pt x="1082" y="3827"/>
                  <a:pt x="1096" y="3824"/>
                  <a:pt x="1109" y="3818"/>
                </a:cubicBezTo>
                <a:cubicBezTo>
                  <a:pt x="1263" y="3750"/>
                  <a:pt x="1379" y="3663"/>
                  <a:pt x="1449" y="3602"/>
                </a:cubicBezTo>
                <a:cubicBezTo>
                  <a:pt x="1473" y="3582"/>
                  <a:pt x="1493" y="3563"/>
                  <a:pt x="1510" y="3546"/>
                </a:cubicBezTo>
                <a:cubicBezTo>
                  <a:pt x="1701" y="3637"/>
                  <a:pt x="1891" y="3740"/>
                  <a:pt x="2080" y="3853"/>
                </a:cubicBezTo>
                <a:cubicBezTo>
                  <a:pt x="2179" y="3912"/>
                  <a:pt x="2271" y="3970"/>
                  <a:pt x="2356" y="4027"/>
                </a:cubicBezTo>
                <a:cubicBezTo>
                  <a:pt x="2201" y="4090"/>
                  <a:pt x="2020" y="4148"/>
                  <a:pt x="1778" y="4191"/>
                </a:cubicBezTo>
                <a:cubicBezTo>
                  <a:pt x="1752" y="4102"/>
                  <a:pt x="1676" y="3930"/>
                  <a:pt x="1467" y="3833"/>
                </a:cubicBezTo>
                <a:cubicBezTo>
                  <a:pt x="1417" y="3810"/>
                  <a:pt x="1357" y="3831"/>
                  <a:pt x="1334" y="3881"/>
                </a:cubicBezTo>
                <a:cubicBezTo>
                  <a:pt x="1311" y="3932"/>
                  <a:pt x="1333" y="3991"/>
                  <a:pt x="1383" y="4014"/>
                </a:cubicBezTo>
                <a:cubicBezTo>
                  <a:pt x="1503" y="4070"/>
                  <a:pt x="1556" y="4163"/>
                  <a:pt x="1578" y="4222"/>
                </a:cubicBezTo>
                <a:cubicBezTo>
                  <a:pt x="1515" y="4229"/>
                  <a:pt x="1450" y="4236"/>
                  <a:pt x="1380" y="4242"/>
                </a:cubicBezTo>
                <a:cubicBezTo>
                  <a:pt x="1361" y="4127"/>
                  <a:pt x="1214" y="3978"/>
                  <a:pt x="1091" y="3950"/>
                </a:cubicBezTo>
                <a:cubicBezTo>
                  <a:pt x="1037" y="3937"/>
                  <a:pt x="983" y="3971"/>
                  <a:pt x="971" y="4024"/>
                </a:cubicBezTo>
                <a:cubicBezTo>
                  <a:pt x="958" y="4078"/>
                  <a:pt x="992" y="4132"/>
                  <a:pt x="1046" y="4144"/>
                </a:cubicBezTo>
                <a:cubicBezTo>
                  <a:pt x="1086" y="4154"/>
                  <a:pt x="1150" y="4217"/>
                  <a:pt x="1174" y="4257"/>
                </a:cubicBezTo>
                <a:cubicBezTo>
                  <a:pt x="1045" y="4263"/>
                  <a:pt x="903" y="4267"/>
                  <a:pt x="748" y="4267"/>
                </a:cubicBezTo>
                <a:cubicBezTo>
                  <a:pt x="693" y="4267"/>
                  <a:pt x="648" y="4312"/>
                  <a:pt x="648" y="4367"/>
                </a:cubicBezTo>
                <a:cubicBezTo>
                  <a:pt x="648" y="4422"/>
                  <a:pt x="693" y="4467"/>
                  <a:pt x="748" y="4467"/>
                </a:cubicBezTo>
                <a:cubicBezTo>
                  <a:pt x="849" y="4467"/>
                  <a:pt x="944" y="4465"/>
                  <a:pt x="1035" y="4462"/>
                </a:cubicBezTo>
                <a:cubicBezTo>
                  <a:pt x="1003" y="4513"/>
                  <a:pt x="956" y="4568"/>
                  <a:pt x="904" y="4605"/>
                </a:cubicBezTo>
                <a:cubicBezTo>
                  <a:pt x="859" y="4637"/>
                  <a:pt x="848" y="4700"/>
                  <a:pt x="880" y="4745"/>
                </a:cubicBezTo>
                <a:cubicBezTo>
                  <a:pt x="899" y="4772"/>
                  <a:pt x="930" y="4787"/>
                  <a:pt x="962" y="4787"/>
                </a:cubicBezTo>
                <a:cubicBezTo>
                  <a:pt x="982" y="4787"/>
                  <a:pt x="1002" y="4781"/>
                  <a:pt x="1019" y="4769"/>
                </a:cubicBezTo>
                <a:cubicBezTo>
                  <a:pt x="1118" y="4699"/>
                  <a:pt x="1221" y="4572"/>
                  <a:pt x="1260" y="4452"/>
                </a:cubicBezTo>
                <a:cubicBezTo>
                  <a:pt x="1429" y="4441"/>
                  <a:pt x="1579" y="4424"/>
                  <a:pt x="1713" y="4404"/>
                </a:cubicBezTo>
                <a:cubicBezTo>
                  <a:pt x="1704" y="4471"/>
                  <a:pt x="1670" y="4598"/>
                  <a:pt x="1535" y="4719"/>
                </a:cubicBezTo>
                <a:cubicBezTo>
                  <a:pt x="1494" y="4756"/>
                  <a:pt x="1490" y="4819"/>
                  <a:pt x="1527" y="4860"/>
                </a:cubicBezTo>
                <a:cubicBezTo>
                  <a:pt x="1547" y="4882"/>
                  <a:pt x="1574" y="4894"/>
                  <a:pt x="1602" y="4894"/>
                </a:cubicBezTo>
                <a:cubicBezTo>
                  <a:pt x="1625" y="4894"/>
                  <a:pt x="1649" y="4885"/>
                  <a:pt x="1668" y="4868"/>
                </a:cubicBezTo>
                <a:cubicBezTo>
                  <a:pt x="1891" y="4669"/>
                  <a:pt x="1915" y="4452"/>
                  <a:pt x="1915" y="4367"/>
                </a:cubicBezTo>
                <a:cubicBezTo>
                  <a:pt x="2188" y="4310"/>
                  <a:pt x="2384" y="4236"/>
                  <a:pt x="2551" y="4161"/>
                </a:cubicBezTo>
                <a:cubicBezTo>
                  <a:pt x="2595" y="4193"/>
                  <a:pt x="2636" y="4223"/>
                  <a:pt x="2674" y="4252"/>
                </a:cubicBezTo>
                <a:cubicBezTo>
                  <a:pt x="2636" y="4395"/>
                  <a:pt x="2458" y="4631"/>
                  <a:pt x="2116" y="4695"/>
                </a:cubicBezTo>
                <a:cubicBezTo>
                  <a:pt x="2062" y="4706"/>
                  <a:pt x="2026" y="4758"/>
                  <a:pt x="2037" y="4812"/>
                </a:cubicBezTo>
                <a:cubicBezTo>
                  <a:pt x="2046" y="4860"/>
                  <a:pt x="2088" y="4894"/>
                  <a:pt x="2135" y="4894"/>
                </a:cubicBezTo>
                <a:cubicBezTo>
                  <a:pt x="2141" y="4894"/>
                  <a:pt x="2147" y="4893"/>
                  <a:pt x="2154" y="4892"/>
                </a:cubicBezTo>
                <a:cubicBezTo>
                  <a:pt x="2347" y="4855"/>
                  <a:pt x="2519" y="4769"/>
                  <a:pt x="2654" y="4642"/>
                </a:cubicBezTo>
                <a:cubicBezTo>
                  <a:pt x="2736" y="4564"/>
                  <a:pt x="2801" y="4473"/>
                  <a:pt x="2840" y="4382"/>
                </a:cubicBezTo>
                <a:cubicBezTo>
                  <a:pt x="2908" y="4438"/>
                  <a:pt x="2960" y="4484"/>
                  <a:pt x="2995" y="4516"/>
                </a:cubicBezTo>
                <a:lnTo>
                  <a:pt x="2995" y="5327"/>
                </a:lnTo>
                <a:cubicBezTo>
                  <a:pt x="2995" y="5382"/>
                  <a:pt x="3040" y="5427"/>
                  <a:pt x="3095" y="5427"/>
                </a:cubicBezTo>
                <a:cubicBezTo>
                  <a:pt x="3150" y="5427"/>
                  <a:pt x="3195" y="5382"/>
                  <a:pt x="3195" y="5327"/>
                </a:cubicBezTo>
                <a:lnTo>
                  <a:pt x="3195" y="4516"/>
                </a:lnTo>
                <a:cubicBezTo>
                  <a:pt x="3230" y="4484"/>
                  <a:pt x="3282" y="4438"/>
                  <a:pt x="3350" y="4382"/>
                </a:cubicBezTo>
                <a:cubicBezTo>
                  <a:pt x="3389" y="4473"/>
                  <a:pt x="3454" y="4564"/>
                  <a:pt x="3536" y="4642"/>
                </a:cubicBezTo>
                <a:cubicBezTo>
                  <a:pt x="3670" y="4769"/>
                  <a:pt x="3843" y="4855"/>
                  <a:pt x="4036" y="4892"/>
                </a:cubicBezTo>
                <a:cubicBezTo>
                  <a:pt x="4043" y="4893"/>
                  <a:pt x="4049" y="4894"/>
                  <a:pt x="4055" y="4894"/>
                </a:cubicBezTo>
                <a:cubicBezTo>
                  <a:pt x="4102" y="4894"/>
                  <a:pt x="4144" y="4860"/>
                  <a:pt x="4153" y="4812"/>
                </a:cubicBezTo>
                <a:cubicBezTo>
                  <a:pt x="4163" y="4758"/>
                  <a:pt x="4128" y="4706"/>
                  <a:pt x="4074" y="4695"/>
                </a:cubicBezTo>
                <a:cubicBezTo>
                  <a:pt x="3732" y="4631"/>
                  <a:pt x="3554" y="4395"/>
                  <a:pt x="3516" y="4252"/>
                </a:cubicBezTo>
                <a:cubicBezTo>
                  <a:pt x="3554" y="4223"/>
                  <a:pt x="3595" y="4193"/>
                  <a:pt x="3639" y="4161"/>
                </a:cubicBezTo>
                <a:cubicBezTo>
                  <a:pt x="3806" y="4236"/>
                  <a:pt x="4002" y="4310"/>
                  <a:pt x="4275" y="4367"/>
                </a:cubicBezTo>
                <a:cubicBezTo>
                  <a:pt x="4275" y="4452"/>
                  <a:pt x="4299" y="4669"/>
                  <a:pt x="4521" y="4868"/>
                </a:cubicBezTo>
                <a:cubicBezTo>
                  <a:pt x="4541" y="4885"/>
                  <a:pt x="4564" y="4894"/>
                  <a:pt x="4588" y="4894"/>
                </a:cubicBezTo>
                <a:cubicBezTo>
                  <a:pt x="4616" y="4894"/>
                  <a:pt x="4643" y="4882"/>
                  <a:pt x="4663" y="4860"/>
                </a:cubicBezTo>
                <a:cubicBezTo>
                  <a:pt x="4700" y="4819"/>
                  <a:pt x="4696" y="4756"/>
                  <a:pt x="4655" y="4719"/>
                </a:cubicBezTo>
                <a:cubicBezTo>
                  <a:pt x="4519" y="4598"/>
                  <a:pt x="4485" y="4471"/>
                  <a:pt x="4477" y="4404"/>
                </a:cubicBezTo>
                <a:cubicBezTo>
                  <a:pt x="4611" y="4424"/>
                  <a:pt x="4761" y="4441"/>
                  <a:pt x="4930" y="4452"/>
                </a:cubicBezTo>
                <a:cubicBezTo>
                  <a:pt x="4969" y="4572"/>
                  <a:pt x="5072" y="4699"/>
                  <a:pt x="5170" y="4769"/>
                </a:cubicBezTo>
                <a:cubicBezTo>
                  <a:pt x="5188" y="4781"/>
                  <a:pt x="5208" y="4787"/>
                  <a:pt x="5228" y="4787"/>
                </a:cubicBezTo>
                <a:cubicBezTo>
                  <a:pt x="5259" y="4787"/>
                  <a:pt x="5290" y="4772"/>
                  <a:pt x="5310" y="4745"/>
                </a:cubicBezTo>
                <a:cubicBezTo>
                  <a:pt x="5342" y="4700"/>
                  <a:pt x="5331" y="4637"/>
                  <a:pt x="5286" y="4605"/>
                </a:cubicBezTo>
                <a:cubicBezTo>
                  <a:pt x="5234" y="4568"/>
                  <a:pt x="5187" y="4513"/>
                  <a:pt x="5155" y="4462"/>
                </a:cubicBezTo>
                <a:cubicBezTo>
                  <a:pt x="5245" y="4465"/>
                  <a:pt x="5341" y="4467"/>
                  <a:pt x="5442" y="4467"/>
                </a:cubicBezTo>
                <a:cubicBezTo>
                  <a:pt x="5497" y="4467"/>
                  <a:pt x="5542" y="4422"/>
                  <a:pt x="5542" y="4367"/>
                </a:cubicBezTo>
                <a:cubicBezTo>
                  <a:pt x="5542" y="4312"/>
                  <a:pt x="5497" y="4267"/>
                  <a:pt x="5442" y="4267"/>
                </a:cubicBezTo>
                <a:cubicBezTo>
                  <a:pt x="5286" y="4267"/>
                  <a:pt x="5145" y="4263"/>
                  <a:pt x="5016" y="4257"/>
                </a:cubicBezTo>
                <a:cubicBezTo>
                  <a:pt x="5040" y="4217"/>
                  <a:pt x="5104" y="4154"/>
                  <a:pt x="5144" y="4144"/>
                </a:cubicBezTo>
                <a:cubicBezTo>
                  <a:pt x="5198" y="4132"/>
                  <a:pt x="5231" y="4078"/>
                  <a:pt x="5219" y="4024"/>
                </a:cubicBezTo>
                <a:cubicBezTo>
                  <a:pt x="5207" y="3971"/>
                  <a:pt x="5153" y="3937"/>
                  <a:pt x="5099" y="3950"/>
                </a:cubicBezTo>
                <a:cubicBezTo>
                  <a:pt x="4976" y="3978"/>
                  <a:pt x="4829" y="4127"/>
                  <a:pt x="4810" y="4242"/>
                </a:cubicBezTo>
                <a:cubicBezTo>
                  <a:pt x="4740" y="4236"/>
                  <a:pt x="4675" y="4229"/>
                  <a:pt x="4612" y="4222"/>
                </a:cubicBezTo>
                <a:cubicBezTo>
                  <a:pt x="4635" y="4163"/>
                  <a:pt x="4688" y="4070"/>
                  <a:pt x="4807" y="4014"/>
                </a:cubicBezTo>
                <a:cubicBezTo>
                  <a:pt x="4857" y="3991"/>
                  <a:pt x="4879" y="3932"/>
                  <a:pt x="4856" y="3881"/>
                </a:cubicBezTo>
                <a:cubicBezTo>
                  <a:pt x="4832" y="3831"/>
                  <a:pt x="4773" y="3810"/>
                  <a:pt x="4723" y="3833"/>
                </a:cubicBezTo>
                <a:cubicBezTo>
                  <a:pt x="4514" y="3930"/>
                  <a:pt x="4438" y="4102"/>
                  <a:pt x="4412" y="4191"/>
                </a:cubicBezTo>
                <a:cubicBezTo>
                  <a:pt x="4170" y="4148"/>
                  <a:pt x="3989" y="4090"/>
                  <a:pt x="3834" y="4027"/>
                </a:cubicBezTo>
                <a:cubicBezTo>
                  <a:pt x="3919" y="3970"/>
                  <a:pt x="4011" y="3912"/>
                  <a:pt x="4110" y="3853"/>
                </a:cubicBezTo>
                <a:cubicBezTo>
                  <a:pt x="4299" y="3740"/>
                  <a:pt x="4489" y="3637"/>
                  <a:pt x="4680" y="3546"/>
                </a:cubicBezTo>
                <a:cubicBezTo>
                  <a:pt x="4697" y="3563"/>
                  <a:pt x="4717" y="3582"/>
                  <a:pt x="4741" y="3602"/>
                </a:cubicBezTo>
                <a:cubicBezTo>
                  <a:pt x="4811" y="3663"/>
                  <a:pt x="4926" y="3750"/>
                  <a:pt x="5081" y="3818"/>
                </a:cubicBezTo>
                <a:cubicBezTo>
                  <a:pt x="5094" y="3824"/>
                  <a:pt x="5108" y="3827"/>
                  <a:pt x="5122" y="3827"/>
                </a:cubicBezTo>
                <a:cubicBezTo>
                  <a:pt x="5160" y="3827"/>
                  <a:pt x="5197" y="3805"/>
                  <a:pt x="5213" y="3767"/>
                </a:cubicBezTo>
                <a:cubicBezTo>
                  <a:pt x="5235" y="3717"/>
                  <a:pt x="5213" y="3658"/>
                  <a:pt x="5162" y="3636"/>
                </a:cubicBezTo>
                <a:cubicBezTo>
                  <a:pt x="5039" y="3581"/>
                  <a:pt x="4943" y="3512"/>
                  <a:pt x="4878" y="3456"/>
                </a:cubicBezTo>
                <a:cubicBezTo>
                  <a:pt x="4983" y="3410"/>
                  <a:pt x="5089" y="3368"/>
                  <a:pt x="5194" y="3329"/>
                </a:cubicBezTo>
                <a:cubicBezTo>
                  <a:pt x="5263" y="3462"/>
                  <a:pt x="5423" y="3595"/>
                  <a:pt x="5647" y="3613"/>
                </a:cubicBezTo>
                <a:cubicBezTo>
                  <a:pt x="5649" y="3614"/>
                  <a:pt x="5652" y="3614"/>
                  <a:pt x="5655" y="3614"/>
                </a:cubicBezTo>
                <a:cubicBezTo>
                  <a:pt x="5707" y="3614"/>
                  <a:pt x="5750" y="3574"/>
                  <a:pt x="5755" y="3522"/>
                </a:cubicBezTo>
                <a:cubicBezTo>
                  <a:pt x="5759" y="3467"/>
                  <a:pt x="5718" y="3419"/>
                  <a:pt x="5663" y="3414"/>
                </a:cubicBezTo>
                <a:cubicBezTo>
                  <a:pt x="5518" y="3402"/>
                  <a:pt x="5429" y="3323"/>
                  <a:pt x="5387" y="3262"/>
                </a:cubicBezTo>
                <a:cubicBezTo>
                  <a:pt x="5624" y="3183"/>
                  <a:pt x="5862" y="3122"/>
                  <a:pt x="6100" y="3079"/>
                </a:cubicBezTo>
                <a:cubicBezTo>
                  <a:pt x="6154" y="3069"/>
                  <a:pt x="6190" y="3017"/>
                  <a:pt x="6180" y="2962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cypress_112846">
            <a:extLst>
              <a:ext uri="{FF2B5EF4-FFF2-40B4-BE49-F238E27FC236}">
                <a16:creationId xmlns:a16="http://schemas.microsoft.com/office/drawing/2014/main" xmlns="" id="{E63F59BE-E344-4883-910B-94A1C0F1AE77}"/>
              </a:ext>
            </a:extLst>
          </p:cNvPr>
          <p:cNvSpPr/>
          <p:nvPr/>
        </p:nvSpPr>
        <p:spPr>
          <a:xfrm rot="20538041">
            <a:off x="4228863" y="-165995"/>
            <a:ext cx="2278524" cy="199456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190" h="5427">
                <a:moveTo>
                  <a:pt x="6180" y="2962"/>
                </a:moveTo>
                <a:cubicBezTo>
                  <a:pt x="6170" y="2908"/>
                  <a:pt x="6118" y="2872"/>
                  <a:pt x="6063" y="2882"/>
                </a:cubicBezTo>
                <a:cubicBezTo>
                  <a:pt x="5933" y="2906"/>
                  <a:pt x="5802" y="2935"/>
                  <a:pt x="5671" y="2969"/>
                </a:cubicBezTo>
                <a:cubicBezTo>
                  <a:pt x="5704" y="2875"/>
                  <a:pt x="5767" y="2779"/>
                  <a:pt x="5819" y="2742"/>
                </a:cubicBezTo>
                <a:cubicBezTo>
                  <a:pt x="5864" y="2710"/>
                  <a:pt x="5875" y="2647"/>
                  <a:pt x="5843" y="2602"/>
                </a:cubicBezTo>
                <a:cubicBezTo>
                  <a:pt x="5811" y="2557"/>
                  <a:pt x="5748" y="2547"/>
                  <a:pt x="5703" y="2579"/>
                </a:cubicBezTo>
                <a:cubicBezTo>
                  <a:pt x="5594" y="2657"/>
                  <a:pt x="5473" y="2852"/>
                  <a:pt x="5452" y="3031"/>
                </a:cubicBezTo>
                <a:cubicBezTo>
                  <a:pt x="5376" y="3054"/>
                  <a:pt x="5301" y="3079"/>
                  <a:pt x="5227" y="3105"/>
                </a:cubicBezTo>
                <a:cubicBezTo>
                  <a:pt x="5244" y="2959"/>
                  <a:pt x="5303" y="2833"/>
                  <a:pt x="5405" y="2731"/>
                </a:cubicBezTo>
                <a:cubicBezTo>
                  <a:pt x="5444" y="2692"/>
                  <a:pt x="5444" y="2629"/>
                  <a:pt x="5405" y="2590"/>
                </a:cubicBezTo>
                <a:cubicBezTo>
                  <a:pt x="5366" y="2551"/>
                  <a:pt x="5303" y="2551"/>
                  <a:pt x="5264" y="2590"/>
                </a:cubicBezTo>
                <a:cubicBezTo>
                  <a:pt x="5108" y="2745"/>
                  <a:pt x="5025" y="2950"/>
                  <a:pt x="5022" y="3181"/>
                </a:cubicBezTo>
                <a:cubicBezTo>
                  <a:pt x="4949" y="3209"/>
                  <a:pt x="4877" y="3239"/>
                  <a:pt x="4804" y="3270"/>
                </a:cubicBezTo>
                <a:cubicBezTo>
                  <a:pt x="4825" y="3111"/>
                  <a:pt x="4874" y="2961"/>
                  <a:pt x="4894" y="2911"/>
                </a:cubicBezTo>
                <a:cubicBezTo>
                  <a:pt x="4915" y="2860"/>
                  <a:pt x="4890" y="2801"/>
                  <a:pt x="4839" y="2781"/>
                </a:cubicBezTo>
                <a:cubicBezTo>
                  <a:pt x="4787" y="2760"/>
                  <a:pt x="4729" y="2785"/>
                  <a:pt x="4709" y="2837"/>
                </a:cubicBezTo>
                <a:cubicBezTo>
                  <a:pt x="4679" y="2911"/>
                  <a:pt x="4604" y="3143"/>
                  <a:pt x="4596" y="3365"/>
                </a:cubicBezTo>
                <a:cubicBezTo>
                  <a:pt x="4447" y="3436"/>
                  <a:pt x="4299" y="3513"/>
                  <a:pt x="4152" y="3597"/>
                </a:cubicBezTo>
                <a:cubicBezTo>
                  <a:pt x="4158" y="3294"/>
                  <a:pt x="4254" y="3017"/>
                  <a:pt x="4256" y="3014"/>
                </a:cubicBezTo>
                <a:cubicBezTo>
                  <a:pt x="4274" y="2962"/>
                  <a:pt x="4247" y="2905"/>
                  <a:pt x="4195" y="2886"/>
                </a:cubicBezTo>
                <a:cubicBezTo>
                  <a:pt x="4143" y="2868"/>
                  <a:pt x="4086" y="2895"/>
                  <a:pt x="4067" y="2947"/>
                </a:cubicBezTo>
                <a:cubicBezTo>
                  <a:pt x="4062" y="2962"/>
                  <a:pt x="3932" y="3331"/>
                  <a:pt x="3954" y="3713"/>
                </a:cubicBezTo>
                <a:cubicBezTo>
                  <a:pt x="3627" y="3913"/>
                  <a:pt x="3370" y="4105"/>
                  <a:pt x="3202" y="4244"/>
                </a:cubicBezTo>
                <a:cubicBezTo>
                  <a:pt x="3250" y="4063"/>
                  <a:pt x="3310" y="3884"/>
                  <a:pt x="3383" y="3708"/>
                </a:cubicBezTo>
                <a:cubicBezTo>
                  <a:pt x="3533" y="3662"/>
                  <a:pt x="3702" y="3715"/>
                  <a:pt x="3704" y="3715"/>
                </a:cubicBezTo>
                <a:cubicBezTo>
                  <a:pt x="3756" y="3733"/>
                  <a:pt x="3813" y="3704"/>
                  <a:pt x="3830" y="3652"/>
                </a:cubicBezTo>
                <a:cubicBezTo>
                  <a:pt x="3847" y="3599"/>
                  <a:pt x="3818" y="3543"/>
                  <a:pt x="3766" y="3525"/>
                </a:cubicBezTo>
                <a:cubicBezTo>
                  <a:pt x="3759" y="3523"/>
                  <a:pt x="3633" y="3483"/>
                  <a:pt x="3481" y="3490"/>
                </a:cubicBezTo>
                <a:cubicBezTo>
                  <a:pt x="3600" y="3245"/>
                  <a:pt x="3743" y="3006"/>
                  <a:pt x="3912" y="2776"/>
                </a:cubicBezTo>
                <a:cubicBezTo>
                  <a:pt x="3919" y="2767"/>
                  <a:pt x="3926" y="2757"/>
                  <a:pt x="3933" y="2748"/>
                </a:cubicBezTo>
                <a:cubicBezTo>
                  <a:pt x="4020" y="2718"/>
                  <a:pt x="4153" y="2693"/>
                  <a:pt x="4344" y="2755"/>
                </a:cubicBezTo>
                <a:cubicBezTo>
                  <a:pt x="4396" y="2773"/>
                  <a:pt x="4453" y="2744"/>
                  <a:pt x="4470" y="2691"/>
                </a:cubicBezTo>
                <a:cubicBezTo>
                  <a:pt x="4487" y="2639"/>
                  <a:pt x="4458" y="2582"/>
                  <a:pt x="4406" y="2565"/>
                </a:cubicBezTo>
                <a:cubicBezTo>
                  <a:pt x="4306" y="2533"/>
                  <a:pt x="4210" y="2517"/>
                  <a:pt x="4116" y="2517"/>
                </a:cubicBezTo>
                <a:cubicBezTo>
                  <a:pt x="4320" y="2277"/>
                  <a:pt x="4515" y="2096"/>
                  <a:pt x="4649" y="1993"/>
                </a:cubicBezTo>
                <a:cubicBezTo>
                  <a:pt x="4693" y="1960"/>
                  <a:pt x="4701" y="1897"/>
                  <a:pt x="4668" y="1853"/>
                </a:cubicBezTo>
                <a:cubicBezTo>
                  <a:pt x="4634" y="1809"/>
                  <a:pt x="4571" y="1801"/>
                  <a:pt x="4527" y="1834"/>
                </a:cubicBezTo>
                <a:cubicBezTo>
                  <a:pt x="4412" y="1922"/>
                  <a:pt x="4269" y="2050"/>
                  <a:pt x="4116" y="2214"/>
                </a:cubicBezTo>
                <a:cubicBezTo>
                  <a:pt x="4097" y="2165"/>
                  <a:pt x="4068" y="2112"/>
                  <a:pt x="4023" y="2061"/>
                </a:cubicBezTo>
                <a:cubicBezTo>
                  <a:pt x="3986" y="2019"/>
                  <a:pt x="3923" y="2016"/>
                  <a:pt x="3882" y="2052"/>
                </a:cubicBezTo>
                <a:cubicBezTo>
                  <a:pt x="3840" y="2089"/>
                  <a:pt x="3837" y="2152"/>
                  <a:pt x="3873" y="2193"/>
                </a:cubicBezTo>
                <a:cubicBezTo>
                  <a:pt x="3940" y="2269"/>
                  <a:pt x="3949" y="2349"/>
                  <a:pt x="3950" y="2402"/>
                </a:cubicBezTo>
                <a:cubicBezTo>
                  <a:pt x="3681" y="2723"/>
                  <a:pt x="3401" y="3143"/>
                  <a:pt x="3195" y="3641"/>
                </a:cubicBezTo>
                <a:lnTo>
                  <a:pt x="3195" y="2907"/>
                </a:lnTo>
                <a:cubicBezTo>
                  <a:pt x="3268" y="2807"/>
                  <a:pt x="3347" y="2682"/>
                  <a:pt x="3424" y="2545"/>
                </a:cubicBezTo>
                <a:cubicBezTo>
                  <a:pt x="3426" y="2543"/>
                  <a:pt x="3429" y="2542"/>
                  <a:pt x="3431" y="2541"/>
                </a:cubicBezTo>
                <a:cubicBezTo>
                  <a:pt x="3438" y="2537"/>
                  <a:pt x="3488" y="2517"/>
                  <a:pt x="3605" y="2544"/>
                </a:cubicBezTo>
                <a:cubicBezTo>
                  <a:pt x="3659" y="2557"/>
                  <a:pt x="3713" y="2524"/>
                  <a:pt x="3725" y="2470"/>
                </a:cubicBezTo>
                <a:cubicBezTo>
                  <a:pt x="3738" y="2416"/>
                  <a:pt x="3705" y="2362"/>
                  <a:pt x="3651" y="2350"/>
                </a:cubicBezTo>
                <a:cubicBezTo>
                  <a:pt x="3610" y="2340"/>
                  <a:pt x="3573" y="2334"/>
                  <a:pt x="3540" y="2332"/>
                </a:cubicBezTo>
                <a:cubicBezTo>
                  <a:pt x="3600" y="2217"/>
                  <a:pt x="3657" y="2100"/>
                  <a:pt x="3709" y="1987"/>
                </a:cubicBezTo>
                <a:cubicBezTo>
                  <a:pt x="3777" y="1959"/>
                  <a:pt x="3927" y="1904"/>
                  <a:pt x="4052" y="1907"/>
                </a:cubicBezTo>
                <a:cubicBezTo>
                  <a:pt x="4053" y="1907"/>
                  <a:pt x="4054" y="1907"/>
                  <a:pt x="4055" y="1907"/>
                </a:cubicBezTo>
                <a:cubicBezTo>
                  <a:pt x="4109" y="1907"/>
                  <a:pt x="4153" y="1864"/>
                  <a:pt x="4155" y="1809"/>
                </a:cubicBezTo>
                <a:cubicBezTo>
                  <a:pt x="4156" y="1754"/>
                  <a:pt x="4112" y="1708"/>
                  <a:pt x="4057" y="1707"/>
                </a:cubicBezTo>
                <a:cubicBezTo>
                  <a:pt x="3977" y="1705"/>
                  <a:pt x="3893" y="1720"/>
                  <a:pt x="3818" y="1740"/>
                </a:cubicBezTo>
                <a:cubicBezTo>
                  <a:pt x="3875" y="1603"/>
                  <a:pt x="3917" y="1486"/>
                  <a:pt x="3938" y="1406"/>
                </a:cubicBezTo>
                <a:cubicBezTo>
                  <a:pt x="3952" y="1352"/>
                  <a:pt x="3920" y="1298"/>
                  <a:pt x="3867" y="1284"/>
                </a:cubicBezTo>
                <a:cubicBezTo>
                  <a:pt x="3813" y="1270"/>
                  <a:pt x="3759" y="1302"/>
                  <a:pt x="3745" y="1355"/>
                </a:cubicBezTo>
                <a:cubicBezTo>
                  <a:pt x="3727" y="1424"/>
                  <a:pt x="3691" y="1524"/>
                  <a:pt x="3643" y="1641"/>
                </a:cubicBezTo>
                <a:lnTo>
                  <a:pt x="3616" y="1562"/>
                </a:lnTo>
                <a:cubicBezTo>
                  <a:pt x="3599" y="1510"/>
                  <a:pt x="3542" y="1481"/>
                  <a:pt x="3490" y="1499"/>
                </a:cubicBezTo>
                <a:cubicBezTo>
                  <a:pt x="3437" y="1516"/>
                  <a:pt x="3409" y="1573"/>
                  <a:pt x="3427" y="1625"/>
                </a:cubicBezTo>
                <a:lnTo>
                  <a:pt x="3523" y="1914"/>
                </a:lnTo>
                <a:cubicBezTo>
                  <a:pt x="3425" y="2124"/>
                  <a:pt x="3308" y="2351"/>
                  <a:pt x="3195" y="2542"/>
                </a:cubicBezTo>
                <a:lnTo>
                  <a:pt x="3195" y="1539"/>
                </a:lnTo>
                <a:cubicBezTo>
                  <a:pt x="3495" y="1321"/>
                  <a:pt x="3671" y="945"/>
                  <a:pt x="3724" y="769"/>
                </a:cubicBezTo>
                <a:cubicBezTo>
                  <a:pt x="3740" y="716"/>
                  <a:pt x="3710" y="660"/>
                  <a:pt x="3657" y="645"/>
                </a:cubicBezTo>
                <a:cubicBezTo>
                  <a:pt x="3604" y="629"/>
                  <a:pt x="3548" y="659"/>
                  <a:pt x="3532" y="712"/>
                </a:cubicBezTo>
                <a:cubicBezTo>
                  <a:pt x="3501" y="816"/>
                  <a:pt x="3389" y="1080"/>
                  <a:pt x="3195" y="1276"/>
                </a:cubicBezTo>
                <a:lnTo>
                  <a:pt x="3195" y="750"/>
                </a:lnTo>
                <a:cubicBezTo>
                  <a:pt x="3204" y="708"/>
                  <a:pt x="3260" y="488"/>
                  <a:pt x="3454" y="406"/>
                </a:cubicBezTo>
                <a:cubicBezTo>
                  <a:pt x="3505" y="384"/>
                  <a:pt x="3528" y="325"/>
                  <a:pt x="3507" y="275"/>
                </a:cubicBezTo>
                <a:cubicBezTo>
                  <a:pt x="3485" y="224"/>
                  <a:pt x="3427" y="200"/>
                  <a:pt x="3376" y="222"/>
                </a:cubicBezTo>
                <a:cubicBezTo>
                  <a:pt x="3303" y="253"/>
                  <a:pt x="3243" y="296"/>
                  <a:pt x="3195" y="344"/>
                </a:cubicBezTo>
                <a:lnTo>
                  <a:pt x="3195" y="100"/>
                </a:lnTo>
                <a:cubicBezTo>
                  <a:pt x="3195" y="45"/>
                  <a:pt x="3150" y="0"/>
                  <a:pt x="3095" y="0"/>
                </a:cubicBezTo>
                <a:cubicBezTo>
                  <a:pt x="3040" y="0"/>
                  <a:pt x="2995" y="45"/>
                  <a:pt x="2995" y="100"/>
                </a:cubicBezTo>
                <a:lnTo>
                  <a:pt x="2995" y="344"/>
                </a:lnTo>
                <a:cubicBezTo>
                  <a:pt x="2946" y="296"/>
                  <a:pt x="2887" y="253"/>
                  <a:pt x="2814" y="222"/>
                </a:cubicBezTo>
                <a:cubicBezTo>
                  <a:pt x="2763" y="200"/>
                  <a:pt x="2704" y="224"/>
                  <a:pt x="2683" y="275"/>
                </a:cubicBezTo>
                <a:cubicBezTo>
                  <a:pt x="2661" y="325"/>
                  <a:pt x="2685" y="384"/>
                  <a:pt x="2736" y="406"/>
                </a:cubicBezTo>
                <a:cubicBezTo>
                  <a:pt x="2928" y="487"/>
                  <a:pt x="2985" y="708"/>
                  <a:pt x="2995" y="750"/>
                </a:cubicBezTo>
                <a:lnTo>
                  <a:pt x="2995" y="1276"/>
                </a:lnTo>
                <a:cubicBezTo>
                  <a:pt x="2801" y="1080"/>
                  <a:pt x="2688" y="816"/>
                  <a:pt x="2657" y="712"/>
                </a:cubicBezTo>
                <a:cubicBezTo>
                  <a:pt x="2641" y="659"/>
                  <a:pt x="2586" y="629"/>
                  <a:pt x="2533" y="645"/>
                </a:cubicBezTo>
                <a:cubicBezTo>
                  <a:pt x="2480" y="660"/>
                  <a:pt x="2450" y="716"/>
                  <a:pt x="2466" y="769"/>
                </a:cubicBezTo>
                <a:cubicBezTo>
                  <a:pt x="2518" y="945"/>
                  <a:pt x="2695" y="1321"/>
                  <a:pt x="2995" y="1539"/>
                </a:cubicBezTo>
                <a:lnTo>
                  <a:pt x="2995" y="2542"/>
                </a:lnTo>
                <a:cubicBezTo>
                  <a:pt x="2881" y="2351"/>
                  <a:pt x="2764" y="2124"/>
                  <a:pt x="2667" y="1914"/>
                </a:cubicBezTo>
                <a:lnTo>
                  <a:pt x="2763" y="1625"/>
                </a:lnTo>
                <a:cubicBezTo>
                  <a:pt x="2780" y="1573"/>
                  <a:pt x="2752" y="1516"/>
                  <a:pt x="2700" y="1499"/>
                </a:cubicBezTo>
                <a:cubicBezTo>
                  <a:pt x="2647" y="1481"/>
                  <a:pt x="2591" y="1510"/>
                  <a:pt x="2573" y="1562"/>
                </a:cubicBezTo>
                <a:lnTo>
                  <a:pt x="2547" y="1641"/>
                </a:lnTo>
                <a:cubicBezTo>
                  <a:pt x="2499" y="1524"/>
                  <a:pt x="2463" y="1424"/>
                  <a:pt x="2445" y="1355"/>
                </a:cubicBezTo>
                <a:cubicBezTo>
                  <a:pt x="2431" y="1302"/>
                  <a:pt x="2376" y="1270"/>
                  <a:pt x="2323" y="1284"/>
                </a:cubicBezTo>
                <a:cubicBezTo>
                  <a:pt x="2269" y="1298"/>
                  <a:pt x="2237" y="1352"/>
                  <a:pt x="2251" y="1406"/>
                </a:cubicBezTo>
                <a:cubicBezTo>
                  <a:pt x="2272" y="1485"/>
                  <a:pt x="2315" y="1603"/>
                  <a:pt x="2372" y="1740"/>
                </a:cubicBezTo>
                <a:cubicBezTo>
                  <a:pt x="2297" y="1720"/>
                  <a:pt x="2213" y="1705"/>
                  <a:pt x="2133" y="1707"/>
                </a:cubicBezTo>
                <a:cubicBezTo>
                  <a:pt x="2077" y="1708"/>
                  <a:pt x="2034" y="1754"/>
                  <a:pt x="2035" y="1809"/>
                </a:cubicBezTo>
                <a:cubicBezTo>
                  <a:pt x="2036" y="1865"/>
                  <a:pt x="2081" y="1908"/>
                  <a:pt x="2137" y="1907"/>
                </a:cubicBezTo>
                <a:cubicBezTo>
                  <a:pt x="2140" y="1907"/>
                  <a:pt x="2143" y="1907"/>
                  <a:pt x="2147" y="1907"/>
                </a:cubicBezTo>
                <a:cubicBezTo>
                  <a:pt x="2271" y="1907"/>
                  <a:pt x="2414" y="1960"/>
                  <a:pt x="2481" y="1987"/>
                </a:cubicBezTo>
                <a:cubicBezTo>
                  <a:pt x="2532" y="2100"/>
                  <a:pt x="2590" y="2217"/>
                  <a:pt x="2650" y="2332"/>
                </a:cubicBezTo>
                <a:cubicBezTo>
                  <a:pt x="2617" y="2334"/>
                  <a:pt x="2580" y="2340"/>
                  <a:pt x="2538" y="2350"/>
                </a:cubicBezTo>
                <a:cubicBezTo>
                  <a:pt x="2485" y="2362"/>
                  <a:pt x="2451" y="2416"/>
                  <a:pt x="2464" y="2470"/>
                </a:cubicBezTo>
                <a:cubicBezTo>
                  <a:pt x="2477" y="2524"/>
                  <a:pt x="2531" y="2557"/>
                  <a:pt x="2585" y="2544"/>
                </a:cubicBezTo>
                <a:cubicBezTo>
                  <a:pt x="2702" y="2516"/>
                  <a:pt x="2751" y="2537"/>
                  <a:pt x="2758" y="2541"/>
                </a:cubicBezTo>
                <a:cubicBezTo>
                  <a:pt x="2761" y="2542"/>
                  <a:pt x="2763" y="2543"/>
                  <a:pt x="2765" y="2545"/>
                </a:cubicBezTo>
                <a:cubicBezTo>
                  <a:pt x="2843" y="2682"/>
                  <a:pt x="2921" y="2807"/>
                  <a:pt x="2995" y="2907"/>
                </a:cubicBezTo>
                <a:lnTo>
                  <a:pt x="2995" y="3641"/>
                </a:lnTo>
                <a:cubicBezTo>
                  <a:pt x="2789" y="3143"/>
                  <a:pt x="2508" y="2723"/>
                  <a:pt x="2239" y="2402"/>
                </a:cubicBezTo>
                <a:cubicBezTo>
                  <a:pt x="2241" y="2349"/>
                  <a:pt x="2250" y="2269"/>
                  <a:pt x="2316" y="2193"/>
                </a:cubicBezTo>
                <a:cubicBezTo>
                  <a:pt x="2353" y="2152"/>
                  <a:pt x="2349" y="2089"/>
                  <a:pt x="2308" y="2052"/>
                </a:cubicBezTo>
                <a:cubicBezTo>
                  <a:pt x="2266" y="2016"/>
                  <a:pt x="2203" y="2019"/>
                  <a:pt x="2167" y="2061"/>
                </a:cubicBezTo>
                <a:cubicBezTo>
                  <a:pt x="2121" y="2112"/>
                  <a:pt x="2092" y="2165"/>
                  <a:pt x="2073" y="2214"/>
                </a:cubicBezTo>
                <a:cubicBezTo>
                  <a:pt x="1920" y="2050"/>
                  <a:pt x="1778" y="1922"/>
                  <a:pt x="1662" y="1834"/>
                </a:cubicBezTo>
                <a:cubicBezTo>
                  <a:pt x="1618" y="1801"/>
                  <a:pt x="1556" y="1809"/>
                  <a:pt x="1522" y="1853"/>
                </a:cubicBezTo>
                <a:cubicBezTo>
                  <a:pt x="1489" y="1897"/>
                  <a:pt x="1497" y="1960"/>
                  <a:pt x="1541" y="1993"/>
                </a:cubicBezTo>
                <a:cubicBezTo>
                  <a:pt x="1675" y="2096"/>
                  <a:pt x="1870" y="2277"/>
                  <a:pt x="2073" y="2517"/>
                </a:cubicBezTo>
                <a:cubicBezTo>
                  <a:pt x="1980" y="2517"/>
                  <a:pt x="1884" y="2533"/>
                  <a:pt x="1784" y="2565"/>
                </a:cubicBezTo>
                <a:cubicBezTo>
                  <a:pt x="1731" y="2582"/>
                  <a:pt x="1703" y="2639"/>
                  <a:pt x="1720" y="2691"/>
                </a:cubicBezTo>
                <a:cubicBezTo>
                  <a:pt x="1737" y="2744"/>
                  <a:pt x="1793" y="2773"/>
                  <a:pt x="1846" y="2755"/>
                </a:cubicBezTo>
                <a:cubicBezTo>
                  <a:pt x="2037" y="2693"/>
                  <a:pt x="2169" y="2718"/>
                  <a:pt x="2256" y="2748"/>
                </a:cubicBezTo>
                <a:cubicBezTo>
                  <a:pt x="2263" y="2757"/>
                  <a:pt x="2270" y="2767"/>
                  <a:pt x="2278" y="2776"/>
                </a:cubicBezTo>
                <a:cubicBezTo>
                  <a:pt x="2446" y="3006"/>
                  <a:pt x="2590" y="3245"/>
                  <a:pt x="2709" y="3490"/>
                </a:cubicBezTo>
                <a:cubicBezTo>
                  <a:pt x="2557" y="3483"/>
                  <a:pt x="2431" y="3523"/>
                  <a:pt x="2424" y="3525"/>
                </a:cubicBezTo>
                <a:cubicBezTo>
                  <a:pt x="2371" y="3543"/>
                  <a:pt x="2343" y="3599"/>
                  <a:pt x="2360" y="3652"/>
                </a:cubicBezTo>
                <a:cubicBezTo>
                  <a:pt x="2377" y="3704"/>
                  <a:pt x="2434" y="3733"/>
                  <a:pt x="2486" y="3715"/>
                </a:cubicBezTo>
                <a:cubicBezTo>
                  <a:pt x="2488" y="3715"/>
                  <a:pt x="2657" y="3662"/>
                  <a:pt x="2807" y="3708"/>
                </a:cubicBezTo>
                <a:cubicBezTo>
                  <a:pt x="2880" y="3884"/>
                  <a:pt x="2940" y="4063"/>
                  <a:pt x="2987" y="4244"/>
                </a:cubicBezTo>
                <a:cubicBezTo>
                  <a:pt x="2820" y="4105"/>
                  <a:pt x="2562" y="3912"/>
                  <a:pt x="2236" y="3713"/>
                </a:cubicBezTo>
                <a:cubicBezTo>
                  <a:pt x="2258" y="3331"/>
                  <a:pt x="2128" y="2962"/>
                  <a:pt x="2122" y="2947"/>
                </a:cubicBezTo>
                <a:cubicBezTo>
                  <a:pt x="2104" y="2895"/>
                  <a:pt x="2047" y="2868"/>
                  <a:pt x="1995" y="2886"/>
                </a:cubicBezTo>
                <a:cubicBezTo>
                  <a:pt x="1943" y="2905"/>
                  <a:pt x="1916" y="2962"/>
                  <a:pt x="1934" y="3014"/>
                </a:cubicBezTo>
                <a:cubicBezTo>
                  <a:pt x="1935" y="3017"/>
                  <a:pt x="2032" y="3294"/>
                  <a:pt x="2038" y="3597"/>
                </a:cubicBezTo>
                <a:cubicBezTo>
                  <a:pt x="1891" y="3513"/>
                  <a:pt x="1743" y="3436"/>
                  <a:pt x="1594" y="3365"/>
                </a:cubicBezTo>
                <a:cubicBezTo>
                  <a:pt x="1585" y="3143"/>
                  <a:pt x="1511" y="2911"/>
                  <a:pt x="1481" y="2837"/>
                </a:cubicBezTo>
                <a:cubicBezTo>
                  <a:pt x="1461" y="2785"/>
                  <a:pt x="1402" y="2760"/>
                  <a:pt x="1351" y="2781"/>
                </a:cubicBezTo>
                <a:cubicBezTo>
                  <a:pt x="1300" y="2801"/>
                  <a:pt x="1275" y="2860"/>
                  <a:pt x="1295" y="2911"/>
                </a:cubicBezTo>
                <a:cubicBezTo>
                  <a:pt x="1315" y="2961"/>
                  <a:pt x="1364" y="3111"/>
                  <a:pt x="1385" y="3270"/>
                </a:cubicBezTo>
                <a:cubicBezTo>
                  <a:pt x="1313" y="3239"/>
                  <a:pt x="1240" y="3209"/>
                  <a:pt x="1168" y="3181"/>
                </a:cubicBezTo>
                <a:cubicBezTo>
                  <a:pt x="1165" y="2950"/>
                  <a:pt x="1081" y="2745"/>
                  <a:pt x="926" y="2590"/>
                </a:cubicBezTo>
                <a:cubicBezTo>
                  <a:pt x="887" y="2551"/>
                  <a:pt x="823" y="2551"/>
                  <a:pt x="784" y="2590"/>
                </a:cubicBezTo>
                <a:cubicBezTo>
                  <a:pt x="745" y="2629"/>
                  <a:pt x="745" y="2692"/>
                  <a:pt x="784" y="2731"/>
                </a:cubicBezTo>
                <a:cubicBezTo>
                  <a:pt x="886" y="2833"/>
                  <a:pt x="946" y="2959"/>
                  <a:pt x="963" y="3105"/>
                </a:cubicBezTo>
                <a:cubicBezTo>
                  <a:pt x="888" y="3079"/>
                  <a:pt x="813" y="3054"/>
                  <a:pt x="738" y="3031"/>
                </a:cubicBezTo>
                <a:cubicBezTo>
                  <a:pt x="716" y="2852"/>
                  <a:pt x="595" y="2657"/>
                  <a:pt x="486" y="2579"/>
                </a:cubicBezTo>
                <a:cubicBezTo>
                  <a:pt x="441" y="2547"/>
                  <a:pt x="379" y="2557"/>
                  <a:pt x="347" y="2602"/>
                </a:cubicBezTo>
                <a:cubicBezTo>
                  <a:pt x="315" y="2647"/>
                  <a:pt x="325" y="2710"/>
                  <a:pt x="370" y="2742"/>
                </a:cubicBezTo>
                <a:cubicBezTo>
                  <a:pt x="423" y="2779"/>
                  <a:pt x="485" y="2875"/>
                  <a:pt x="518" y="2969"/>
                </a:cubicBezTo>
                <a:cubicBezTo>
                  <a:pt x="388" y="2935"/>
                  <a:pt x="257" y="2906"/>
                  <a:pt x="126" y="2882"/>
                </a:cubicBezTo>
                <a:cubicBezTo>
                  <a:pt x="72" y="2872"/>
                  <a:pt x="20" y="2908"/>
                  <a:pt x="10" y="2962"/>
                </a:cubicBezTo>
                <a:cubicBezTo>
                  <a:pt x="0" y="3017"/>
                  <a:pt x="36" y="3069"/>
                  <a:pt x="90" y="3079"/>
                </a:cubicBezTo>
                <a:cubicBezTo>
                  <a:pt x="328" y="3122"/>
                  <a:pt x="566" y="3183"/>
                  <a:pt x="803" y="3262"/>
                </a:cubicBezTo>
                <a:cubicBezTo>
                  <a:pt x="761" y="3323"/>
                  <a:pt x="672" y="3402"/>
                  <a:pt x="527" y="3414"/>
                </a:cubicBezTo>
                <a:cubicBezTo>
                  <a:pt x="472" y="3419"/>
                  <a:pt x="431" y="3467"/>
                  <a:pt x="435" y="3522"/>
                </a:cubicBezTo>
                <a:cubicBezTo>
                  <a:pt x="440" y="3574"/>
                  <a:pt x="483" y="3614"/>
                  <a:pt x="535" y="3614"/>
                </a:cubicBezTo>
                <a:cubicBezTo>
                  <a:pt x="538" y="3614"/>
                  <a:pt x="540" y="3614"/>
                  <a:pt x="543" y="3613"/>
                </a:cubicBezTo>
                <a:cubicBezTo>
                  <a:pt x="767" y="3595"/>
                  <a:pt x="927" y="3462"/>
                  <a:pt x="995" y="3329"/>
                </a:cubicBezTo>
                <a:cubicBezTo>
                  <a:pt x="1101" y="3368"/>
                  <a:pt x="1207" y="3410"/>
                  <a:pt x="1312" y="3456"/>
                </a:cubicBezTo>
                <a:cubicBezTo>
                  <a:pt x="1247" y="3512"/>
                  <a:pt x="1150" y="3581"/>
                  <a:pt x="1028" y="3636"/>
                </a:cubicBezTo>
                <a:cubicBezTo>
                  <a:pt x="977" y="3658"/>
                  <a:pt x="954" y="3717"/>
                  <a:pt x="977" y="3767"/>
                </a:cubicBezTo>
                <a:cubicBezTo>
                  <a:pt x="993" y="3805"/>
                  <a:pt x="1030" y="3827"/>
                  <a:pt x="1068" y="3827"/>
                </a:cubicBezTo>
                <a:cubicBezTo>
                  <a:pt x="1082" y="3827"/>
                  <a:pt x="1096" y="3824"/>
                  <a:pt x="1109" y="3818"/>
                </a:cubicBezTo>
                <a:cubicBezTo>
                  <a:pt x="1263" y="3750"/>
                  <a:pt x="1379" y="3663"/>
                  <a:pt x="1449" y="3602"/>
                </a:cubicBezTo>
                <a:cubicBezTo>
                  <a:pt x="1473" y="3582"/>
                  <a:pt x="1493" y="3563"/>
                  <a:pt x="1510" y="3546"/>
                </a:cubicBezTo>
                <a:cubicBezTo>
                  <a:pt x="1701" y="3637"/>
                  <a:pt x="1891" y="3740"/>
                  <a:pt x="2080" y="3853"/>
                </a:cubicBezTo>
                <a:cubicBezTo>
                  <a:pt x="2179" y="3912"/>
                  <a:pt x="2271" y="3970"/>
                  <a:pt x="2356" y="4027"/>
                </a:cubicBezTo>
                <a:cubicBezTo>
                  <a:pt x="2201" y="4090"/>
                  <a:pt x="2020" y="4148"/>
                  <a:pt x="1778" y="4191"/>
                </a:cubicBezTo>
                <a:cubicBezTo>
                  <a:pt x="1752" y="4102"/>
                  <a:pt x="1676" y="3930"/>
                  <a:pt x="1467" y="3833"/>
                </a:cubicBezTo>
                <a:cubicBezTo>
                  <a:pt x="1417" y="3810"/>
                  <a:pt x="1357" y="3831"/>
                  <a:pt x="1334" y="3881"/>
                </a:cubicBezTo>
                <a:cubicBezTo>
                  <a:pt x="1311" y="3932"/>
                  <a:pt x="1333" y="3991"/>
                  <a:pt x="1383" y="4014"/>
                </a:cubicBezTo>
                <a:cubicBezTo>
                  <a:pt x="1503" y="4070"/>
                  <a:pt x="1556" y="4163"/>
                  <a:pt x="1578" y="4222"/>
                </a:cubicBezTo>
                <a:cubicBezTo>
                  <a:pt x="1515" y="4229"/>
                  <a:pt x="1450" y="4236"/>
                  <a:pt x="1380" y="4242"/>
                </a:cubicBezTo>
                <a:cubicBezTo>
                  <a:pt x="1361" y="4127"/>
                  <a:pt x="1214" y="3978"/>
                  <a:pt x="1091" y="3950"/>
                </a:cubicBezTo>
                <a:cubicBezTo>
                  <a:pt x="1037" y="3937"/>
                  <a:pt x="983" y="3971"/>
                  <a:pt x="971" y="4024"/>
                </a:cubicBezTo>
                <a:cubicBezTo>
                  <a:pt x="958" y="4078"/>
                  <a:pt x="992" y="4132"/>
                  <a:pt x="1046" y="4144"/>
                </a:cubicBezTo>
                <a:cubicBezTo>
                  <a:pt x="1086" y="4154"/>
                  <a:pt x="1150" y="4217"/>
                  <a:pt x="1174" y="4257"/>
                </a:cubicBezTo>
                <a:cubicBezTo>
                  <a:pt x="1045" y="4263"/>
                  <a:pt x="903" y="4267"/>
                  <a:pt x="748" y="4267"/>
                </a:cubicBezTo>
                <a:cubicBezTo>
                  <a:pt x="693" y="4267"/>
                  <a:pt x="648" y="4312"/>
                  <a:pt x="648" y="4367"/>
                </a:cubicBezTo>
                <a:cubicBezTo>
                  <a:pt x="648" y="4422"/>
                  <a:pt x="693" y="4467"/>
                  <a:pt x="748" y="4467"/>
                </a:cubicBezTo>
                <a:cubicBezTo>
                  <a:pt x="849" y="4467"/>
                  <a:pt x="944" y="4465"/>
                  <a:pt x="1035" y="4462"/>
                </a:cubicBezTo>
                <a:cubicBezTo>
                  <a:pt x="1003" y="4513"/>
                  <a:pt x="956" y="4568"/>
                  <a:pt x="904" y="4605"/>
                </a:cubicBezTo>
                <a:cubicBezTo>
                  <a:pt x="859" y="4637"/>
                  <a:pt x="848" y="4700"/>
                  <a:pt x="880" y="4745"/>
                </a:cubicBezTo>
                <a:cubicBezTo>
                  <a:pt x="899" y="4772"/>
                  <a:pt x="930" y="4787"/>
                  <a:pt x="962" y="4787"/>
                </a:cubicBezTo>
                <a:cubicBezTo>
                  <a:pt x="982" y="4787"/>
                  <a:pt x="1002" y="4781"/>
                  <a:pt x="1019" y="4769"/>
                </a:cubicBezTo>
                <a:cubicBezTo>
                  <a:pt x="1118" y="4699"/>
                  <a:pt x="1221" y="4572"/>
                  <a:pt x="1260" y="4452"/>
                </a:cubicBezTo>
                <a:cubicBezTo>
                  <a:pt x="1429" y="4441"/>
                  <a:pt x="1579" y="4424"/>
                  <a:pt x="1713" y="4404"/>
                </a:cubicBezTo>
                <a:cubicBezTo>
                  <a:pt x="1704" y="4471"/>
                  <a:pt x="1670" y="4598"/>
                  <a:pt x="1535" y="4719"/>
                </a:cubicBezTo>
                <a:cubicBezTo>
                  <a:pt x="1494" y="4756"/>
                  <a:pt x="1490" y="4819"/>
                  <a:pt x="1527" y="4860"/>
                </a:cubicBezTo>
                <a:cubicBezTo>
                  <a:pt x="1547" y="4882"/>
                  <a:pt x="1574" y="4894"/>
                  <a:pt x="1602" y="4894"/>
                </a:cubicBezTo>
                <a:cubicBezTo>
                  <a:pt x="1625" y="4894"/>
                  <a:pt x="1649" y="4885"/>
                  <a:pt x="1668" y="4868"/>
                </a:cubicBezTo>
                <a:cubicBezTo>
                  <a:pt x="1891" y="4669"/>
                  <a:pt x="1915" y="4452"/>
                  <a:pt x="1915" y="4367"/>
                </a:cubicBezTo>
                <a:cubicBezTo>
                  <a:pt x="2188" y="4310"/>
                  <a:pt x="2384" y="4236"/>
                  <a:pt x="2551" y="4161"/>
                </a:cubicBezTo>
                <a:cubicBezTo>
                  <a:pt x="2595" y="4193"/>
                  <a:pt x="2636" y="4223"/>
                  <a:pt x="2674" y="4252"/>
                </a:cubicBezTo>
                <a:cubicBezTo>
                  <a:pt x="2636" y="4395"/>
                  <a:pt x="2458" y="4631"/>
                  <a:pt x="2116" y="4695"/>
                </a:cubicBezTo>
                <a:cubicBezTo>
                  <a:pt x="2062" y="4706"/>
                  <a:pt x="2026" y="4758"/>
                  <a:pt x="2037" y="4812"/>
                </a:cubicBezTo>
                <a:cubicBezTo>
                  <a:pt x="2046" y="4860"/>
                  <a:pt x="2088" y="4894"/>
                  <a:pt x="2135" y="4894"/>
                </a:cubicBezTo>
                <a:cubicBezTo>
                  <a:pt x="2141" y="4894"/>
                  <a:pt x="2147" y="4893"/>
                  <a:pt x="2154" y="4892"/>
                </a:cubicBezTo>
                <a:cubicBezTo>
                  <a:pt x="2347" y="4855"/>
                  <a:pt x="2519" y="4769"/>
                  <a:pt x="2654" y="4642"/>
                </a:cubicBezTo>
                <a:cubicBezTo>
                  <a:pt x="2736" y="4564"/>
                  <a:pt x="2801" y="4473"/>
                  <a:pt x="2840" y="4382"/>
                </a:cubicBezTo>
                <a:cubicBezTo>
                  <a:pt x="2908" y="4438"/>
                  <a:pt x="2960" y="4484"/>
                  <a:pt x="2995" y="4516"/>
                </a:cubicBezTo>
                <a:lnTo>
                  <a:pt x="2995" y="5327"/>
                </a:lnTo>
                <a:cubicBezTo>
                  <a:pt x="2995" y="5382"/>
                  <a:pt x="3040" y="5427"/>
                  <a:pt x="3095" y="5427"/>
                </a:cubicBezTo>
                <a:cubicBezTo>
                  <a:pt x="3150" y="5427"/>
                  <a:pt x="3195" y="5382"/>
                  <a:pt x="3195" y="5327"/>
                </a:cubicBezTo>
                <a:lnTo>
                  <a:pt x="3195" y="4516"/>
                </a:lnTo>
                <a:cubicBezTo>
                  <a:pt x="3230" y="4484"/>
                  <a:pt x="3282" y="4438"/>
                  <a:pt x="3350" y="4382"/>
                </a:cubicBezTo>
                <a:cubicBezTo>
                  <a:pt x="3389" y="4473"/>
                  <a:pt x="3454" y="4564"/>
                  <a:pt x="3536" y="4642"/>
                </a:cubicBezTo>
                <a:cubicBezTo>
                  <a:pt x="3670" y="4769"/>
                  <a:pt x="3843" y="4855"/>
                  <a:pt x="4036" y="4892"/>
                </a:cubicBezTo>
                <a:cubicBezTo>
                  <a:pt x="4043" y="4893"/>
                  <a:pt x="4049" y="4894"/>
                  <a:pt x="4055" y="4894"/>
                </a:cubicBezTo>
                <a:cubicBezTo>
                  <a:pt x="4102" y="4894"/>
                  <a:pt x="4144" y="4860"/>
                  <a:pt x="4153" y="4812"/>
                </a:cubicBezTo>
                <a:cubicBezTo>
                  <a:pt x="4163" y="4758"/>
                  <a:pt x="4128" y="4706"/>
                  <a:pt x="4074" y="4695"/>
                </a:cubicBezTo>
                <a:cubicBezTo>
                  <a:pt x="3732" y="4631"/>
                  <a:pt x="3554" y="4395"/>
                  <a:pt x="3516" y="4252"/>
                </a:cubicBezTo>
                <a:cubicBezTo>
                  <a:pt x="3554" y="4223"/>
                  <a:pt x="3595" y="4193"/>
                  <a:pt x="3639" y="4161"/>
                </a:cubicBezTo>
                <a:cubicBezTo>
                  <a:pt x="3806" y="4236"/>
                  <a:pt x="4002" y="4310"/>
                  <a:pt x="4275" y="4367"/>
                </a:cubicBezTo>
                <a:cubicBezTo>
                  <a:pt x="4275" y="4452"/>
                  <a:pt x="4299" y="4669"/>
                  <a:pt x="4521" y="4868"/>
                </a:cubicBezTo>
                <a:cubicBezTo>
                  <a:pt x="4541" y="4885"/>
                  <a:pt x="4564" y="4894"/>
                  <a:pt x="4588" y="4894"/>
                </a:cubicBezTo>
                <a:cubicBezTo>
                  <a:pt x="4616" y="4894"/>
                  <a:pt x="4643" y="4882"/>
                  <a:pt x="4663" y="4860"/>
                </a:cubicBezTo>
                <a:cubicBezTo>
                  <a:pt x="4700" y="4819"/>
                  <a:pt x="4696" y="4756"/>
                  <a:pt x="4655" y="4719"/>
                </a:cubicBezTo>
                <a:cubicBezTo>
                  <a:pt x="4519" y="4598"/>
                  <a:pt x="4485" y="4471"/>
                  <a:pt x="4477" y="4404"/>
                </a:cubicBezTo>
                <a:cubicBezTo>
                  <a:pt x="4611" y="4424"/>
                  <a:pt x="4761" y="4441"/>
                  <a:pt x="4930" y="4452"/>
                </a:cubicBezTo>
                <a:cubicBezTo>
                  <a:pt x="4969" y="4572"/>
                  <a:pt x="5072" y="4699"/>
                  <a:pt x="5170" y="4769"/>
                </a:cubicBezTo>
                <a:cubicBezTo>
                  <a:pt x="5188" y="4781"/>
                  <a:pt x="5208" y="4787"/>
                  <a:pt x="5228" y="4787"/>
                </a:cubicBezTo>
                <a:cubicBezTo>
                  <a:pt x="5259" y="4787"/>
                  <a:pt x="5290" y="4772"/>
                  <a:pt x="5310" y="4745"/>
                </a:cubicBezTo>
                <a:cubicBezTo>
                  <a:pt x="5342" y="4700"/>
                  <a:pt x="5331" y="4637"/>
                  <a:pt x="5286" y="4605"/>
                </a:cubicBezTo>
                <a:cubicBezTo>
                  <a:pt x="5234" y="4568"/>
                  <a:pt x="5187" y="4513"/>
                  <a:pt x="5155" y="4462"/>
                </a:cubicBezTo>
                <a:cubicBezTo>
                  <a:pt x="5245" y="4465"/>
                  <a:pt x="5341" y="4467"/>
                  <a:pt x="5442" y="4467"/>
                </a:cubicBezTo>
                <a:cubicBezTo>
                  <a:pt x="5497" y="4467"/>
                  <a:pt x="5542" y="4422"/>
                  <a:pt x="5542" y="4367"/>
                </a:cubicBezTo>
                <a:cubicBezTo>
                  <a:pt x="5542" y="4312"/>
                  <a:pt x="5497" y="4267"/>
                  <a:pt x="5442" y="4267"/>
                </a:cubicBezTo>
                <a:cubicBezTo>
                  <a:pt x="5286" y="4267"/>
                  <a:pt x="5145" y="4263"/>
                  <a:pt x="5016" y="4257"/>
                </a:cubicBezTo>
                <a:cubicBezTo>
                  <a:pt x="5040" y="4217"/>
                  <a:pt x="5104" y="4154"/>
                  <a:pt x="5144" y="4144"/>
                </a:cubicBezTo>
                <a:cubicBezTo>
                  <a:pt x="5198" y="4132"/>
                  <a:pt x="5231" y="4078"/>
                  <a:pt x="5219" y="4024"/>
                </a:cubicBezTo>
                <a:cubicBezTo>
                  <a:pt x="5207" y="3971"/>
                  <a:pt x="5153" y="3937"/>
                  <a:pt x="5099" y="3950"/>
                </a:cubicBezTo>
                <a:cubicBezTo>
                  <a:pt x="4976" y="3978"/>
                  <a:pt x="4829" y="4127"/>
                  <a:pt x="4810" y="4242"/>
                </a:cubicBezTo>
                <a:cubicBezTo>
                  <a:pt x="4740" y="4236"/>
                  <a:pt x="4675" y="4229"/>
                  <a:pt x="4612" y="4222"/>
                </a:cubicBezTo>
                <a:cubicBezTo>
                  <a:pt x="4635" y="4163"/>
                  <a:pt x="4688" y="4070"/>
                  <a:pt x="4807" y="4014"/>
                </a:cubicBezTo>
                <a:cubicBezTo>
                  <a:pt x="4857" y="3991"/>
                  <a:pt x="4879" y="3932"/>
                  <a:pt x="4856" y="3881"/>
                </a:cubicBezTo>
                <a:cubicBezTo>
                  <a:pt x="4832" y="3831"/>
                  <a:pt x="4773" y="3810"/>
                  <a:pt x="4723" y="3833"/>
                </a:cubicBezTo>
                <a:cubicBezTo>
                  <a:pt x="4514" y="3930"/>
                  <a:pt x="4438" y="4102"/>
                  <a:pt x="4412" y="4191"/>
                </a:cubicBezTo>
                <a:cubicBezTo>
                  <a:pt x="4170" y="4148"/>
                  <a:pt x="3989" y="4090"/>
                  <a:pt x="3834" y="4027"/>
                </a:cubicBezTo>
                <a:cubicBezTo>
                  <a:pt x="3919" y="3970"/>
                  <a:pt x="4011" y="3912"/>
                  <a:pt x="4110" y="3853"/>
                </a:cubicBezTo>
                <a:cubicBezTo>
                  <a:pt x="4299" y="3740"/>
                  <a:pt x="4489" y="3637"/>
                  <a:pt x="4680" y="3546"/>
                </a:cubicBezTo>
                <a:cubicBezTo>
                  <a:pt x="4697" y="3563"/>
                  <a:pt x="4717" y="3582"/>
                  <a:pt x="4741" y="3602"/>
                </a:cubicBezTo>
                <a:cubicBezTo>
                  <a:pt x="4811" y="3663"/>
                  <a:pt x="4926" y="3750"/>
                  <a:pt x="5081" y="3818"/>
                </a:cubicBezTo>
                <a:cubicBezTo>
                  <a:pt x="5094" y="3824"/>
                  <a:pt x="5108" y="3827"/>
                  <a:pt x="5122" y="3827"/>
                </a:cubicBezTo>
                <a:cubicBezTo>
                  <a:pt x="5160" y="3827"/>
                  <a:pt x="5197" y="3805"/>
                  <a:pt x="5213" y="3767"/>
                </a:cubicBezTo>
                <a:cubicBezTo>
                  <a:pt x="5235" y="3717"/>
                  <a:pt x="5213" y="3658"/>
                  <a:pt x="5162" y="3636"/>
                </a:cubicBezTo>
                <a:cubicBezTo>
                  <a:pt x="5039" y="3581"/>
                  <a:pt x="4943" y="3512"/>
                  <a:pt x="4878" y="3456"/>
                </a:cubicBezTo>
                <a:cubicBezTo>
                  <a:pt x="4983" y="3410"/>
                  <a:pt x="5089" y="3368"/>
                  <a:pt x="5194" y="3329"/>
                </a:cubicBezTo>
                <a:cubicBezTo>
                  <a:pt x="5263" y="3462"/>
                  <a:pt x="5423" y="3595"/>
                  <a:pt x="5647" y="3613"/>
                </a:cubicBezTo>
                <a:cubicBezTo>
                  <a:pt x="5649" y="3614"/>
                  <a:pt x="5652" y="3614"/>
                  <a:pt x="5655" y="3614"/>
                </a:cubicBezTo>
                <a:cubicBezTo>
                  <a:pt x="5707" y="3614"/>
                  <a:pt x="5750" y="3574"/>
                  <a:pt x="5755" y="3522"/>
                </a:cubicBezTo>
                <a:cubicBezTo>
                  <a:pt x="5759" y="3467"/>
                  <a:pt x="5718" y="3419"/>
                  <a:pt x="5663" y="3414"/>
                </a:cubicBezTo>
                <a:cubicBezTo>
                  <a:pt x="5518" y="3402"/>
                  <a:pt x="5429" y="3323"/>
                  <a:pt x="5387" y="3262"/>
                </a:cubicBezTo>
                <a:cubicBezTo>
                  <a:pt x="5624" y="3183"/>
                  <a:pt x="5862" y="3122"/>
                  <a:pt x="6100" y="3079"/>
                </a:cubicBezTo>
                <a:cubicBezTo>
                  <a:pt x="6154" y="3069"/>
                  <a:pt x="6190" y="3017"/>
                  <a:pt x="6180" y="2962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clover_93711">
            <a:extLst>
              <a:ext uri="{FF2B5EF4-FFF2-40B4-BE49-F238E27FC236}">
                <a16:creationId xmlns:a16="http://schemas.microsoft.com/office/drawing/2014/main" xmlns="" id="{697C0DF8-EC9D-4600-8A37-3EA68F35395B}"/>
              </a:ext>
            </a:extLst>
          </p:cNvPr>
          <p:cNvSpPr/>
          <p:nvPr/>
        </p:nvSpPr>
        <p:spPr>
          <a:xfrm>
            <a:off x="6853780" y="-590143"/>
            <a:ext cx="2278524" cy="341792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238F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lover_93711">
            <a:extLst>
              <a:ext uri="{FF2B5EF4-FFF2-40B4-BE49-F238E27FC236}">
                <a16:creationId xmlns:a16="http://schemas.microsoft.com/office/drawing/2014/main" xmlns="" id="{7DBA25F1-3AF9-4B45-BA80-FA7626D7B5CD}"/>
              </a:ext>
            </a:extLst>
          </p:cNvPr>
          <p:cNvSpPr/>
          <p:nvPr/>
        </p:nvSpPr>
        <p:spPr>
          <a:xfrm>
            <a:off x="5610680" y="964388"/>
            <a:ext cx="2278524" cy="341792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238F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ypress_112846">
            <a:extLst>
              <a:ext uri="{FF2B5EF4-FFF2-40B4-BE49-F238E27FC236}">
                <a16:creationId xmlns:a16="http://schemas.microsoft.com/office/drawing/2014/main" xmlns="" id="{8FF2FDF8-C792-4ECD-A837-1119161B25F1}"/>
              </a:ext>
            </a:extLst>
          </p:cNvPr>
          <p:cNvSpPr/>
          <p:nvPr/>
        </p:nvSpPr>
        <p:spPr>
          <a:xfrm>
            <a:off x="6521810" y="368986"/>
            <a:ext cx="2278524" cy="199456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190" h="5427">
                <a:moveTo>
                  <a:pt x="6180" y="2962"/>
                </a:moveTo>
                <a:cubicBezTo>
                  <a:pt x="6170" y="2908"/>
                  <a:pt x="6118" y="2872"/>
                  <a:pt x="6063" y="2882"/>
                </a:cubicBezTo>
                <a:cubicBezTo>
                  <a:pt x="5933" y="2906"/>
                  <a:pt x="5802" y="2935"/>
                  <a:pt x="5671" y="2969"/>
                </a:cubicBezTo>
                <a:cubicBezTo>
                  <a:pt x="5704" y="2875"/>
                  <a:pt x="5767" y="2779"/>
                  <a:pt x="5819" y="2742"/>
                </a:cubicBezTo>
                <a:cubicBezTo>
                  <a:pt x="5864" y="2710"/>
                  <a:pt x="5875" y="2647"/>
                  <a:pt x="5843" y="2602"/>
                </a:cubicBezTo>
                <a:cubicBezTo>
                  <a:pt x="5811" y="2557"/>
                  <a:pt x="5748" y="2547"/>
                  <a:pt x="5703" y="2579"/>
                </a:cubicBezTo>
                <a:cubicBezTo>
                  <a:pt x="5594" y="2657"/>
                  <a:pt x="5473" y="2852"/>
                  <a:pt x="5452" y="3031"/>
                </a:cubicBezTo>
                <a:cubicBezTo>
                  <a:pt x="5376" y="3054"/>
                  <a:pt x="5301" y="3079"/>
                  <a:pt x="5227" y="3105"/>
                </a:cubicBezTo>
                <a:cubicBezTo>
                  <a:pt x="5244" y="2959"/>
                  <a:pt x="5303" y="2833"/>
                  <a:pt x="5405" y="2731"/>
                </a:cubicBezTo>
                <a:cubicBezTo>
                  <a:pt x="5444" y="2692"/>
                  <a:pt x="5444" y="2629"/>
                  <a:pt x="5405" y="2590"/>
                </a:cubicBezTo>
                <a:cubicBezTo>
                  <a:pt x="5366" y="2551"/>
                  <a:pt x="5303" y="2551"/>
                  <a:pt x="5264" y="2590"/>
                </a:cubicBezTo>
                <a:cubicBezTo>
                  <a:pt x="5108" y="2745"/>
                  <a:pt x="5025" y="2950"/>
                  <a:pt x="5022" y="3181"/>
                </a:cubicBezTo>
                <a:cubicBezTo>
                  <a:pt x="4949" y="3209"/>
                  <a:pt x="4877" y="3239"/>
                  <a:pt x="4804" y="3270"/>
                </a:cubicBezTo>
                <a:cubicBezTo>
                  <a:pt x="4825" y="3111"/>
                  <a:pt x="4874" y="2961"/>
                  <a:pt x="4894" y="2911"/>
                </a:cubicBezTo>
                <a:cubicBezTo>
                  <a:pt x="4915" y="2860"/>
                  <a:pt x="4890" y="2801"/>
                  <a:pt x="4839" y="2781"/>
                </a:cubicBezTo>
                <a:cubicBezTo>
                  <a:pt x="4787" y="2760"/>
                  <a:pt x="4729" y="2785"/>
                  <a:pt x="4709" y="2837"/>
                </a:cubicBezTo>
                <a:cubicBezTo>
                  <a:pt x="4679" y="2911"/>
                  <a:pt x="4604" y="3143"/>
                  <a:pt x="4596" y="3365"/>
                </a:cubicBezTo>
                <a:cubicBezTo>
                  <a:pt x="4447" y="3436"/>
                  <a:pt x="4299" y="3513"/>
                  <a:pt x="4152" y="3597"/>
                </a:cubicBezTo>
                <a:cubicBezTo>
                  <a:pt x="4158" y="3294"/>
                  <a:pt x="4254" y="3017"/>
                  <a:pt x="4256" y="3014"/>
                </a:cubicBezTo>
                <a:cubicBezTo>
                  <a:pt x="4274" y="2962"/>
                  <a:pt x="4247" y="2905"/>
                  <a:pt x="4195" y="2886"/>
                </a:cubicBezTo>
                <a:cubicBezTo>
                  <a:pt x="4143" y="2868"/>
                  <a:pt x="4086" y="2895"/>
                  <a:pt x="4067" y="2947"/>
                </a:cubicBezTo>
                <a:cubicBezTo>
                  <a:pt x="4062" y="2962"/>
                  <a:pt x="3932" y="3331"/>
                  <a:pt x="3954" y="3713"/>
                </a:cubicBezTo>
                <a:cubicBezTo>
                  <a:pt x="3627" y="3913"/>
                  <a:pt x="3370" y="4105"/>
                  <a:pt x="3202" y="4244"/>
                </a:cubicBezTo>
                <a:cubicBezTo>
                  <a:pt x="3250" y="4063"/>
                  <a:pt x="3310" y="3884"/>
                  <a:pt x="3383" y="3708"/>
                </a:cubicBezTo>
                <a:cubicBezTo>
                  <a:pt x="3533" y="3662"/>
                  <a:pt x="3702" y="3715"/>
                  <a:pt x="3704" y="3715"/>
                </a:cubicBezTo>
                <a:cubicBezTo>
                  <a:pt x="3756" y="3733"/>
                  <a:pt x="3813" y="3704"/>
                  <a:pt x="3830" y="3652"/>
                </a:cubicBezTo>
                <a:cubicBezTo>
                  <a:pt x="3847" y="3599"/>
                  <a:pt x="3818" y="3543"/>
                  <a:pt x="3766" y="3525"/>
                </a:cubicBezTo>
                <a:cubicBezTo>
                  <a:pt x="3759" y="3523"/>
                  <a:pt x="3633" y="3483"/>
                  <a:pt x="3481" y="3490"/>
                </a:cubicBezTo>
                <a:cubicBezTo>
                  <a:pt x="3600" y="3245"/>
                  <a:pt x="3743" y="3006"/>
                  <a:pt x="3912" y="2776"/>
                </a:cubicBezTo>
                <a:cubicBezTo>
                  <a:pt x="3919" y="2767"/>
                  <a:pt x="3926" y="2757"/>
                  <a:pt x="3933" y="2748"/>
                </a:cubicBezTo>
                <a:cubicBezTo>
                  <a:pt x="4020" y="2718"/>
                  <a:pt x="4153" y="2693"/>
                  <a:pt x="4344" y="2755"/>
                </a:cubicBezTo>
                <a:cubicBezTo>
                  <a:pt x="4396" y="2773"/>
                  <a:pt x="4453" y="2744"/>
                  <a:pt x="4470" y="2691"/>
                </a:cubicBezTo>
                <a:cubicBezTo>
                  <a:pt x="4487" y="2639"/>
                  <a:pt x="4458" y="2582"/>
                  <a:pt x="4406" y="2565"/>
                </a:cubicBezTo>
                <a:cubicBezTo>
                  <a:pt x="4306" y="2533"/>
                  <a:pt x="4210" y="2517"/>
                  <a:pt x="4116" y="2517"/>
                </a:cubicBezTo>
                <a:cubicBezTo>
                  <a:pt x="4320" y="2277"/>
                  <a:pt x="4515" y="2096"/>
                  <a:pt x="4649" y="1993"/>
                </a:cubicBezTo>
                <a:cubicBezTo>
                  <a:pt x="4693" y="1960"/>
                  <a:pt x="4701" y="1897"/>
                  <a:pt x="4668" y="1853"/>
                </a:cubicBezTo>
                <a:cubicBezTo>
                  <a:pt x="4634" y="1809"/>
                  <a:pt x="4571" y="1801"/>
                  <a:pt x="4527" y="1834"/>
                </a:cubicBezTo>
                <a:cubicBezTo>
                  <a:pt x="4412" y="1922"/>
                  <a:pt x="4269" y="2050"/>
                  <a:pt x="4116" y="2214"/>
                </a:cubicBezTo>
                <a:cubicBezTo>
                  <a:pt x="4097" y="2165"/>
                  <a:pt x="4068" y="2112"/>
                  <a:pt x="4023" y="2061"/>
                </a:cubicBezTo>
                <a:cubicBezTo>
                  <a:pt x="3986" y="2019"/>
                  <a:pt x="3923" y="2016"/>
                  <a:pt x="3882" y="2052"/>
                </a:cubicBezTo>
                <a:cubicBezTo>
                  <a:pt x="3840" y="2089"/>
                  <a:pt x="3837" y="2152"/>
                  <a:pt x="3873" y="2193"/>
                </a:cubicBezTo>
                <a:cubicBezTo>
                  <a:pt x="3940" y="2269"/>
                  <a:pt x="3949" y="2349"/>
                  <a:pt x="3950" y="2402"/>
                </a:cubicBezTo>
                <a:cubicBezTo>
                  <a:pt x="3681" y="2723"/>
                  <a:pt x="3401" y="3143"/>
                  <a:pt x="3195" y="3641"/>
                </a:cubicBezTo>
                <a:lnTo>
                  <a:pt x="3195" y="2907"/>
                </a:lnTo>
                <a:cubicBezTo>
                  <a:pt x="3268" y="2807"/>
                  <a:pt x="3347" y="2682"/>
                  <a:pt x="3424" y="2545"/>
                </a:cubicBezTo>
                <a:cubicBezTo>
                  <a:pt x="3426" y="2543"/>
                  <a:pt x="3429" y="2542"/>
                  <a:pt x="3431" y="2541"/>
                </a:cubicBezTo>
                <a:cubicBezTo>
                  <a:pt x="3438" y="2537"/>
                  <a:pt x="3488" y="2517"/>
                  <a:pt x="3605" y="2544"/>
                </a:cubicBezTo>
                <a:cubicBezTo>
                  <a:pt x="3659" y="2557"/>
                  <a:pt x="3713" y="2524"/>
                  <a:pt x="3725" y="2470"/>
                </a:cubicBezTo>
                <a:cubicBezTo>
                  <a:pt x="3738" y="2416"/>
                  <a:pt x="3705" y="2362"/>
                  <a:pt x="3651" y="2350"/>
                </a:cubicBezTo>
                <a:cubicBezTo>
                  <a:pt x="3610" y="2340"/>
                  <a:pt x="3573" y="2334"/>
                  <a:pt x="3540" y="2332"/>
                </a:cubicBezTo>
                <a:cubicBezTo>
                  <a:pt x="3600" y="2217"/>
                  <a:pt x="3657" y="2100"/>
                  <a:pt x="3709" y="1987"/>
                </a:cubicBezTo>
                <a:cubicBezTo>
                  <a:pt x="3777" y="1959"/>
                  <a:pt x="3927" y="1904"/>
                  <a:pt x="4052" y="1907"/>
                </a:cubicBezTo>
                <a:cubicBezTo>
                  <a:pt x="4053" y="1907"/>
                  <a:pt x="4054" y="1907"/>
                  <a:pt x="4055" y="1907"/>
                </a:cubicBezTo>
                <a:cubicBezTo>
                  <a:pt x="4109" y="1907"/>
                  <a:pt x="4153" y="1864"/>
                  <a:pt x="4155" y="1809"/>
                </a:cubicBezTo>
                <a:cubicBezTo>
                  <a:pt x="4156" y="1754"/>
                  <a:pt x="4112" y="1708"/>
                  <a:pt x="4057" y="1707"/>
                </a:cubicBezTo>
                <a:cubicBezTo>
                  <a:pt x="3977" y="1705"/>
                  <a:pt x="3893" y="1720"/>
                  <a:pt x="3818" y="1740"/>
                </a:cubicBezTo>
                <a:cubicBezTo>
                  <a:pt x="3875" y="1603"/>
                  <a:pt x="3917" y="1486"/>
                  <a:pt x="3938" y="1406"/>
                </a:cubicBezTo>
                <a:cubicBezTo>
                  <a:pt x="3952" y="1352"/>
                  <a:pt x="3920" y="1298"/>
                  <a:pt x="3867" y="1284"/>
                </a:cubicBezTo>
                <a:cubicBezTo>
                  <a:pt x="3813" y="1270"/>
                  <a:pt x="3759" y="1302"/>
                  <a:pt x="3745" y="1355"/>
                </a:cubicBezTo>
                <a:cubicBezTo>
                  <a:pt x="3727" y="1424"/>
                  <a:pt x="3691" y="1524"/>
                  <a:pt x="3643" y="1641"/>
                </a:cubicBezTo>
                <a:lnTo>
                  <a:pt x="3616" y="1562"/>
                </a:lnTo>
                <a:cubicBezTo>
                  <a:pt x="3599" y="1510"/>
                  <a:pt x="3542" y="1481"/>
                  <a:pt x="3490" y="1499"/>
                </a:cubicBezTo>
                <a:cubicBezTo>
                  <a:pt x="3437" y="1516"/>
                  <a:pt x="3409" y="1573"/>
                  <a:pt x="3427" y="1625"/>
                </a:cubicBezTo>
                <a:lnTo>
                  <a:pt x="3523" y="1914"/>
                </a:lnTo>
                <a:cubicBezTo>
                  <a:pt x="3425" y="2124"/>
                  <a:pt x="3308" y="2351"/>
                  <a:pt x="3195" y="2542"/>
                </a:cubicBezTo>
                <a:lnTo>
                  <a:pt x="3195" y="1539"/>
                </a:lnTo>
                <a:cubicBezTo>
                  <a:pt x="3495" y="1321"/>
                  <a:pt x="3671" y="945"/>
                  <a:pt x="3724" y="769"/>
                </a:cubicBezTo>
                <a:cubicBezTo>
                  <a:pt x="3740" y="716"/>
                  <a:pt x="3710" y="660"/>
                  <a:pt x="3657" y="645"/>
                </a:cubicBezTo>
                <a:cubicBezTo>
                  <a:pt x="3604" y="629"/>
                  <a:pt x="3548" y="659"/>
                  <a:pt x="3532" y="712"/>
                </a:cubicBezTo>
                <a:cubicBezTo>
                  <a:pt x="3501" y="816"/>
                  <a:pt x="3389" y="1080"/>
                  <a:pt x="3195" y="1276"/>
                </a:cubicBezTo>
                <a:lnTo>
                  <a:pt x="3195" y="750"/>
                </a:lnTo>
                <a:cubicBezTo>
                  <a:pt x="3204" y="708"/>
                  <a:pt x="3260" y="488"/>
                  <a:pt x="3454" y="406"/>
                </a:cubicBezTo>
                <a:cubicBezTo>
                  <a:pt x="3505" y="384"/>
                  <a:pt x="3528" y="325"/>
                  <a:pt x="3507" y="275"/>
                </a:cubicBezTo>
                <a:cubicBezTo>
                  <a:pt x="3485" y="224"/>
                  <a:pt x="3427" y="200"/>
                  <a:pt x="3376" y="222"/>
                </a:cubicBezTo>
                <a:cubicBezTo>
                  <a:pt x="3303" y="253"/>
                  <a:pt x="3243" y="296"/>
                  <a:pt x="3195" y="344"/>
                </a:cubicBezTo>
                <a:lnTo>
                  <a:pt x="3195" y="100"/>
                </a:lnTo>
                <a:cubicBezTo>
                  <a:pt x="3195" y="45"/>
                  <a:pt x="3150" y="0"/>
                  <a:pt x="3095" y="0"/>
                </a:cubicBezTo>
                <a:cubicBezTo>
                  <a:pt x="3040" y="0"/>
                  <a:pt x="2995" y="45"/>
                  <a:pt x="2995" y="100"/>
                </a:cubicBezTo>
                <a:lnTo>
                  <a:pt x="2995" y="344"/>
                </a:lnTo>
                <a:cubicBezTo>
                  <a:pt x="2946" y="296"/>
                  <a:pt x="2887" y="253"/>
                  <a:pt x="2814" y="222"/>
                </a:cubicBezTo>
                <a:cubicBezTo>
                  <a:pt x="2763" y="200"/>
                  <a:pt x="2704" y="224"/>
                  <a:pt x="2683" y="275"/>
                </a:cubicBezTo>
                <a:cubicBezTo>
                  <a:pt x="2661" y="325"/>
                  <a:pt x="2685" y="384"/>
                  <a:pt x="2736" y="406"/>
                </a:cubicBezTo>
                <a:cubicBezTo>
                  <a:pt x="2928" y="487"/>
                  <a:pt x="2985" y="708"/>
                  <a:pt x="2995" y="750"/>
                </a:cubicBezTo>
                <a:lnTo>
                  <a:pt x="2995" y="1276"/>
                </a:lnTo>
                <a:cubicBezTo>
                  <a:pt x="2801" y="1080"/>
                  <a:pt x="2688" y="816"/>
                  <a:pt x="2657" y="712"/>
                </a:cubicBezTo>
                <a:cubicBezTo>
                  <a:pt x="2641" y="659"/>
                  <a:pt x="2586" y="629"/>
                  <a:pt x="2533" y="645"/>
                </a:cubicBezTo>
                <a:cubicBezTo>
                  <a:pt x="2480" y="660"/>
                  <a:pt x="2450" y="716"/>
                  <a:pt x="2466" y="769"/>
                </a:cubicBezTo>
                <a:cubicBezTo>
                  <a:pt x="2518" y="945"/>
                  <a:pt x="2695" y="1321"/>
                  <a:pt x="2995" y="1539"/>
                </a:cubicBezTo>
                <a:lnTo>
                  <a:pt x="2995" y="2542"/>
                </a:lnTo>
                <a:cubicBezTo>
                  <a:pt x="2881" y="2351"/>
                  <a:pt x="2764" y="2124"/>
                  <a:pt x="2667" y="1914"/>
                </a:cubicBezTo>
                <a:lnTo>
                  <a:pt x="2763" y="1625"/>
                </a:lnTo>
                <a:cubicBezTo>
                  <a:pt x="2780" y="1573"/>
                  <a:pt x="2752" y="1516"/>
                  <a:pt x="2700" y="1499"/>
                </a:cubicBezTo>
                <a:cubicBezTo>
                  <a:pt x="2647" y="1481"/>
                  <a:pt x="2591" y="1510"/>
                  <a:pt x="2573" y="1562"/>
                </a:cubicBezTo>
                <a:lnTo>
                  <a:pt x="2547" y="1641"/>
                </a:lnTo>
                <a:cubicBezTo>
                  <a:pt x="2499" y="1524"/>
                  <a:pt x="2463" y="1424"/>
                  <a:pt x="2445" y="1355"/>
                </a:cubicBezTo>
                <a:cubicBezTo>
                  <a:pt x="2431" y="1302"/>
                  <a:pt x="2376" y="1270"/>
                  <a:pt x="2323" y="1284"/>
                </a:cubicBezTo>
                <a:cubicBezTo>
                  <a:pt x="2269" y="1298"/>
                  <a:pt x="2237" y="1352"/>
                  <a:pt x="2251" y="1406"/>
                </a:cubicBezTo>
                <a:cubicBezTo>
                  <a:pt x="2272" y="1485"/>
                  <a:pt x="2315" y="1603"/>
                  <a:pt x="2372" y="1740"/>
                </a:cubicBezTo>
                <a:cubicBezTo>
                  <a:pt x="2297" y="1720"/>
                  <a:pt x="2213" y="1705"/>
                  <a:pt x="2133" y="1707"/>
                </a:cubicBezTo>
                <a:cubicBezTo>
                  <a:pt x="2077" y="1708"/>
                  <a:pt x="2034" y="1754"/>
                  <a:pt x="2035" y="1809"/>
                </a:cubicBezTo>
                <a:cubicBezTo>
                  <a:pt x="2036" y="1865"/>
                  <a:pt x="2081" y="1908"/>
                  <a:pt x="2137" y="1907"/>
                </a:cubicBezTo>
                <a:cubicBezTo>
                  <a:pt x="2140" y="1907"/>
                  <a:pt x="2143" y="1907"/>
                  <a:pt x="2147" y="1907"/>
                </a:cubicBezTo>
                <a:cubicBezTo>
                  <a:pt x="2271" y="1907"/>
                  <a:pt x="2414" y="1960"/>
                  <a:pt x="2481" y="1987"/>
                </a:cubicBezTo>
                <a:cubicBezTo>
                  <a:pt x="2532" y="2100"/>
                  <a:pt x="2590" y="2217"/>
                  <a:pt x="2650" y="2332"/>
                </a:cubicBezTo>
                <a:cubicBezTo>
                  <a:pt x="2617" y="2334"/>
                  <a:pt x="2580" y="2340"/>
                  <a:pt x="2538" y="2350"/>
                </a:cubicBezTo>
                <a:cubicBezTo>
                  <a:pt x="2485" y="2362"/>
                  <a:pt x="2451" y="2416"/>
                  <a:pt x="2464" y="2470"/>
                </a:cubicBezTo>
                <a:cubicBezTo>
                  <a:pt x="2477" y="2524"/>
                  <a:pt x="2531" y="2557"/>
                  <a:pt x="2585" y="2544"/>
                </a:cubicBezTo>
                <a:cubicBezTo>
                  <a:pt x="2702" y="2516"/>
                  <a:pt x="2751" y="2537"/>
                  <a:pt x="2758" y="2541"/>
                </a:cubicBezTo>
                <a:cubicBezTo>
                  <a:pt x="2761" y="2542"/>
                  <a:pt x="2763" y="2543"/>
                  <a:pt x="2765" y="2545"/>
                </a:cubicBezTo>
                <a:cubicBezTo>
                  <a:pt x="2843" y="2682"/>
                  <a:pt x="2921" y="2807"/>
                  <a:pt x="2995" y="2907"/>
                </a:cubicBezTo>
                <a:lnTo>
                  <a:pt x="2995" y="3641"/>
                </a:lnTo>
                <a:cubicBezTo>
                  <a:pt x="2789" y="3143"/>
                  <a:pt x="2508" y="2723"/>
                  <a:pt x="2239" y="2402"/>
                </a:cubicBezTo>
                <a:cubicBezTo>
                  <a:pt x="2241" y="2349"/>
                  <a:pt x="2250" y="2269"/>
                  <a:pt x="2316" y="2193"/>
                </a:cubicBezTo>
                <a:cubicBezTo>
                  <a:pt x="2353" y="2152"/>
                  <a:pt x="2349" y="2089"/>
                  <a:pt x="2308" y="2052"/>
                </a:cubicBezTo>
                <a:cubicBezTo>
                  <a:pt x="2266" y="2016"/>
                  <a:pt x="2203" y="2019"/>
                  <a:pt x="2167" y="2061"/>
                </a:cubicBezTo>
                <a:cubicBezTo>
                  <a:pt x="2121" y="2112"/>
                  <a:pt x="2092" y="2165"/>
                  <a:pt x="2073" y="2214"/>
                </a:cubicBezTo>
                <a:cubicBezTo>
                  <a:pt x="1920" y="2050"/>
                  <a:pt x="1778" y="1922"/>
                  <a:pt x="1662" y="1834"/>
                </a:cubicBezTo>
                <a:cubicBezTo>
                  <a:pt x="1618" y="1801"/>
                  <a:pt x="1556" y="1809"/>
                  <a:pt x="1522" y="1853"/>
                </a:cubicBezTo>
                <a:cubicBezTo>
                  <a:pt x="1489" y="1897"/>
                  <a:pt x="1497" y="1960"/>
                  <a:pt x="1541" y="1993"/>
                </a:cubicBezTo>
                <a:cubicBezTo>
                  <a:pt x="1675" y="2096"/>
                  <a:pt x="1870" y="2277"/>
                  <a:pt x="2073" y="2517"/>
                </a:cubicBezTo>
                <a:cubicBezTo>
                  <a:pt x="1980" y="2517"/>
                  <a:pt x="1884" y="2533"/>
                  <a:pt x="1784" y="2565"/>
                </a:cubicBezTo>
                <a:cubicBezTo>
                  <a:pt x="1731" y="2582"/>
                  <a:pt x="1703" y="2639"/>
                  <a:pt x="1720" y="2691"/>
                </a:cubicBezTo>
                <a:cubicBezTo>
                  <a:pt x="1737" y="2744"/>
                  <a:pt x="1793" y="2773"/>
                  <a:pt x="1846" y="2755"/>
                </a:cubicBezTo>
                <a:cubicBezTo>
                  <a:pt x="2037" y="2693"/>
                  <a:pt x="2169" y="2718"/>
                  <a:pt x="2256" y="2748"/>
                </a:cubicBezTo>
                <a:cubicBezTo>
                  <a:pt x="2263" y="2757"/>
                  <a:pt x="2270" y="2767"/>
                  <a:pt x="2278" y="2776"/>
                </a:cubicBezTo>
                <a:cubicBezTo>
                  <a:pt x="2446" y="3006"/>
                  <a:pt x="2590" y="3245"/>
                  <a:pt x="2709" y="3490"/>
                </a:cubicBezTo>
                <a:cubicBezTo>
                  <a:pt x="2557" y="3483"/>
                  <a:pt x="2431" y="3523"/>
                  <a:pt x="2424" y="3525"/>
                </a:cubicBezTo>
                <a:cubicBezTo>
                  <a:pt x="2371" y="3543"/>
                  <a:pt x="2343" y="3599"/>
                  <a:pt x="2360" y="3652"/>
                </a:cubicBezTo>
                <a:cubicBezTo>
                  <a:pt x="2377" y="3704"/>
                  <a:pt x="2434" y="3733"/>
                  <a:pt x="2486" y="3715"/>
                </a:cubicBezTo>
                <a:cubicBezTo>
                  <a:pt x="2488" y="3715"/>
                  <a:pt x="2657" y="3662"/>
                  <a:pt x="2807" y="3708"/>
                </a:cubicBezTo>
                <a:cubicBezTo>
                  <a:pt x="2880" y="3884"/>
                  <a:pt x="2940" y="4063"/>
                  <a:pt x="2987" y="4244"/>
                </a:cubicBezTo>
                <a:cubicBezTo>
                  <a:pt x="2820" y="4105"/>
                  <a:pt x="2562" y="3912"/>
                  <a:pt x="2236" y="3713"/>
                </a:cubicBezTo>
                <a:cubicBezTo>
                  <a:pt x="2258" y="3331"/>
                  <a:pt x="2128" y="2962"/>
                  <a:pt x="2122" y="2947"/>
                </a:cubicBezTo>
                <a:cubicBezTo>
                  <a:pt x="2104" y="2895"/>
                  <a:pt x="2047" y="2868"/>
                  <a:pt x="1995" y="2886"/>
                </a:cubicBezTo>
                <a:cubicBezTo>
                  <a:pt x="1943" y="2905"/>
                  <a:pt x="1916" y="2962"/>
                  <a:pt x="1934" y="3014"/>
                </a:cubicBezTo>
                <a:cubicBezTo>
                  <a:pt x="1935" y="3017"/>
                  <a:pt x="2032" y="3294"/>
                  <a:pt x="2038" y="3597"/>
                </a:cubicBezTo>
                <a:cubicBezTo>
                  <a:pt x="1891" y="3513"/>
                  <a:pt x="1743" y="3436"/>
                  <a:pt x="1594" y="3365"/>
                </a:cubicBezTo>
                <a:cubicBezTo>
                  <a:pt x="1585" y="3143"/>
                  <a:pt x="1511" y="2911"/>
                  <a:pt x="1481" y="2837"/>
                </a:cubicBezTo>
                <a:cubicBezTo>
                  <a:pt x="1461" y="2785"/>
                  <a:pt x="1402" y="2760"/>
                  <a:pt x="1351" y="2781"/>
                </a:cubicBezTo>
                <a:cubicBezTo>
                  <a:pt x="1300" y="2801"/>
                  <a:pt x="1275" y="2860"/>
                  <a:pt x="1295" y="2911"/>
                </a:cubicBezTo>
                <a:cubicBezTo>
                  <a:pt x="1315" y="2961"/>
                  <a:pt x="1364" y="3111"/>
                  <a:pt x="1385" y="3270"/>
                </a:cubicBezTo>
                <a:cubicBezTo>
                  <a:pt x="1313" y="3239"/>
                  <a:pt x="1240" y="3209"/>
                  <a:pt x="1168" y="3181"/>
                </a:cubicBezTo>
                <a:cubicBezTo>
                  <a:pt x="1165" y="2950"/>
                  <a:pt x="1081" y="2745"/>
                  <a:pt x="926" y="2590"/>
                </a:cubicBezTo>
                <a:cubicBezTo>
                  <a:pt x="887" y="2551"/>
                  <a:pt x="823" y="2551"/>
                  <a:pt x="784" y="2590"/>
                </a:cubicBezTo>
                <a:cubicBezTo>
                  <a:pt x="745" y="2629"/>
                  <a:pt x="745" y="2692"/>
                  <a:pt x="784" y="2731"/>
                </a:cubicBezTo>
                <a:cubicBezTo>
                  <a:pt x="886" y="2833"/>
                  <a:pt x="946" y="2959"/>
                  <a:pt x="963" y="3105"/>
                </a:cubicBezTo>
                <a:cubicBezTo>
                  <a:pt x="888" y="3079"/>
                  <a:pt x="813" y="3054"/>
                  <a:pt x="738" y="3031"/>
                </a:cubicBezTo>
                <a:cubicBezTo>
                  <a:pt x="716" y="2852"/>
                  <a:pt x="595" y="2657"/>
                  <a:pt x="486" y="2579"/>
                </a:cubicBezTo>
                <a:cubicBezTo>
                  <a:pt x="441" y="2547"/>
                  <a:pt x="379" y="2557"/>
                  <a:pt x="347" y="2602"/>
                </a:cubicBezTo>
                <a:cubicBezTo>
                  <a:pt x="315" y="2647"/>
                  <a:pt x="325" y="2710"/>
                  <a:pt x="370" y="2742"/>
                </a:cubicBezTo>
                <a:cubicBezTo>
                  <a:pt x="423" y="2779"/>
                  <a:pt x="485" y="2875"/>
                  <a:pt x="518" y="2969"/>
                </a:cubicBezTo>
                <a:cubicBezTo>
                  <a:pt x="388" y="2935"/>
                  <a:pt x="257" y="2906"/>
                  <a:pt x="126" y="2882"/>
                </a:cubicBezTo>
                <a:cubicBezTo>
                  <a:pt x="72" y="2872"/>
                  <a:pt x="20" y="2908"/>
                  <a:pt x="10" y="2962"/>
                </a:cubicBezTo>
                <a:cubicBezTo>
                  <a:pt x="0" y="3017"/>
                  <a:pt x="36" y="3069"/>
                  <a:pt x="90" y="3079"/>
                </a:cubicBezTo>
                <a:cubicBezTo>
                  <a:pt x="328" y="3122"/>
                  <a:pt x="566" y="3183"/>
                  <a:pt x="803" y="3262"/>
                </a:cubicBezTo>
                <a:cubicBezTo>
                  <a:pt x="761" y="3323"/>
                  <a:pt x="672" y="3402"/>
                  <a:pt x="527" y="3414"/>
                </a:cubicBezTo>
                <a:cubicBezTo>
                  <a:pt x="472" y="3419"/>
                  <a:pt x="431" y="3467"/>
                  <a:pt x="435" y="3522"/>
                </a:cubicBezTo>
                <a:cubicBezTo>
                  <a:pt x="440" y="3574"/>
                  <a:pt x="483" y="3614"/>
                  <a:pt x="535" y="3614"/>
                </a:cubicBezTo>
                <a:cubicBezTo>
                  <a:pt x="538" y="3614"/>
                  <a:pt x="540" y="3614"/>
                  <a:pt x="543" y="3613"/>
                </a:cubicBezTo>
                <a:cubicBezTo>
                  <a:pt x="767" y="3595"/>
                  <a:pt x="927" y="3462"/>
                  <a:pt x="995" y="3329"/>
                </a:cubicBezTo>
                <a:cubicBezTo>
                  <a:pt x="1101" y="3368"/>
                  <a:pt x="1207" y="3410"/>
                  <a:pt x="1312" y="3456"/>
                </a:cubicBezTo>
                <a:cubicBezTo>
                  <a:pt x="1247" y="3512"/>
                  <a:pt x="1150" y="3581"/>
                  <a:pt x="1028" y="3636"/>
                </a:cubicBezTo>
                <a:cubicBezTo>
                  <a:pt x="977" y="3658"/>
                  <a:pt x="954" y="3717"/>
                  <a:pt x="977" y="3767"/>
                </a:cubicBezTo>
                <a:cubicBezTo>
                  <a:pt x="993" y="3805"/>
                  <a:pt x="1030" y="3827"/>
                  <a:pt x="1068" y="3827"/>
                </a:cubicBezTo>
                <a:cubicBezTo>
                  <a:pt x="1082" y="3827"/>
                  <a:pt x="1096" y="3824"/>
                  <a:pt x="1109" y="3818"/>
                </a:cubicBezTo>
                <a:cubicBezTo>
                  <a:pt x="1263" y="3750"/>
                  <a:pt x="1379" y="3663"/>
                  <a:pt x="1449" y="3602"/>
                </a:cubicBezTo>
                <a:cubicBezTo>
                  <a:pt x="1473" y="3582"/>
                  <a:pt x="1493" y="3563"/>
                  <a:pt x="1510" y="3546"/>
                </a:cubicBezTo>
                <a:cubicBezTo>
                  <a:pt x="1701" y="3637"/>
                  <a:pt x="1891" y="3740"/>
                  <a:pt x="2080" y="3853"/>
                </a:cubicBezTo>
                <a:cubicBezTo>
                  <a:pt x="2179" y="3912"/>
                  <a:pt x="2271" y="3970"/>
                  <a:pt x="2356" y="4027"/>
                </a:cubicBezTo>
                <a:cubicBezTo>
                  <a:pt x="2201" y="4090"/>
                  <a:pt x="2020" y="4148"/>
                  <a:pt x="1778" y="4191"/>
                </a:cubicBezTo>
                <a:cubicBezTo>
                  <a:pt x="1752" y="4102"/>
                  <a:pt x="1676" y="3930"/>
                  <a:pt x="1467" y="3833"/>
                </a:cubicBezTo>
                <a:cubicBezTo>
                  <a:pt x="1417" y="3810"/>
                  <a:pt x="1357" y="3831"/>
                  <a:pt x="1334" y="3881"/>
                </a:cubicBezTo>
                <a:cubicBezTo>
                  <a:pt x="1311" y="3932"/>
                  <a:pt x="1333" y="3991"/>
                  <a:pt x="1383" y="4014"/>
                </a:cubicBezTo>
                <a:cubicBezTo>
                  <a:pt x="1503" y="4070"/>
                  <a:pt x="1556" y="4163"/>
                  <a:pt x="1578" y="4222"/>
                </a:cubicBezTo>
                <a:cubicBezTo>
                  <a:pt x="1515" y="4229"/>
                  <a:pt x="1450" y="4236"/>
                  <a:pt x="1380" y="4242"/>
                </a:cubicBezTo>
                <a:cubicBezTo>
                  <a:pt x="1361" y="4127"/>
                  <a:pt x="1214" y="3978"/>
                  <a:pt x="1091" y="3950"/>
                </a:cubicBezTo>
                <a:cubicBezTo>
                  <a:pt x="1037" y="3937"/>
                  <a:pt x="983" y="3971"/>
                  <a:pt x="971" y="4024"/>
                </a:cubicBezTo>
                <a:cubicBezTo>
                  <a:pt x="958" y="4078"/>
                  <a:pt x="992" y="4132"/>
                  <a:pt x="1046" y="4144"/>
                </a:cubicBezTo>
                <a:cubicBezTo>
                  <a:pt x="1086" y="4154"/>
                  <a:pt x="1150" y="4217"/>
                  <a:pt x="1174" y="4257"/>
                </a:cubicBezTo>
                <a:cubicBezTo>
                  <a:pt x="1045" y="4263"/>
                  <a:pt x="903" y="4267"/>
                  <a:pt x="748" y="4267"/>
                </a:cubicBezTo>
                <a:cubicBezTo>
                  <a:pt x="693" y="4267"/>
                  <a:pt x="648" y="4312"/>
                  <a:pt x="648" y="4367"/>
                </a:cubicBezTo>
                <a:cubicBezTo>
                  <a:pt x="648" y="4422"/>
                  <a:pt x="693" y="4467"/>
                  <a:pt x="748" y="4467"/>
                </a:cubicBezTo>
                <a:cubicBezTo>
                  <a:pt x="849" y="4467"/>
                  <a:pt x="944" y="4465"/>
                  <a:pt x="1035" y="4462"/>
                </a:cubicBezTo>
                <a:cubicBezTo>
                  <a:pt x="1003" y="4513"/>
                  <a:pt x="956" y="4568"/>
                  <a:pt x="904" y="4605"/>
                </a:cubicBezTo>
                <a:cubicBezTo>
                  <a:pt x="859" y="4637"/>
                  <a:pt x="848" y="4700"/>
                  <a:pt x="880" y="4745"/>
                </a:cubicBezTo>
                <a:cubicBezTo>
                  <a:pt x="899" y="4772"/>
                  <a:pt x="930" y="4787"/>
                  <a:pt x="962" y="4787"/>
                </a:cubicBezTo>
                <a:cubicBezTo>
                  <a:pt x="982" y="4787"/>
                  <a:pt x="1002" y="4781"/>
                  <a:pt x="1019" y="4769"/>
                </a:cubicBezTo>
                <a:cubicBezTo>
                  <a:pt x="1118" y="4699"/>
                  <a:pt x="1221" y="4572"/>
                  <a:pt x="1260" y="4452"/>
                </a:cubicBezTo>
                <a:cubicBezTo>
                  <a:pt x="1429" y="4441"/>
                  <a:pt x="1579" y="4424"/>
                  <a:pt x="1713" y="4404"/>
                </a:cubicBezTo>
                <a:cubicBezTo>
                  <a:pt x="1704" y="4471"/>
                  <a:pt x="1670" y="4598"/>
                  <a:pt x="1535" y="4719"/>
                </a:cubicBezTo>
                <a:cubicBezTo>
                  <a:pt x="1494" y="4756"/>
                  <a:pt x="1490" y="4819"/>
                  <a:pt x="1527" y="4860"/>
                </a:cubicBezTo>
                <a:cubicBezTo>
                  <a:pt x="1547" y="4882"/>
                  <a:pt x="1574" y="4894"/>
                  <a:pt x="1602" y="4894"/>
                </a:cubicBezTo>
                <a:cubicBezTo>
                  <a:pt x="1625" y="4894"/>
                  <a:pt x="1649" y="4885"/>
                  <a:pt x="1668" y="4868"/>
                </a:cubicBezTo>
                <a:cubicBezTo>
                  <a:pt x="1891" y="4669"/>
                  <a:pt x="1915" y="4452"/>
                  <a:pt x="1915" y="4367"/>
                </a:cubicBezTo>
                <a:cubicBezTo>
                  <a:pt x="2188" y="4310"/>
                  <a:pt x="2384" y="4236"/>
                  <a:pt x="2551" y="4161"/>
                </a:cubicBezTo>
                <a:cubicBezTo>
                  <a:pt x="2595" y="4193"/>
                  <a:pt x="2636" y="4223"/>
                  <a:pt x="2674" y="4252"/>
                </a:cubicBezTo>
                <a:cubicBezTo>
                  <a:pt x="2636" y="4395"/>
                  <a:pt x="2458" y="4631"/>
                  <a:pt x="2116" y="4695"/>
                </a:cubicBezTo>
                <a:cubicBezTo>
                  <a:pt x="2062" y="4706"/>
                  <a:pt x="2026" y="4758"/>
                  <a:pt x="2037" y="4812"/>
                </a:cubicBezTo>
                <a:cubicBezTo>
                  <a:pt x="2046" y="4860"/>
                  <a:pt x="2088" y="4894"/>
                  <a:pt x="2135" y="4894"/>
                </a:cubicBezTo>
                <a:cubicBezTo>
                  <a:pt x="2141" y="4894"/>
                  <a:pt x="2147" y="4893"/>
                  <a:pt x="2154" y="4892"/>
                </a:cubicBezTo>
                <a:cubicBezTo>
                  <a:pt x="2347" y="4855"/>
                  <a:pt x="2519" y="4769"/>
                  <a:pt x="2654" y="4642"/>
                </a:cubicBezTo>
                <a:cubicBezTo>
                  <a:pt x="2736" y="4564"/>
                  <a:pt x="2801" y="4473"/>
                  <a:pt x="2840" y="4382"/>
                </a:cubicBezTo>
                <a:cubicBezTo>
                  <a:pt x="2908" y="4438"/>
                  <a:pt x="2960" y="4484"/>
                  <a:pt x="2995" y="4516"/>
                </a:cubicBezTo>
                <a:lnTo>
                  <a:pt x="2995" y="5327"/>
                </a:lnTo>
                <a:cubicBezTo>
                  <a:pt x="2995" y="5382"/>
                  <a:pt x="3040" y="5427"/>
                  <a:pt x="3095" y="5427"/>
                </a:cubicBezTo>
                <a:cubicBezTo>
                  <a:pt x="3150" y="5427"/>
                  <a:pt x="3195" y="5382"/>
                  <a:pt x="3195" y="5327"/>
                </a:cubicBezTo>
                <a:lnTo>
                  <a:pt x="3195" y="4516"/>
                </a:lnTo>
                <a:cubicBezTo>
                  <a:pt x="3230" y="4484"/>
                  <a:pt x="3282" y="4438"/>
                  <a:pt x="3350" y="4382"/>
                </a:cubicBezTo>
                <a:cubicBezTo>
                  <a:pt x="3389" y="4473"/>
                  <a:pt x="3454" y="4564"/>
                  <a:pt x="3536" y="4642"/>
                </a:cubicBezTo>
                <a:cubicBezTo>
                  <a:pt x="3670" y="4769"/>
                  <a:pt x="3843" y="4855"/>
                  <a:pt x="4036" y="4892"/>
                </a:cubicBezTo>
                <a:cubicBezTo>
                  <a:pt x="4043" y="4893"/>
                  <a:pt x="4049" y="4894"/>
                  <a:pt x="4055" y="4894"/>
                </a:cubicBezTo>
                <a:cubicBezTo>
                  <a:pt x="4102" y="4894"/>
                  <a:pt x="4144" y="4860"/>
                  <a:pt x="4153" y="4812"/>
                </a:cubicBezTo>
                <a:cubicBezTo>
                  <a:pt x="4163" y="4758"/>
                  <a:pt x="4128" y="4706"/>
                  <a:pt x="4074" y="4695"/>
                </a:cubicBezTo>
                <a:cubicBezTo>
                  <a:pt x="3732" y="4631"/>
                  <a:pt x="3554" y="4395"/>
                  <a:pt x="3516" y="4252"/>
                </a:cubicBezTo>
                <a:cubicBezTo>
                  <a:pt x="3554" y="4223"/>
                  <a:pt x="3595" y="4193"/>
                  <a:pt x="3639" y="4161"/>
                </a:cubicBezTo>
                <a:cubicBezTo>
                  <a:pt x="3806" y="4236"/>
                  <a:pt x="4002" y="4310"/>
                  <a:pt x="4275" y="4367"/>
                </a:cubicBezTo>
                <a:cubicBezTo>
                  <a:pt x="4275" y="4452"/>
                  <a:pt x="4299" y="4669"/>
                  <a:pt x="4521" y="4868"/>
                </a:cubicBezTo>
                <a:cubicBezTo>
                  <a:pt x="4541" y="4885"/>
                  <a:pt x="4564" y="4894"/>
                  <a:pt x="4588" y="4894"/>
                </a:cubicBezTo>
                <a:cubicBezTo>
                  <a:pt x="4616" y="4894"/>
                  <a:pt x="4643" y="4882"/>
                  <a:pt x="4663" y="4860"/>
                </a:cubicBezTo>
                <a:cubicBezTo>
                  <a:pt x="4700" y="4819"/>
                  <a:pt x="4696" y="4756"/>
                  <a:pt x="4655" y="4719"/>
                </a:cubicBezTo>
                <a:cubicBezTo>
                  <a:pt x="4519" y="4598"/>
                  <a:pt x="4485" y="4471"/>
                  <a:pt x="4477" y="4404"/>
                </a:cubicBezTo>
                <a:cubicBezTo>
                  <a:pt x="4611" y="4424"/>
                  <a:pt x="4761" y="4441"/>
                  <a:pt x="4930" y="4452"/>
                </a:cubicBezTo>
                <a:cubicBezTo>
                  <a:pt x="4969" y="4572"/>
                  <a:pt x="5072" y="4699"/>
                  <a:pt x="5170" y="4769"/>
                </a:cubicBezTo>
                <a:cubicBezTo>
                  <a:pt x="5188" y="4781"/>
                  <a:pt x="5208" y="4787"/>
                  <a:pt x="5228" y="4787"/>
                </a:cubicBezTo>
                <a:cubicBezTo>
                  <a:pt x="5259" y="4787"/>
                  <a:pt x="5290" y="4772"/>
                  <a:pt x="5310" y="4745"/>
                </a:cubicBezTo>
                <a:cubicBezTo>
                  <a:pt x="5342" y="4700"/>
                  <a:pt x="5331" y="4637"/>
                  <a:pt x="5286" y="4605"/>
                </a:cubicBezTo>
                <a:cubicBezTo>
                  <a:pt x="5234" y="4568"/>
                  <a:pt x="5187" y="4513"/>
                  <a:pt x="5155" y="4462"/>
                </a:cubicBezTo>
                <a:cubicBezTo>
                  <a:pt x="5245" y="4465"/>
                  <a:pt x="5341" y="4467"/>
                  <a:pt x="5442" y="4467"/>
                </a:cubicBezTo>
                <a:cubicBezTo>
                  <a:pt x="5497" y="4467"/>
                  <a:pt x="5542" y="4422"/>
                  <a:pt x="5542" y="4367"/>
                </a:cubicBezTo>
                <a:cubicBezTo>
                  <a:pt x="5542" y="4312"/>
                  <a:pt x="5497" y="4267"/>
                  <a:pt x="5442" y="4267"/>
                </a:cubicBezTo>
                <a:cubicBezTo>
                  <a:pt x="5286" y="4267"/>
                  <a:pt x="5145" y="4263"/>
                  <a:pt x="5016" y="4257"/>
                </a:cubicBezTo>
                <a:cubicBezTo>
                  <a:pt x="5040" y="4217"/>
                  <a:pt x="5104" y="4154"/>
                  <a:pt x="5144" y="4144"/>
                </a:cubicBezTo>
                <a:cubicBezTo>
                  <a:pt x="5198" y="4132"/>
                  <a:pt x="5231" y="4078"/>
                  <a:pt x="5219" y="4024"/>
                </a:cubicBezTo>
                <a:cubicBezTo>
                  <a:pt x="5207" y="3971"/>
                  <a:pt x="5153" y="3937"/>
                  <a:pt x="5099" y="3950"/>
                </a:cubicBezTo>
                <a:cubicBezTo>
                  <a:pt x="4976" y="3978"/>
                  <a:pt x="4829" y="4127"/>
                  <a:pt x="4810" y="4242"/>
                </a:cubicBezTo>
                <a:cubicBezTo>
                  <a:pt x="4740" y="4236"/>
                  <a:pt x="4675" y="4229"/>
                  <a:pt x="4612" y="4222"/>
                </a:cubicBezTo>
                <a:cubicBezTo>
                  <a:pt x="4635" y="4163"/>
                  <a:pt x="4688" y="4070"/>
                  <a:pt x="4807" y="4014"/>
                </a:cubicBezTo>
                <a:cubicBezTo>
                  <a:pt x="4857" y="3991"/>
                  <a:pt x="4879" y="3932"/>
                  <a:pt x="4856" y="3881"/>
                </a:cubicBezTo>
                <a:cubicBezTo>
                  <a:pt x="4832" y="3831"/>
                  <a:pt x="4773" y="3810"/>
                  <a:pt x="4723" y="3833"/>
                </a:cubicBezTo>
                <a:cubicBezTo>
                  <a:pt x="4514" y="3930"/>
                  <a:pt x="4438" y="4102"/>
                  <a:pt x="4412" y="4191"/>
                </a:cubicBezTo>
                <a:cubicBezTo>
                  <a:pt x="4170" y="4148"/>
                  <a:pt x="3989" y="4090"/>
                  <a:pt x="3834" y="4027"/>
                </a:cubicBezTo>
                <a:cubicBezTo>
                  <a:pt x="3919" y="3970"/>
                  <a:pt x="4011" y="3912"/>
                  <a:pt x="4110" y="3853"/>
                </a:cubicBezTo>
                <a:cubicBezTo>
                  <a:pt x="4299" y="3740"/>
                  <a:pt x="4489" y="3637"/>
                  <a:pt x="4680" y="3546"/>
                </a:cubicBezTo>
                <a:cubicBezTo>
                  <a:pt x="4697" y="3563"/>
                  <a:pt x="4717" y="3582"/>
                  <a:pt x="4741" y="3602"/>
                </a:cubicBezTo>
                <a:cubicBezTo>
                  <a:pt x="4811" y="3663"/>
                  <a:pt x="4926" y="3750"/>
                  <a:pt x="5081" y="3818"/>
                </a:cubicBezTo>
                <a:cubicBezTo>
                  <a:pt x="5094" y="3824"/>
                  <a:pt x="5108" y="3827"/>
                  <a:pt x="5122" y="3827"/>
                </a:cubicBezTo>
                <a:cubicBezTo>
                  <a:pt x="5160" y="3827"/>
                  <a:pt x="5197" y="3805"/>
                  <a:pt x="5213" y="3767"/>
                </a:cubicBezTo>
                <a:cubicBezTo>
                  <a:pt x="5235" y="3717"/>
                  <a:pt x="5213" y="3658"/>
                  <a:pt x="5162" y="3636"/>
                </a:cubicBezTo>
                <a:cubicBezTo>
                  <a:pt x="5039" y="3581"/>
                  <a:pt x="4943" y="3512"/>
                  <a:pt x="4878" y="3456"/>
                </a:cubicBezTo>
                <a:cubicBezTo>
                  <a:pt x="4983" y="3410"/>
                  <a:pt x="5089" y="3368"/>
                  <a:pt x="5194" y="3329"/>
                </a:cubicBezTo>
                <a:cubicBezTo>
                  <a:pt x="5263" y="3462"/>
                  <a:pt x="5423" y="3595"/>
                  <a:pt x="5647" y="3613"/>
                </a:cubicBezTo>
                <a:cubicBezTo>
                  <a:pt x="5649" y="3614"/>
                  <a:pt x="5652" y="3614"/>
                  <a:pt x="5655" y="3614"/>
                </a:cubicBezTo>
                <a:cubicBezTo>
                  <a:pt x="5707" y="3614"/>
                  <a:pt x="5750" y="3574"/>
                  <a:pt x="5755" y="3522"/>
                </a:cubicBezTo>
                <a:cubicBezTo>
                  <a:pt x="5759" y="3467"/>
                  <a:pt x="5718" y="3419"/>
                  <a:pt x="5663" y="3414"/>
                </a:cubicBezTo>
                <a:cubicBezTo>
                  <a:pt x="5518" y="3402"/>
                  <a:pt x="5429" y="3323"/>
                  <a:pt x="5387" y="3262"/>
                </a:cubicBezTo>
                <a:cubicBezTo>
                  <a:pt x="5624" y="3183"/>
                  <a:pt x="5862" y="3122"/>
                  <a:pt x="6100" y="3079"/>
                </a:cubicBezTo>
                <a:cubicBezTo>
                  <a:pt x="6154" y="3069"/>
                  <a:pt x="6190" y="3017"/>
                  <a:pt x="6180" y="2962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eaves-on-a-branch-diagonal-shape_49899">
            <a:extLst>
              <a:ext uri="{FF2B5EF4-FFF2-40B4-BE49-F238E27FC236}">
                <a16:creationId xmlns:a16="http://schemas.microsoft.com/office/drawing/2014/main" xmlns="" id="{AEBADBA1-2DAB-4A32-97C9-3273CEFC3C16}"/>
              </a:ext>
            </a:extLst>
          </p:cNvPr>
          <p:cNvSpPr/>
          <p:nvPr/>
        </p:nvSpPr>
        <p:spPr>
          <a:xfrm flipH="1">
            <a:off x="4381589" y="1722720"/>
            <a:ext cx="2278524" cy="211186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93" h="6120">
                <a:moveTo>
                  <a:pt x="568" y="5608"/>
                </a:moveTo>
                <a:cubicBezTo>
                  <a:pt x="886" y="5247"/>
                  <a:pt x="1247" y="4838"/>
                  <a:pt x="1316" y="4769"/>
                </a:cubicBezTo>
                <a:lnTo>
                  <a:pt x="1345" y="4740"/>
                </a:lnTo>
                <a:lnTo>
                  <a:pt x="1345" y="4781"/>
                </a:lnTo>
                <a:cubicBezTo>
                  <a:pt x="1345" y="4808"/>
                  <a:pt x="1344" y="4837"/>
                  <a:pt x="1342" y="4865"/>
                </a:cubicBezTo>
                <a:cubicBezTo>
                  <a:pt x="1340" y="4917"/>
                  <a:pt x="1338" y="4966"/>
                  <a:pt x="1344" y="4998"/>
                </a:cubicBezTo>
                <a:cubicBezTo>
                  <a:pt x="1406" y="5377"/>
                  <a:pt x="1773" y="5809"/>
                  <a:pt x="2163" y="5959"/>
                </a:cubicBezTo>
                <a:cubicBezTo>
                  <a:pt x="2326" y="6022"/>
                  <a:pt x="2432" y="6012"/>
                  <a:pt x="2479" y="5927"/>
                </a:cubicBezTo>
                <a:cubicBezTo>
                  <a:pt x="2573" y="5755"/>
                  <a:pt x="2414" y="5327"/>
                  <a:pt x="2305" y="5155"/>
                </a:cubicBezTo>
                <a:cubicBezTo>
                  <a:pt x="2234" y="5043"/>
                  <a:pt x="2043" y="4771"/>
                  <a:pt x="1793" y="4671"/>
                </a:cubicBezTo>
                <a:cubicBezTo>
                  <a:pt x="1763" y="4658"/>
                  <a:pt x="1721" y="4653"/>
                  <a:pt x="1662" y="4653"/>
                </a:cubicBezTo>
                <a:cubicBezTo>
                  <a:pt x="1625" y="4653"/>
                  <a:pt x="1584" y="4655"/>
                  <a:pt x="1544" y="4657"/>
                </a:cubicBezTo>
                <a:cubicBezTo>
                  <a:pt x="1519" y="4659"/>
                  <a:pt x="1493" y="4660"/>
                  <a:pt x="1469" y="4661"/>
                </a:cubicBezTo>
                <a:lnTo>
                  <a:pt x="1424" y="4663"/>
                </a:lnTo>
                <a:lnTo>
                  <a:pt x="1456" y="4632"/>
                </a:lnTo>
                <a:cubicBezTo>
                  <a:pt x="1652" y="4443"/>
                  <a:pt x="1862" y="4247"/>
                  <a:pt x="2082" y="4051"/>
                </a:cubicBezTo>
                <a:lnTo>
                  <a:pt x="2103" y="4032"/>
                </a:lnTo>
                <a:lnTo>
                  <a:pt x="2110" y="4060"/>
                </a:lnTo>
                <a:cubicBezTo>
                  <a:pt x="2120" y="4104"/>
                  <a:pt x="2124" y="4155"/>
                  <a:pt x="2127" y="4209"/>
                </a:cubicBezTo>
                <a:cubicBezTo>
                  <a:pt x="2133" y="4290"/>
                  <a:pt x="2138" y="4374"/>
                  <a:pt x="2169" y="4431"/>
                </a:cubicBezTo>
                <a:cubicBezTo>
                  <a:pt x="2378" y="4818"/>
                  <a:pt x="2653" y="5096"/>
                  <a:pt x="3060" y="5334"/>
                </a:cubicBezTo>
                <a:cubicBezTo>
                  <a:pt x="3128" y="5373"/>
                  <a:pt x="3257" y="5439"/>
                  <a:pt x="3365" y="5439"/>
                </a:cubicBezTo>
                <a:cubicBezTo>
                  <a:pt x="3476" y="5439"/>
                  <a:pt x="3530" y="5370"/>
                  <a:pt x="3531" y="5229"/>
                </a:cubicBezTo>
                <a:cubicBezTo>
                  <a:pt x="3533" y="5006"/>
                  <a:pt x="3411" y="4819"/>
                  <a:pt x="3293" y="4639"/>
                </a:cubicBezTo>
                <a:cubicBezTo>
                  <a:pt x="3280" y="4619"/>
                  <a:pt x="3267" y="4600"/>
                  <a:pt x="3255" y="4580"/>
                </a:cubicBezTo>
                <a:cubicBezTo>
                  <a:pt x="3109" y="4332"/>
                  <a:pt x="2879" y="4123"/>
                  <a:pt x="2622" y="4006"/>
                </a:cubicBezTo>
                <a:cubicBezTo>
                  <a:pt x="2569" y="3981"/>
                  <a:pt x="2510" y="3970"/>
                  <a:pt x="2438" y="3970"/>
                </a:cubicBezTo>
                <a:cubicBezTo>
                  <a:pt x="2399" y="3970"/>
                  <a:pt x="2359" y="3973"/>
                  <a:pt x="2321" y="3976"/>
                </a:cubicBezTo>
                <a:cubicBezTo>
                  <a:pt x="2284" y="3979"/>
                  <a:pt x="2245" y="3983"/>
                  <a:pt x="2208" y="3983"/>
                </a:cubicBezTo>
                <a:lnTo>
                  <a:pt x="2159" y="3982"/>
                </a:lnTo>
                <a:lnTo>
                  <a:pt x="2193" y="3953"/>
                </a:lnTo>
                <a:cubicBezTo>
                  <a:pt x="2373" y="3793"/>
                  <a:pt x="2559" y="3634"/>
                  <a:pt x="2730" y="3493"/>
                </a:cubicBezTo>
                <a:lnTo>
                  <a:pt x="2741" y="3484"/>
                </a:lnTo>
                <a:lnTo>
                  <a:pt x="2844" y="3562"/>
                </a:lnTo>
                <a:lnTo>
                  <a:pt x="2846" y="3567"/>
                </a:lnTo>
                <a:cubicBezTo>
                  <a:pt x="2851" y="3587"/>
                  <a:pt x="2855" y="3606"/>
                  <a:pt x="2859" y="3623"/>
                </a:cubicBezTo>
                <a:cubicBezTo>
                  <a:pt x="2864" y="3645"/>
                  <a:pt x="2869" y="3664"/>
                  <a:pt x="2873" y="3675"/>
                </a:cubicBezTo>
                <a:cubicBezTo>
                  <a:pt x="2916" y="3791"/>
                  <a:pt x="2995" y="3886"/>
                  <a:pt x="3085" y="3990"/>
                </a:cubicBezTo>
                <a:cubicBezTo>
                  <a:pt x="3262" y="4192"/>
                  <a:pt x="3473" y="4419"/>
                  <a:pt x="3732" y="4563"/>
                </a:cubicBezTo>
                <a:cubicBezTo>
                  <a:pt x="3807" y="4604"/>
                  <a:pt x="4067" y="4740"/>
                  <a:pt x="4257" y="4740"/>
                </a:cubicBezTo>
                <a:cubicBezTo>
                  <a:pt x="4351" y="4740"/>
                  <a:pt x="4410" y="4707"/>
                  <a:pt x="4437" y="4639"/>
                </a:cubicBezTo>
                <a:cubicBezTo>
                  <a:pt x="4500" y="4480"/>
                  <a:pt x="4325" y="4203"/>
                  <a:pt x="3943" y="3860"/>
                </a:cubicBezTo>
                <a:cubicBezTo>
                  <a:pt x="3770" y="3704"/>
                  <a:pt x="3554" y="3511"/>
                  <a:pt x="3329" y="3437"/>
                </a:cubicBezTo>
                <a:cubicBezTo>
                  <a:pt x="3310" y="3431"/>
                  <a:pt x="3277" y="3428"/>
                  <a:pt x="3229" y="3428"/>
                </a:cubicBezTo>
                <a:cubicBezTo>
                  <a:pt x="3168" y="3428"/>
                  <a:pt x="3093" y="3432"/>
                  <a:pt x="3019" y="3437"/>
                </a:cubicBezTo>
                <a:cubicBezTo>
                  <a:pt x="2990" y="3439"/>
                  <a:pt x="2961" y="3440"/>
                  <a:pt x="2934" y="3442"/>
                </a:cubicBezTo>
                <a:lnTo>
                  <a:pt x="2928" y="3442"/>
                </a:lnTo>
                <a:lnTo>
                  <a:pt x="2857" y="3389"/>
                </a:lnTo>
                <a:lnTo>
                  <a:pt x="2874" y="3376"/>
                </a:lnTo>
                <a:cubicBezTo>
                  <a:pt x="2926" y="3333"/>
                  <a:pt x="2973" y="3296"/>
                  <a:pt x="3012" y="3266"/>
                </a:cubicBezTo>
                <a:cubicBezTo>
                  <a:pt x="3060" y="3229"/>
                  <a:pt x="3158" y="3158"/>
                  <a:pt x="3283" y="3070"/>
                </a:cubicBezTo>
                <a:cubicBezTo>
                  <a:pt x="3344" y="3026"/>
                  <a:pt x="3412" y="2977"/>
                  <a:pt x="3484" y="2926"/>
                </a:cubicBezTo>
                <a:lnTo>
                  <a:pt x="3494" y="2918"/>
                </a:lnTo>
                <a:lnTo>
                  <a:pt x="3591" y="2993"/>
                </a:lnTo>
                <a:lnTo>
                  <a:pt x="3592" y="2997"/>
                </a:lnTo>
                <a:cubicBezTo>
                  <a:pt x="3607" y="3026"/>
                  <a:pt x="3619" y="3058"/>
                  <a:pt x="3631" y="3089"/>
                </a:cubicBezTo>
                <a:cubicBezTo>
                  <a:pt x="3649" y="3134"/>
                  <a:pt x="3665" y="3177"/>
                  <a:pt x="3685" y="3205"/>
                </a:cubicBezTo>
                <a:cubicBezTo>
                  <a:pt x="3740" y="3283"/>
                  <a:pt x="3810" y="3357"/>
                  <a:pt x="3898" y="3433"/>
                </a:cubicBezTo>
                <a:cubicBezTo>
                  <a:pt x="4324" y="3819"/>
                  <a:pt x="4685" y="4015"/>
                  <a:pt x="4972" y="4015"/>
                </a:cubicBezTo>
                <a:cubicBezTo>
                  <a:pt x="5046" y="4015"/>
                  <a:pt x="5115" y="4001"/>
                  <a:pt x="5178" y="3975"/>
                </a:cubicBezTo>
                <a:cubicBezTo>
                  <a:pt x="5229" y="3954"/>
                  <a:pt x="5256" y="3922"/>
                  <a:pt x="5259" y="3878"/>
                </a:cubicBezTo>
                <a:cubicBezTo>
                  <a:pt x="5275" y="3646"/>
                  <a:pt x="4650" y="3160"/>
                  <a:pt x="4501" y="3073"/>
                </a:cubicBezTo>
                <a:lnTo>
                  <a:pt x="4475" y="3057"/>
                </a:lnTo>
                <a:cubicBezTo>
                  <a:pt x="4302" y="2956"/>
                  <a:pt x="4123" y="2852"/>
                  <a:pt x="3924" y="2822"/>
                </a:cubicBezTo>
                <a:cubicBezTo>
                  <a:pt x="3882" y="2815"/>
                  <a:pt x="3794" y="2837"/>
                  <a:pt x="3709" y="2857"/>
                </a:cubicBezTo>
                <a:lnTo>
                  <a:pt x="3665" y="2867"/>
                </a:lnTo>
                <a:lnTo>
                  <a:pt x="3617" y="2830"/>
                </a:lnTo>
                <a:lnTo>
                  <a:pt x="3635" y="2817"/>
                </a:lnTo>
                <a:cubicBezTo>
                  <a:pt x="3875" y="2643"/>
                  <a:pt x="4073" y="2493"/>
                  <a:pt x="4242" y="2359"/>
                </a:cubicBezTo>
                <a:lnTo>
                  <a:pt x="4252" y="2351"/>
                </a:lnTo>
                <a:lnTo>
                  <a:pt x="4268" y="2362"/>
                </a:lnTo>
                <a:cubicBezTo>
                  <a:pt x="4302" y="2397"/>
                  <a:pt x="4328" y="2448"/>
                  <a:pt x="4355" y="2502"/>
                </a:cubicBezTo>
                <a:cubicBezTo>
                  <a:pt x="4378" y="2546"/>
                  <a:pt x="4402" y="2593"/>
                  <a:pt x="4430" y="2628"/>
                </a:cubicBezTo>
                <a:cubicBezTo>
                  <a:pt x="4567" y="2800"/>
                  <a:pt x="4766" y="2948"/>
                  <a:pt x="5040" y="3082"/>
                </a:cubicBezTo>
                <a:cubicBezTo>
                  <a:pt x="5249" y="3185"/>
                  <a:pt x="5494" y="3291"/>
                  <a:pt x="5726" y="3291"/>
                </a:cubicBezTo>
                <a:cubicBezTo>
                  <a:pt x="5791" y="3291"/>
                  <a:pt x="5852" y="3282"/>
                  <a:pt x="5909" y="3266"/>
                </a:cubicBezTo>
                <a:cubicBezTo>
                  <a:pt x="5952" y="3251"/>
                  <a:pt x="5977" y="3228"/>
                  <a:pt x="5983" y="3196"/>
                </a:cubicBezTo>
                <a:cubicBezTo>
                  <a:pt x="6000" y="3111"/>
                  <a:pt x="5894" y="2965"/>
                  <a:pt x="5668" y="2763"/>
                </a:cubicBezTo>
                <a:lnTo>
                  <a:pt x="5655" y="2751"/>
                </a:lnTo>
                <a:cubicBezTo>
                  <a:pt x="5390" y="2513"/>
                  <a:pt x="5157" y="2375"/>
                  <a:pt x="4922" y="2319"/>
                </a:cubicBezTo>
                <a:cubicBezTo>
                  <a:pt x="4788" y="2286"/>
                  <a:pt x="4670" y="2270"/>
                  <a:pt x="4562" y="2270"/>
                </a:cubicBezTo>
                <a:lnTo>
                  <a:pt x="4545" y="2270"/>
                </a:lnTo>
                <a:cubicBezTo>
                  <a:pt x="4514" y="2271"/>
                  <a:pt x="4476" y="2281"/>
                  <a:pt x="4439" y="2292"/>
                </a:cubicBezTo>
                <a:lnTo>
                  <a:pt x="4431" y="2294"/>
                </a:lnTo>
                <a:lnTo>
                  <a:pt x="4373" y="2256"/>
                </a:lnTo>
                <a:lnTo>
                  <a:pt x="4389" y="2240"/>
                </a:lnTo>
                <a:cubicBezTo>
                  <a:pt x="4555" y="2103"/>
                  <a:pt x="4720" y="1953"/>
                  <a:pt x="4877" y="1795"/>
                </a:cubicBezTo>
                <a:lnTo>
                  <a:pt x="4888" y="1784"/>
                </a:lnTo>
                <a:lnTo>
                  <a:pt x="4900" y="1794"/>
                </a:lnTo>
                <a:cubicBezTo>
                  <a:pt x="4949" y="1834"/>
                  <a:pt x="5004" y="1895"/>
                  <a:pt x="5057" y="1954"/>
                </a:cubicBezTo>
                <a:cubicBezTo>
                  <a:pt x="5123" y="2027"/>
                  <a:pt x="5191" y="2103"/>
                  <a:pt x="5243" y="2132"/>
                </a:cubicBezTo>
                <a:cubicBezTo>
                  <a:pt x="5698" y="2393"/>
                  <a:pt x="5957" y="2448"/>
                  <a:pt x="6094" y="2448"/>
                </a:cubicBezTo>
                <a:cubicBezTo>
                  <a:pt x="6209" y="2448"/>
                  <a:pt x="6290" y="2410"/>
                  <a:pt x="6335" y="2335"/>
                </a:cubicBezTo>
                <a:cubicBezTo>
                  <a:pt x="6357" y="2042"/>
                  <a:pt x="5749" y="1808"/>
                  <a:pt x="5520" y="1720"/>
                </a:cubicBezTo>
                <a:lnTo>
                  <a:pt x="5493" y="1709"/>
                </a:lnTo>
                <a:cubicBezTo>
                  <a:pt x="5332" y="1648"/>
                  <a:pt x="5194" y="1626"/>
                  <a:pt x="5066" y="1644"/>
                </a:cubicBezTo>
                <a:lnTo>
                  <a:pt x="5019" y="1650"/>
                </a:lnTo>
                <a:lnTo>
                  <a:pt x="5052" y="1615"/>
                </a:lnTo>
                <a:cubicBezTo>
                  <a:pt x="5114" y="1549"/>
                  <a:pt x="5175" y="1481"/>
                  <a:pt x="5234" y="1414"/>
                </a:cubicBezTo>
                <a:lnTo>
                  <a:pt x="5241" y="1406"/>
                </a:lnTo>
                <a:lnTo>
                  <a:pt x="5252" y="1409"/>
                </a:lnTo>
                <a:cubicBezTo>
                  <a:pt x="5281" y="1417"/>
                  <a:pt x="5310" y="1425"/>
                  <a:pt x="5339" y="1434"/>
                </a:cubicBezTo>
                <a:cubicBezTo>
                  <a:pt x="5426" y="1461"/>
                  <a:pt x="5517" y="1488"/>
                  <a:pt x="5615" y="1495"/>
                </a:cubicBezTo>
                <a:cubicBezTo>
                  <a:pt x="5856" y="1512"/>
                  <a:pt x="6124" y="1406"/>
                  <a:pt x="6304" y="1228"/>
                </a:cubicBezTo>
                <a:cubicBezTo>
                  <a:pt x="6312" y="1220"/>
                  <a:pt x="6321" y="1212"/>
                  <a:pt x="6331" y="1202"/>
                </a:cubicBezTo>
                <a:cubicBezTo>
                  <a:pt x="6416" y="1120"/>
                  <a:pt x="6593" y="950"/>
                  <a:pt x="6590" y="828"/>
                </a:cubicBezTo>
                <a:cubicBezTo>
                  <a:pt x="6589" y="798"/>
                  <a:pt x="6576" y="773"/>
                  <a:pt x="6552" y="752"/>
                </a:cubicBezTo>
                <a:cubicBezTo>
                  <a:pt x="6477" y="688"/>
                  <a:pt x="6353" y="674"/>
                  <a:pt x="6263" y="674"/>
                </a:cubicBezTo>
                <a:cubicBezTo>
                  <a:pt x="6219" y="674"/>
                  <a:pt x="6173" y="677"/>
                  <a:pt x="6127" y="683"/>
                </a:cubicBezTo>
                <a:cubicBezTo>
                  <a:pt x="5962" y="705"/>
                  <a:pt x="5777" y="766"/>
                  <a:pt x="5607" y="857"/>
                </a:cubicBezTo>
                <a:cubicBezTo>
                  <a:pt x="5367" y="985"/>
                  <a:pt x="5182" y="1200"/>
                  <a:pt x="5004" y="1408"/>
                </a:cubicBezTo>
                <a:cubicBezTo>
                  <a:pt x="4942" y="1480"/>
                  <a:pt x="4878" y="1554"/>
                  <a:pt x="4813" y="1624"/>
                </a:cubicBezTo>
                <a:lnTo>
                  <a:pt x="4787" y="1652"/>
                </a:lnTo>
                <a:lnTo>
                  <a:pt x="4780" y="1555"/>
                </a:lnTo>
                <a:lnTo>
                  <a:pt x="4783" y="1551"/>
                </a:lnTo>
                <a:cubicBezTo>
                  <a:pt x="4798" y="1526"/>
                  <a:pt x="4816" y="1498"/>
                  <a:pt x="4834" y="1470"/>
                </a:cubicBezTo>
                <a:cubicBezTo>
                  <a:pt x="4895" y="1374"/>
                  <a:pt x="4971" y="1254"/>
                  <a:pt x="4981" y="1209"/>
                </a:cubicBezTo>
                <a:cubicBezTo>
                  <a:pt x="4985" y="1175"/>
                  <a:pt x="4990" y="1140"/>
                  <a:pt x="4994" y="1104"/>
                </a:cubicBezTo>
                <a:cubicBezTo>
                  <a:pt x="5015" y="942"/>
                  <a:pt x="5037" y="774"/>
                  <a:pt x="5032" y="609"/>
                </a:cubicBezTo>
                <a:cubicBezTo>
                  <a:pt x="5026" y="418"/>
                  <a:pt x="4880" y="0"/>
                  <a:pt x="4738" y="0"/>
                </a:cubicBezTo>
                <a:cubicBezTo>
                  <a:pt x="4683" y="0"/>
                  <a:pt x="4628" y="63"/>
                  <a:pt x="4578" y="182"/>
                </a:cubicBezTo>
                <a:cubicBezTo>
                  <a:pt x="4428" y="542"/>
                  <a:pt x="4420" y="1020"/>
                  <a:pt x="4560" y="1345"/>
                </a:cubicBezTo>
                <a:cubicBezTo>
                  <a:pt x="4582" y="1396"/>
                  <a:pt x="4605" y="1437"/>
                  <a:pt x="4626" y="1472"/>
                </a:cubicBezTo>
                <a:lnTo>
                  <a:pt x="4628" y="1476"/>
                </a:lnTo>
                <a:lnTo>
                  <a:pt x="4648" y="1769"/>
                </a:lnTo>
                <a:cubicBezTo>
                  <a:pt x="4650" y="1797"/>
                  <a:pt x="4613" y="1834"/>
                  <a:pt x="4545" y="1892"/>
                </a:cubicBezTo>
                <a:cubicBezTo>
                  <a:pt x="4537" y="1899"/>
                  <a:pt x="4530" y="1905"/>
                  <a:pt x="4527" y="1909"/>
                </a:cubicBezTo>
                <a:cubicBezTo>
                  <a:pt x="4429" y="2002"/>
                  <a:pt x="4334" y="2085"/>
                  <a:pt x="4238" y="2163"/>
                </a:cubicBezTo>
                <a:lnTo>
                  <a:pt x="4215" y="2182"/>
                </a:lnTo>
                <a:lnTo>
                  <a:pt x="4197" y="2064"/>
                </a:lnTo>
                <a:lnTo>
                  <a:pt x="4203" y="2058"/>
                </a:lnTo>
                <a:cubicBezTo>
                  <a:pt x="4216" y="2043"/>
                  <a:pt x="4231" y="2029"/>
                  <a:pt x="4245" y="2015"/>
                </a:cubicBezTo>
                <a:cubicBezTo>
                  <a:pt x="4275" y="1985"/>
                  <a:pt x="4303" y="1957"/>
                  <a:pt x="4315" y="1935"/>
                </a:cubicBezTo>
                <a:cubicBezTo>
                  <a:pt x="4361" y="1827"/>
                  <a:pt x="4387" y="1697"/>
                  <a:pt x="4393" y="1540"/>
                </a:cubicBezTo>
                <a:cubicBezTo>
                  <a:pt x="4404" y="1270"/>
                  <a:pt x="4371" y="1001"/>
                  <a:pt x="4298" y="761"/>
                </a:cubicBezTo>
                <a:lnTo>
                  <a:pt x="4291" y="739"/>
                </a:lnTo>
                <a:cubicBezTo>
                  <a:pt x="4252" y="610"/>
                  <a:pt x="4149" y="266"/>
                  <a:pt x="3984" y="266"/>
                </a:cubicBezTo>
                <a:cubicBezTo>
                  <a:pt x="3962" y="266"/>
                  <a:pt x="3940" y="271"/>
                  <a:pt x="3918" y="283"/>
                </a:cubicBezTo>
                <a:cubicBezTo>
                  <a:pt x="3768" y="427"/>
                  <a:pt x="3749" y="630"/>
                  <a:pt x="3742" y="826"/>
                </a:cubicBezTo>
                <a:cubicBezTo>
                  <a:pt x="3733" y="1122"/>
                  <a:pt x="3739" y="1466"/>
                  <a:pt x="3860" y="1774"/>
                </a:cubicBezTo>
                <a:cubicBezTo>
                  <a:pt x="3882" y="1831"/>
                  <a:pt x="3928" y="1890"/>
                  <a:pt x="3977" y="1952"/>
                </a:cubicBezTo>
                <a:cubicBezTo>
                  <a:pt x="4000" y="1982"/>
                  <a:pt x="4024" y="2012"/>
                  <a:pt x="4045" y="2042"/>
                </a:cubicBezTo>
                <a:lnTo>
                  <a:pt x="4048" y="2046"/>
                </a:lnTo>
                <a:lnTo>
                  <a:pt x="4084" y="2286"/>
                </a:lnTo>
                <a:lnTo>
                  <a:pt x="4076" y="2293"/>
                </a:lnTo>
                <a:cubicBezTo>
                  <a:pt x="3908" y="2424"/>
                  <a:pt x="3713" y="2569"/>
                  <a:pt x="3480" y="2737"/>
                </a:cubicBezTo>
                <a:lnTo>
                  <a:pt x="3454" y="2756"/>
                </a:lnTo>
                <a:lnTo>
                  <a:pt x="3452" y="2655"/>
                </a:lnTo>
                <a:lnTo>
                  <a:pt x="3456" y="2650"/>
                </a:lnTo>
                <a:cubicBezTo>
                  <a:pt x="3473" y="2632"/>
                  <a:pt x="3491" y="2614"/>
                  <a:pt x="3510" y="2596"/>
                </a:cubicBezTo>
                <a:cubicBezTo>
                  <a:pt x="3558" y="2547"/>
                  <a:pt x="3609" y="2497"/>
                  <a:pt x="3625" y="2451"/>
                </a:cubicBezTo>
                <a:cubicBezTo>
                  <a:pt x="3664" y="2341"/>
                  <a:pt x="3686" y="2217"/>
                  <a:pt x="3691" y="2071"/>
                </a:cubicBezTo>
                <a:cubicBezTo>
                  <a:pt x="3701" y="1798"/>
                  <a:pt x="3668" y="1541"/>
                  <a:pt x="3594" y="1326"/>
                </a:cubicBezTo>
                <a:cubicBezTo>
                  <a:pt x="3544" y="1182"/>
                  <a:pt x="3391" y="926"/>
                  <a:pt x="3261" y="926"/>
                </a:cubicBezTo>
                <a:cubicBezTo>
                  <a:pt x="3213" y="926"/>
                  <a:pt x="3170" y="963"/>
                  <a:pt x="3134" y="1037"/>
                </a:cubicBezTo>
                <a:cubicBezTo>
                  <a:pt x="3043" y="1227"/>
                  <a:pt x="3040" y="1445"/>
                  <a:pt x="3037" y="1656"/>
                </a:cubicBezTo>
                <a:cubicBezTo>
                  <a:pt x="3036" y="1695"/>
                  <a:pt x="3036" y="1733"/>
                  <a:pt x="3035" y="1771"/>
                </a:cubicBezTo>
                <a:cubicBezTo>
                  <a:pt x="3020" y="2022"/>
                  <a:pt x="3100" y="2467"/>
                  <a:pt x="3289" y="2652"/>
                </a:cubicBezTo>
                <a:cubicBezTo>
                  <a:pt x="3292" y="2654"/>
                  <a:pt x="3295" y="2657"/>
                  <a:pt x="3297" y="2660"/>
                </a:cubicBezTo>
                <a:lnTo>
                  <a:pt x="3305" y="2668"/>
                </a:lnTo>
                <a:lnTo>
                  <a:pt x="3311" y="2859"/>
                </a:lnTo>
                <a:lnTo>
                  <a:pt x="3193" y="2944"/>
                </a:lnTo>
                <a:cubicBezTo>
                  <a:pt x="3066" y="3034"/>
                  <a:pt x="2967" y="3105"/>
                  <a:pt x="2917" y="3144"/>
                </a:cubicBezTo>
                <a:cubicBezTo>
                  <a:pt x="2911" y="3148"/>
                  <a:pt x="2826" y="3216"/>
                  <a:pt x="2689" y="3329"/>
                </a:cubicBezTo>
                <a:lnTo>
                  <a:pt x="2662" y="3351"/>
                </a:lnTo>
                <a:lnTo>
                  <a:pt x="2660" y="3285"/>
                </a:lnTo>
                <a:lnTo>
                  <a:pt x="2665" y="3280"/>
                </a:lnTo>
                <a:cubicBezTo>
                  <a:pt x="2693" y="3253"/>
                  <a:pt x="2727" y="3227"/>
                  <a:pt x="2762" y="3199"/>
                </a:cubicBezTo>
                <a:cubicBezTo>
                  <a:pt x="2832" y="3145"/>
                  <a:pt x="2904" y="3090"/>
                  <a:pt x="2923" y="3029"/>
                </a:cubicBezTo>
                <a:cubicBezTo>
                  <a:pt x="2984" y="2832"/>
                  <a:pt x="2986" y="2586"/>
                  <a:pt x="2979" y="2348"/>
                </a:cubicBezTo>
                <a:cubicBezTo>
                  <a:pt x="2972" y="2131"/>
                  <a:pt x="2833" y="1593"/>
                  <a:pt x="2648" y="1593"/>
                </a:cubicBezTo>
                <a:cubicBezTo>
                  <a:pt x="2588" y="1593"/>
                  <a:pt x="2524" y="1649"/>
                  <a:pt x="2459" y="1759"/>
                </a:cubicBezTo>
                <a:cubicBezTo>
                  <a:pt x="2455" y="1765"/>
                  <a:pt x="2096" y="2406"/>
                  <a:pt x="2419" y="3050"/>
                </a:cubicBezTo>
                <a:cubicBezTo>
                  <a:pt x="2430" y="3072"/>
                  <a:pt x="2440" y="3092"/>
                  <a:pt x="2449" y="3111"/>
                </a:cubicBezTo>
                <a:cubicBezTo>
                  <a:pt x="2471" y="3156"/>
                  <a:pt x="2490" y="3194"/>
                  <a:pt x="2509" y="3226"/>
                </a:cubicBezTo>
                <a:lnTo>
                  <a:pt x="2512" y="3230"/>
                </a:lnTo>
                <a:lnTo>
                  <a:pt x="2519" y="3471"/>
                </a:lnTo>
                <a:lnTo>
                  <a:pt x="2513" y="3476"/>
                </a:lnTo>
                <a:cubicBezTo>
                  <a:pt x="2382" y="3586"/>
                  <a:pt x="2251" y="3699"/>
                  <a:pt x="2123" y="3811"/>
                </a:cubicBezTo>
                <a:cubicBezTo>
                  <a:pt x="2071" y="3847"/>
                  <a:pt x="2022" y="3879"/>
                  <a:pt x="1974" y="3909"/>
                </a:cubicBezTo>
                <a:lnTo>
                  <a:pt x="1945" y="3927"/>
                </a:lnTo>
                <a:lnTo>
                  <a:pt x="1948" y="3893"/>
                </a:lnTo>
                <a:cubicBezTo>
                  <a:pt x="1952" y="3860"/>
                  <a:pt x="1955" y="3827"/>
                  <a:pt x="1957" y="3794"/>
                </a:cubicBezTo>
                <a:lnTo>
                  <a:pt x="1957" y="3788"/>
                </a:lnTo>
                <a:lnTo>
                  <a:pt x="1962" y="3783"/>
                </a:lnTo>
                <a:cubicBezTo>
                  <a:pt x="1984" y="3761"/>
                  <a:pt x="2013" y="3738"/>
                  <a:pt x="2043" y="3713"/>
                </a:cubicBezTo>
                <a:cubicBezTo>
                  <a:pt x="2154" y="3621"/>
                  <a:pt x="2291" y="3506"/>
                  <a:pt x="2285" y="3372"/>
                </a:cubicBezTo>
                <a:cubicBezTo>
                  <a:pt x="2272" y="3123"/>
                  <a:pt x="2253" y="2858"/>
                  <a:pt x="2194" y="2607"/>
                </a:cubicBezTo>
                <a:cubicBezTo>
                  <a:pt x="2164" y="2481"/>
                  <a:pt x="2128" y="2351"/>
                  <a:pt x="2048" y="2263"/>
                </a:cubicBezTo>
                <a:cubicBezTo>
                  <a:pt x="1992" y="2203"/>
                  <a:pt x="1949" y="2160"/>
                  <a:pt x="1900" y="2160"/>
                </a:cubicBezTo>
                <a:cubicBezTo>
                  <a:pt x="1856" y="2160"/>
                  <a:pt x="1805" y="2194"/>
                  <a:pt x="1740" y="2267"/>
                </a:cubicBezTo>
                <a:cubicBezTo>
                  <a:pt x="1683" y="2331"/>
                  <a:pt x="1635" y="2418"/>
                  <a:pt x="1612" y="2476"/>
                </a:cubicBezTo>
                <a:cubicBezTo>
                  <a:pt x="1521" y="2712"/>
                  <a:pt x="1531" y="3137"/>
                  <a:pt x="1550" y="3306"/>
                </a:cubicBezTo>
                <a:cubicBezTo>
                  <a:pt x="1569" y="3475"/>
                  <a:pt x="1611" y="3599"/>
                  <a:pt x="1683" y="3696"/>
                </a:cubicBezTo>
                <a:cubicBezTo>
                  <a:pt x="1710" y="3732"/>
                  <a:pt x="1739" y="3752"/>
                  <a:pt x="1766" y="3771"/>
                </a:cubicBezTo>
                <a:cubicBezTo>
                  <a:pt x="1779" y="3780"/>
                  <a:pt x="1791" y="3789"/>
                  <a:pt x="1803" y="3799"/>
                </a:cubicBezTo>
                <a:lnTo>
                  <a:pt x="1809" y="3804"/>
                </a:lnTo>
                <a:lnTo>
                  <a:pt x="1808" y="3813"/>
                </a:lnTo>
                <a:cubicBezTo>
                  <a:pt x="1802" y="3910"/>
                  <a:pt x="1789" y="4001"/>
                  <a:pt x="1770" y="4091"/>
                </a:cubicBezTo>
                <a:lnTo>
                  <a:pt x="1770" y="4095"/>
                </a:lnTo>
                <a:lnTo>
                  <a:pt x="1766" y="4099"/>
                </a:lnTo>
                <a:cubicBezTo>
                  <a:pt x="1697" y="4174"/>
                  <a:pt x="1598" y="4250"/>
                  <a:pt x="1520" y="4311"/>
                </a:cubicBezTo>
                <a:cubicBezTo>
                  <a:pt x="1475" y="4346"/>
                  <a:pt x="1437" y="4376"/>
                  <a:pt x="1412" y="4398"/>
                </a:cubicBezTo>
                <a:lnTo>
                  <a:pt x="1356" y="4450"/>
                </a:lnTo>
                <a:lnTo>
                  <a:pt x="1385" y="4379"/>
                </a:lnTo>
                <a:cubicBezTo>
                  <a:pt x="1488" y="4124"/>
                  <a:pt x="1526" y="3567"/>
                  <a:pt x="1355" y="3241"/>
                </a:cubicBezTo>
                <a:cubicBezTo>
                  <a:pt x="1283" y="3106"/>
                  <a:pt x="1183" y="3023"/>
                  <a:pt x="1057" y="2994"/>
                </a:cubicBezTo>
                <a:cubicBezTo>
                  <a:pt x="972" y="2975"/>
                  <a:pt x="903" y="3002"/>
                  <a:pt x="849" y="3073"/>
                </a:cubicBezTo>
                <a:cubicBezTo>
                  <a:pt x="667" y="3318"/>
                  <a:pt x="724" y="3980"/>
                  <a:pt x="776" y="4154"/>
                </a:cubicBezTo>
                <a:cubicBezTo>
                  <a:pt x="804" y="4251"/>
                  <a:pt x="883" y="4327"/>
                  <a:pt x="959" y="4400"/>
                </a:cubicBezTo>
                <a:cubicBezTo>
                  <a:pt x="1041" y="4479"/>
                  <a:pt x="1119" y="4553"/>
                  <a:pt x="1120" y="4645"/>
                </a:cubicBezTo>
                <a:cubicBezTo>
                  <a:pt x="1121" y="4692"/>
                  <a:pt x="1090" y="4757"/>
                  <a:pt x="1025" y="4842"/>
                </a:cubicBezTo>
                <a:cubicBezTo>
                  <a:pt x="993" y="4875"/>
                  <a:pt x="699" y="5213"/>
                  <a:pt x="439" y="5512"/>
                </a:cubicBezTo>
                <a:cubicBezTo>
                  <a:pt x="241" y="5740"/>
                  <a:pt x="52" y="5957"/>
                  <a:pt x="0" y="6015"/>
                </a:cubicBezTo>
                <a:lnTo>
                  <a:pt x="115" y="6120"/>
                </a:lnTo>
                <a:cubicBezTo>
                  <a:pt x="176" y="6053"/>
                  <a:pt x="358" y="5846"/>
                  <a:pt x="568" y="5608"/>
                </a:cubicBezTo>
                <a:close/>
              </a:path>
            </a:pathLst>
          </a:custGeom>
          <a:solidFill>
            <a:srgbClr val="02203B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ak-leaf_272179">
            <a:extLst>
              <a:ext uri="{FF2B5EF4-FFF2-40B4-BE49-F238E27FC236}">
                <a16:creationId xmlns:a16="http://schemas.microsoft.com/office/drawing/2014/main" xmlns="" id="{2ADBD3D5-5C47-4DCF-ADB7-BF5D36177431}"/>
              </a:ext>
            </a:extLst>
          </p:cNvPr>
          <p:cNvSpPr/>
          <p:nvPr/>
        </p:nvSpPr>
        <p:spPr>
          <a:xfrm rot="20289324">
            <a:off x="5167196" y="-1356"/>
            <a:ext cx="2057240" cy="22785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ne_112850">
            <a:extLst>
              <a:ext uri="{FF2B5EF4-FFF2-40B4-BE49-F238E27FC236}">
                <a16:creationId xmlns:a16="http://schemas.microsoft.com/office/drawing/2014/main" xmlns="" id="{1B562062-8EE9-4C0B-9FEB-2B03FF943922}"/>
              </a:ext>
            </a:extLst>
          </p:cNvPr>
          <p:cNvSpPr/>
          <p:nvPr/>
        </p:nvSpPr>
        <p:spPr>
          <a:xfrm>
            <a:off x="6896695" y="1971518"/>
            <a:ext cx="2133502" cy="227852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75" h="6177">
                <a:moveTo>
                  <a:pt x="5749" y="3257"/>
                </a:moveTo>
                <a:cubicBezTo>
                  <a:pt x="5723" y="3208"/>
                  <a:pt x="5662" y="3190"/>
                  <a:pt x="5614" y="3216"/>
                </a:cubicBezTo>
                <a:lnTo>
                  <a:pt x="4416" y="3861"/>
                </a:lnTo>
                <a:lnTo>
                  <a:pt x="5718" y="2960"/>
                </a:lnTo>
                <a:cubicBezTo>
                  <a:pt x="5763" y="2928"/>
                  <a:pt x="5775" y="2866"/>
                  <a:pt x="5743" y="2820"/>
                </a:cubicBezTo>
                <a:cubicBezTo>
                  <a:pt x="5712" y="2775"/>
                  <a:pt x="5649" y="2764"/>
                  <a:pt x="5604" y="2795"/>
                </a:cubicBezTo>
                <a:lnTo>
                  <a:pt x="3452" y="4285"/>
                </a:lnTo>
                <a:lnTo>
                  <a:pt x="5311" y="2089"/>
                </a:lnTo>
                <a:cubicBezTo>
                  <a:pt x="5346" y="2046"/>
                  <a:pt x="5341" y="1983"/>
                  <a:pt x="5299" y="1948"/>
                </a:cubicBezTo>
                <a:cubicBezTo>
                  <a:pt x="5257" y="1912"/>
                  <a:pt x="5194" y="1917"/>
                  <a:pt x="5158" y="1959"/>
                </a:cubicBezTo>
                <a:lnTo>
                  <a:pt x="3809" y="3554"/>
                </a:lnTo>
                <a:lnTo>
                  <a:pt x="5105" y="1545"/>
                </a:lnTo>
                <a:cubicBezTo>
                  <a:pt x="5135" y="1499"/>
                  <a:pt x="5122" y="1437"/>
                  <a:pt x="5075" y="1407"/>
                </a:cubicBezTo>
                <a:cubicBezTo>
                  <a:pt x="5029" y="1377"/>
                  <a:pt x="4967" y="1390"/>
                  <a:pt x="4937" y="1436"/>
                </a:cubicBezTo>
                <a:lnTo>
                  <a:pt x="3491" y="3678"/>
                </a:lnTo>
                <a:lnTo>
                  <a:pt x="4579" y="1211"/>
                </a:lnTo>
                <a:cubicBezTo>
                  <a:pt x="4601" y="1161"/>
                  <a:pt x="4579" y="1101"/>
                  <a:pt x="4528" y="1079"/>
                </a:cubicBezTo>
                <a:cubicBezTo>
                  <a:pt x="4478" y="1057"/>
                  <a:pt x="4418" y="1080"/>
                  <a:pt x="4396" y="1130"/>
                </a:cubicBezTo>
                <a:lnTo>
                  <a:pt x="3736" y="2627"/>
                </a:lnTo>
                <a:lnTo>
                  <a:pt x="4369" y="776"/>
                </a:lnTo>
                <a:cubicBezTo>
                  <a:pt x="4387" y="724"/>
                  <a:pt x="4359" y="667"/>
                  <a:pt x="4307" y="649"/>
                </a:cubicBezTo>
                <a:cubicBezTo>
                  <a:pt x="4254" y="631"/>
                  <a:pt x="4198" y="659"/>
                  <a:pt x="4180" y="712"/>
                </a:cubicBezTo>
                <a:lnTo>
                  <a:pt x="3250" y="3429"/>
                </a:lnTo>
                <a:lnTo>
                  <a:pt x="3839" y="336"/>
                </a:lnTo>
                <a:cubicBezTo>
                  <a:pt x="3850" y="282"/>
                  <a:pt x="3814" y="229"/>
                  <a:pt x="3760" y="219"/>
                </a:cubicBezTo>
                <a:cubicBezTo>
                  <a:pt x="3705" y="209"/>
                  <a:pt x="3653" y="244"/>
                  <a:pt x="3643" y="299"/>
                </a:cubicBezTo>
                <a:lnTo>
                  <a:pt x="3101" y="3145"/>
                </a:lnTo>
                <a:lnTo>
                  <a:pt x="3307" y="111"/>
                </a:lnTo>
                <a:cubicBezTo>
                  <a:pt x="3311" y="56"/>
                  <a:pt x="3270" y="8"/>
                  <a:pt x="3215" y="4"/>
                </a:cubicBezTo>
                <a:cubicBezTo>
                  <a:pt x="3159" y="0"/>
                  <a:pt x="3112" y="42"/>
                  <a:pt x="3108" y="97"/>
                </a:cubicBezTo>
                <a:lnTo>
                  <a:pt x="2888" y="3327"/>
                </a:lnTo>
                <a:lnTo>
                  <a:pt x="2667" y="97"/>
                </a:lnTo>
                <a:cubicBezTo>
                  <a:pt x="2664" y="42"/>
                  <a:pt x="2616" y="0"/>
                  <a:pt x="2561" y="4"/>
                </a:cubicBezTo>
                <a:cubicBezTo>
                  <a:pt x="2506" y="8"/>
                  <a:pt x="2464" y="56"/>
                  <a:pt x="2468" y="111"/>
                </a:cubicBezTo>
                <a:lnTo>
                  <a:pt x="2675" y="3145"/>
                </a:lnTo>
                <a:lnTo>
                  <a:pt x="2133" y="299"/>
                </a:lnTo>
                <a:cubicBezTo>
                  <a:pt x="2122" y="244"/>
                  <a:pt x="2070" y="209"/>
                  <a:pt x="2016" y="219"/>
                </a:cubicBezTo>
                <a:cubicBezTo>
                  <a:pt x="1961" y="229"/>
                  <a:pt x="1926" y="282"/>
                  <a:pt x="1936" y="336"/>
                </a:cubicBezTo>
                <a:lnTo>
                  <a:pt x="2525" y="3429"/>
                </a:lnTo>
                <a:lnTo>
                  <a:pt x="1596" y="712"/>
                </a:lnTo>
                <a:cubicBezTo>
                  <a:pt x="1578" y="659"/>
                  <a:pt x="1521" y="632"/>
                  <a:pt x="1469" y="649"/>
                </a:cubicBezTo>
                <a:cubicBezTo>
                  <a:pt x="1416" y="667"/>
                  <a:pt x="1389" y="724"/>
                  <a:pt x="1406" y="776"/>
                </a:cubicBezTo>
                <a:lnTo>
                  <a:pt x="2040" y="2627"/>
                </a:lnTo>
                <a:lnTo>
                  <a:pt x="1379" y="1130"/>
                </a:lnTo>
                <a:cubicBezTo>
                  <a:pt x="1357" y="1080"/>
                  <a:pt x="1298" y="1057"/>
                  <a:pt x="1247" y="1079"/>
                </a:cubicBezTo>
                <a:cubicBezTo>
                  <a:pt x="1197" y="1101"/>
                  <a:pt x="1174" y="1161"/>
                  <a:pt x="1196" y="1211"/>
                </a:cubicBezTo>
                <a:lnTo>
                  <a:pt x="2285" y="3678"/>
                </a:lnTo>
                <a:lnTo>
                  <a:pt x="838" y="1436"/>
                </a:lnTo>
                <a:cubicBezTo>
                  <a:pt x="808" y="1390"/>
                  <a:pt x="747" y="1377"/>
                  <a:pt x="700" y="1407"/>
                </a:cubicBezTo>
                <a:cubicBezTo>
                  <a:pt x="654" y="1437"/>
                  <a:pt x="640" y="1499"/>
                  <a:pt x="670" y="1545"/>
                </a:cubicBezTo>
                <a:lnTo>
                  <a:pt x="1966" y="3554"/>
                </a:lnTo>
                <a:lnTo>
                  <a:pt x="617" y="1959"/>
                </a:lnTo>
                <a:cubicBezTo>
                  <a:pt x="582" y="1917"/>
                  <a:pt x="519" y="1912"/>
                  <a:pt x="476" y="1948"/>
                </a:cubicBezTo>
                <a:cubicBezTo>
                  <a:pt x="434" y="1983"/>
                  <a:pt x="429" y="2046"/>
                  <a:pt x="465" y="2089"/>
                </a:cubicBezTo>
                <a:lnTo>
                  <a:pt x="2323" y="4285"/>
                </a:lnTo>
                <a:lnTo>
                  <a:pt x="171" y="2795"/>
                </a:lnTo>
                <a:cubicBezTo>
                  <a:pt x="126" y="2764"/>
                  <a:pt x="64" y="2775"/>
                  <a:pt x="32" y="2820"/>
                </a:cubicBezTo>
                <a:cubicBezTo>
                  <a:pt x="1" y="2866"/>
                  <a:pt x="12" y="2928"/>
                  <a:pt x="57" y="2960"/>
                </a:cubicBezTo>
                <a:lnTo>
                  <a:pt x="1359" y="3861"/>
                </a:lnTo>
                <a:lnTo>
                  <a:pt x="162" y="3216"/>
                </a:lnTo>
                <a:cubicBezTo>
                  <a:pt x="113" y="3190"/>
                  <a:pt x="52" y="3208"/>
                  <a:pt x="26" y="3257"/>
                </a:cubicBezTo>
                <a:cubicBezTo>
                  <a:pt x="0" y="3305"/>
                  <a:pt x="18" y="3366"/>
                  <a:pt x="67" y="3392"/>
                </a:cubicBezTo>
                <a:lnTo>
                  <a:pt x="2788" y="4857"/>
                </a:lnTo>
                <a:lnTo>
                  <a:pt x="2788" y="6077"/>
                </a:lnTo>
                <a:cubicBezTo>
                  <a:pt x="2788" y="6133"/>
                  <a:pt x="2832" y="6177"/>
                  <a:pt x="2888" y="6177"/>
                </a:cubicBezTo>
                <a:cubicBezTo>
                  <a:pt x="2943" y="6177"/>
                  <a:pt x="2988" y="6133"/>
                  <a:pt x="2988" y="6077"/>
                </a:cubicBezTo>
                <a:lnTo>
                  <a:pt x="2988" y="4857"/>
                </a:lnTo>
                <a:lnTo>
                  <a:pt x="5708" y="3392"/>
                </a:lnTo>
                <a:cubicBezTo>
                  <a:pt x="5757" y="3366"/>
                  <a:pt x="5775" y="3305"/>
                  <a:pt x="5749" y="3257"/>
                </a:cubicBezTo>
                <a:close/>
              </a:path>
            </a:pathLst>
          </a:custGeom>
          <a:solidFill>
            <a:srgbClr val="298B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ak-leaf_272179">
            <a:extLst>
              <a:ext uri="{FF2B5EF4-FFF2-40B4-BE49-F238E27FC236}">
                <a16:creationId xmlns:a16="http://schemas.microsoft.com/office/drawing/2014/main" xmlns="" id="{B7DCB1C7-77DA-4916-B469-D1C611E697B3}"/>
              </a:ext>
            </a:extLst>
          </p:cNvPr>
          <p:cNvSpPr/>
          <p:nvPr/>
        </p:nvSpPr>
        <p:spPr>
          <a:xfrm rot="20289324">
            <a:off x="10830200" y="2009744"/>
            <a:ext cx="2057240" cy="22785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aves-on-a-branch-diagonal-shape_49899">
            <a:extLst>
              <a:ext uri="{FF2B5EF4-FFF2-40B4-BE49-F238E27FC236}">
                <a16:creationId xmlns:a16="http://schemas.microsoft.com/office/drawing/2014/main" xmlns="" id="{0D9456F2-5782-4847-9E79-08F553DEF7A8}"/>
              </a:ext>
            </a:extLst>
          </p:cNvPr>
          <p:cNvSpPr/>
          <p:nvPr/>
        </p:nvSpPr>
        <p:spPr>
          <a:xfrm>
            <a:off x="7164264" y="318203"/>
            <a:ext cx="2278524" cy="211186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93" h="6120">
                <a:moveTo>
                  <a:pt x="568" y="5608"/>
                </a:moveTo>
                <a:cubicBezTo>
                  <a:pt x="886" y="5247"/>
                  <a:pt x="1247" y="4838"/>
                  <a:pt x="1316" y="4769"/>
                </a:cubicBezTo>
                <a:lnTo>
                  <a:pt x="1345" y="4740"/>
                </a:lnTo>
                <a:lnTo>
                  <a:pt x="1345" y="4781"/>
                </a:lnTo>
                <a:cubicBezTo>
                  <a:pt x="1345" y="4808"/>
                  <a:pt x="1344" y="4837"/>
                  <a:pt x="1342" y="4865"/>
                </a:cubicBezTo>
                <a:cubicBezTo>
                  <a:pt x="1340" y="4917"/>
                  <a:pt x="1338" y="4966"/>
                  <a:pt x="1344" y="4998"/>
                </a:cubicBezTo>
                <a:cubicBezTo>
                  <a:pt x="1406" y="5377"/>
                  <a:pt x="1773" y="5809"/>
                  <a:pt x="2163" y="5959"/>
                </a:cubicBezTo>
                <a:cubicBezTo>
                  <a:pt x="2326" y="6022"/>
                  <a:pt x="2432" y="6012"/>
                  <a:pt x="2479" y="5927"/>
                </a:cubicBezTo>
                <a:cubicBezTo>
                  <a:pt x="2573" y="5755"/>
                  <a:pt x="2414" y="5327"/>
                  <a:pt x="2305" y="5155"/>
                </a:cubicBezTo>
                <a:cubicBezTo>
                  <a:pt x="2234" y="5043"/>
                  <a:pt x="2043" y="4771"/>
                  <a:pt x="1793" y="4671"/>
                </a:cubicBezTo>
                <a:cubicBezTo>
                  <a:pt x="1763" y="4658"/>
                  <a:pt x="1721" y="4653"/>
                  <a:pt x="1662" y="4653"/>
                </a:cubicBezTo>
                <a:cubicBezTo>
                  <a:pt x="1625" y="4653"/>
                  <a:pt x="1584" y="4655"/>
                  <a:pt x="1544" y="4657"/>
                </a:cubicBezTo>
                <a:cubicBezTo>
                  <a:pt x="1519" y="4659"/>
                  <a:pt x="1493" y="4660"/>
                  <a:pt x="1469" y="4661"/>
                </a:cubicBezTo>
                <a:lnTo>
                  <a:pt x="1424" y="4663"/>
                </a:lnTo>
                <a:lnTo>
                  <a:pt x="1456" y="4632"/>
                </a:lnTo>
                <a:cubicBezTo>
                  <a:pt x="1652" y="4443"/>
                  <a:pt x="1862" y="4247"/>
                  <a:pt x="2082" y="4051"/>
                </a:cubicBezTo>
                <a:lnTo>
                  <a:pt x="2103" y="4032"/>
                </a:lnTo>
                <a:lnTo>
                  <a:pt x="2110" y="4060"/>
                </a:lnTo>
                <a:cubicBezTo>
                  <a:pt x="2120" y="4104"/>
                  <a:pt x="2124" y="4155"/>
                  <a:pt x="2127" y="4209"/>
                </a:cubicBezTo>
                <a:cubicBezTo>
                  <a:pt x="2133" y="4290"/>
                  <a:pt x="2138" y="4374"/>
                  <a:pt x="2169" y="4431"/>
                </a:cubicBezTo>
                <a:cubicBezTo>
                  <a:pt x="2378" y="4818"/>
                  <a:pt x="2653" y="5096"/>
                  <a:pt x="3060" y="5334"/>
                </a:cubicBezTo>
                <a:cubicBezTo>
                  <a:pt x="3128" y="5373"/>
                  <a:pt x="3257" y="5439"/>
                  <a:pt x="3365" y="5439"/>
                </a:cubicBezTo>
                <a:cubicBezTo>
                  <a:pt x="3476" y="5439"/>
                  <a:pt x="3530" y="5370"/>
                  <a:pt x="3531" y="5229"/>
                </a:cubicBezTo>
                <a:cubicBezTo>
                  <a:pt x="3533" y="5006"/>
                  <a:pt x="3411" y="4819"/>
                  <a:pt x="3293" y="4639"/>
                </a:cubicBezTo>
                <a:cubicBezTo>
                  <a:pt x="3280" y="4619"/>
                  <a:pt x="3267" y="4600"/>
                  <a:pt x="3255" y="4580"/>
                </a:cubicBezTo>
                <a:cubicBezTo>
                  <a:pt x="3109" y="4332"/>
                  <a:pt x="2879" y="4123"/>
                  <a:pt x="2622" y="4006"/>
                </a:cubicBezTo>
                <a:cubicBezTo>
                  <a:pt x="2569" y="3981"/>
                  <a:pt x="2510" y="3970"/>
                  <a:pt x="2438" y="3970"/>
                </a:cubicBezTo>
                <a:cubicBezTo>
                  <a:pt x="2399" y="3970"/>
                  <a:pt x="2359" y="3973"/>
                  <a:pt x="2321" y="3976"/>
                </a:cubicBezTo>
                <a:cubicBezTo>
                  <a:pt x="2284" y="3979"/>
                  <a:pt x="2245" y="3983"/>
                  <a:pt x="2208" y="3983"/>
                </a:cubicBezTo>
                <a:lnTo>
                  <a:pt x="2159" y="3982"/>
                </a:lnTo>
                <a:lnTo>
                  <a:pt x="2193" y="3953"/>
                </a:lnTo>
                <a:cubicBezTo>
                  <a:pt x="2373" y="3793"/>
                  <a:pt x="2559" y="3634"/>
                  <a:pt x="2730" y="3493"/>
                </a:cubicBezTo>
                <a:lnTo>
                  <a:pt x="2741" y="3484"/>
                </a:lnTo>
                <a:lnTo>
                  <a:pt x="2844" y="3562"/>
                </a:lnTo>
                <a:lnTo>
                  <a:pt x="2846" y="3567"/>
                </a:lnTo>
                <a:cubicBezTo>
                  <a:pt x="2851" y="3587"/>
                  <a:pt x="2855" y="3606"/>
                  <a:pt x="2859" y="3623"/>
                </a:cubicBezTo>
                <a:cubicBezTo>
                  <a:pt x="2864" y="3645"/>
                  <a:pt x="2869" y="3664"/>
                  <a:pt x="2873" y="3675"/>
                </a:cubicBezTo>
                <a:cubicBezTo>
                  <a:pt x="2916" y="3791"/>
                  <a:pt x="2995" y="3886"/>
                  <a:pt x="3085" y="3990"/>
                </a:cubicBezTo>
                <a:cubicBezTo>
                  <a:pt x="3262" y="4192"/>
                  <a:pt x="3473" y="4419"/>
                  <a:pt x="3732" y="4563"/>
                </a:cubicBezTo>
                <a:cubicBezTo>
                  <a:pt x="3807" y="4604"/>
                  <a:pt x="4067" y="4740"/>
                  <a:pt x="4257" y="4740"/>
                </a:cubicBezTo>
                <a:cubicBezTo>
                  <a:pt x="4351" y="4740"/>
                  <a:pt x="4410" y="4707"/>
                  <a:pt x="4437" y="4639"/>
                </a:cubicBezTo>
                <a:cubicBezTo>
                  <a:pt x="4500" y="4480"/>
                  <a:pt x="4325" y="4203"/>
                  <a:pt x="3943" y="3860"/>
                </a:cubicBezTo>
                <a:cubicBezTo>
                  <a:pt x="3770" y="3704"/>
                  <a:pt x="3554" y="3511"/>
                  <a:pt x="3329" y="3437"/>
                </a:cubicBezTo>
                <a:cubicBezTo>
                  <a:pt x="3310" y="3431"/>
                  <a:pt x="3277" y="3428"/>
                  <a:pt x="3229" y="3428"/>
                </a:cubicBezTo>
                <a:cubicBezTo>
                  <a:pt x="3168" y="3428"/>
                  <a:pt x="3093" y="3432"/>
                  <a:pt x="3019" y="3437"/>
                </a:cubicBezTo>
                <a:cubicBezTo>
                  <a:pt x="2990" y="3439"/>
                  <a:pt x="2961" y="3440"/>
                  <a:pt x="2934" y="3442"/>
                </a:cubicBezTo>
                <a:lnTo>
                  <a:pt x="2928" y="3442"/>
                </a:lnTo>
                <a:lnTo>
                  <a:pt x="2857" y="3389"/>
                </a:lnTo>
                <a:lnTo>
                  <a:pt x="2874" y="3376"/>
                </a:lnTo>
                <a:cubicBezTo>
                  <a:pt x="2926" y="3333"/>
                  <a:pt x="2973" y="3296"/>
                  <a:pt x="3012" y="3266"/>
                </a:cubicBezTo>
                <a:cubicBezTo>
                  <a:pt x="3060" y="3229"/>
                  <a:pt x="3158" y="3158"/>
                  <a:pt x="3283" y="3070"/>
                </a:cubicBezTo>
                <a:cubicBezTo>
                  <a:pt x="3344" y="3026"/>
                  <a:pt x="3412" y="2977"/>
                  <a:pt x="3484" y="2926"/>
                </a:cubicBezTo>
                <a:lnTo>
                  <a:pt x="3494" y="2918"/>
                </a:lnTo>
                <a:lnTo>
                  <a:pt x="3591" y="2993"/>
                </a:lnTo>
                <a:lnTo>
                  <a:pt x="3592" y="2997"/>
                </a:lnTo>
                <a:cubicBezTo>
                  <a:pt x="3607" y="3026"/>
                  <a:pt x="3619" y="3058"/>
                  <a:pt x="3631" y="3089"/>
                </a:cubicBezTo>
                <a:cubicBezTo>
                  <a:pt x="3649" y="3134"/>
                  <a:pt x="3665" y="3177"/>
                  <a:pt x="3685" y="3205"/>
                </a:cubicBezTo>
                <a:cubicBezTo>
                  <a:pt x="3740" y="3283"/>
                  <a:pt x="3810" y="3357"/>
                  <a:pt x="3898" y="3433"/>
                </a:cubicBezTo>
                <a:cubicBezTo>
                  <a:pt x="4324" y="3819"/>
                  <a:pt x="4685" y="4015"/>
                  <a:pt x="4972" y="4015"/>
                </a:cubicBezTo>
                <a:cubicBezTo>
                  <a:pt x="5046" y="4015"/>
                  <a:pt x="5115" y="4001"/>
                  <a:pt x="5178" y="3975"/>
                </a:cubicBezTo>
                <a:cubicBezTo>
                  <a:pt x="5229" y="3954"/>
                  <a:pt x="5256" y="3922"/>
                  <a:pt x="5259" y="3878"/>
                </a:cubicBezTo>
                <a:cubicBezTo>
                  <a:pt x="5275" y="3646"/>
                  <a:pt x="4650" y="3160"/>
                  <a:pt x="4501" y="3073"/>
                </a:cubicBezTo>
                <a:lnTo>
                  <a:pt x="4475" y="3057"/>
                </a:lnTo>
                <a:cubicBezTo>
                  <a:pt x="4302" y="2956"/>
                  <a:pt x="4123" y="2852"/>
                  <a:pt x="3924" y="2822"/>
                </a:cubicBezTo>
                <a:cubicBezTo>
                  <a:pt x="3882" y="2815"/>
                  <a:pt x="3794" y="2837"/>
                  <a:pt x="3709" y="2857"/>
                </a:cubicBezTo>
                <a:lnTo>
                  <a:pt x="3665" y="2867"/>
                </a:lnTo>
                <a:lnTo>
                  <a:pt x="3617" y="2830"/>
                </a:lnTo>
                <a:lnTo>
                  <a:pt x="3635" y="2817"/>
                </a:lnTo>
                <a:cubicBezTo>
                  <a:pt x="3875" y="2643"/>
                  <a:pt x="4073" y="2493"/>
                  <a:pt x="4242" y="2359"/>
                </a:cubicBezTo>
                <a:lnTo>
                  <a:pt x="4252" y="2351"/>
                </a:lnTo>
                <a:lnTo>
                  <a:pt x="4268" y="2362"/>
                </a:lnTo>
                <a:cubicBezTo>
                  <a:pt x="4302" y="2397"/>
                  <a:pt x="4328" y="2448"/>
                  <a:pt x="4355" y="2502"/>
                </a:cubicBezTo>
                <a:cubicBezTo>
                  <a:pt x="4378" y="2546"/>
                  <a:pt x="4402" y="2593"/>
                  <a:pt x="4430" y="2628"/>
                </a:cubicBezTo>
                <a:cubicBezTo>
                  <a:pt x="4567" y="2800"/>
                  <a:pt x="4766" y="2948"/>
                  <a:pt x="5040" y="3082"/>
                </a:cubicBezTo>
                <a:cubicBezTo>
                  <a:pt x="5249" y="3185"/>
                  <a:pt x="5494" y="3291"/>
                  <a:pt x="5726" y="3291"/>
                </a:cubicBezTo>
                <a:cubicBezTo>
                  <a:pt x="5791" y="3291"/>
                  <a:pt x="5852" y="3282"/>
                  <a:pt x="5909" y="3266"/>
                </a:cubicBezTo>
                <a:cubicBezTo>
                  <a:pt x="5952" y="3251"/>
                  <a:pt x="5977" y="3228"/>
                  <a:pt x="5983" y="3196"/>
                </a:cubicBezTo>
                <a:cubicBezTo>
                  <a:pt x="6000" y="3111"/>
                  <a:pt x="5894" y="2965"/>
                  <a:pt x="5668" y="2763"/>
                </a:cubicBezTo>
                <a:lnTo>
                  <a:pt x="5655" y="2751"/>
                </a:lnTo>
                <a:cubicBezTo>
                  <a:pt x="5390" y="2513"/>
                  <a:pt x="5157" y="2375"/>
                  <a:pt x="4922" y="2319"/>
                </a:cubicBezTo>
                <a:cubicBezTo>
                  <a:pt x="4788" y="2286"/>
                  <a:pt x="4670" y="2270"/>
                  <a:pt x="4562" y="2270"/>
                </a:cubicBezTo>
                <a:lnTo>
                  <a:pt x="4545" y="2270"/>
                </a:lnTo>
                <a:cubicBezTo>
                  <a:pt x="4514" y="2271"/>
                  <a:pt x="4476" y="2281"/>
                  <a:pt x="4439" y="2292"/>
                </a:cubicBezTo>
                <a:lnTo>
                  <a:pt x="4431" y="2294"/>
                </a:lnTo>
                <a:lnTo>
                  <a:pt x="4373" y="2256"/>
                </a:lnTo>
                <a:lnTo>
                  <a:pt x="4389" y="2240"/>
                </a:lnTo>
                <a:cubicBezTo>
                  <a:pt x="4555" y="2103"/>
                  <a:pt x="4720" y="1953"/>
                  <a:pt x="4877" y="1795"/>
                </a:cubicBezTo>
                <a:lnTo>
                  <a:pt x="4888" y="1784"/>
                </a:lnTo>
                <a:lnTo>
                  <a:pt x="4900" y="1794"/>
                </a:lnTo>
                <a:cubicBezTo>
                  <a:pt x="4949" y="1834"/>
                  <a:pt x="5004" y="1895"/>
                  <a:pt x="5057" y="1954"/>
                </a:cubicBezTo>
                <a:cubicBezTo>
                  <a:pt x="5123" y="2027"/>
                  <a:pt x="5191" y="2103"/>
                  <a:pt x="5243" y="2132"/>
                </a:cubicBezTo>
                <a:cubicBezTo>
                  <a:pt x="5698" y="2393"/>
                  <a:pt x="5957" y="2448"/>
                  <a:pt x="6094" y="2448"/>
                </a:cubicBezTo>
                <a:cubicBezTo>
                  <a:pt x="6209" y="2448"/>
                  <a:pt x="6290" y="2410"/>
                  <a:pt x="6335" y="2335"/>
                </a:cubicBezTo>
                <a:cubicBezTo>
                  <a:pt x="6357" y="2042"/>
                  <a:pt x="5749" y="1808"/>
                  <a:pt x="5520" y="1720"/>
                </a:cubicBezTo>
                <a:lnTo>
                  <a:pt x="5493" y="1709"/>
                </a:lnTo>
                <a:cubicBezTo>
                  <a:pt x="5332" y="1648"/>
                  <a:pt x="5194" y="1626"/>
                  <a:pt x="5066" y="1644"/>
                </a:cubicBezTo>
                <a:lnTo>
                  <a:pt x="5019" y="1650"/>
                </a:lnTo>
                <a:lnTo>
                  <a:pt x="5052" y="1615"/>
                </a:lnTo>
                <a:cubicBezTo>
                  <a:pt x="5114" y="1549"/>
                  <a:pt x="5175" y="1481"/>
                  <a:pt x="5234" y="1414"/>
                </a:cubicBezTo>
                <a:lnTo>
                  <a:pt x="5241" y="1406"/>
                </a:lnTo>
                <a:lnTo>
                  <a:pt x="5252" y="1409"/>
                </a:lnTo>
                <a:cubicBezTo>
                  <a:pt x="5281" y="1417"/>
                  <a:pt x="5310" y="1425"/>
                  <a:pt x="5339" y="1434"/>
                </a:cubicBezTo>
                <a:cubicBezTo>
                  <a:pt x="5426" y="1461"/>
                  <a:pt x="5517" y="1488"/>
                  <a:pt x="5615" y="1495"/>
                </a:cubicBezTo>
                <a:cubicBezTo>
                  <a:pt x="5856" y="1512"/>
                  <a:pt x="6124" y="1406"/>
                  <a:pt x="6304" y="1228"/>
                </a:cubicBezTo>
                <a:cubicBezTo>
                  <a:pt x="6312" y="1220"/>
                  <a:pt x="6321" y="1212"/>
                  <a:pt x="6331" y="1202"/>
                </a:cubicBezTo>
                <a:cubicBezTo>
                  <a:pt x="6416" y="1120"/>
                  <a:pt x="6593" y="950"/>
                  <a:pt x="6590" y="828"/>
                </a:cubicBezTo>
                <a:cubicBezTo>
                  <a:pt x="6589" y="798"/>
                  <a:pt x="6576" y="773"/>
                  <a:pt x="6552" y="752"/>
                </a:cubicBezTo>
                <a:cubicBezTo>
                  <a:pt x="6477" y="688"/>
                  <a:pt x="6353" y="674"/>
                  <a:pt x="6263" y="674"/>
                </a:cubicBezTo>
                <a:cubicBezTo>
                  <a:pt x="6219" y="674"/>
                  <a:pt x="6173" y="677"/>
                  <a:pt x="6127" y="683"/>
                </a:cubicBezTo>
                <a:cubicBezTo>
                  <a:pt x="5962" y="705"/>
                  <a:pt x="5777" y="766"/>
                  <a:pt x="5607" y="857"/>
                </a:cubicBezTo>
                <a:cubicBezTo>
                  <a:pt x="5367" y="985"/>
                  <a:pt x="5182" y="1200"/>
                  <a:pt x="5004" y="1408"/>
                </a:cubicBezTo>
                <a:cubicBezTo>
                  <a:pt x="4942" y="1480"/>
                  <a:pt x="4878" y="1554"/>
                  <a:pt x="4813" y="1624"/>
                </a:cubicBezTo>
                <a:lnTo>
                  <a:pt x="4787" y="1652"/>
                </a:lnTo>
                <a:lnTo>
                  <a:pt x="4780" y="1555"/>
                </a:lnTo>
                <a:lnTo>
                  <a:pt x="4783" y="1551"/>
                </a:lnTo>
                <a:cubicBezTo>
                  <a:pt x="4798" y="1526"/>
                  <a:pt x="4816" y="1498"/>
                  <a:pt x="4834" y="1470"/>
                </a:cubicBezTo>
                <a:cubicBezTo>
                  <a:pt x="4895" y="1374"/>
                  <a:pt x="4971" y="1254"/>
                  <a:pt x="4981" y="1209"/>
                </a:cubicBezTo>
                <a:cubicBezTo>
                  <a:pt x="4985" y="1175"/>
                  <a:pt x="4990" y="1140"/>
                  <a:pt x="4994" y="1104"/>
                </a:cubicBezTo>
                <a:cubicBezTo>
                  <a:pt x="5015" y="942"/>
                  <a:pt x="5037" y="774"/>
                  <a:pt x="5032" y="609"/>
                </a:cubicBezTo>
                <a:cubicBezTo>
                  <a:pt x="5026" y="418"/>
                  <a:pt x="4880" y="0"/>
                  <a:pt x="4738" y="0"/>
                </a:cubicBezTo>
                <a:cubicBezTo>
                  <a:pt x="4683" y="0"/>
                  <a:pt x="4628" y="63"/>
                  <a:pt x="4578" y="182"/>
                </a:cubicBezTo>
                <a:cubicBezTo>
                  <a:pt x="4428" y="542"/>
                  <a:pt x="4420" y="1020"/>
                  <a:pt x="4560" y="1345"/>
                </a:cubicBezTo>
                <a:cubicBezTo>
                  <a:pt x="4582" y="1396"/>
                  <a:pt x="4605" y="1437"/>
                  <a:pt x="4626" y="1472"/>
                </a:cubicBezTo>
                <a:lnTo>
                  <a:pt x="4628" y="1476"/>
                </a:lnTo>
                <a:lnTo>
                  <a:pt x="4648" y="1769"/>
                </a:lnTo>
                <a:cubicBezTo>
                  <a:pt x="4650" y="1797"/>
                  <a:pt x="4613" y="1834"/>
                  <a:pt x="4545" y="1892"/>
                </a:cubicBezTo>
                <a:cubicBezTo>
                  <a:pt x="4537" y="1899"/>
                  <a:pt x="4530" y="1905"/>
                  <a:pt x="4527" y="1909"/>
                </a:cubicBezTo>
                <a:cubicBezTo>
                  <a:pt x="4429" y="2002"/>
                  <a:pt x="4334" y="2085"/>
                  <a:pt x="4238" y="2163"/>
                </a:cubicBezTo>
                <a:lnTo>
                  <a:pt x="4215" y="2182"/>
                </a:lnTo>
                <a:lnTo>
                  <a:pt x="4197" y="2064"/>
                </a:lnTo>
                <a:lnTo>
                  <a:pt x="4203" y="2058"/>
                </a:lnTo>
                <a:cubicBezTo>
                  <a:pt x="4216" y="2043"/>
                  <a:pt x="4231" y="2029"/>
                  <a:pt x="4245" y="2015"/>
                </a:cubicBezTo>
                <a:cubicBezTo>
                  <a:pt x="4275" y="1985"/>
                  <a:pt x="4303" y="1957"/>
                  <a:pt x="4315" y="1935"/>
                </a:cubicBezTo>
                <a:cubicBezTo>
                  <a:pt x="4361" y="1827"/>
                  <a:pt x="4387" y="1697"/>
                  <a:pt x="4393" y="1540"/>
                </a:cubicBezTo>
                <a:cubicBezTo>
                  <a:pt x="4404" y="1270"/>
                  <a:pt x="4371" y="1001"/>
                  <a:pt x="4298" y="761"/>
                </a:cubicBezTo>
                <a:lnTo>
                  <a:pt x="4291" y="739"/>
                </a:lnTo>
                <a:cubicBezTo>
                  <a:pt x="4252" y="610"/>
                  <a:pt x="4149" y="266"/>
                  <a:pt x="3984" y="266"/>
                </a:cubicBezTo>
                <a:cubicBezTo>
                  <a:pt x="3962" y="266"/>
                  <a:pt x="3940" y="271"/>
                  <a:pt x="3918" y="283"/>
                </a:cubicBezTo>
                <a:cubicBezTo>
                  <a:pt x="3768" y="427"/>
                  <a:pt x="3749" y="630"/>
                  <a:pt x="3742" y="826"/>
                </a:cubicBezTo>
                <a:cubicBezTo>
                  <a:pt x="3733" y="1122"/>
                  <a:pt x="3739" y="1466"/>
                  <a:pt x="3860" y="1774"/>
                </a:cubicBezTo>
                <a:cubicBezTo>
                  <a:pt x="3882" y="1831"/>
                  <a:pt x="3928" y="1890"/>
                  <a:pt x="3977" y="1952"/>
                </a:cubicBezTo>
                <a:cubicBezTo>
                  <a:pt x="4000" y="1982"/>
                  <a:pt x="4024" y="2012"/>
                  <a:pt x="4045" y="2042"/>
                </a:cubicBezTo>
                <a:lnTo>
                  <a:pt x="4048" y="2046"/>
                </a:lnTo>
                <a:lnTo>
                  <a:pt x="4084" y="2286"/>
                </a:lnTo>
                <a:lnTo>
                  <a:pt x="4076" y="2293"/>
                </a:lnTo>
                <a:cubicBezTo>
                  <a:pt x="3908" y="2424"/>
                  <a:pt x="3713" y="2569"/>
                  <a:pt x="3480" y="2737"/>
                </a:cubicBezTo>
                <a:lnTo>
                  <a:pt x="3454" y="2756"/>
                </a:lnTo>
                <a:lnTo>
                  <a:pt x="3452" y="2655"/>
                </a:lnTo>
                <a:lnTo>
                  <a:pt x="3456" y="2650"/>
                </a:lnTo>
                <a:cubicBezTo>
                  <a:pt x="3473" y="2632"/>
                  <a:pt x="3491" y="2614"/>
                  <a:pt x="3510" y="2596"/>
                </a:cubicBezTo>
                <a:cubicBezTo>
                  <a:pt x="3558" y="2547"/>
                  <a:pt x="3609" y="2497"/>
                  <a:pt x="3625" y="2451"/>
                </a:cubicBezTo>
                <a:cubicBezTo>
                  <a:pt x="3664" y="2341"/>
                  <a:pt x="3686" y="2217"/>
                  <a:pt x="3691" y="2071"/>
                </a:cubicBezTo>
                <a:cubicBezTo>
                  <a:pt x="3701" y="1798"/>
                  <a:pt x="3668" y="1541"/>
                  <a:pt x="3594" y="1326"/>
                </a:cubicBezTo>
                <a:cubicBezTo>
                  <a:pt x="3544" y="1182"/>
                  <a:pt x="3391" y="926"/>
                  <a:pt x="3261" y="926"/>
                </a:cubicBezTo>
                <a:cubicBezTo>
                  <a:pt x="3213" y="926"/>
                  <a:pt x="3170" y="963"/>
                  <a:pt x="3134" y="1037"/>
                </a:cubicBezTo>
                <a:cubicBezTo>
                  <a:pt x="3043" y="1227"/>
                  <a:pt x="3040" y="1445"/>
                  <a:pt x="3037" y="1656"/>
                </a:cubicBezTo>
                <a:cubicBezTo>
                  <a:pt x="3036" y="1695"/>
                  <a:pt x="3036" y="1733"/>
                  <a:pt x="3035" y="1771"/>
                </a:cubicBezTo>
                <a:cubicBezTo>
                  <a:pt x="3020" y="2022"/>
                  <a:pt x="3100" y="2467"/>
                  <a:pt x="3289" y="2652"/>
                </a:cubicBezTo>
                <a:cubicBezTo>
                  <a:pt x="3292" y="2654"/>
                  <a:pt x="3295" y="2657"/>
                  <a:pt x="3297" y="2660"/>
                </a:cubicBezTo>
                <a:lnTo>
                  <a:pt x="3305" y="2668"/>
                </a:lnTo>
                <a:lnTo>
                  <a:pt x="3311" y="2859"/>
                </a:lnTo>
                <a:lnTo>
                  <a:pt x="3193" y="2944"/>
                </a:lnTo>
                <a:cubicBezTo>
                  <a:pt x="3066" y="3034"/>
                  <a:pt x="2967" y="3105"/>
                  <a:pt x="2917" y="3144"/>
                </a:cubicBezTo>
                <a:cubicBezTo>
                  <a:pt x="2911" y="3148"/>
                  <a:pt x="2826" y="3216"/>
                  <a:pt x="2689" y="3329"/>
                </a:cubicBezTo>
                <a:lnTo>
                  <a:pt x="2662" y="3351"/>
                </a:lnTo>
                <a:lnTo>
                  <a:pt x="2660" y="3285"/>
                </a:lnTo>
                <a:lnTo>
                  <a:pt x="2665" y="3280"/>
                </a:lnTo>
                <a:cubicBezTo>
                  <a:pt x="2693" y="3253"/>
                  <a:pt x="2727" y="3227"/>
                  <a:pt x="2762" y="3199"/>
                </a:cubicBezTo>
                <a:cubicBezTo>
                  <a:pt x="2832" y="3145"/>
                  <a:pt x="2904" y="3090"/>
                  <a:pt x="2923" y="3029"/>
                </a:cubicBezTo>
                <a:cubicBezTo>
                  <a:pt x="2984" y="2832"/>
                  <a:pt x="2986" y="2586"/>
                  <a:pt x="2979" y="2348"/>
                </a:cubicBezTo>
                <a:cubicBezTo>
                  <a:pt x="2972" y="2131"/>
                  <a:pt x="2833" y="1593"/>
                  <a:pt x="2648" y="1593"/>
                </a:cubicBezTo>
                <a:cubicBezTo>
                  <a:pt x="2588" y="1593"/>
                  <a:pt x="2524" y="1649"/>
                  <a:pt x="2459" y="1759"/>
                </a:cubicBezTo>
                <a:cubicBezTo>
                  <a:pt x="2455" y="1765"/>
                  <a:pt x="2096" y="2406"/>
                  <a:pt x="2419" y="3050"/>
                </a:cubicBezTo>
                <a:cubicBezTo>
                  <a:pt x="2430" y="3072"/>
                  <a:pt x="2440" y="3092"/>
                  <a:pt x="2449" y="3111"/>
                </a:cubicBezTo>
                <a:cubicBezTo>
                  <a:pt x="2471" y="3156"/>
                  <a:pt x="2490" y="3194"/>
                  <a:pt x="2509" y="3226"/>
                </a:cubicBezTo>
                <a:lnTo>
                  <a:pt x="2512" y="3230"/>
                </a:lnTo>
                <a:lnTo>
                  <a:pt x="2519" y="3471"/>
                </a:lnTo>
                <a:lnTo>
                  <a:pt x="2513" y="3476"/>
                </a:lnTo>
                <a:cubicBezTo>
                  <a:pt x="2382" y="3586"/>
                  <a:pt x="2251" y="3699"/>
                  <a:pt x="2123" y="3811"/>
                </a:cubicBezTo>
                <a:cubicBezTo>
                  <a:pt x="2071" y="3847"/>
                  <a:pt x="2022" y="3879"/>
                  <a:pt x="1974" y="3909"/>
                </a:cubicBezTo>
                <a:lnTo>
                  <a:pt x="1945" y="3927"/>
                </a:lnTo>
                <a:lnTo>
                  <a:pt x="1948" y="3893"/>
                </a:lnTo>
                <a:cubicBezTo>
                  <a:pt x="1952" y="3860"/>
                  <a:pt x="1955" y="3827"/>
                  <a:pt x="1957" y="3794"/>
                </a:cubicBezTo>
                <a:lnTo>
                  <a:pt x="1957" y="3788"/>
                </a:lnTo>
                <a:lnTo>
                  <a:pt x="1962" y="3783"/>
                </a:lnTo>
                <a:cubicBezTo>
                  <a:pt x="1984" y="3761"/>
                  <a:pt x="2013" y="3738"/>
                  <a:pt x="2043" y="3713"/>
                </a:cubicBezTo>
                <a:cubicBezTo>
                  <a:pt x="2154" y="3621"/>
                  <a:pt x="2291" y="3506"/>
                  <a:pt x="2285" y="3372"/>
                </a:cubicBezTo>
                <a:cubicBezTo>
                  <a:pt x="2272" y="3123"/>
                  <a:pt x="2253" y="2858"/>
                  <a:pt x="2194" y="2607"/>
                </a:cubicBezTo>
                <a:cubicBezTo>
                  <a:pt x="2164" y="2481"/>
                  <a:pt x="2128" y="2351"/>
                  <a:pt x="2048" y="2263"/>
                </a:cubicBezTo>
                <a:cubicBezTo>
                  <a:pt x="1992" y="2203"/>
                  <a:pt x="1949" y="2160"/>
                  <a:pt x="1900" y="2160"/>
                </a:cubicBezTo>
                <a:cubicBezTo>
                  <a:pt x="1856" y="2160"/>
                  <a:pt x="1805" y="2194"/>
                  <a:pt x="1740" y="2267"/>
                </a:cubicBezTo>
                <a:cubicBezTo>
                  <a:pt x="1683" y="2331"/>
                  <a:pt x="1635" y="2418"/>
                  <a:pt x="1612" y="2476"/>
                </a:cubicBezTo>
                <a:cubicBezTo>
                  <a:pt x="1521" y="2712"/>
                  <a:pt x="1531" y="3137"/>
                  <a:pt x="1550" y="3306"/>
                </a:cubicBezTo>
                <a:cubicBezTo>
                  <a:pt x="1569" y="3475"/>
                  <a:pt x="1611" y="3599"/>
                  <a:pt x="1683" y="3696"/>
                </a:cubicBezTo>
                <a:cubicBezTo>
                  <a:pt x="1710" y="3732"/>
                  <a:pt x="1739" y="3752"/>
                  <a:pt x="1766" y="3771"/>
                </a:cubicBezTo>
                <a:cubicBezTo>
                  <a:pt x="1779" y="3780"/>
                  <a:pt x="1791" y="3789"/>
                  <a:pt x="1803" y="3799"/>
                </a:cubicBezTo>
                <a:lnTo>
                  <a:pt x="1809" y="3804"/>
                </a:lnTo>
                <a:lnTo>
                  <a:pt x="1808" y="3813"/>
                </a:lnTo>
                <a:cubicBezTo>
                  <a:pt x="1802" y="3910"/>
                  <a:pt x="1789" y="4001"/>
                  <a:pt x="1770" y="4091"/>
                </a:cubicBezTo>
                <a:lnTo>
                  <a:pt x="1770" y="4095"/>
                </a:lnTo>
                <a:lnTo>
                  <a:pt x="1766" y="4099"/>
                </a:lnTo>
                <a:cubicBezTo>
                  <a:pt x="1697" y="4174"/>
                  <a:pt x="1598" y="4250"/>
                  <a:pt x="1520" y="4311"/>
                </a:cubicBezTo>
                <a:cubicBezTo>
                  <a:pt x="1475" y="4346"/>
                  <a:pt x="1437" y="4376"/>
                  <a:pt x="1412" y="4398"/>
                </a:cubicBezTo>
                <a:lnTo>
                  <a:pt x="1356" y="4450"/>
                </a:lnTo>
                <a:lnTo>
                  <a:pt x="1385" y="4379"/>
                </a:lnTo>
                <a:cubicBezTo>
                  <a:pt x="1488" y="4124"/>
                  <a:pt x="1526" y="3567"/>
                  <a:pt x="1355" y="3241"/>
                </a:cubicBezTo>
                <a:cubicBezTo>
                  <a:pt x="1283" y="3106"/>
                  <a:pt x="1183" y="3023"/>
                  <a:pt x="1057" y="2994"/>
                </a:cubicBezTo>
                <a:cubicBezTo>
                  <a:pt x="972" y="2975"/>
                  <a:pt x="903" y="3002"/>
                  <a:pt x="849" y="3073"/>
                </a:cubicBezTo>
                <a:cubicBezTo>
                  <a:pt x="667" y="3318"/>
                  <a:pt x="724" y="3980"/>
                  <a:pt x="776" y="4154"/>
                </a:cubicBezTo>
                <a:cubicBezTo>
                  <a:pt x="804" y="4251"/>
                  <a:pt x="883" y="4327"/>
                  <a:pt x="959" y="4400"/>
                </a:cubicBezTo>
                <a:cubicBezTo>
                  <a:pt x="1041" y="4479"/>
                  <a:pt x="1119" y="4553"/>
                  <a:pt x="1120" y="4645"/>
                </a:cubicBezTo>
                <a:cubicBezTo>
                  <a:pt x="1121" y="4692"/>
                  <a:pt x="1090" y="4757"/>
                  <a:pt x="1025" y="4842"/>
                </a:cubicBezTo>
                <a:cubicBezTo>
                  <a:pt x="993" y="4875"/>
                  <a:pt x="699" y="5213"/>
                  <a:pt x="439" y="5512"/>
                </a:cubicBezTo>
                <a:cubicBezTo>
                  <a:pt x="241" y="5740"/>
                  <a:pt x="52" y="5957"/>
                  <a:pt x="0" y="6015"/>
                </a:cubicBezTo>
                <a:lnTo>
                  <a:pt x="115" y="6120"/>
                </a:lnTo>
                <a:cubicBezTo>
                  <a:pt x="176" y="6053"/>
                  <a:pt x="358" y="5846"/>
                  <a:pt x="568" y="5608"/>
                </a:cubicBezTo>
                <a:close/>
              </a:path>
            </a:pathLst>
          </a:custGeom>
          <a:solidFill>
            <a:srgbClr val="02203B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ak-leaf_272179">
            <a:extLst>
              <a:ext uri="{FF2B5EF4-FFF2-40B4-BE49-F238E27FC236}">
                <a16:creationId xmlns:a16="http://schemas.microsoft.com/office/drawing/2014/main" xmlns="" id="{B6117E2C-CE64-405B-98CE-F6C260098E04}"/>
              </a:ext>
            </a:extLst>
          </p:cNvPr>
          <p:cNvSpPr/>
          <p:nvPr/>
        </p:nvSpPr>
        <p:spPr>
          <a:xfrm>
            <a:off x="6261511" y="1752528"/>
            <a:ext cx="2057240" cy="22785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FE6C5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lover_93711">
            <a:extLst>
              <a:ext uri="{FF2B5EF4-FFF2-40B4-BE49-F238E27FC236}">
                <a16:creationId xmlns:a16="http://schemas.microsoft.com/office/drawing/2014/main" xmlns="" id="{278F3ECA-F323-4B88-9AB7-A67F9082F556}"/>
              </a:ext>
            </a:extLst>
          </p:cNvPr>
          <p:cNvSpPr/>
          <p:nvPr/>
        </p:nvSpPr>
        <p:spPr>
          <a:xfrm>
            <a:off x="7824665" y="812775"/>
            <a:ext cx="2278524" cy="341792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238F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ak-leaf_272179">
            <a:extLst>
              <a:ext uri="{FF2B5EF4-FFF2-40B4-BE49-F238E27FC236}">
                <a16:creationId xmlns:a16="http://schemas.microsoft.com/office/drawing/2014/main" xmlns="" id="{C8ACA38F-6E3D-4FD1-AB4F-F8A67BA1FC06}"/>
              </a:ext>
            </a:extLst>
          </p:cNvPr>
          <p:cNvSpPr/>
          <p:nvPr/>
        </p:nvSpPr>
        <p:spPr>
          <a:xfrm>
            <a:off x="9627081" y="4786692"/>
            <a:ext cx="2057240" cy="22785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ak-leaf_272179">
            <a:extLst>
              <a:ext uri="{FF2B5EF4-FFF2-40B4-BE49-F238E27FC236}">
                <a16:creationId xmlns:a16="http://schemas.microsoft.com/office/drawing/2014/main" xmlns="" id="{E5EB78F7-9F22-4196-B830-85616935C8EA}"/>
              </a:ext>
            </a:extLst>
          </p:cNvPr>
          <p:cNvSpPr/>
          <p:nvPr/>
        </p:nvSpPr>
        <p:spPr>
          <a:xfrm>
            <a:off x="5474781" y="3111266"/>
            <a:ext cx="2057240" cy="22785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ak-leaf_272179">
            <a:extLst>
              <a:ext uri="{FF2B5EF4-FFF2-40B4-BE49-F238E27FC236}">
                <a16:creationId xmlns:a16="http://schemas.microsoft.com/office/drawing/2014/main" xmlns="" id="{0F1AE1FB-384F-4F10-84B8-AAA5442CC858}"/>
              </a:ext>
            </a:extLst>
          </p:cNvPr>
          <p:cNvSpPr/>
          <p:nvPr/>
        </p:nvSpPr>
        <p:spPr>
          <a:xfrm>
            <a:off x="9515885" y="2446910"/>
            <a:ext cx="2057240" cy="22785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leaves-on-a-branch-diagonal-shape_49899">
            <a:extLst>
              <a:ext uri="{FF2B5EF4-FFF2-40B4-BE49-F238E27FC236}">
                <a16:creationId xmlns:a16="http://schemas.microsoft.com/office/drawing/2014/main" xmlns="" id="{49DA7A53-6D05-49C6-A8CB-2145310E26A9}"/>
              </a:ext>
            </a:extLst>
          </p:cNvPr>
          <p:cNvSpPr/>
          <p:nvPr/>
        </p:nvSpPr>
        <p:spPr>
          <a:xfrm>
            <a:off x="7163683" y="3842518"/>
            <a:ext cx="2278524" cy="211186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93" h="6120">
                <a:moveTo>
                  <a:pt x="568" y="5608"/>
                </a:moveTo>
                <a:cubicBezTo>
                  <a:pt x="886" y="5247"/>
                  <a:pt x="1247" y="4838"/>
                  <a:pt x="1316" y="4769"/>
                </a:cubicBezTo>
                <a:lnTo>
                  <a:pt x="1345" y="4740"/>
                </a:lnTo>
                <a:lnTo>
                  <a:pt x="1345" y="4781"/>
                </a:lnTo>
                <a:cubicBezTo>
                  <a:pt x="1345" y="4808"/>
                  <a:pt x="1344" y="4837"/>
                  <a:pt x="1342" y="4865"/>
                </a:cubicBezTo>
                <a:cubicBezTo>
                  <a:pt x="1340" y="4917"/>
                  <a:pt x="1338" y="4966"/>
                  <a:pt x="1344" y="4998"/>
                </a:cubicBezTo>
                <a:cubicBezTo>
                  <a:pt x="1406" y="5377"/>
                  <a:pt x="1773" y="5809"/>
                  <a:pt x="2163" y="5959"/>
                </a:cubicBezTo>
                <a:cubicBezTo>
                  <a:pt x="2326" y="6022"/>
                  <a:pt x="2432" y="6012"/>
                  <a:pt x="2479" y="5927"/>
                </a:cubicBezTo>
                <a:cubicBezTo>
                  <a:pt x="2573" y="5755"/>
                  <a:pt x="2414" y="5327"/>
                  <a:pt x="2305" y="5155"/>
                </a:cubicBezTo>
                <a:cubicBezTo>
                  <a:pt x="2234" y="5043"/>
                  <a:pt x="2043" y="4771"/>
                  <a:pt x="1793" y="4671"/>
                </a:cubicBezTo>
                <a:cubicBezTo>
                  <a:pt x="1763" y="4658"/>
                  <a:pt x="1721" y="4653"/>
                  <a:pt x="1662" y="4653"/>
                </a:cubicBezTo>
                <a:cubicBezTo>
                  <a:pt x="1625" y="4653"/>
                  <a:pt x="1584" y="4655"/>
                  <a:pt x="1544" y="4657"/>
                </a:cubicBezTo>
                <a:cubicBezTo>
                  <a:pt x="1519" y="4659"/>
                  <a:pt x="1493" y="4660"/>
                  <a:pt x="1469" y="4661"/>
                </a:cubicBezTo>
                <a:lnTo>
                  <a:pt x="1424" y="4663"/>
                </a:lnTo>
                <a:lnTo>
                  <a:pt x="1456" y="4632"/>
                </a:lnTo>
                <a:cubicBezTo>
                  <a:pt x="1652" y="4443"/>
                  <a:pt x="1862" y="4247"/>
                  <a:pt x="2082" y="4051"/>
                </a:cubicBezTo>
                <a:lnTo>
                  <a:pt x="2103" y="4032"/>
                </a:lnTo>
                <a:lnTo>
                  <a:pt x="2110" y="4060"/>
                </a:lnTo>
                <a:cubicBezTo>
                  <a:pt x="2120" y="4104"/>
                  <a:pt x="2124" y="4155"/>
                  <a:pt x="2127" y="4209"/>
                </a:cubicBezTo>
                <a:cubicBezTo>
                  <a:pt x="2133" y="4290"/>
                  <a:pt x="2138" y="4374"/>
                  <a:pt x="2169" y="4431"/>
                </a:cubicBezTo>
                <a:cubicBezTo>
                  <a:pt x="2378" y="4818"/>
                  <a:pt x="2653" y="5096"/>
                  <a:pt x="3060" y="5334"/>
                </a:cubicBezTo>
                <a:cubicBezTo>
                  <a:pt x="3128" y="5373"/>
                  <a:pt x="3257" y="5439"/>
                  <a:pt x="3365" y="5439"/>
                </a:cubicBezTo>
                <a:cubicBezTo>
                  <a:pt x="3476" y="5439"/>
                  <a:pt x="3530" y="5370"/>
                  <a:pt x="3531" y="5229"/>
                </a:cubicBezTo>
                <a:cubicBezTo>
                  <a:pt x="3533" y="5006"/>
                  <a:pt x="3411" y="4819"/>
                  <a:pt x="3293" y="4639"/>
                </a:cubicBezTo>
                <a:cubicBezTo>
                  <a:pt x="3280" y="4619"/>
                  <a:pt x="3267" y="4600"/>
                  <a:pt x="3255" y="4580"/>
                </a:cubicBezTo>
                <a:cubicBezTo>
                  <a:pt x="3109" y="4332"/>
                  <a:pt x="2879" y="4123"/>
                  <a:pt x="2622" y="4006"/>
                </a:cubicBezTo>
                <a:cubicBezTo>
                  <a:pt x="2569" y="3981"/>
                  <a:pt x="2510" y="3970"/>
                  <a:pt x="2438" y="3970"/>
                </a:cubicBezTo>
                <a:cubicBezTo>
                  <a:pt x="2399" y="3970"/>
                  <a:pt x="2359" y="3973"/>
                  <a:pt x="2321" y="3976"/>
                </a:cubicBezTo>
                <a:cubicBezTo>
                  <a:pt x="2284" y="3979"/>
                  <a:pt x="2245" y="3983"/>
                  <a:pt x="2208" y="3983"/>
                </a:cubicBezTo>
                <a:lnTo>
                  <a:pt x="2159" y="3982"/>
                </a:lnTo>
                <a:lnTo>
                  <a:pt x="2193" y="3953"/>
                </a:lnTo>
                <a:cubicBezTo>
                  <a:pt x="2373" y="3793"/>
                  <a:pt x="2559" y="3634"/>
                  <a:pt x="2730" y="3493"/>
                </a:cubicBezTo>
                <a:lnTo>
                  <a:pt x="2741" y="3484"/>
                </a:lnTo>
                <a:lnTo>
                  <a:pt x="2844" y="3562"/>
                </a:lnTo>
                <a:lnTo>
                  <a:pt x="2846" y="3567"/>
                </a:lnTo>
                <a:cubicBezTo>
                  <a:pt x="2851" y="3587"/>
                  <a:pt x="2855" y="3606"/>
                  <a:pt x="2859" y="3623"/>
                </a:cubicBezTo>
                <a:cubicBezTo>
                  <a:pt x="2864" y="3645"/>
                  <a:pt x="2869" y="3664"/>
                  <a:pt x="2873" y="3675"/>
                </a:cubicBezTo>
                <a:cubicBezTo>
                  <a:pt x="2916" y="3791"/>
                  <a:pt x="2995" y="3886"/>
                  <a:pt x="3085" y="3990"/>
                </a:cubicBezTo>
                <a:cubicBezTo>
                  <a:pt x="3262" y="4192"/>
                  <a:pt x="3473" y="4419"/>
                  <a:pt x="3732" y="4563"/>
                </a:cubicBezTo>
                <a:cubicBezTo>
                  <a:pt x="3807" y="4604"/>
                  <a:pt x="4067" y="4740"/>
                  <a:pt x="4257" y="4740"/>
                </a:cubicBezTo>
                <a:cubicBezTo>
                  <a:pt x="4351" y="4740"/>
                  <a:pt x="4410" y="4707"/>
                  <a:pt x="4437" y="4639"/>
                </a:cubicBezTo>
                <a:cubicBezTo>
                  <a:pt x="4500" y="4480"/>
                  <a:pt x="4325" y="4203"/>
                  <a:pt x="3943" y="3860"/>
                </a:cubicBezTo>
                <a:cubicBezTo>
                  <a:pt x="3770" y="3704"/>
                  <a:pt x="3554" y="3511"/>
                  <a:pt x="3329" y="3437"/>
                </a:cubicBezTo>
                <a:cubicBezTo>
                  <a:pt x="3310" y="3431"/>
                  <a:pt x="3277" y="3428"/>
                  <a:pt x="3229" y="3428"/>
                </a:cubicBezTo>
                <a:cubicBezTo>
                  <a:pt x="3168" y="3428"/>
                  <a:pt x="3093" y="3432"/>
                  <a:pt x="3019" y="3437"/>
                </a:cubicBezTo>
                <a:cubicBezTo>
                  <a:pt x="2990" y="3439"/>
                  <a:pt x="2961" y="3440"/>
                  <a:pt x="2934" y="3442"/>
                </a:cubicBezTo>
                <a:lnTo>
                  <a:pt x="2928" y="3442"/>
                </a:lnTo>
                <a:lnTo>
                  <a:pt x="2857" y="3389"/>
                </a:lnTo>
                <a:lnTo>
                  <a:pt x="2874" y="3376"/>
                </a:lnTo>
                <a:cubicBezTo>
                  <a:pt x="2926" y="3333"/>
                  <a:pt x="2973" y="3296"/>
                  <a:pt x="3012" y="3266"/>
                </a:cubicBezTo>
                <a:cubicBezTo>
                  <a:pt x="3060" y="3229"/>
                  <a:pt x="3158" y="3158"/>
                  <a:pt x="3283" y="3070"/>
                </a:cubicBezTo>
                <a:cubicBezTo>
                  <a:pt x="3344" y="3026"/>
                  <a:pt x="3412" y="2977"/>
                  <a:pt x="3484" y="2926"/>
                </a:cubicBezTo>
                <a:lnTo>
                  <a:pt x="3494" y="2918"/>
                </a:lnTo>
                <a:lnTo>
                  <a:pt x="3591" y="2993"/>
                </a:lnTo>
                <a:lnTo>
                  <a:pt x="3592" y="2997"/>
                </a:lnTo>
                <a:cubicBezTo>
                  <a:pt x="3607" y="3026"/>
                  <a:pt x="3619" y="3058"/>
                  <a:pt x="3631" y="3089"/>
                </a:cubicBezTo>
                <a:cubicBezTo>
                  <a:pt x="3649" y="3134"/>
                  <a:pt x="3665" y="3177"/>
                  <a:pt x="3685" y="3205"/>
                </a:cubicBezTo>
                <a:cubicBezTo>
                  <a:pt x="3740" y="3283"/>
                  <a:pt x="3810" y="3357"/>
                  <a:pt x="3898" y="3433"/>
                </a:cubicBezTo>
                <a:cubicBezTo>
                  <a:pt x="4324" y="3819"/>
                  <a:pt x="4685" y="4015"/>
                  <a:pt x="4972" y="4015"/>
                </a:cubicBezTo>
                <a:cubicBezTo>
                  <a:pt x="5046" y="4015"/>
                  <a:pt x="5115" y="4001"/>
                  <a:pt x="5178" y="3975"/>
                </a:cubicBezTo>
                <a:cubicBezTo>
                  <a:pt x="5229" y="3954"/>
                  <a:pt x="5256" y="3922"/>
                  <a:pt x="5259" y="3878"/>
                </a:cubicBezTo>
                <a:cubicBezTo>
                  <a:pt x="5275" y="3646"/>
                  <a:pt x="4650" y="3160"/>
                  <a:pt x="4501" y="3073"/>
                </a:cubicBezTo>
                <a:lnTo>
                  <a:pt x="4475" y="3057"/>
                </a:lnTo>
                <a:cubicBezTo>
                  <a:pt x="4302" y="2956"/>
                  <a:pt x="4123" y="2852"/>
                  <a:pt x="3924" y="2822"/>
                </a:cubicBezTo>
                <a:cubicBezTo>
                  <a:pt x="3882" y="2815"/>
                  <a:pt x="3794" y="2837"/>
                  <a:pt x="3709" y="2857"/>
                </a:cubicBezTo>
                <a:lnTo>
                  <a:pt x="3665" y="2867"/>
                </a:lnTo>
                <a:lnTo>
                  <a:pt x="3617" y="2830"/>
                </a:lnTo>
                <a:lnTo>
                  <a:pt x="3635" y="2817"/>
                </a:lnTo>
                <a:cubicBezTo>
                  <a:pt x="3875" y="2643"/>
                  <a:pt x="4073" y="2493"/>
                  <a:pt x="4242" y="2359"/>
                </a:cubicBezTo>
                <a:lnTo>
                  <a:pt x="4252" y="2351"/>
                </a:lnTo>
                <a:lnTo>
                  <a:pt x="4268" y="2362"/>
                </a:lnTo>
                <a:cubicBezTo>
                  <a:pt x="4302" y="2397"/>
                  <a:pt x="4328" y="2448"/>
                  <a:pt x="4355" y="2502"/>
                </a:cubicBezTo>
                <a:cubicBezTo>
                  <a:pt x="4378" y="2546"/>
                  <a:pt x="4402" y="2593"/>
                  <a:pt x="4430" y="2628"/>
                </a:cubicBezTo>
                <a:cubicBezTo>
                  <a:pt x="4567" y="2800"/>
                  <a:pt x="4766" y="2948"/>
                  <a:pt x="5040" y="3082"/>
                </a:cubicBezTo>
                <a:cubicBezTo>
                  <a:pt x="5249" y="3185"/>
                  <a:pt x="5494" y="3291"/>
                  <a:pt x="5726" y="3291"/>
                </a:cubicBezTo>
                <a:cubicBezTo>
                  <a:pt x="5791" y="3291"/>
                  <a:pt x="5852" y="3282"/>
                  <a:pt x="5909" y="3266"/>
                </a:cubicBezTo>
                <a:cubicBezTo>
                  <a:pt x="5952" y="3251"/>
                  <a:pt x="5977" y="3228"/>
                  <a:pt x="5983" y="3196"/>
                </a:cubicBezTo>
                <a:cubicBezTo>
                  <a:pt x="6000" y="3111"/>
                  <a:pt x="5894" y="2965"/>
                  <a:pt x="5668" y="2763"/>
                </a:cubicBezTo>
                <a:lnTo>
                  <a:pt x="5655" y="2751"/>
                </a:lnTo>
                <a:cubicBezTo>
                  <a:pt x="5390" y="2513"/>
                  <a:pt x="5157" y="2375"/>
                  <a:pt x="4922" y="2319"/>
                </a:cubicBezTo>
                <a:cubicBezTo>
                  <a:pt x="4788" y="2286"/>
                  <a:pt x="4670" y="2270"/>
                  <a:pt x="4562" y="2270"/>
                </a:cubicBezTo>
                <a:lnTo>
                  <a:pt x="4545" y="2270"/>
                </a:lnTo>
                <a:cubicBezTo>
                  <a:pt x="4514" y="2271"/>
                  <a:pt x="4476" y="2281"/>
                  <a:pt x="4439" y="2292"/>
                </a:cubicBezTo>
                <a:lnTo>
                  <a:pt x="4431" y="2294"/>
                </a:lnTo>
                <a:lnTo>
                  <a:pt x="4373" y="2256"/>
                </a:lnTo>
                <a:lnTo>
                  <a:pt x="4389" y="2240"/>
                </a:lnTo>
                <a:cubicBezTo>
                  <a:pt x="4555" y="2103"/>
                  <a:pt x="4720" y="1953"/>
                  <a:pt x="4877" y="1795"/>
                </a:cubicBezTo>
                <a:lnTo>
                  <a:pt x="4888" y="1784"/>
                </a:lnTo>
                <a:lnTo>
                  <a:pt x="4900" y="1794"/>
                </a:lnTo>
                <a:cubicBezTo>
                  <a:pt x="4949" y="1834"/>
                  <a:pt x="5004" y="1895"/>
                  <a:pt x="5057" y="1954"/>
                </a:cubicBezTo>
                <a:cubicBezTo>
                  <a:pt x="5123" y="2027"/>
                  <a:pt x="5191" y="2103"/>
                  <a:pt x="5243" y="2132"/>
                </a:cubicBezTo>
                <a:cubicBezTo>
                  <a:pt x="5698" y="2393"/>
                  <a:pt x="5957" y="2448"/>
                  <a:pt x="6094" y="2448"/>
                </a:cubicBezTo>
                <a:cubicBezTo>
                  <a:pt x="6209" y="2448"/>
                  <a:pt x="6290" y="2410"/>
                  <a:pt x="6335" y="2335"/>
                </a:cubicBezTo>
                <a:cubicBezTo>
                  <a:pt x="6357" y="2042"/>
                  <a:pt x="5749" y="1808"/>
                  <a:pt x="5520" y="1720"/>
                </a:cubicBezTo>
                <a:lnTo>
                  <a:pt x="5493" y="1709"/>
                </a:lnTo>
                <a:cubicBezTo>
                  <a:pt x="5332" y="1648"/>
                  <a:pt x="5194" y="1626"/>
                  <a:pt x="5066" y="1644"/>
                </a:cubicBezTo>
                <a:lnTo>
                  <a:pt x="5019" y="1650"/>
                </a:lnTo>
                <a:lnTo>
                  <a:pt x="5052" y="1615"/>
                </a:lnTo>
                <a:cubicBezTo>
                  <a:pt x="5114" y="1549"/>
                  <a:pt x="5175" y="1481"/>
                  <a:pt x="5234" y="1414"/>
                </a:cubicBezTo>
                <a:lnTo>
                  <a:pt x="5241" y="1406"/>
                </a:lnTo>
                <a:lnTo>
                  <a:pt x="5252" y="1409"/>
                </a:lnTo>
                <a:cubicBezTo>
                  <a:pt x="5281" y="1417"/>
                  <a:pt x="5310" y="1425"/>
                  <a:pt x="5339" y="1434"/>
                </a:cubicBezTo>
                <a:cubicBezTo>
                  <a:pt x="5426" y="1461"/>
                  <a:pt x="5517" y="1488"/>
                  <a:pt x="5615" y="1495"/>
                </a:cubicBezTo>
                <a:cubicBezTo>
                  <a:pt x="5856" y="1512"/>
                  <a:pt x="6124" y="1406"/>
                  <a:pt x="6304" y="1228"/>
                </a:cubicBezTo>
                <a:cubicBezTo>
                  <a:pt x="6312" y="1220"/>
                  <a:pt x="6321" y="1212"/>
                  <a:pt x="6331" y="1202"/>
                </a:cubicBezTo>
                <a:cubicBezTo>
                  <a:pt x="6416" y="1120"/>
                  <a:pt x="6593" y="950"/>
                  <a:pt x="6590" y="828"/>
                </a:cubicBezTo>
                <a:cubicBezTo>
                  <a:pt x="6589" y="798"/>
                  <a:pt x="6576" y="773"/>
                  <a:pt x="6552" y="752"/>
                </a:cubicBezTo>
                <a:cubicBezTo>
                  <a:pt x="6477" y="688"/>
                  <a:pt x="6353" y="674"/>
                  <a:pt x="6263" y="674"/>
                </a:cubicBezTo>
                <a:cubicBezTo>
                  <a:pt x="6219" y="674"/>
                  <a:pt x="6173" y="677"/>
                  <a:pt x="6127" y="683"/>
                </a:cubicBezTo>
                <a:cubicBezTo>
                  <a:pt x="5962" y="705"/>
                  <a:pt x="5777" y="766"/>
                  <a:pt x="5607" y="857"/>
                </a:cubicBezTo>
                <a:cubicBezTo>
                  <a:pt x="5367" y="985"/>
                  <a:pt x="5182" y="1200"/>
                  <a:pt x="5004" y="1408"/>
                </a:cubicBezTo>
                <a:cubicBezTo>
                  <a:pt x="4942" y="1480"/>
                  <a:pt x="4878" y="1554"/>
                  <a:pt x="4813" y="1624"/>
                </a:cubicBezTo>
                <a:lnTo>
                  <a:pt x="4787" y="1652"/>
                </a:lnTo>
                <a:lnTo>
                  <a:pt x="4780" y="1555"/>
                </a:lnTo>
                <a:lnTo>
                  <a:pt x="4783" y="1551"/>
                </a:lnTo>
                <a:cubicBezTo>
                  <a:pt x="4798" y="1526"/>
                  <a:pt x="4816" y="1498"/>
                  <a:pt x="4834" y="1470"/>
                </a:cubicBezTo>
                <a:cubicBezTo>
                  <a:pt x="4895" y="1374"/>
                  <a:pt x="4971" y="1254"/>
                  <a:pt x="4981" y="1209"/>
                </a:cubicBezTo>
                <a:cubicBezTo>
                  <a:pt x="4985" y="1175"/>
                  <a:pt x="4990" y="1140"/>
                  <a:pt x="4994" y="1104"/>
                </a:cubicBezTo>
                <a:cubicBezTo>
                  <a:pt x="5015" y="942"/>
                  <a:pt x="5037" y="774"/>
                  <a:pt x="5032" y="609"/>
                </a:cubicBezTo>
                <a:cubicBezTo>
                  <a:pt x="5026" y="418"/>
                  <a:pt x="4880" y="0"/>
                  <a:pt x="4738" y="0"/>
                </a:cubicBezTo>
                <a:cubicBezTo>
                  <a:pt x="4683" y="0"/>
                  <a:pt x="4628" y="63"/>
                  <a:pt x="4578" y="182"/>
                </a:cubicBezTo>
                <a:cubicBezTo>
                  <a:pt x="4428" y="542"/>
                  <a:pt x="4420" y="1020"/>
                  <a:pt x="4560" y="1345"/>
                </a:cubicBezTo>
                <a:cubicBezTo>
                  <a:pt x="4582" y="1396"/>
                  <a:pt x="4605" y="1437"/>
                  <a:pt x="4626" y="1472"/>
                </a:cubicBezTo>
                <a:lnTo>
                  <a:pt x="4628" y="1476"/>
                </a:lnTo>
                <a:lnTo>
                  <a:pt x="4648" y="1769"/>
                </a:lnTo>
                <a:cubicBezTo>
                  <a:pt x="4650" y="1797"/>
                  <a:pt x="4613" y="1834"/>
                  <a:pt x="4545" y="1892"/>
                </a:cubicBezTo>
                <a:cubicBezTo>
                  <a:pt x="4537" y="1899"/>
                  <a:pt x="4530" y="1905"/>
                  <a:pt x="4527" y="1909"/>
                </a:cubicBezTo>
                <a:cubicBezTo>
                  <a:pt x="4429" y="2002"/>
                  <a:pt x="4334" y="2085"/>
                  <a:pt x="4238" y="2163"/>
                </a:cubicBezTo>
                <a:lnTo>
                  <a:pt x="4215" y="2182"/>
                </a:lnTo>
                <a:lnTo>
                  <a:pt x="4197" y="2064"/>
                </a:lnTo>
                <a:lnTo>
                  <a:pt x="4203" y="2058"/>
                </a:lnTo>
                <a:cubicBezTo>
                  <a:pt x="4216" y="2043"/>
                  <a:pt x="4231" y="2029"/>
                  <a:pt x="4245" y="2015"/>
                </a:cubicBezTo>
                <a:cubicBezTo>
                  <a:pt x="4275" y="1985"/>
                  <a:pt x="4303" y="1957"/>
                  <a:pt x="4315" y="1935"/>
                </a:cubicBezTo>
                <a:cubicBezTo>
                  <a:pt x="4361" y="1827"/>
                  <a:pt x="4387" y="1697"/>
                  <a:pt x="4393" y="1540"/>
                </a:cubicBezTo>
                <a:cubicBezTo>
                  <a:pt x="4404" y="1270"/>
                  <a:pt x="4371" y="1001"/>
                  <a:pt x="4298" y="761"/>
                </a:cubicBezTo>
                <a:lnTo>
                  <a:pt x="4291" y="739"/>
                </a:lnTo>
                <a:cubicBezTo>
                  <a:pt x="4252" y="610"/>
                  <a:pt x="4149" y="266"/>
                  <a:pt x="3984" y="266"/>
                </a:cubicBezTo>
                <a:cubicBezTo>
                  <a:pt x="3962" y="266"/>
                  <a:pt x="3940" y="271"/>
                  <a:pt x="3918" y="283"/>
                </a:cubicBezTo>
                <a:cubicBezTo>
                  <a:pt x="3768" y="427"/>
                  <a:pt x="3749" y="630"/>
                  <a:pt x="3742" y="826"/>
                </a:cubicBezTo>
                <a:cubicBezTo>
                  <a:pt x="3733" y="1122"/>
                  <a:pt x="3739" y="1466"/>
                  <a:pt x="3860" y="1774"/>
                </a:cubicBezTo>
                <a:cubicBezTo>
                  <a:pt x="3882" y="1831"/>
                  <a:pt x="3928" y="1890"/>
                  <a:pt x="3977" y="1952"/>
                </a:cubicBezTo>
                <a:cubicBezTo>
                  <a:pt x="4000" y="1982"/>
                  <a:pt x="4024" y="2012"/>
                  <a:pt x="4045" y="2042"/>
                </a:cubicBezTo>
                <a:lnTo>
                  <a:pt x="4048" y="2046"/>
                </a:lnTo>
                <a:lnTo>
                  <a:pt x="4084" y="2286"/>
                </a:lnTo>
                <a:lnTo>
                  <a:pt x="4076" y="2293"/>
                </a:lnTo>
                <a:cubicBezTo>
                  <a:pt x="3908" y="2424"/>
                  <a:pt x="3713" y="2569"/>
                  <a:pt x="3480" y="2737"/>
                </a:cubicBezTo>
                <a:lnTo>
                  <a:pt x="3454" y="2756"/>
                </a:lnTo>
                <a:lnTo>
                  <a:pt x="3452" y="2655"/>
                </a:lnTo>
                <a:lnTo>
                  <a:pt x="3456" y="2650"/>
                </a:lnTo>
                <a:cubicBezTo>
                  <a:pt x="3473" y="2632"/>
                  <a:pt x="3491" y="2614"/>
                  <a:pt x="3510" y="2596"/>
                </a:cubicBezTo>
                <a:cubicBezTo>
                  <a:pt x="3558" y="2547"/>
                  <a:pt x="3609" y="2497"/>
                  <a:pt x="3625" y="2451"/>
                </a:cubicBezTo>
                <a:cubicBezTo>
                  <a:pt x="3664" y="2341"/>
                  <a:pt x="3686" y="2217"/>
                  <a:pt x="3691" y="2071"/>
                </a:cubicBezTo>
                <a:cubicBezTo>
                  <a:pt x="3701" y="1798"/>
                  <a:pt x="3668" y="1541"/>
                  <a:pt x="3594" y="1326"/>
                </a:cubicBezTo>
                <a:cubicBezTo>
                  <a:pt x="3544" y="1182"/>
                  <a:pt x="3391" y="926"/>
                  <a:pt x="3261" y="926"/>
                </a:cubicBezTo>
                <a:cubicBezTo>
                  <a:pt x="3213" y="926"/>
                  <a:pt x="3170" y="963"/>
                  <a:pt x="3134" y="1037"/>
                </a:cubicBezTo>
                <a:cubicBezTo>
                  <a:pt x="3043" y="1227"/>
                  <a:pt x="3040" y="1445"/>
                  <a:pt x="3037" y="1656"/>
                </a:cubicBezTo>
                <a:cubicBezTo>
                  <a:pt x="3036" y="1695"/>
                  <a:pt x="3036" y="1733"/>
                  <a:pt x="3035" y="1771"/>
                </a:cubicBezTo>
                <a:cubicBezTo>
                  <a:pt x="3020" y="2022"/>
                  <a:pt x="3100" y="2467"/>
                  <a:pt x="3289" y="2652"/>
                </a:cubicBezTo>
                <a:cubicBezTo>
                  <a:pt x="3292" y="2654"/>
                  <a:pt x="3295" y="2657"/>
                  <a:pt x="3297" y="2660"/>
                </a:cubicBezTo>
                <a:lnTo>
                  <a:pt x="3305" y="2668"/>
                </a:lnTo>
                <a:lnTo>
                  <a:pt x="3311" y="2859"/>
                </a:lnTo>
                <a:lnTo>
                  <a:pt x="3193" y="2944"/>
                </a:lnTo>
                <a:cubicBezTo>
                  <a:pt x="3066" y="3034"/>
                  <a:pt x="2967" y="3105"/>
                  <a:pt x="2917" y="3144"/>
                </a:cubicBezTo>
                <a:cubicBezTo>
                  <a:pt x="2911" y="3148"/>
                  <a:pt x="2826" y="3216"/>
                  <a:pt x="2689" y="3329"/>
                </a:cubicBezTo>
                <a:lnTo>
                  <a:pt x="2662" y="3351"/>
                </a:lnTo>
                <a:lnTo>
                  <a:pt x="2660" y="3285"/>
                </a:lnTo>
                <a:lnTo>
                  <a:pt x="2665" y="3280"/>
                </a:lnTo>
                <a:cubicBezTo>
                  <a:pt x="2693" y="3253"/>
                  <a:pt x="2727" y="3227"/>
                  <a:pt x="2762" y="3199"/>
                </a:cubicBezTo>
                <a:cubicBezTo>
                  <a:pt x="2832" y="3145"/>
                  <a:pt x="2904" y="3090"/>
                  <a:pt x="2923" y="3029"/>
                </a:cubicBezTo>
                <a:cubicBezTo>
                  <a:pt x="2984" y="2832"/>
                  <a:pt x="2986" y="2586"/>
                  <a:pt x="2979" y="2348"/>
                </a:cubicBezTo>
                <a:cubicBezTo>
                  <a:pt x="2972" y="2131"/>
                  <a:pt x="2833" y="1593"/>
                  <a:pt x="2648" y="1593"/>
                </a:cubicBezTo>
                <a:cubicBezTo>
                  <a:pt x="2588" y="1593"/>
                  <a:pt x="2524" y="1649"/>
                  <a:pt x="2459" y="1759"/>
                </a:cubicBezTo>
                <a:cubicBezTo>
                  <a:pt x="2455" y="1765"/>
                  <a:pt x="2096" y="2406"/>
                  <a:pt x="2419" y="3050"/>
                </a:cubicBezTo>
                <a:cubicBezTo>
                  <a:pt x="2430" y="3072"/>
                  <a:pt x="2440" y="3092"/>
                  <a:pt x="2449" y="3111"/>
                </a:cubicBezTo>
                <a:cubicBezTo>
                  <a:pt x="2471" y="3156"/>
                  <a:pt x="2490" y="3194"/>
                  <a:pt x="2509" y="3226"/>
                </a:cubicBezTo>
                <a:lnTo>
                  <a:pt x="2512" y="3230"/>
                </a:lnTo>
                <a:lnTo>
                  <a:pt x="2519" y="3471"/>
                </a:lnTo>
                <a:lnTo>
                  <a:pt x="2513" y="3476"/>
                </a:lnTo>
                <a:cubicBezTo>
                  <a:pt x="2382" y="3586"/>
                  <a:pt x="2251" y="3699"/>
                  <a:pt x="2123" y="3811"/>
                </a:cubicBezTo>
                <a:cubicBezTo>
                  <a:pt x="2071" y="3847"/>
                  <a:pt x="2022" y="3879"/>
                  <a:pt x="1974" y="3909"/>
                </a:cubicBezTo>
                <a:lnTo>
                  <a:pt x="1945" y="3927"/>
                </a:lnTo>
                <a:lnTo>
                  <a:pt x="1948" y="3893"/>
                </a:lnTo>
                <a:cubicBezTo>
                  <a:pt x="1952" y="3860"/>
                  <a:pt x="1955" y="3827"/>
                  <a:pt x="1957" y="3794"/>
                </a:cubicBezTo>
                <a:lnTo>
                  <a:pt x="1957" y="3788"/>
                </a:lnTo>
                <a:lnTo>
                  <a:pt x="1962" y="3783"/>
                </a:lnTo>
                <a:cubicBezTo>
                  <a:pt x="1984" y="3761"/>
                  <a:pt x="2013" y="3738"/>
                  <a:pt x="2043" y="3713"/>
                </a:cubicBezTo>
                <a:cubicBezTo>
                  <a:pt x="2154" y="3621"/>
                  <a:pt x="2291" y="3506"/>
                  <a:pt x="2285" y="3372"/>
                </a:cubicBezTo>
                <a:cubicBezTo>
                  <a:pt x="2272" y="3123"/>
                  <a:pt x="2253" y="2858"/>
                  <a:pt x="2194" y="2607"/>
                </a:cubicBezTo>
                <a:cubicBezTo>
                  <a:pt x="2164" y="2481"/>
                  <a:pt x="2128" y="2351"/>
                  <a:pt x="2048" y="2263"/>
                </a:cubicBezTo>
                <a:cubicBezTo>
                  <a:pt x="1992" y="2203"/>
                  <a:pt x="1949" y="2160"/>
                  <a:pt x="1900" y="2160"/>
                </a:cubicBezTo>
                <a:cubicBezTo>
                  <a:pt x="1856" y="2160"/>
                  <a:pt x="1805" y="2194"/>
                  <a:pt x="1740" y="2267"/>
                </a:cubicBezTo>
                <a:cubicBezTo>
                  <a:pt x="1683" y="2331"/>
                  <a:pt x="1635" y="2418"/>
                  <a:pt x="1612" y="2476"/>
                </a:cubicBezTo>
                <a:cubicBezTo>
                  <a:pt x="1521" y="2712"/>
                  <a:pt x="1531" y="3137"/>
                  <a:pt x="1550" y="3306"/>
                </a:cubicBezTo>
                <a:cubicBezTo>
                  <a:pt x="1569" y="3475"/>
                  <a:pt x="1611" y="3599"/>
                  <a:pt x="1683" y="3696"/>
                </a:cubicBezTo>
                <a:cubicBezTo>
                  <a:pt x="1710" y="3732"/>
                  <a:pt x="1739" y="3752"/>
                  <a:pt x="1766" y="3771"/>
                </a:cubicBezTo>
                <a:cubicBezTo>
                  <a:pt x="1779" y="3780"/>
                  <a:pt x="1791" y="3789"/>
                  <a:pt x="1803" y="3799"/>
                </a:cubicBezTo>
                <a:lnTo>
                  <a:pt x="1809" y="3804"/>
                </a:lnTo>
                <a:lnTo>
                  <a:pt x="1808" y="3813"/>
                </a:lnTo>
                <a:cubicBezTo>
                  <a:pt x="1802" y="3910"/>
                  <a:pt x="1789" y="4001"/>
                  <a:pt x="1770" y="4091"/>
                </a:cubicBezTo>
                <a:lnTo>
                  <a:pt x="1770" y="4095"/>
                </a:lnTo>
                <a:lnTo>
                  <a:pt x="1766" y="4099"/>
                </a:lnTo>
                <a:cubicBezTo>
                  <a:pt x="1697" y="4174"/>
                  <a:pt x="1598" y="4250"/>
                  <a:pt x="1520" y="4311"/>
                </a:cubicBezTo>
                <a:cubicBezTo>
                  <a:pt x="1475" y="4346"/>
                  <a:pt x="1437" y="4376"/>
                  <a:pt x="1412" y="4398"/>
                </a:cubicBezTo>
                <a:lnTo>
                  <a:pt x="1356" y="4450"/>
                </a:lnTo>
                <a:lnTo>
                  <a:pt x="1385" y="4379"/>
                </a:lnTo>
                <a:cubicBezTo>
                  <a:pt x="1488" y="4124"/>
                  <a:pt x="1526" y="3567"/>
                  <a:pt x="1355" y="3241"/>
                </a:cubicBezTo>
                <a:cubicBezTo>
                  <a:pt x="1283" y="3106"/>
                  <a:pt x="1183" y="3023"/>
                  <a:pt x="1057" y="2994"/>
                </a:cubicBezTo>
                <a:cubicBezTo>
                  <a:pt x="972" y="2975"/>
                  <a:pt x="903" y="3002"/>
                  <a:pt x="849" y="3073"/>
                </a:cubicBezTo>
                <a:cubicBezTo>
                  <a:pt x="667" y="3318"/>
                  <a:pt x="724" y="3980"/>
                  <a:pt x="776" y="4154"/>
                </a:cubicBezTo>
                <a:cubicBezTo>
                  <a:pt x="804" y="4251"/>
                  <a:pt x="883" y="4327"/>
                  <a:pt x="959" y="4400"/>
                </a:cubicBezTo>
                <a:cubicBezTo>
                  <a:pt x="1041" y="4479"/>
                  <a:pt x="1119" y="4553"/>
                  <a:pt x="1120" y="4645"/>
                </a:cubicBezTo>
                <a:cubicBezTo>
                  <a:pt x="1121" y="4692"/>
                  <a:pt x="1090" y="4757"/>
                  <a:pt x="1025" y="4842"/>
                </a:cubicBezTo>
                <a:cubicBezTo>
                  <a:pt x="993" y="4875"/>
                  <a:pt x="699" y="5213"/>
                  <a:pt x="439" y="5512"/>
                </a:cubicBezTo>
                <a:cubicBezTo>
                  <a:pt x="241" y="5740"/>
                  <a:pt x="52" y="5957"/>
                  <a:pt x="0" y="6015"/>
                </a:cubicBezTo>
                <a:lnTo>
                  <a:pt x="115" y="6120"/>
                </a:lnTo>
                <a:cubicBezTo>
                  <a:pt x="176" y="6053"/>
                  <a:pt x="358" y="5846"/>
                  <a:pt x="568" y="5608"/>
                </a:cubicBezTo>
                <a:close/>
              </a:path>
            </a:pathLst>
          </a:custGeom>
          <a:solidFill>
            <a:srgbClr val="02203B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ypress_112846">
            <a:extLst>
              <a:ext uri="{FF2B5EF4-FFF2-40B4-BE49-F238E27FC236}">
                <a16:creationId xmlns:a16="http://schemas.microsoft.com/office/drawing/2014/main" xmlns="" id="{EECD5C92-FF19-4028-9253-740BDB0CF36C}"/>
              </a:ext>
            </a:extLst>
          </p:cNvPr>
          <p:cNvSpPr/>
          <p:nvPr/>
        </p:nvSpPr>
        <p:spPr>
          <a:xfrm>
            <a:off x="8975915" y="4361001"/>
            <a:ext cx="2278524" cy="199456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190" h="5427">
                <a:moveTo>
                  <a:pt x="6180" y="2962"/>
                </a:moveTo>
                <a:cubicBezTo>
                  <a:pt x="6170" y="2908"/>
                  <a:pt x="6118" y="2872"/>
                  <a:pt x="6063" y="2882"/>
                </a:cubicBezTo>
                <a:cubicBezTo>
                  <a:pt x="5933" y="2906"/>
                  <a:pt x="5802" y="2935"/>
                  <a:pt x="5671" y="2969"/>
                </a:cubicBezTo>
                <a:cubicBezTo>
                  <a:pt x="5704" y="2875"/>
                  <a:pt x="5767" y="2779"/>
                  <a:pt x="5819" y="2742"/>
                </a:cubicBezTo>
                <a:cubicBezTo>
                  <a:pt x="5864" y="2710"/>
                  <a:pt x="5875" y="2647"/>
                  <a:pt x="5843" y="2602"/>
                </a:cubicBezTo>
                <a:cubicBezTo>
                  <a:pt x="5811" y="2557"/>
                  <a:pt x="5748" y="2547"/>
                  <a:pt x="5703" y="2579"/>
                </a:cubicBezTo>
                <a:cubicBezTo>
                  <a:pt x="5594" y="2657"/>
                  <a:pt x="5473" y="2852"/>
                  <a:pt x="5452" y="3031"/>
                </a:cubicBezTo>
                <a:cubicBezTo>
                  <a:pt x="5376" y="3054"/>
                  <a:pt x="5301" y="3079"/>
                  <a:pt x="5227" y="3105"/>
                </a:cubicBezTo>
                <a:cubicBezTo>
                  <a:pt x="5244" y="2959"/>
                  <a:pt x="5303" y="2833"/>
                  <a:pt x="5405" y="2731"/>
                </a:cubicBezTo>
                <a:cubicBezTo>
                  <a:pt x="5444" y="2692"/>
                  <a:pt x="5444" y="2629"/>
                  <a:pt x="5405" y="2590"/>
                </a:cubicBezTo>
                <a:cubicBezTo>
                  <a:pt x="5366" y="2551"/>
                  <a:pt x="5303" y="2551"/>
                  <a:pt x="5264" y="2590"/>
                </a:cubicBezTo>
                <a:cubicBezTo>
                  <a:pt x="5108" y="2745"/>
                  <a:pt x="5025" y="2950"/>
                  <a:pt x="5022" y="3181"/>
                </a:cubicBezTo>
                <a:cubicBezTo>
                  <a:pt x="4949" y="3209"/>
                  <a:pt x="4877" y="3239"/>
                  <a:pt x="4804" y="3270"/>
                </a:cubicBezTo>
                <a:cubicBezTo>
                  <a:pt x="4825" y="3111"/>
                  <a:pt x="4874" y="2961"/>
                  <a:pt x="4894" y="2911"/>
                </a:cubicBezTo>
                <a:cubicBezTo>
                  <a:pt x="4915" y="2860"/>
                  <a:pt x="4890" y="2801"/>
                  <a:pt x="4839" y="2781"/>
                </a:cubicBezTo>
                <a:cubicBezTo>
                  <a:pt x="4787" y="2760"/>
                  <a:pt x="4729" y="2785"/>
                  <a:pt x="4709" y="2837"/>
                </a:cubicBezTo>
                <a:cubicBezTo>
                  <a:pt x="4679" y="2911"/>
                  <a:pt x="4604" y="3143"/>
                  <a:pt x="4596" y="3365"/>
                </a:cubicBezTo>
                <a:cubicBezTo>
                  <a:pt x="4447" y="3436"/>
                  <a:pt x="4299" y="3513"/>
                  <a:pt x="4152" y="3597"/>
                </a:cubicBezTo>
                <a:cubicBezTo>
                  <a:pt x="4158" y="3294"/>
                  <a:pt x="4254" y="3017"/>
                  <a:pt x="4256" y="3014"/>
                </a:cubicBezTo>
                <a:cubicBezTo>
                  <a:pt x="4274" y="2962"/>
                  <a:pt x="4247" y="2905"/>
                  <a:pt x="4195" y="2886"/>
                </a:cubicBezTo>
                <a:cubicBezTo>
                  <a:pt x="4143" y="2868"/>
                  <a:pt x="4086" y="2895"/>
                  <a:pt x="4067" y="2947"/>
                </a:cubicBezTo>
                <a:cubicBezTo>
                  <a:pt x="4062" y="2962"/>
                  <a:pt x="3932" y="3331"/>
                  <a:pt x="3954" y="3713"/>
                </a:cubicBezTo>
                <a:cubicBezTo>
                  <a:pt x="3627" y="3913"/>
                  <a:pt x="3370" y="4105"/>
                  <a:pt x="3202" y="4244"/>
                </a:cubicBezTo>
                <a:cubicBezTo>
                  <a:pt x="3250" y="4063"/>
                  <a:pt x="3310" y="3884"/>
                  <a:pt x="3383" y="3708"/>
                </a:cubicBezTo>
                <a:cubicBezTo>
                  <a:pt x="3533" y="3662"/>
                  <a:pt x="3702" y="3715"/>
                  <a:pt x="3704" y="3715"/>
                </a:cubicBezTo>
                <a:cubicBezTo>
                  <a:pt x="3756" y="3733"/>
                  <a:pt x="3813" y="3704"/>
                  <a:pt x="3830" y="3652"/>
                </a:cubicBezTo>
                <a:cubicBezTo>
                  <a:pt x="3847" y="3599"/>
                  <a:pt x="3818" y="3543"/>
                  <a:pt x="3766" y="3525"/>
                </a:cubicBezTo>
                <a:cubicBezTo>
                  <a:pt x="3759" y="3523"/>
                  <a:pt x="3633" y="3483"/>
                  <a:pt x="3481" y="3490"/>
                </a:cubicBezTo>
                <a:cubicBezTo>
                  <a:pt x="3600" y="3245"/>
                  <a:pt x="3743" y="3006"/>
                  <a:pt x="3912" y="2776"/>
                </a:cubicBezTo>
                <a:cubicBezTo>
                  <a:pt x="3919" y="2767"/>
                  <a:pt x="3926" y="2757"/>
                  <a:pt x="3933" y="2748"/>
                </a:cubicBezTo>
                <a:cubicBezTo>
                  <a:pt x="4020" y="2718"/>
                  <a:pt x="4153" y="2693"/>
                  <a:pt x="4344" y="2755"/>
                </a:cubicBezTo>
                <a:cubicBezTo>
                  <a:pt x="4396" y="2773"/>
                  <a:pt x="4453" y="2744"/>
                  <a:pt x="4470" y="2691"/>
                </a:cubicBezTo>
                <a:cubicBezTo>
                  <a:pt x="4487" y="2639"/>
                  <a:pt x="4458" y="2582"/>
                  <a:pt x="4406" y="2565"/>
                </a:cubicBezTo>
                <a:cubicBezTo>
                  <a:pt x="4306" y="2533"/>
                  <a:pt x="4210" y="2517"/>
                  <a:pt x="4116" y="2517"/>
                </a:cubicBezTo>
                <a:cubicBezTo>
                  <a:pt x="4320" y="2277"/>
                  <a:pt x="4515" y="2096"/>
                  <a:pt x="4649" y="1993"/>
                </a:cubicBezTo>
                <a:cubicBezTo>
                  <a:pt x="4693" y="1960"/>
                  <a:pt x="4701" y="1897"/>
                  <a:pt x="4668" y="1853"/>
                </a:cubicBezTo>
                <a:cubicBezTo>
                  <a:pt x="4634" y="1809"/>
                  <a:pt x="4571" y="1801"/>
                  <a:pt x="4527" y="1834"/>
                </a:cubicBezTo>
                <a:cubicBezTo>
                  <a:pt x="4412" y="1922"/>
                  <a:pt x="4269" y="2050"/>
                  <a:pt x="4116" y="2214"/>
                </a:cubicBezTo>
                <a:cubicBezTo>
                  <a:pt x="4097" y="2165"/>
                  <a:pt x="4068" y="2112"/>
                  <a:pt x="4023" y="2061"/>
                </a:cubicBezTo>
                <a:cubicBezTo>
                  <a:pt x="3986" y="2019"/>
                  <a:pt x="3923" y="2016"/>
                  <a:pt x="3882" y="2052"/>
                </a:cubicBezTo>
                <a:cubicBezTo>
                  <a:pt x="3840" y="2089"/>
                  <a:pt x="3837" y="2152"/>
                  <a:pt x="3873" y="2193"/>
                </a:cubicBezTo>
                <a:cubicBezTo>
                  <a:pt x="3940" y="2269"/>
                  <a:pt x="3949" y="2349"/>
                  <a:pt x="3950" y="2402"/>
                </a:cubicBezTo>
                <a:cubicBezTo>
                  <a:pt x="3681" y="2723"/>
                  <a:pt x="3401" y="3143"/>
                  <a:pt x="3195" y="3641"/>
                </a:cubicBezTo>
                <a:lnTo>
                  <a:pt x="3195" y="2907"/>
                </a:lnTo>
                <a:cubicBezTo>
                  <a:pt x="3268" y="2807"/>
                  <a:pt x="3347" y="2682"/>
                  <a:pt x="3424" y="2545"/>
                </a:cubicBezTo>
                <a:cubicBezTo>
                  <a:pt x="3426" y="2543"/>
                  <a:pt x="3429" y="2542"/>
                  <a:pt x="3431" y="2541"/>
                </a:cubicBezTo>
                <a:cubicBezTo>
                  <a:pt x="3438" y="2537"/>
                  <a:pt x="3488" y="2517"/>
                  <a:pt x="3605" y="2544"/>
                </a:cubicBezTo>
                <a:cubicBezTo>
                  <a:pt x="3659" y="2557"/>
                  <a:pt x="3713" y="2524"/>
                  <a:pt x="3725" y="2470"/>
                </a:cubicBezTo>
                <a:cubicBezTo>
                  <a:pt x="3738" y="2416"/>
                  <a:pt x="3705" y="2362"/>
                  <a:pt x="3651" y="2350"/>
                </a:cubicBezTo>
                <a:cubicBezTo>
                  <a:pt x="3610" y="2340"/>
                  <a:pt x="3573" y="2334"/>
                  <a:pt x="3540" y="2332"/>
                </a:cubicBezTo>
                <a:cubicBezTo>
                  <a:pt x="3600" y="2217"/>
                  <a:pt x="3657" y="2100"/>
                  <a:pt x="3709" y="1987"/>
                </a:cubicBezTo>
                <a:cubicBezTo>
                  <a:pt x="3777" y="1959"/>
                  <a:pt x="3927" y="1904"/>
                  <a:pt x="4052" y="1907"/>
                </a:cubicBezTo>
                <a:cubicBezTo>
                  <a:pt x="4053" y="1907"/>
                  <a:pt x="4054" y="1907"/>
                  <a:pt x="4055" y="1907"/>
                </a:cubicBezTo>
                <a:cubicBezTo>
                  <a:pt x="4109" y="1907"/>
                  <a:pt x="4153" y="1864"/>
                  <a:pt x="4155" y="1809"/>
                </a:cubicBezTo>
                <a:cubicBezTo>
                  <a:pt x="4156" y="1754"/>
                  <a:pt x="4112" y="1708"/>
                  <a:pt x="4057" y="1707"/>
                </a:cubicBezTo>
                <a:cubicBezTo>
                  <a:pt x="3977" y="1705"/>
                  <a:pt x="3893" y="1720"/>
                  <a:pt x="3818" y="1740"/>
                </a:cubicBezTo>
                <a:cubicBezTo>
                  <a:pt x="3875" y="1603"/>
                  <a:pt x="3917" y="1486"/>
                  <a:pt x="3938" y="1406"/>
                </a:cubicBezTo>
                <a:cubicBezTo>
                  <a:pt x="3952" y="1352"/>
                  <a:pt x="3920" y="1298"/>
                  <a:pt x="3867" y="1284"/>
                </a:cubicBezTo>
                <a:cubicBezTo>
                  <a:pt x="3813" y="1270"/>
                  <a:pt x="3759" y="1302"/>
                  <a:pt x="3745" y="1355"/>
                </a:cubicBezTo>
                <a:cubicBezTo>
                  <a:pt x="3727" y="1424"/>
                  <a:pt x="3691" y="1524"/>
                  <a:pt x="3643" y="1641"/>
                </a:cubicBezTo>
                <a:lnTo>
                  <a:pt x="3616" y="1562"/>
                </a:lnTo>
                <a:cubicBezTo>
                  <a:pt x="3599" y="1510"/>
                  <a:pt x="3542" y="1481"/>
                  <a:pt x="3490" y="1499"/>
                </a:cubicBezTo>
                <a:cubicBezTo>
                  <a:pt x="3437" y="1516"/>
                  <a:pt x="3409" y="1573"/>
                  <a:pt x="3427" y="1625"/>
                </a:cubicBezTo>
                <a:lnTo>
                  <a:pt x="3523" y="1914"/>
                </a:lnTo>
                <a:cubicBezTo>
                  <a:pt x="3425" y="2124"/>
                  <a:pt x="3308" y="2351"/>
                  <a:pt x="3195" y="2542"/>
                </a:cubicBezTo>
                <a:lnTo>
                  <a:pt x="3195" y="1539"/>
                </a:lnTo>
                <a:cubicBezTo>
                  <a:pt x="3495" y="1321"/>
                  <a:pt x="3671" y="945"/>
                  <a:pt x="3724" y="769"/>
                </a:cubicBezTo>
                <a:cubicBezTo>
                  <a:pt x="3740" y="716"/>
                  <a:pt x="3710" y="660"/>
                  <a:pt x="3657" y="645"/>
                </a:cubicBezTo>
                <a:cubicBezTo>
                  <a:pt x="3604" y="629"/>
                  <a:pt x="3548" y="659"/>
                  <a:pt x="3532" y="712"/>
                </a:cubicBezTo>
                <a:cubicBezTo>
                  <a:pt x="3501" y="816"/>
                  <a:pt x="3389" y="1080"/>
                  <a:pt x="3195" y="1276"/>
                </a:cubicBezTo>
                <a:lnTo>
                  <a:pt x="3195" y="750"/>
                </a:lnTo>
                <a:cubicBezTo>
                  <a:pt x="3204" y="708"/>
                  <a:pt x="3260" y="488"/>
                  <a:pt x="3454" y="406"/>
                </a:cubicBezTo>
                <a:cubicBezTo>
                  <a:pt x="3505" y="384"/>
                  <a:pt x="3528" y="325"/>
                  <a:pt x="3507" y="275"/>
                </a:cubicBezTo>
                <a:cubicBezTo>
                  <a:pt x="3485" y="224"/>
                  <a:pt x="3427" y="200"/>
                  <a:pt x="3376" y="222"/>
                </a:cubicBezTo>
                <a:cubicBezTo>
                  <a:pt x="3303" y="253"/>
                  <a:pt x="3243" y="296"/>
                  <a:pt x="3195" y="344"/>
                </a:cubicBezTo>
                <a:lnTo>
                  <a:pt x="3195" y="100"/>
                </a:lnTo>
                <a:cubicBezTo>
                  <a:pt x="3195" y="45"/>
                  <a:pt x="3150" y="0"/>
                  <a:pt x="3095" y="0"/>
                </a:cubicBezTo>
                <a:cubicBezTo>
                  <a:pt x="3040" y="0"/>
                  <a:pt x="2995" y="45"/>
                  <a:pt x="2995" y="100"/>
                </a:cubicBezTo>
                <a:lnTo>
                  <a:pt x="2995" y="344"/>
                </a:lnTo>
                <a:cubicBezTo>
                  <a:pt x="2946" y="296"/>
                  <a:pt x="2887" y="253"/>
                  <a:pt x="2814" y="222"/>
                </a:cubicBezTo>
                <a:cubicBezTo>
                  <a:pt x="2763" y="200"/>
                  <a:pt x="2704" y="224"/>
                  <a:pt x="2683" y="275"/>
                </a:cubicBezTo>
                <a:cubicBezTo>
                  <a:pt x="2661" y="325"/>
                  <a:pt x="2685" y="384"/>
                  <a:pt x="2736" y="406"/>
                </a:cubicBezTo>
                <a:cubicBezTo>
                  <a:pt x="2928" y="487"/>
                  <a:pt x="2985" y="708"/>
                  <a:pt x="2995" y="750"/>
                </a:cubicBezTo>
                <a:lnTo>
                  <a:pt x="2995" y="1276"/>
                </a:lnTo>
                <a:cubicBezTo>
                  <a:pt x="2801" y="1080"/>
                  <a:pt x="2688" y="816"/>
                  <a:pt x="2657" y="712"/>
                </a:cubicBezTo>
                <a:cubicBezTo>
                  <a:pt x="2641" y="659"/>
                  <a:pt x="2586" y="629"/>
                  <a:pt x="2533" y="645"/>
                </a:cubicBezTo>
                <a:cubicBezTo>
                  <a:pt x="2480" y="660"/>
                  <a:pt x="2450" y="716"/>
                  <a:pt x="2466" y="769"/>
                </a:cubicBezTo>
                <a:cubicBezTo>
                  <a:pt x="2518" y="945"/>
                  <a:pt x="2695" y="1321"/>
                  <a:pt x="2995" y="1539"/>
                </a:cubicBezTo>
                <a:lnTo>
                  <a:pt x="2995" y="2542"/>
                </a:lnTo>
                <a:cubicBezTo>
                  <a:pt x="2881" y="2351"/>
                  <a:pt x="2764" y="2124"/>
                  <a:pt x="2667" y="1914"/>
                </a:cubicBezTo>
                <a:lnTo>
                  <a:pt x="2763" y="1625"/>
                </a:lnTo>
                <a:cubicBezTo>
                  <a:pt x="2780" y="1573"/>
                  <a:pt x="2752" y="1516"/>
                  <a:pt x="2700" y="1499"/>
                </a:cubicBezTo>
                <a:cubicBezTo>
                  <a:pt x="2647" y="1481"/>
                  <a:pt x="2591" y="1510"/>
                  <a:pt x="2573" y="1562"/>
                </a:cubicBezTo>
                <a:lnTo>
                  <a:pt x="2547" y="1641"/>
                </a:lnTo>
                <a:cubicBezTo>
                  <a:pt x="2499" y="1524"/>
                  <a:pt x="2463" y="1424"/>
                  <a:pt x="2445" y="1355"/>
                </a:cubicBezTo>
                <a:cubicBezTo>
                  <a:pt x="2431" y="1302"/>
                  <a:pt x="2376" y="1270"/>
                  <a:pt x="2323" y="1284"/>
                </a:cubicBezTo>
                <a:cubicBezTo>
                  <a:pt x="2269" y="1298"/>
                  <a:pt x="2237" y="1352"/>
                  <a:pt x="2251" y="1406"/>
                </a:cubicBezTo>
                <a:cubicBezTo>
                  <a:pt x="2272" y="1485"/>
                  <a:pt x="2315" y="1603"/>
                  <a:pt x="2372" y="1740"/>
                </a:cubicBezTo>
                <a:cubicBezTo>
                  <a:pt x="2297" y="1720"/>
                  <a:pt x="2213" y="1705"/>
                  <a:pt x="2133" y="1707"/>
                </a:cubicBezTo>
                <a:cubicBezTo>
                  <a:pt x="2077" y="1708"/>
                  <a:pt x="2034" y="1754"/>
                  <a:pt x="2035" y="1809"/>
                </a:cubicBezTo>
                <a:cubicBezTo>
                  <a:pt x="2036" y="1865"/>
                  <a:pt x="2081" y="1908"/>
                  <a:pt x="2137" y="1907"/>
                </a:cubicBezTo>
                <a:cubicBezTo>
                  <a:pt x="2140" y="1907"/>
                  <a:pt x="2143" y="1907"/>
                  <a:pt x="2147" y="1907"/>
                </a:cubicBezTo>
                <a:cubicBezTo>
                  <a:pt x="2271" y="1907"/>
                  <a:pt x="2414" y="1960"/>
                  <a:pt x="2481" y="1987"/>
                </a:cubicBezTo>
                <a:cubicBezTo>
                  <a:pt x="2532" y="2100"/>
                  <a:pt x="2590" y="2217"/>
                  <a:pt x="2650" y="2332"/>
                </a:cubicBezTo>
                <a:cubicBezTo>
                  <a:pt x="2617" y="2334"/>
                  <a:pt x="2580" y="2340"/>
                  <a:pt x="2538" y="2350"/>
                </a:cubicBezTo>
                <a:cubicBezTo>
                  <a:pt x="2485" y="2362"/>
                  <a:pt x="2451" y="2416"/>
                  <a:pt x="2464" y="2470"/>
                </a:cubicBezTo>
                <a:cubicBezTo>
                  <a:pt x="2477" y="2524"/>
                  <a:pt x="2531" y="2557"/>
                  <a:pt x="2585" y="2544"/>
                </a:cubicBezTo>
                <a:cubicBezTo>
                  <a:pt x="2702" y="2516"/>
                  <a:pt x="2751" y="2537"/>
                  <a:pt x="2758" y="2541"/>
                </a:cubicBezTo>
                <a:cubicBezTo>
                  <a:pt x="2761" y="2542"/>
                  <a:pt x="2763" y="2543"/>
                  <a:pt x="2765" y="2545"/>
                </a:cubicBezTo>
                <a:cubicBezTo>
                  <a:pt x="2843" y="2682"/>
                  <a:pt x="2921" y="2807"/>
                  <a:pt x="2995" y="2907"/>
                </a:cubicBezTo>
                <a:lnTo>
                  <a:pt x="2995" y="3641"/>
                </a:lnTo>
                <a:cubicBezTo>
                  <a:pt x="2789" y="3143"/>
                  <a:pt x="2508" y="2723"/>
                  <a:pt x="2239" y="2402"/>
                </a:cubicBezTo>
                <a:cubicBezTo>
                  <a:pt x="2241" y="2349"/>
                  <a:pt x="2250" y="2269"/>
                  <a:pt x="2316" y="2193"/>
                </a:cubicBezTo>
                <a:cubicBezTo>
                  <a:pt x="2353" y="2152"/>
                  <a:pt x="2349" y="2089"/>
                  <a:pt x="2308" y="2052"/>
                </a:cubicBezTo>
                <a:cubicBezTo>
                  <a:pt x="2266" y="2016"/>
                  <a:pt x="2203" y="2019"/>
                  <a:pt x="2167" y="2061"/>
                </a:cubicBezTo>
                <a:cubicBezTo>
                  <a:pt x="2121" y="2112"/>
                  <a:pt x="2092" y="2165"/>
                  <a:pt x="2073" y="2214"/>
                </a:cubicBezTo>
                <a:cubicBezTo>
                  <a:pt x="1920" y="2050"/>
                  <a:pt x="1778" y="1922"/>
                  <a:pt x="1662" y="1834"/>
                </a:cubicBezTo>
                <a:cubicBezTo>
                  <a:pt x="1618" y="1801"/>
                  <a:pt x="1556" y="1809"/>
                  <a:pt x="1522" y="1853"/>
                </a:cubicBezTo>
                <a:cubicBezTo>
                  <a:pt x="1489" y="1897"/>
                  <a:pt x="1497" y="1960"/>
                  <a:pt x="1541" y="1993"/>
                </a:cubicBezTo>
                <a:cubicBezTo>
                  <a:pt x="1675" y="2096"/>
                  <a:pt x="1870" y="2277"/>
                  <a:pt x="2073" y="2517"/>
                </a:cubicBezTo>
                <a:cubicBezTo>
                  <a:pt x="1980" y="2517"/>
                  <a:pt x="1884" y="2533"/>
                  <a:pt x="1784" y="2565"/>
                </a:cubicBezTo>
                <a:cubicBezTo>
                  <a:pt x="1731" y="2582"/>
                  <a:pt x="1703" y="2639"/>
                  <a:pt x="1720" y="2691"/>
                </a:cubicBezTo>
                <a:cubicBezTo>
                  <a:pt x="1737" y="2744"/>
                  <a:pt x="1793" y="2773"/>
                  <a:pt x="1846" y="2755"/>
                </a:cubicBezTo>
                <a:cubicBezTo>
                  <a:pt x="2037" y="2693"/>
                  <a:pt x="2169" y="2718"/>
                  <a:pt x="2256" y="2748"/>
                </a:cubicBezTo>
                <a:cubicBezTo>
                  <a:pt x="2263" y="2757"/>
                  <a:pt x="2270" y="2767"/>
                  <a:pt x="2278" y="2776"/>
                </a:cubicBezTo>
                <a:cubicBezTo>
                  <a:pt x="2446" y="3006"/>
                  <a:pt x="2590" y="3245"/>
                  <a:pt x="2709" y="3490"/>
                </a:cubicBezTo>
                <a:cubicBezTo>
                  <a:pt x="2557" y="3483"/>
                  <a:pt x="2431" y="3523"/>
                  <a:pt x="2424" y="3525"/>
                </a:cubicBezTo>
                <a:cubicBezTo>
                  <a:pt x="2371" y="3543"/>
                  <a:pt x="2343" y="3599"/>
                  <a:pt x="2360" y="3652"/>
                </a:cubicBezTo>
                <a:cubicBezTo>
                  <a:pt x="2377" y="3704"/>
                  <a:pt x="2434" y="3733"/>
                  <a:pt x="2486" y="3715"/>
                </a:cubicBezTo>
                <a:cubicBezTo>
                  <a:pt x="2488" y="3715"/>
                  <a:pt x="2657" y="3662"/>
                  <a:pt x="2807" y="3708"/>
                </a:cubicBezTo>
                <a:cubicBezTo>
                  <a:pt x="2880" y="3884"/>
                  <a:pt x="2940" y="4063"/>
                  <a:pt x="2987" y="4244"/>
                </a:cubicBezTo>
                <a:cubicBezTo>
                  <a:pt x="2820" y="4105"/>
                  <a:pt x="2562" y="3912"/>
                  <a:pt x="2236" y="3713"/>
                </a:cubicBezTo>
                <a:cubicBezTo>
                  <a:pt x="2258" y="3331"/>
                  <a:pt x="2128" y="2962"/>
                  <a:pt x="2122" y="2947"/>
                </a:cubicBezTo>
                <a:cubicBezTo>
                  <a:pt x="2104" y="2895"/>
                  <a:pt x="2047" y="2868"/>
                  <a:pt x="1995" y="2886"/>
                </a:cubicBezTo>
                <a:cubicBezTo>
                  <a:pt x="1943" y="2905"/>
                  <a:pt x="1916" y="2962"/>
                  <a:pt x="1934" y="3014"/>
                </a:cubicBezTo>
                <a:cubicBezTo>
                  <a:pt x="1935" y="3017"/>
                  <a:pt x="2032" y="3294"/>
                  <a:pt x="2038" y="3597"/>
                </a:cubicBezTo>
                <a:cubicBezTo>
                  <a:pt x="1891" y="3513"/>
                  <a:pt x="1743" y="3436"/>
                  <a:pt x="1594" y="3365"/>
                </a:cubicBezTo>
                <a:cubicBezTo>
                  <a:pt x="1585" y="3143"/>
                  <a:pt x="1511" y="2911"/>
                  <a:pt x="1481" y="2837"/>
                </a:cubicBezTo>
                <a:cubicBezTo>
                  <a:pt x="1461" y="2785"/>
                  <a:pt x="1402" y="2760"/>
                  <a:pt x="1351" y="2781"/>
                </a:cubicBezTo>
                <a:cubicBezTo>
                  <a:pt x="1300" y="2801"/>
                  <a:pt x="1275" y="2860"/>
                  <a:pt x="1295" y="2911"/>
                </a:cubicBezTo>
                <a:cubicBezTo>
                  <a:pt x="1315" y="2961"/>
                  <a:pt x="1364" y="3111"/>
                  <a:pt x="1385" y="3270"/>
                </a:cubicBezTo>
                <a:cubicBezTo>
                  <a:pt x="1313" y="3239"/>
                  <a:pt x="1240" y="3209"/>
                  <a:pt x="1168" y="3181"/>
                </a:cubicBezTo>
                <a:cubicBezTo>
                  <a:pt x="1165" y="2950"/>
                  <a:pt x="1081" y="2745"/>
                  <a:pt x="926" y="2590"/>
                </a:cubicBezTo>
                <a:cubicBezTo>
                  <a:pt x="887" y="2551"/>
                  <a:pt x="823" y="2551"/>
                  <a:pt x="784" y="2590"/>
                </a:cubicBezTo>
                <a:cubicBezTo>
                  <a:pt x="745" y="2629"/>
                  <a:pt x="745" y="2692"/>
                  <a:pt x="784" y="2731"/>
                </a:cubicBezTo>
                <a:cubicBezTo>
                  <a:pt x="886" y="2833"/>
                  <a:pt x="946" y="2959"/>
                  <a:pt x="963" y="3105"/>
                </a:cubicBezTo>
                <a:cubicBezTo>
                  <a:pt x="888" y="3079"/>
                  <a:pt x="813" y="3054"/>
                  <a:pt x="738" y="3031"/>
                </a:cubicBezTo>
                <a:cubicBezTo>
                  <a:pt x="716" y="2852"/>
                  <a:pt x="595" y="2657"/>
                  <a:pt x="486" y="2579"/>
                </a:cubicBezTo>
                <a:cubicBezTo>
                  <a:pt x="441" y="2547"/>
                  <a:pt x="379" y="2557"/>
                  <a:pt x="347" y="2602"/>
                </a:cubicBezTo>
                <a:cubicBezTo>
                  <a:pt x="315" y="2647"/>
                  <a:pt x="325" y="2710"/>
                  <a:pt x="370" y="2742"/>
                </a:cubicBezTo>
                <a:cubicBezTo>
                  <a:pt x="423" y="2779"/>
                  <a:pt x="485" y="2875"/>
                  <a:pt x="518" y="2969"/>
                </a:cubicBezTo>
                <a:cubicBezTo>
                  <a:pt x="388" y="2935"/>
                  <a:pt x="257" y="2906"/>
                  <a:pt x="126" y="2882"/>
                </a:cubicBezTo>
                <a:cubicBezTo>
                  <a:pt x="72" y="2872"/>
                  <a:pt x="20" y="2908"/>
                  <a:pt x="10" y="2962"/>
                </a:cubicBezTo>
                <a:cubicBezTo>
                  <a:pt x="0" y="3017"/>
                  <a:pt x="36" y="3069"/>
                  <a:pt x="90" y="3079"/>
                </a:cubicBezTo>
                <a:cubicBezTo>
                  <a:pt x="328" y="3122"/>
                  <a:pt x="566" y="3183"/>
                  <a:pt x="803" y="3262"/>
                </a:cubicBezTo>
                <a:cubicBezTo>
                  <a:pt x="761" y="3323"/>
                  <a:pt x="672" y="3402"/>
                  <a:pt x="527" y="3414"/>
                </a:cubicBezTo>
                <a:cubicBezTo>
                  <a:pt x="472" y="3419"/>
                  <a:pt x="431" y="3467"/>
                  <a:pt x="435" y="3522"/>
                </a:cubicBezTo>
                <a:cubicBezTo>
                  <a:pt x="440" y="3574"/>
                  <a:pt x="483" y="3614"/>
                  <a:pt x="535" y="3614"/>
                </a:cubicBezTo>
                <a:cubicBezTo>
                  <a:pt x="538" y="3614"/>
                  <a:pt x="540" y="3614"/>
                  <a:pt x="543" y="3613"/>
                </a:cubicBezTo>
                <a:cubicBezTo>
                  <a:pt x="767" y="3595"/>
                  <a:pt x="927" y="3462"/>
                  <a:pt x="995" y="3329"/>
                </a:cubicBezTo>
                <a:cubicBezTo>
                  <a:pt x="1101" y="3368"/>
                  <a:pt x="1207" y="3410"/>
                  <a:pt x="1312" y="3456"/>
                </a:cubicBezTo>
                <a:cubicBezTo>
                  <a:pt x="1247" y="3512"/>
                  <a:pt x="1150" y="3581"/>
                  <a:pt x="1028" y="3636"/>
                </a:cubicBezTo>
                <a:cubicBezTo>
                  <a:pt x="977" y="3658"/>
                  <a:pt x="954" y="3717"/>
                  <a:pt x="977" y="3767"/>
                </a:cubicBezTo>
                <a:cubicBezTo>
                  <a:pt x="993" y="3805"/>
                  <a:pt x="1030" y="3827"/>
                  <a:pt x="1068" y="3827"/>
                </a:cubicBezTo>
                <a:cubicBezTo>
                  <a:pt x="1082" y="3827"/>
                  <a:pt x="1096" y="3824"/>
                  <a:pt x="1109" y="3818"/>
                </a:cubicBezTo>
                <a:cubicBezTo>
                  <a:pt x="1263" y="3750"/>
                  <a:pt x="1379" y="3663"/>
                  <a:pt x="1449" y="3602"/>
                </a:cubicBezTo>
                <a:cubicBezTo>
                  <a:pt x="1473" y="3582"/>
                  <a:pt x="1493" y="3563"/>
                  <a:pt x="1510" y="3546"/>
                </a:cubicBezTo>
                <a:cubicBezTo>
                  <a:pt x="1701" y="3637"/>
                  <a:pt x="1891" y="3740"/>
                  <a:pt x="2080" y="3853"/>
                </a:cubicBezTo>
                <a:cubicBezTo>
                  <a:pt x="2179" y="3912"/>
                  <a:pt x="2271" y="3970"/>
                  <a:pt x="2356" y="4027"/>
                </a:cubicBezTo>
                <a:cubicBezTo>
                  <a:pt x="2201" y="4090"/>
                  <a:pt x="2020" y="4148"/>
                  <a:pt x="1778" y="4191"/>
                </a:cubicBezTo>
                <a:cubicBezTo>
                  <a:pt x="1752" y="4102"/>
                  <a:pt x="1676" y="3930"/>
                  <a:pt x="1467" y="3833"/>
                </a:cubicBezTo>
                <a:cubicBezTo>
                  <a:pt x="1417" y="3810"/>
                  <a:pt x="1357" y="3831"/>
                  <a:pt x="1334" y="3881"/>
                </a:cubicBezTo>
                <a:cubicBezTo>
                  <a:pt x="1311" y="3932"/>
                  <a:pt x="1333" y="3991"/>
                  <a:pt x="1383" y="4014"/>
                </a:cubicBezTo>
                <a:cubicBezTo>
                  <a:pt x="1503" y="4070"/>
                  <a:pt x="1556" y="4163"/>
                  <a:pt x="1578" y="4222"/>
                </a:cubicBezTo>
                <a:cubicBezTo>
                  <a:pt x="1515" y="4229"/>
                  <a:pt x="1450" y="4236"/>
                  <a:pt x="1380" y="4242"/>
                </a:cubicBezTo>
                <a:cubicBezTo>
                  <a:pt x="1361" y="4127"/>
                  <a:pt x="1214" y="3978"/>
                  <a:pt x="1091" y="3950"/>
                </a:cubicBezTo>
                <a:cubicBezTo>
                  <a:pt x="1037" y="3937"/>
                  <a:pt x="983" y="3971"/>
                  <a:pt x="971" y="4024"/>
                </a:cubicBezTo>
                <a:cubicBezTo>
                  <a:pt x="958" y="4078"/>
                  <a:pt x="992" y="4132"/>
                  <a:pt x="1046" y="4144"/>
                </a:cubicBezTo>
                <a:cubicBezTo>
                  <a:pt x="1086" y="4154"/>
                  <a:pt x="1150" y="4217"/>
                  <a:pt x="1174" y="4257"/>
                </a:cubicBezTo>
                <a:cubicBezTo>
                  <a:pt x="1045" y="4263"/>
                  <a:pt x="903" y="4267"/>
                  <a:pt x="748" y="4267"/>
                </a:cubicBezTo>
                <a:cubicBezTo>
                  <a:pt x="693" y="4267"/>
                  <a:pt x="648" y="4312"/>
                  <a:pt x="648" y="4367"/>
                </a:cubicBezTo>
                <a:cubicBezTo>
                  <a:pt x="648" y="4422"/>
                  <a:pt x="693" y="4467"/>
                  <a:pt x="748" y="4467"/>
                </a:cubicBezTo>
                <a:cubicBezTo>
                  <a:pt x="849" y="4467"/>
                  <a:pt x="944" y="4465"/>
                  <a:pt x="1035" y="4462"/>
                </a:cubicBezTo>
                <a:cubicBezTo>
                  <a:pt x="1003" y="4513"/>
                  <a:pt x="956" y="4568"/>
                  <a:pt x="904" y="4605"/>
                </a:cubicBezTo>
                <a:cubicBezTo>
                  <a:pt x="859" y="4637"/>
                  <a:pt x="848" y="4700"/>
                  <a:pt x="880" y="4745"/>
                </a:cubicBezTo>
                <a:cubicBezTo>
                  <a:pt x="899" y="4772"/>
                  <a:pt x="930" y="4787"/>
                  <a:pt x="962" y="4787"/>
                </a:cubicBezTo>
                <a:cubicBezTo>
                  <a:pt x="982" y="4787"/>
                  <a:pt x="1002" y="4781"/>
                  <a:pt x="1019" y="4769"/>
                </a:cubicBezTo>
                <a:cubicBezTo>
                  <a:pt x="1118" y="4699"/>
                  <a:pt x="1221" y="4572"/>
                  <a:pt x="1260" y="4452"/>
                </a:cubicBezTo>
                <a:cubicBezTo>
                  <a:pt x="1429" y="4441"/>
                  <a:pt x="1579" y="4424"/>
                  <a:pt x="1713" y="4404"/>
                </a:cubicBezTo>
                <a:cubicBezTo>
                  <a:pt x="1704" y="4471"/>
                  <a:pt x="1670" y="4598"/>
                  <a:pt x="1535" y="4719"/>
                </a:cubicBezTo>
                <a:cubicBezTo>
                  <a:pt x="1494" y="4756"/>
                  <a:pt x="1490" y="4819"/>
                  <a:pt x="1527" y="4860"/>
                </a:cubicBezTo>
                <a:cubicBezTo>
                  <a:pt x="1547" y="4882"/>
                  <a:pt x="1574" y="4894"/>
                  <a:pt x="1602" y="4894"/>
                </a:cubicBezTo>
                <a:cubicBezTo>
                  <a:pt x="1625" y="4894"/>
                  <a:pt x="1649" y="4885"/>
                  <a:pt x="1668" y="4868"/>
                </a:cubicBezTo>
                <a:cubicBezTo>
                  <a:pt x="1891" y="4669"/>
                  <a:pt x="1915" y="4452"/>
                  <a:pt x="1915" y="4367"/>
                </a:cubicBezTo>
                <a:cubicBezTo>
                  <a:pt x="2188" y="4310"/>
                  <a:pt x="2384" y="4236"/>
                  <a:pt x="2551" y="4161"/>
                </a:cubicBezTo>
                <a:cubicBezTo>
                  <a:pt x="2595" y="4193"/>
                  <a:pt x="2636" y="4223"/>
                  <a:pt x="2674" y="4252"/>
                </a:cubicBezTo>
                <a:cubicBezTo>
                  <a:pt x="2636" y="4395"/>
                  <a:pt x="2458" y="4631"/>
                  <a:pt x="2116" y="4695"/>
                </a:cubicBezTo>
                <a:cubicBezTo>
                  <a:pt x="2062" y="4706"/>
                  <a:pt x="2026" y="4758"/>
                  <a:pt x="2037" y="4812"/>
                </a:cubicBezTo>
                <a:cubicBezTo>
                  <a:pt x="2046" y="4860"/>
                  <a:pt x="2088" y="4894"/>
                  <a:pt x="2135" y="4894"/>
                </a:cubicBezTo>
                <a:cubicBezTo>
                  <a:pt x="2141" y="4894"/>
                  <a:pt x="2147" y="4893"/>
                  <a:pt x="2154" y="4892"/>
                </a:cubicBezTo>
                <a:cubicBezTo>
                  <a:pt x="2347" y="4855"/>
                  <a:pt x="2519" y="4769"/>
                  <a:pt x="2654" y="4642"/>
                </a:cubicBezTo>
                <a:cubicBezTo>
                  <a:pt x="2736" y="4564"/>
                  <a:pt x="2801" y="4473"/>
                  <a:pt x="2840" y="4382"/>
                </a:cubicBezTo>
                <a:cubicBezTo>
                  <a:pt x="2908" y="4438"/>
                  <a:pt x="2960" y="4484"/>
                  <a:pt x="2995" y="4516"/>
                </a:cubicBezTo>
                <a:lnTo>
                  <a:pt x="2995" y="5327"/>
                </a:lnTo>
                <a:cubicBezTo>
                  <a:pt x="2995" y="5382"/>
                  <a:pt x="3040" y="5427"/>
                  <a:pt x="3095" y="5427"/>
                </a:cubicBezTo>
                <a:cubicBezTo>
                  <a:pt x="3150" y="5427"/>
                  <a:pt x="3195" y="5382"/>
                  <a:pt x="3195" y="5327"/>
                </a:cubicBezTo>
                <a:lnTo>
                  <a:pt x="3195" y="4516"/>
                </a:lnTo>
                <a:cubicBezTo>
                  <a:pt x="3230" y="4484"/>
                  <a:pt x="3282" y="4438"/>
                  <a:pt x="3350" y="4382"/>
                </a:cubicBezTo>
                <a:cubicBezTo>
                  <a:pt x="3389" y="4473"/>
                  <a:pt x="3454" y="4564"/>
                  <a:pt x="3536" y="4642"/>
                </a:cubicBezTo>
                <a:cubicBezTo>
                  <a:pt x="3670" y="4769"/>
                  <a:pt x="3843" y="4855"/>
                  <a:pt x="4036" y="4892"/>
                </a:cubicBezTo>
                <a:cubicBezTo>
                  <a:pt x="4043" y="4893"/>
                  <a:pt x="4049" y="4894"/>
                  <a:pt x="4055" y="4894"/>
                </a:cubicBezTo>
                <a:cubicBezTo>
                  <a:pt x="4102" y="4894"/>
                  <a:pt x="4144" y="4860"/>
                  <a:pt x="4153" y="4812"/>
                </a:cubicBezTo>
                <a:cubicBezTo>
                  <a:pt x="4163" y="4758"/>
                  <a:pt x="4128" y="4706"/>
                  <a:pt x="4074" y="4695"/>
                </a:cubicBezTo>
                <a:cubicBezTo>
                  <a:pt x="3732" y="4631"/>
                  <a:pt x="3554" y="4395"/>
                  <a:pt x="3516" y="4252"/>
                </a:cubicBezTo>
                <a:cubicBezTo>
                  <a:pt x="3554" y="4223"/>
                  <a:pt x="3595" y="4193"/>
                  <a:pt x="3639" y="4161"/>
                </a:cubicBezTo>
                <a:cubicBezTo>
                  <a:pt x="3806" y="4236"/>
                  <a:pt x="4002" y="4310"/>
                  <a:pt x="4275" y="4367"/>
                </a:cubicBezTo>
                <a:cubicBezTo>
                  <a:pt x="4275" y="4452"/>
                  <a:pt x="4299" y="4669"/>
                  <a:pt x="4521" y="4868"/>
                </a:cubicBezTo>
                <a:cubicBezTo>
                  <a:pt x="4541" y="4885"/>
                  <a:pt x="4564" y="4894"/>
                  <a:pt x="4588" y="4894"/>
                </a:cubicBezTo>
                <a:cubicBezTo>
                  <a:pt x="4616" y="4894"/>
                  <a:pt x="4643" y="4882"/>
                  <a:pt x="4663" y="4860"/>
                </a:cubicBezTo>
                <a:cubicBezTo>
                  <a:pt x="4700" y="4819"/>
                  <a:pt x="4696" y="4756"/>
                  <a:pt x="4655" y="4719"/>
                </a:cubicBezTo>
                <a:cubicBezTo>
                  <a:pt x="4519" y="4598"/>
                  <a:pt x="4485" y="4471"/>
                  <a:pt x="4477" y="4404"/>
                </a:cubicBezTo>
                <a:cubicBezTo>
                  <a:pt x="4611" y="4424"/>
                  <a:pt x="4761" y="4441"/>
                  <a:pt x="4930" y="4452"/>
                </a:cubicBezTo>
                <a:cubicBezTo>
                  <a:pt x="4969" y="4572"/>
                  <a:pt x="5072" y="4699"/>
                  <a:pt x="5170" y="4769"/>
                </a:cubicBezTo>
                <a:cubicBezTo>
                  <a:pt x="5188" y="4781"/>
                  <a:pt x="5208" y="4787"/>
                  <a:pt x="5228" y="4787"/>
                </a:cubicBezTo>
                <a:cubicBezTo>
                  <a:pt x="5259" y="4787"/>
                  <a:pt x="5290" y="4772"/>
                  <a:pt x="5310" y="4745"/>
                </a:cubicBezTo>
                <a:cubicBezTo>
                  <a:pt x="5342" y="4700"/>
                  <a:pt x="5331" y="4637"/>
                  <a:pt x="5286" y="4605"/>
                </a:cubicBezTo>
                <a:cubicBezTo>
                  <a:pt x="5234" y="4568"/>
                  <a:pt x="5187" y="4513"/>
                  <a:pt x="5155" y="4462"/>
                </a:cubicBezTo>
                <a:cubicBezTo>
                  <a:pt x="5245" y="4465"/>
                  <a:pt x="5341" y="4467"/>
                  <a:pt x="5442" y="4467"/>
                </a:cubicBezTo>
                <a:cubicBezTo>
                  <a:pt x="5497" y="4467"/>
                  <a:pt x="5542" y="4422"/>
                  <a:pt x="5542" y="4367"/>
                </a:cubicBezTo>
                <a:cubicBezTo>
                  <a:pt x="5542" y="4312"/>
                  <a:pt x="5497" y="4267"/>
                  <a:pt x="5442" y="4267"/>
                </a:cubicBezTo>
                <a:cubicBezTo>
                  <a:pt x="5286" y="4267"/>
                  <a:pt x="5145" y="4263"/>
                  <a:pt x="5016" y="4257"/>
                </a:cubicBezTo>
                <a:cubicBezTo>
                  <a:pt x="5040" y="4217"/>
                  <a:pt x="5104" y="4154"/>
                  <a:pt x="5144" y="4144"/>
                </a:cubicBezTo>
                <a:cubicBezTo>
                  <a:pt x="5198" y="4132"/>
                  <a:pt x="5231" y="4078"/>
                  <a:pt x="5219" y="4024"/>
                </a:cubicBezTo>
                <a:cubicBezTo>
                  <a:pt x="5207" y="3971"/>
                  <a:pt x="5153" y="3937"/>
                  <a:pt x="5099" y="3950"/>
                </a:cubicBezTo>
                <a:cubicBezTo>
                  <a:pt x="4976" y="3978"/>
                  <a:pt x="4829" y="4127"/>
                  <a:pt x="4810" y="4242"/>
                </a:cubicBezTo>
                <a:cubicBezTo>
                  <a:pt x="4740" y="4236"/>
                  <a:pt x="4675" y="4229"/>
                  <a:pt x="4612" y="4222"/>
                </a:cubicBezTo>
                <a:cubicBezTo>
                  <a:pt x="4635" y="4163"/>
                  <a:pt x="4688" y="4070"/>
                  <a:pt x="4807" y="4014"/>
                </a:cubicBezTo>
                <a:cubicBezTo>
                  <a:pt x="4857" y="3991"/>
                  <a:pt x="4879" y="3932"/>
                  <a:pt x="4856" y="3881"/>
                </a:cubicBezTo>
                <a:cubicBezTo>
                  <a:pt x="4832" y="3831"/>
                  <a:pt x="4773" y="3810"/>
                  <a:pt x="4723" y="3833"/>
                </a:cubicBezTo>
                <a:cubicBezTo>
                  <a:pt x="4514" y="3930"/>
                  <a:pt x="4438" y="4102"/>
                  <a:pt x="4412" y="4191"/>
                </a:cubicBezTo>
                <a:cubicBezTo>
                  <a:pt x="4170" y="4148"/>
                  <a:pt x="3989" y="4090"/>
                  <a:pt x="3834" y="4027"/>
                </a:cubicBezTo>
                <a:cubicBezTo>
                  <a:pt x="3919" y="3970"/>
                  <a:pt x="4011" y="3912"/>
                  <a:pt x="4110" y="3853"/>
                </a:cubicBezTo>
                <a:cubicBezTo>
                  <a:pt x="4299" y="3740"/>
                  <a:pt x="4489" y="3637"/>
                  <a:pt x="4680" y="3546"/>
                </a:cubicBezTo>
                <a:cubicBezTo>
                  <a:pt x="4697" y="3563"/>
                  <a:pt x="4717" y="3582"/>
                  <a:pt x="4741" y="3602"/>
                </a:cubicBezTo>
                <a:cubicBezTo>
                  <a:pt x="4811" y="3663"/>
                  <a:pt x="4926" y="3750"/>
                  <a:pt x="5081" y="3818"/>
                </a:cubicBezTo>
                <a:cubicBezTo>
                  <a:pt x="5094" y="3824"/>
                  <a:pt x="5108" y="3827"/>
                  <a:pt x="5122" y="3827"/>
                </a:cubicBezTo>
                <a:cubicBezTo>
                  <a:pt x="5160" y="3827"/>
                  <a:pt x="5197" y="3805"/>
                  <a:pt x="5213" y="3767"/>
                </a:cubicBezTo>
                <a:cubicBezTo>
                  <a:pt x="5235" y="3717"/>
                  <a:pt x="5213" y="3658"/>
                  <a:pt x="5162" y="3636"/>
                </a:cubicBezTo>
                <a:cubicBezTo>
                  <a:pt x="5039" y="3581"/>
                  <a:pt x="4943" y="3512"/>
                  <a:pt x="4878" y="3456"/>
                </a:cubicBezTo>
                <a:cubicBezTo>
                  <a:pt x="4983" y="3410"/>
                  <a:pt x="5089" y="3368"/>
                  <a:pt x="5194" y="3329"/>
                </a:cubicBezTo>
                <a:cubicBezTo>
                  <a:pt x="5263" y="3462"/>
                  <a:pt x="5423" y="3595"/>
                  <a:pt x="5647" y="3613"/>
                </a:cubicBezTo>
                <a:cubicBezTo>
                  <a:pt x="5649" y="3614"/>
                  <a:pt x="5652" y="3614"/>
                  <a:pt x="5655" y="3614"/>
                </a:cubicBezTo>
                <a:cubicBezTo>
                  <a:pt x="5707" y="3614"/>
                  <a:pt x="5750" y="3574"/>
                  <a:pt x="5755" y="3522"/>
                </a:cubicBezTo>
                <a:cubicBezTo>
                  <a:pt x="5759" y="3467"/>
                  <a:pt x="5718" y="3419"/>
                  <a:pt x="5663" y="3414"/>
                </a:cubicBezTo>
                <a:cubicBezTo>
                  <a:pt x="5518" y="3402"/>
                  <a:pt x="5429" y="3323"/>
                  <a:pt x="5387" y="3262"/>
                </a:cubicBezTo>
                <a:cubicBezTo>
                  <a:pt x="5624" y="3183"/>
                  <a:pt x="5862" y="3122"/>
                  <a:pt x="6100" y="3079"/>
                </a:cubicBezTo>
                <a:cubicBezTo>
                  <a:pt x="6154" y="3069"/>
                  <a:pt x="6190" y="3017"/>
                  <a:pt x="6180" y="2962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ine_112850">
            <a:extLst>
              <a:ext uri="{FF2B5EF4-FFF2-40B4-BE49-F238E27FC236}">
                <a16:creationId xmlns:a16="http://schemas.microsoft.com/office/drawing/2014/main" xmlns="" id="{05663C7F-4E1A-4B7D-B688-3A57C38855C9}"/>
              </a:ext>
            </a:extLst>
          </p:cNvPr>
          <p:cNvSpPr/>
          <p:nvPr/>
        </p:nvSpPr>
        <p:spPr>
          <a:xfrm>
            <a:off x="10079216" y="2510741"/>
            <a:ext cx="2133502" cy="227852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75" h="6177">
                <a:moveTo>
                  <a:pt x="5749" y="3257"/>
                </a:moveTo>
                <a:cubicBezTo>
                  <a:pt x="5723" y="3208"/>
                  <a:pt x="5662" y="3190"/>
                  <a:pt x="5614" y="3216"/>
                </a:cubicBezTo>
                <a:lnTo>
                  <a:pt x="4416" y="3861"/>
                </a:lnTo>
                <a:lnTo>
                  <a:pt x="5718" y="2960"/>
                </a:lnTo>
                <a:cubicBezTo>
                  <a:pt x="5763" y="2928"/>
                  <a:pt x="5775" y="2866"/>
                  <a:pt x="5743" y="2820"/>
                </a:cubicBezTo>
                <a:cubicBezTo>
                  <a:pt x="5712" y="2775"/>
                  <a:pt x="5649" y="2764"/>
                  <a:pt x="5604" y="2795"/>
                </a:cubicBezTo>
                <a:lnTo>
                  <a:pt x="3452" y="4285"/>
                </a:lnTo>
                <a:lnTo>
                  <a:pt x="5311" y="2089"/>
                </a:lnTo>
                <a:cubicBezTo>
                  <a:pt x="5346" y="2046"/>
                  <a:pt x="5341" y="1983"/>
                  <a:pt x="5299" y="1948"/>
                </a:cubicBezTo>
                <a:cubicBezTo>
                  <a:pt x="5257" y="1912"/>
                  <a:pt x="5194" y="1917"/>
                  <a:pt x="5158" y="1959"/>
                </a:cubicBezTo>
                <a:lnTo>
                  <a:pt x="3809" y="3554"/>
                </a:lnTo>
                <a:lnTo>
                  <a:pt x="5105" y="1545"/>
                </a:lnTo>
                <a:cubicBezTo>
                  <a:pt x="5135" y="1499"/>
                  <a:pt x="5122" y="1437"/>
                  <a:pt x="5075" y="1407"/>
                </a:cubicBezTo>
                <a:cubicBezTo>
                  <a:pt x="5029" y="1377"/>
                  <a:pt x="4967" y="1390"/>
                  <a:pt x="4937" y="1436"/>
                </a:cubicBezTo>
                <a:lnTo>
                  <a:pt x="3491" y="3678"/>
                </a:lnTo>
                <a:lnTo>
                  <a:pt x="4579" y="1211"/>
                </a:lnTo>
                <a:cubicBezTo>
                  <a:pt x="4601" y="1161"/>
                  <a:pt x="4579" y="1101"/>
                  <a:pt x="4528" y="1079"/>
                </a:cubicBezTo>
                <a:cubicBezTo>
                  <a:pt x="4478" y="1057"/>
                  <a:pt x="4418" y="1080"/>
                  <a:pt x="4396" y="1130"/>
                </a:cubicBezTo>
                <a:lnTo>
                  <a:pt x="3736" y="2627"/>
                </a:lnTo>
                <a:lnTo>
                  <a:pt x="4369" y="776"/>
                </a:lnTo>
                <a:cubicBezTo>
                  <a:pt x="4387" y="724"/>
                  <a:pt x="4359" y="667"/>
                  <a:pt x="4307" y="649"/>
                </a:cubicBezTo>
                <a:cubicBezTo>
                  <a:pt x="4254" y="631"/>
                  <a:pt x="4198" y="659"/>
                  <a:pt x="4180" y="712"/>
                </a:cubicBezTo>
                <a:lnTo>
                  <a:pt x="3250" y="3429"/>
                </a:lnTo>
                <a:lnTo>
                  <a:pt x="3839" y="336"/>
                </a:lnTo>
                <a:cubicBezTo>
                  <a:pt x="3850" y="282"/>
                  <a:pt x="3814" y="229"/>
                  <a:pt x="3760" y="219"/>
                </a:cubicBezTo>
                <a:cubicBezTo>
                  <a:pt x="3705" y="209"/>
                  <a:pt x="3653" y="244"/>
                  <a:pt x="3643" y="299"/>
                </a:cubicBezTo>
                <a:lnTo>
                  <a:pt x="3101" y="3145"/>
                </a:lnTo>
                <a:lnTo>
                  <a:pt x="3307" y="111"/>
                </a:lnTo>
                <a:cubicBezTo>
                  <a:pt x="3311" y="56"/>
                  <a:pt x="3270" y="8"/>
                  <a:pt x="3215" y="4"/>
                </a:cubicBezTo>
                <a:cubicBezTo>
                  <a:pt x="3159" y="0"/>
                  <a:pt x="3112" y="42"/>
                  <a:pt x="3108" y="97"/>
                </a:cubicBezTo>
                <a:lnTo>
                  <a:pt x="2888" y="3327"/>
                </a:lnTo>
                <a:lnTo>
                  <a:pt x="2667" y="97"/>
                </a:lnTo>
                <a:cubicBezTo>
                  <a:pt x="2664" y="42"/>
                  <a:pt x="2616" y="0"/>
                  <a:pt x="2561" y="4"/>
                </a:cubicBezTo>
                <a:cubicBezTo>
                  <a:pt x="2506" y="8"/>
                  <a:pt x="2464" y="56"/>
                  <a:pt x="2468" y="111"/>
                </a:cubicBezTo>
                <a:lnTo>
                  <a:pt x="2675" y="3145"/>
                </a:lnTo>
                <a:lnTo>
                  <a:pt x="2133" y="299"/>
                </a:lnTo>
                <a:cubicBezTo>
                  <a:pt x="2122" y="244"/>
                  <a:pt x="2070" y="209"/>
                  <a:pt x="2016" y="219"/>
                </a:cubicBezTo>
                <a:cubicBezTo>
                  <a:pt x="1961" y="229"/>
                  <a:pt x="1926" y="282"/>
                  <a:pt x="1936" y="336"/>
                </a:cubicBezTo>
                <a:lnTo>
                  <a:pt x="2525" y="3429"/>
                </a:lnTo>
                <a:lnTo>
                  <a:pt x="1596" y="712"/>
                </a:lnTo>
                <a:cubicBezTo>
                  <a:pt x="1578" y="659"/>
                  <a:pt x="1521" y="632"/>
                  <a:pt x="1469" y="649"/>
                </a:cubicBezTo>
                <a:cubicBezTo>
                  <a:pt x="1416" y="667"/>
                  <a:pt x="1389" y="724"/>
                  <a:pt x="1406" y="776"/>
                </a:cubicBezTo>
                <a:lnTo>
                  <a:pt x="2040" y="2627"/>
                </a:lnTo>
                <a:lnTo>
                  <a:pt x="1379" y="1130"/>
                </a:lnTo>
                <a:cubicBezTo>
                  <a:pt x="1357" y="1080"/>
                  <a:pt x="1298" y="1057"/>
                  <a:pt x="1247" y="1079"/>
                </a:cubicBezTo>
                <a:cubicBezTo>
                  <a:pt x="1197" y="1101"/>
                  <a:pt x="1174" y="1161"/>
                  <a:pt x="1196" y="1211"/>
                </a:cubicBezTo>
                <a:lnTo>
                  <a:pt x="2285" y="3678"/>
                </a:lnTo>
                <a:lnTo>
                  <a:pt x="838" y="1436"/>
                </a:lnTo>
                <a:cubicBezTo>
                  <a:pt x="808" y="1390"/>
                  <a:pt x="747" y="1377"/>
                  <a:pt x="700" y="1407"/>
                </a:cubicBezTo>
                <a:cubicBezTo>
                  <a:pt x="654" y="1437"/>
                  <a:pt x="640" y="1499"/>
                  <a:pt x="670" y="1545"/>
                </a:cubicBezTo>
                <a:lnTo>
                  <a:pt x="1966" y="3554"/>
                </a:lnTo>
                <a:lnTo>
                  <a:pt x="617" y="1959"/>
                </a:lnTo>
                <a:cubicBezTo>
                  <a:pt x="582" y="1917"/>
                  <a:pt x="519" y="1912"/>
                  <a:pt x="476" y="1948"/>
                </a:cubicBezTo>
                <a:cubicBezTo>
                  <a:pt x="434" y="1983"/>
                  <a:pt x="429" y="2046"/>
                  <a:pt x="465" y="2089"/>
                </a:cubicBezTo>
                <a:lnTo>
                  <a:pt x="2323" y="4285"/>
                </a:lnTo>
                <a:lnTo>
                  <a:pt x="171" y="2795"/>
                </a:lnTo>
                <a:cubicBezTo>
                  <a:pt x="126" y="2764"/>
                  <a:pt x="64" y="2775"/>
                  <a:pt x="32" y="2820"/>
                </a:cubicBezTo>
                <a:cubicBezTo>
                  <a:pt x="1" y="2866"/>
                  <a:pt x="12" y="2928"/>
                  <a:pt x="57" y="2960"/>
                </a:cubicBezTo>
                <a:lnTo>
                  <a:pt x="1359" y="3861"/>
                </a:lnTo>
                <a:lnTo>
                  <a:pt x="162" y="3216"/>
                </a:lnTo>
                <a:cubicBezTo>
                  <a:pt x="113" y="3190"/>
                  <a:pt x="52" y="3208"/>
                  <a:pt x="26" y="3257"/>
                </a:cubicBezTo>
                <a:cubicBezTo>
                  <a:pt x="0" y="3305"/>
                  <a:pt x="18" y="3366"/>
                  <a:pt x="67" y="3392"/>
                </a:cubicBezTo>
                <a:lnTo>
                  <a:pt x="2788" y="4857"/>
                </a:lnTo>
                <a:lnTo>
                  <a:pt x="2788" y="6077"/>
                </a:lnTo>
                <a:cubicBezTo>
                  <a:pt x="2788" y="6133"/>
                  <a:pt x="2832" y="6177"/>
                  <a:pt x="2888" y="6177"/>
                </a:cubicBezTo>
                <a:cubicBezTo>
                  <a:pt x="2943" y="6177"/>
                  <a:pt x="2988" y="6133"/>
                  <a:pt x="2988" y="6077"/>
                </a:cubicBezTo>
                <a:lnTo>
                  <a:pt x="2988" y="4857"/>
                </a:lnTo>
                <a:lnTo>
                  <a:pt x="5708" y="3392"/>
                </a:lnTo>
                <a:cubicBezTo>
                  <a:pt x="5757" y="3366"/>
                  <a:pt x="5775" y="3305"/>
                  <a:pt x="5749" y="3257"/>
                </a:cubicBezTo>
                <a:close/>
              </a:path>
            </a:pathLst>
          </a:custGeom>
          <a:solidFill>
            <a:srgbClr val="298B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ine_112850">
            <a:extLst>
              <a:ext uri="{FF2B5EF4-FFF2-40B4-BE49-F238E27FC236}">
                <a16:creationId xmlns:a16="http://schemas.microsoft.com/office/drawing/2014/main" xmlns="" id="{C43DEB7B-E702-4BE9-8F3D-EC9E7C1B4DD9}"/>
              </a:ext>
            </a:extLst>
          </p:cNvPr>
          <p:cNvSpPr/>
          <p:nvPr/>
        </p:nvSpPr>
        <p:spPr>
          <a:xfrm>
            <a:off x="9574410" y="-39582"/>
            <a:ext cx="2133502" cy="227852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75" h="6177">
                <a:moveTo>
                  <a:pt x="5749" y="3257"/>
                </a:moveTo>
                <a:cubicBezTo>
                  <a:pt x="5723" y="3208"/>
                  <a:pt x="5662" y="3190"/>
                  <a:pt x="5614" y="3216"/>
                </a:cubicBezTo>
                <a:lnTo>
                  <a:pt x="4416" y="3861"/>
                </a:lnTo>
                <a:lnTo>
                  <a:pt x="5718" y="2960"/>
                </a:lnTo>
                <a:cubicBezTo>
                  <a:pt x="5763" y="2928"/>
                  <a:pt x="5775" y="2866"/>
                  <a:pt x="5743" y="2820"/>
                </a:cubicBezTo>
                <a:cubicBezTo>
                  <a:pt x="5712" y="2775"/>
                  <a:pt x="5649" y="2764"/>
                  <a:pt x="5604" y="2795"/>
                </a:cubicBezTo>
                <a:lnTo>
                  <a:pt x="3452" y="4285"/>
                </a:lnTo>
                <a:lnTo>
                  <a:pt x="5311" y="2089"/>
                </a:lnTo>
                <a:cubicBezTo>
                  <a:pt x="5346" y="2046"/>
                  <a:pt x="5341" y="1983"/>
                  <a:pt x="5299" y="1948"/>
                </a:cubicBezTo>
                <a:cubicBezTo>
                  <a:pt x="5257" y="1912"/>
                  <a:pt x="5194" y="1917"/>
                  <a:pt x="5158" y="1959"/>
                </a:cubicBezTo>
                <a:lnTo>
                  <a:pt x="3809" y="3554"/>
                </a:lnTo>
                <a:lnTo>
                  <a:pt x="5105" y="1545"/>
                </a:lnTo>
                <a:cubicBezTo>
                  <a:pt x="5135" y="1499"/>
                  <a:pt x="5122" y="1437"/>
                  <a:pt x="5075" y="1407"/>
                </a:cubicBezTo>
                <a:cubicBezTo>
                  <a:pt x="5029" y="1377"/>
                  <a:pt x="4967" y="1390"/>
                  <a:pt x="4937" y="1436"/>
                </a:cubicBezTo>
                <a:lnTo>
                  <a:pt x="3491" y="3678"/>
                </a:lnTo>
                <a:lnTo>
                  <a:pt x="4579" y="1211"/>
                </a:lnTo>
                <a:cubicBezTo>
                  <a:pt x="4601" y="1161"/>
                  <a:pt x="4579" y="1101"/>
                  <a:pt x="4528" y="1079"/>
                </a:cubicBezTo>
                <a:cubicBezTo>
                  <a:pt x="4478" y="1057"/>
                  <a:pt x="4418" y="1080"/>
                  <a:pt x="4396" y="1130"/>
                </a:cubicBezTo>
                <a:lnTo>
                  <a:pt x="3736" y="2627"/>
                </a:lnTo>
                <a:lnTo>
                  <a:pt x="4369" y="776"/>
                </a:lnTo>
                <a:cubicBezTo>
                  <a:pt x="4387" y="724"/>
                  <a:pt x="4359" y="667"/>
                  <a:pt x="4307" y="649"/>
                </a:cubicBezTo>
                <a:cubicBezTo>
                  <a:pt x="4254" y="631"/>
                  <a:pt x="4198" y="659"/>
                  <a:pt x="4180" y="712"/>
                </a:cubicBezTo>
                <a:lnTo>
                  <a:pt x="3250" y="3429"/>
                </a:lnTo>
                <a:lnTo>
                  <a:pt x="3839" y="336"/>
                </a:lnTo>
                <a:cubicBezTo>
                  <a:pt x="3850" y="282"/>
                  <a:pt x="3814" y="229"/>
                  <a:pt x="3760" y="219"/>
                </a:cubicBezTo>
                <a:cubicBezTo>
                  <a:pt x="3705" y="209"/>
                  <a:pt x="3653" y="244"/>
                  <a:pt x="3643" y="299"/>
                </a:cubicBezTo>
                <a:lnTo>
                  <a:pt x="3101" y="3145"/>
                </a:lnTo>
                <a:lnTo>
                  <a:pt x="3307" y="111"/>
                </a:lnTo>
                <a:cubicBezTo>
                  <a:pt x="3311" y="56"/>
                  <a:pt x="3270" y="8"/>
                  <a:pt x="3215" y="4"/>
                </a:cubicBezTo>
                <a:cubicBezTo>
                  <a:pt x="3159" y="0"/>
                  <a:pt x="3112" y="42"/>
                  <a:pt x="3108" y="97"/>
                </a:cubicBezTo>
                <a:lnTo>
                  <a:pt x="2888" y="3327"/>
                </a:lnTo>
                <a:lnTo>
                  <a:pt x="2667" y="97"/>
                </a:lnTo>
                <a:cubicBezTo>
                  <a:pt x="2664" y="42"/>
                  <a:pt x="2616" y="0"/>
                  <a:pt x="2561" y="4"/>
                </a:cubicBezTo>
                <a:cubicBezTo>
                  <a:pt x="2506" y="8"/>
                  <a:pt x="2464" y="56"/>
                  <a:pt x="2468" y="111"/>
                </a:cubicBezTo>
                <a:lnTo>
                  <a:pt x="2675" y="3145"/>
                </a:lnTo>
                <a:lnTo>
                  <a:pt x="2133" y="299"/>
                </a:lnTo>
                <a:cubicBezTo>
                  <a:pt x="2122" y="244"/>
                  <a:pt x="2070" y="209"/>
                  <a:pt x="2016" y="219"/>
                </a:cubicBezTo>
                <a:cubicBezTo>
                  <a:pt x="1961" y="229"/>
                  <a:pt x="1926" y="282"/>
                  <a:pt x="1936" y="336"/>
                </a:cubicBezTo>
                <a:lnTo>
                  <a:pt x="2525" y="3429"/>
                </a:lnTo>
                <a:lnTo>
                  <a:pt x="1596" y="712"/>
                </a:lnTo>
                <a:cubicBezTo>
                  <a:pt x="1578" y="659"/>
                  <a:pt x="1521" y="632"/>
                  <a:pt x="1469" y="649"/>
                </a:cubicBezTo>
                <a:cubicBezTo>
                  <a:pt x="1416" y="667"/>
                  <a:pt x="1389" y="724"/>
                  <a:pt x="1406" y="776"/>
                </a:cubicBezTo>
                <a:lnTo>
                  <a:pt x="2040" y="2627"/>
                </a:lnTo>
                <a:lnTo>
                  <a:pt x="1379" y="1130"/>
                </a:lnTo>
                <a:cubicBezTo>
                  <a:pt x="1357" y="1080"/>
                  <a:pt x="1298" y="1057"/>
                  <a:pt x="1247" y="1079"/>
                </a:cubicBezTo>
                <a:cubicBezTo>
                  <a:pt x="1197" y="1101"/>
                  <a:pt x="1174" y="1161"/>
                  <a:pt x="1196" y="1211"/>
                </a:cubicBezTo>
                <a:lnTo>
                  <a:pt x="2285" y="3678"/>
                </a:lnTo>
                <a:lnTo>
                  <a:pt x="838" y="1436"/>
                </a:lnTo>
                <a:cubicBezTo>
                  <a:pt x="808" y="1390"/>
                  <a:pt x="747" y="1377"/>
                  <a:pt x="700" y="1407"/>
                </a:cubicBezTo>
                <a:cubicBezTo>
                  <a:pt x="654" y="1437"/>
                  <a:pt x="640" y="1499"/>
                  <a:pt x="670" y="1545"/>
                </a:cubicBezTo>
                <a:lnTo>
                  <a:pt x="1966" y="3554"/>
                </a:lnTo>
                <a:lnTo>
                  <a:pt x="617" y="1959"/>
                </a:lnTo>
                <a:cubicBezTo>
                  <a:pt x="582" y="1917"/>
                  <a:pt x="519" y="1912"/>
                  <a:pt x="476" y="1948"/>
                </a:cubicBezTo>
                <a:cubicBezTo>
                  <a:pt x="434" y="1983"/>
                  <a:pt x="429" y="2046"/>
                  <a:pt x="465" y="2089"/>
                </a:cubicBezTo>
                <a:lnTo>
                  <a:pt x="2323" y="4285"/>
                </a:lnTo>
                <a:lnTo>
                  <a:pt x="171" y="2795"/>
                </a:lnTo>
                <a:cubicBezTo>
                  <a:pt x="126" y="2764"/>
                  <a:pt x="64" y="2775"/>
                  <a:pt x="32" y="2820"/>
                </a:cubicBezTo>
                <a:cubicBezTo>
                  <a:pt x="1" y="2866"/>
                  <a:pt x="12" y="2928"/>
                  <a:pt x="57" y="2960"/>
                </a:cubicBezTo>
                <a:lnTo>
                  <a:pt x="1359" y="3861"/>
                </a:lnTo>
                <a:lnTo>
                  <a:pt x="162" y="3216"/>
                </a:lnTo>
                <a:cubicBezTo>
                  <a:pt x="113" y="3190"/>
                  <a:pt x="52" y="3208"/>
                  <a:pt x="26" y="3257"/>
                </a:cubicBezTo>
                <a:cubicBezTo>
                  <a:pt x="0" y="3305"/>
                  <a:pt x="18" y="3366"/>
                  <a:pt x="67" y="3392"/>
                </a:cubicBezTo>
                <a:lnTo>
                  <a:pt x="2788" y="4857"/>
                </a:lnTo>
                <a:lnTo>
                  <a:pt x="2788" y="6077"/>
                </a:lnTo>
                <a:cubicBezTo>
                  <a:pt x="2788" y="6133"/>
                  <a:pt x="2832" y="6177"/>
                  <a:pt x="2888" y="6177"/>
                </a:cubicBezTo>
                <a:cubicBezTo>
                  <a:pt x="2943" y="6177"/>
                  <a:pt x="2988" y="6133"/>
                  <a:pt x="2988" y="6077"/>
                </a:cubicBezTo>
                <a:lnTo>
                  <a:pt x="2988" y="4857"/>
                </a:lnTo>
                <a:lnTo>
                  <a:pt x="5708" y="3392"/>
                </a:lnTo>
                <a:cubicBezTo>
                  <a:pt x="5757" y="3366"/>
                  <a:pt x="5775" y="3305"/>
                  <a:pt x="5749" y="3257"/>
                </a:cubicBezTo>
                <a:close/>
              </a:path>
            </a:pathLst>
          </a:custGeom>
          <a:solidFill>
            <a:srgbClr val="298B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leaves-on-a-branch-diagonal-shape_49899">
            <a:extLst>
              <a:ext uri="{FF2B5EF4-FFF2-40B4-BE49-F238E27FC236}">
                <a16:creationId xmlns:a16="http://schemas.microsoft.com/office/drawing/2014/main" xmlns="" id="{2677B51E-8FFA-4A04-9770-53BFB355BD8E}"/>
              </a:ext>
            </a:extLst>
          </p:cNvPr>
          <p:cNvSpPr/>
          <p:nvPr/>
        </p:nvSpPr>
        <p:spPr>
          <a:xfrm>
            <a:off x="8821673" y="829332"/>
            <a:ext cx="2278524" cy="211186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93" h="6120">
                <a:moveTo>
                  <a:pt x="568" y="5608"/>
                </a:moveTo>
                <a:cubicBezTo>
                  <a:pt x="886" y="5247"/>
                  <a:pt x="1247" y="4838"/>
                  <a:pt x="1316" y="4769"/>
                </a:cubicBezTo>
                <a:lnTo>
                  <a:pt x="1345" y="4740"/>
                </a:lnTo>
                <a:lnTo>
                  <a:pt x="1345" y="4781"/>
                </a:lnTo>
                <a:cubicBezTo>
                  <a:pt x="1345" y="4808"/>
                  <a:pt x="1344" y="4837"/>
                  <a:pt x="1342" y="4865"/>
                </a:cubicBezTo>
                <a:cubicBezTo>
                  <a:pt x="1340" y="4917"/>
                  <a:pt x="1338" y="4966"/>
                  <a:pt x="1344" y="4998"/>
                </a:cubicBezTo>
                <a:cubicBezTo>
                  <a:pt x="1406" y="5377"/>
                  <a:pt x="1773" y="5809"/>
                  <a:pt x="2163" y="5959"/>
                </a:cubicBezTo>
                <a:cubicBezTo>
                  <a:pt x="2326" y="6022"/>
                  <a:pt x="2432" y="6012"/>
                  <a:pt x="2479" y="5927"/>
                </a:cubicBezTo>
                <a:cubicBezTo>
                  <a:pt x="2573" y="5755"/>
                  <a:pt x="2414" y="5327"/>
                  <a:pt x="2305" y="5155"/>
                </a:cubicBezTo>
                <a:cubicBezTo>
                  <a:pt x="2234" y="5043"/>
                  <a:pt x="2043" y="4771"/>
                  <a:pt x="1793" y="4671"/>
                </a:cubicBezTo>
                <a:cubicBezTo>
                  <a:pt x="1763" y="4658"/>
                  <a:pt x="1721" y="4653"/>
                  <a:pt x="1662" y="4653"/>
                </a:cubicBezTo>
                <a:cubicBezTo>
                  <a:pt x="1625" y="4653"/>
                  <a:pt x="1584" y="4655"/>
                  <a:pt x="1544" y="4657"/>
                </a:cubicBezTo>
                <a:cubicBezTo>
                  <a:pt x="1519" y="4659"/>
                  <a:pt x="1493" y="4660"/>
                  <a:pt x="1469" y="4661"/>
                </a:cubicBezTo>
                <a:lnTo>
                  <a:pt x="1424" y="4663"/>
                </a:lnTo>
                <a:lnTo>
                  <a:pt x="1456" y="4632"/>
                </a:lnTo>
                <a:cubicBezTo>
                  <a:pt x="1652" y="4443"/>
                  <a:pt x="1862" y="4247"/>
                  <a:pt x="2082" y="4051"/>
                </a:cubicBezTo>
                <a:lnTo>
                  <a:pt x="2103" y="4032"/>
                </a:lnTo>
                <a:lnTo>
                  <a:pt x="2110" y="4060"/>
                </a:lnTo>
                <a:cubicBezTo>
                  <a:pt x="2120" y="4104"/>
                  <a:pt x="2124" y="4155"/>
                  <a:pt x="2127" y="4209"/>
                </a:cubicBezTo>
                <a:cubicBezTo>
                  <a:pt x="2133" y="4290"/>
                  <a:pt x="2138" y="4374"/>
                  <a:pt x="2169" y="4431"/>
                </a:cubicBezTo>
                <a:cubicBezTo>
                  <a:pt x="2378" y="4818"/>
                  <a:pt x="2653" y="5096"/>
                  <a:pt x="3060" y="5334"/>
                </a:cubicBezTo>
                <a:cubicBezTo>
                  <a:pt x="3128" y="5373"/>
                  <a:pt x="3257" y="5439"/>
                  <a:pt x="3365" y="5439"/>
                </a:cubicBezTo>
                <a:cubicBezTo>
                  <a:pt x="3476" y="5439"/>
                  <a:pt x="3530" y="5370"/>
                  <a:pt x="3531" y="5229"/>
                </a:cubicBezTo>
                <a:cubicBezTo>
                  <a:pt x="3533" y="5006"/>
                  <a:pt x="3411" y="4819"/>
                  <a:pt x="3293" y="4639"/>
                </a:cubicBezTo>
                <a:cubicBezTo>
                  <a:pt x="3280" y="4619"/>
                  <a:pt x="3267" y="4600"/>
                  <a:pt x="3255" y="4580"/>
                </a:cubicBezTo>
                <a:cubicBezTo>
                  <a:pt x="3109" y="4332"/>
                  <a:pt x="2879" y="4123"/>
                  <a:pt x="2622" y="4006"/>
                </a:cubicBezTo>
                <a:cubicBezTo>
                  <a:pt x="2569" y="3981"/>
                  <a:pt x="2510" y="3970"/>
                  <a:pt x="2438" y="3970"/>
                </a:cubicBezTo>
                <a:cubicBezTo>
                  <a:pt x="2399" y="3970"/>
                  <a:pt x="2359" y="3973"/>
                  <a:pt x="2321" y="3976"/>
                </a:cubicBezTo>
                <a:cubicBezTo>
                  <a:pt x="2284" y="3979"/>
                  <a:pt x="2245" y="3983"/>
                  <a:pt x="2208" y="3983"/>
                </a:cubicBezTo>
                <a:lnTo>
                  <a:pt x="2159" y="3982"/>
                </a:lnTo>
                <a:lnTo>
                  <a:pt x="2193" y="3953"/>
                </a:lnTo>
                <a:cubicBezTo>
                  <a:pt x="2373" y="3793"/>
                  <a:pt x="2559" y="3634"/>
                  <a:pt x="2730" y="3493"/>
                </a:cubicBezTo>
                <a:lnTo>
                  <a:pt x="2741" y="3484"/>
                </a:lnTo>
                <a:lnTo>
                  <a:pt x="2844" y="3562"/>
                </a:lnTo>
                <a:lnTo>
                  <a:pt x="2846" y="3567"/>
                </a:lnTo>
                <a:cubicBezTo>
                  <a:pt x="2851" y="3587"/>
                  <a:pt x="2855" y="3606"/>
                  <a:pt x="2859" y="3623"/>
                </a:cubicBezTo>
                <a:cubicBezTo>
                  <a:pt x="2864" y="3645"/>
                  <a:pt x="2869" y="3664"/>
                  <a:pt x="2873" y="3675"/>
                </a:cubicBezTo>
                <a:cubicBezTo>
                  <a:pt x="2916" y="3791"/>
                  <a:pt x="2995" y="3886"/>
                  <a:pt x="3085" y="3990"/>
                </a:cubicBezTo>
                <a:cubicBezTo>
                  <a:pt x="3262" y="4192"/>
                  <a:pt x="3473" y="4419"/>
                  <a:pt x="3732" y="4563"/>
                </a:cubicBezTo>
                <a:cubicBezTo>
                  <a:pt x="3807" y="4604"/>
                  <a:pt x="4067" y="4740"/>
                  <a:pt x="4257" y="4740"/>
                </a:cubicBezTo>
                <a:cubicBezTo>
                  <a:pt x="4351" y="4740"/>
                  <a:pt x="4410" y="4707"/>
                  <a:pt x="4437" y="4639"/>
                </a:cubicBezTo>
                <a:cubicBezTo>
                  <a:pt x="4500" y="4480"/>
                  <a:pt x="4325" y="4203"/>
                  <a:pt x="3943" y="3860"/>
                </a:cubicBezTo>
                <a:cubicBezTo>
                  <a:pt x="3770" y="3704"/>
                  <a:pt x="3554" y="3511"/>
                  <a:pt x="3329" y="3437"/>
                </a:cubicBezTo>
                <a:cubicBezTo>
                  <a:pt x="3310" y="3431"/>
                  <a:pt x="3277" y="3428"/>
                  <a:pt x="3229" y="3428"/>
                </a:cubicBezTo>
                <a:cubicBezTo>
                  <a:pt x="3168" y="3428"/>
                  <a:pt x="3093" y="3432"/>
                  <a:pt x="3019" y="3437"/>
                </a:cubicBezTo>
                <a:cubicBezTo>
                  <a:pt x="2990" y="3439"/>
                  <a:pt x="2961" y="3440"/>
                  <a:pt x="2934" y="3442"/>
                </a:cubicBezTo>
                <a:lnTo>
                  <a:pt x="2928" y="3442"/>
                </a:lnTo>
                <a:lnTo>
                  <a:pt x="2857" y="3389"/>
                </a:lnTo>
                <a:lnTo>
                  <a:pt x="2874" y="3376"/>
                </a:lnTo>
                <a:cubicBezTo>
                  <a:pt x="2926" y="3333"/>
                  <a:pt x="2973" y="3296"/>
                  <a:pt x="3012" y="3266"/>
                </a:cubicBezTo>
                <a:cubicBezTo>
                  <a:pt x="3060" y="3229"/>
                  <a:pt x="3158" y="3158"/>
                  <a:pt x="3283" y="3070"/>
                </a:cubicBezTo>
                <a:cubicBezTo>
                  <a:pt x="3344" y="3026"/>
                  <a:pt x="3412" y="2977"/>
                  <a:pt x="3484" y="2926"/>
                </a:cubicBezTo>
                <a:lnTo>
                  <a:pt x="3494" y="2918"/>
                </a:lnTo>
                <a:lnTo>
                  <a:pt x="3591" y="2993"/>
                </a:lnTo>
                <a:lnTo>
                  <a:pt x="3592" y="2997"/>
                </a:lnTo>
                <a:cubicBezTo>
                  <a:pt x="3607" y="3026"/>
                  <a:pt x="3619" y="3058"/>
                  <a:pt x="3631" y="3089"/>
                </a:cubicBezTo>
                <a:cubicBezTo>
                  <a:pt x="3649" y="3134"/>
                  <a:pt x="3665" y="3177"/>
                  <a:pt x="3685" y="3205"/>
                </a:cubicBezTo>
                <a:cubicBezTo>
                  <a:pt x="3740" y="3283"/>
                  <a:pt x="3810" y="3357"/>
                  <a:pt x="3898" y="3433"/>
                </a:cubicBezTo>
                <a:cubicBezTo>
                  <a:pt x="4324" y="3819"/>
                  <a:pt x="4685" y="4015"/>
                  <a:pt x="4972" y="4015"/>
                </a:cubicBezTo>
                <a:cubicBezTo>
                  <a:pt x="5046" y="4015"/>
                  <a:pt x="5115" y="4001"/>
                  <a:pt x="5178" y="3975"/>
                </a:cubicBezTo>
                <a:cubicBezTo>
                  <a:pt x="5229" y="3954"/>
                  <a:pt x="5256" y="3922"/>
                  <a:pt x="5259" y="3878"/>
                </a:cubicBezTo>
                <a:cubicBezTo>
                  <a:pt x="5275" y="3646"/>
                  <a:pt x="4650" y="3160"/>
                  <a:pt x="4501" y="3073"/>
                </a:cubicBezTo>
                <a:lnTo>
                  <a:pt x="4475" y="3057"/>
                </a:lnTo>
                <a:cubicBezTo>
                  <a:pt x="4302" y="2956"/>
                  <a:pt x="4123" y="2852"/>
                  <a:pt x="3924" y="2822"/>
                </a:cubicBezTo>
                <a:cubicBezTo>
                  <a:pt x="3882" y="2815"/>
                  <a:pt x="3794" y="2837"/>
                  <a:pt x="3709" y="2857"/>
                </a:cubicBezTo>
                <a:lnTo>
                  <a:pt x="3665" y="2867"/>
                </a:lnTo>
                <a:lnTo>
                  <a:pt x="3617" y="2830"/>
                </a:lnTo>
                <a:lnTo>
                  <a:pt x="3635" y="2817"/>
                </a:lnTo>
                <a:cubicBezTo>
                  <a:pt x="3875" y="2643"/>
                  <a:pt x="4073" y="2493"/>
                  <a:pt x="4242" y="2359"/>
                </a:cubicBezTo>
                <a:lnTo>
                  <a:pt x="4252" y="2351"/>
                </a:lnTo>
                <a:lnTo>
                  <a:pt x="4268" y="2362"/>
                </a:lnTo>
                <a:cubicBezTo>
                  <a:pt x="4302" y="2397"/>
                  <a:pt x="4328" y="2448"/>
                  <a:pt x="4355" y="2502"/>
                </a:cubicBezTo>
                <a:cubicBezTo>
                  <a:pt x="4378" y="2546"/>
                  <a:pt x="4402" y="2593"/>
                  <a:pt x="4430" y="2628"/>
                </a:cubicBezTo>
                <a:cubicBezTo>
                  <a:pt x="4567" y="2800"/>
                  <a:pt x="4766" y="2948"/>
                  <a:pt x="5040" y="3082"/>
                </a:cubicBezTo>
                <a:cubicBezTo>
                  <a:pt x="5249" y="3185"/>
                  <a:pt x="5494" y="3291"/>
                  <a:pt x="5726" y="3291"/>
                </a:cubicBezTo>
                <a:cubicBezTo>
                  <a:pt x="5791" y="3291"/>
                  <a:pt x="5852" y="3282"/>
                  <a:pt x="5909" y="3266"/>
                </a:cubicBezTo>
                <a:cubicBezTo>
                  <a:pt x="5952" y="3251"/>
                  <a:pt x="5977" y="3228"/>
                  <a:pt x="5983" y="3196"/>
                </a:cubicBezTo>
                <a:cubicBezTo>
                  <a:pt x="6000" y="3111"/>
                  <a:pt x="5894" y="2965"/>
                  <a:pt x="5668" y="2763"/>
                </a:cubicBezTo>
                <a:lnTo>
                  <a:pt x="5655" y="2751"/>
                </a:lnTo>
                <a:cubicBezTo>
                  <a:pt x="5390" y="2513"/>
                  <a:pt x="5157" y="2375"/>
                  <a:pt x="4922" y="2319"/>
                </a:cubicBezTo>
                <a:cubicBezTo>
                  <a:pt x="4788" y="2286"/>
                  <a:pt x="4670" y="2270"/>
                  <a:pt x="4562" y="2270"/>
                </a:cubicBezTo>
                <a:lnTo>
                  <a:pt x="4545" y="2270"/>
                </a:lnTo>
                <a:cubicBezTo>
                  <a:pt x="4514" y="2271"/>
                  <a:pt x="4476" y="2281"/>
                  <a:pt x="4439" y="2292"/>
                </a:cubicBezTo>
                <a:lnTo>
                  <a:pt x="4431" y="2294"/>
                </a:lnTo>
                <a:lnTo>
                  <a:pt x="4373" y="2256"/>
                </a:lnTo>
                <a:lnTo>
                  <a:pt x="4389" y="2240"/>
                </a:lnTo>
                <a:cubicBezTo>
                  <a:pt x="4555" y="2103"/>
                  <a:pt x="4720" y="1953"/>
                  <a:pt x="4877" y="1795"/>
                </a:cubicBezTo>
                <a:lnTo>
                  <a:pt x="4888" y="1784"/>
                </a:lnTo>
                <a:lnTo>
                  <a:pt x="4900" y="1794"/>
                </a:lnTo>
                <a:cubicBezTo>
                  <a:pt x="4949" y="1834"/>
                  <a:pt x="5004" y="1895"/>
                  <a:pt x="5057" y="1954"/>
                </a:cubicBezTo>
                <a:cubicBezTo>
                  <a:pt x="5123" y="2027"/>
                  <a:pt x="5191" y="2103"/>
                  <a:pt x="5243" y="2132"/>
                </a:cubicBezTo>
                <a:cubicBezTo>
                  <a:pt x="5698" y="2393"/>
                  <a:pt x="5957" y="2448"/>
                  <a:pt x="6094" y="2448"/>
                </a:cubicBezTo>
                <a:cubicBezTo>
                  <a:pt x="6209" y="2448"/>
                  <a:pt x="6290" y="2410"/>
                  <a:pt x="6335" y="2335"/>
                </a:cubicBezTo>
                <a:cubicBezTo>
                  <a:pt x="6357" y="2042"/>
                  <a:pt x="5749" y="1808"/>
                  <a:pt x="5520" y="1720"/>
                </a:cubicBezTo>
                <a:lnTo>
                  <a:pt x="5493" y="1709"/>
                </a:lnTo>
                <a:cubicBezTo>
                  <a:pt x="5332" y="1648"/>
                  <a:pt x="5194" y="1626"/>
                  <a:pt x="5066" y="1644"/>
                </a:cubicBezTo>
                <a:lnTo>
                  <a:pt x="5019" y="1650"/>
                </a:lnTo>
                <a:lnTo>
                  <a:pt x="5052" y="1615"/>
                </a:lnTo>
                <a:cubicBezTo>
                  <a:pt x="5114" y="1549"/>
                  <a:pt x="5175" y="1481"/>
                  <a:pt x="5234" y="1414"/>
                </a:cubicBezTo>
                <a:lnTo>
                  <a:pt x="5241" y="1406"/>
                </a:lnTo>
                <a:lnTo>
                  <a:pt x="5252" y="1409"/>
                </a:lnTo>
                <a:cubicBezTo>
                  <a:pt x="5281" y="1417"/>
                  <a:pt x="5310" y="1425"/>
                  <a:pt x="5339" y="1434"/>
                </a:cubicBezTo>
                <a:cubicBezTo>
                  <a:pt x="5426" y="1461"/>
                  <a:pt x="5517" y="1488"/>
                  <a:pt x="5615" y="1495"/>
                </a:cubicBezTo>
                <a:cubicBezTo>
                  <a:pt x="5856" y="1512"/>
                  <a:pt x="6124" y="1406"/>
                  <a:pt x="6304" y="1228"/>
                </a:cubicBezTo>
                <a:cubicBezTo>
                  <a:pt x="6312" y="1220"/>
                  <a:pt x="6321" y="1212"/>
                  <a:pt x="6331" y="1202"/>
                </a:cubicBezTo>
                <a:cubicBezTo>
                  <a:pt x="6416" y="1120"/>
                  <a:pt x="6593" y="950"/>
                  <a:pt x="6590" y="828"/>
                </a:cubicBezTo>
                <a:cubicBezTo>
                  <a:pt x="6589" y="798"/>
                  <a:pt x="6576" y="773"/>
                  <a:pt x="6552" y="752"/>
                </a:cubicBezTo>
                <a:cubicBezTo>
                  <a:pt x="6477" y="688"/>
                  <a:pt x="6353" y="674"/>
                  <a:pt x="6263" y="674"/>
                </a:cubicBezTo>
                <a:cubicBezTo>
                  <a:pt x="6219" y="674"/>
                  <a:pt x="6173" y="677"/>
                  <a:pt x="6127" y="683"/>
                </a:cubicBezTo>
                <a:cubicBezTo>
                  <a:pt x="5962" y="705"/>
                  <a:pt x="5777" y="766"/>
                  <a:pt x="5607" y="857"/>
                </a:cubicBezTo>
                <a:cubicBezTo>
                  <a:pt x="5367" y="985"/>
                  <a:pt x="5182" y="1200"/>
                  <a:pt x="5004" y="1408"/>
                </a:cubicBezTo>
                <a:cubicBezTo>
                  <a:pt x="4942" y="1480"/>
                  <a:pt x="4878" y="1554"/>
                  <a:pt x="4813" y="1624"/>
                </a:cubicBezTo>
                <a:lnTo>
                  <a:pt x="4787" y="1652"/>
                </a:lnTo>
                <a:lnTo>
                  <a:pt x="4780" y="1555"/>
                </a:lnTo>
                <a:lnTo>
                  <a:pt x="4783" y="1551"/>
                </a:lnTo>
                <a:cubicBezTo>
                  <a:pt x="4798" y="1526"/>
                  <a:pt x="4816" y="1498"/>
                  <a:pt x="4834" y="1470"/>
                </a:cubicBezTo>
                <a:cubicBezTo>
                  <a:pt x="4895" y="1374"/>
                  <a:pt x="4971" y="1254"/>
                  <a:pt x="4981" y="1209"/>
                </a:cubicBezTo>
                <a:cubicBezTo>
                  <a:pt x="4985" y="1175"/>
                  <a:pt x="4990" y="1140"/>
                  <a:pt x="4994" y="1104"/>
                </a:cubicBezTo>
                <a:cubicBezTo>
                  <a:pt x="5015" y="942"/>
                  <a:pt x="5037" y="774"/>
                  <a:pt x="5032" y="609"/>
                </a:cubicBezTo>
                <a:cubicBezTo>
                  <a:pt x="5026" y="418"/>
                  <a:pt x="4880" y="0"/>
                  <a:pt x="4738" y="0"/>
                </a:cubicBezTo>
                <a:cubicBezTo>
                  <a:pt x="4683" y="0"/>
                  <a:pt x="4628" y="63"/>
                  <a:pt x="4578" y="182"/>
                </a:cubicBezTo>
                <a:cubicBezTo>
                  <a:pt x="4428" y="542"/>
                  <a:pt x="4420" y="1020"/>
                  <a:pt x="4560" y="1345"/>
                </a:cubicBezTo>
                <a:cubicBezTo>
                  <a:pt x="4582" y="1396"/>
                  <a:pt x="4605" y="1437"/>
                  <a:pt x="4626" y="1472"/>
                </a:cubicBezTo>
                <a:lnTo>
                  <a:pt x="4628" y="1476"/>
                </a:lnTo>
                <a:lnTo>
                  <a:pt x="4648" y="1769"/>
                </a:lnTo>
                <a:cubicBezTo>
                  <a:pt x="4650" y="1797"/>
                  <a:pt x="4613" y="1834"/>
                  <a:pt x="4545" y="1892"/>
                </a:cubicBezTo>
                <a:cubicBezTo>
                  <a:pt x="4537" y="1899"/>
                  <a:pt x="4530" y="1905"/>
                  <a:pt x="4527" y="1909"/>
                </a:cubicBezTo>
                <a:cubicBezTo>
                  <a:pt x="4429" y="2002"/>
                  <a:pt x="4334" y="2085"/>
                  <a:pt x="4238" y="2163"/>
                </a:cubicBezTo>
                <a:lnTo>
                  <a:pt x="4215" y="2182"/>
                </a:lnTo>
                <a:lnTo>
                  <a:pt x="4197" y="2064"/>
                </a:lnTo>
                <a:lnTo>
                  <a:pt x="4203" y="2058"/>
                </a:lnTo>
                <a:cubicBezTo>
                  <a:pt x="4216" y="2043"/>
                  <a:pt x="4231" y="2029"/>
                  <a:pt x="4245" y="2015"/>
                </a:cubicBezTo>
                <a:cubicBezTo>
                  <a:pt x="4275" y="1985"/>
                  <a:pt x="4303" y="1957"/>
                  <a:pt x="4315" y="1935"/>
                </a:cubicBezTo>
                <a:cubicBezTo>
                  <a:pt x="4361" y="1827"/>
                  <a:pt x="4387" y="1697"/>
                  <a:pt x="4393" y="1540"/>
                </a:cubicBezTo>
                <a:cubicBezTo>
                  <a:pt x="4404" y="1270"/>
                  <a:pt x="4371" y="1001"/>
                  <a:pt x="4298" y="761"/>
                </a:cubicBezTo>
                <a:lnTo>
                  <a:pt x="4291" y="739"/>
                </a:lnTo>
                <a:cubicBezTo>
                  <a:pt x="4252" y="610"/>
                  <a:pt x="4149" y="266"/>
                  <a:pt x="3984" y="266"/>
                </a:cubicBezTo>
                <a:cubicBezTo>
                  <a:pt x="3962" y="266"/>
                  <a:pt x="3940" y="271"/>
                  <a:pt x="3918" y="283"/>
                </a:cubicBezTo>
                <a:cubicBezTo>
                  <a:pt x="3768" y="427"/>
                  <a:pt x="3749" y="630"/>
                  <a:pt x="3742" y="826"/>
                </a:cubicBezTo>
                <a:cubicBezTo>
                  <a:pt x="3733" y="1122"/>
                  <a:pt x="3739" y="1466"/>
                  <a:pt x="3860" y="1774"/>
                </a:cubicBezTo>
                <a:cubicBezTo>
                  <a:pt x="3882" y="1831"/>
                  <a:pt x="3928" y="1890"/>
                  <a:pt x="3977" y="1952"/>
                </a:cubicBezTo>
                <a:cubicBezTo>
                  <a:pt x="4000" y="1982"/>
                  <a:pt x="4024" y="2012"/>
                  <a:pt x="4045" y="2042"/>
                </a:cubicBezTo>
                <a:lnTo>
                  <a:pt x="4048" y="2046"/>
                </a:lnTo>
                <a:lnTo>
                  <a:pt x="4084" y="2286"/>
                </a:lnTo>
                <a:lnTo>
                  <a:pt x="4076" y="2293"/>
                </a:lnTo>
                <a:cubicBezTo>
                  <a:pt x="3908" y="2424"/>
                  <a:pt x="3713" y="2569"/>
                  <a:pt x="3480" y="2737"/>
                </a:cubicBezTo>
                <a:lnTo>
                  <a:pt x="3454" y="2756"/>
                </a:lnTo>
                <a:lnTo>
                  <a:pt x="3452" y="2655"/>
                </a:lnTo>
                <a:lnTo>
                  <a:pt x="3456" y="2650"/>
                </a:lnTo>
                <a:cubicBezTo>
                  <a:pt x="3473" y="2632"/>
                  <a:pt x="3491" y="2614"/>
                  <a:pt x="3510" y="2596"/>
                </a:cubicBezTo>
                <a:cubicBezTo>
                  <a:pt x="3558" y="2547"/>
                  <a:pt x="3609" y="2497"/>
                  <a:pt x="3625" y="2451"/>
                </a:cubicBezTo>
                <a:cubicBezTo>
                  <a:pt x="3664" y="2341"/>
                  <a:pt x="3686" y="2217"/>
                  <a:pt x="3691" y="2071"/>
                </a:cubicBezTo>
                <a:cubicBezTo>
                  <a:pt x="3701" y="1798"/>
                  <a:pt x="3668" y="1541"/>
                  <a:pt x="3594" y="1326"/>
                </a:cubicBezTo>
                <a:cubicBezTo>
                  <a:pt x="3544" y="1182"/>
                  <a:pt x="3391" y="926"/>
                  <a:pt x="3261" y="926"/>
                </a:cubicBezTo>
                <a:cubicBezTo>
                  <a:pt x="3213" y="926"/>
                  <a:pt x="3170" y="963"/>
                  <a:pt x="3134" y="1037"/>
                </a:cubicBezTo>
                <a:cubicBezTo>
                  <a:pt x="3043" y="1227"/>
                  <a:pt x="3040" y="1445"/>
                  <a:pt x="3037" y="1656"/>
                </a:cubicBezTo>
                <a:cubicBezTo>
                  <a:pt x="3036" y="1695"/>
                  <a:pt x="3036" y="1733"/>
                  <a:pt x="3035" y="1771"/>
                </a:cubicBezTo>
                <a:cubicBezTo>
                  <a:pt x="3020" y="2022"/>
                  <a:pt x="3100" y="2467"/>
                  <a:pt x="3289" y="2652"/>
                </a:cubicBezTo>
                <a:cubicBezTo>
                  <a:pt x="3292" y="2654"/>
                  <a:pt x="3295" y="2657"/>
                  <a:pt x="3297" y="2660"/>
                </a:cubicBezTo>
                <a:lnTo>
                  <a:pt x="3305" y="2668"/>
                </a:lnTo>
                <a:lnTo>
                  <a:pt x="3311" y="2859"/>
                </a:lnTo>
                <a:lnTo>
                  <a:pt x="3193" y="2944"/>
                </a:lnTo>
                <a:cubicBezTo>
                  <a:pt x="3066" y="3034"/>
                  <a:pt x="2967" y="3105"/>
                  <a:pt x="2917" y="3144"/>
                </a:cubicBezTo>
                <a:cubicBezTo>
                  <a:pt x="2911" y="3148"/>
                  <a:pt x="2826" y="3216"/>
                  <a:pt x="2689" y="3329"/>
                </a:cubicBezTo>
                <a:lnTo>
                  <a:pt x="2662" y="3351"/>
                </a:lnTo>
                <a:lnTo>
                  <a:pt x="2660" y="3285"/>
                </a:lnTo>
                <a:lnTo>
                  <a:pt x="2665" y="3280"/>
                </a:lnTo>
                <a:cubicBezTo>
                  <a:pt x="2693" y="3253"/>
                  <a:pt x="2727" y="3227"/>
                  <a:pt x="2762" y="3199"/>
                </a:cubicBezTo>
                <a:cubicBezTo>
                  <a:pt x="2832" y="3145"/>
                  <a:pt x="2904" y="3090"/>
                  <a:pt x="2923" y="3029"/>
                </a:cubicBezTo>
                <a:cubicBezTo>
                  <a:pt x="2984" y="2832"/>
                  <a:pt x="2986" y="2586"/>
                  <a:pt x="2979" y="2348"/>
                </a:cubicBezTo>
                <a:cubicBezTo>
                  <a:pt x="2972" y="2131"/>
                  <a:pt x="2833" y="1593"/>
                  <a:pt x="2648" y="1593"/>
                </a:cubicBezTo>
                <a:cubicBezTo>
                  <a:pt x="2588" y="1593"/>
                  <a:pt x="2524" y="1649"/>
                  <a:pt x="2459" y="1759"/>
                </a:cubicBezTo>
                <a:cubicBezTo>
                  <a:pt x="2455" y="1765"/>
                  <a:pt x="2096" y="2406"/>
                  <a:pt x="2419" y="3050"/>
                </a:cubicBezTo>
                <a:cubicBezTo>
                  <a:pt x="2430" y="3072"/>
                  <a:pt x="2440" y="3092"/>
                  <a:pt x="2449" y="3111"/>
                </a:cubicBezTo>
                <a:cubicBezTo>
                  <a:pt x="2471" y="3156"/>
                  <a:pt x="2490" y="3194"/>
                  <a:pt x="2509" y="3226"/>
                </a:cubicBezTo>
                <a:lnTo>
                  <a:pt x="2512" y="3230"/>
                </a:lnTo>
                <a:lnTo>
                  <a:pt x="2519" y="3471"/>
                </a:lnTo>
                <a:lnTo>
                  <a:pt x="2513" y="3476"/>
                </a:lnTo>
                <a:cubicBezTo>
                  <a:pt x="2382" y="3586"/>
                  <a:pt x="2251" y="3699"/>
                  <a:pt x="2123" y="3811"/>
                </a:cubicBezTo>
                <a:cubicBezTo>
                  <a:pt x="2071" y="3847"/>
                  <a:pt x="2022" y="3879"/>
                  <a:pt x="1974" y="3909"/>
                </a:cubicBezTo>
                <a:lnTo>
                  <a:pt x="1945" y="3927"/>
                </a:lnTo>
                <a:lnTo>
                  <a:pt x="1948" y="3893"/>
                </a:lnTo>
                <a:cubicBezTo>
                  <a:pt x="1952" y="3860"/>
                  <a:pt x="1955" y="3827"/>
                  <a:pt x="1957" y="3794"/>
                </a:cubicBezTo>
                <a:lnTo>
                  <a:pt x="1957" y="3788"/>
                </a:lnTo>
                <a:lnTo>
                  <a:pt x="1962" y="3783"/>
                </a:lnTo>
                <a:cubicBezTo>
                  <a:pt x="1984" y="3761"/>
                  <a:pt x="2013" y="3738"/>
                  <a:pt x="2043" y="3713"/>
                </a:cubicBezTo>
                <a:cubicBezTo>
                  <a:pt x="2154" y="3621"/>
                  <a:pt x="2291" y="3506"/>
                  <a:pt x="2285" y="3372"/>
                </a:cubicBezTo>
                <a:cubicBezTo>
                  <a:pt x="2272" y="3123"/>
                  <a:pt x="2253" y="2858"/>
                  <a:pt x="2194" y="2607"/>
                </a:cubicBezTo>
                <a:cubicBezTo>
                  <a:pt x="2164" y="2481"/>
                  <a:pt x="2128" y="2351"/>
                  <a:pt x="2048" y="2263"/>
                </a:cubicBezTo>
                <a:cubicBezTo>
                  <a:pt x="1992" y="2203"/>
                  <a:pt x="1949" y="2160"/>
                  <a:pt x="1900" y="2160"/>
                </a:cubicBezTo>
                <a:cubicBezTo>
                  <a:pt x="1856" y="2160"/>
                  <a:pt x="1805" y="2194"/>
                  <a:pt x="1740" y="2267"/>
                </a:cubicBezTo>
                <a:cubicBezTo>
                  <a:pt x="1683" y="2331"/>
                  <a:pt x="1635" y="2418"/>
                  <a:pt x="1612" y="2476"/>
                </a:cubicBezTo>
                <a:cubicBezTo>
                  <a:pt x="1521" y="2712"/>
                  <a:pt x="1531" y="3137"/>
                  <a:pt x="1550" y="3306"/>
                </a:cubicBezTo>
                <a:cubicBezTo>
                  <a:pt x="1569" y="3475"/>
                  <a:pt x="1611" y="3599"/>
                  <a:pt x="1683" y="3696"/>
                </a:cubicBezTo>
                <a:cubicBezTo>
                  <a:pt x="1710" y="3732"/>
                  <a:pt x="1739" y="3752"/>
                  <a:pt x="1766" y="3771"/>
                </a:cubicBezTo>
                <a:cubicBezTo>
                  <a:pt x="1779" y="3780"/>
                  <a:pt x="1791" y="3789"/>
                  <a:pt x="1803" y="3799"/>
                </a:cubicBezTo>
                <a:lnTo>
                  <a:pt x="1809" y="3804"/>
                </a:lnTo>
                <a:lnTo>
                  <a:pt x="1808" y="3813"/>
                </a:lnTo>
                <a:cubicBezTo>
                  <a:pt x="1802" y="3910"/>
                  <a:pt x="1789" y="4001"/>
                  <a:pt x="1770" y="4091"/>
                </a:cubicBezTo>
                <a:lnTo>
                  <a:pt x="1770" y="4095"/>
                </a:lnTo>
                <a:lnTo>
                  <a:pt x="1766" y="4099"/>
                </a:lnTo>
                <a:cubicBezTo>
                  <a:pt x="1697" y="4174"/>
                  <a:pt x="1598" y="4250"/>
                  <a:pt x="1520" y="4311"/>
                </a:cubicBezTo>
                <a:cubicBezTo>
                  <a:pt x="1475" y="4346"/>
                  <a:pt x="1437" y="4376"/>
                  <a:pt x="1412" y="4398"/>
                </a:cubicBezTo>
                <a:lnTo>
                  <a:pt x="1356" y="4450"/>
                </a:lnTo>
                <a:lnTo>
                  <a:pt x="1385" y="4379"/>
                </a:lnTo>
                <a:cubicBezTo>
                  <a:pt x="1488" y="4124"/>
                  <a:pt x="1526" y="3567"/>
                  <a:pt x="1355" y="3241"/>
                </a:cubicBezTo>
                <a:cubicBezTo>
                  <a:pt x="1283" y="3106"/>
                  <a:pt x="1183" y="3023"/>
                  <a:pt x="1057" y="2994"/>
                </a:cubicBezTo>
                <a:cubicBezTo>
                  <a:pt x="972" y="2975"/>
                  <a:pt x="903" y="3002"/>
                  <a:pt x="849" y="3073"/>
                </a:cubicBezTo>
                <a:cubicBezTo>
                  <a:pt x="667" y="3318"/>
                  <a:pt x="724" y="3980"/>
                  <a:pt x="776" y="4154"/>
                </a:cubicBezTo>
                <a:cubicBezTo>
                  <a:pt x="804" y="4251"/>
                  <a:pt x="883" y="4327"/>
                  <a:pt x="959" y="4400"/>
                </a:cubicBezTo>
                <a:cubicBezTo>
                  <a:pt x="1041" y="4479"/>
                  <a:pt x="1119" y="4553"/>
                  <a:pt x="1120" y="4645"/>
                </a:cubicBezTo>
                <a:cubicBezTo>
                  <a:pt x="1121" y="4692"/>
                  <a:pt x="1090" y="4757"/>
                  <a:pt x="1025" y="4842"/>
                </a:cubicBezTo>
                <a:cubicBezTo>
                  <a:pt x="993" y="4875"/>
                  <a:pt x="699" y="5213"/>
                  <a:pt x="439" y="5512"/>
                </a:cubicBezTo>
                <a:cubicBezTo>
                  <a:pt x="241" y="5740"/>
                  <a:pt x="52" y="5957"/>
                  <a:pt x="0" y="6015"/>
                </a:cubicBezTo>
                <a:lnTo>
                  <a:pt x="115" y="6120"/>
                </a:lnTo>
                <a:cubicBezTo>
                  <a:pt x="176" y="6053"/>
                  <a:pt x="358" y="5846"/>
                  <a:pt x="568" y="5608"/>
                </a:cubicBezTo>
                <a:close/>
              </a:path>
            </a:pathLst>
          </a:custGeom>
          <a:solidFill>
            <a:srgbClr val="02203B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lover_93711">
            <a:extLst>
              <a:ext uri="{FF2B5EF4-FFF2-40B4-BE49-F238E27FC236}">
                <a16:creationId xmlns:a16="http://schemas.microsoft.com/office/drawing/2014/main" xmlns="" id="{1CB82338-CE97-438E-BB04-5FA00DD0C7CF}"/>
              </a:ext>
            </a:extLst>
          </p:cNvPr>
          <p:cNvSpPr/>
          <p:nvPr/>
        </p:nvSpPr>
        <p:spPr>
          <a:xfrm>
            <a:off x="9987053" y="832381"/>
            <a:ext cx="2278524" cy="341792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238F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pine_112850">
            <a:extLst>
              <a:ext uri="{FF2B5EF4-FFF2-40B4-BE49-F238E27FC236}">
                <a16:creationId xmlns:a16="http://schemas.microsoft.com/office/drawing/2014/main" xmlns="" id="{410C5F54-64F9-40C8-9BC1-DCD62169107B}"/>
              </a:ext>
            </a:extLst>
          </p:cNvPr>
          <p:cNvSpPr/>
          <p:nvPr/>
        </p:nvSpPr>
        <p:spPr>
          <a:xfrm rot="19661072">
            <a:off x="4899605" y="4040809"/>
            <a:ext cx="2133502" cy="227852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75" h="6177">
                <a:moveTo>
                  <a:pt x="5749" y="3257"/>
                </a:moveTo>
                <a:cubicBezTo>
                  <a:pt x="5723" y="3208"/>
                  <a:pt x="5662" y="3190"/>
                  <a:pt x="5614" y="3216"/>
                </a:cubicBezTo>
                <a:lnTo>
                  <a:pt x="4416" y="3861"/>
                </a:lnTo>
                <a:lnTo>
                  <a:pt x="5718" y="2960"/>
                </a:lnTo>
                <a:cubicBezTo>
                  <a:pt x="5763" y="2928"/>
                  <a:pt x="5775" y="2866"/>
                  <a:pt x="5743" y="2820"/>
                </a:cubicBezTo>
                <a:cubicBezTo>
                  <a:pt x="5712" y="2775"/>
                  <a:pt x="5649" y="2764"/>
                  <a:pt x="5604" y="2795"/>
                </a:cubicBezTo>
                <a:lnTo>
                  <a:pt x="3452" y="4285"/>
                </a:lnTo>
                <a:lnTo>
                  <a:pt x="5311" y="2089"/>
                </a:lnTo>
                <a:cubicBezTo>
                  <a:pt x="5346" y="2046"/>
                  <a:pt x="5341" y="1983"/>
                  <a:pt x="5299" y="1948"/>
                </a:cubicBezTo>
                <a:cubicBezTo>
                  <a:pt x="5257" y="1912"/>
                  <a:pt x="5194" y="1917"/>
                  <a:pt x="5158" y="1959"/>
                </a:cubicBezTo>
                <a:lnTo>
                  <a:pt x="3809" y="3554"/>
                </a:lnTo>
                <a:lnTo>
                  <a:pt x="5105" y="1545"/>
                </a:lnTo>
                <a:cubicBezTo>
                  <a:pt x="5135" y="1499"/>
                  <a:pt x="5122" y="1437"/>
                  <a:pt x="5075" y="1407"/>
                </a:cubicBezTo>
                <a:cubicBezTo>
                  <a:pt x="5029" y="1377"/>
                  <a:pt x="4967" y="1390"/>
                  <a:pt x="4937" y="1436"/>
                </a:cubicBezTo>
                <a:lnTo>
                  <a:pt x="3491" y="3678"/>
                </a:lnTo>
                <a:lnTo>
                  <a:pt x="4579" y="1211"/>
                </a:lnTo>
                <a:cubicBezTo>
                  <a:pt x="4601" y="1161"/>
                  <a:pt x="4579" y="1101"/>
                  <a:pt x="4528" y="1079"/>
                </a:cubicBezTo>
                <a:cubicBezTo>
                  <a:pt x="4478" y="1057"/>
                  <a:pt x="4418" y="1080"/>
                  <a:pt x="4396" y="1130"/>
                </a:cubicBezTo>
                <a:lnTo>
                  <a:pt x="3736" y="2627"/>
                </a:lnTo>
                <a:lnTo>
                  <a:pt x="4369" y="776"/>
                </a:lnTo>
                <a:cubicBezTo>
                  <a:pt x="4387" y="724"/>
                  <a:pt x="4359" y="667"/>
                  <a:pt x="4307" y="649"/>
                </a:cubicBezTo>
                <a:cubicBezTo>
                  <a:pt x="4254" y="631"/>
                  <a:pt x="4198" y="659"/>
                  <a:pt x="4180" y="712"/>
                </a:cubicBezTo>
                <a:lnTo>
                  <a:pt x="3250" y="3429"/>
                </a:lnTo>
                <a:lnTo>
                  <a:pt x="3839" y="336"/>
                </a:lnTo>
                <a:cubicBezTo>
                  <a:pt x="3850" y="282"/>
                  <a:pt x="3814" y="229"/>
                  <a:pt x="3760" y="219"/>
                </a:cubicBezTo>
                <a:cubicBezTo>
                  <a:pt x="3705" y="209"/>
                  <a:pt x="3653" y="244"/>
                  <a:pt x="3643" y="299"/>
                </a:cubicBezTo>
                <a:lnTo>
                  <a:pt x="3101" y="3145"/>
                </a:lnTo>
                <a:lnTo>
                  <a:pt x="3307" y="111"/>
                </a:lnTo>
                <a:cubicBezTo>
                  <a:pt x="3311" y="56"/>
                  <a:pt x="3270" y="8"/>
                  <a:pt x="3215" y="4"/>
                </a:cubicBezTo>
                <a:cubicBezTo>
                  <a:pt x="3159" y="0"/>
                  <a:pt x="3112" y="42"/>
                  <a:pt x="3108" y="97"/>
                </a:cubicBezTo>
                <a:lnTo>
                  <a:pt x="2888" y="3327"/>
                </a:lnTo>
                <a:lnTo>
                  <a:pt x="2667" y="97"/>
                </a:lnTo>
                <a:cubicBezTo>
                  <a:pt x="2664" y="42"/>
                  <a:pt x="2616" y="0"/>
                  <a:pt x="2561" y="4"/>
                </a:cubicBezTo>
                <a:cubicBezTo>
                  <a:pt x="2506" y="8"/>
                  <a:pt x="2464" y="56"/>
                  <a:pt x="2468" y="111"/>
                </a:cubicBezTo>
                <a:lnTo>
                  <a:pt x="2675" y="3145"/>
                </a:lnTo>
                <a:lnTo>
                  <a:pt x="2133" y="299"/>
                </a:lnTo>
                <a:cubicBezTo>
                  <a:pt x="2122" y="244"/>
                  <a:pt x="2070" y="209"/>
                  <a:pt x="2016" y="219"/>
                </a:cubicBezTo>
                <a:cubicBezTo>
                  <a:pt x="1961" y="229"/>
                  <a:pt x="1926" y="282"/>
                  <a:pt x="1936" y="336"/>
                </a:cubicBezTo>
                <a:lnTo>
                  <a:pt x="2525" y="3429"/>
                </a:lnTo>
                <a:lnTo>
                  <a:pt x="1596" y="712"/>
                </a:lnTo>
                <a:cubicBezTo>
                  <a:pt x="1578" y="659"/>
                  <a:pt x="1521" y="632"/>
                  <a:pt x="1469" y="649"/>
                </a:cubicBezTo>
                <a:cubicBezTo>
                  <a:pt x="1416" y="667"/>
                  <a:pt x="1389" y="724"/>
                  <a:pt x="1406" y="776"/>
                </a:cubicBezTo>
                <a:lnTo>
                  <a:pt x="2040" y="2627"/>
                </a:lnTo>
                <a:lnTo>
                  <a:pt x="1379" y="1130"/>
                </a:lnTo>
                <a:cubicBezTo>
                  <a:pt x="1357" y="1080"/>
                  <a:pt x="1298" y="1057"/>
                  <a:pt x="1247" y="1079"/>
                </a:cubicBezTo>
                <a:cubicBezTo>
                  <a:pt x="1197" y="1101"/>
                  <a:pt x="1174" y="1161"/>
                  <a:pt x="1196" y="1211"/>
                </a:cubicBezTo>
                <a:lnTo>
                  <a:pt x="2285" y="3678"/>
                </a:lnTo>
                <a:lnTo>
                  <a:pt x="838" y="1436"/>
                </a:lnTo>
                <a:cubicBezTo>
                  <a:pt x="808" y="1390"/>
                  <a:pt x="747" y="1377"/>
                  <a:pt x="700" y="1407"/>
                </a:cubicBezTo>
                <a:cubicBezTo>
                  <a:pt x="654" y="1437"/>
                  <a:pt x="640" y="1499"/>
                  <a:pt x="670" y="1545"/>
                </a:cubicBezTo>
                <a:lnTo>
                  <a:pt x="1966" y="3554"/>
                </a:lnTo>
                <a:lnTo>
                  <a:pt x="617" y="1959"/>
                </a:lnTo>
                <a:cubicBezTo>
                  <a:pt x="582" y="1917"/>
                  <a:pt x="519" y="1912"/>
                  <a:pt x="476" y="1948"/>
                </a:cubicBezTo>
                <a:cubicBezTo>
                  <a:pt x="434" y="1983"/>
                  <a:pt x="429" y="2046"/>
                  <a:pt x="465" y="2089"/>
                </a:cubicBezTo>
                <a:lnTo>
                  <a:pt x="2323" y="4285"/>
                </a:lnTo>
                <a:lnTo>
                  <a:pt x="171" y="2795"/>
                </a:lnTo>
                <a:cubicBezTo>
                  <a:pt x="126" y="2764"/>
                  <a:pt x="64" y="2775"/>
                  <a:pt x="32" y="2820"/>
                </a:cubicBezTo>
                <a:cubicBezTo>
                  <a:pt x="1" y="2866"/>
                  <a:pt x="12" y="2928"/>
                  <a:pt x="57" y="2960"/>
                </a:cubicBezTo>
                <a:lnTo>
                  <a:pt x="1359" y="3861"/>
                </a:lnTo>
                <a:lnTo>
                  <a:pt x="162" y="3216"/>
                </a:lnTo>
                <a:cubicBezTo>
                  <a:pt x="113" y="3190"/>
                  <a:pt x="52" y="3208"/>
                  <a:pt x="26" y="3257"/>
                </a:cubicBezTo>
                <a:cubicBezTo>
                  <a:pt x="0" y="3305"/>
                  <a:pt x="18" y="3366"/>
                  <a:pt x="67" y="3392"/>
                </a:cubicBezTo>
                <a:lnTo>
                  <a:pt x="2788" y="4857"/>
                </a:lnTo>
                <a:lnTo>
                  <a:pt x="2788" y="6077"/>
                </a:lnTo>
                <a:cubicBezTo>
                  <a:pt x="2788" y="6133"/>
                  <a:pt x="2832" y="6177"/>
                  <a:pt x="2888" y="6177"/>
                </a:cubicBezTo>
                <a:cubicBezTo>
                  <a:pt x="2943" y="6177"/>
                  <a:pt x="2988" y="6133"/>
                  <a:pt x="2988" y="6077"/>
                </a:cubicBezTo>
                <a:lnTo>
                  <a:pt x="2988" y="4857"/>
                </a:lnTo>
                <a:lnTo>
                  <a:pt x="5708" y="3392"/>
                </a:lnTo>
                <a:cubicBezTo>
                  <a:pt x="5757" y="3366"/>
                  <a:pt x="5775" y="3305"/>
                  <a:pt x="5749" y="3257"/>
                </a:cubicBezTo>
                <a:close/>
              </a:path>
            </a:pathLst>
          </a:custGeom>
          <a:solidFill>
            <a:srgbClr val="298B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ak-leaf_272179">
            <a:extLst>
              <a:ext uri="{FF2B5EF4-FFF2-40B4-BE49-F238E27FC236}">
                <a16:creationId xmlns:a16="http://schemas.microsoft.com/office/drawing/2014/main" xmlns="" id="{6ABE517D-C0B7-4D79-8DF3-2BCE61FFAACB}"/>
              </a:ext>
            </a:extLst>
          </p:cNvPr>
          <p:cNvSpPr/>
          <p:nvPr/>
        </p:nvSpPr>
        <p:spPr>
          <a:xfrm>
            <a:off x="8429718" y="3894111"/>
            <a:ext cx="2057240" cy="227852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leaves-on-a-branch-diagonal-shape_49899">
            <a:extLst>
              <a:ext uri="{FF2B5EF4-FFF2-40B4-BE49-F238E27FC236}">
                <a16:creationId xmlns:a16="http://schemas.microsoft.com/office/drawing/2014/main" xmlns="" id="{A98FDE33-C621-4BFB-94A2-04C2A33C15D1}"/>
              </a:ext>
            </a:extLst>
          </p:cNvPr>
          <p:cNvSpPr/>
          <p:nvPr/>
        </p:nvSpPr>
        <p:spPr>
          <a:xfrm>
            <a:off x="8975915" y="5322933"/>
            <a:ext cx="2278524" cy="211186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93" h="6120">
                <a:moveTo>
                  <a:pt x="568" y="5608"/>
                </a:moveTo>
                <a:cubicBezTo>
                  <a:pt x="886" y="5247"/>
                  <a:pt x="1247" y="4838"/>
                  <a:pt x="1316" y="4769"/>
                </a:cubicBezTo>
                <a:lnTo>
                  <a:pt x="1345" y="4740"/>
                </a:lnTo>
                <a:lnTo>
                  <a:pt x="1345" y="4781"/>
                </a:lnTo>
                <a:cubicBezTo>
                  <a:pt x="1345" y="4808"/>
                  <a:pt x="1344" y="4837"/>
                  <a:pt x="1342" y="4865"/>
                </a:cubicBezTo>
                <a:cubicBezTo>
                  <a:pt x="1340" y="4917"/>
                  <a:pt x="1338" y="4966"/>
                  <a:pt x="1344" y="4998"/>
                </a:cubicBezTo>
                <a:cubicBezTo>
                  <a:pt x="1406" y="5377"/>
                  <a:pt x="1773" y="5809"/>
                  <a:pt x="2163" y="5959"/>
                </a:cubicBezTo>
                <a:cubicBezTo>
                  <a:pt x="2326" y="6022"/>
                  <a:pt x="2432" y="6012"/>
                  <a:pt x="2479" y="5927"/>
                </a:cubicBezTo>
                <a:cubicBezTo>
                  <a:pt x="2573" y="5755"/>
                  <a:pt x="2414" y="5327"/>
                  <a:pt x="2305" y="5155"/>
                </a:cubicBezTo>
                <a:cubicBezTo>
                  <a:pt x="2234" y="5043"/>
                  <a:pt x="2043" y="4771"/>
                  <a:pt x="1793" y="4671"/>
                </a:cubicBezTo>
                <a:cubicBezTo>
                  <a:pt x="1763" y="4658"/>
                  <a:pt x="1721" y="4653"/>
                  <a:pt x="1662" y="4653"/>
                </a:cubicBezTo>
                <a:cubicBezTo>
                  <a:pt x="1625" y="4653"/>
                  <a:pt x="1584" y="4655"/>
                  <a:pt x="1544" y="4657"/>
                </a:cubicBezTo>
                <a:cubicBezTo>
                  <a:pt x="1519" y="4659"/>
                  <a:pt x="1493" y="4660"/>
                  <a:pt x="1469" y="4661"/>
                </a:cubicBezTo>
                <a:lnTo>
                  <a:pt x="1424" y="4663"/>
                </a:lnTo>
                <a:lnTo>
                  <a:pt x="1456" y="4632"/>
                </a:lnTo>
                <a:cubicBezTo>
                  <a:pt x="1652" y="4443"/>
                  <a:pt x="1862" y="4247"/>
                  <a:pt x="2082" y="4051"/>
                </a:cubicBezTo>
                <a:lnTo>
                  <a:pt x="2103" y="4032"/>
                </a:lnTo>
                <a:lnTo>
                  <a:pt x="2110" y="4060"/>
                </a:lnTo>
                <a:cubicBezTo>
                  <a:pt x="2120" y="4104"/>
                  <a:pt x="2124" y="4155"/>
                  <a:pt x="2127" y="4209"/>
                </a:cubicBezTo>
                <a:cubicBezTo>
                  <a:pt x="2133" y="4290"/>
                  <a:pt x="2138" y="4374"/>
                  <a:pt x="2169" y="4431"/>
                </a:cubicBezTo>
                <a:cubicBezTo>
                  <a:pt x="2378" y="4818"/>
                  <a:pt x="2653" y="5096"/>
                  <a:pt x="3060" y="5334"/>
                </a:cubicBezTo>
                <a:cubicBezTo>
                  <a:pt x="3128" y="5373"/>
                  <a:pt x="3257" y="5439"/>
                  <a:pt x="3365" y="5439"/>
                </a:cubicBezTo>
                <a:cubicBezTo>
                  <a:pt x="3476" y="5439"/>
                  <a:pt x="3530" y="5370"/>
                  <a:pt x="3531" y="5229"/>
                </a:cubicBezTo>
                <a:cubicBezTo>
                  <a:pt x="3533" y="5006"/>
                  <a:pt x="3411" y="4819"/>
                  <a:pt x="3293" y="4639"/>
                </a:cubicBezTo>
                <a:cubicBezTo>
                  <a:pt x="3280" y="4619"/>
                  <a:pt x="3267" y="4600"/>
                  <a:pt x="3255" y="4580"/>
                </a:cubicBezTo>
                <a:cubicBezTo>
                  <a:pt x="3109" y="4332"/>
                  <a:pt x="2879" y="4123"/>
                  <a:pt x="2622" y="4006"/>
                </a:cubicBezTo>
                <a:cubicBezTo>
                  <a:pt x="2569" y="3981"/>
                  <a:pt x="2510" y="3970"/>
                  <a:pt x="2438" y="3970"/>
                </a:cubicBezTo>
                <a:cubicBezTo>
                  <a:pt x="2399" y="3970"/>
                  <a:pt x="2359" y="3973"/>
                  <a:pt x="2321" y="3976"/>
                </a:cubicBezTo>
                <a:cubicBezTo>
                  <a:pt x="2284" y="3979"/>
                  <a:pt x="2245" y="3983"/>
                  <a:pt x="2208" y="3983"/>
                </a:cubicBezTo>
                <a:lnTo>
                  <a:pt x="2159" y="3982"/>
                </a:lnTo>
                <a:lnTo>
                  <a:pt x="2193" y="3953"/>
                </a:lnTo>
                <a:cubicBezTo>
                  <a:pt x="2373" y="3793"/>
                  <a:pt x="2559" y="3634"/>
                  <a:pt x="2730" y="3493"/>
                </a:cubicBezTo>
                <a:lnTo>
                  <a:pt x="2741" y="3484"/>
                </a:lnTo>
                <a:lnTo>
                  <a:pt x="2844" y="3562"/>
                </a:lnTo>
                <a:lnTo>
                  <a:pt x="2846" y="3567"/>
                </a:lnTo>
                <a:cubicBezTo>
                  <a:pt x="2851" y="3587"/>
                  <a:pt x="2855" y="3606"/>
                  <a:pt x="2859" y="3623"/>
                </a:cubicBezTo>
                <a:cubicBezTo>
                  <a:pt x="2864" y="3645"/>
                  <a:pt x="2869" y="3664"/>
                  <a:pt x="2873" y="3675"/>
                </a:cubicBezTo>
                <a:cubicBezTo>
                  <a:pt x="2916" y="3791"/>
                  <a:pt x="2995" y="3886"/>
                  <a:pt x="3085" y="3990"/>
                </a:cubicBezTo>
                <a:cubicBezTo>
                  <a:pt x="3262" y="4192"/>
                  <a:pt x="3473" y="4419"/>
                  <a:pt x="3732" y="4563"/>
                </a:cubicBezTo>
                <a:cubicBezTo>
                  <a:pt x="3807" y="4604"/>
                  <a:pt x="4067" y="4740"/>
                  <a:pt x="4257" y="4740"/>
                </a:cubicBezTo>
                <a:cubicBezTo>
                  <a:pt x="4351" y="4740"/>
                  <a:pt x="4410" y="4707"/>
                  <a:pt x="4437" y="4639"/>
                </a:cubicBezTo>
                <a:cubicBezTo>
                  <a:pt x="4500" y="4480"/>
                  <a:pt x="4325" y="4203"/>
                  <a:pt x="3943" y="3860"/>
                </a:cubicBezTo>
                <a:cubicBezTo>
                  <a:pt x="3770" y="3704"/>
                  <a:pt x="3554" y="3511"/>
                  <a:pt x="3329" y="3437"/>
                </a:cubicBezTo>
                <a:cubicBezTo>
                  <a:pt x="3310" y="3431"/>
                  <a:pt x="3277" y="3428"/>
                  <a:pt x="3229" y="3428"/>
                </a:cubicBezTo>
                <a:cubicBezTo>
                  <a:pt x="3168" y="3428"/>
                  <a:pt x="3093" y="3432"/>
                  <a:pt x="3019" y="3437"/>
                </a:cubicBezTo>
                <a:cubicBezTo>
                  <a:pt x="2990" y="3439"/>
                  <a:pt x="2961" y="3440"/>
                  <a:pt x="2934" y="3442"/>
                </a:cubicBezTo>
                <a:lnTo>
                  <a:pt x="2928" y="3442"/>
                </a:lnTo>
                <a:lnTo>
                  <a:pt x="2857" y="3389"/>
                </a:lnTo>
                <a:lnTo>
                  <a:pt x="2874" y="3376"/>
                </a:lnTo>
                <a:cubicBezTo>
                  <a:pt x="2926" y="3333"/>
                  <a:pt x="2973" y="3296"/>
                  <a:pt x="3012" y="3266"/>
                </a:cubicBezTo>
                <a:cubicBezTo>
                  <a:pt x="3060" y="3229"/>
                  <a:pt x="3158" y="3158"/>
                  <a:pt x="3283" y="3070"/>
                </a:cubicBezTo>
                <a:cubicBezTo>
                  <a:pt x="3344" y="3026"/>
                  <a:pt x="3412" y="2977"/>
                  <a:pt x="3484" y="2926"/>
                </a:cubicBezTo>
                <a:lnTo>
                  <a:pt x="3494" y="2918"/>
                </a:lnTo>
                <a:lnTo>
                  <a:pt x="3591" y="2993"/>
                </a:lnTo>
                <a:lnTo>
                  <a:pt x="3592" y="2997"/>
                </a:lnTo>
                <a:cubicBezTo>
                  <a:pt x="3607" y="3026"/>
                  <a:pt x="3619" y="3058"/>
                  <a:pt x="3631" y="3089"/>
                </a:cubicBezTo>
                <a:cubicBezTo>
                  <a:pt x="3649" y="3134"/>
                  <a:pt x="3665" y="3177"/>
                  <a:pt x="3685" y="3205"/>
                </a:cubicBezTo>
                <a:cubicBezTo>
                  <a:pt x="3740" y="3283"/>
                  <a:pt x="3810" y="3357"/>
                  <a:pt x="3898" y="3433"/>
                </a:cubicBezTo>
                <a:cubicBezTo>
                  <a:pt x="4324" y="3819"/>
                  <a:pt x="4685" y="4015"/>
                  <a:pt x="4972" y="4015"/>
                </a:cubicBezTo>
                <a:cubicBezTo>
                  <a:pt x="5046" y="4015"/>
                  <a:pt x="5115" y="4001"/>
                  <a:pt x="5178" y="3975"/>
                </a:cubicBezTo>
                <a:cubicBezTo>
                  <a:pt x="5229" y="3954"/>
                  <a:pt x="5256" y="3922"/>
                  <a:pt x="5259" y="3878"/>
                </a:cubicBezTo>
                <a:cubicBezTo>
                  <a:pt x="5275" y="3646"/>
                  <a:pt x="4650" y="3160"/>
                  <a:pt x="4501" y="3073"/>
                </a:cubicBezTo>
                <a:lnTo>
                  <a:pt x="4475" y="3057"/>
                </a:lnTo>
                <a:cubicBezTo>
                  <a:pt x="4302" y="2956"/>
                  <a:pt x="4123" y="2852"/>
                  <a:pt x="3924" y="2822"/>
                </a:cubicBezTo>
                <a:cubicBezTo>
                  <a:pt x="3882" y="2815"/>
                  <a:pt x="3794" y="2837"/>
                  <a:pt x="3709" y="2857"/>
                </a:cubicBezTo>
                <a:lnTo>
                  <a:pt x="3665" y="2867"/>
                </a:lnTo>
                <a:lnTo>
                  <a:pt x="3617" y="2830"/>
                </a:lnTo>
                <a:lnTo>
                  <a:pt x="3635" y="2817"/>
                </a:lnTo>
                <a:cubicBezTo>
                  <a:pt x="3875" y="2643"/>
                  <a:pt x="4073" y="2493"/>
                  <a:pt x="4242" y="2359"/>
                </a:cubicBezTo>
                <a:lnTo>
                  <a:pt x="4252" y="2351"/>
                </a:lnTo>
                <a:lnTo>
                  <a:pt x="4268" y="2362"/>
                </a:lnTo>
                <a:cubicBezTo>
                  <a:pt x="4302" y="2397"/>
                  <a:pt x="4328" y="2448"/>
                  <a:pt x="4355" y="2502"/>
                </a:cubicBezTo>
                <a:cubicBezTo>
                  <a:pt x="4378" y="2546"/>
                  <a:pt x="4402" y="2593"/>
                  <a:pt x="4430" y="2628"/>
                </a:cubicBezTo>
                <a:cubicBezTo>
                  <a:pt x="4567" y="2800"/>
                  <a:pt x="4766" y="2948"/>
                  <a:pt x="5040" y="3082"/>
                </a:cubicBezTo>
                <a:cubicBezTo>
                  <a:pt x="5249" y="3185"/>
                  <a:pt x="5494" y="3291"/>
                  <a:pt x="5726" y="3291"/>
                </a:cubicBezTo>
                <a:cubicBezTo>
                  <a:pt x="5791" y="3291"/>
                  <a:pt x="5852" y="3282"/>
                  <a:pt x="5909" y="3266"/>
                </a:cubicBezTo>
                <a:cubicBezTo>
                  <a:pt x="5952" y="3251"/>
                  <a:pt x="5977" y="3228"/>
                  <a:pt x="5983" y="3196"/>
                </a:cubicBezTo>
                <a:cubicBezTo>
                  <a:pt x="6000" y="3111"/>
                  <a:pt x="5894" y="2965"/>
                  <a:pt x="5668" y="2763"/>
                </a:cubicBezTo>
                <a:lnTo>
                  <a:pt x="5655" y="2751"/>
                </a:lnTo>
                <a:cubicBezTo>
                  <a:pt x="5390" y="2513"/>
                  <a:pt x="5157" y="2375"/>
                  <a:pt x="4922" y="2319"/>
                </a:cubicBezTo>
                <a:cubicBezTo>
                  <a:pt x="4788" y="2286"/>
                  <a:pt x="4670" y="2270"/>
                  <a:pt x="4562" y="2270"/>
                </a:cubicBezTo>
                <a:lnTo>
                  <a:pt x="4545" y="2270"/>
                </a:lnTo>
                <a:cubicBezTo>
                  <a:pt x="4514" y="2271"/>
                  <a:pt x="4476" y="2281"/>
                  <a:pt x="4439" y="2292"/>
                </a:cubicBezTo>
                <a:lnTo>
                  <a:pt x="4431" y="2294"/>
                </a:lnTo>
                <a:lnTo>
                  <a:pt x="4373" y="2256"/>
                </a:lnTo>
                <a:lnTo>
                  <a:pt x="4389" y="2240"/>
                </a:lnTo>
                <a:cubicBezTo>
                  <a:pt x="4555" y="2103"/>
                  <a:pt x="4720" y="1953"/>
                  <a:pt x="4877" y="1795"/>
                </a:cubicBezTo>
                <a:lnTo>
                  <a:pt x="4888" y="1784"/>
                </a:lnTo>
                <a:lnTo>
                  <a:pt x="4900" y="1794"/>
                </a:lnTo>
                <a:cubicBezTo>
                  <a:pt x="4949" y="1834"/>
                  <a:pt x="5004" y="1895"/>
                  <a:pt x="5057" y="1954"/>
                </a:cubicBezTo>
                <a:cubicBezTo>
                  <a:pt x="5123" y="2027"/>
                  <a:pt x="5191" y="2103"/>
                  <a:pt x="5243" y="2132"/>
                </a:cubicBezTo>
                <a:cubicBezTo>
                  <a:pt x="5698" y="2393"/>
                  <a:pt x="5957" y="2448"/>
                  <a:pt x="6094" y="2448"/>
                </a:cubicBezTo>
                <a:cubicBezTo>
                  <a:pt x="6209" y="2448"/>
                  <a:pt x="6290" y="2410"/>
                  <a:pt x="6335" y="2335"/>
                </a:cubicBezTo>
                <a:cubicBezTo>
                  <a:pt x="6357" y="2042"/>
                  <a:pt x="5749" y="1808"/>
                  <a:pt x="5520" y="1720"/>
                </a:cubicBezTo>
                <a:lnTo>
                  <a:pt x="5493" y="1709"/>
                </a:lnTo>
                <a:cubicBezTo>
                  <a:pt x="5332" y="1648"/>
                  <a:pt x="5194" y="1626"/>
                  <a:pt x="5066" y="1644"/>
                </a:cubicBezTo>
                <a:lnTo>
                  <a:pt x="5019" y="1650"/>
                </a:lnTo>
                <a:lnTo>
                  <a:pt x="5052" y="1615"/>
                </a:lnTo>
                <a:cubicBezTo>
                  <a:pt x="5114" y="1549"/>
                  <a:pt x="5175" y="1481"/>
                  <a:pt x="5234" y="1414"/>
                </a:cubicBezTo>
                <a:lnTo>
                  <a:pt x="5241" y="1406"/>
                </a:lnTo>
                <a:lnTo>
                  <a:pt x="5252" y="1409"/>
                </a:lnTo>
                <a:cubicBezTo>
                  <a:pt x="5281" y="1417"/>
                  <a:pt x="5310" y="1425"/>
                  <a:pt x="5339" y="1434"/>
                </a:cubicBezTo>
                <a:cubicBezTo>
                  <a:pt x="5426" y="1461"/>
                  <a:pt x="5517" y="1488"/>
                  <a:pt x="5615" y="1495"/>
                </a:cubicBezTo>
                <a:cubicBezTo>
                  <a:pt x="5856" y="1512"/>
                  <a:pt x="6124" y="1406"/>
                  <a:pt x="6304" y="1228"/>
                </a:cubicBezTo>
                <a:cubicBezTo>
                  <a:pt x="6312" y="1220"/>
                  <a:pt x="6321" y="1212"/>
                  <a:pt x="6331" y="1202"/>
                </a:cubicBezTo>
                <a:cubicBezTo>
                  <a:pt x="6416" y="1120"/>
                  <a:pt x="6593" y="950"/>
                  <a:pt x="6590" y="828"/>
                </a:cubicBezTo>
                <a:cubicBezTo>
                  <a:pt x="6589" y="798"/>
                  <a:pt x="6576" y="773"/>
                  <a:pt x="6552" y="752"/>
                </a:cubicBezTo>
                <a:cubicBezTo>
                  <a:pt x="6477" y="688"/>
                  <a:pt x="6353" y="674"/>
                  <a:pt x="6263" y="674"/>
                </a:cubicBezTo>
                <a:cubicBezTo>
                  <a:pt x="6219" y="674"/>
                  <a:pt x="6173" y="677"/>
                  <a:pt x="6127" y="683"/>
                </a:cubicBezTo>
                <a:cubicBezTo>
                  <a:pt x="5962" y="705"/>
                  <a:pt x="5777" y="766"/>
                  <a:pt x="5607" y="857"/>
                </a:cubicBezTo>
                <a:cubicBezTo>
                  <a:pt x="5367" y="985"/>
                  <a:pt x="5182" y="1200"/>
                  <a:pt x="5004" y="1408"/>
                </a:cubicBezTo>
                <a:cubicBezTo>
                  <a:pt x="4942" y="1480"/>
                  <a:pt x="4878" y="1554"/>
                  <a:pt x="4813" y="1624"/>
                </a:cubicBezTo>
                <a:lnTo>
                  <a:pt x="4787" y="1652"/>
                </a:lnTo>
                <a:lnTo>
                  <a:pt x="4780" y="1555"/>
                </a:lnTo>
                <a:lnTo>
                  <a:pt x="4783" y="1551"/>
                </a:lnTo>
                <a:cubicBezTo>
                  <a:pt x="4798" y="1526"/>
                  <a:pt x="4816" y="1498"/>
                  <a:pt x="4834" y="1470"/>
                </a:cubicBezTo>
                <a:cubicBezTo>
                  <a:pt x="4895" y="1374"/>
                  <a:pt x="4971" y="1254"/>
                  <a:pt x="4981" y="1209"/>
                </a:cubicBezTo>
                <a:cubicBezTo>
                  <a:pt x="4985" y="1175"/>
                  <a:pt x="4990" y="1140"/>
                  <a:pt x="4994" y="1104"/>
                </a:cubicBezTo>
                <a:cubicBezTo>
                  <a:pt x="5015" y="942"/>
                  <a:pt x="5037" y="774"/>
                  <a:pt x="5032" y="609"/>
                </a:cubicBezTo>
                <a:cubicBezTo>
                  <a:pt x="5026" y="418"/>
                  <a:pt x="4880" y="0"/>
                  <a:pt x="4738" y="0"/>
                </a:cubicBezTo>
                <a:cubicBezTo>
                  <a:pt x="4683" y="0"/>
                  <a:pt x="4628" y="63"/>
                  <a:pt x="4578" y="182"/>
                </a:cubicBezTo>
                <a:cubicBezTo>
                  <a:pt x="4428" y="542"/>
                  <a:pt x="4420" y="1020"/>
                  <a:pt x="4560" y="1345"/>
                </a:cubicBezTo>
                <a:cubicBezTo>
                  <a:pt x="4582" y="1396"/>
                  <a:pt x="4605" y="1437"/>
                  <a:pt x="4626" y="1472"/>
                </a:cubicBezTo>
                <a:lnTo>
                  <a:pt x="4628" y="1476"/>
                </a:lnTo>
                <a:lnTo>
                  <a:pt x="4648" y="1769"/>
                </a:lnTo>
                <a:cubicBezTo>
                  <a:pt x="4650" y="1797"/>
                  <a:pt x="4613" y="1834"/>
                  <a:pt x="4545" y="1892"/>
                </a:cubicBezTo>
                <a:cubicBezTo>
                  <a:pt x="4537" y="1899"/>
                  <a:pt x="4530" y="1905"/>
                  <a:pt x="4527" y="1909"/>
                </a:cubicBezTo>
                <a:cubicBezTo>
                  <a:pt x="4429" y="2002"/>
                  <a:pt x="4334" y="2085"/>
                  <a:pt x="4238" y="2163"/>
                </a:cubicBezTo>
                <a:lnTo>
                  <a:pt x="4215" y="2182"/>
                </a:lnTo>
                <a:lnTo>
                  <a:pt x="4197" y="2064"/>
                </a:lnTo>
                <a:lnTo>
                  <a:pt x="4203" y="2058"/>
                </a:lnTo>
                <a:cubicBezTo>
                  <a:pt x="4216" y="2043"/>
                  <a:pt x="4231" y="2029"/>
                  <a:pt x="4245" y="2015"/>
                </a:cubicBezTo>
                <a:cubicBezTo>
                  <a:pt x="4275" y="1985"/>
                  <a:pt x="4303" y="1957"/>
                  <a:pt x="4315" y="1935"/>
                </a:cubicBezTo>
                <a:cubicBezTo>
                  <a:pt x="4361" y="1827"/>
                  <a:pt x="4387" y="1697"/>
                  <a:pt x="4393" y="1540"/>
                </a:cubicBezTo>
                <a:cubicBezTo>
                  <a:pt x="4404" y="1270"/>
                  <a:pt x="4371" y="1001"/>
                  <a:pt x="4298" y="761"/>
                </a:cubicBezTo>
                <a:lnTo>
                  <a:pt x="4291" y="739"/>
                </a:lnTo>
                <a:cubicBezTo>
                  <a:pt x="4252" y="610"/>
                  <a:pt x="4149" y="266"/>
                  <a:pt x="3984" y="266"/>
                </a:cubicBezTo>
                <a:cubicBezTo>
                  <a:pt x="3962" y="266"/>
                  <a:pt x="3940" y="271"/>
                  <a:pt x="3918" y="283"/>
                </a:cubicBezTo>
                <a:cubicBezTo>
                  <a:pt x="3768" y="427"/>
                  <a:pt x="3749" y="630"/>
                  <a:pt x="3742" y="826"/>
                </a:cubicBezTo>
                <a:cubicBezTo>
                  <a:pt x="3733" y="1122"/>
                  <a:pt x="3739" y="1466"/>
                  <a:pt x="3860" y="1774"/>
                </a:cubicBezTo>
                <a:cubicBezTo>
                  <a:pt x="3882" y="1831"/>
                  <a:pt x="3928" y="1890"/>
                  <a:pt x="3977" y="1952"/>
                </a:cubicBezTo>
                <a:cubicBezTo>
                  <a:pt x="4000" y="1982"/>
                  <a:pt x="4024" y="2012"/>
                  <a:pt x="4045" y="2042"/>
                </a:cubicBezTo>
                <a:lnTo>
                  <a:pt x="4048" y="2046"/>
                </a:lnTo>
                <a:lnTo>
                  <a:pt x="4084" y="2286"/>
                </a:lnTo>
                <a:lnTo>
                  <a:pt x="4076" y="2293"/>
                </a:lnTo>
                <a:cubicBezTo>
                  <a:pt x="3908" y="2424"/>
                  <a:pt x="3713" y="2569"/>
                  <a:pt x="3480" y="2737"/>
                </a:cubicBezTo>
                <a:lnTo>
                  <a:pt x="3454" y="2756"/>
                </a:lnTo>
                <a:lnTo>
                  <a:pt x="3452" y="2655"/>
                </a:lnTo>
                <a:lnTo>
                  <a:pt x="3456" y="2650"/>
                </a:lnTo>
                <a:cubicBezTo>
                  <a:pt x="3473" y="2632"/>
                  <a:pt x="3491" y="2614"/>
                  <a:pt x="3510" y="2596"/>
                </a:cubicBezTo>
                <a:cubicBezTo>
                  <a:pt x="3558" y="2547"/>
                  <a:pt x="3609" y="2497"/>
                  <a:pt x="3625" y="2451"/>
                </a:cubicBezTo>
                <a:cubicBezTo>
                  <a:pt x="3664" y="2341"/>
                  <a:pt x="3686" y="2217"/>
                  <a:pt x="3691" y="2071"/>
                </a:cubicBezTo>
                <a:cubicBezTo>
                  <a:pt x="3701" y="1798"/>
                  <a:pt x="3668" y="1541"/>
                  <a:pt x="3594" y="1326"/>
                </a:cubicBezTo>
                <a:cubicBezTo>
                  <a:pt x="3544" y="1182"/>
                  <a:pt x="3391" y="926"/>
                  <a:pt x="3261" y="926"/>
                </a:cubicBezTo>
                <a:cubicBezTo>
                  <a:pt x="3213" y="926"/>
                  <a:pt x="3170" y="963"/>
                  <a:pt x="3134" y="1037"/>
                </a:cubicBezTo>
                <a:cubicBezTo>
                  <a:pt x="3043" y="1227"/>
                  <a:pt x="3040" y="1445"/>
                  <a:pt x="3037" y="1656"/>
                </a:cubicBezTo>
                <a:cubicBezTo>
                  <a:pt x="3036" y="1695"/>
                  <a:pt x="3036" y="1733"/>
                  <a:pt x="3035" y="1771"/>
                </a:cubicBezTo>
                <a:cubicBezTo>
                  <a:pt x="3020" y="2022"/>
                  <a:pt x="3100" y="2467"/>
                  <a:pt x="3289" y="2652"/>
                </a:cubicBezTo>
                <a:cubicBezTo>
                  <a:pt x="3292" y="2654"/>
                  <a:pt x="3295" y="2657"/>
                  <a:pt x="3297" y="2660"/>
                </a:cubicBezTo>
                <a:lnTo>
                  <a:pt x="3305" y="2668"/>
                </a:lnTo>
                <a:lnTo>
                  <a:pt x="3311" y="2859"/>
                </a:lnTo>
                <a:lnTo>
                  <a:pt x="3193" y="2944"/>
                </a:lnTo>
                <a:cubicBezTo>
                  <a:pt x="3066" y="3034"/>
                  <a:pt x="2967" y="3105"/>
                  <a:pt x="2917" y="3144"/>
                </a:cubicBezTo>
                <a:cubicBezTo>
                  <a:pt x="2911" y="3148"/>
                  <a:pt x="2826" y="3216"/>
                  <a:pt x="2689" y="3329"/>
                </a:cubicBezTo>
                <a:lnTo>
                  <a:pt x="2662" y="3351"/>
                </a:lnTo>
                <a:lnTo>
                  <a:pt x="2660" y="3285"/>
                </a:lnTo>
                <a:lnTo>
                  <a:pt x="2665" y="3280"/>
                </a:lnTo>
                <a:cubicBezTo>
                  <a:pt x="2693" y="3253"/>
                  <a:pt x="2727" y="3227"/>
                  <a:pt x="2762" y="3199"/>
                </a:cubicBezTo>
                <a:cubicBezTo>
                  <a:pt x="2832" y="3145"/>
                  <a:pt x="2904" y="3090"/>
                  <a:pt x="2923" y="3029"/>
                </a:cubicBezTo>
                <a:cubicBezTo>
                  <a:pt x="2984" y="2832"/>
                  <a:pt x="2986" y="2586"/>
                  <a:pt x="2979" y="2348"/>
                </a:cubicBezTo>
                <a:cubicBezTo>
                  <a:pt x="2972" y="2131"/>
                  <a:pt x="2833" y="1593"/>
                  <a:pt x="2648" y="1593"/>
                </a:cubicBezTo>
                <a:cubicBezTo>
                  <a:pt x="2588" y="1593"/>
                  <a:pt x="2524" y="1649"/>
                  <a:pt x="2459" y="1759"/>
                </a:cubicBezTo>
                <a:cubicBezTo>
                  <a:pt x="2455" y="1765"/>
                  <a:pt x="2096" y="2406"/>
                  <a:pt x="2419" y="3050"/>
                </a:cubicBezTo>
                <a:cubicBezTo>
                  <a:pt x="2430" y="3072"/>
                  <a:pt x="2440" y="3092"/>
                  <a:pt x="2449" y="3111"/>
                </a:cubicBezTo>
                <a:cubicBezTo>
                  <a:pt x="2471" y="3156"/>
                  <a:pt x="2490" y="3194"/>
                  <a:pt x="2509" y="3226"/>
                </a:cubicBezTo>
                <a:lnTo>
                  <a:pt x="2512" y="3230"/>
                </a:lnTo>
                <a:lnTo>
                  <a:pt x="2519" y="3471"/>
                </a:lnTo>
                <a:lnTo>
                  <a:pt x="2513" y="3476"/>
                </a:lnTo>
                <a:cubicBezTo>
                  <a:pt x="2382" y="3586"/>
                  <a:pt x="2251" y="3699"/>
                  <a:pt x="2123" y="3811"/>
                </a:cubicBezTo>
                <a:cubicBezTo>
                  <a:pt x="2071" y="3847"/>
                  <a:pt x="2022" y="3879"/>
                  <a:pt x="1974" y="3909"/>
                </a:cubicBezTo>
                <a:lnTo>
                  <a:pt x="1945" y="3927"/>
                </a:lnTo>
                <a:lnTo>
                  <a:pt x="1948" y="3893"/>
                </a:lnTo>
                <a:cubicBezTo>
                  <a:pt x="1952" y="3860"/>
                  <a:pt x="1955" y="3827"/>
                  <a:pt x="1957" y="3794"/>
                </a:cubicBezTo>
                <a:lnTo>
                  <a:pt x="1957" y="3788"/>
                </a:lnTo>
                <a:lnTo>
                  <a:pt x="1962" y="3783"/>
                </a:lnTo>
                <a:cubicBezTo>
                  <a:pt x="1984" y="3761"/>
                  <a:pt x="2013" y="3738"/>
                  <a:pt x="2043" y="3713"/>
                </a:cubicBezTo>
                <a:cubicBezTo>
                  <a:pt x="2154" y="3621"/>
                  <a:pt x="2291" y="3506"/>
                  <a:pt x="2285" y="3372"/>
                </a:cubicBezTo>
                <a:cubicBezTo>
                  <a:pt x="2272" y="3123"/>
                  <a:pt x="2253" y="2858"/>
                  <a:pt x="2194" y="2607"/>
                </a:cubicBezTo>
                <a:cubicBezTo>
                  <a:pt x="2164" y="2481"/>
                  <a:pt x="2128" y="2351"/>
                  <a:pt x="2048" y="2263"/>
                </a:cubicBezTo>
                <a:cubicBezTo>
                  <a:pt x="1992" y="2203"/>
                  <a:pt x="1949" y="2160"/>
                  <a:pt x="1900" y="2160"/>
                </a:cubicBezTo>
                <a:cubicBezTo>
                  <a:pt x="1856" y="2160"/>
                  <a:pt x="1805" y="2194"/>
                  <a:pt x="1740" y="2267"/>
                </a:cubicBezTo>
                <a:cubicBezTo>
                  <a:pt x="1683" y="2331"/>
                  <a:pt x="1635" y="2418"/>
                  <a:pt x="1612" y="2476"/>
                </a:cubicBezTo>
                <a:cubicBezTo>
                  <a:pt x="1521" y="2712"/>
                  <a:pt x="1531" y="3137"/>
                  <a:pt x="1550" y="3306"/>
                </a:cubicBezTo>
                <a:cubicBezTo>
                  <a:pt x="1569" y="3475"/>
                  <a:pt x="1611" y="3599"/>
                  <a:pt x="1683" y="3696"/>
                </a:cubicBezTo>
                <a:cubicBezTo>
                  <a:pt x="1710" y="3732"/>
                  <a:pt x="1739" y="3752"/>
                  <a:pt x="1766" y="3771"/>
                </a:cubicBezTo>
                <a:cubicBezTo>
                  <a:pt x="1779" y="3780"/>
                  <a:pt x="1791" y="3789"/>
                  <a:pt x="1803" y="3799"/>
                </a:cubicBezTo>
                <a:lnTo>
                  <a:pt x="1809" y="3804"/>
                </a:lnTo>
                <a:lnTo>
                  <a:pt x="1808" y="3813"/>
                </a:lnTo>
                <a:cubicBezTo>
                  <a:pt x="1802" y="3910"/>
                  <a:pt x="1789" y="4001"/>
                  <a:pt x="1770" y="4091"/>
                </a:cubicBezTo>
                <a:lnTo>
                  <a:pt x="1770" y="4095"/>
                </a:lnTo>
                <a:lnTo>
                  <a:pt x="1766" y="4099"/>
                </a:lnTo>
                <a:cubicBezTo>
                  <a:pt x="1697" y="4174"/>
                  <a:pt x="1598" y="4250"/>
                  <a:pt x="1520" y="4311"/>
                </a:cubicBezTo>
                <a:cubicBezTo>
                  <a:pt x="1475" y="4346"/>
                  <a:pt x="1437" y="4376"/>
                  <a:pt x="1412" y="4398"/>
                </a:cubicBezTo>
                <a:lnTo>
                  <a:pt x="1356" y="4450"/>
                </a:lnTo>
                <a:lnTo>
                  <a:pt x="1385" y="4379"/>
                </a:lnTo>
                <a:cubicBezTo>
                  <a:pt x="1488" y="4124"/>
                  <a:pt x="1526" y="3567"/>
                  <a:pt x="1355" y="3241"/>
                </a:cubicBezTo>
                <a:cubicBezTo>
                  <a:pt x="1283" y="3106"/>
                  <a:pt x="1183" y="3023"/>
                  <a:pt x="1057" y="2994"/>
                </a:cubicBezTo>
                <a:cubicBezTo>
                  <a:pt x="972" y="2975"/>
                  <a:pt x="903" y="3002"/>
                  <a:pt x="849" y="3073"/>
                </a:cubicBezTo>
                <a:cubicBezTo>
                  <a:pt x="667" y="3318"/>
                  <a:pt x="724" y="3980"/>
                  <a:pt x="776" y="4154"/>
                </a:cubicBezTo>
                <a:cubicBezTo>
                  <a:pt x="804" y="4251"/>
                  <a:pt x="883" y="4327"/>
                  <a:pt x="959" y="4400"/>
                </a:cubicBezTo>
                <a:cubicBezTo>
                  <a:pt x="1041" y="4479"/>
                  <a:pt x="1119" y="4553"/>
                  <a:pt x="1120" y="4645"/>
                </a:cubicBezTo>
                <a:cubicBezTo>
                  <a:pt x="1121" y="4692"/>
                  <a:pt x="1090" y="4757"/>
                  <a:pt x="1025" y="4842"/>
                </a:cubicBezTo>
                <a:cubicBezTo>
                  <a:pt x="993" y="4875"/>
                  <a:pt x="699" y="5213"/>
                  <a:pt x="439" y="5512"/>
                </a:cubicBezTo>
                <a:cubicBezTo>
                  <a:pt x="241" y="5740"/>
                  <a:pt x="52" y="5957"/>
                  <a:pt x="0" y="6015"/>
                </a:cubicBezTo>
                <a:lnTo>
                  <a:pt x="115" y="6120"/>
                </a:lnTo>
                <a:cubicBezTo>
                  <a:pt x="176" y="6053"/>
                  <a:pt x="358" y="5846"/>
                  <a:pt x="568" y="5608"/>
                </a:cubicBezTo>
                <a:close/>
              </a:path>
            </a:pathLst>
          </a:custGeom>
          <a:solidFill>
            <a:srgbClr val="02203B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leaves-on-a-branch-diagonal-shape_49899">
            <a:extLst>
              <a:ext uri="{FF2B5EF4-FFF2-40B4-BE49-F238E27FC236}">
                <a16:creationId xmlns:a16="http://schemas.microsoft.com/office/drawing/2014/main" xmlns="" id="{2ABFC9A8-34DC-4D79-8DA8-66961E123944}"/>
              </a:ext>
            </a:extLst>
          </p:cNvPr>
          <p:cNvSpPr/>
          <p:nvPr/>
        </p:nvSpPr>
        <p:spPr>
          <a:xfrm rot="16615170">
            <a:off x="5646038" y="5346010"/>
            <a:ext cx="2278522" cy="2111858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93" h="6120">
                <a:moveTo>
                  <a:pt x="568" y="5608"/>
                </a:moveTo>
                <a:cubicBezTo>
                  <a:pt x="886" y="5247"/>
                  <a:pt x="1247" y="4838"/>
                  <a:pt x="1316" y="4769"/>
                </a:cubicBezTo>
                <a:lnTo>
                  <a:pt x="1345" y="4740"/>
                </a:lnTo>
                <a:lnTo>
                  <a:pt x="1345" y="4781"/>
                </a:lnTo>
                <a:cubicBezTo>
                  <a:pt x="1345" y="4808"/>
                  <a:pt x="1344" y="4837"/>
                  <a:pt x="1342" y="4865"/>
                </a:cubicBezTo>
                <a:cubicBezTo>
                  <a:pt x="1340" y="4917"/>
                  <a:pt x="1338" y="4966"/>
                  <a:pt x="1344" y="4998"/>
                </a:cubicBezTo>
                <a:cubicBezTo>
                  <a:pt x="1406" y="5377"/>
                  <a:pt x="1773" y="5809"/>
                  <a:pt x="2163" y="5959"/>
                </a:cubicBezTo>
                <a:cubicBezTo>
                  <a:pt x="2326" y="6022"/>
                  <a:pt x="2432" y="6012"/>
                  <a:pt x="2479" y="5927"/>
                </a:cubicBezTo>
                <a:cubicBezTo>
                  <a:pt x="2573" y="5755"/>
                  <a:pt x="2414" y="5327"/>
                  <a:pt x="2305" y="5155"/>
                </a:cubicBezTo>
                <a:cubicBezTo>
                  <a:pt x="2234" y="5043"/>
                  <a:pt x="2043" y="4771"/>
                  <a:pt x="1793" y="4671"/>
                </a:cubicBezTo>
                <a:cubicBezTo>
                  <a:pt x="1763" y="4658"/>
                  <a:pt x="1721" y="4653"/>
                  <a:pt x="1662" y="4653"/>
                </a:cubicBezTo>
                <a:cubicBezTo>
                  <a:pt x="1625" y="4653"/>
                  <a:pt x="1584" y="4655"/>
                  <a:pt x="1544" y="4657"/>
                </a:cubicBezTo>
                <a:cubicBezTo>
                  <a:pt x="1519" y="4659"/>
                  <a:pt x="1493" y="4660"/>
                  <a:pt x="1469" y="4661"/>
                </a:cubicBezTo>
                <a:lnTo>
                  <a:pt x="1424" y="4663"/>
                </a:lnTo>
                <a:lnTo>
                  <a:pt x="1456" y="4632"/>
                </a:lnTo>
                <a:cubicBezTo>
                  <a:pt x="1652" y="4443"/>
                  <a:pt x="1862" y="4247"/>
                  <a:pt x="2082" y="4051"/>
                </a:cubicBezTo>
                <a:lnTo>
                  <a:pt x="2103" y="4032"/>
                </a:lnTo>
                <a:lnTo>
                  <a:pt x="2110" y="4060"/>
                </a:lnTo>
                <a:cubicBezTo>
                  <a:pt x="2120" y="4104"/>
                  <a:pt x="2124" y="4155"/>
                  <a:pt x="2127" y="4209"/>
                </a:cubicBezTo>
                <a:cubicBezTo>
                  <a:pt x="2133" y="4290"/>
                  <a:pt x="2138" y="4374"/>
                  <a:pt x="2169" y="4431"/>
                </a:cubicBezTo>
                <a:cubicBezTo>
                  <a:pt x="2378" y="4818"/>
                  <a:pt x="2653" y="5096"/>
                  <a:pt x="3060" y="5334"/>
                </a:cubicBezTo>
                <a:cubicBezTo>
                  <a:pt x="3128" y="5373"/>
                  <a:pt x="3257" y="5439"/>
                  <a:pt x="3365" y="5439"/>
                </a:cubicBezTo>
                <a:cubicBezTo>
                  <a:pt x="3476" y="5439"/>
                  <a:pt x="3530" y="5370"/>
                  <a:pt x="3531" y="5229"/>
                </a:cubicBezTo>
                <a:cubicBezTo>
                  <a:pt x="3533" y="5006"/>
                  <a:pt x="3411" y="4819"/>
                  <a:pt x="3293" y="4639"/>
                </a:cubicBezTo>
                <a:cubicBezTo>
                  <a:pt x="3280" y="4619"/>
                  <a:pt x="3267" y="4600"/>
                  <a:pt x="3255" y="4580"/>
                </a:cubicBezTo>
                <a:cubicBezTo>
                  <a:pt x="3109" y="4332"/>
                  <a:pt x="2879" y="4123"/>
                  <a:pt x="2622" y="4006"/>
                </a:cubicBezTo>
                <a:cubicBezTo>
                  <a:pt x="2569" y="3981"/>
                  <a:pt x="2510" y="3970"/>
                  <a:pt x="2438" y="3970"/>
                </a:cubicBezTo>
                <a:cubicBezTo>
                  <a:pt x="2399" y="3970"/>
                  <a:pt x="2359" y="3973"/>
                  <a:pt x="2321" y="3976"/>
                </a:cubicBezTo>
                <a:cubicBezTo>
                  <a:pt x="2284" y="3979"/>
                  <a:pt x="2245" y="3983"/>
                  <a:pt x="2208" y="3983"/>
                </a:cubicBezTo>
                <a:lnTo>
                  <a:pt x="2159" y="3982"/>
                </a:lnTo>
                <a:lnTo>
                  <a:pt x="2193" y="3953"/>
                </a:lnTo>
                <a:cubicBezTo>
                  <a:pt x="2373" y="3793"/>
                  <a:pt x="2559" y="3634"/>
                  <a:pt x="2730" y="3493"/>
                </a:cubicBezTo>
                <a:lnTo>
                  <a:pt x="2741" y="3484"/>
                </a:lnTo>
                <a:lnTo>
                  <a:pt x="2844" y="3562"/>
                </a:lnTo>
                <a:lnTo>
                  <a:pt x="2846" y="3567"/>
                </a:lnTo>
                <a:cubicBezTo>
                  <a:pt x="2851" y="3587"/>
                  <a:pt x="2855" y="3606"/>
                  <a:pt x="2859" y="3623"/>
                </a:cubicBezTo>
                <a:cubicBezTo>
                  <a:pt x="2864" y="3645"/>
                  <a:pt x="2869" y="3664"/>
                  <a:pt x="2873" y="3675"/>
                </a:cubicBezTo>
                <a:cubicBezTo>
                  <a:pt x="2916" y="3791"/>
                  <a:pt x="2995" y="3886"/>
                  <a:pt x="3085" y="3990"/>
                </a:cubicBezTo>
                <a:cubicBezTo>
                  <a:pt x="3262" y="4192"/>
                  <a:pt x="3473" y="4419"/>
                  <a:pt x="3732" y="4563"/>
                </a:cubicBezTo>
                <a:cubicBezTo>
                  <a:pt x="3807" y="4604"/>
                  <a:pt x="4067" y="4740"/>
                  <a:pt x="4257" y="4740"/>
                </a:cubicBezTo>
                <a:cubicBezTo>
                  <a:pt x="4351" y="4740"/>
                  <a:pt x="4410" y="4707"/>
                  <a:pt x="4437" y="4639"/>
                </a:cubicBezTo>
                <a:cubicBezTo>
                  <a:pt x="4500" y="4480"/>
                  <a:pt x="4325" y="4203"/>
                  <a:pt x="3943" y="3860"/>
                </a:cubicBezTo>
                <a:cubicBezTo>
                  <a:pt x="3770" y="3704"/>
                  <a:pt x="3554" y="3511"/>
                  <a:pt x="3329" y="3437"/>
                </a:cubicBezTo>
                <a:cubicBezTo>
                  <a:pt x="3310" y="3431"/>
                  <a:pt x="3277" y="3428"/>
                  <a:pt x="3229" y="3428"/>
                </a:cubicBezTo>
                <a:cubicBezTo>
                  <a:pt x="3168" y="3428"/>
                  <a:pt x="3093" y="3432"/>
                  <a:pt x="3019" y="3437"/>
                </a:cubicBezTo>
                <a:cubicBezTo>
                  <a:pt x="2990" y="3439"/>
                  <a:pt x="2961" y="3440"/>
                  <a:pt x="2934" y="3442"/>
                </a:cubicBezTo>
                <a:lnTo>
                  <a:pt x="2928" y="3442"/>
                </a:lnTo>
                <a:lnTo>
                  <a:pt x="2857" y="3389"/>
                </a:lnTo>
                <a:lnTo>
                  <a:pt x="2874" y="3376"/>
                </a:lnTo>
                <a:cubicBezTo>
                  <a:pt x="2926" y="3333"/>
                  <a:pt x="2973" y="3296"/>
                  <a:pt x="3012" y="3266"/>
                </a:cubicBezTo>
                <a:cubicBezTo>
                  <a:pt x="3060" y="3229"/>
                  <a:pt x="3158" y="3158"/>
                  <a:pt x="3283" y="3070"/>
                </a:cubicBezTo>
                <a:cubicBezTo>
                  <a:pt x="3344" y="3026"/>
                  <a:pt x="3412" y="2977"/>
                  <a:pt x="3484" y="2926"/>
                </a:cubicBezTo>
                <a:lnTo>
                  <a:pt x="3494" y="2918"/>
                </a:lnTo>
                <a:lnTo>
                  <a:pt x="3591" y="2993"/>
                </a:lnTo>
                <a:lnTo>
                  <a:pt x="3592" y="2997"/>
                </a:lnTo>
                <a:cubicBezTo>
                  <a:pt x="3607" y="3026"/>
                  <a:pt x="3619" y="3058"/>
                  <a:pt x="3631" y="3089"/>
                </a:cubicBezTo>
                <a:cubicBezTo>
                  <a:pt x="3649" y="3134"/>
                  <a:pt x="3665" y="3177"/>
                  <a:pt x="3685" y="3205"/>
                </a:cubicBezTo>
                <a:cubicBezTo>
                  <a:pt x="3740" y="3283"/>
                  <a:pt x="3810" y="3357"/>
                  <a:pt x="3898" y="3433"/>
                </a:cubicBezTo>
                <a:cubicBezTo>
                  <a:pt x="4324" y="3819"/>
                  <a:pt x="4685" y="4015"/>
                  <a:pt x="4972" y="4015"/>
                </a:cubicBezTo>
                <a:cubicBezTo>
                  <a:pt x="5046" y="4015"/>
                  <a:pt x="5115" y="4001"/>
                  <a:pt x="5178" y="3975"/>
                </a:cubicBezTo>
                <a:cubicBezTo>
                  <a:pt x="5229" y="3954"/>
                  <a:pt x="5256" y="3922"/>
                  <a:pt x="5259" y="3878"/>
                </a:cubicBezTo>
                <a:cubicBezTo>
                  <a:pt x="5275" y="3646"/>
                  <a:pt x="4650" y="3160"/>
                  <a:pt x="4501" y="3073"/>
                </a:cubicBezTo>
                <a:lnTo>
                  <a:pt x="4475" y="3057"/>
                </a:lnTo>
                <a:cubicBezTo>
                  <a:pt x="4302" y="2956"/>
                  <a:pt x="4123" y="2852"/>
                  <a:pt x="3924" y="2822"/>
                </a:cubicBezTo>
                <a:cubicBezTo>
                  <a:pt x="3882" y="2815"/>
                  <a:pt x="3794" y="2837"/>
                  <a:pt x="3709" y="2857"/>
                </a:cubicBezTo>
                <a:lnTo>
                  <a:pt x="3665" y="2867"/>
                </a:lnTo>
                <a:lnTo>
                  <a:pt x="3617" y="2830"/>
                </a:lnTo>
                <a:lnTo>
                  <a:pt x="3635" y="2817"/>
                </a:lnTo>
                <a:cubicBezTo>
                  <a:pt x="3875" y="2643"/>
                  <a:pt x="4073" y="2493"/>
                  <a:pt x="4242" y="2359"/>
                </a:cubicBezTo>
                <a:lnTo>
                  <a:pt x="4252" y="2351"/>
                </a:lnTo>
                <a:lnTo>
                  <a:pt x="4268" y="2362"/>
                </a:lnTo>
                <a:cubicBezTo>
                  <a:pt x="4302" y="2397"/>
                  <a:pt x="4328" y="2448"/>
                  <a:pt x="4355" y="2502"/>
                </a:cubicBezTo>
                <a:cubicBezTo>
                  <a:pt x="4378" y="2546"/>
                  <a:pt x="4402" y="2593"/>
                  <a:pt x="4430" y="2628"/>
                </a:cubicBezTo>
                <a:cubicBezTo>
                  <a:pt x="4567" y="2800"/>
                  <a:pt x="4766" y="2948"/>
                  <a:pt x="5040" y="3082"/>
                </a:cubicBezTo>
                <a:cubicBezTo>
                  <a:pt x="5249" y="3185"/>
                  <a:pt x="5494" y="3291"/>
                  <a:pt x="5726" y="3291"/>
                </a:cubicBezTo>
                <a:cubicBezTo>
                  <a:pt x="5791" y="3291"/>
                  <a:pt x="5852" y="3282"/>
                  <a:pt x="5909" y="3266"/>
                </a:cubicBezTo>
                <a:cubicBezTo>
                  <a:pt x="5952" y="3251"/>
                  <a:pt x="5977" y="3228"/>
                  <a:pt x="5983" y="3196"/>
                </a:cubicBezTo>
                <a:cubicBezTo>
                  <a:pt x="6000" y="3111"/>
                  <a:pt x="5894" y="2965"/>
                  <a:pt x="5668" y="2763"/>
                </a:cubicBezTo>
                <a:lnTo>
                  <a:pt x="5655" y="2751"/>
                </a:lnTo>
                <a:cubicBezTo>
                  <a:pt x="5390" y="2513"/>
                  <a:pt x="5157" y="2375"/>
                  <a:pt x="4922" y="2319"/>
                </a:cubicBezTo>
                <a:cubicBezTo>
                  <a:pt x="4788" y="2286"/>
                  <a:pt x="4670" y="2270"/>
                  <a:pt x="4562" y="2270"/>
                </a:cubicBezTo>
                <a:lnTo>
                  <a:pt x="4545" y="2270"/>
                </a:lnTo>
                <a:cubicBezTo>
                  <a:pt x="4514" y="2271"/>
                  <a:pt x="4476" y="2281"/>
                  <a:pt x="4439" y="2292"/>
                </a:cubicBezTo>
                <a:lnTo>
                  <a:pt x="4431" y="2294"/>
                </a:lnTo>
                <a:lnTo>
                  <a:pt x="4373" y="2256"/>
                </a:lnTo>
                <a:lnTo>
                  <a:pt x="4389" y="2240"/>
                </a:lnTo>
                <a:cubicBezTo>
                  <a:pt x="4555" y="2103"/>
                  <a:pt x="4720" y="1953"/>
                  <a:pt x="4877" y="1795"/>
                </a:cubicBezTo>
                <a:lnTo>
                  <a:pt x="4888" y="1784"/>
                </a:lnTo>
                <a:lnTo>
                  <a:pt x="4900" y="1794"/>
                </a:lnTo>
                <a:cubicBezTo>
                  <a:pt x="4949" y="1834"/>
                  <a:pt x="5004" y="1895"/>
                  <a:pt x="5057" y="1954"/>
                </a:cubicBezTo>
                <a:cubicBezTo>
                  <a:pt x="5123" y="2027"/>
                  <a:pt x="5191" y="2103"/>
                  <a:pt x="5243" y="2132"/>
                </a:cubicBezTo>
                <a:cubicBezTo>
                  <a:pt x="5698" y="2393"/>
                  <a:pt x="5957" y="2448"/>
                  <a:pt x="6094" y="2448"/>
                </a:cubicBezTo>
                <a:cubicBezTo>
                  <a:pt x="6209" y="2448"/>
                  <a:pt x="6290" y="2410"/>
                  <a:pt x="6335" y="2335"/>
                </a:cubicBezTo>
                <a:cubicBezTo>
                  <a:pt x="6357" y="2042"/>
                  <a:pt x="5749" y="1808"/>
                  <a:pt x="5520" y="1720"/>
                </a:cubicBezTo>
                <a:lnTo>
                  <a:pt x="5493" y="1709"/>
                </a:lnTo>
                <a:cubicBezTo>
                  <a:pt x="5332" y="1648"/>
                  <a:pt x="5194" y="1626"/>
                  <a:pt x="5066" y="1644"/>
                </a:cubicBezTo>
                <a:lnTo>
                  <a:pt x="5019" y="1650"/>
                </a:lnTo>
                <a:lnTo>
                  <a:pt x="5052" y="1615"/>
                </a:lnTo>
                <a:cubicBezTo>
                  <a:pt x="5114" y="1549"/>
                  <a:pt x="5175" y="1481"/>
                  <a:pt x="5234" y="1414"/>
                </a:cubicBezTo>
                <a:lnTo>
                  <a:pt x="5241" y="1406"/>
                </a:lnTo>
                <a:lnTo>
                  <a:pt x="5252" y="1409"/>
                </a:lnTo>
                <a:cubicBezTo>
                  <a:pt x="5281" y="1417"/>
                  <a:pt x="5310" y="1425"/>
                  <a:pt x="5339" y="1434"/>
                </a:cubicBezTo>
                <a:cubicBezTo>
                  <a:pt x="5426" y="1461"/>
                  <a:pt x="5517" y="1488"/>
                  <a:pt x="5615" y="1495"/>
                </a:cubicBezTo>
                <a:cubicBezTo>
                  <a:pt x="5856" y="1512"/>
                  <a:pt x="6124" y="1406"/>
                  <a:pt x="6304" y="1228"/>
                </a:cubicBezTo>
                <a:cubicBezTo>
                  <a:pt x="6312" y="1220"/>
                  <a:pt x="6321" y="1212"/>
                  <a:pt x="6331" y="1202"/>
                </a:cubicBezTo>
                <a:cubicBezTo>
                  <a:pt x="6416" y="1120"/>
                  <a:pt x="6593" y="950"/>
                  <a:pt x="6590" y="828"/>
                </a:cubicBezTo>
                <a:cubicBezTo>
                  <a:pt x="6589" y="798"/>
                  <a:pt x="6576" y="773"/>
                  <a:pt x="6552" y="752"/>
                </a:cubicBezTo>
                <a:cubicBezTo>
                  <a:pt x="6477" y="688"/>
                  <a:pt x="6353" y="674"/>
                  <a:pt x="6263" y="674"/>
                </a:cubicBezTo>
                <a:cubicBezTo>
                  <a:pt x="6219" y="674"/>
                  <a:pt x="6173" y="677"/>
                  <a:pt x="6127" y="683"/>
                </a:cubicBezTo>
                <a:cubicBezTo>
                  <a:pt x="5962" y="705"/>
                  <a:pt x="5777" y="766"/>
                  <a:pt x="5607" y="857"/>
                </a:cubicBezTo>
                <a:cubicBezTo>
                  <a:pt x="5367" y="985"/>
                  <a:pt x="5182" y="1200"/>
                  <a:pt x="5004" y="1408"/>
                </a:cubicBezTo>
                <a:cubicBezTo>
                  <a:pt x="4942" y="1480"/>
                  <a:pt x="4878" y="1554"/>
                  <a:pt x="4813" y="1624"/>
                </a:cubicBezTo>
                <a:lnTo>
                  <a:pt x="4787" y="1652"/>
                </a:lnTo>
                <a:lnTo>
                  <a:pt x="4780" y="1555"/>
                </a:lnTo>
                <a:lnTo>
                  <a:pt x="4783" y="1551"/>
                </a:lnTo>
                <a:cubicBezTo>
                  <a:pt x="4798" y="1526"/>
                  <a:pt x="4816" y="1498"/>
                  <a:pt x="4834" y="1470"/>
                </a:cubicBezTo>
                <a:cubicBezTo>
                  <a:pt x="4895" y="1374"/>
                  <a:pt x="4971" y="1254"/>
                  <a:pt x="4981" y="1209"/>
                </a:cubicBezTo>
                <a:cubicBezTo>
                  <a:pt x="4985" y="1175"/>
                  <a:pt x="4990" y="1140"/>
                  <a:pt x="4994" y="1104"/>
                </a:cubicBezTo>
                <a:cubicBezTo>
                  <a:pt x="5015" y="942"/>
                  <a:pt x="5037" y="774"/>
                  <a:pt x="5032" y="609"/>
                </a:cubicBezTo>
                <a:cubicBezTo>
                  <a:pt x="5026" y="418"/>
                  <a:pt x="4880" y="0"/>
                  <a:pt x="4738" y="0"/>
                </a:cubicBezTo>
                <a:cubicBezTo>
                  <a:pt x="4683" y="0"/>
                  <a:pt x="4628" y="63"/>
                  <a:pt x="4578" y="182"/>
                </a:cubicBezTo>
                <a:cubicBezTo>
                  <a:pt x="4428" y="542"/>
                  <a:pt x="4420" y="1020"/>
                  <a:pt x="4560" y="1345"/>
                </a:cubicBezTo>
                <a:cubicBezTo>
                  <a:pt x="4582" y="1396"/>
                  <a:pt x="4605" y="1437"/>
                  <a:pt x="4626" y="1472"/>
                </a:cubicBezTo>
                <a:lnTo>
                  <a:pt x="4628" y="1476"/>
                </a:lnTo>
                <a:lnTo>
                  <a:pt x="4648" y="1769"/>
                </a:lnTo>
                <a:cubicBezTo>
                  <a:pt x="4650" y="1797"/>
                  <a:pt x="4613" y="1834"/>
                  <a:pt x="4545" y="1892"/>
                </a:cubicBezTo>
                <a:cubicBezTo>
                  <a:pt x="4537" y="1899"/>
                  <a:pt x="4530" y="1905"/>
                  <a:pt x="4527" y="1909"/>
                </a:cubicBezTo>
                <a:cubicBezTo>
                  <a:pt x="4429" y="2002"/>
                  <a:pt x="4334" y="2085"/>
                  <a:pt x="4238" y="2163"/>
                </a:cubicBezTo>
                <a:lnTo>
                  <a:pt x="4215" y="2182"/>
                </a:lnTo>
                <a:lnTo>
                  <a:pt x="4197" y="2064"/>
                </a:lnTo>
                <a:lnTo>
                  <a:pt x="4203" y="2058"/>
                </a:lnTo>
                <a:cubicBezTo>
                  <a:pt x="4216" y="2043"/>
                  <a:pt x="4231" y="2029"/>
                  <a:pt x="4245" y="2015"/>
                </a:cubicBezTo>
                <a:cubicBezTo>
                  <a:pt x="4275" y="1985"/>
                  <a:pt x="4303" y="1957"/>
                  <a:pt x="4315" y="1935"/>
                </a:cubicBezTo>
                <a:cubicBezTo>
                  <a:pt x="4361" y="1827"/>
                  <a:pt x="4387" y="1697"/>
                  <a:pt x="4393" y="1540"/>
                </a:cubicBezTo>
                <a:cubicBezTo>
                  <a:pt x="4404" y="1270"/>
                  <a:pt x="4371" y="1001"/>
                  <a:pt x="4298" y="761"/>
                </a:cubicBezTo>
                <a:lnTo>
                  <a:pt x="4291" y="739"/>
                </a:lnTo>
                <a:cubicBezTo>
                  <a:pt x="4252" y="610"/>
                  <a:pt x="4149" y="266"/>
                  <a:pt x="3984" y="266"/>
                </a:cubicBezTo>
                <a:cubicBezTo>
                  <a:pt x="3962" y="266"/>
                  <a:pt x="3940" y="271"/>
                  <a:pt x="3918" y="283"/>
                </a:cubicBezTo>
                <a:cubicBezTo>
                  <a:pt x="3768" y="427"/>
                  <a:pt x="3749" y="630"/>
                  <a:pt x="3742" y="826"/>
                </a:cubicBezTo>
                <a:cubicBezTo>
                  <a:pt x="3733" y="1122"/>
                  <a:pt x="3739" y="1466"/>
                  <a:pt x="3860" y="1774"/>
                </a:cubicBezTo>
                <a:cubicBezTo>
                  <a:pt x="3882" y="1831"/>
                  <a:pt x="3928" y="1890"/>
                  <a:pt x="3977" y="1952"/>
                </a:cubicBezTo>
                <a:cubicBezTo>
                  <a:pt x="4000" y="1982"/>
                  <a:pt x="4024" y="2012"/>
                  <a:pt x="4045" y="2042"/>
                </a:cubicBezTo>
                <a:lnTo>
                  <a:pt x="4048" y="2046"/>
                </a:lnTo>
                <a:lnTo>
                  <a:pt x="4084" y="2286"/>
                </a:lnTo>
                <a:lnTo>
                  <a:pt x="4076" y="2293"/>
                </a:lnTo>
                <a:cubicBezTo>
                  <a:pt x="3908" y="2424"/>
                  <a:pt x="3713" y="2569"/>
                  <a:pt x="3480" y="2737"/>
                </a:cubicBezTo>
                <a:lnTo>
                  <a:pt x="3454" y="2756"/>
                </a:lnTo>
                <a:lnTo>
                  <a:pt x="3452" y="2655"/>
                </a:lnTo>
                <a:lnTo>
                  <a:pt x="3456" y="2650"/>
                </a:lnTo>
                <a:cubicBezTo>
                  <a:pt x="3473" y="2632"/>
                  <a:pt x="3491" y="2614"/>
                  <a:pt x="3510" y="2596"/>
                </a:cubicBezTo>
                <a:cubicBezTo>
                  <a:pt x="3558" y="2547"/>
                  <a:pt x="3609" y="2497"/>
                  <a:pt x="3625" y="2451"/>
                </a:cubicBezTo>
                <a:cubicBezTo>
                  <a:pt x="3664" y="2341"/>
                  <a:pt x="3686" y="2217"/>
                  <a:pt x="3691" y="2071"/>
                </a:cubicBezTo>
                <a:cubicBezTo>
                  <a:pt x="3701" y="1798"/>
                  <a:pt x="3668" y="1541"/>
                  <a:pt x="3594" y="1326"/>
                </a:cubicBezTo>
                <a:cubicBezTo>
                  <a:pt x="3544" y="1182"/>
                  <a:pt x="3391" y="926"/>
                  <a:pt x="3261" y="926"/>
                </a:cubicBezTo>
                <a:cubicBezTo>
                  <a:pt x="3213" y="926"/>
                  <a:pt x="3170" y="963"/>
                  <a:pt x="3134" y="1037"/>
                </a:cubicBezTo>
                <a:cubicBezTo>
                  <a:pt x="3043" y="1227"/>
                  <a:pt x="3040" y="1445"/>
                  <a:pt x="3037" y="1656"/>
                </a:cubicBezTo>
                <a:cubicBezTo>
                  <a:pt x="3036" y="1695"/>
                  <a:pt x="3036" y="1733"/>
                  <a:pt x="3035" y="1771"/>
                </a:cubicBezTo>
                <a:cubicBezTo>
                  <a:pt x="3020" y="2022"/>
                  <a:pt x="3100" y="2467"/>
                  <a:pt x="3289" y="2652"/>
                </a:cubicBezTo>
                <a:cubicBezTo>
                  <a:pt x="3292" y="2654"/>
                  <a:pt x="3295" y="2657"/>
                  <a:pt x="3297" y="2660"/>
                </a:cubicBezTo>
                <a:lnTo>
                  <a:pt x="3305" y="2668"/>
                </a:lnTo>
                <a:lnTo>
                  <a:pt x="3311" y="2859"/>
                </a:lnTo>
                <a:lnTo>
                  <a:pt x="3193" y="2944"/>
                </a:lnTo>
                <a:cubicBezTo>
                  <a:pt x="3066" y="3034"/>
                  <a:pt x="2967" y="3105"/>
                  <a:pt x="2917" y="3144"/>
                </a:cubicBezTo>
                <a:cubicBezTo>
                  <a:pt x="2911" y="3148"/>
                  <a:pt x="2826" y="3216"/>
                  <a:pt x="2689" y="3329"/>
                </a:cubicBezTo>
                <a:lnTo>
                  <a:pt x="2662" y="3351"/>
                </a:lnTo>
                <a:lnTo>
                  <a:pt x="2660" y="3285"/>
                </a:lnTo>
                <a:lnTo>
                  <a:pt x="2665" y="3280"/>
                </a:lnTo>
                <a:cubicBezTo>
                  <a:pt x="2693" y="3253"/>
                  <a:pt x="2727" y="3227"/>
                  <a:pt x="2762" y="3199"/>
                </a:cubicBezTo>
                <a:cubicBezTo>
                  <a:pt x="2832" y="3145"/>
                  <a:pt x="2904" y="3090"/>
                  <a:pt x="2923" y="3029"/>
                </a:cubicBezTo>
                <a:cubicBezTo>
                  <a:pt x="2984" y="2832"/>
                  <a:pt x="2986" y="2586"/>
                  <a:pt x="2979" y="2348"/>
                </a:cubicBezTo>
                <a:cubicBezTo>
                  <a:pt x="2972" y="2131"/>
                  <a:pt x="2833" y="1593"/>
                  <a:pt x="2648" y="1593"/>
                </a:cubicBezTo>
                <a:cubicBezTo>
                  <a:pt x="2588" y="1593"/>
                  <a:pt x="2524" y="1649"/>
                  <a:pt x="2459" y="1759"/>
                </a:cubicBezTo>
                <a:cubicBezTo>
                  <a:pt x="2455" y="1765"/>
                  <a:pt x="2096" y="2406"/>
                  <a:pt x="2419" y="3050"/>
                </a:cubicBezTo>
                <a:cubicBezTo>
                  <a:pt x="2430" y="3072"/>
                  <a:pt x="2440" y="3092"/>
                  <a:pt x="2449" y="3111"/>
                </a:cubicBezTo>
                <a:cubicBezTo>
                  <a:pt x="2471" y="3156"/>
                  <a:pt x="2490" y="3194"/>
                  <a:pt x="2509" y="3226"/>
                </a:cubicBezTo>
                <a:lnTo>
                  <a:pt x="2512" y="3230"/>
                </a:lnTo>
                <a:lnTo>
                  <a:pt x="2519" y="3471"/>
                </a:lnTo>
                <a:lnTo>
                  <a:pt x="2513" y="3476"/>
                </a:lnTo>
                <a:cubicBezTo>
                  <a:pt x="2382" y="3586"/>
                  <a:pt x="2251" y="3699"/>
                  <a:pt x="2123" y="3811"/>
                </a:cubicBezTo>
                <a:cubicBezTo>
                  <a:pt x="2071" y="3847"/>
                  <a:pt x="2022" y="3879"/>
                  <a:pt x="1974" y="3909"/>
                </a:cubicBezTo>
                <a:lnTo>
                  <a:pt x="1945" y="3927"/>
                </a:lnTo>
                <a:lnTo>
                  <a:pt x="1948" y="3893"/>
                </a:lnTo>
                <a:cubicBezTo>
                  <a:pt x="1952" y="3860"/>
                  <a:pt x="1955" y="3827"/>
                  <a:pt x="1957" y="3794"/>
                </a:cubicBezTo>
                <a:lnTo>
                  <a:pt x="1957" y="3788"/>
                </a:lnTo>
                <a:lnTo>
                  <a:pt x="1962" y="3783"/>
                </a:lnTo>
                <a:cubicBezTo>
                  <a:pt x="1984" y="3761"/>
                  <a:pt x="2013" y="3738"/>
                  <a:pt x="2043" y="3713"/>
                </a:cubicBezTo>
                <a:cubicBezTo>
                  <a:pt x="2154" y="3621"/>
                  <a:pt x="2291" y="3506"/>
                  <a:pt x="2285" y="3372"/>
                </a:cubicBezTo>
                <a:cubicBezTo>
                  <a:pt x="2272" y="3123"/>
                  <a:pt x="2253" y="2858"/>
                  <a:pt x="2194" y="2607"/>
                </a:cubicBezTo>
                <a:cubicBezTo>
                  <a:pt x="2164" y="2481"/>
                  <a:pt x="2128" y="2351"/>
                  <a:pt x="2048" y="2263"/>
                </a:cubicBezTo>
                <a:cubicBezTo>
                  <a:pt x="1992" y="2203"/>
                  <a:pt x="1949" y="2160"/>
                  <a:pt x="1900" y="2160"/>
                </a:cubicBezTo>
                <a:cubicBezTo>
                  <a:pt x="1856" y="2160"/>
                  <a:pt x="1805" y="2194"/>
                  <a:pt x="1740" y="2267"/>
                </a:cubicBezTo>
                <a:cubicBezTo>
                  <a:pt x="1683" y="2331"/>
                  <a:pt x="1635" y="2418"/>
                  <a:pt x="1612" y="2476"/>
                </a:cubicBezTo>
                <a:cubicBezTo>
                  <a:pt x="1521" y="2712"/>
                  <a:pt x="1531" y="3137"/>
                  <a:pt x="1550" y="3306"/>
                </a:cubicBezTo>
                <a:cubicBezTo>
                  <a:pt x="1569" y="3475"/>
                  <a:pt x="1611" y="3599"/>
                  <a:pt x="1683" y="3696"/>
                </a:cubicBezTo>
                <a:cubicBezTo>
                  <a:pt x="1710" y="3732"/>
                  <a:pt x="1739" y="3752"/>
                  <a:pt x="1766" y="3771"/>
                </a:cubicBezTo>
                <a:cubicBezTo>
                  <a:pt x="1779" y="3780"/>
                  <a:pt x="1791" y="3789"/>
                  <a:pt x="1803" y="3799"/>
                </a:cubicBezTo>
                <a:lnTo>
                  <a:pt x="1809" y="3804"/>
                </a:lnTo>
                <a:lnTo>
                  <a:pt x="1808" y="3813"/>
                </a:lnTo>
                <a:cubicBezTo>
                  <a:pt x="1802" y="3910"/>
                  <a:pt x="1789" y="4001"/>
                  <a:pt x="1770" y="4091"/>
                </a:cubicBezTo>
                <a:lnTo>
                  <a:pt x="1770" y="4095"/>
                </a:lnTo>
                <a:lnTo>
                  <a:pt x="1766" y="4099"/>
                </a:lnTo>
                <a:cubicBezTo>
                  <a:pt x="1697" y="4174"/>
                  <a:pt x="1598" y="4250"/>
                  <a:pt x="1520" y="4311"/>
                </a:cubicBezTo>
                <a:cubicBezTo>
                  <a:pt x="1475" y="4346"/>
                  <a:pt x="1437" y="4376"/>
                  <a:pt x="1412" y="4398"/>
                </a:cubicBezTo>
                <a:lnTo>
                  <a:pt x="1356" y="4450"/>
                </a:lnTo>
                <a:lnTo>
                  <a:pt x="1385" y="4379"/>
                </a:lnTo>
                <a:cubicBezTo>
                  <a:pt x="1488" y="4124"/>
                  <a:pt x="1526" y="3567"/>
                  <a:pt x="1355" y="3241"/>
                </a:cubicBezTo>
                <a:cubicBezTo>
                  <a:pt x="1283" y="3106"/>
                  <a:pt x="1183" y="3023"/>
                  <a:pt x="1057" y="2994"/>
                </a:cubicBezTo>
                <a:cubicBezTo>
                  <a:pt x="972" y="2975"/>
                  <a:pt x="903" y="3002"/>
                  <a:pt x="849" y="3073"/>
                </a:cubicBezTo>
                <a:cubicBezTo>
                  <a:pt x="667" y="3318"/>
                  <a:pt x="724" y="3980"/>
                  <a:pt x="776" y="4154"/>
                </a:cubicBezTo>
                <a:cubicBezTo>
                  <a:pt x="804" y="4251"/>
                  <a:pt x="883" y="4327"/>
                  <a:pt x="959" y="4400"/>
                </a:cubicBezTo>
                <a:cubicBezTo>
                  <a:pt x="1041" y="4479"/>
                  <a:pt x="1119" y="4553"/>
                  <a:pt x="1120" y="4645"/>
                </a:cubicBezTo>
                <a:cubicBezTo>
                  <a:pt x="1121" y="4692"/>
                  <a:pt x="1090" y="4757"/>
                  <a:pt x="1025" y="4842"/>
                </a:cubicBezTo>
                <a:cubicBezTo>
                  <a:pt x="993" y="4875"/>
                  <a:pt x="699" y="5213"/>
                  <a:pt x="439" y="5512"/>
                </a:cubicBezTo>
                <a:cubicBezTo>
                  <a:pt x="241" y="5740"/>
                  <a:pt x="52" y="5957"/>
                  <a:pt x="0" y="6015"/>
                </a:cubicBezTo>
                <a:lnTo>
                  <a:pt x="115" y="6120"/>
                </a:lnTo>
                <a:cubicBezTo>
                  <a:pt x="176" y="6053"/>
                  <a:pt x="358" y="5846"/>
                  <a:pt x="568" y="5608"/>
                </a:cubicBezTo>
                <a:close/>
              </a:path>
            </a:pathLst>
          </a:custGeom>
          <a:solidFill>
            <a:srgbClr val="1FE6C5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pine_112850">
            <a:extLst>
              <a:ext uri="{FF2B5EF4-FFF2-40B4-BE49-F238E27FC236}">
                <a16:creationId xmlns:a16="http://schemas.microsoft.com/office/drawing/2014/main" xmlns="" id="{B24FDF05-00F1-41D9-A335-66F44E27935A}"/>
              </a:ext>
            </a:extLst>
          </p:cNvPr>
          <p:cNvSpPr/>
          <p:nvPr/>
        </p:nvSpPr>
        <p:spPr>
          <a:xfrm>
            <a:off x="10404843" y="4856950"/>
            <a:ext cx="2133502" cy="227852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75" h="6177">
                <a:moveTo>
                  <a:pt x="5749" y="3257"/>
                </a:moveTo>
                <a:cubicBezTo>
                  <a:pt x="5723" y="3208"/>
                  <a:pt x="5662" y="3190"/>
                  <a:pt x="5614" y="3216"/>
                </a:cubicBezTo>
                <a:lnTo>
                  <a:pt x="4416" y="3861"/>
                </a:lnTo>
                <a:lnTo>
                  <a:pt x="5718" y="2960"/>
                </a:lnTo>
                <a:cubicBezTo>
                  <a:pt x="5763" y="2928"/>
                  <a:pt x="5775" y="2866"/>
                  <a:pt x="5743" y="2820"/>
                </a:cubicBezTo>
                <a:cubicBezTo>
                  <a:pt x="5712" y="2775"/>
                  <a:pt x="5649" y="2764"/>
                  <a:pt x="5604" y="2795"/>
                </a:cubicBezTo>
                <a:lnTo>
                  <a:pt x="3452" y="4285"/>
                </a:lnTo>
                <a:lnTo>
                  <a:pt x="5311" y="2089"/>
                </a:lnTo>
                <a:cubicBezTo>
                  <a:pt x="5346" y="2046"/>
                  <a:pt x="5341" y="1983"/>
                  <a:pt x="5299" y="1948"/>
                </a:cubicBezTo>
                <a:cubicBezTo>
                  <a:pt x="5257" y="1912"/>
                  <a:pt x="5194" y="1917"/>
                  <a:pt x="5158" y="1959"/>
                </a:cubicBezTo>
                <a:lnTo>
                  <a:pt x="3809" y="3554"/>
                </a:lnTo>
                <a:lnTo>
                  <a:pt x="5105" y="1545"/>
                </a:lnTo>
                <a:cubicBezTo>
                  <a:pt x="5135" y="1499"/>
                  <a:pt x="5122" y="1437"/>
                  <a:pt x="5075" y="1407"/>
                </a:cubicBezTo>
                <a:cubicBezTo>
                  <a:pt x="5029" y="1377"/>
                  <a:pt x="4967" y="1390"/>
                  <a:pt x="4937" y="1436"/>
                </a:cubicBezTo>
                <a:lnTo>
                  <a:pt x="3491" y="3678"/>
                </a:lnTo>
                <a:lnTo>
                  <a:pt x="4579" y="1211"/>
                </a:lnTo>
                <a:cubicBezTo>
                  <a:pt x="4601" y="1161"/>
                  <a:pt x="4579" y="1101"/>
                  <a:pt x="4528" y="1079"/>
                </a:cubicBezTo>
                <a:cubicBezTo>
                  <a:pt x="4478" y="1057"/>
                  <a:pt x="4418" y="1080"/>
                  <a:pt x="4396" y="1130"/>
                </a:cubicBezTo>
                <a:lnTo>
                  <a:pt x="3736" y="2627"/>
                </a:lnTo>
                <a:lnTo>
                  <a:pt x="4369" y="776"/>
                </a:lnTo>
                <a:cubicBezTo>
                  <a:pt x="4387" y="724"/>
                  <a:pt x="4359" y="667"/>
                  <a:pt x="4307" y="649"/>
                </a:cubicBezTo>
                <a:cubicBezTo>
                  <a:pt x="4254" y="631"/>
                  <a:pt x="4198" y="659"/>
                  <a:pt x="4180" y="712"/>
                </a:cubicBezTo>
                <a:lnTo>
                  <a:pt x="3250" y="3429"/>
                </a:lnTo>
                <a:lnTo>
                  <a:pt x="3839" y="336"/>
                </a:lnTo>
                <a:cubicBezTo>
                  <a:pt x="3850" y="282"/>
                  <a:pt x="3814" y="229"/>
                  <a:pt x="3760" y="219"/>
                </a:cubicBezTo>
                <a:cubicBezTo>
                  <a:pt x="3705" y="209"/>
                  <a:pt x="3653" y="244"/>
                  <a:pt x="3643" y="299"/>
                </a:cubicBezTo>
                <a:lnTo>
                  <a:pt x="3101" y="3145"/>
                </a:lnTo>
                <a:lnTo>
                  <a:pt x="3307" y="111"/>
                </a:lnTo>
                <a:cubicBezTo>
                  <a:pt x="3311" y="56"/>
                  <a:pt x="3270" y="8"/>
                  <a:pt x="3215" y="4"/>
                </a:cubicBezTo>
                <a:cubicBezTo>
                  <a:pt x="3159" y="0"/>
                  <a:pt x="3112" y="42"/>
                  <a:pt x="3108" y="97"/>
                </a:cubicBezTo>
                <a:lnTo>
                  <a:pt x="2888" y="3327"/>
                </a:lnTo>
                <a:lnTo>
                  <a:pt x="2667" y="97"/>
                </a:lnTo>
                <a:cubicBezTo>
                  <a:pt x="2664" y="42"/>
                  <a:pt x="2616" y="0"/>
                  <a:pt x="2561" y="4"/>
                </a:cubicBezTo>
                <a:cubicBezTo>
                  <a:pt x="2506" y="8"/>
                  <a:pt x="2464" y="56"/>
                  <a:pt x="2468" y="111"/>
                </a:cubicBezTo>
                <a:lnTo>
                  <a:pt x="2675" y="3145"/>
                </a:lnTo>
                <a:lnTo>
                  <a:pt x="2133" y="299"/>
                </a:lnTo>
                <a:cubicBezTo>
                  <a:pt x="2122" y="244"/>
                  <a:pt x="2070" y="209"/>
                  <a:pt x="2016" y="219"/>
                </a:cubicBezTo>
                <a:cubicBezTo>
                  <a:pt x="1961" y="229"/>
                  <a:pt x="1926" y="282"/>
                  <a:pt x="1936" y="336"/>
                </a:cubicBezTo>
                <a:lnTo>
                  <a:pt x="2525" y="3429"/>
                </a:lnTo>
                <a:lnTo>
                  <a:pt x="1596" y="712"/>
                </a:lnTo>
                <a:cubicBezTo>
                  <a:pt x="1578" y="659"/>
                  <a:pt x="1521" y="632"/>
                  <a:pt x="1469" y="649"/>
                </a:cubicBezTo>
                <a:cubicBezTo>
                  <a:pt x="1416" y="667"/>
                  <a:pt x="1389" y="724"/>
                  <a:pt x="1406" y="776"/>
                </a:cubicBezTo>
                <a:lnTo>
                  <a:pt x="2040" y="2627"/>
                </a:lnTo>
                <a:lnTo>
                  <a:pt x="1379" y="1130"/>
                </a:lnTo>
                <a:cubicBezTo>
                  <a:pt x="1357" y="1080"/>
                  <a:pt x="1298" y="1057"/>
                  <a:pt x="1247" y="1079"/>
                </a:cubicBezTo>
                <a:cubicBezTo>
                  <a:pt x="1197" y="1101"/>
                  <a:pt x="1174" y="1161"/>
                  <a:pt x="1196" y="1211"/>
                </a:cubicBezTo>
                <a:lnTo>
                  <a:pt x="2285" y="3678"/>
                </a:lnTo>
                <a:lnTo>
                  <a:pt x="838" y="1436"/>
                </a:lnTo>
                <a:cubicBezTo>
                  <a:pt x="808" y="1390"/>
                  <a:pt x="747" y="1377"/>
                  <a:pt x="700" y="1407"/>
                </a:cubicBezTo>
                <a:cubicBezTo>
                  <a:pt x="654" y="1437"/>
                  <a:pt x="640" y="1499"/>
                  <a:pt x="670" y="1545"/>
                </a:cubicBezTo>
                <a:lnTo>
                  <a:pt x="1966" y="3554"/>
                </a:lnTo>
                <a:lnTo>
                  <a:pt x="617" y="1959"/>
                </a:lnTo>
                <a:cubicBezTo>
                  <a:pt x="582" y="1917"/>
                  <a:pt x="519" y="1912"/>
                  <a:pt x="476" y="1948"/>
                </a:cubicBezTo>
                <a:cubicBezTo>
                  <a:pt x="434" y="1983"/>
                  <a:pt x="429" y="2046"/>
                  <a:pt x="465" y="2089"/>
                </a:cubicBezTo>
                <a:lnTo>
                  <a:pt x="2323" y="4285"/>
                </a:lnTo>
                <a:lnTo>
                  <a:pt x="171" y="2795"/>
                </a:lnTo>
                <a:cubicBezTo>
                  <a:pt x="126" y="2764"/>
                  <a:pt x="64" y="2775"/>
                  <a:pt x="32" y="2820"/>
                </a:cubicBezTo>
                <a:cubicBezTo>
                  <a:pt x="1" y="2866"/>
                  <a:pt x="12" y="2928"/>
                  <a:pt x="57" y="2960"/>
                </a:cubicBezTo>
                <a:lnTo>
                  <a:pt x="1359" y="3861"/>
                </a:lnTo>
                <a:lnTo>
                  <a:pt x="162" y="3216"/>
                </a:lnTo>
                <a:cubicBezTo>
                  <a:pt x="113" y="3190"/>
                  <a:pt x="52" y="3208"/>
                  <a:pt x="26" y="3257"/>
                </a:cubicBezTo>
                <a:cubicBezTo>
                  <a:pt x="0" y="3305"/>
                  <a:pt x="18" y="3366"/>
                  <a:pt x="67" y="3392"/>
                </a:cubicBezTo>
                <a:lnTo>
                  <a:pt x="2788" y="4857"/>
                </a:lnTo>
                <a:lnTo>
                  <a:pt x="2788" y="6077"/>
                </a:lnTo>
                <a:cubicBezTo>
                  <a:pt x="2788" y="6133"/>
                  <a:pt x="2832" y="6177"/>
                  <a:pt x="2888" y="6177"/>
                </a:cubicBezTo>
                <a:cubicBezTo>
                  <a:pt x="2943" y="6177"/>
                  <a:pt x="2988" y="6133"/>
                  <a:pt x="2988" y="6077"/>
                </a:cubicBezTo>
                <a:lnTo>
                  <a:pt x="2988" y="4857"/>
                </a:lnTo>
                <a:lnTo>
                  <a:pt x="5708" y="3392"/>
                </a:lnTo>
                <a:cubicBezTo>
                  <a:pt x="5757" y="3366"/>
                  <a:pt x="5775" y="3305"/>
                  <a:pt x="5749" y="3257"/>
                </a:cubicBezTo>
                <a:close/>
              </a:path>
            </a:pathLst>
          </a:custGeom>
          <a:solidFill>
            <a:srgbClr val="1FE6C5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leaves-on-a-branch-diagonal-shape_49899">
            <a:extLst>
              <a:ext uri="{FF2B5EF4-FFF2-40B4-BE49-F238E27FC236}">
                <a16:creationId xmlns:a16="http://schemas.microsoft.com/office/drawing/2014/main" xmlns="" id="{F894D769-C460-4CD5-842F-163FA69542F0}"/>
              </a:ext>
            </a:extLst>
          </p:cNvPr>
          <p:cNvSpPr/>
          <p:nvPr/>
        </p:nvSpPr>
        <p:spPr>
          <a:xfrm>
            <a:off x="6728947" y="1975267"/>
            <a:ext cx="2278524" cy="211186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93" h="6120">
                <a:moveTo>
                  <a:pt x="568" y="5608"/>
                </a:moveTo>
                <a:cubicBezTo>
                  <a:pt x="886" y="5247"/>
                  <a:pt x="1247" y="4838"/>
                  <a:pt x="1316" y="4769"/>
                </a:cubicBezTo>
                <a:lnTo>
                  <a:pt x="1345" y="4740"/>
                </a:lnTo>
                <a:lnTo>
                  <a:pt x="1345" y="4781"/>
                </a:lnTo>
                <a:cubicBezTo>
                  <a:pt x="1345" y="4808"/>
                  <a:pt x="1344" y="4837"/>
                  <a:pt x="1342" y="4865"/>
                </a:cubicBezTo>
                <a:cubicBezTo>
                  <a:pt x="1340" y="4917"/>
                  <a:pt x="1338" y="4966"/>
                  <a:pt x="1344" y="4998"/>
                </a:cubicBezTo>
                <a:cubicBezTo>
                  <a:pt x="1406" y="5377"/>
                  <a:pt x="1773" y="5809"/>
                  <a:pt x="2163" y="5959"/>
                </a:cubicBezTo>
                <a:cubicBezTo>
                  <a:pt x="2326" y="6022"/>
                  <a:pt x="2432" y="6012"/>
                  <a:pt x="2479" y="5927"/>
                </a:cubicBezTo>
                <a:cubicBezTo>
                  <a:pt x="2573" y="5755"/>
                  <a:pt x="2414" y="5327"/>
                  <a:pt x="2305" y="5155"/>
                </a:cubicBezTo>
                <a:cubicBezTo>
                  <a:pt x="2234" y="5043"/>
                  <a:pt x="2043" y="4771"/>
                  <a:pt x="1793" y="4671"/>
                </a:cubicBezTo>
                <a:cubicBezTo>
                  <a:pt x="1763" y="4658"/>
                  <a:pt x="1721" y="4653"/>
                  <a:pt x="1662" y="4653"/>
                </a:cubicBezTo>
                <a:cubicBezTo>
                  <a:pt x="1625" y="4653"/>
                  <a:pt x="1584" y="4655"/>
                  <a:pt x="1544" y="4657"/>
                </a:cubicBezTo>
                <a:cubicBezTo>
                  <a:pt x="1519" y="4659"/>
                  <a:pt x="1493" y="4660"/>
                  <a:pt x="1469" y="4661"/>
                </a:cubicBezTo>
                <a:lnTo>
                  <a:pt x="1424" y="4663"/>
                </a:lnTo>
                <a:lnTo>
                  <a:pt x="1456" y="4632"/>
                </a:lnTo>
                <a:cubicBezTo>
                  <a:pt x="1652" y="4443"/>
                  <a:pt x="1862" y="4247"/>
                  <a:pt x="2082" y="4051"/>
                </a:cubicBezTo>
                <a:lnTo>
                  <a:pt x="2103" y="4032"/>
                </a:lnTo>
                <a:lnTo>
                  <a:pt x="2110" y="4060"/>
                </a:lnTo>
                <a:cubicBezTo>
                  <a:pt x="2120" y="4104"/>
                  <a:pt x="2124" y="4155"/>
                  <a:pt x="2127" y="4209"/>
                </a:cubicBezTo>
                <a:cubicBezTo>
                  <a:pt x="2133" y="4290"/>
                  <a:pt x="2138" y="4374"/>
                  <a:pt x="2169" y="4431"/>
                </a:cubicBezTo>
                <a:cubicBezTo>
                  <a:pt x="2378" y="4818"/>
                  <a:pt x="2653" y="5096"/>
                  <a:pt x="3060" y="5334"/>
                </a:cubicBezTo>
                <a:cubicBezTo>
                  <a:pt x="3128" y="5373"/>
                  <a:pt x="3257" y="5439"/>
                  <a:pt x="3365" y="5439"/>
                </a:cubicBezTo>
                <a:cubicBezTo>
                  <a:pt x="3476" y="5439"/>
                  <a:pt x="3530" y="5370"/>
                  <a:pt x="3531" y="5229"/>
                </a:cubicBezTo>
                <a:cubicBezTo>
                  <a:pt x="3533" y="5006"/>
                  <a:pt x="3411" y="4819"/>
                  <a:pt x="3293" y="4639"/>
                </a:cubicBezTo>
                <a:cubicBezTo>
                  <a:pt x="3280" y="4619"/>
                  <a:pt x="3267" y="4600"/>
                  <a:pt x="3255" y="4580"/>
                </a:cubicBezTo>
                <a:cubicBezTo>
                  <a:pt x="3109" y="4332"/>
                  <a:pt x="2879" y="4123"/>
                  <a:pt x="2622" y="4006"/>
                </a:cubicBezTo>
                <a:cubicBezTo>
                  <a:pt x="2569" y="3981"/>
                  <a:pt x="2510" y="3970"/>
                  <a:pt x="2438" y="3970"/>
                </a:cubicBezTo>
                <a:cubicBezTo>
                  <a:pt x="2399" y="3970"/>
                  <a:pt x="2359" y="3973"/>
                  <a:pt x="2321" y="3976"/>
                </a:cubicBezTo>
                <a:cubicBezTo>
                  <a:pt x="2284" y="3979"/>
                  <a:pt x="2245" y="3983"/>
                  <a:pt x="2208" y="3983"/>
                </a:cubicBezTo>
                <a:lnTo>
                  <a:pt x="2159" y="3982"/>
                </a:lnTo>
                <a:lnTo>
                  <a:pt x="2193" y="3953"/>
                </a:lnTo>
                <a:cubicBezTo>
                  <a:pt x="2373" y="3793"/>
                  <a:pt x="2559" y="3634"/>
                  <a:pt x="2730" y="3493"/>
                </a:cubicBezTo>
                <a:lnTo>
                  <a:pt x="2741" y="3484"/>
                </a:lnTo>
                <a:lnTo>
                  <a:pt x="2844" y="3562"/>
                </a:lnTo>
                <a:lnTo>
                  <a:pt x="2846" y="3567"/>
                </a:lnTo>
                <a:cubicBezTo>
                  <a:pt x="2851" y="3587"/>
                  <a:pt x="2855" y="3606"/>
                  <a:pt x="2859" y="3623"/>
                </a:cubicBezTo>
                <a:cubicBezTo>
                  <a:pt x="2864" y="3645"/>
                  <a:pt x="2869" y="3664"/>
                  <a:pt x="2873" y="3675"/>
                </a:cubicBezTo>
                <a:cubicBezTo>
                  <a:pt x="2916" y="3791"/>
                  <a:pt x="2995" y="3886"/>
                  <a:pt x="3085" y="3990"/>
                </a:cubicBezTo>
                <a:cubicBezTo>
                  <a:pt x="3262" y="4192"/>
                  <a:pt x="3473" y="4419"/>
                  <a:pt x="3732" y="4563"/>
                </a:cubicBezTo>
                <a:cubicBezTo>
                  <a:pt x="3807" y="4604"/>
                  <a:pt x="4067" y="4740"/>
                  <a:pt x="4257" y="4740"/>
                </a:cubicBezTo>
                <a:cubicBezTo>
                  <a:pt x="4351" y="4740"/>
                  <a:pt x="4410" y="4707"/>
                  <a:pt x="4437" y="4639"/>
                </a:cubicBezTo>
                <a:cubicBezTo>
                  <a:pt x="4500" y="4480"/>
                  <a:pt x="4325" y="4203"/>
                  <a:pt x="3943" y="3860"/>
                </a:cubicBezTo>
                <a:cubicBezTo>
                  <a:pt x="3770" y="3704"/>
                  <a:pt x="3554" y="3511"/>
                  <a:pt x="3329" y="3437"/>
                </a:cubicBezTo>
                <a:cubicBezTo>
                  <a:pt x="3310" y="3431"/>
                  <a:pt x="3277" y="3428"/>
                  <a:pt x="3229" y="3428"/>
                </a:cubicBezTo>
                <a:cubicBezTo>
                  <a:pt x="3168" y="3428"/>
                  <a:pt x="3093" y="3432"/>
                  <a:pt x="3019" y="3437"/>
                </a:cubicBezTo>
                <a:cubicBezTo>
                  <a:pt x="2990" y="3439"/>
                  <a:pt x="2961" y="3440"/>
                  <a:pt x="2934" y="3442"/>
                </a:cubicBezTo>
                <a:lnTo>
                  <a:pt x="2928" y="3442"/>
                </a:lnTo>
                <a:lnTo>
                  <a:pt x="2857" y="3389"/>
                </a:lnTo>
                <a:lnTo>
                  <a:pt x="2874" y="3376"/>
                </a:lnTo>
                <a:cubicBezTo>
                  <a:pt x="2926" y="3333"/>
                  <a:pt x="2973" y="3296"/>
                  <a:pt x="3012" y="3266"/>
                </a:cubicBezTo>
                <a:cubicBezTo>
                  <a:pt x="3060" y="3229"/>
                  <a:pt x="3158" y="3158"/>
                  <a:pt x="3283" y="3070"/>
                </a:cubicBezTo>
                <a:cubicBezTo>
                  <a:pt x="3344" y="3026"/>
                  <a:pt x="3412" y="2977"/>
                  <a:pt x="3484" y="2926"/>
                </a:cubicBezTo>
                <a:lnTo>
                  <a:pt x="3494" y="2918"/>
                </a:lnTo>
                <a:lnTo>
                  <a:pt x="3591" y="2993"/>
                </a:lnTo>
                <a:lnTo>
                  <a:pt x="3592" y="2997"/>
                </a:lnTo>
                <a:cubicBezTo>
                  <a:pt x="3607" y="3026"/>
                  <a:pt x="3619" y="3058"/>
                  <a:pt x="3631" y="3089"/>
                </a:cubicBezTo>
                <a:cubicBezTo>
                  <a:pt x="3649" y="3134"/>
                  <a:pt x="3665" y="3177"/>
                  <a:pt x="3685" y="3205"/>
                </a:cubicBezTo>
                <a:cubicBezTo>
                  <a:pt x="3740" y="3283"/>
                  <a:pt x="3810" y="3357"/>
                  <a:pt x="3898" y="3433"/>
                </a:cubicBezTo>
                <a:cubicBezTo>
                  <a:pt x="4324" y="3819"/>
                  <a:pt x="4685" y="4015"/>
                  <a:pt x="4972" y="4015"/>
                </a:cubicBezTo>
                <a:cubicBezTo>
                  <a:pt x="5046" y="4015"/>
                  <a:pt x="5115" y="4001"/>
                  <a:pt x="5178" y="3975"/>
                </a:cubicBezTo>
                <a:cubicBezTo>
                  <a:pt x="5229" y="3954"/>
                  <a:pt x="5256" y="3922"/>
                  <a:pt x="5259" y="3878"/>
                </a:cubicBezTo>
                <a:cubicBezTo>
                  <a:pt x="5275" y="3646"/>
                  <a:pt x="4650" y="3160"/>
                  <a:pt x="4501" y="3073"/>
                </a:cubicBezTo>
                <a:lnTo>
                  <a:pt x="4475" y="3057"/>
                </a:lnTo>
                <a:cubicBezTo>
                  <a:pt x="4302" y="2956"/>
                  <a:pt x="4123" y="2852"/>
                  <a:pt x="3924" y="2822"/>
                </a:cubicBezTo>
                <a:cubicBezTo>
                  <a:pt x="3882" y="2815"/>
                  <a:pt x="3794" y="2837"/>
                  <a:pt x="3709" y="2857"/>
                </a:cubicBezTo>
                <a:lnTo>
                  <a:pt x="3665" y="2867"/>
                </a:lnTo>
                <a:lnTo>
                  <a:pt x="3617" y="2830"/>
                </a:lnTo>
                <a:lnTo>
                  <a:pt x="3635" y="2817"/>
                </a:lnTo>
                <a:cubicBezTo>
                  <a:pt x="3875" y="2643"/>
                  <a:pt x="4073" y="2493"/>
                  <a:pt x="4242" y="2359"/>
                </a:cubicBezTo>
                <a:lnTo>
                  <a:pt x="4252" y="2351"/>
                </a:lnTo>
                <a:lnTo>
                  <a:pt x="4268" y="2362"/>
                </a:lnTo>
                <a:cubicBezTo>
                  <a:pt x="4302" y="2397"/>
                  <a:pt x="4328" y="2448"/>
                  <a:pt x="4355" y="2502"/>
                </a:cubicBezTo>
                <a:cubicBezTo>
                  <a:pt x="4378" y="2546"/>
                  <a:pt x="4402" y="2593"/>
                  <a:pt x="4430" y="2628"/>
                </a:cubicBezTo>
                <a:cubicBezTo>
                  <a:pt x="4567" y="2800"/>
                  <a:pt x="4766" y="2948"/>
                  <a:pt x="5040" y="3082"/>
                </a:cubicBezTo>
                <a:cubicBezTo>
                  <a:pt x="5249" y="3185"/>
                  <a:pt x="5494" y="3291"/>
                  <a:pt x="5726" y="3291"/>
                </a:cubicBezTo>
                <a:cubicBezTo>
                  <a:pt x="5791" y="3291"/>
                  <a:pt x="5852" y="3282"/>
                  <a:pt x="5909" y="3266"/>
                </a:cubicBezTo>
                <a:cubicBezTo>
                  <a:pt x="5952" y="3251"/>
                  <a:pt x="5977" y="3228"/>
                  <a:pt x="5983" y="3196"/>
                </a:cubicBezTo>
                <a:cubicBezTo>
                  <a:pt x="6000" y="3111"/>
                  <a:pt x="5894" y="2965"/>
                  <a:pt x="5668" y="2763"/>
                </a:cubicBezTo>
                <a:lnTo>
                  <a:pt x="5655" y="2751"/>
                </a:lnTo>
                <a:cubicBezTo>
                  <a:pt x="5390" y="2513"/>
                  <a:pt x="5157" y="2375"/>
                  <a:pt x="4922" y="2319"/>
                </a:cubicBezTo>
                <a:cubicBezTo>
                  <a:pt x="4788" y="2286"/>
                  <a:pt x="4670" y="2270"/>
                  <a:pt x="4562" y="2270"/>
                </a:cubicBezTo>
                <a:lnTo>
                  <a:pt x="4545" y="2270"/>
                </a:lnTo>
                <a:cubicBezTo>
                  <a:pt x="4514" y="2271"/>
                  <a:pt x="4476" y="2281"/>
                  <a:pt x="4439" y="2292"/>
                </a:cubicBezTo>
                <a:lnTo>
                  <a:pt x="4431" y="2294"/>
                </a:lnTo>
                <a:lnTo>
                  <a:pt x="4373" y="2256"/>
                </a:lnTo>
                <a:lnTo>
                  <a:pt x="4389" y="2240"/>
                </a:lnTo>
                <a:cubicBezTo>
                  <a:pt x="4555" y="2103"/>
                  <a:pt x="4720" y="1953"/>
                  <a:pt x="4877" y="1795"/>
                </a:cubicBezTo>
                <a:lnTo>
                  <a:pt x="4888" y="1784"/>
                </a:lnTo>
                <a:lnTo>
                  <a:pt x="4900" y="1794"/>
                </a:lnTo>
                <a:cubicBezTo>
                  <a:pt x="4949" y="1834"/>
                  <a:pt x="5004" y="1895"/>
                  <a:pt x="5057" y="1954"/>
                </a:cubicBezTo>
                <a:cubicBezTo>
                  <a:pt x="5123" y="2027"/>
                  <a:pt x="5191" y="2103"/>
                  <a:pt x="5243" y="2132"/>
                </a:cubicBezTo>
                <a:cubicBezTo>
                  <a:pt x="5698" y="2393"/>
                  <a:pt x="5957" y="2448"/>
                  <a:pt x="6094" y="2448"/>
                </a:cubicBezTo>
                <a:cubicBezTo>
                  <a:pt x="6209" y="2448"/>
                  <a:pt x="6290" y="2410"/>
                  <a:pt x="6335" y="2335"/>
                </a:cubicBezTo>
                <a:cubicBezTo>
                  <a:pt x="6357" y="2042"/>
                  <a:pt x="5749" y="1808"/>
                  <a:pt x="5520" y="1720"/>
                </a:cubicBezTo>
                <a:lnTo>
                  <a:pt x="5493" y="1709"/>
                </a:lnTo>
                <a:cubicBezTo>
                  <a:pt x="5332" y="1648"/>
                  <a:pt x="5194" y="1626"/>
                  <a:pt x="5066" y="1644"/>
                </a:cubicBezTo>
                <a:lnTo>
                  <a:pt x="5019" y="1650"/>
                </a:lnTo>
                <a:lnTo>
                  <a:pt x="5052" y="1615"/>
                </a:lnTo>
                <a:cubicBezTo>
                  <a:pt x="5114" y="1549"/>
                  <a:pt x="5175" y="1481"/>
                  <a:pt x="5234" y="1414"/>
                </a:cubicBezTo>
                <a:lnTo>
                  <a:pt x="5241" y="1406"/>
                </a:lnTo>
                <a:lnTo>
                  <a:pt x="5252" y="1409"/>
                </a:lnTo>
                <a:cubicBezTo>
                  <a:pt x="5281" y="1417"/>
                  <a:pt x="5310" y="1425"/>
                  <a:pt x="5339" y="1434"/>
                </a:cubicBezTo>
                <a:cubicBezTo>
                  <a:pt x="5426" y="1461"/>
                  <a:pt x="5517" y="1488"/>
                  <a:pt x="5615" y="1495"/>
                </a:cubicBezTo>
                <a:cubicBezTo>
                  <a:pt x="5856" y="1512"/>
                  <a:pt x="6124" y="1406"/>
                  <a:pt x="6304" y="1228"/>
                </a:cubicBezTo>
                <a:cubicBezTo>
                  <a:pt x="6312" y="1220"/>
                  <a:pt x="6321" y="1212"/>
                  <a:pt x="6331" y="1202"/>
                </a:cubicBezTo>
                <a:cubicBezTo>
                  <a:pt x="6416" y="1120"/>
                  <a:pt x="6593" y="950"/>
                  <a:pt x="6590" y="828"/>
                </a:cubicBezTo>
                <a:cubicBezTo>
                  <a:pt x="6589" y="798"/>
                  <a:pt x="6576" y="773"/>
                  <a:pt x="6552" y="752"/>
                </a:cubicBezTo>
                <a:cubicBezTo>
                  <a:pt x="6477" y="688"/>
                  <a:pt x="6353" y="674"/>
                  <a:pt x="6263" y="674"/>
                </a:cubicBezTo>
                <a:cubicBezTo>
                  <a:pt x="6219" y="674"/>
                  <a:pt x="6173" y="677"/>
                  <a:pt x="6127" y="683"/>
                </a:cubicBezTo>
                <a:cubicBezTo>
                  <a:pt x="5962" y="705"/>
                  <a:pt x="5777" y="766"/>
                  <a:pt x="5607" y="857"/>
                </a:cubicBezTo>
                <a:cubicBezTo>
                  <a:pt x="5367" y="985"/>
                  <a:pt x="5182" y="1200"/>
                  <a:pt x="5004" y="1408"/>
                </a:cubicBezTo>
                <a:cubicBezTo>
                  <a:pt x="4942" y="1480"/>
                  <a:pt x="4878" y="1554"/>
                  <a:pt x="4813" y="1624"/>
                </a:cubicBezTo>
                <a:lnTo>
                  <a:pt x="4787" y="1652"/>
                </a:lnTo>
                <a:lnTo>
                  <a:pt x="4780" y="1555"/>
                </a:lnTo>
                <a:lnTo>
                  <a:pt x="4783" y="1551"/>
                </a:lnTo>
                <a:cubicBezTo>
                  <a:pt x="4798" y="1526"/>
                  <a:pt x="4816" y="1498"/>
                  <a:pt x="4834" y="1470"/>
                </a:cubicBezTo>
                <a:cubicBezTo>
                  <a:pt x="4895" y="1374"/>
                  <a:pt x="4971" y="1254"/>
                  <a:pt x="4981" y="1209"/>
                </a:cubicBezTo>
                <a:cubicBezTo>
                  <a:pt x="4985" y="1175"/>
                  <a:pt x="4990" y="1140"/>
                  <a:pt x="4994" y="1104"/>
                </a:cubicBezTo>
                <a:cubicBezTo>
                  <a:pt x="5015" y="942"/>
                  <a:pt x="5037" y="774"/>
                  <a:pt x="5032" y="609"/>
                </a:cubicBezTo>
                <a:cubicBezTo>
                  <a:pt x="5026" y="418"/>
                  <a:pt x="4880" y="0"/>
                  <a:pt x="4738" y="0"/>
                </a:cubicBezTo>
                <a:cubicBezTo>
                  <a:pt x="4683" y="0"/>
                  <a:pt x="4628" y="63"/>
                  <a:pt x="4578" y="182"/>
                </a:cubicBezTo>
                <a:cubicBezTo>
                  <a:pt x="4428" y="542"/>
                  <a:pt x="4420" y="1020"/>
                  <a:pt x="4560" y="1345"/>
                </a:cubicBezTo>
                <a:cubicBezTo>
                  <a:pt x="4582" y="1396"/>
                  <a:pt x="4605" y="1437"/>
                  <a:pt x="4626" y="1472"/>
                </a:cubicBezTo>
                <a:lnTo>
                  <a:pt x="4628" y="1476"/>
                </a:lnTo>
                <a:lnTo>
                  <a:pt x="4648" y="1769"/>
                </a:lnTo>
                <a:cubicBezTo>
                  <a:pt x="4650" y="1797"/>
                  <a:pt x="4613" y="1834"/>
                  <a:pt x="4545" y="1892"/>
                </a:cubicBezTo>
                <a:cubicBezTo>
                  <a:pt x="4537" y="1899"/>
                  <a:pt x="4530" y="1905"/>
                  <a:pt x="4527" y="1909"/>
                </a:cubicBezTo>
                <a:cubicBezTo>
                  <a:pt x="4429" y="2002"/>
                  <a:pt x="4334" y="2085"/>
                  <a:pt x="4238" y="2163"/>
                </a:cubicBezTo>
                <a:lnTo>
                  <a:pt x="4215" y="2182"/>
                </a:lnTo>
                <a:lnTo>
                  <a:pt x="4197" y="2064"/>
                </a:lnTo>
                <a:lnTo>
                  <a:pt x="4203" y="2058"/>
                </a:lnTo>
                <a:cubicBezTo>
                  <a:pt x="4216" y="2043"/>
                  <a:pt x="4231" y="2029"/>
                  <a:pt x="4245" y="2015"/>
                </a:cubicBezTo>
                <a:cubicBezTo>
                  <a:pt x="4275" y="1985"/>
                  <a:pt x="4303" y="1957"/>
                  <a:pt x="4315" y="1935"/>
                </a:cubicBezTo>
                <a:cubicBezTo>
                  <a:pt x="4361" y="1827"/>
                  <a:pt x="4387" y="1697"/>
                  <a:pt x="4393" y="1540"/>
                </a:cubicBezTo>
                <a:cubicBezTo>
                  <a:pt x="4404" y="1270"/>
                  <a:pt x="4371" y="1001"/>
                  <a:pt x="4298" y="761"/>
                </a:cubicBezTo>
                <a:lnTo>
                  <a:pt x="4291" y="739"/>
                </a:lnTo>
                <a:cubicBezTo>
                  <a:pt x="4252" y="610"/>
                  <a:pt x="4149" y="266"/>
                  <a:pt x="3984" y="266"/>
                </a:cubicBezTo>
                <a:cubicBezTo>
                  <a:pt x="3962" y="266"/>
                  <a:pt x="3940" y="271"/>
                  <a:pt x="3918" y="283"/>
                </a:cubicBezTo>
                <a:cubicBezTo>
                  <a:pt x="3768" y="427"/>
                  <a:pt x="3749" y="630"/>
                  <a:pt x="3742" y="826"/>
                </a:cubicBezTo>
                <a:cubicBezTo>
                  <a:pt x="3733" y="1122"/>
                  <a:pt x="3739" y="1466"/>
                  <a:pt x="3860" y="1774"/>
                </a:cubicBezTo>
                <a:cubicBezTo>
                  <a:pt x="3882" y="1831"/>
                  <a:pt x="3928" y="1890"/>
                  <a:pt x="3977" y="1952"/>
                </a:cubicBezTo>
                <a:cubicBezTo>
                  <a:pt x="4000" y="1982"/>
                  <a:pt x="4024" y="2012"/>
                  <a:pt x="4045" y="2042"/>
                </a:cubicBezTo>
                <a:lnTo>
                  <a:pt x="4048" y="2046"/>
                </a:lnTo>
                <a:lnTo>
                  <a:pt x="4084" y="2286"/>
                </a:lnTo>
                <a:lnTo>
                  <a:pt x="4076" y="2293"/>
                </a:lnTo>
                <a:cubicBezTo>
                  <a:pt x="3908" y="2424"/>
                  <a:pt x="3713" y="2569"/>
                  <a:pt x="3480" y="2737"/>
                </a:cubicBezTo>
                <a:lnTo>
                  <a:pt x="3454" y="2756"/>
                </a:lnTo>
                <a:lnTo>
                  <a:pt x="3452" y="2655"/>
                </a:lnTo>
                <a:lnTo>
                  <a:pt x="3456" y="2650"/>
                </a:lnTo>
                <a:cubicBezTo>
                  <a:pt x="3473" y="2632"/>
                  <a:pt x="3491" y="2614"/>
                  <a:pt x="3510" y="2596"/>
                </a:cubicBezTo>
                <a:cubicBezTo>
                  <a:pt x="3558" y="2547"/>
                  <a:pt x="3609" y="2497"/>
                  <a:pt x="3625" y="2451"/>
                </a:cubicBezTo>
                <a:cubicBezTo>
                  <a:pt x="3664" y="2341"/>
                  <a:pt x="3686" y="2217"/>
                  <a:pt x="3691" y="2071"/>
                </a:cubicBezTo>
                <a:cubicBezTo>
                  <a:pt x="3701" y="1798"/>
                  <a:pt x="3668" y="1541"/>
                  <a:pt x="3594" y="1326"/>
                </a:cubicBezTo>
                <a:cubicBezTo>
                  <a:pt x="3544" y="1182"/>
                  <a:pt x="3391" y="926"/>
                  <a:pt x="3261" y="926"/>
                </a:cubicBezTo>
                <a:cubicBezTo>
                  <a:pt x="3213" y="926"/>
                  <a:pt x="3170" y="963"/>
                  <a:pt x="3134" y="1037"/>
                </a:cubicBezTo>
                <a:cubicBezTo>
                  <a:pt x="3043" y="1227"/>
                  <a:pt x="3040" y="1445"/>
                  <a:pt x="3037" y="1656"/>
                </a:cubicBezTo>
                <a:cubicBezTo>
                  <a:pt x="3036" y="1695"/>
                  <a:pt x="3036" y="1733"/>
                  <a:pt x="3035" y="1771"/>
                </a:cubicBezTo>
                <a:cubicBezTo>
                  <a:pt x="3020" y="2022"/>
                  <a:pt x="3100" y="2467"/>
                  <a:pt x="3289" y="2652"/>
                </a:cubicBezTo>
                <a:cubicBezTo>
                  <a:pt x="3292" y="2654"/>
                  <a:pt x="3295" y="2657"/>
                  <a:pt x="3297" y="2660"/>
                </a:cubicBezTo>
                <a:lnTo>
                  <a:pt x="3305" y="2668"/>
                </a:lnTo>
                <a:lnTo>
                  <a:pt x="3311" y="2859"/>
                </a:lnTo>
                <a:lnTo>
                  <a:pt x="3193" y="2944"/>
                </a:lnTo>
                <a:cubicBezTo>
                  <a:pt x="3066" y="3034"/>
                  <a:pt x="2967" y="3105"/>
                  <a:pt x="2917" y="3144"/>
                </a:cubicBezTo>
                <a:cubicBezTo>
                  <a:pt x="2911" y="3148"/>
                  <a:pt x="2826" y="3216"/>
                  <a:pt x="2689" y="3329"/>
                </a:cubicBezTo>
                <a:lnTo>
                  <a:pt x="2662" y="3351"/>
                </a:lnTo>
                <a:lnTo>
                  <a:pt x="2660" y="3285"/>
                </a:lnTo>
                <a:lnTo>
                  <a:pt x="2665" y="3280"/>
                </a:lnTo>
                <a:cubicBezTo>
                  <a:pt x="2693" y="3253"/>
                  <a:pt x="2727" y="3227"/>
                  <a:pt x="2762" y="3199"/>
                </a:cubicBezTo>
                <a:cubicBezTo>
                  <a:pt x="2832" y="3145"/>
                  <a:pt x="2904" y="3090"/>
                  <a:pt x="2923" y="3029"/>
                </a:cubicBezTo>
                <a:cubicBezTo>
                  <a:pt x="2984" y="2832"/>
                  <a:pt x="2986" y="2586"/>
                  <a:pt x="2979" y="2348"/>
                </a:cubicBezTo>
                <a:cubicBezTo>
                  <a:pt x="2972" y="2131"/>
                  <a:pt x="2833" y="1593"/>
                  <a:pt x="2648" y="1593"/>
                </a:cubicBezTo>
                <a:cubicBezTo>
                  <a:pt x="2588" y="1593"/>
                  <a:pt x="2524" y="1649"/>
                  <a:pt x="2459" y="1759"/>
                </a:cubicBezTo>
                <a:cubicBezTo>
                  <a:pt x="2455" y="1765"/>
                  <a:pt x="2096" y="2406"/>
                  <a:pt x="2419" y="3050"/>
                </a:cubicBezTo>
                <a:cubicBezTo>
                  <a:pt x="2430" y="3072"/>
                  <a:pt x="2440" y="3092"/>
                  <a:pt x="2449" y="3111"/>
                </a:cubicBezTo>
                <a:cubicBezTo>
                  <a:pt x="2471" y="3156"/>
                  <a:pt x="2490" y="3194"/>
                  <a:pt x="2509" y="3226"/>
                </a:cubicBezTo>
                <a:lnTo>
                  <a:pt x="2512" y="3230"/>
                </a:lnTo>
                <a:lnTo>
                  <a:pt x="2519" y="3471"/>
                </a:lnTo>
                <a:lnTo>
                  <a:pt x="2513" y="3476"/>
                </a:lnTo>
                <a:cubicBezTo>
                  <a:pt x="2382" y="3586"/>
                  <a:pt x="2251" y="3699"/>
                  <a:pt x="2123" y="3811"/>
                </a:cubicBezTo>
                <a:cubicBezTo>
                  <a:pt x="2071" y="3847"/>
                  <a:pt x="2022" y="3879"/>
                  <a:pt x="1974" y="3909"/>
                </a:cubicBezTo>
                <a:lnTo>
                  <a:pt x="1945" y="3927"/>
                </a:lnTo>
                <a:lnTo>
                  <a:pt x="1948" y="3893"/>
                </a:lnTo>
                <a:cubicBezTo>
                  <a:pt x="1952" y="3860"/>
                  <a:pt x="1955" y="3827"/>
                  <a:pt x="1957" y="3794"/>
                </a:cubicBezTo>
                <a:lnTo>
                  <a:pt x="1957" y="3788"/>
                </a:lnTo>
                <a:lnTo>
                  <a:pt x="1962" y="3783"/>
                </a:lnTo>
                <a:cubicBezTo>
                  <a:pt x="1984" y="3761"/>
                  <a:pt x="2013" y="3738"/>
                  <a:pt x="2043" y="3713"/>
                </a:cubicBezTo>
                <a:cubicBezTo>
                  <a:pt x="2154" y="3621"/>
                  <a:pt x="2291" y="3506"/>
                  <a:pt x="2285" y="3372"/>
                </a:cubicBezTo>
                <a:cubicBezTo>
                  <a:pt x="2272" y="3123"/>
                  <a:pt x="2253" y="2858"/>
                  <a:pt x="2194" y="2607"/>
                </a:cubicBezTo>
                <a:cubicBezTo>
                  <a:pt x="2164" y="2481"/>
                  <a:pt x="2128" y="2351"/>
                  <a:pt x="2048" y="2263"/>
                </a:cubicBezTo>
                <a:cubicBezTo>
                  <a:pt x="1992" y="2203"/>
                  <a:pt x="1949" y="2160"/>
                  <a:pt x="1900" y="2160"/>
                </a:cubicBezTo>
                <a:cubicBezTo>
                  <a:pt x="1856" y="2160"/>
                  <a:pt x="1805" y="2194"/>
                  <a:pt x="1740" y="2267"/>
                </a:cubicBezTo>
                <a:cubicBezTo>
                  <a:pt x="1683" y="2331"/>
                  <a:pt x="1635" y="2418"/>
                  <a:pt x="1612" y="2476"/>
                </a:cubicBezTo>
                <a:cubicBezTo>
                  <a:pt x="1521" y="2712"/>
                  <a:pt x="1531" y="3137"/>
                  <a:pt x="1550" y="3306"/>
                </a:cubicBezTo>
                <a:cubicBezTo>
                  <a:pt x="1569" y="3475"/>
                  <a:pt x="1611" y="3599"/>
                  <a:pt x="1683" y="3696"/>
                </a:cubicBezTo>
                <a:cubicBezTo>
                  <a:pt x="1710" y="3732"/>
                  <a:pt x="1739" y="3752"/>
                  <a:pt x="1766" y="3771"/>
                </a:cubicBezTo>
                <a:cubicBezTo>
                  <a:pt x="1779" y="3780"/>
                  <a:pt x="1791" y="3789"/>
                  <a:pt x="1803" y="3799"/>
                </a:cubicBezTo>
                <a:lnTo>
                  <a:pt x="1809" y="3804"/>
                </a:lnTo>
                <a:lnTo>
                  <a:pt x="1808" y="3813"/>
                </a:lnTo>
                <a:cubicBezTo>
                  <a:pt x="1802" y="3910"/>
                  <a:pt x="1789" y="4001"/>
                  <a:pt x="1770" y="4091"/>
                </a:cubicBezTo>
                <a:lnTo>
                  <a:pt x="1770" y="4095"/>
                </a:lnTo>
                <a:lnTo>
                  <a:pt x="1766" y="4099"/>
                </a:lnTo>
                <a:cubicBezTo>
                  <a:pt x="1697" y="4174"/>
                  <a:pt x="1598" y="4250"/>
                  <a:pt x="1520" y="4311"/>
                </a:cubicBezTo>
                <a:cubicBezTo>
                  <a:pt x="1475" y="4346"/>
                  <a:pt x="1437" y="4376"/>
                  <a:pt x="1412" y="4398"/>
                </a:cubicBezTo>
                <a:lnTo>
                  <a:pt x="1356" y="4450"/>
                </a:lnTo>
                <a:lnTo>
                  <a:pt x="1385" y="4379"/>
                </a:lnTo>
                <a:cubicBezTo>
                  <a:pt x="1488" y="4124"/>
                  <a:pt x="1526" y="3567"/>
                  <a:pt x="1355" y="3241"/>
                </a:cubicBezTo>
                <a:cubicBezTo>
                  <a:pt x="1283" y="3106"/>
                  <a:pt x="1183" y="3023"/>
                  <a:pt x="1057" y="2994"/>
                </a:cubicBezTo>
                <a:cubicBezTo>
                  <a:pt x="972" y="2975"/>
                  <a:pt x="903" y="3002"/>
                  <a:pt x="849" y="3073"/>
                </a:cubicBezTo>
                <a:cubicBezTo>
                  <a:pt x="667" y="3318"/>
                  <a:pt x="724" y="3980"/>
                  <a:pt x="776" y="4154"/>
                </a:cubicBezTo>
                <a:cubicBezTo>
                  <a:pt x="804" y="4251"/>
                  <a:pt x="883" y="4327"/>
                  <a:pt x="959" y="4400"/>
                </a:cubicBezTo>
                <a:cubicBezTo>
                  <a:pt x="1041" y="4479"/>
                  <a:pt x="1119" y="4553"/>
                  <a:pt x="1120" y="4645"/>
                </a:cubicBezTo>
                <a:cubicBezTo>
                  <a:pt x="1121" y="4692"/>
                  <a:pt x="1090" y="4757"/>
                  <a:pt x="1025" y="4842"/>
                </a:cubicBezTo>
                <a:cubicBezTo>
                  <a:pt x="993" y="4875"/>
                  <a:pt x="699" y="5213"/>
                  <a:pt x="439" y="5512"/>
                </a:cubicBezTo>
                <a:cubicBezTo>
                  <a:pt x="241" y="5740"/>
                  <a:pt x="52" y="5957"/>
                  <a:pt x="0" y="6015"/>
                </a:cubicBezTo>
                <a:lnTo>
                  <a:pt x="115" y="6120"/>
                </a:lnTo>
                <a:cubicBezTo>
                  <a:pt x="176" y="6053"/>
                  <a:pt x="358" y="5846"/>
                  <a:pt x="568" y="5608"/>
                </a:cubicBezTo>
                <a:close/>
              </a:path>
            </a:pathLst>
          </a:custGeom>
          <a:solidFill>
            <a:srgbClr val="02203B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pine_112850">
            <a:extLst>
              <a:ext uri="{FF2B5EF4-FFF2-40B4-BE49-F238E27FC236}">
                <a16:creationId xmlns:a16="http://schemas.microsoft.com/office/drawing/2014/main" xmlns="" id="{F28F4D57-32D2-427D-92E7-A740E68E6131}"/>
              </a:ext>
            </a:extLst>
          </p:cNvPr>
          <p:cNvSpPr/>
          <p:nvPr/>
        </p:nvSpPr>
        <p:spPr>
          <a:xfrm>
            <a:off x="8528482" y="-837523"/>
            <a:ext cx="2133502" cy="227852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75" h="6177">
                <a:moveTo>
                  <a:pt x="5749" y="3257"/>
                </a:moveTo>
                <a:cubicBezTo>
                  <a:pt x="5723" y="3208"/>
                  <a:pt x="5662" y="3190"/>
                  <a:pt x="5614" y="3216"/>
                </a:cubicBezTo>
                <a:lnTo>
                  <a:pt x="4416" y="3861"/>
                </a:lnTo>
                <a:lnTo>
                  <a:pt x="5718" y="2960"/>
                </a:lnTo>
                <a:cubicBezTo>
                  <a:pt x="5763" y="2928"/>
                  <a:pt x="5775" y="2866"/>
                  <a:pt x="5743" y="2820"/>
                </a:cubicBezTo>
                <a:cubicBezTo>
                  <a:pt x="5712" y="2775"/>
                  <a:pt x="5649" y="2764"/>
                  <a:pt x="5604" y="2795"/>
                </a:cubicBezTo>
                <a:lnTo>
                  <a:pt x="3452" y="4285"/>
                </a:lnTo>
                <a:lnTo>
                  <a:pt x="5311" y="2089"/>
                </a:lnTo>
                <a:cubicBezTo>
                  <a:pt x="5346" y="2046"/>
                  <a:pt x="5341" y="1983"/>
                  <a:pt x="5299" y="1948"/>
                </a:cubicBezTo>
                <a:cubicBezTo>
                  <a:pt x="5257" y="1912"/>
                  <a:pt x="5194" y="1917"/>
                  <a:pt x="5158" y="1959"/>
                </a:cubicBezTo>
                <a:lnTo>
                  <a:pt x="3809" y="3554"/>
                </a:lnTo>
                <a:lnTo>
                  <a:pt x="5105" y="1545"/>
                </a:lnTo>
                <a:cubicBezTo>
                  <a:pt x="5135" y="1499"/>
                  <a:pt x="5122" y="1437"/>
                  <a:pt x="5075" y="1407"/>
                </a:cubicBezTo>
                <a:cubicBezTo>
                  <a:pt x="5029" y="1377"/>
                  <a:pt x="4967" y="1390"/>
                  <a:pt x="4937" y="1436"/>
                </a:cubicBezTo>
                <a:lnTo>
                  <a:pt x="3491" y="3678"/>
                </a:lnTo>
                <a:lnTo>
                  <a:pt x="4579" y="1211"/>
                </a:lnTo>
                <a:cubicBezTo>
                  <a:pt x="4601" y="1161"/>
                  <a:pt x="4579" y="1101"/>
                  <a:pt x="4528" y="1079"/>
                </a:cubicBezTo>
                <a:cubicBezTo>
                  <a:pt x="4478" y="1057"/>
                  <a:pt x="4418" y="1080"/>
                  <a:pt x="4396" y="1130"/>
                </a:cubicBezTo>
                <a:lnTo>
                  <a:pt x="3736" y="2627"/>
                </a:lnTo>
                <a:lnTo>
                  <a:pt x="4369" y="776"/>
                </a:lnTo>
                <a:cubicBezTo>
                  <a:pt x="4387" y="724"/>
                  <a:pt x="4359" y="667"/>
                  <a:pt x="4307" y="649"/>
                </a:cubicBezTo>
                <a:cubicBezTo>
                  <a:pt x="4254" y="631"/>
                  <a:pt x="4198" y="659"/>
                  <a:pt x="4180" y="712"/>
                </a:cubicBezTo>
                <a:lnTo>
                  <a:pt x="3250" y="3429"/>
                </a:lnTo>
                <a:lnTo>
                  <a:pt x="3839" y="336"/>
                </a:lnTo>
                <a:cubicBezTo>
                  <a:pt x="3850" y="282"/>
                  <a:pt x="3814" y="229"/>
                  <a:pt x="3760" y="219"/>
                </a:cubicBezTo>
                <a:cubicBezTo>
                  <a:pt x="3705" y="209"/>
                  <a:pt x="3653" y="244"/>
                  <a:pt x="3643" y="299"/>
                </a:cubicBezTo>
                <a:lnTo>
                  <a:pt x="3101" y="3145"/>
                </a:lnTo>
                <a:lnTo>
                  <a:pt x="3307" y="111"/>
                </a:lnTo>
                <a:cubicBezTo>
                  <a:pt x="3311" y="56"/>
                  <a:pt x="3270" y="8"/>
                  <a:pt x="3215" y="4"/>
                </a:cubicBezTo>
                <a:cubicBezTo>
                  <a:pt x="3159" y="0"/>
                  <a:pt x="3112" y="42"/>
                  <a:pt x="3108" y="97"/>
                </a:cubicBezTo>
                <a:lnTo>
                  <a:pt x="2888" y="3327"/>
                </a:lnTo>
                <a:lnTo>
                  <a:pt x="2667" y="97"/>
                </a:lnTo>
                <a:cubicBezTo>
                  <a:pt x="2664" y="42"/>
                  <a:pt x="2616" y="0"/>
                  <a:pt x="2561" y="4"/>
                </a:cubicBezTo>
                <a:cubicBezTo>
                  <a:pt x="2506" y="8"/>
                  <a:pt x="2464" y="56"/>
                  <a:pt x="2468" y="111"/>
                </a:cubicBezTo>
                <a:lnTo>
                  <a:pt x="2675" y="3145"/>
                </a:lnTo>
                <a:lnTo>
                  <a:pt x="2133" y="299"/>
                </a:lnTo>
                <a:cubicBezTo>
                  <a:pt x="2122" y="244"/>
                  <a:pt x="2070" y="209"/>
                  <a:pt x="2016" y="219"/>
                </a:cubicBezTo>
                <a:cubicBezTo>
                  <a:pt x="1961" y="229"/>
                  <a:pt x="1926" y="282"/>
                  <a:pt x="1936" y="336"/>
                </a:cubicBezTo>
                <a:lnTo>
                  <a:pt x="2525" y="3429"/>
                </a:lnTo>
                <a:lnTo>
                  <a:pt x="1596" y="712"/>
                </a:lnTo>
                <a:cubicBezTo>
                  <a:pt x="1578" y="659"/>
                  <a:pt x="1521" y="632"/>
                  <a:pt x="1469" y="649"/>
                </a:cubicBezTo>
                <a:cubicBezTo>
                  <a:pt x="1416" y="667"/>
                  <a:pt x="1389" y="724"/>
                  <a:pt x="1406" y="776"/>
                </a:cubicBezTo>
                <a:lnTo>
                  <a:pt x="2040" y="2627"/>
                </a:lnTo>
                <a:lnTo>
                  <a:pt x="1379" y="1130"/>
                </a:lnTo>
                <a:cubicBezTo>
                  <a:pt x="1357" y="1080"/>
                  <a:pt x="1298" y="1057"/>
                  <a:pt x="1247" y="1079"/>
                </a:cubicBezTo>
                <a:cubicBezTo>
                  <a:pt x="1197" y="1101"/>
                  <a:pt x="1174" y="1161"/>
                  <a:pt x="1196" y="1211"/>
                </a:cubicBezTo>
                <a:lnTo>
                  <a:pt x="2285" y="3678"/>
                </a:lnTo>
                <a:lnTo>
                  <a:pt x="838" y="1436"/>
                </a:lnTo>
                <a:cubicBezTo>
                  <a:pt x="808" y="1390"/>
                  <a:pt x="747" y="1377"/>
                  <a:pt x="700" y="1407"/>
                </a:cubicBezTo>
                <a:cubicBezTo>
                  <a:pt x="654" y="1437"/>
                  <a:pt x="640" y="1499"/>
                  <a:pt x="670" y="1545"/>
                </a:cubicBezTo>
                <a:lnTo>
                  <a:pt x="1966" y="3554"/>
                </a:lnTo>
                <a:lnTo>
                  <a:pt x="617" y="1959"/>
                </a:lnTo>
                <a:cubicBezTo>
                  <a:pt x="582" y="1917"/>
                  <a:pt x="519" y="1912"/>
                  <a:pt x="476" y="1948"/>
                </a:cubicBezTo>
                <a:cubicBezTo>
                  <a:pt x="434" y="1983"/>
                  <a:pt x="429" y="2046"/>
                  <a:pt x="465" y="2089"/>
                </a:cubicBezTo>
                <a:lnTo>
                  <a:pt x="2323" y="4285"/>
                </a:lnTo>
                <a:lnTo>
                  <a:pt x="171" y="2795"/>
                </a:lnTo>
                <a:cubicBezTo>
                  <a:pt x="126" y="2764"/>
                  <a:pt x="64" y="2775"/>
                  <a:pt x="32" y="2820"/>
                </a:cubicBezTo>
                <a:cubicBezTo>
                  <a:pt x="1" y="2866"/>
                  <a:pt x="12" y="2928"/>
                  <a:pt x="57" y="2960"/>
                </a:cubicBezTo>
                <a:lnTo>
                  <a:pt x="1359" y="3861"/>
                </a:lnTo>
                <a:lnTo>
                  <a:pt x="162" y="3216"/>
                </a:lnTo>
                <a:cubicBezTo>
                  <a:pt x="113" y="3190"/>
                  <a:pt x="52" y="3208"/>
                  <a:pt x="26" y="3257"/>
                </a:cubicBezTo>
                <a:cubicBezTo>
                  <a:pt x="0" y="3305"/>
                  <a:pt x="18" y="3366"/>
                  <a:pt x="67" y="3392"/>
                </a:cubicBezTo>
                <a:lnTo>
                  <a:pt x="2788" y="4857"/>
                </a:lnTo>
                <a:lnTo>
                  <a:pt x="2788" y="6077"/>
                </a:lnTo>
                <a:cubicBezTo>
                  <a:pt x="2788" y="6133"/>
                  <a:pt x="2832" y="6177"/>
                  <a:pt x="2888" y="6177"/>
                </a:cubicBezTo>
                <a:cubicBezTo>
                  <a:pt x="2943" y="6177"/>
                  <a:pt x="2988" y="6133"/>
                  <a:pt x="2988" y="6077"/>
                </a:cubicBezTo>
                <a:lnTo>
                  <a:pt x="2988" y="4857"/>
                </a:lnTo>
                <a:lnTo>
                  <a:pt x="5708" y="3392"/>
                </a:lnTo>
                <a:cubicBezTo>
                  <a:pt x="5757" y="3366"/>
                  <a:pt x="5775" y="3305"/>
                  <a:pt x="5749" y="3257"/>
                </a:cubicBezTo>
                <a:close/>
              </a:path>
            </a:pathLst>
          </a:custGeom>
          <a:solidFill>
            <a:srgbClr val="1D4389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clover_93711">
            <a:extLst>
              <a:ext uri="{FF2B5EF4-FFF2-40B4-BE49-F238E27FC236}">
                <a16:creationId xmlns:a16="http://schemas.microsoft.com/office/drawing/2014/main" xmlns="" id="{D5B71485-D0DC-4DF5-890B-78C3CC22074A}"/>
              </a:ext>
            </a:extLst>
          </p:cNvPr>
          <p:cNvSpPr/>
          <p:nvPr/>
        </p:nvSpPr>
        <p:spPr>
          <a:xfrm>
            <a:off x="8775345" y="2293524"/>
            <a:ext cx="2278524" cy="341792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1FE6C5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cypress_112846">
            <a:extLst>
              <a:ext uri="{FF2B5EF4-FFF2-40B4-BE49-F238E27FC236}">
                <a16:creationId xmlns:a16="http://schemas.microsoft.com/office/drawing/2014/main" xmlns="" id="{9AB45461-4010-40F3-90EC-CB1DA71865E7}"/>
              </a:ext>
            </a:extLst>
          </p:cNvPr>
          <p:cNvSpPr/>
          <p:nvPr/>
        </p:nvSpPr>
        <p:spPr>
          <a:xfrm>
            <a:off x="10786836" y="3025294"/>
            <a:ext cx="2278524" cy="199456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190" h="5427">
                <a:moveTo>
                  <a:pt x="6180" y="2962"/>
                </a:moveTo>
                <a:cubicBezTo>
                  <a:pt x="6170" y="2908"/>
                  <a:pt x="6118" y="2872"/>
                  <a:pt x="6063" y="2882"/>
                </a:cubicBezTo>
                <a:cubicBezTo>
                  <a:pt x="5933" y="2906"/>
                  <a:pt x="5802" y="2935"/>
                  <a:pt x="5671" y="2969"/>
                </a:cubicBezTo>
                <a:cubicBezTo>
                  <a:pt x="5704" y="2875"/>
                  <a:pt x="5767" y="2779"/>
                  <a:pt x="5819" y="2742"/>
                </a:cubicBezTo>
                <a:cubicBezTo>
                  <a:pt x="5864" y="2710"/>
                  <a:pt x="5875" y="2647"/>
                  <a:pt x="5843" y="2602"/>
                </a:cubicBezTo>
                <a:cubicBezTo>
                  <a:pt x="5811" y="2557"/>
                  <a:pt x="5748" y="2547"/>
                  <a:pt x="5703" y="2579"/>
                </a:cubicBezTo>
                <a:cubicBezTo>
                  <a:pt x="5594" y="2657"/>
                  <a:pt x="5473" y="2852"/>
                  <a:pt x="5452" y="3031"/>
                </a:cubicBezTo>
                <a:cubicBezTo>
                  <a:pt x="5376" y="3054"/>
                  <a:pt x="5301" y="3079"/>
                  <a:pt x="5227" y="3105"/>
                </a:cubicBezTo>
                <a:cubicBezTo>
                  <a:pt x="5244" y="2959"/>
                  <a:pt x="5303" y="2833"/>
                  <a:pt x="5405" y="2731"/>
                </a:cubicBezTo>
                <a:cubicBezTo>
                  <a:pt x="5444" y="2692"/>
                  <a:pt x="5444" y="2629"/>
                  <a:pt x="5405" y="2590"/>
                </a:cubicBezTo>
                <a:cubicBezTo>
                  <a:pt x="5366" y="2551"/>
                  <a:pt x="5303" y="2551"/>
                  <a:pt x="5264" y="2590"/>
                </a:cubicBezTo>
                <a:cubicBezTo>
                  <a:pt x="5108" y="2745"/>
                  <a:pt x="5025" y="2950"/>
                  <a:pt x="5022" y="3181"/>
                </a:cubicBezTo>
                <a:cubicBezTo>
                  <a:pt x="4949" y="3209"/>
                  <a:pt x="4877" y="3239"/>
                  <a:pt x="4804" y="3270"/>
                </a:cubicBezTo>
                <a:cubicBezTo>
                  <a:pt x="4825" y="3111"/>
                  <a:pt x="4874" y="2961"/>
                  <a:pt x="4894" y="2911"/>
                </a:cubicBezTo>
                <a:cubicBezTo>
                  <a:pt x="4915" y="2860"/>
                  <a:pt x="4890" y="2801"/>
                  <a:pt x="4839" y="2781"/>
                </a:cubicBezTo>
                <a:cubicBezTo>
                  <a:pt x="4787" y="2760"/>
                  <a:pt x="4729" y="2785"/>
                  <a:pt x="4709" y="2837"/>
                </a:cubicBezTo>
                <a:cubicBezTo>
                  <a:pt x="4679" y="2911"/>
                  <a:pt x="4604" y="3143"/>
                  <a:pt x="4596" y="3365"/>
                </a:cubicBezTo>
                <a:cubicBezTo>
                  <a:pt x="4447" y="3436"/>
                  <a:pt x="4299" y="3513"/>
                  <a:pt x="4152" y="3597"/>
                </a:cubicBezTo>
                <a:cubicBezTo>
                  <a:pt x="4158" y="3294"/>
                  <a:pt x="4254" y="3017"/>
                  <a:pt x="4256" y="3014"/>
                </a:cubicBezTo>
                <a:cubicBezTo>
                  <a:pt x="4274" y="2962"/>
                  <a:pt x="4247" y="2905"/>
                  <a:pt x="4195" y="2886"/>
                </a:cubicBezTo>
                <a:cubicBezTo>
                  <a:pt x="4143" y="2868"/>
                  <a:pt x="4086" y="2895"/>
                  <a:pt x="4067" y="2947"/>
                </a:cubicBezTo>
                <a:cubicBezTo>
                  <a:pt x="4062" y="2962"/>
                  <a:pt x="3932" y="3331"/>
                  <a:pt x="3954" y="3713"/>
                </a:cubicBezTo>
                <a:cubicBezTo>
                  <a:pt x="3627" y="3913"/>
                  <a:pt x="3370" y="4105"/>
                  <a:pt x="3202" y="4244"/>
                </a:cubicBezTo>
                <a:cubicBezTo>
                  <a:pt x="3250" y="4063"/>
                  <a:pt x="3310" y="3884"/>
                  <a:pt x="3383" y="3708"/>
                </a:cubicBezTo>
                <a:cubicBezTo>
                  <a:pt x="3533" y="3662"/>
                  <a:pt x="3702" y="3715"/>
                  <a:pt x="3704" y="3715"/>
                </a:cubicBezTo>
                <a:cubicBezTo>
                  <a:pt x="3756" y="3733"/>
                  <a:pt x="3813" y="3704"/>
                  <a:pt x="3830" y="3652"/>
                </a:cubicBezTo>
                <a:cubicBezTo>
                  <a:pt x="3847" y="3599"/>
                  <a:pt x="3818" y="3543"/>
                  <a:pt x="3766" y="3525"/>
                </a:cubicBezTo>
                <a:cubicBezTo>
                  <a:pt x="3759" y="3523"/>
                  <a:pt x="3633" y="3483"/>
                  <a:pt x="3481" y="3490"/>
                </a:cubicBezTo>
                <a:cubicBezTo>
                  <a:pt x="3600" y="3245"/>
                  <a:pt x="3743" y="3006"/>
                  <a:pt x="3912" y="2776"/>
                </a:cubicBezTo>
                <a:cubicBezTo>
                  <a:pt x="3919" y="2767"/>
                  <a:pt x="3926" y="2757"/>
                  <a:pt x="3933" y="2748"/>
                </a:cubicBezTo>
                <a:cubicBezTo>
                  <a:pt x="4020" y="2718"/>
                  <a:pt x="4153" y="2693"/>
                  <a:pt x="4344" y="2755"/>
                </a:cubicBezTo>
                <a:cubicBezTo>
                  <a:pt x="4396" y="2773"/>
                  <a:pt x="4453" y="2744"/>
                  <a:pt x="4470" y="2691"/>
                </a:cubicBezTo>
                <a:cubicBezTo>
                  <a:pt x="4487" y="2639"/>
                  <a:pt x="4458" y="2582"/>
                  <a:pt x="4406" y="2565"/>
                </a:cubicBezTo>
                <a:cubicBezTo>
                  <a:pt x="4306" y="2533"/>
                  <a:pt x="4210" y="2517"/>
                  <a:pt x="4116" y="2517"/>
                </a:cubicBezTo>
                <a:cubicBezTo>
                  <a:pt x="4320" y="2277"/>
                  <a:pt x="4515" y="2096"/>
                  <a:pt x="4649" y="1993"/>
                </a:cubicBezTo>
                <a:cubicBezTo>
                  <a:pt x="4693" y="1960"/>
                  <a:pt x="4701" y="1897"/>
                  <a:pt x="4668" y="1853"/>
                </a:cubicBezTo>
                <a:cubicBezTo>
                  <a:pt x="4634" y="1809"/>
                  <a:pt x="4571" y="1801"/>
                  <a:pt x="4527" y="1834"/>
                </a:cubicBezTo>
                <a:cubicBezTo>
                  <a:pt x="4412" y="1922"/>
                  <a:pt x="4269" y="2050"/>
                  <a:pt x="4116" y="2214"/>
                </a:cubicBezTo>
                <a:cubicBezTo>
                  <a:pt x="4097" y="2165"/>
                  <a:pt x="4068" y="2112"/>
                  <a:pt x="4023" y="2061"/>
                </a:cubicBezTo>
                <a:cubicBezTo>
                  <a:pt x="3986" y="2019"/>
                  <a:pt x="3923" y="2016"/>
                  <a:pt x="3882" y="2052"/>
                </a:cubicBezTo>
                <a:cubicBezTo>
                  <a:pt x="3840" y="2089"/>
                  <a:pt x="3837" y="2152"/>
                  <a:pt x="3873" y="2193"/>
                </a:cubicBezTo>
                <a:cubicBezTo>
                  <a:pt x="3940" y="2269"/>
                  <a:pt x="3949" y="2349"/>
                  <a:pt x="3950" y="2402"/>
                </a:cubicBezTo>
                <a:cubicBezTo>
                  <a:pt x="3681" y="2723"/>
                  <a:pt x="3401" y="3143"/>
                  <a:pt x="3195" y="3641"/>
                </a:cubicBezTo>
                <a:lnTo>
                  <a:pt x="3195" y="2907"/>
                </a:lnTo>
                <a:cubicBezTo>
                  <a:pt x="3268" y="2807"/>
                  <a:pt x="3347" y="2682"/>
                  <a:pt x="3424" y="2545"/>
                </a:cubicBezTo>
                <a:cubicBezTo>
                  <a:pt x="3426" y="2543"/>
                  <a:pt x="3429" y="2542"/>
                  <a:pt x="3431" y="2541"/>
                </a:cubicBezTo>
                <a:cubicBezTo>
                  <a:pt x="3438" y="2537"/>
                  <a:pt x="3488" y="2517"/>
                  <a:pt x="3605" y="2544"/>
                </a:cubicBezTo>
                <a:cubicBezTo>
                  <a:pt x="3659" y="2557"/>
                  <a:pt x="3713" y="2524"/>
                  <a:pt x="3725" y="2470"/>
                </a:cubicBezTo>
                <a:cubicBezTo>
                  <a:pt x="3738" y="2416"/>
                  <a:pt x="3705" y="2362"/>
                  <a:pt x="3651" y="2350"/>
                </a:cubicBezTo>
                <a:cubicBezTo>
                  <a:pt x="3610" y="2340"/>
                  <a:pt x="3573" y="2334"/>
                  <a:pt x="3540" y="2332"/>
                </a:cubicBezTo>
                <a:cubicBezTo>
                  <a:pt x="3600" y="2217"/>
                  <a:pt x="3657" y="2100"/>
                  <a:pt x="3709" y="1987"/>
                </a:cubicBezTo>
                <a:cubicBezTo>
                  <a:pt x="3777" y="1959"/>
                  <a:pt x="3927" y="1904"/>
                  <a:pt x="4052" y="1907"/>
                </a:cubicBezTo>
                <a:cubicBezTo>
                  <a:pt x="4053" y="1907"/>
                  <a:pt x="4054" y="1907"/>
                  <a:pt x="4055" y="1907"/>
                </a:cubicBezTo>
                <a:cubicBezTo>
                  <a:pt x="4109" y="1907"/>
                  <a:pt x="4153" y="1864"/>
                  <a:pt x="4155" y="1809"/>
                </a:cubicBezTo>
                <a:cubicBezTo>
                  <a:pt x="4156" y="1754"/>
                  <a:pt x="4112" y="1708"/>
                  <a:pt x="4057" y="1707"/>
                </a:cubicBezTo>
                <a:cubicBezTo>
                  <a:pt x="3977" y="1705"/>
                  <a:pt x="3893" y="1720"/>
                  <a:pt x="3818" y="1740"/>
                </a:cubicBezTo>
                <a:cubicBezTo>
                  <a:pt x="3875" y="1603"/>
                  <a:pt x="3917" y="1486"/>
                  <a:pt x="3938" y="1406"/>
                </a:cubicBezTo>
                <a:cubicBezTo>
                  <a:pt x="3952" y="1352"/>
                  <a:pt x="3920" y="1298"/>
                  <a:pt x="3867" y="1284"/>
                </a:cubicBezTo>
                <a:cubicBezTo>
                  <a:pt x="3813" y="1270"/>
                  <a:pt x="3759" y="1302"/>
                  <a:pt x="3745" y="1355"/>
                </a:cubicBezTo>
                <a:cubicBezTo>
                  <a:pt x="3727" y="1424"/>
                  <a:pt x="3691" y="1524"/>
                  <a:pt x="3643" y="1641"/>
                </a:cubicBezTo>
                <a:lnTo>
                  <a:pt x="3616" y="1562"/>
                </a:lnTo>
                <a:cubicBezTo>
                  <a:pt x="3599" y="1510"/>
                  <a:pt x="3542" y="1481"/>
                  <a:pt x="3490" y="1499"/>
                </a:cubicBezTo>
                <a:cubicBezTo>
                  <a:pt x="3437" y="1516"/>
                  <a:pt x="3409" y="1573"/>
                  <a:pt x="3427" y="1625"/>
                </a:cubicBezTo>
                <a:lnTo>
                  <a:pt x="3523" y="1914"/>
                </a:lnTo>
                <a:cubicBezTo>
                  <a:pt x="3425" y="2124"/>
                  <a:pt x="3308" y="2351"/>
                  <a:pt x="3195" y="2542"/>
                </a:cubicBezTo>
                <a:lnTo>
                  <a:pt x="3195" y="1539"/>
                </a:lnTo>
                <a:cubicBezTo>
                  <a:pt x="3495" y="1321"/>
                  <a:pt x="3671" y="945"/>
                  <a:pt x="3724" y="769"/>
                </a:cubicBezTo>
                <a:cubicBezTo>
                  <a:pt x="3740" y="716"/>
                  <a:pt x="3710" y="660"/>
                  <a:pt x="3657" y="645"/>
                </a:cubicBezTo>
                <a:cubicBezTo>
                  <a:pt x="3604" y="629"/>
                  <a:pt x="3548" y="659"/>
                  <a:pt x="3532" y="712"/>
                </a:cubicBezTo>
                <a:cubicBezTo>
                  <a:pt x="3501" y="816"/>
                  <a:pt x="3389" y="1080"/>
                  <a:pt x="3195" y="1276"/>
                </a:cubicBezTo>
                <a:lnTo>
                  <a:pt x="3195" y="750"/>
                </a:lnTo>
                <a:cubicBezTo>
                  <a:pt x="3204" y="708"/>
                  <a:pt x="3260" y="488"/>
                  <a:pt x="3454" y="406"/>
                </a:cubicBezTo>
                <a:cubicBezTo>
                  <a:pt x="3505" y="384"/>
                  <a:pt x="3528" y="325"/>
                  <a:pt x="3507" y="275"/>
                </a:cubicBezTo>
                <a:cubicBezTo>
                  <a:pt x="3485" y="224"/>
                  <a:pt x="3427" y="200"/>
                  <a:pt x="3376" y="222"/>
                </a:cubicBezTo>
                <a:cubicBezTo>
                  <a:pt x="3303" y="253"/>
                  <a:pt x="3243" y="296"/>
                  <a:pt x="3195" y="344"/>
                </a:cubicBezTo>
                <a:lnTo>
                  <a:pt x="3195" y="100"/>
                </a:lnTo>
                <a:cubicBezTo>
                  <a:pt x="3195" y="45"/>
                  <a:pt x="3150" y="0"/>
                  <a:pt x="3095" y="0"/>
                </a:cubicBezTo>
                <a:cubicBezTo>
                  <a:pt x="3040" y="0"/>
                  <a:pt x="2995" y="45"/>
                  <a:pt x="2995" y="100"/>
                </a:cubicBezTo>
                <a:lnTo>
                  <a:pt x="2995" y="344"/>
                </a:lnTo>
                <a:cubicBezTo>
                  <a:pt x="2946" y="296"/>
                  <a:pt x="2887" y="253"/>
                  <a:pt x="2814" y="222"/>
                </a:cubicBezTo>
                <a:cubicBezTo>
                  <a:pt x="2763" y="200"/>
                  <a:pt x="2704" y="224"/>
                  <a:pt x="2683" y="275"/>
                </a:cubicBezTo>
                <a:cubicBezTo>
                  <a:pt x="2661" y="325"/>
                  <a:pt x="2685" y="384"/>
                  <a:pt x="2736" y="406"/>
                </a:cubicBezTo>
                <a:cubicBezTo>
                  <a:pt x="2928" y="487"/>
                  <a:pt x="2985" y="708"/>
                  <a:pt x="2995" y="750"/>
                </a:cubicBezTo>
                <a:lnTo>
                  <a:pt x="2995" y="1276"/>
                </a:lnTo>
                <a:cubicBezTo>
                  <a:pt x="2801" y="1080"/>
                  <a:pt x="2688" y="816"/>
                  <a:pt x="2657" y="712"/>
                </a:cubicBezTo>
                <a:cubicBezTo>
                  <a:pt x="2641" y="659"/>
                  <a:pt x="2586" y="629"/>
                  <a:pt x="2533" y="645"/>
                </a:cubicBezTo>
                <a:cubicBezTo>
                  <a:pt x="2480" y="660"/>
                  <a:pt x="2450" y="716"/>
                  <a:pt x="2466" y="769"/>
                </a:cubicBezTo>
                <a:cubicBezTo>
                  <a:pt x="2518" y="945"/>
                  <a:pt x="2695" y="1321"/>
                  <a:pt x="2995" y="1539"/>
                </a:cubicBezTo>
                <a:lnTo>
                  <a:pt x="2995" y="2542"/>
                </a:lnTo>
                <a:cubicBezTo>
                  <a:pt x="2881" y="2351"/>
                  <a:pt x="2764" y="2124"/>
                  <a:pt x="2667" y="1914"/>
                </a:cubicBezTo>
                <a:lnTo>
                  <a:pt x="2763" y="1625"/>
                </a:lnTo>
                <a:cubicBezTo>
                  <a:pt x="2780" y="1573"/>
                  <a:pt x="2752" y="1516"/>
                  <a:pt x="2700" y="1499"/>
                </a:cubicBezTo>
                <a:cubicBezTo>
                  <a:pt x="2647" y="1481"/>
                  <a:pt x="2591" y="1510"/>
                  <a:pt x="2573" y="1562"/>
                </a:cubicBezTo>
                <a:lnTo>
                  <a:pt x="2547" y="1641"/>
                </a:lnTo>
                <a:cubicBezTo>
                  <a:pt x="2499" y="1524"/>
                  <a:pt x="2463" y="1424"/>
                  <a:pt x="2445" y="1355"/>
                </a:cubicBezTo>
                <a:cubicBezTo>
                  <a:pt x="2431" y="1302"/>
                  <a:pt x="2376" y="1270"/>
                  <a:pt x="2323" y="1284"/>
                </a:cubicBezTo>
                <a:cubicBezTo>
                  <a:pt x="2269" y="1298"/>
                  <a:pt x="2237" y="1352"/>
                  <a:pt x="2251" y="1406"/>
                </a:cubicBezTo>
                <a:cubicBezTo>
                  <a:pt x="2272" y="1485"/>
                  <a:pt x="2315" y="1603"/>
                  <a:pt x="2372" y="1740"/>
                </a:cubicBezTo>
                <a:cubicBezTo>
                  <a:pt x="2297" y="1720"/>
                  <a:pt x="2213" y="1705"/>
                  <a:pt x="2133" y="1707"/>
                </a:cubicBezTo>
                <a:cubicBezTo>
                  <a:pt x="2077" y="1708"/>
                  <a:pt x="2034" y="1754"/>
                  <a:pt x="2035" y="1809"/>
                </a:cubicBezTo>
                <a:cubicBezTo>
                  <a:pt x="2036" y="1865"/>
                  <a:pt x="2081" y="1908"/>
                  <a:pt x="2137" y="1907"/>
                </a:cubicBezTo>
                <a:cubicBezTo>
                  <a:pt x="2140" y="1907"/>
                  <a:pt x="2143" y="1907"/>
                  <a:pt x="2147" y="1907"/>
                </a:cubicBezTo>
                <a:cubicBezTo>
                  <a:pt x="2271" y="1907"/>
                  <a:pt x="2414" y="1960"/>
                  <a:pt x="2481" y="1987"/>
                </a:cubicBezTo>
                <a:cubicBezTo>
                  <a:pt x="2532" y="2100"/>
                  <a:pt x="2590" y="2217"/>
                  <a:pt x="2650" y="2332"/>
                </a:cubicBezTo>
                <a:cubicBezTo>
                  <a:pt x="2617" y="2334"/>
                  <a:pt x="2580" y="2340"/>
                  <a:pt x="2538" y="2350"/>
                </a:cubicBezTo>
                <a:cubicBezTo>
                  <a:pt x="2485" y="2362"/>
                  <a:pt x="2451" y="2416"/>
                  <a:pt x="2464" y="2470"/>
                </a:cubicBezTo>
                <a:cubicBezTo>
                  <a:pt x="2477" y="2524"/>
                  <a:pt x="2531" y="2557"/>
                  <a:pt x="2585" y="2544"/>
                </a:cubicBezTo>
                <a:cubicBezTo>
                  <a:pt x="2702" y="2516"/>
                  <a:pt x="2751" y="2537"/>
                  <a:pt x="2758" y="2541"/>
                </a:cubicBezTo>
                <a:cubicBezTo>
                  <a:pt x="2761" y="2542"/>
                  <a:pt x="2763" y="2543"/>
                  <a:pt x="2765" y="2545"/>
                </a:cubicBezTo>
                <a:cubicBezTo>
                  <a:pt x="2843" y="2682"/>
                  <a:pt x="2921" y="2807"/>
                  <a:pt x="2995" y="2907"/>
                </a:cubicBezTo>
                <a:lnTo>
                  <a:pt x="2995" y="3641"/>
                </a:lnTo>
                <a:cubicBezTo>
                  <a:pt x="2789" y="3143"/>
                  <a:pt x="2508" y="2723"/>
                  <a:pt x="2239" y="2402"/>
                </a:cubicBezTo>
                <a:cubicBezTo>
                  <a:pt x="2241" y="2349"/>
                  <a:pt x="2250" y="2269"/>
                  <a:pt x="2316" y="2193"/>
                </a:cubicBezTo>
                <a:cubicBezTo>
                  <a:pt x="2353" y="2152"/>
                  <a:pt x="2349" y="2089"/>
                  <a:pt x="2308" y="2052"/>
                </a:cubicBezTo>
                <a:cubicBezTo>
                  <a:pt x="2266" y="2016"/>
                  <a:pt x="2203" y="2019"/>
                  <a:pt x="2167" y="2061"/>
                </a:cubicBezTo>
                <a:cubicBezTo>
                  <a:pt x="2121" y="2112"/>
                  <a:pt x="2092" y="2165"/>
                  <a:pt x="2073" y="2214"/>
                </a:cubicBezTo>
                <a:cubicBezTo>
                  <a:pt x="1920" y="2050"/>
                  <a:pt x="1778" y="1922"/>
                  <a:pt x="1662" y="1834"/>
                </a:cubicBezTo>
                <a:cubicBezTo>
                  <a:pt x="1618" y="1801"/>
                  <a:pt x="1556" y="1809"/>
                  <a:pt x="1522" y="1853"/>
                </a:cubicBezTo>
                <a:cubicBezTo>
                  <a:pt x="1489" y="1897"/>
                  <a:pt x="1497" y="1960"/>
                  <a:pt x="1541" y="1993"/>
                </a:cubicBezTo>
                <a:cubicBezTo>
                  <a:pt x="1675" y="2096"/>
                  <a:pt x="1870" y="2277"/>
                  <a:pt x="2073" y="2517"/>
                </a:cubicBezTo>
                <a:cubicBezTo>
                  <a:pt x="1980" y="2517"/>
                  <a:pt x="1884" y="2533"/>
                  <a:pt x="1784" y="2565"/>
                </a:cubicBezTo>
                <a:cubicBezTo>
                  <a:pt x="1731" y="2582"/>
                  <a:pt x="1703" y="2639"/>
                  <a:pt x="1720" y="2691"/>
                </a:cubicBezTo>
                <a:cubicBezTo>
                  <a:pt x="1737" y="2744"/>
                  <a:pt x="1793" y="2773"/>
                  <a:pt x="1846" y="2755"/>
                </a:cubicBezTo>
                <a:cubicBezTo>
                  <a:pt x="2037" y="2693"/>
                  <a:pt x="2169" y="2718"/>
                  <a:pt x="2256" y="2748"/>
                </a:cubicBezTo>
                <a:cubicBezTo>
                  <a:pt x="2263" y="2757"/>
                  <a:pt x="2270" y="2767"/>
                  <a:pt x="2278" y="2776"/>
                </a:cubicBezTo>
                <a:cubicBezTo>
                  <a:pt x="2446" y="3006"/>
                  <a:pt x="2590" y="3245"/>
                  <a:pt x="2709" y="3490"/>
                </a:cubicBezTo>
                <a:cubicBezTo>
                  <a:pt x="2557" y="3483"/>
                  <a:pt x="2431" y="3523"/>
                  <a:pt x="2424" y="3525"/>
                </a:cubicBezTo>
                <a:cubicBezTo>
                  <a:pt x="2371" y="3543"/>
                  <a:pt x="2343" y="3599"/>
                  <a:pt x="2360" y="3652"/>
                </a:cubicBezTo>
                <a:cubicBezTo>
                  <a:pt x="2377" y="3704"/>
                  <a:pt x="2434" y="3733"/>
                  <a:pt x="2486" y="3715"/>
                </a:cubicBezTo>
                <a:cubicBezTo>
                  <a:pt x="2488" y="3715"/>
                  <a:pt x="2657" y="3662"/>
                  <a:pt x="2807" y="3708"/>
                </a:cubicBezTo>
                <a:cubicBezTo>
                  <a:pt x="2880" y="3884"/>
                  <a:pt x="2940" y="4063"/>
                  <a:pt x="2987" y="4244"/>
                </a:cubicBezTo>
                <a:cubicBezTo>
                  <a:pt x="2820" y="4105"/>
                  <a:pt x="2562" y="3912"/>
                  <a:pt x="2236" y="3713"/>
                </a:cubicBezTo>
                <a:cubicBezTo>
                  <a:pt x="2258" y="3331"/>
                  <a:pt x="2128" y="2962"/>
                  <a:pt x="2122" y="2947"/>
                </a:cubicBezTo>
                <a:cubicBezTo>
                  <a:pt x="2104" y="2895"/>
                  <a:pt x="2047" y="2868"/>
                  <a:pt x="1995" y="2886"/>
                </a:cubicBezTo>
                <a:cubicBezTo>
                  <a:pt x="1943" y="2905"/>
                  <a:pt x="1916" y="2962"/>
                  <a:pt x="1934" y="3014"/>
                </a:cubicBezTo>
                <a:cubicBezTo>
                  <a:pt x="1935" y="3017"/>
                  <a:pt x="2032" y="3294"/>
                  <a:pt x="2038" y="3597"/>
                </a:cubicBezTo>
                <a:cubicBezTo>
                  <a:pt x="1891" y="3513"/>
                  <a:pt x="1743" y="3436"/>
                  <a:pt x="1594" y="3365"/>
                </a:cubicBezTo>
                <a:cubicBezTo>
                  <a:pt x="1585" y="3143"/>
                  <a:pt x="1511" y="2911"/>
                  <a:pt x="1481" y="2837"/>
                </a:cubicBezTo>
                <a:cubicBezTo>
                  <a:pt x="1461" y="2785"/>
                  <a:pt x="1402" y="2760"/>
                  <a:pt x="1351" y="2781"/>
                </a:cubicBezTo>
                <a:cubicBezTo>
                  <a:pt x="1300" y="2801"/>
                  <a:pt x="1275" y="2860"/>
                  <a:pt x="1295" y="2911"/>
                </a:cubicBezTo>
                <a:cubicBezTo>
                  <a:pt x="1315" y="2961"/>
                  <a:pt x="1364" y="3111"/>
                  <a:pt x="1385" y="3270"/>
                </a:cubicBezTo>
                <a:cubicBezTo>
                  <a:pt x="1313" y="3239"/>
                  <a:pt x="1240" y="3209"/>
                  <a:pt x="1168" y="3181"/>
                </a:cubicBezTo>
                <a:cubicBezTo>
                  <a:pt x="1165" y="2950"/>
                  <a:pt x="1081" y="2745"/>
                  <a:pt x="926" y="2590"/>
                </a:cubicBezTo>
                <a:cubicBezTo>
                  <a:pt x="887" y="2551"/>
                  <a:pt x="823" y="2551"/>
                  <a:pt x="784" y="2590"/>
                </a:cubicBezTo>
                <a:cubicBezTo>
                  <a:pt x="745" y="2629"/>
                  <a:pt x="745" y="2692"/>
                  <a:pt x="784" y="2731"/>
                </a:cubicBezTo>
                <a:cubicBezTo>
                  <a:pt x="886" y="2833"/>
                  <a:pt x="946" y="2959"/>
                  <a:pt x="963" y="3105"/>
                </a:cubicBezTo>
                <a:cubicBezTo>
                  <a:pt x="888" y="3079"/>
                  <a:pt x="813" y="3054"/>
                  <a:pt x="738" y="3031"/>
                </a:cubicBezTo>
                <a:cubicBezTo>
                  <a:pt x="716" y="2852"/>
                  <a:pt x="595" y="2657"/>
                  <a:pt x="486" y="2579"/>
                </a:cubicBezTo>
                <a:cubicBezTo>
                  <a:pt x="441" y="2547"/>
                  <a:pt x="379" y="2557"/>
                  <a:pt x="347" y="2602"/>
                </a:cubicBezTo>
                <a:cubicBezTo>
                  <a:pt x="315" y="2647"/>
                  <a:pt x="325" y="2710"/>
                  <a:pt x="370" y="2742"/>
                </a:cubicBezTo>
                <a:cubicBezTo>
                  <a:pt x="423" y="2779"/>
                  <a:pt x="485" y="2875"/>
                  <a:pt x="518" y="2969"/>
                </a:cubicBezTo>
                <a:cubicBezTo>
                  <a:pt x="388" y="2935"/>
                  <a:pt x="257" y="2906"/>
                  <a:pt x="126" y="2882"/>
                </a:cubicBezTo>
                <a:cubicBezTo>
                  <a:pt x="72" y="2872"/>
                  <a:pt x="20" y="2908"/>
                  <a:pt x="10" y="2962"/>
                </a:cubicBezTo>
                <a:cubicBezTo>
                  <a:pt x="0" y="3017"/>
                  <a:pt x="36" y="3069"/>
                  <a:pt x="90" y="3079"/>
                </a:cubicBezTo>
                <a:cubicBezTo>
                  <a:pt x="328" y="3122"/>
                  <a:pt x="566" y="3183"/>
                  <a:pt x="803" y="3262"/>
                </a:cubicBezTo>
                <a:cubicBezTo>
                  <a:pt x="761" y="3323"/>
                  <a:pt x="672" y="3402"/>
                  <a:pt x="527" y="3414"/>
                </a:cubicBezTo>
                <a:cubicBezTo>
                  <a:pt x="472" y="3419"/>
                  <a:pt x="431" y="3467"/>
                  <a:pt x="435" y="3522"/>
                </a:cubicBezTo>
                <a:cubicBezTo>
                  <a:pt x="440" y="3574"/>
                  <a:pt x="483" y="3614"/>
                  <a:pt x="535" y="3614"/>
                </a:cubicBezTo>
                <a:cubicBezTo>
                  <a:pt x="538" y="3614"/>
                  <a:pt x="540" y="3614"/>
                  <a:pt x="543" y="3613"/>
                </a:cubicBezTo>
                <a:cubicBezTo>
                  <a:pt x="767" y="3595"/>
                  <a:pt x="927" y="3462"/>
                  <a:pt x="995" y="3329"/>
                </a:cubicBezTo>
                <a:cubicBezTo>
                  <a:pt x="1101" y="3368"/>
                  <a:pt x="1207" y="3410"/>
                  <a:pt x="1312" y="3456"/>
                </a:cubicBezTo>
                <a:cubicBezTo>
                  <a:pt x="1247" y="3512"/>
                  <a:pt x="1150" y="3581"/>
                  <a:pt x="1028" y="3636"/>
                </a:cubicBezTo>
                <a:cubicBezTo>
                  <a:pt x="977" y="3658"/>
                  <a:pt x="954" y="3717"/>
                  <a:pt x="977" y="3767"/>
                </a:cubicBezTo>
                <a:cubicBezTo>
                  <a:pt x="993" y="3805"/>
                  <a:pt x="1030" y="3827"/>
                  <a:pt x="1068" y="3827"/>
                </a:cubicBezTo>
                <a:cubicBezTo>
                  <a:pt x="1082" y="3827"/>
                  <a:pt x="1096" y="3824"/>
                  <a:pt x="1109" y="3818"/>
                </a:cubicBezTo>
                <a:cubicBezTo>
                  <a:pt x="1263" y="3750"/>
                  <a:pt x="1379" y="3663"/>
                  <a:pt x="1449" y="3602"/>
                </a:cubicBezTo>
                <a:cubicBezTo>
                  <a:pt x="1473" y="3582"/>
                  <a:pt x="1493" y="3563"/>
                  <a:pt x="1510" y="3546"/>
                </a:cubicBezTo>
                <a:cubicBezTo>
                  <a:pt x="1701" y="3637"/>
                  <a:pt x="1891" y="3740"/>
                  <a:pt x="2080" y="3853"/>
                </a:cubicBezTo>
                <a:cubicBezTo>
                  <a:pt x="2179" y="3912"/>
                  <a:pt x="2271" y="3970"/>
                  <a:pt x="2356" y="4027"/>
                </a:cubicBezTo>
                <a:cubicBezTo>
                  <a:pt x="2201" y="4090"/>
                  <a:pt x="2020" y="4148"/>
                  <a:pt x="1778" y="4191"/>
                </a:cubicBezTo>
                <a:cubicBezTo>
                  <a:pt x="1752" y="4102"/>
                  <a:pt x="1676" y="3930"/>
                  <a:pt x="1467" y="3833"/>
                </a:cubicBezTo>
                <a:cubicBezTo>
                  <a:pt x="1417" y="3810"/>
                  <a:pt x="1357" y="3831"/>
                  <a:pt x="1334" y="3881"/>
                </a:cubicBezTo>
                <a:cubicBezTo>
                  <a:pt x="1311" y="3932"/>
                  <a:pt x="1333" y="3991"/>
                  <a:pt x="1383" y="4014"/>
                </a:cubicBezTo>
                <a:cubicBezTo>
                  <a:pt x="1503" y="4070"/>
                  <a:pt x="1556" y="4163"/>
                  <a:pt x="1578" y="4222"/>
                </a:cubicBezTo>
                <a:cubicBezTo>
                  <a:pt x="1515" y="4229"/>
                  <a:pt x="1450" y="4236"/>
                  <a:pt x="1380" y="4242"/>
                </a:cubicBezTo>
                <a:cubicBezTo>
                  <a:pt x="1361" y="4127"/>
                  <a:pt x="1214" y="3978"/>
                  <a:pt x="1091" y="3950"/>
                </a:cubicBezTo>
                <a:cubicBezTo>
                  <a:pt x="1037" y="3937"/>
                  <a:pt x="983" y="3971"/>
                  <a:pt x="971" y="4024"/>
                </a:cubicBezTo>
                <a:cubicBezTo>
                  <a:pt x="958" y="4078"/>
                  <a:pt x="992" y="4132"/>
                  <a:pt x="1046" y="4144"/>
                </a:cubicBezTo>
                <a:cubicBezTo>
                  <a:pt x="1086" y="4154"/>
                  <a:pt x="1150" y="4217"/>
                  <a:pt x="1174" y="4257"/>
                </a:cubicBezTo>
                <a:cubicBezTo>
                  <a:pt x="1045" y="4263"/>
                  <a:pt x="903" y="4267"/>
                  <a:pt x="748" y="4267"/>
                </a:cubicBezTo>
                <a:cubicBezTo>
                  <a:pt x="693" y="4267"/>
                  <a:pt x="648" y="4312"/>
                  <a:pt x="648" y="4367"/>
                </a:cubicBezTo>
                <a:cubicBezTo>
                  <a:pt x="648" y="4422"/>
                  <a:pt x="693" y="4467"/>
                  <a:pt x="748" y="4467"/>
                </a:cubicBezTo>
                <a:cubicBezTo>
                  <a:pt x="849" y="4467"/>
                  <a:pt x="944" y="4465"/>
                  <a:pt x="1035" y="4462"/>
                </a:cubicBezTo>
                <a:cubicBezTo>
                  <a:pt x="1003" y="4513"/>
                  <a:pt x="956" y="4568"/>
                  <a:pt x="904" y="4605"/>
                </a:cubicBezTo>
                <a:cubicBezTo>
                  <a:pt x="859" y="4637"/>
                  <a:pt x="848" y="4700"/>
                  <a:pt x="880" y="4745"/>
                </a:cubicBezTo>
                <a:cubicBezTo>
                  <a:pt x="899" y="4772"/>
                  <a:pt x="930" y="4787"/>
                  <a:pt x="962" y="4787"/>
                </a:cubicBezTo>
                <a:cubicBezTo>
                  <a:pt x="982" y="4787"/>
                  <a:pt x="1002" y="4781"/>
                  <a:pt x="1019" y="4769"/>
                </a:cubicBezTo>
                <a:cubicBezTo>
                  <a:pt x="1118" y="4699"/>
                  <a:pt x="1221" y="4572"/>
                  <a:pt x="1260" y="4452"/>
                </a:cubicBezTo>
                <a:cubicBezTo>
                  <a:pt x="1429" y="4441"/>
                  <a:pt x="1579" y="4424"/>
                  <a:pt x="1713" y="4404"/>
                </a:cubicBezTo>
                <a:cubicBezTo>
                  <a:pt x="1704" y="4471"/>
                  <a:pt x="1670" y="4598"/>
                  <a:pt x="1535" y="4719"/>
                </a:cubicBezTo>
                <a:cubicBezTo>
                  <a:pt x="1494" y="4756"/>
                  <a:pt x="1490" y="4819"/>
                  <a:pt x="1527" y="4860"/>
                </a:cubicBezTo>
                <a:cubicBezTo>
                  <a:pt x="1547" y="4882"/>
                  <a:pt x="1574" y="4894"/>
                  <a:pt x="1602" y="4894"/>
                </a:cubicBezTo>
                <a:cubicBezTo>
                  <a:pt x="1625" y="4894"/>
                  <a:pt x="1649" y="4885"/>
                  <a:pt x="1668" y="4868"/>
                </a:cubicBezTo>
                <a:cubicBezTo>
                  <a:pt x="1891" y="4669"/>
                  <a:pt x="1915" y="4452"/>
                  <a:pt x="1915" y="4367"/>
                </a:cubicBezTo>
                <a:cubicBezTo>
                  <a:pt x="2188" y="4310"/>
                  <a:pt x="2384" y="4236"/>
                  <a:pt x="2551" y="4161"/>
                </a:cubicBezTo>
                <a:cubicBezTo>
                  <a:pt x="2595" y="4193"/>
                  <a:pt x="2636" y="4223"/>
                  <a:pt x="2674" y="4252"/>
                </a:cubicBezTo>
                <a:cubicBezTo>
                  <a:pt x="2636" y="4395"/>
                  <a:pt x="2458" y="4631"/>
                  <a:pt x="2116" y="4695"/>
                </a:cubicBezTo>
                <a:cubicBezTo>
                  <a:pt x="2062" y="4706"/>
                  <a:pt x="2026" y="4758"/>
                  <a:pt x="2037" y="4812"/>
                </a:cubicBezTo>
                <a:cubicBezTo>
                  <a:pt x="2046" y="4860"/>
                  <a:pt x="2088" y="4894"/>
                  <a:pt x="2135" y="4894"/>
                </a:cubicBezTo>
                <a:cubicBezTo>
                  <a:pt x="2141" y="4894"/>
                  <a:pt x="2147" y="4893"/>
                  <a:pt x="2154" y="4892"/>
                </a:cubicBezTo>
                <a:cubicBezTo>
                  <a:pt x="2347" y="4855"/>
                  <a:pt x="2519" y="4769"/>
                  <a:pt x="2654" y="4642"/>
                </a:cubicBezTo>
                <a:cubicBezTo>
                  <a:pt x="2736" y="4564"/>
                  <a:pt x="2801" y="4473"/>
                  <a:pt x="2840" y="4382"/>
                </a:cubicBezTo>
                <a:cubicBezTo>
                  <a:pt x="2908" y="4438"/>
                  <a:pt x="2960" y="4484"/>
                  <a:pt x="2995" y="4516"/>
                </a:cubicBezTo>
                <a:lnTo>
                  <a:pt x="2995" y="5327"/>
                </a:lnTo>
                <a:cubicBezTo>
                  <a:pt x="2995" y="5382"/>
                  <a:pt x="3040" y="5427"/>
                  <a:pt x="3095" y="5427"/>
                </a:cubicBezTo>
                <a:cubicBezTo>
                  <a:pt x="3150" y="5427"/>
                  <a:pt x="3195" y="5382"/>
                  <a:pt x="3195" y="5327"/>
                </a:cubicBezTo>
                <a:lnTo>
                  <a:pt x="3195" y="4516"/>
                </a:lnTo>
                <a:cubicBezTo>
                  <a:pt x="3230" y="4484"/>
                  <a:pt x="3282" y="4438"/>
                  <a:pt x="3350" y="4382"/>
                </a:cubicBezTo>
                <a:cubicBezTo>
                  <a:pt x="3389" y="4473"/>
                  <a:pt x="3454" y="4564"/>
                  <a:pt x="3536" y="4642"/>
                </a:cubicBezTo>
                <a:cubicBezTo>
                  <a:pt x="3670" y="4769"/>
                  <a:pt x="3843" y="4855"/>
                  <a:pt x="4036" y="4892"/>
                </a:cubicBezTo>
                <a:cubicBezTo>
                  <a:pt x="4043" y="4893"/>
                  <a:pt x="4049" y="4894"/>
                  <a:pt x="4055" y="4894"/>
                </a:cubicBezTo>
                <a:cubicBezTo>
                  <a:pt x="4102" y="4894"/>
                  <a:pt x="4144" y="4860"/>
                  <a:pt x="4153" y="4812"/>
                </a:cubicBezTo>
                <a:cubicBezTo>
                  <a:pt x="4163" y="4758"/>
                  <a:pt x="4128" y="4706"/>
                  <a:pt x="4074" y="4695"/>
                </a:cubicBezTo>
                <a:cubicBezTo>
                  <a:pt x="3732" y="4631"/>
                  <a:pt x="3554" y="4395"/>
                  <a:pt x="3516" y="4252"/>
                </a:cubicBezTo>
                <a:cubicBezTo>
                  <a:pt x="3554" y="4223"/>
                  <a:pt x="3595" y="4193"/>
                  <a:pt x="3639" y="4161"/>
                </a:cubicBezTo>
                <a:cubicBezTo>
                  <a:pt x="3806" y="4236"/>
                  <a:pt x="4002" y="4310"/>
                  <a:pt x="4275" y="4367"/>
                </a:cubicBezTo>
                <a:cubicBezTo>
                  <a:pt x="4275" y="4452"/>
                  <a:pt x="4299" y="4669"/>
                  <a:pt x="4521" y="4868"/>
                </a:cubicBezTo>
                <a:cubicBezTo>
                  <a:pt x="4541" y="4885"/>
                  <a:pt x="4564" y="4894"/>
                  <a:pt x="4588" y="4894"/>
                </a:cubicBezTo>
                <a:cubicBezTo>
                  <a:pt x="4616" y="4894"/>
                  <a:pt x="4643" y="4882"/>
                  <a:pt x="4663" y="4860"/>
                </a:cubicBezTo>
                <a:cubicBezTo>
                  <a:pt x="4700" y="4819"/>
                  <a:pt x="4696" y="4756"/>
                  <a:pt x="4655" y="4719"/>
                </a:cubicBezTo>
                <a:cubicBezTo>
                  <a:pt x="4519" y="4598"/>
                  <a:pt x="4485" y="4471"/>
                  <a:pt x="4477" y="4404"/>
                </a:cubicBezTo>
                <a:cubicBezTo>
                  <a:pt x="4611" y="4424"/>
                  <a:pt x="4761" y="4441"/>
                  <a:pt x="4930" y="4452"/>
                </a:cubicBezTo>
                <a:cubicBezTo>
                  <a:pt x="4969" y="4572"/>
                  <a:pt x="5072" y="4699"/>
                  <a:pt x="5170" y="4769"/>
                </a:cubicBezTo>
                <a:cubicBezTo>
                  <a:pt x="5188" y="4781"/>
                  <a:pt x="5208" y="4787"/>
                  <a:pt x="5228" y="4787"/>
                </a:cubicBezTo>
                <a:cubicBezTo>
                  <a:pt x="5259" y="4787"/>
                  <a:pt x="5290" y="4772"/>
                  <a:pt x="5310" y="4745"/>
                </a:cubicBezTo>
                <a:cubicBezTo>
                  <a:pt x="5342" y="4700"/>
                  <a:pt x="5331" y="4637"/>
                  <a:pt x="5286" y="4605"/>
                </a:cubicBezTo>
                <a:cubicBezTo>
                  <a:pt x="5234" y="4568"/>
                  <a:pt x="5187" y="4513"/>
                  <a:pt x="5155" y="4462"/>
                </a:cubicBezTo>
                <a:cubicBezTo>
                  <a:pt x="5245" y="4465"/>
                  <a:pt x="5341" y="4467"/>
                  <a:pt x="5442" y="4467"/>
                </a:cubicBezTo>
                <a:cubicBezTo>
                  <a:pt x="5497" y="4467"/>
                  <a:pt x="5542" y="4422"/>
                  <a:pt x="5542" y="4367"/>
                </a:cubicBezTo>
                <a:cubicBezTo>
                  <a:pt x="5542" y="4312"/>
                  <a:pt x="5497" y="4267"/>
                  <a:pt x="5442" y="4267"/>
                </a:cubicBezTo>
                <a:cubicBezTo>
                  <a:pt x="5286" y="4267"/>
                  <a:pt x="5145" y="4263"/>
                  <a:pt x="5016" y="4257"/>
                </a:cubicBezTo>
                <a:cubicBezTo>
                  <a:pt x="5040" y="4217"/>
                  <a:pt x="5104" y="4154"/>
                  <a:pt x="5144" y="4144"/>
                </a:cubicBezTo>
                <a:cubicBezTo>
                  <a:pt x="5198" y="4132"/>
                  <a:pt x="5231" y="4078"/>
                  <a:pt x="5219" y="4024"/>
                </a:cubicBezTo>
                <a:cubicBezTo>
                  <a:pt x="5207" y="3971"/>
                  <a:pt x="5153" y="3937"/>
                  <a:pt x="5099" y="3950"/>
                </a:cubicBezTo>
                <a:cubicBezTo>
                  <a:pt x="4976" y="3978"/>
                  <a:pt x="4829" y="4127"/>
                  <a:pt x="4810" y="4242"/>
                </a:cubicBezTo>
                <a:cubicBezTo>
                  <a:pt x="4740" y="4236"/>
                  <a:pt x="4675" y="4229"/>
                  <a:pt x="4612" y="4222"/>
                </a:cubicBezTo>
                <a:cubicBezTo>
                  <a:pt x="4635" y="4163"/>
                  <a:pt x="4688" y="4070"/>
                  <a:pt x="4807" y="4014"/>
                </a:cubicBezTo>
                <a:cubicBezTo>
                  <a:pt x="4857" y="3991"/>
                  <a:pt x="4879" y="3932"/>
                  <a:pt x="4856" y="3881"/>
                </a:cubicBezTo>
                <a:cubicBezTo>
                  <a:pt x="4832" y="3831"/>
                  <a:pt x="4773" y="3810"/>
                  <a:pt x="4723" y="3833"/>
                </a:cubicBezTo>
                <a:cubicBezTo>
                  <a:pt x="4514" y="3930"/>
                  <a:pt x="4438" y="4102"/>
                  <a:pt x="4412" y="4191"/>
                </a:cubicBezTo>
                <a:cubicBezTo>
                  <a:pt x="4170" y="4148"/>
                  <a:pt x="3989" y="4090"/>
                  <a:pt x="3834" y="4027"/>
                </a:cubicBezTo>
                <a:cubicBezTo>
                  <a:pt x="3919" y="3970"/>
                  <a:pt x="4011" y="3912"/>
                  <a:pt x="4110" y="3853"/>
                </a:cubicBezTo>
                <a:cubicBezTo>
                  <a:pt x="4299" y="3740"/>
                  <a:pt x="4489" y="3637"/>
                  <a:pt x="4680" y="3546"/>
                </a:cubicBezTo>
                <a:cubicBezTo>
                  <a:pt x="4697" y="3563"/>
                  <a:pt x="4717" y="3582"/>
                  <a:pt x="4741" y="3602"/>
                </a:cubicBezTo>
                <a:cubicBezTo>
                  <a:pt x="4811" y="3663"/>
                  <a:pt x="4926" y="3750"/>
                  <a:pt x="5081" y="3818"/>
                </a:cubicBezTo>
                <a:cubicBezTo>
                  <a:pt x="5094" y="3824"/>
                  <a:pt x="5108" y="3827"/>
                  <a:pt x="5122" y="3827"/>
                </a:cubicBezTo>
                <a:cubicBezTo>
                  <a:pt x="5160" y="3827"/>
                  <a:pt x="5197" y="3805"/>
                  <a:pt x="5213" y="3767"/>
                </a:cubicBezTo>
                <a:cubicBezTo>
                  <a:pt x="5235" y="3717"/>
                  <a:pt x="5213" y="3658"/>
                  <a:pt x="5162" y="3636"/>
                </a:cubicBezTo>
                <a:cubicBezTo>
                  <a:pt x="5039" y="3581"/>
                  <a:pt x="4943" y="3512"/>
                  <a:pt x="4878" y="3456"/>
                </a:cubicBezTo>
                <a:cubicBezTo>
                  <a:pt x="4983" y="3410"/>
                  <a:pt x="5089" y="3368"/>
                  <a:pt x="5194" y="3329"/>
                </a:cubicBezTo>
                <a:cubicBezTo>
                  <a:pt x="5263" y="3462"/>
                  <a:pt x="5423" y="3595"/>
                  <a:pt x="5647" y="3613"/>
                </a:cubicBezTo>
                <a:cubicBezTo>
                  <a:pt x="5649" y="3614"/>
                  <a:pt x="5652" y="3614"/>
                  <a:pt x="5655" y="3614"/>
                </a:cubicBezTo>
                <a:cubicBezTo>
                  <a:pt x="5707" y="3614"/>
                  <a:pt x="5750" y="3574"/>
                  <a:pt x="5755" y="3522"/>
                </a:cubicBezTo>
                <a:cubicBezTo>
                  <a:pt x="5759" y="3467"/>
                  <a:pt x="5718" y="3419"/>
                  <a:pt x="5663" y="3414"/>
                </a:cubicBezTo>
                <a:cubicBezTo>
                  <a:pt x="5518" y="3402"/>
                  <a:pt x="5429" y="3323"/>
                  <a:pt x="5387" y="3262"/>
                </a:cubicBezTo>
                <a:cubicBezTo>
                  <a:pt x="5624" y="3183"/>
                  <a:pt x="5862" y="3122"/>
                  <a:pt x="6100" y="3079"/>
                </a:cubicBezTo>
                <a:cubicBezTo>
                  <a:pt x="6154" y="3069"/>
                  <a:pt x="6190" y="3017"/>
                  <a:pt x="6180" y="2962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lover_93711">
            <a:extLst>
              <a:ext uri="{FF2B5EF4-FFF2-40B4-BE49-F238E27FC236}">
                <a16:creationId xmlns:a16="http://schemas.microsoft.com/office/drawing/2014/main" xmlns="" id="{CF5F2E15-BA75-4799-BE56-FD7DFEF92FEE}"/>
              </a:ext>
            </a:extLst>
          </p:cNvPr>
          <p:cNvSpPr/>
          <p:nvPr/>
        </p:nvSpPr>
        <p:spPr>
          <a:xfrm>
            <a:off x="7312039" y="4720041"/>
            <a:ext cx="2278524" cy="341792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rgbClr val="238FA4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cypress_112846">
            <a:extLst>
              <a:ext uri="{FF2B5EF4-FFF2-40B4-BE49-F238E27FC236}">
                <a16:creationId xmlns:a16="http://schemas.microsoft.com/office/drawing/2014/main" xmlns="" id="{E259C3E4-484C-4C3F-A67D-B51698F57D6D}"/>
              </a:ext>
            </a:extLst>
          </p:cNvPr>
          <p:cNvSpPr/>
          <p:nvPr/>
        </p:nvSpPr>
        <p:spPr>
          <a:xfrm>
            <a:off x="6211261" y="3360137"/>
            <a:ext cx="2278524" cy="199456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190" h="5427">
                <a:moveTo>
                  <a:pt x="6180" y="2962"/>
                </a:moveTo>
                <a:cubicBezTo>
                  <a:pt x="6170" y="2908"/>
                  <a:pt x="6118" y="2872"/>
                  <a:pt x="6063" y="2882"/>
                </a:cubicBezTo>
                <a:cubicBezTo>
                  <a:pt x="5933" y="2906"/>
                  <a:pt x="5802" y="2935"/>
                  <a:pt x="5671" y="2969"/>
                </a:cubicBezTo>
                <a:cubicBezTo>
                  <a:pt x="5704" y="2875"/>
                  <a:pt x="5767" y="2779"/>
                  <a:pt x="5819" y="2742"/>
                </a:cubicBezTo>
                <a:cubicBezTo>
                  <a:pt x="5864" y="2710"/>
                  <a:pt x="5875" y="2647"/>
                  <a:pt x="5843" y="2602"/>
                </a:cubicBezTo>
                <a:cubicBezTo>
                  <a:pt x="5811" y="2557"/>
                  <a:pt x="5748" y="2547"/>
                  <a:pt x="5703" y="2579"/>
                </a:cubicBezTo>
                <a:cubicBezTo>
                  <a:pt x="5594" y="2657"/>
                  <a:pt x="5473" y="2852"/>
                  <a:pt x="5452" y="3031"/>
                </a:cubicBezTo>
                <a:cubicBezTo>
                  <a:pt x="5376" y="3054"/>
                  <a:pt x="5301" y="3079"/>
                  <a:pt x="5227" y="3105"/>
                </a:cubicBezTo>
                <a:cubicBezTo>
                  <a:pt x="5244" y="2959"/>
                  <a:pt x="5303" y="2833"/>
                  <a:pt x="5405" y="2731"/>
                </a:cubicBezTo>
                <a:cubicBezTo>
                  <a:pt x="5444" y="2692"/>
                  <a:pt x="5444" y="2629"/>
                  <a:pt x="5405" y="2590"/>
                </a:cubicBezTo>
                <a:cubicBezTo>
                  <a:pt x="5366" y="2551"/>
                  <a:pt x="5303" y="2551"/>
                  <a:pt x="5264" y="2590"/>
                </a:cubicBezTo>
                <a:cubicBezTo>
                  <a:pt x="5108" y="2745"/>
                  <a:pt x="5025" y="2950"/>
                  <a:pt x="5022" y="3181"/>
                </a:cubicBezTo>
                <a:cubicBezTo>
                  <a:pt x="4949" y="3209"/>
                  <a:pt x="4877" y="3239"/>
                  <a:pt x="4804" y="3270"/>
                </a:cubicBezTo>
                <a:cubicBezTo>
                  <a:pt x="4825" y="3111"/>
                  <a:pt x="4874" y="2961"/>
                  <a:pt x="4894" y="2911"/>
                </a:cubicBezTo>
                <a:cubicBezTo>
                  <a:pt x="4915" y="2860"/>
                  <a:pt x="4890" y="2801"/>
                  <a:pt x="4839" y="2781"/>
                </a:cubicBezTo>
                <a:cubicBezTo>
                  <a:pt x="4787" y="2760"/>
                  <a:pt x="4729" y="2785"/>
                  <a:pt x="4709" y="2837"/>
                </a:cubicBezTo>
                <a:cubicBezTo>
                  <a:pt x="4679" y="2911"/>
                  <a:pt x="4604" y="3143"/>
                  <a:pt x="4596" y="3365"/>
                </a:cubicBezTo>
                <a:cubicBezTo>
                  <a:pt x="4447" y="3436"/>
                  <a:pt x="4299" y="3513"/>
                  <a:pt x="4152" y="3597"/>
                </a:cubicBezTo>
                <a:cubicBezTo>
                  <a:pt x="4158" y="3294"/>
                  <a:pt x="4254" y="3017"/>
                  <a:pt x="4256" y="3014"/>
                </a:cubicBezTo>
                <a:cubicBezTo>
                  <a:pt x="4274" y="2962"/>
                  <a:pt x="4247" y="2905"/>
                  <a:pt x="4195" y="2886"/>
                </a:cubicBezTo>
                <a:cubicBezTo>
                  <a:pt x="4143" y="2868"/>
                  <a:pt x="4086" y="2895"/>
                  <a:pt x="4067" y="2947"/>
                </a:cubicBezTo>
                <a:cubicBezTo>
                  <a:pt x="4062" y="2962"/>
                  <a:pt x="3932" y="3331"/>
                  <a:pt x="3954" y="3713"/>
                </a:cubicBezTo>
                <a:cubicBezTo>
                  <a:pt x="3627" y="3913"/>
                  <a:pt x="3370" y="4105"/>
                  <a:pt x="3202" y="4244"/>
                </a:cubicBezTo>
                <a:cubicBezTo>
                  <a:pt x="3250" y="4063"/>
                  <a:pt x="3310" y="3884"/>
                  <a:pt x="3383" y="3708"/>
                </a:cubicBezTo>
                <a:cubicBezTo>
                  <a:pt x="3533" y="3662"/>
                  <a:pt x="3702" y="3715"/>
                  <a:pt x="3704" y="3715"/>
                </a:cubicBezTo>
                <a:cubicBezTo>
                  <a:pt x="3756" y="3733"/>
                  <a:pt x="3813" y="3704"/>
                  <a:pt x="3830" y="3652"/>
                </a:cubicBezTo>
                <a:cubicBezTo>
                  <a:pt x="3847" y="3599"/>
                  <a:pt x="3818" y="3543"/>
                  <a:pt x="3766" y="3525"/>
                </a:cubicBezTo>
                <a:cubicBezTo>
                  <a:pt x="3759" y="3523"/>
                  <a:pt x="3633" y="3483"/>
                  <a:pt x="3481" y="3490"/>
                </a:cubicBezTo>
                <a:cubicBezTo>
                  <a:pt x="3600" y="3245"/>
                  <a:pt x="3743" y="3006"/>
                  <a:pt x="3912" y="2776"/>
                </a:cubicBezTo>
                <a:cubicBezTo>
                  <a:pt x="3919" y="2767"/>
                  <a:pt x="3926" y="2757"/>
                  <a:pt x="3933" y="2748"/>
                </a:cubicBezTo>
                <a:cubicBezTo>
                  <a:pt x="4020" y="2718"/>
                  <a:pt x="4153" y="2693"/>
                  <a:pt x="4344" y="2755"/>
                </a:cubicBezTo>
                <a:cubicBezTo>
                  <a:pt x="4396" y="2773"/>
                  <a:pt x="4453" y="2744"/>
                  <a:pt x="4470" y="2691"/>
                </a:cubicBezTo>
                <a:cubicBezTo>
                  <a:pt x="4487" y="2639"/>
                  <a:pt x="4458" y="2582"/>
                  <a:pt x="4406" y="2565"/>
                </a:cubicBezTo>
                <a:cubicBezTo>
                  <a:pt x="4306" y="2533"/>
                  <a:pt x="4210" y="2517"/>
                  <a:pt x="4116" y="2517"/>
                </a:cubicBezTo>
                <a:cubicBezTo>
                  <a:pt x="4320" y="2277"/>
                  <a:pt x="4515" y="2096"/>
                  <a:pt x="4649" y="1993"/>
                </a:cubicBezTo>
                <a:cubicBezTo>
                  <a:pt x="4693" y="1960"/>
                  <a:pt x="4701" y="1897"/>
                  <a:pt x="4668" y="1853"/>
                </a:cubicBezTo>
                <a:cubicBezTo>
                  <a:pt x="4634" y="1809"/>
                  <a:pt x="4571" y="1801"/>
                  <a:pt x="4527" y="1834"/>
                </a:cubicBezTo>
                <a:cubicBezTo>
                  <a:pt x="4412" y="1922"/>
                  <a:pt x="4269" y="2050"/>
                  <a:pt x="4116" y="2214"/>
                </a:cubicBezTo>
                <a:cubicBezTo>
                  <a:pt x="4097" y="2165"/>
                  <a:pt x="4068" y="2112"/>
                  <a:pt x="4023" y="2061"/>
                </a:cubicBezTo>
                <a:cubicBezTo>
                  <a:pt x="3986" y="2019"/>
                  <a:pt x="3923" y="2016"/>
                  <a:pt x="3882" y="2052"/>
                </a:cubicBezTo>
                <a:cubicBezTo>
                  <a:pt x="3840" y="2089"/>
                  <a:pt x="3837" y="2152"/>
                  <a:pt x="3873" y="2193"/>
                </a:cubicBezTo>
                <a:cubicBezTo>
                  <a:pt x="3940" y="2269"/>
                  <a:pt x="3949" y="2349"/>
                  <a:pt x="3950" y="2402"/>
                </a:cubicBezTo>
                <a:cubicBezTo>
                  <a:pt x="3681" y="2723"/>
                  <a:pt x="3401" y="3143"/>
                  <a:pt x="3195" y="3641"/>
                </a:cubicBezTo>
                <a:lnTo>
                  <a:pt x="3195" y="2907"/>
                </a:lnTo>
                <a:cubicBezTo>
                  <a:pt x="3268" y="2807"/>
                  <a:pt x="3347" y="2682"/>
                  <a:pt x="3424" y="2545"/>
                </a:cubicBezTo>
                <a:cubicBezTo>
                  <a:pt x="3426" y="2543"/>
                  <a:pt x="3429" y="2542"/>
                  <a:pt x="3431" y="2541"/>
                </a:cubicBezTo>
                <a:cubicBezTo>
                  <a:pt x="3438" y="2537"/>
                  <a:pt x="3488" y="2517"/>
                  <a:pt x="3605" y="2544"/>
                </a:cubicBezTo>
                <a:cubicBezTo>
                  <a:pt x="3659" y="2557"/>
                  <a:pt x="3713" y="2524"/>
                  <a:pt x="3725" y="2470"/>
                </a:cubicBezTo>
                <a:cubicBezTo>
                  <a:pt x="3738" y="2416"/>
                  <a:pt x="3705" y="2362"/>
                  <a:pt x="3651" y="2350"/>
                </a:cubicBezTo>
                <a:cubicBezTo>
                  <a:pt x="3610" y="2340"/>
                  <a:pt x="3573" y="2334"/>
                  <a:pt x="3540" y="2332"/>
                </a:cubicBezTo>
                <a:cubicBezTo>
                  <a:pt x="3600" y="2217"/>
                  <a:pt x="3657" y="2100"/>
                  <a:pt x="3709" y="1987"/>
                </a:cubicBezTo>
                <a:cubicBezTo>
                  <a:pt x="3777" y="1959"/>
                  <a:pt x="3927" y="1904"/>
                  <a:pt x="4052" y="1907"/>
                </a:cubicBezTo>
                <a:cubicBezTo>
                  <a:pt x="4053" y="1907"/>
                  <a:pt x="4054" y="1907"/>
                  <a:pt x="4055" y="1907"/>
                </a:cubicBezTo>
                <a:cubicBezTo>
                  <a:pt x="4109" y="1907"/>
                  <a:pt x="4153" y="1864"/>
                  <a:pt x="4155" y="1809"/>
                </a:cubicBezTo>
                <a:cubicBezTo>
                  <a:pt x="4156" y="1754"/>
                  <a:pt x="4112" y="1708"/>
                  <a:pt x="4057" y="1707"/>
                </a:cubicBezTo>
                <a:cubicBezTo>
                  <a:pt x="3977" y="1705"/>
                  <a:pt x="3893" y="1720"/>
                  <a:pt x="3818" y="1740"/>
                </a:cubicBezTo>
                <a:cubicBezTo>
                  <a:pt x="3875" y="1603"/>
                  <a:pt x="3917" y="1486"/>
                  <a:pt x="3938" y="1406"/>
                </a:cubicBezTo>
                <a:cubicBezTo>
                  <a:pt x="3952" y="1352"/>
                  <a:pt x="3920" y="1298"/>
                  <a:pt x="3867" y="1284"/>
                </a:cubicBezTo>
                <a:cubicBezTo>
                  <a:pt x="3813" y="1270"/>
                  <a:pt x="3759" y="1302"/>
                  <a:pt x="3745" y="1355"/>
                </a:cubicBezTo>
                <a:cubicBezTo>
                  <a:pt x="3727" y="1424"/>
                  <a:pt x="3691" y="1524"/>
                  <a:pt x="3643" y="1641"/>
                </a:cubicBezTo>
                <a:lnTo>
                  <a:pt x="3616" y="1562"/>
                </a:lnTo>
                <a:cubicBezTo>
                  <a:pt x="3599" y="1510"/>
                  <a:pt x="3542" y="1481"/>
                  <a:pt x="3490" y="1499"/>
                </a:cubicBezTo>
                <a:cubicBezTo>
                  <a:pt x="3437" y="1516"/>
                  <a:pt x="3409" y="1573"/>
                  <a:pt x="3427" y="1625"/>
                </a:cubicBezTo>
                <a:lnTo>
                  <a:pt x="3523" y="1914"/>
                </a:lnTo>
                <a:cubicBezTo>
                  <a:pt x="3425" y="2124"/>
                  <a:pt x="3308" y="2351"/>
                  <a:pt x="3195" y="2542"/>
                </a:cubicBezTo>
                <a:lnTo>
                  <a:pt x="3195" y="1539"/>
                </a:lnTo>
                <a:cubicBezTo>
                  <a:pt x="3495" y="1321"/>
                  <a:pt x="3671" y="945"/>
                  <a:pt x="3724" y="769"/>
                </a:cubicBezTo>
                <a:cubicBezTo>
                  <a:pt x="3740" y="716"/>
                  <a:pt x="3710" y="660"/>
                  <a:pt x="3657" y="645"/>
                </a:cubicBezTo>
                <a:cubicBezTo>
                  <a:pt x="3604" y="629"/>
                  <a:pt x="3548" y="659"/>
                  <a:pt x="3532" y="712"/>
                </a:cubicBezTo>
                <a:cubicBezTo>
                  <a:pt x="3501" y="816"/>
                  <a:pt x="3389" y="1080"/>
                  <a:pt x="3195" y="1276"/>
                </a:cubicBezTo>
                <a:lnTo>
                  <a:pt x="3195" y="750"/>
                </a:lnTo>
                <a:cubicBezTo>
                  <a:pt x="3204" y="708"/>
                  <a:pt x="3260" y="488"/>
                  <a:pt x="3454" y="406"/>
                </a:cubicBezTo>
                <a:cubicBezTo>
                  <a:pt x="3505" y="384"/>
                  <a:pt x="3528" y="325"/>
                  <a:pt x="3507" y="275"/>
                </a:cubicBezTo>
                <a:cubicBezTo>
                  <a:pt x="3485" y="224"/>
                  <a:pt x="3427" y="200"/>
                  <a:pt x="3376" y="222"/>
                </a:cubicBezTo>
                <a:cubicBezTo>
                  <a:pt x="3303" y="253"/>
                  <a:pt x="3243" y="296"/>
                  <a:pt x="3195" y="344"/>
                </a:cubicBezTo>
                <a:lnTo>
                  <a:pt x="3195" y="100"/>
                </a:lnTo>
                <a:cubicBezTo>
                  <a:pt x="3195" y="45"/>
                  <a:pt x="3150" y="0"/>
                  <a:pt x="3095" y="0"/>
                </a:cubicBezTo>
                <a:cubicBezTo>
                  <a:pt x="3040" y="0"/>
                  <a:pt x="2995" y="45"/>
                  <a:pt x="2995" y="100"/>
                </a:cubicBezTo>
                <a:lnTo>
                  <a:pt x="2995" y="344"/>
                </a:lnTo>
                <a:cubicBezTo>
                  <a:pt x="2946" y="296"/>
                  <a:pt x="2887" y="253"/>
                  <a:pt x="2814" y="222"/>
                </a:cubicBezTo>
                <a:cubicBezTo>
                  <a:pt x="2763" y="200"/>
                  <a:pt x="2704" y="224"/>
                  <a:pt x="2683" y="275"/>
                </a:cubicBezTo>
                <a:cubicBezTo>
                  <a:pt x="2661" y="325"/>
                  <a:pt x="2685" y="384"/>
                  <a:pt x="2736" y="406"/>
                </a:cubicBezTo>
                <a:cubicBezTo>
                  <a:pt x="2928" y="487"/>
                  <a:pt x="2985" y="708"/>
                  <a:pt x="2995" y="750"/>
                </a:cubicBezTo>
                <a:lnTo>
                  <a:pt x="2995" y="1276"/>
                </a:lnTo>
                <a:cubicBezTo>
                  <a:pt x="2801" y="1080"/>
                  <a:pt x="2688" y="816"/>
                  <a:pt x="2657" y="712"/>
                </a:cubicBezTo>
                <a:cubicBezTo>
                  <a:pt x="2641" y="659"/>
                  <a:pt x="2586" y="629"/>
                  <a:pt x="2533" y="645"/>
                </a:cubicBezTo>
                <a:cubicBezTo>
                  <a:pt x="2480" y="660"/>
                  <a:pt x="2450" y="716"/>
                  <a:pt x="2466" y="769"/>
                </a:cubicBezTo>
                <a:cubicBezTo>
                  <a:pt x="2518" y="945"/>
                  <a:pt x="2695" y="1321"/>
                  <a:pt x="2995" y="1539"/>
                </a:cubicBezTo>
                <a:lnTo>
                  <a:pt x="2995" y="2542"/>
                </a:lnTo>
                <a:cubicBezTo>
                  <a:pt x="2881" y="2351"/>
                  <a:pt x="2764" y="2124"/>
                  <a:pt x="2667" y="1914"/>
                </a:cubicBezTo>
                <a:lnTo>
                  <a:pt x="2763" y="1625"/>
                </a:lnTo>
                <a:cubicBezTo>
                  <a:pt x="2780" y="1573"/>
                  <a:pt x="2752" y="1516"/>
                  <a:pt x="2700" y="1499"/>
                </a:cubicBezTo>
                <a:cubicBezTo>
                  <a:pt x="2647" y="1481"/>
                  <a:pt x="2591" y="1510"/>
                  <a:pt x="2573" y="1562"/>
                </a:cubicBezTo>
                <a:lnTo>
                  <a:pt x="2547" y="1641"/>
                </a:lnTo>
                <a:cubicBezTo>
                  <a:pt x="2499" y="1524"/>
                  <a:pt x="2463" y="1424"/>
                  <a:pt x="2445" y="1355"/>
                </a:cubicBezTo>
                <a:cubicBezTo>
                  <a:pt x="2431" y="1302"/>
                  <a:pt x="2376" y="1270"/>
                  <a:pt x="2323" y="1284"/>
                </a:cubicBezTo>
                <a:cubicBezTo>
                  <a:pt x="2269" y="1298"/>
                  <a:pt x="2237" y="1352"/>
                  <a:pt x="2251" y="1406"/>
                </a:cubicBezTo>
                <a:cubicBezTo>
                  <a:pt x="2272" y="1485"/>
                  <a:pt x="2315" y="1603"/>
                  <a:pt x="2372" y="1740"/>
                </a:cubicBezTo>
                <a:cubicBezTo>
                  <a:pt x="2297" y="1720"/>
                  <a:pt x="2213" y="1705"/>
                  <a:pt x="2133" y="1707"/>
                </a:cubicBezTo>
                <a:cubicBezTo>
                  <a:pt x="2077" y="1708"/>
                  <a:pt x="2034" y="1754"/>
                  <a:pt x="2035" y="1809"/>
                </a:cubicBezTo>
                <a:cubicBezTo>
                  <a:pt x="2036" y="1865"/>
                  <a:pt x="2081" y="1908"/>
                  <a:pt x="2137" y="1907"/>
                </a:cubicBezTo>
                <a:cubicBezTo>
                  <a:pt x="2140" y="1907"/>
                  <a:pt x="2143" y="1907"/>
                  <a:pt x="2147" y="1907"/>
                </a:cubicBezTo>
                <a:cubicBezTo>
                  <a:pt x="2271" y="1907"/>
                  <a:pt x="2414" y="1960"/>
                  <a:pt x="2481" y="1987"/>
                </a:cubicBezTo>
                <a:cubicBezTo>
                  <a:pt x="2532" y="2100"/>
                  <a:pt x="2590" y="2217"/>
                  <a:pt x="2650" y="2332"/>
                </a:cubicBezTo>
                <a:cubicBezTo>
                  <a:pt x="2617" y="2334"/>
                  <a:pt x="2580" y="2340"/>
                  <a:pt x="2538" y="2350"/>
                </a:cubicBezTo>
                <a:cubicBezTo>
                  <a:pt x="2485" y="2362"/>
                  <a:pt x="2451" y="2416"/>
                  <a:pt x="2464" y="2470"/>
                </a:cubicBezTo>
                <a:cubicBezTo>
                  <a:pt x="2477" y="2524"/>
                  <a:pt x="2531" y="2557"/>
                  <a:pt x="2585" y="2544"/>
                </a:cubicBezTo>
                <a:cubicBezTo>
                  <a:pt x="2702" y="2516"/>
                  <a:pt x="2751" y="2537"/>
                  <a:pt x="2758" y="2541"/>
                </a:cubicBezTo>
                <a:cubicBezTo>
                  <a:pt x="2761" y="2542"/>
                  <a:pt x="2763" y="2543"/>
                  <a:pt x="2765" y="2545"/>
                </a:cubicBezTo>
                <a:cubicBezTo>
                  <a:pt x="2843" y="2682"/>
                  <a:pt x="2921" y="2807"/>
                  <a:pt x="2995" y="2907"/>
                </a:cubicBezTo>
                <a:lnTo>
                  <a:pt x="2995" y="3641"/>
                </a:lnTo>
                <a:cubicBezTo>
                  <a:pt x="2789" y="3143"/>
                  <a:pt x="2508" y="2723"/>
                  <a:pt x="2239" y="2402"/>
                </a:cubicBezTo>
                <a:cubicBezTo>
                  <a:pt x="2241" y="2349"/>
                  <a:pt x="2250" y="2269"/>
                  <a:pt x="2316" y="2193"/>
                </a:cubicBezTo>
                <a:cubicBezTo>
                  <a:pt x="2353" y="2152"/>
                  <a:pt x="2349" y="2089"/>
                  <a:pt x="2308" y="2052"/>
                </a:cubicBezTo>
                <a:cubicBezTo>
                  <a:pt x="2266" y="2016"/>
                  <a:pt x="2203" y="2019"/>
                  <a:pt x="2167" y="2061"/>
                </a:cubicBezTo>
                <a:cubicBezTo>
                  <a:pt x="2121" y="2112"/>
                  <a:pt x="2092" y="2165"/>
                  <a:pt x="2073" y="2214"/>
                </a:cubicBezTo>
                <a:cubicBezTo>
                  <a:pt x="1920" y="2050"/>
                  <a:pt x="1778" y="1922"/>
                  <a:pt x="1662" y="1834"/>
                </a:cubicBezTo>
                <a:cubicBezTo>
                  <a:pt x="1618" y="1801"/>
                  <a:pt x="1556" y="1809"/>
                  <a:pt x="1522" y="1853"/>
                </a:cubicBezTo>
                <a:cubicBezTo>
                  <a:pt x="1489" y="1897"/>
                  <a:pt x="1497" y="1960"/>
                  <a:pt x="1541" y="1993"/>
                </a:cubicBezTo>
                <a:cubicBezTo>
                  <a:pt x="1675" y="2096"/>
                  <a:pt x="1870" y="2277"/>
                  <a:pt x="2073" y="2517"/>
                </a:cubicBezTo>
                <a:cubicBezTo>
                  <a:pt x="1980" y="2517"/>
                  <a:pt x="1884" y="2533"/>
                  <a:pt x="1784" y="2565"/>
                </a:cubicBezTo>
                <a:cubicBezTo>
                  <a:pt x="1731" y="2582"/>
                  <a:pt x="1703" y="2639"/>
                  <a:pt x="1720" y="2691"/>
                </a:cubicBezTo>
                <a:cubicBezTo>
                  <a:pt x="1737" y="2744"/>
                  <a:pt x="1793" y="2773"/>
                  <a:pt x="1846" y="2755"/>
                </a:cubicBezTo>
                <a:cubicBezTo>
                  <a:pt x="2037" y="2693"/>
                  <a:pt x="2169" y="2718"/>
                  <a:pt x="2256" y="2748"/>
                </a:cubicBezTo>
                <a:cubicBezTo>
                  <a:pt x="2263" y="2757"/>
                  <a:pt x="2270" y="2767"/>
                  <a:pt x="2278" y="2776"/>
                </a:cubicBezTo>
                <a:cubicBezTo>
                  <a:pt x="2446" y="3006"/>
                  <a:pt x="2590" y="3245"/>
                  <a:pt x="2709" y="3490"/>
                </a:cubicBezTo>
                <a:cubicBezTo>
                  <a:pt x="2557" y="3483"/>
                  <a:pt x="2431" y="3523"/>
                  <a:pt x="2424" y="3525"/>
                </a:cubicBezTo>
                <a:cubicBezTo>
                  <a:pt x="2371" y="3543"/>
                  <a:pt x="2343" y="3599"/>
                  <a:pt x="2360" y="3652"/>
                </a:cubicBezTo>
                <a:cubicBezTo>
                  <a:pt x="2377" y="3704"/>
                  <a:pt x="2434" y="3733"/>
                  <a:pt x="2486" y="3715"/>
                </a:cubicBezTo>
                <a:cubicBezTo>
                  <a:pt x="2488" y="3715"/>
                  <a:pt x="2657" y="3662"/>
                  <a:pt x="2807" y="3708"/>
                </a:cubicBezTo>
                <a:cubicBezTo>
                  <a:pt x="2880" y="3884"/>
                  <a:pt x="2940" y="4063"/>
                  <a:pt x="2987" y="4244"/>
                </a:cubicBezTo>
                <a:cubicBezTo>
                  <a:pt x="2820" y="4105"/>
                  <a:pt x="2562" y="3912"/>
                  <a:pt x="2236" y="3713"/>
                </a:cubicBezTo>
                <a:cubicBezTo>
                  <a:pt x="2258" y="3331"/>
                  <a:pt x="2128" y="2962"/>
                  <a:pt x="2122" y="2947"/>
                </a:cubicBezTo>
                <a:cubicBezTo>
                  <a:pt x="2104" y="2895"/>
                  <a:pt x="2047" y="2868"/>
                  <a:pt x="1995" y="2886"/>
                </a:cubicBezTo>
                <a:cubicBezTo>
                  <a:pt x="1943" y="2905"/>
                  <a:pt x="1916" y="2962"/>
                  <a:pt x="1934" y="3014"/>
                </a:cubicBezTo>
                <a:cubicBezTo>
                  <a:pt x="1935" y="3017"/>
                  <a:pt x="2032" y="3294"/>
                  <a:pt x="2038" y="3597"/>
                </a:cubicBezTo>
                <a:cubicBezTo>
                  <a:pt x="1891" y="3513"/>
                  <a:pt x="1743" y="3436"/>
                  <a:pt x="1594" y="3365"/>
                </a:cubicBezTo>
                <a:cubicBezTo>
                  <a:pt x="1585" y="3143"/>
                  <a:pt x="1511" y="2911"/>
                  <a:pt x="1481" y="2837"/>
                </a:cubicBezTo>
                <a:cubicBezTo>
                  <a:pt x="1461" y="2785"/>
                  <a:pt x="1402" y="2760"/>
                  <a:pt x="1351" y="2781"/>
                </a:cubicBezTo>
                <a:cubicBezTo>
                  <a:pt x="1300" y="2801"/>
                  <a:pt x="1275" y="2860"/>
                  <a:pt x="1295" y="2911"/>
                </a:cubicBezTo>
                <a:cubicBezTo>
                  <a:pt x="1315" y="2961"/>
                  <a:pt x="1364" y="3111"/>
                  <a:pt x="1385" y="3270"/>
                </a:cubicBezTo>
                <a:cubicBezTo>
                  <a:pt x="1313" y="3239"/>
                  <a:pt x="1240" y="3209"/>
                  <a:pt x="1168" y="3181"/>
                </a:cubicBezTo>
                <a:cubicBezTo>
                  <a:pt x="1165" y="2950"/>
                  <a:pt x="1081" y="2745"/>
                  <a:pt x="926" y="2590"/>
                </a:cubicBezTo>
                <a:cubicBezTo>
                  <a:pt x="887" y="2551"/>
                  <a:pt x="823" y="2551"/>
                  <a:pt x="784" y="2590"/>
                </a:cubicBezTo>
                <a:cubicBezTo>
                  <a:pt x="745" y="2629"/>
                  <a:pt x="745" y="2692"/>
                  <a:pt x="784" y="2731"/>
                </a:cubicBezTo>
                <a:cubicBezTo>
                  <a:pt x="886" y="2833"/>
                  <a:pt x="946" y="2959"/>
                  <a:pt x="963" y="3105"/>
                </a:cubicBezTo>
                <a:cubicBezTo>
                  <a:pt x="888" y="3079"/>
                  <a:pt x="813" y="3054"/>
                  <a:pt x="738" y="3031"/>
                </a:cubicBezTo>
                <a:cubicBezTo>
                  <a:pt x="716" y="2852"/>
                  <a:pt x="595" y="2657"/>
                  <a:pt x="486" y="2579"/>
                </a:cubicBezTo>
                <a:cubicBezTo>
                  <a:pt x="441" y="2547"/>
                  <a:pt x="379" y="2557"/>
                  <a:pt x="347" y="2602"/>
                </a:cubicBezTo>
                <a:cubicBezTo>
                  <a:pt x="315" y="2647"/>
                  <a:pt x="325" y="2710"/>
                  <a:pt x="370" y="2742"/>
                </a:cubicBezTo>
                <a:cubicBezTo>
                  <a:pt x="423" y="2779"/>
                  <a:pt x="485" y="2875"/>
                  <a:pt x="518" y="2969"/>
                </a:cubicBezTo>
                <a:cubicBezTo>
                  <a:pt x="388" y="2935"/>
                  <a:pt x="257" y="2906"/>
                  <a:pt x="126" y="2882"/>
                </a:cubicBezTo>
                <a:cubicBezTo>
                  <a:pt x="72" y="2872"/>
                  <a:pt x="20" y="2908"/>
                  <a:pt x="10" y="2962"/>
                </a:cubicBezTo>
                <a:cubicBezTo>
                  <a:pt x="0" y="3017"/>
                  <a:pt x="36" y="3069"/>
                  <a:pt x="90" y="3079"/>
                </a:cubicBezTo>
                <a:cubicBezTo>
                  <a:pt x="328" y="3122"/>
                  <a:pt x="566" y="3183"/>
                  <a:pt x="803" y="3262"/>
                </a:cubicBezTo>
                <a:cubicBezTo>
                  <a:pt x="761" y="3323"/>
                  <a:pt x="672" y="3402"/>
                  <a:pt x="527" y="3414"/>
                </a:cubicBezTo>
                <a:cubicBezTo>
                  <a:pt x="472" y="3419"/>
                  <a:pt x="431" y="3467"/>
                  <a:pt x="435" y="3522"/>
                </a:cubicBezTo>
                <a:cubicBezTo>
                  <a:pt x="440" y="3574"/>
                  <a:pt x="483" y="3614"/>
                  <a:pt x="535" y="3614"/>
                </a:cubicBezTo>
                <a:cubicBezTo>
                  <a:pt x="538" y="3614"/>
                  <a:pt x="540" y="3614"/>
                  <a:pt x="543" y="3613"/>
                </a:cubicBezTo>
                <a:cubicBezTo>
                  <a:pt x="767" y="3595"/>
                  <a:pt x="927" y="3462"/>
                  <a:pt x="995" y="3329"/>
                </a:cubicBezTo>
                <a:cubicBezTo>
                  <a:pt x="1101" y="3368"/>
                  <a:pt x="1207" y="3410"/>
                  <a:pt x="1312" y="3456"/>
                </a:cubicBezTo>
                <a:cubicBezTo>
                  <a:pt x="1247" y="3512"/>
                  <a:pt x="1150" y="3581"/>
                  <a:pt x="1028" y="3636"/>
                </a:cubicBezTo>
                <a:cubicBezTo>
                  <a:pt x="977" y="3658"/>
                  <a:pt x="954" y="3717"/>
                  <a:pt x="977" y="3767"/>
                </a:cubicBezTo>
                <a:cubicBezTo>
                  <a:pt x="993" y="3805"/>
                  <a:pt x="1030" y="3827"/>
                  <a:pt x="1068" y="3827"/>
                </a:cubicBezTo>
                <a:cubicBezTo>
                  <a:pt x="1082" y="3827"/>
                  <a:pt x="1096" y="3824"/>
                  <a:pt x="1109" y="3818"/>
                </a:cubicBezTo>
                <a:cubicBezTo>
                  <a:pt x="1263" y="3750"/>
                  <a:pt x="1379" y="3663"/>
                  <a:pt x="1449" y="3602"/>
                </a:cubicBezTo>
                <a:cubicBezTo>
                  <a:pt x="1473" y="3582"/>
                  <a:pt x="1493" y="3563"/>
                  <a:pt x="1510" y="3546"/>
                </a:cubicBezTo>
                <a:cubicBezTo>
                  <a:pt x="1701" y="3637"/>
                  <a:pt x="1891" y="3740"/>
                  <a:pt x="2080" y="3853"/>
                </a:cubicBezTo>
                <a:cubicBezTo>
                  <a:pt x="2179" y="3912"/>
                  <a:pt x="2271" y="3970"/>
                  <a:pt x="2356" y="4027"/>
                </a:cubicBezTo>
                <a:cubicBezTo>
                  <a:pt x="2201" y="4090"/>
                  <a:pt x="2020" y="4148"/>
                  <a:pt x="1778" y="4191"/>
                </a:cubicBezTo>
                <a:cubicBezTo>
                  <a:pt x="1752" y="4102"/>
                  <a:pt x="1676" y="3930"/>
                  <a:pt x="1467" y="3833"/>
                </a:cubicBezTo>
                <a:cubicBezTo>
                  <a:pt x="1417" y="3810"/>
                  <a:pt x="1357" y="3831"/>
                  <a:pt x="1334" y="3881"/>
                </a:cubicBezTo>
                <a:cubicBezTo>
                  <a:pt x="1311" y="3932"/>
                  <a:pt x="1333" y="3991"/>
                  <a:pt x="1383" y="4014"/>
                </a:cubicBezTo>
                <a:cubicBezTo>
                  <a:pt x="1503" y="4070"/>
                  <a:pt x="1556" y="4163"/>
                  <a:pt x="1578" y="4222"/>
                </a:cubicBezTo>
                <a:cubicBezTo>
                  <a:pt x="1515" y="4229"/>
                  <a:pt x="1450" y="4236"/>
                  <a:pt x="1380" y="4242"/>
                </a:cubicBezTo>
                <a:cubicBezTo>
                  <a:pt x="1361" y="4127"/>
                  <a:pt x="1214" y="3978"/>
                  <a:pt x="1091" y="3950"/>
                </a:cubicBezTo>
                <a:cubicBezTo>
                  <a:pt x="1037" y="3937"/>
                  <a:pt x="983" y="3971"/>
                  <a:pt x="971" y="4024"/>
                </a:cubicBezTo>
                <a:cubicBezTo>
                  <a:pt x="958" y="4078"/>
                  <a:pt x="992" y="4132"/>
                  <a:pt x="1046" y="4144"/>
                </a:cubicBezTo>
                <a:cubicBezTo>
                  <a:pt x="1086" y="4154"/>
                  <a:pt x="1150" y="4217"/>
                  <a:pt x="1174" y="4257"/>
                </a:cubicBezTo>
                <a:cubicBezTo>
                  <a:pt x="1045" y="4263"/>
                  <a:pt x="903" y="4267"/>
                  <a:pt x="748" y="4267"/>
                </a:cubicBezTo>
                <a:cubicBezTo>
                  <a:pt x="693" y="4267"/>
                  <a:pt x="648" y="4312"/>
                  <a:pt x="648" y="4367"/>
                </a:cubicBezTo>
                <a:cubicBezTo>
                  <a:pt x="648" y="4422"/>
                  <a:pt x="693" y="4467"/>
                  <a:pt x="748" y="4467"/>
                </a:cubicBezTo>
                <a:cubicBezTo>
                  <a:pt x="849" y="4467"/>
                  <a:pt x="944" y="4465"/>
                  <a:pt x="1035" y="4462"/>
                </a:cubicBezTo>
                <a:cubicBezTo>
                  <a:pt x="1003" y="4513"/>
                  <a:pt x="956" y="4568"/>
                  <a:pt x="904" y="4605"/>
                </a:cubicBezTo>
                <a:cubicBezTo>
                  <a:pt x="859" y="4637"/>
                  <a:pt x="848" y="4700"/>
                  <a:pt x="880" y="4745"/>
                </a:cubicBezTo>
                <a:cubicBezTo>
                  <a:pt x="899" y="4772"/>
                  <a:pt x="930" y="4787"/>
                  <a:pt x="962" y="4787"/>
                </a:cubicBezTo>
                <a:cubicBezTo>
                  <a:pt x="982" y="4787"/>
                  <a:pt x="1002" y="4781"/>
                  <a:pt x="1019" y="4769"/>
                </a:cubicBezTo>
                <a:cubicBezTo>
                  <a:pt x="1118" y="4699"/>
                  <a:pt x="1221" y="4572"/>
                  <a:pt x="1260" y="4452"/>
                </a:cubicBezTo>
                <a:cubicBezTo>
                  <a:pt x="1429" y="4441"/>
                  <a:pt x="1579" y="4424"/>
                  <a:pt x="1713" y="4404"/>
                </a:cubicBezTo>
                <a:cubicBezTo>
                  <a:pt x="1704" y="4471"/>
                  <a:pt x="1670" y="4598"/>
                  <a:pt x="1535" y="4719"/>
                </a:cubicBezTo>
                <a:cubicBezTo>
                  <a:pt x="1494" y="4756"/>
                  <a:pt x="1490" y="4819"/>
                  <a:pt x="1527" y="4860"/>
                </a:cubicBezTo>
                <a:cubicBezTo>
                  <a:pt x="1547" y="4882"/>
                  <a:pt x="1574" y="4894"/>
                  <a:pt x="1602" y="4894"/>
                </a:cubicBezTo>
                <a:cubicBezTo>
                  <a:pt x="1625" y="4894"/>
                  <a:pt x="1649" y="4885"/>
                  <a:pt x="1668" y="4868"/>
                </a:cubicBezTo>
                <a:cubicBezTo>
                  <a:pt x="1891" y="4669"/>
                  <a:pt x="1915" y="4452"/>
                  <a:pt x="1915" y="4367"/>
                </a:cubicBezTo>
                <a:cubicBezTo>
                  <a:pt x="2188" y="4310"/>
                  <a:pt x="2384" y="4236"/>
                  <a:pt x="2551" y="4161"/>
                </a:cubicBezTo>
                <a:cubicBezTo>
                  <a:pt x="2595" y="4193"/>
                  <a:pt x="2636" y="4223"/>
                  <a:pt x="2674" y="4252"/>
                </a:cubicBezTo>
                <a:cubicBezTo>
                  <a:pt x="2636" y="4395"/>
                  <a:pt x="2458" y="4631"/>
                  <a:pt x="2116" y="4695"/>
                </a:cubicBezTo>
                <a:cubicBezTo>
                  <a:pt x="2062" y="4706"/>
                  <a:pt x="2026" y="4758"/>
                  <a:pt x="2037" y="4812"/>
                </a:cubicBezTo>
                <a:cubicBezTo>
                  <a:pt x="2046" y="4860"/>
                  <a:pt x="2088" y="4894"/>
                  <a:pt x="2135" y="4894"/>
                </a:cubicBezTo>
                <a:cubicBezTo>
                  <a:pt x="2141" y="4894"/>
                  <a:pt x="2147" y="4893"/>
                  <a:pt x="2154" y="4892"/>
                </a:cubicBezTo>
                <a:cubicBezTo>
                  <a:pt x="2347" y="4855"/>
                  <a:pt x="2519" y="4769"/>
                  <a:pt x="2654" y="4642"/>
                </a:cubicBezTo>
                <a:cubicBezTo>
                  <a:pt x="2736" y="4564"/>
                  <a:pt x="2801" y="4473"/>
                  <a:pt x="2840" y="4382"/>
                </a:cubicBezTo>
                <a:cubicBezTo>
                  <a:pt x="2908" y="4438"/>
                  <a:pt x="2960" y="4484"/>
                  <a:pt x="2995" y="4516"/>
                </a:cubicBezTo>
                <a:lnTo>
                  <a:pt x="2995" y="5327"/>
                </a:lnTo>
                <a:cubicBezTo>
                  <a:pt x="2995" y="5382"/>
                  <a:pt x="3040" y="5427"/>
                  <a:pt x="3095" y="5427"/>
                </a:cubicBezTo>
                <a:cubicBezTo>
                  <a:pt x="3150" y="5427"/>
                  <a:pt x="3195" y="5382"/>
                  <a:pt x="3195" y="5327"/>
                </a:cubicBezTo>
                <a:lnTo>
                  <a:pt x="3195" y="4516"/>
                </a:lnTo>
                <a:cubicBezTo>
                  <a:pt x="3230" y="4484"/>
                  <a:pt x="3282" y="4438"/>
                  <a:pt x="3350" y="4382"/>
                </a:cubicBezTo>
                <a:cubicBezTo>
                  <a:pt x="3389" y="4473"/>
                  <a:pt x="3454" y="4564"/>
                  <a:pt x="3536" y="4642"/>
                </a:cubicBezTo>
                <a:cubicBezTo>
                  <a:pt x="3670" y="4769"/>
                  <a:pt x="3843" y="4855"/>
                  <a:pt x="4036" y="4892"/>
                </a:cubicBezTo>
                <a:cubicBezTo>
                  <a:pt x="4043" y="4893"/>
                  <a:pt x="4049" y="4894"/>
                  <a:pt x="4055" y="4894"/>
                </a:cubicBezTo>
                <a:cubicBezTo>
                  <a:pt x="4102" y="4894"/>
                  <a:pt x="4144" y="4860"/>
                  <a:pt x="4153" y="4812"/>
                </a:cubicBezTo>
                <a:cubicBezTo>
                  <a:pt x="4163" y="4758"/>
                  <a:pt x="4128" y="4706"/>
                  <a:pt x="4074" y="4695"/>
                </a:cubicBezTo>
                <a:cubicBezTo>
                  <a:pt x="3732" y="4631"/>
                  <a:pt x="3554" y="4395"/>
                  <a:pt x="3516" y="4252"/>
                </a:cubicBezTo>
                <a:cubicBezTo>
                  <a:pt x="3554" y="4223"/>
                  <a:pt x="3595" y="4193"/>
                  <a:pt x="3639" y="4161"/>
                </a:cubicBezTo>
                <a:cubicBezTo>
                  <a:pt x="3806" y="4236"/>
                  <a:pt x="4002" y="4310"/>
                  <a:pt x="4275" y="4367"/>
                </a:cubicBezTo>
                <a:cubicBezTo>
                  <a:pt x="4275" y="4452"/>
                  <a:pt x="4299" y="4669"/>
                  <a:pt x="4521" y="4868"/>
                </a:cubicBezTo>
                <a:cubicBezTo>
                  <a:pt x="4541" y="4885"/>
                  <a:pt x="4564" y="4894"/>
                  <a:pt x="4588" y="4894"/>
                </a:cubicBezTo>
                <a:cubicBezTo>
                  <a:pt x="4616" y="4894"/>
                  <a:pt x="4643" y="4882"/>
                  <a:pt x="4663" y="4860"/>
                </a:cubicBezTo>
                <a:cubicBezTo>
                  <a:pt x="4700" y="4819"/>
                  <a:pt x="4696" y="4756"/>
                  <a:pt x="4655" y="4719"/>
                </a:cubicBezTo>
                <a:cubicBezTo>
                  <a:pt x="4519" y="4598"/>
                  <a:pt x="4485" y="4471"/>
                  <a:pt x="4477" y="4404"/>
                </a:cubicBezTo>
                <a:cubicBezTo>
                  <a:pt x="4611" y="4424"/>
                  <a:pt x="4761" y="4441"/>
                  <a:pt x="4930" y="4452"/>
                </a:cubicBezTo>
                <a:cubicBezTo>
                  <a:pt x="4969" y="4572"/>
                  <a:pt x="5072" y="4699"/>
                  <a:pt x="5170" y="4769"/>
                </a:cubicBezTo>
                <a:cubicBezTo>
                  <a:pt x="5188" y="4781"/>
                  <a:pt x="5208" y="4787"/>
                  <a:pt x="5228" y="4787"/>
                </a:cubicBezTo>
                <a:cubicBezTo>
                  <a:pt x="5259" y="4787"/>
                  <a:pt x="5290" y="4772"/>
                  <a:pt x="5310" y="4745"/>
                </a:cubicBezTo>
                <a:cubicBezTo>
                  <a:pt x="5342" y="4700"/>
                  <a:pt x="5331" y="4637"/>
                  <a:pt x="5286" y="4605"/>
                </a:cubicBezTo>
                <a:cubicBezTo>
                  <a:pt x="5234" y="4568"/>
                  <a:pt x="5187" y="4513"/>
                  <a:pt x="5155" y="4462"/>
                </a:cubicBezTo>
                <a:cubicBezTo>
                  <a:pt x="5245" y="4465"/>
                  <a:pt x="5341" y="4467"/>
                  <a:pt x="5442" y="4467"/>
                </a:cubicBezTo>
                <a:cubicBezTo>
                  <a:pt x="5497" y="4467"/>
                  <a:pt x="5542" y="4422"/>
                  <a:pt x="5542" y="4367"/>
                </a:cubicBezTo>
                <a:cubicBezTo>
                  <a:pt x="5542" y="4312"/>
                  <a:pt x="5497" y="4267"/>
                  <a:pt x="5442" y="4267"/>
                </a:cubicBezTo>
                <a:cubicBezTo>
                  <a:pt x="5286" y="4267"/>
                  <a:pt x="5145" y="4263"/>
                  <a:pt x="5016" y="4257"/>
                </a:cubicBezTo>
                <a:cubicBezTo>
                  <a:pt x="5040" y="4217"/>
                  <a:pt x="5104" y="4154"/>
                  <a:pt x="5144" y="4144"/>
                </a:cubicBezTo>
                <a:cubicBezTo>
                  <a:pt x="5198" y="4132"/>
                  <a:pt x="5231" y="4078"/>
                  <a:pt x="5219" y="4024"/>
                </a:cubicBezTo>
                <a:cubicBezTo>
                  <a:pt x="5207" y="3971"/>
                  <a:pt x="5153" y="3937"/>
                  <a:pt x="5099" y="3950"/>
                </a:cubicBezTo>
                <a:cubicBezTo>
                  <a:pt x="4976" y="3978"/>
                  <a:pt x="4829" y="4127"/>
                  <a:pt x="4810" y="4242"/>
                </a:cubicBezTo>
                <a:cubicBezTo>
                  <a:pt x="4740" y="4236"/>
                  <a:pt x="4675" y="4229"/>
                  <a:pt x="4612" y="4222"/>
                </a:cubicBezTo>
                <a:cubicBezTo>
                  <a:pt x="4635" y="4163"/>
                  <a:pt x="4688" y="4070"/>
                  <a:pt x="4807" y="4014"/>
                </a:cubicBezTo>
                <a:cubicBezTo>
                  <a:pt x="4857" y="3991"/>
                  <a:pt x="4879" y="3932"/>
                  <a:pt x="4856" y="3881"/>
                </a:cubicBezTo>
                <a:cubicBezTo>
                  <a:pt x="4832" y="3831"/>
                  <a:pt x="4773" y="3810"/>
                  <a:pt x="4723" y="3833"/>
                </a:cubicBezTo>
                <a:cubicBezTo>
                  <a:pt x="4514" y="3930"/>
                  <a:pt x="4438" y="4102"/>
                  <a:pt x="4412" y="4191"/>
                </a:cubicBezTo>
                <a:cubicBezTo>
                  <a:pt x="4170" y="4148"/>
                  <a:pt x="3989" y="4090"/>
                  <a:pt x="3834" y="4027"/>
                </a:cubicBezTo>
                <a:cubicBezTo>
                  <a:pt x="3919" y="3970"/>
                  <a:pt x="4011" y="3912"/>
                  <a:pt x="4110" y="3853"/>
                </a:cubicBezTo>
                <a:cubicBezTo>
                  <a:pt x="4299" y="3740"/>
                  <a:pt x="4489" y="3637"/>
                  <a:pt x="4680" y="3546"/>
                </a:cubicBezTo>
                <a:cubicBezTo>
                  <a:pt x="4697" y="3563"/>
                  <a:pt x="4717" y="3582"/>
                  <a:pt x="4741" y="3602"/>
                </a:cubicBezTo>
                <a:cubicBezTo>
                  <a:pt x="4811" y="3663"/>
                  <a:pt x="4926" y="3750"/>
                  <a:pt x="5081" y="3818"/>
                </a:cubicBezTo>
                <a:cubicBezTo>
                  <a:pt x="5094" y="3824"/>
                  <a:pt x="5108" y="3827"/>
                  <a:pt x="5122" y="3827"/>
                </a:cubicBezTo>
                <a:cubicBezTo>
                  <a:pt x="5160" y="3827"/>
                  <a:pt x="5197" y="3805"/>
                  <a:pt x="5213" y="3767"/>
                </a:cubicBezTo>
                <a:cubicBezTo>
                  <a:pt x="5235" y="3717"/>
                  <a:pt x="5213" y="3658"/>
                  <a:pt x="5162" y="3636"/>
                </a:cubicBezTo>
                <a:cubicBezTo>
                  <a:pt x="5039" y="3581"/>
                  <a:pt x="4943" y="3512"/>
                  <a:pt x="4878" y="3456"/>
                </a:cubicBezTo>
                <a:cubicBezTo>
                  <a:pt x="4983" y="3410"/>
                  <a:pt x="5089" y="3368"/>
                  <a:pt x="5194" y="3329"/>
                </a:cubicBezTo>
                <a:cubicBezTo>
                  <a:pt x="5263" y="3462"/>
                  <a:pt x="5423" y="3595"/>
                  <a:pt x="5647" y="3613"/>
                </a:cubicBezTo>
                <a:cubicBezTo>
                  <a:pt x="5649" y="3614"/>
                  <a:pt x="5652" y="3614"/>
                  <a:pt x="5655" y="3614"/>
                </a:cubicBezTo>
                <a:cubicBezTo>
                  <a:pt x="5707" y="3614"/>
                  <a:pt x="5750" y="3574"/>
                  <a:pt x="5755" y="3522"/>
                </a:cubicBezTo>
                <a:cubicBezTo>
                  <a:pt x="5759" y="3467"/>
                  <a:pt x="5718" y="3419"/>
                  <a:pt x="5663" y="3414"/>
                </a:cubicBezTo>
                <a:cubicBezTo>
                  <a:pt x="5518" y="3402"/>
                  <a:pt x="5429" y="3323"/>
                  <a:pt x="5387" y="3262"/>
                </a:cubicBezTo>
                <a:cubicBezTo>
                  <a:pt x="5624" y="3183"/>
                  <a:pt x="5862" y="3122"/>
                  <a:pt x="6100" y="3079"/>
                </a:cubicBezTo>
                <a:cubicBezTo>
                  <a:pt x="6154" y="3069"/>
                  <a:pt x="6190" y="3017"/>
                  <a:pt x="6180" y="2962"/>
                </a:cubicBezTo>
                <a:close/>
              </a:path>
            </a:pathLst>
          </a:custGeom>
          <a:solidFill>
            <a:srgbClr val="1BE9C2"/>
          </a:solidFill>
          <a:ln>
            <a:noFill/>
          </a:ln>
          <a:effectLst>
            <a:outerShdw blurRad="317500" sx="102000" sy="102000" algn="c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87DDC0AD-0346-4CAC-8ADE-BB36856B9E88}"/>
              </a:ext>
            </a:extLst>
          </p:cNvPr>
          <p:cNvSpPr txBox="1"/>
          <p:nvPr/>
        </p:nvSpPr>
        <p:spPr>
          <a:xfrm>
            <a:off x="547895" y="308237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2203B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Home</a:t>
            </a:r>
            <a:endParaRPr lang="zh-CN" altLang="en-US" dirty="0">
              <a:solidFill>
                <a:srgbClr val="02203B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0E3FC4DF-1E30-4BB0-A2C8-3A79F0089061}"/>
              </a:ext>
            </a:extLst>
          </p:cNvPr>
          <p:cNvSpPr txBox="1"/>
          <p:nvPr/>
        </p:nvSpPr>
        <p:spPr>
          <a:xfrm>
            <a:off x="1590457" y="308237"/>
            <a:ext cx="1557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2203B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About Us</a:t>
            </a:r>
            <a:endParaRPr lang="zh-CN" altLang="en-US" dirty="0">
              <a:solidFill>
                <a:srgbClr val="02203B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44628007-A4BF-4502-AE4A-B721121E3E53}"/>
              </a:ext>
            </a:extLst>
          </p:cNvPr>
          <p:cNvSpPr txBox="1"/>
          <p:nvPr/>
        </p:nvSpPr>
        <p:spPr>
          <a:xfrm>
            <a:off x="2910644" y="308237"/>
            <a:ext cx="1235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2203B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More</a:t>
            </a:r>
            <a:endParaRPr lang="zh-CN" altLang="en-US" dirty="0">
              <a:solidFill>
                <a:srgbClr val="02203B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868899FA-7D87-4F38-A77B-26392BC1C2CB}"/>
              </a:ext>
            </a:extLst>
          </p:cNvPr>
          <p:cNvSpPr txBox="1"/>
          <p:nvPr/>
        </p:nvSpPr>
        <p:spPr>
          <a:xfrm>
            <a:off x="551053" y="3021850"/>
            <a:ext cx="3780019" cy="940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1400" dirty="0">
                <a:solidFill>
                  <a:srgbClr val="02203B"/>
                </a:solidFill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rgbClr val="02203B"/>
                </a:solidFill>
              </a:rPr>
              <a:t>Fusce</a:t>
            </a:r>
            <a:r>
              <a:rPr lang="en-US" altLang="zh-CN" sz="1400" dirty="0">
                <a:solidFill>
                  <a:srgbClr val="02203B"/>
                </a:solidFill>
              </a:rPr>
              <a:t> </a:t>
            </a:r>
            <a:r>
              <a:rPr lang="en-US" altLang="zh-CN" sz="1400" dirty="0" err="1">
                <a:solidFill>
                  <a:srgbClr val="02203B"/>
                </a:solidFill>
              </a:rPr>
              <a:t>posuere</a:t>
            </a:r>
            <a:endParaRPr lang="zh-CN" altLang="en-US" sz="1400" dirty="0">
              <a:solidFill>
                <a:srgbClr val="02203B"/>
              </a:solidFill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xmlns="" id="{A457ECDE-D43E-4DE6-B4BA-79234525F1FB}"/>
              </a:ext>
            </a:extLst>
          </p:cNvPr>
          <p:cNvSpPr/>
          <p:nvPr/>
        </p:nvSpPr>
        <p:spPr>
          <a:xfrm>
            <a:off x="660028" y="4300601"/>
            <a:ext cx="2039257" cy="335560"/>
          </a:xfrm>
          <a:prstGeom prst="roundRect">
            <a:avLst>
              <a:gd name="adj" fmla="val 50000"/>
            </a:avLst>
          </a:prstGeom>
          <a:solidFill>
            <a:srgbClr val="022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96C29E91-5190-44EC-BC8D-9E22AE1C8F60}"/>
              </a:ext>
            </a:extLst>
          </p:cNvPr>
          <p:cNvGrpSpPr/>
          <p:nvPr/>
        </p:nvGrpSpPr>
        <p:grpSpPr>
          <a:xfrm>
            <a:off x="669264" y="6240820"/>
            <a:ext cx="1231387" cy="135042"/>
            <a:chOff x="601837" y="6265759"/>
            <a:chExt cx="1231387" cy="135042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3E1FD7F0-DB56-4A82-B457-4AD51A88A798}"/>
                </a:ext>
              </a:extLst>
            </p:cNvPr>
            <p:cNvSpPr/>
            <p:nvPr/>
          </p:nvSpPr>
          <p:spPr>
            <a:xfrm>
              <a:off x="601837" y="6265759"/>
              <a:ext cx="135042" cy="135042"/>
            </a:xfrm>
            <a:prstGeom prst="ellipse">
              <a:avLst/>
            </a:prstGeom>
            <a:noFill/>
            <a:ln>
              <a:solidFill>
                <a:srgbClr val="0220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13ECAD80-4957-47A5-8C81-4E2A5A504669}"/>
                </a:ext>
              </a:extLst>
            </p:cNvPr>
            <p:cNvSpPr/>
            <p:nvPr/>
          </p:nvSpPr>
          <p:spPr>
            <a:xfrm>
              <a:off x="875923" y="6265759"/>
              <a:ext cx="135042" cy="135042"/>
            </a:xfrm>
            <a:prstGeom prst="ellipse">
              <a:avLst/>
            </a:prstGeom>
            <a:noFill/>
            <a:ln>
              <a:solidFill>
                <a:srgbClr val="02203B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E4EB2469-8EC3-4402-825B-B92F6DFCCF46}"/>
                </a:ext>
              </a:extLst>
            </p:cNvPr>
            <p:cNvSpPr/>
            <p:nvPr/>
          </p:nvSpPr>
          <p:spPr>
            <a:xfrm>
              <a:off x="1150009" y="6265759"/>
              <a:ext cx="135042" cy="135042"/>
            </a:xfrm>
            <a:prstGeom prst="ellipse">
              <a:avLst/>
            </a:prstGeom>
            <a:noFill/>
            <a:ln>
              <a:solidFill>
                <a:srgbClr val="02203B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04FB3915-5F16-4771-866C-F80B1729B1E1}"/>
                </a:ext>
              </a:extLst>
            </p:cNvPr>
            <p:cNvSpPr/>
            <p:nvPr/>
          </p:nvSpPr>
          <p:spPr>
            <a:xfrm>
              <a:off x="1424095" y="6265759"/>
              <a:ext cx="135042" cy="135042"/>
            </a:xfrm>
            <a:prstGeom prst="ellipse">
              <a:avLst/>
            </a:prstGeom>
            <a:noFill/>
            <a:ln>
              <a:solidFill>
                <a:srgbClr val="02203B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46573AF2-1C1E-49E3-8845-E959910F1563}"/>
                </a:ext>
              </a:extLst>
            </p:cNvPr>
            <p:cNvSpPr/>
            <p:nvPr/>
          </p:nvSpPr>
          <p:spPr>
            <a:xfrm>
              <a:off x="1698182" y="6265759"/>
              <a:ext cx="135042" cy="135042"/>
            </a:xfrm>
            <a:prstGeom prst="ellipse">
              <a:avLst/>
            </a:prstGeom>
            <a:noFill/>
            <a:ln>
              <a:solidFill>
                <a:srgbClr val="02203B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4A142B05-E0C8-40EB-8FEC-30280799653A}"/>
              </a:ext>
            </a:extLst>
          </p:cNvPr>
          <p:cNvSpPr/>
          <p:nvPr/>
        </p:nvSpPr>
        <p:spPr>
          <a:xfrm>
            <a:off x="-1131938" y="-1403455"/>
            <a:ext cx="14369428" cy="9644742"/>
          </a:xfrm>
          <a:custGeom>
            <a:avLst/>
            <a:gdLst>
              <a:gd name="connsiteX0" fmla="*/ 1052943 w 14297887"/>
              <a:gd name="connsiteY0" fmla="*/ 1369363 h 9596726"/>
              <a:gd name="connsiteX1" fmla="*/ 1052943 w 14297887"/>
              <a:gd name="connsiteY1" fmla="*/ 8227363 h 9596726"/>
              <a:gd name="connsiteX2" fmla="*/ 13244942 w 14297887"/>
              <a:gd name="connsiteY2" fmla="*/ 8227363 h 9596726"/>
              <a:gd name="connsiteX3" fmla="*/ 13244942 w 14297887"/>
              <a:gd name="connsiteY3" fmla="*/ 1369363 h 9596726"/>
              <a:gd name="connsiteX4" fmla="*/ 0 w 14297887"/>
              <a:gd name="connsiteY4" fmla="*/ 0 h 9596726"/>
              <a:gd name="connsiteX5" fmla="*/ 14297887 w 14297887"/>
              <a:gd name="connsiteY5" fmla="*/ 0 h 9596726"/>
              <a:gd name="connsiteX6" fmla="*/ 14297887 w 14297887"/>
              <a:gd name="connsiteY6" fmla="*/ 9596726 h 9596726"/>
              <a:gd name="connsiteX7" fmla="*/ 0 w 14297887"/>
              <a:gd name="connsiteY7" fmla="*/ 9596726 h 9596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97887" h="9596726">
                <a:moveTo>
                  <a:pt x="1052943" y="1369363"/>
                </a:moveTo>
                <a:lnTo>
                  <a:pt x="1052943" y="8227363"/>
                </a:lnTo>
                <a:lnTo>
                  <a:pt x="13244942" y="8227363"/>
                </a:lnTo>
                <a:lnTo>
                  <a:pt x="13244942" y="1369363"/>
                </a:lnTo>
                <a:close/>
                <a:moveTo>
                  <a:pt x="0" y="0"/>
                </a:moveTo>
                <a:lnTo>
                  <a:pt x="14297887" y="0"/>
                </a:lnTo>
                <a:lnTo>
                  <a:pt x="14297887" y="9596726"/>
                </a:lnTo>
                <a:lnTo>
                  <a:pt x="0" y="9596726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C18077E9-102F-4226-9099-9FDB912F248C}"/>
              </a:ext>
            </a:extLst>
          </p:cNvPr>
          <p:cNvSpPr txBox="1"/>
          <p:nvPr/>
        </p:nvSpPr>
        <p:spPr>
          <a:xfrm>
            <a:off x="524716" y="2105367"/>
            <a:ext cx="36817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>
                <a:solidFill>
                  <a:srgbClr val="02203B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叶子的魅力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A4368C90-1143-4AE8-84E3-B132E63B5A13}"/>
              </a:ext>
            </a:extLst>
          </p:cNvPr>
          <p:cNvSpPr txBox="1"/>
          <p:nvPr/>
        </p:nvSpPr>
        <p:spPr>
          <a:xfrm>
            <a:off x="784045" y="4324755"/>
            <a:ext cx="1802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58C2D2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512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5BA4B31-09B3-4901-858C-88484D03BA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02" t="404" r="1002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C04EAC3-A90D-4BE6-A5EB-F9220A5BA555}"/>
              </a:ext>
            </a:extLst>
          </p:cNvPr>
          <p:cNvSpPr txBox="1"/>
          <p:nvPr/>
        </p:nvSpPr>
        <p:spPr>
          <a:xfrm>
            <a:off x="308429" y="-1560286"/>
            <a:ext cx="11575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图标网站：</a:t>
            </a:r>
            <a:r>
              <a:rPr lang="en-US" altLang="zh-CN" sz="7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www.iconfont.cn</a:t>
            </a:r>
            <a:endParaRPr lang="zh-CN" altLang="en-US" sz="7200" dirty="0"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746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eaves-on-a-branch-diagonal-shape_49899">
            <a:extLst>
              <a:ext uri="{FF2B5EF4-FFF2-40B4-BE49-F238E27FC236}">
                <a16:creationId xmlns:a16="http://schemas.microsoft.com/office/drawing/2014/main" xmlns="" id="{78DB38B0-64C5-4178-96A7-2C4097A23F64}"/>
              </a:ext>
            </a:extLst>
          </p:cNvPr>
          <p:cNvSpPr/>
          <p:nvPr/>
        </p:nvSpPr>
        <p:spPr>
          <a:xfrm>
            <a:off x="9068526" y="3264478"/>
            <a:ext cx="1670430" cy="154824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93" h="6120">
                <a:moveTo>
                  <a:pt x="568" y="5608"/>
                </a:moveTo>
                <a:cubicBezTo>
                  <a:pt x="886" y="5247"/>
                  <a:pt x="1247" y="4838"/>
                  <a:pt x="1316" y="4769"/>
                </a:cubicBezTo>
                <a:lnTo>
                  <a:pt x="1345" y="4740"/>
                </a:lnTo>
                <a:lnTo>
                  <a:pt x="1345" y="4781"/>
                </a:lnTo>
                <a:cubicBezTo>
                  <a:pt x="1345" y="4808"/>
                  <a:pt x="1344" y="4837"/>
                  <a:pt x="1342" y="4865"/>
                </a:cubicBezTo>
                <a:cubicBezTo>
                  <a:pt x="1340" y="4917"/>
                  <a:pt x="1338" y="4966"/>
                  <a:pt x="1344" y="4998"/>
                </a:cubicBezTo>
                <a:cubicBezTo>
                  <a:pt x="1406" y="5377"/>
                  <a:pt x="1773" y="5809"/>
                  <a:pt x="2163" y="5959"/>
                </a:cubicBezTo>
                <a:cubicBezTo>
                  <a:pt x="2326" y="6022"/>
                  <a:pt x="2432" y="6012"/>
                  <a:pt x="2479" y="5927"/>
                </a:cubicBezTo>
                <a:cubicBezTo>
                  <a:pt x="2573" y="5755"/>
                  <a:pt x="2414" y="5327"/>
                  <a:pt x="2305" y="5155"/>
                </a:cubicBezTo>
                <a:cubicBezTo>
                  <a:pt x="2234" y="5043"/>
                  <a:pt x="2043" y="4771"/>
                  <a:pt x="1793" y="4671"/>
                </a:cubicBezTo>
                <a:cubicBezTo>
                  <a:pt x="1763" y="4658"/>
                  <a:pt x="1721" y="4653"/>
                  <a:pt x="1662" y="4653"/>
                </a:cubicBezTo>
                <a:cubicBezTo>
                  <a:pt x="1625" y="4653"/>
                  <a:pt x="1584" y="4655"/>
                  <a:pt x="1544" y="4657"/>
                </a:cubicBezTo>
                <a:cubicBezTo>
                  <a:pt x="1519" y="4659"/>
                  <a:pt x="1493" y="4660"/>
                  <a:pt x="1469" y="4661"/>
                </a:cubicBezTo>
                <a:lnTo>
                  <a:pt x="1424" y="4663"/>
                </a:lnTo>
                <a:lnTo>
                  <a:pt x="1456" y="4632"/>
                </a:lnTo>
                <a:cubicBezTo>
                  <a:pt x="1652" y="4443"/>
                  <a:pt x="1862" y="4247"/>
                  <a:pt x="2082" y="4051"/>
                </a:cubicBezTo>
                <a:lnTo>
                  <a:pt x="2103" y="4032"/>
                </a:lnTo>
                <a:lnTo>
                  <a:pt x="2110" y="4060"/>
                </a:lnTo>
                <a:cubicBezTo>
                  <a:pt x="2120" y="4104"/>
                  <a:pt x="2124" y="4155"/>
                  <a:pt x="2127" y="4209"/>
                </a:cubicBezTo>
                <a:cubicBezTo>
                  <a:pt x="2133" y="4290"/>
                  <a:pt x="2138" y="4374"/>
                  <a:pt x="2169" y="4431"/>
                </a:cubicBezTo>
                <a:cubicBezTo>
                  <a:pt x="2378" y="4818"/>
                  <a:pt x="2653" y="5096"/>
                  <a:pt x="3060" y="5334"/>
                </a:cubicBezTo>
                <a:cubicBezTo>
                  <a:pt x="3128" y="5373"/>
                  <a:pt x="3257" y="5439"/>
                  <a:pt x="3365" y="5439"/>
                </a:cubicBezTo>
                <a:cubicBezTo>
                  <a:pt x="3476" y="5439"/>
                  <a:pt x="3530" y="5370"/>
                  <a:pt x="3531" y="5229"/>
                </a:cubicBezTo>
                <a:cubicBezTo>
                  <a:pt x="3533" y="5006"/>
                  <a:pt x="3411" y="4819"/>
                  <a:pt x="3293" y="4639"/>
                </a:cubicBezTo>
                <a:cubicBezTo>
                  <a:pt x="3280" y="4619"/>
                  <a:pt x="3267" y="4600"/>
                  <a:pt x="3255" y="4580"/>
                </a:cubicBezTo>
                <a:cubicBezTo>
                  <a:pt x="3109" y="4332"/>
                  <a:pt x="2879" y="4123"/>
                  <a:pt x="2622" y="4006"/>
                </a:cubicBezTo>
                <a:cubicBezTo>
                  <a:pt x="2569" y="3981"/>
                  <a:pt x="2510" y="3970"/>
                  <a:pt x="2438" y="3970"/>
                </a:cubicBezTo>
                <a:cubicBezTo>
                  <a:pt x="2399" y="3970"/>
                  <a:pt x="2359" y="3973"/>
                  <a:pt x="2321" y="3976"/>
                </a:cubicBezTo>
                <a:cubicBezTo>
                  <a:pt x="2284" y="3979"/>
                  <a:pt x="2245" y="3983"/>
                  <a:pt x="2208" y="3983"/>
                </a:cubicBezTo>
                <a:lnTo>
                  <a:pt x="2159" y="3982"/>
                </a:lnTo>
                <a:lnTo>
                  <a:pt x="2193" y="3953"/>
                </a:lnTo>
                <a:cubicBezTo>
                  <a:pt x="2373" y="3793"/>
                  <a:pt x="2559" y="3634"/>
                  <a:pt x="2730" y="3493"/>
                </a:cubicBezTo>
                <a:lnTo>
                  <a:pt x="2741" y="3484"/>
                </a:lnTo>
                <a:lnTo>
                  <a:pt x="2844" y="3562"/>
                </a:lnTo>
                <a:lnTo>
                  <a:pt x="2846" y="3567"/>
                </a:lnTo>
                <a:cubicBezTo>
                  <a:pt x="2851" y="3587"/>
                  <a:pt x="2855" y="3606"/>
                  <a:pt x="2859" y="3623"/>
                </a:cubicBezTo>
                <a:cubicBezTo>
                  <a:pt x="2864" y="3645"/>
                  <a:pt x="2869" y="3664"/>
                  <a:pt x="2873" y="3675"/>
                </a:cubicBezTo>
                <a:cubicBezTo>
                  <a:pt x="2916" y="3791"/>
                  <a:pt x="2995" y="3886"/>
                  <a:pt x="3085" y="3990"/>
                </a:cubicBezTo>
                <a:cubicBezTo>
                  <a:pt x="3262" y="4192"/>
                  <a:pt x="3473" y="4419"/>
                  <a:pt x="3732" y="4563"/>
                </a:cubicBezTo>
                <a:cubicBezTo>
                  <a:pt x="3807" y="4604"/>
                  <a:pt x="4067" y="4740"/>
                  <a:pt x="4257" y="4740"/>
                </a:cubicBezTo>
                <a:cubicBezTo>
                  <a:pt x="4351" y="4740"/>
                  <a:pt x="4410" y="4707"/>
                  <a:pt x="4437" y="4639"/>
                </a:cubicBezTo>
                <a:cubicBezTo>
                  <a:pt x="4500" y="4480"/>
                  <a:pt x="4325" y="4203"/>
                  <a:pt x="3943" y="3860"/>
                </a:cubicBezTo>
                <a:cubicBezTo>
                  <a:pt x="3770" y="3704"/>
                  <a:pt x="3554" y="3511"/>
                  <a:pt x="3329" y="3437"/>
                </a:cubicBezTo>
                <a:cubicBezTo>
                  <a:pt x="3310" y="3431"/>
                  <a:pt x="3277" y="3428"/>
                  <a:pt x="3229" y="3428"/>
                </a:cubicBezTo>
                <a:cubicBezTo>
                  <a:pt x="3168" y="3428"/>
                  <a:pt x="3093" y="3432"/>
                  <a:pt x="3019" y="3437"/>
                </a:cubicBezTo>
                <a:cubicBezTo>
                  <a:pt x="2990" y="3439"/>
                  <a:pt x="2961" y="3440"/>
                  <a:pt x="2934" y="3442"/>
                </a:cubicBezTo>
                <a:lnTo>
                  <a:pt x="2928" y="3442"/>
                </a:lnTo>
                <a:lnTo>
                  <a:pt x="2857" y="3389"/>
                </a:lnTo>
                <a:lnTo>
                  <a:pt x="2874" y="3376"/>
                </a:lnTo>
                <a:cubicBezTo>
                  <a:pt x="2926" y="3333"/>
                  <a:pt x="2973" y="3296"/>
                  <a:pt x="3012" y="3266"/>
                </a:cubicBezTo>
                <a:cubicBezTo>
                  <a:pt x="3060" y="3229"/>
                  <a:pt x="3158" y="3158"/>
                  <a:pt x="3283" y="3070"/>
                </a:cubicBezTo>
                <a:cubicBezTo>
                  <a:pt x="3344" y="3026"/>
                  <a:pt x="3412" y="2977"/>
                  <a:pt x="3484" y="2926"/>
                </a:cubicBezTo>
                <a:lnTo>
                  <a:pt x="3494" y="2918"/>
                </a:lnTo>
                <a:lnTo>
                  <a:pt x="3591" y="2993"/>
                </a:lnTo>
                <a:lnTo>
                  <a:pt x="3592" y="2997"/>
                </a:lnTo>
                <a:cubicBezTo>
                  <a:pt x="3607" y="3026"/>
                  <a:pt x="3619" y="3058"/>
                  <a:pt x="3631" y="3089"/>
                </a:cubicBezTo>
                <a:cubicBezTo>
                  <a:pt x="3649" y="3134"/>
                  <a:pt x="3665" y="3177"/>
                  <a:pt x="3685" y="3205"/>
                </a:cubicBezTo>
                <a:cubicBezTo>
                  <a:pt x="3740" y="3283"/>
                  <a:pt x="3810" y="3357"/>
                  <a:pt x="3898" y="3433"/>
                </a:cubicBezTo>
                <a:cubicBezTo>
                  <a:pt x="4324" y="3819"/>
                  <a:pt x="4685" y="4015"/>
                  <a:pt x="4972" y="4015"/>
                </a:cubicBezTo>
                <a:cubicBezTo>
                  <a:pt x="5046" y="4015"/>
                  <a:pt x="5115" y="4001"/>
                  <a:pt x="5178" y="3975"/>
                </a:cubicBezTo>
                <a:cubicBezTo>
                  <a:pt x="5229" y="3954"/>
                  <a:pt x="5256" y="3922"/>
                  <a:pt x="5259" y="3878"/>
                </a:cubicBezTo>
                <a:cubicBezTo>
                  <a:pt x="5275" y="3646"/>
                  <a:pt x="4650" y="3160"/>
                  <a:pt x="4501" y="3073"/>
                </a:cubicBezTo>
                <a:lnTo>
                  <a:pt x="4475" y="3057"/>
                </a:lnTo>
                <a:cubicBezTo>
                  <a:pt x="4302" y="2956"/>
                  <a:pt x="4123" y="2852"/>
                  <a:pt x="3924" y="2822"/>
                </a:cubicBezTo>
                <a:cubicBezTo>
                  <a:pt x="3882" y="2815"/>
                  <a:pt x="3794" y="2837"/>
                  <a:pt x="3709" y="2857"/>
                </a:cubicBezTo>
                <a:lnTo>
                  <a:pt x="3665" y="2867"/>
                </a:lnTo>
                <a:lnTo>
                  <a:pt x="3617" y="2830"/>
                </a:lnTo>
                <a:lnTo>
                  <a:pt x="3635" y="2817"/>
                </a:lnTo>
                <a:cubicBezTo>
                  <a:pt x="3875" y="2643"/>
                  <a:pt x="4073" y="2493"/>
                  <a:pt x="4242" y="2359"/>
                </a:cubicBezTo>
                <a:lnTo>
                  <a:pt x="4252" y="2351"/>
                </a:lnTo>
                <a:lnTo>
                  <a:pt x="4268" y="2362"/>
                </a:lnTo>
                <a:cubicBezTo>
                  <a:pt x="4302" y="2397"/>
                  <a:pt x="4328" y="2448"/>
                  <a:pt x="4355" y="2502"/>
                </a:cubicBezTo>
                <a:cubicBezTo>
                  <a:pt x="4378" y="2546"/>
                  <a:pt x="4402" y="2593"/>
                  <a:pt x="4430" y="2628"/>
                </a:cubicBezTo>
                <a:cubicBezTo>
                  <a:pt x="4567" y="2800"/>
                  <a:pt x="4766" y="2948"/>
                  <a:pt x="5040" y="3082"/>
                </a:cubicBezTo>
                <a:cubicBezTo>
                  <a:pt x="5249" y="3185"/>
                  <a:pt x="5494" y="3291"/>
                  <a:pt x="5726" y="3291"/>
                </a:cubicBezTo>
                <a:cubicBezTo>
                  <a:pt x="5791" y="3291"/>
                  <a:pt x="5852" y="3282"/>
                  <a:pt x="5909" y="3266"/>
                </a:cubicBezTo>
                <a:cubicBezTo>
                  <a:pt x="5952" y="3251"/>
                  <a:pt x="5977" y="3228"/>
                  <a:pt x="5983" y="3196"/>
                </a:cubicBezTo>
                <a:cubicBezTo>
                  <a:pt x="6000" y="3111"/>
                  <a:pt x="5894" y="2965"/>
                  <a:pt x="5668" y="2763"/>
                </a:cubicBezTo>
                <a:lnTo>
                  <a:pt x="5655" y="2751"/>
                </a:lnTo>
                <a:cubicBezTo>
                  <a:pt x="5390" y="2513"/>
                  <a:pt x="5157" y="2375"/>
                  <a:pt x="4922" y="2319"/>
                </a:cubicBezTo>
                <a:cubicBezTo>
                  <a:pt x="4788" y="2286"/>
                  <a:pt x="4670" y="2270"/>
                  <a:pt x="4562" y="2270"/>
                </a:cubicBezTo>
                <a:lnTo>
                  <a:pt x="4545" y="2270"/>
                </a:lnTo>
                <a:cubicBezTo>
                  <a:pt x="4514" y="2271"/>
                  <a:pt x="4476" y="2281"/>
                  <a:pt x="4439" y="2292"/>
                </a:cubicBezTo>
                <a:lnTo>
                  <a:pt x="4431" y="2294"/>
                </a:lnTo>
                <a:lnTo>
                  <a:pt x="4373" y="2256"/>
                </a:lnTo>
                <a:lnTo>
                  <a:pt x="4389" y="2240"/>
                </a:lnTo>
                <a:cubicBezTo>
                  <a:pt x="4555" y="2103"/>
                  <a:pt x="4720" y="1953"/>
                  <a:pt x="4877" y="1795"/>
                </a:cubicBezTo>
                <a:lnTo>
                  <a:pt x="4888" y="1784"/>
                </a:lnTo>
                <a:lnTo>
                  <a:pt x="4900" y="1794"/>
                </a:lnTo>
                <a:cubicBezTo>
                  <a:pt x="4949" y="1834"/>
                  <a:pt x="5004" y="1895"/>
                  <a:pt x="5057" y="1954"/>
                </a:cubicBezTo>
                <a:cubicBezTo>
                  <a:pt x="5123" y="2027"/>
                  <a:pt x="5191" y="2103"/>
                  <a:pt x="5243" y="2132"/>
                </a:cubicBezTo>
                <a:cubicBezTo>
                  <a:pt x="5698" y="2393"/>
                  <a:pt x="5957" y="2448"/>
                  <a:pt x="6094" y="2448"/>
                </a:cubicBezTo>
                <a:cubicBezTo>
                  <a:pt x="6209" y="2448"/>
                  <a:pt x="6290" y="2410"/>
                  <a:pt x="6335" y="2335"/>
                </a:cubicBezTo>
                <a:cubicBezTo>
                  <a:pt x="6357" y="2042"/>
                  <a:pt x="5749" y="1808"/>
                  <a:pt x="5520" y="1720"/>
                </a:cubicBezTo>
                <a:lnTo>
                  <a:pt x="5493" y="1709"/>
                </a:lnTo>
                <a:cubicBezTo>
                  <a:pt x="5332" y="1648"/>
                  <a:pt x="5194" y="1626"/>
                  <a:pt x="5066" y="1644"/>
                </a:cubicBezTo>
                <a:lnTo>
                  <a:pt x="5019" y="1650"/>
                </a:lnTo>
                <a:lnTo>
                  <a:pt x="5052" y="1615"/>
                </a:lnTo>
                <a:cubicBezTo>
                  <a:pt x="5114" y="1549"/>
                  <a:pt x="5175" y="1481"/>
                  <a:pt x="5234" y="1414"/>
                </a:cubicBezTo>
                <a:lnTo>
                  <a:pt x="5241" y="1406"/>
                </a:lnTo>
                <a:lnTo>
                  <a:pt x="5252" y="1409"/>
                </a:lnTo>
                <a:cubicBezTo>
                  <a:pt x="5281" y="1417"/>
                  <a:pt x="5310" y="1425"/>
                  <a:pt x="5339" y="1434"/>
                </a:cubicBezTo>
                <a:cubicBezTo>
                  <a:pt x="5426" y="1461"/>
                  <a:pt x="5517" y="1488"/>
                  <a:pt x="5615" y="1495"/>
                </a:cubicBezTo>
                <a:cubicBezTo>
                  <a:pt x="5856" y="1512"/>
                  <a:pt x="6124" y="1406"/>
                  <a:pt x="6304" y="1228"/>
                </a:cubicBezTo>
                <a:cubicBezTo>
                  <a:pt x="6312" y="1220"/>
                  <a:pt x="6321" y="1212"/>
                  <a:pt x="6331" y="1202"/>
                </a:cubicBezTo>
                <a:cubicBezTo>
                  <a:pt x="6416" y="1120"/>
                  <a:pt x="6593" y="950"/>
                  <a:pt x="6590" y="828"/>
                </a:cubicBezTo>
                <a:cubicBezTo>
                  <a:pt x="6589" y="798"/>
                  <a:pt x="6576" y="773"/>
                  <a:pt x="6552" y="752"/>
                </a:cubicBezTo>
                <a:cubicBezTo>
                  <a:pt x="6477" y="688"/>
                  <a:pt x="6353" y="674"/>
                  <a:pt x="6263" y="674"/>
                </a:cubicBezTo>
                <a:cubicBezTo>
                  <a:pt x="6219" y="674"/>
                  <a:pt x="6173" y="677"/>
                  <a:pt x="6127" y="683"/>
                </a:cubicBezTo>
                <a:cubicBezTo>
                  <a:pt x="5962" y="705"/>
                  <a:pt x="5777" y="766"/>
                  <a:pt x="5607" y="857"/>
                </a:cubicBezTo>
                <a:cubicBezTo>
                  <a:pt x="5367" y="985"/>
                  <a:pt x="5182" y="1200"/>
                  <a:pt x="5004" y="1408"/>
                </a:cubicBezTo>
                <a:cubicBezTo>
                  <a:pt x="4942" y="1480"/>
                  <a:pt x="4878" y="1554"/>
                  <a:pt x="4813" y="1624"/>
                </a:cubicBezTo>
                <a:lnTo>
                  <a:pt x="4787" y="1652"/>
                </a:lnTo>
                <a:lnTo>
                  <a:pt x="4780" y="1555"/>
                </a:lnTo>
                <a:lnTo>
                  <a:pt x="4783" y="1551"/>
                </a:lnTo>
                <a:cubicBezTo>
                  <a:pt x="4798" y="1526"/>
                  <a:pt x="4816" y="1498"/>
                  <a:pt x="4834" y="1470"/>
                </a:cubicBezTo>
                <a:cubicBezTo>
                  <a:pt x="4895" y="1374"/>
                  <a:pt x="4971" y="1254"/>
                  <a:pt x="4981" y="1209"/>
                </a:cubicBezTo>
                <a:cubicBezTo>
                  <a:pt x="4985" y="1175"/>
                  <a:pt x="4990" y="1140"/>
                  <a:pt x="4994" y="1104"/>
                </a:cubicBezTo>
                <a:cubicBezTo>
                  <a:pt x="5015" y="942"/>
                  <a:pt x="5037" y="774"/>
                  <a:pt x="5032" y="609"/>
                </a:cubicBezTo>
                <a:cubicBezTo>
                  <a:pt x="5026" y="418"/>
                  <a:pt x="4880" y="0"/>
                  <a:pt x="4738" y="0"/>
                </a:cubicBezTo>
                <a:cubicBezTo>
                  <a:pt x="4683" y="0"/>
                  <a:pt x="4628" y="63"/>
                  <a:pt x="4578" y="182"/>
                </a:cubicBezTo>
                <a:cubicBezTo>
                  <a:pt x="4428" y="542"/>
                  <a:pt x="4420" y="1020"/>
                  <a:pt x="4560" y="1345"/>
                </a:cubicBezTo>
                <a:cubicBezTo>
                  <a:pt x="4582" y="1396"/>
                  <a:pt x="4605" y="1437"/>
                  <a:pt x="4626" y="1472"/>
                </a:cubicBezTo>
                <a:lnTo>
                  <a:pt x="4628" y="1476"/>
                </a:lnTo>
                <a:lnTo>
                  <a:pt x="4648" y="1769"/>
                </a:lnTo>
                <a:cubicBezTo>
                  <a:pt x="4650" y="1797"/>
                  <a:pt x="4613" y="1834"/>
                  <a:pt x="4545" y="1892"/>
                </a:cubicBezTo>
                <a:cubicBezTo>
                  <a:pt x="4537" y="1899"/>
                  <a:pt x="4530" y="1905"/>
                  <a:pt x="4527" y="1909"/>
                </a:cubicBezTo>
                <a:cubicBezTo>
                  <a:pt x="4429" y="2002"/>
                  <a:pt x="4334" y="2085"/>
                  <a:pt x="4238" y="2163"/>
                </a:cubicBezTo>
                <a:lnTo>
                  <a:pt x="4215" y="2182"/>
                </a:lnTo>
                <a:lnTo>
                  <a:pt x="4197" y="2064"/>
                </a:lnTo>
                <a:lnTo>
                  <a:pt x="4203" y="2058"/>
                </a:lnTo>
                <a:cubicBezTo>
                  <a:pt x="4216" y="2043"/>
                  <a:pt x="4231" y="2029"/>
                  <a:pt x="4245" y="2015"/>
                </a:cubicBezTo>
                <a:cubicBezTo>
                  <a:pt x="4275" y="1985"/>
                  <a:pt x="4303" y="1957"/>
                  <a:pt x="4315" y="1935"/>
                </a:cubicBezTo>
                <a:cubicBezTo>
                  <a:pt x="4361" y="1827"/>
                  <a:pt x="4387" y="1697"/>
                  <a:pt x="4393" y="1540"/>
                </a:cubicBezTo>
                <a:cubicBezTo>
                  <a:pt x="4404" y="1270"/>
                  <a:pt x="4371" y="1001"/>
                  <a:pt x="4298" y="761"/>
                </a:cubicBezTo>
                <a:lnTo>
                  <a:pt x="4291" y="739"/>
                </a:lnTo>
                <a:cubicBezTo>
                  <a:pt x="4252" y="610"/>
                  <a:pt x="4149" y="266"/>
                  <a:pt x="3984" y="266"/>
                </a:cubicBezTo>
                <a:cubicBezTo>
                  <a:pt x="3962" y="266"/>
                  <a:pt x="3940" y="271"/>
                  <a:pt x="3918" y="283"/>
                </a:cubicBezTo>
                <a:cubicBezTo>
                  <a:pt x="3768" y="427"/>
                  <a:pt x="3749" y="630"/>
                  <a:pt x="3742" y="826"/>
                </a:cubicBezTo>
                <a:cubicBezTo>
                  <a:pt x="3733" y="1122"/>
                  <a:pt x="3739" y="1466"/>
                  <a:pt x="3860" y="1774"/>
                </a:cubicBezTo>
                <a:cubicBezTo>
                  <a:pt x="3882" y="1831"/>
                  <a:pt x="3928" y="1890"/>
                  <a:pt x="3977" y="1952"/>
                </a:cubicBezTo>
                <a:cubicBezTo>
                  <a:pt x="4000" y="1982"/>
                  <a:pt x="4024" y="2012"/>
                  <a:pt x="4045" y="2042"/>
                </a:cubicBezTo>
                <a:lnTo>
                  <a:pt x="4048" y="2046"/>
                </a:lnTo>
                <a:lnTo>
                  <a:pt x="4084" y="2286"/>
                </a:lnTo>
                <a:lnTo>
                  <a:pt x="4076" y="2293"/>
                </a:lnTo>
                <a:cubicBezTo>
                  <a:pt x="3908" y="2424"/>
                  <a:pt x="3713" y="2569"/>
                  <a:pt x="3480" y="2737"/>
                </a:cubicBezTo>
                <a:lnTo>
                  <a:pt x="3454" y="2756"/>
                </a:lnTo>
                <a:lnTo>
                  <a:pt x="3452" y="2655"/>
                </a:lnTo>
                <a:lnTo>
                  <a:pt x="3456" y="2650"/>
                </a:lnTo>
                <a:cubicBezTo>
                  <a:pt x="3473" y="2632"/>
                  <a:pt x="3491" y="2614"/>
                  <a:pt x="3510" y="2596"/>
                </a:cubicBezTo>
                <a:cubicBezTo>
                  <a:pt x="3558" y="2547"/>
                  <a:pt x="3609" y="2497"/>
                  <a:pt x="3625" y="2451"/>
                </a:cubicBezTo>
                <a:cubicBezTo>
                  <a:pt x="3664" y="2341"/>
                  <a:pt x="3686" y="2217"/>
                  <a:pt x="3691" y="2071"/>
                </a:cubicBezTo>
                <a:cubicBezTo>
                  <a:pt x="3701" y="1798"/>
                  <a:pt x="3668" y="1541"/>
                  <a:pt x="3594" y="1326"/>
                </a:cubicBezTo>
                <a:cubicBezTo>
                  <a:pt x="3544" y="1182"/>
                  <a:pt x="3391" y="926"/>
                  <a:pt x="3261" y="926"/>
                </a:cubicBezTo>
                <a:cubicBezTo>
                  <a:pt x="3213" y="926"/>
                  <a:pt x="3170" y="963"/>
                  <a:pt x="3134" y="1037"/>
                </a:cubicBezTo>
                <a:cubicBezTo>
                  <a:pt x="3043" y="1227"/>
                  <a:pt x="3040" y="1445"/>
                  <a:pt x="3037" y="1656"/>
                </a:cubicBezTo>
                <a:cubicBezTo>
                  <a:pt x="3036" y="1695"/>
                  <a:pt x="3036" y="1733"/>
                  <a:pt x="3035" y="1771"/>
                </a:cubicBezTo>
                <a:cubicBezTo>
                  <a:pt x="3020" y="2022"/>
                  <a:pt x="3100" y="2467"/>
                  <a:pt x="3289" y="2652"/>
                </a:cubicBezTo>
                <a:cubicBezTo>
                  <a:pt x="3292" y="2654"/>
                  <a:pt x="3295" y="2657"/>
                  <a:pt x="3297" y="2660"/>
                </a:cubicBezTo>
                <a:lnTo>
                  <a:pt x="3305" y="2668"/>
                </a:lnTo>
                <a:lnTo>
                  <a:pt x="3311" y="2859"/>
                </a:lnTo>
                <a:lnTo>
                  <a:pt x="3193" y="2944"/>
                </a:lnTo>
                <a:cubicBezTo>
                  <a:pt x="3066" y="3034"/>
                  <a:pt x="2967" y="3105"/>
                  <a:pt x="2917" y="3144"/>
                </a:cubicBezTo>
                <a:cubicBezTo>
                  <a:pt x="2911" y="3148"/>
                  <a:pt x="2826" y="3216"/>
                  <a:pt x="2689" y="3329"/>
                </a:cubicBezTo>
                <a:lnTo>
                  <a:pt x="2662" y="3351"/>
                </a:lnTo>
                <a:lnTo>
                  <a:pt x="2660" y="3285"/>
                </a:lnTo>
                <a:lnTo>
                  <a:pt x="2665" y="3280"/>
                </a:lnTo>
                <a:cubicBezTo>
                  <a:pt x="2693" y="3253"/>
                  <a:pt x="2727" y="3227"/>
                  <a:pt x="2762" y="3199"/>
                </a:cubicBezTo>
                <a:cubicBezTo>
                  <a:pt x="2832" y="3145"/>
                  <a:pt x="2904" y="3090"/>
                  <a:pt x="2923" y="3029"/>
                </a:cubicBezTo>
                <a:cubicBezTo>
                  <a:pt x="2984" y="2832"/>
                  <a:pt x="2986" y="2586"/>
                  <a:pt x="2979" y="2348"/>
                </a:cubicBezTo>
                <a:cubicBezTo>
                  <a:pt x="2972" y="2131"/>
                  <a:pt x="2833" y="1593"/>
                  <a:pt x="2648" y="1593"/>
                </a:cubicBezTo>
                <a:cubicBezTo>
                  <a:pt x="2588" y="1593"/>
                  <a:pt x="2524" y="1649"/>
                  <a:pt x="2459" y="1759"/>
                </a:cubicBezTo>
                <a:cubicBezTo>
                  <a:pt x="2455" y="1765"/>
                  <a:pt x="2096" y="2406"/>
                  <a:pt x="2419" y="3050"/>
                </a:cubicBezTo>
                <a:cubicBezTo>
                  <a:pt x="2430" y="3072"/>
                  <a:pt x="2440" y="3092"/>
                  <a:pt x="2449" y="3111"/>
                </a:cubicBezTo>
                <a:cubicBezTo>
                  <a:pt x="2471" y="3156"/>
                  <a:pt x="2490" y="3194"/>
                  <a:pt x="2509" y="3226"/>
                </a:cubicBezTo>
                <a:lnTo>
                  <a:pt x="2512" y="3230"/>
                </a:lnTo>
                <a:lnTo>
                  <a:pt x="2519" y="3471"/>
                </a:lnTo>
                <a:lnTo>
                  <a:pt x="2513" y="3476"/>
                </a:lnTo>
                <a:cubicBezTo>
                  <a:pt x="2382" y="3586"/>
                  <a:pt x="2251" y="3699"/>
                  <a:pt x="2123" y="3811"/>
                </a:cubicBezTo>
                <a:cubicBezTo>
                  <a:pt x="2071" y="3847"/>
                  <a:pt x="2022" y="3879"/>
                  <a:pt x="1974" y="3909"/>
                </a:cubicBezTo>
                <a:lnTo>
                  <a:pt x="1945" y="3927"/>
                </a:lnTo>
                <a:lnTo>
                  <a:pt x="1948" y="3893"/>
                </a:lnTo>
                <a:cubicBezTo>
                  <a:pt x="1952" y="3860"/>
                  <a:pt x="1955" y="3827"/>
                  <a:pt x="1957" y="3794"/>
                </a:cubicBezTo>
                <a:lnTo>
                  <a:pt x="1957" y="3788"/>
                </a:lnTo>
                <a:lnTo>
                  <a:pt x="1962" y="3783"/>
                </a:lnTo>
                <a:cubicBezTo>
                  <a:pt x="1984" y="3761"/>
                  <a:pt x="2013" y="3738"/>
                  <a:pt x="2043" y="3713"/>
                </a:cubicBezTo>
                <a:cubicBezTo>
                  <a:pt x="2154" y="3621"/>
                  <a:pt x="2291" y="3506"/>
                  <a:pt x="2285" y="3372"/>
                </a:cubicBezTo>
                <a:cubicBezTo>
                  <a:pt x="2272" y="3123"/>
                  <a:pt x="2253" y="2858"/>
                  <a:pt x="2194" y="2607"/>
                </a:cubicBezTo>
                <a:cubicBezTo>
                  <a:pt x="2164" y="2481"/>
                  <a:pt x="2128" y="2351"/>
                  <a:pt x="2048" y="2263"/>
                </a:cubicBezTo>
                <a:cubicBezTo>
                  <a:pt x="1992" y="2203"/>
                  <a:pt x="1949" y="2160"/>
                  <a:pt x="1900" y="2160"/>
                </a:cubicBezTo>
                <a:cubicBezTo>
                  <a:pt x="1856" y="2160"/>
                  <a:pt x="1805" y="2194"/>
                  <a:pt x="1740" y="2267"/>
                </a:cubicBezTo>
                <a:cubicBezTo>
                  <a:pt x="1683" y="2331"/>
                  <a:pt x="1635" y="2418"/>
                  <a:pt x="1612" y="2476"/>
                </a:cubicBezTo>
                <a:cubicBezTo>
                  <a:pt x="1521" y="2712"/>
                  <a:pt x="1531" y="3137"/>
                  <a:pt x="1550" y="3306"/>
                </a:cubicBezTo>
                <a:cubicBezTo>
                  <a:pt x="1569" y="3475"/>
                  <a:pt x="1611" y="3599"/>
                  <a:pt x="1683" y="3696"/>
                </a:cubicBezTo>
                <a:cubicBezTo>
                  <a:pt x="1710" y="3732"/>
                  <a:pt x="1739" y="3752"/>
                  <a:pt x="1766" y="3771"/>
                </a:cubicBezTo>
                <a:cubicBezTo>
                  <a:pt x="1779" y="3780"/>
                  <a:pt x="1791" y="3789"/>
                  <a:pt x="1803" y="3799"/>
                </a:cubicBezTo>
                <a:lnTo>
                  <a:pt x="1809" y="3804"/>
                </a:lnTo>
                <a:lnTo>
                  <a:pt x="1808" y="3813"/>
                </a:lnTo>
                <a:cubicBezTo>
                  <a:pt x="1802" y="3910"/>
                  <a:pt x="1789" y="4001"/>
                  <a:pt x="1770" y="4091"/>
                </a:cubicBezTo>
                <a:lnTo>
                  <a:pt x="1770" y="4095"/>
                </a:lnTo>
                <a:lnTo>
                  <a:pt x="1766" y="4099"/>
                </a:lnTo>
                <a:cubicBezTo>
                  <a:pt x="1697" y="4174"/>
                  <a:pt x="1598" y="4250"/>
                  <a:pt x="1520" y="4311"/>
                </a:cubicBezTo>
                <a:cubicBezTo>
                  <a:pt x="1475" y="4346"/>
                  <a:pt x="1437" y="4376"/>
                  <a:pt x="1412" y="4398"/>
                </a:cubicBezTo>
                <a:lnTo>
                  <a:pt x="1356" y="4450"/>
                </a:lnTo>
                <a:lnTo>
                  <a:pt x="1385" y="4379"/>
                </a:lnTo>
                <a:cubicBezTo>
                  <a:pt x="1488" y="4124"/>
                  <a:pt x="1526" y="3567"/>
                  <a:pt x="1355" y="3241"/>
                </a:cubicBezTo>
                <a:cubicBezTo>
                  <a:pt x="1283" y="3106"/>
                  <a:pt x="1183" y="3023"/>
                  <a:pt x="1057" y="2994"/>
                </a:cubicBezTo>
                <a:cubicBezTo>
                  <a:pt x="972" y="2975"/>
                  <a:pt x="903" y="3002"/>
                  <a:pt x="849" y="3073"/>
                </a:cubicBezTo>
                <a:cubicBezTo>
                  <a:pt x="667" y="3318"/>
                  <a:pt x="724" y="3980"/>
                  <a:pt x="776" y="4154"/>
                </a:cubicBezTo>
                <a:cubicBezTo>
                  <a:pt x="804" y="4251"/>
                  <a:pt x="883" y="4327"/>
                  <a:pt x="959" y="4400"/>
                </a:cubicBezTo>
                <a:cubicBezTo>
                  <a:pt x="1041" y="4479"/>
                  <a:pt x="1119" y="4553"/>
                  <a:pt x="1120" y="4645"/>
                </a:cubicBezTo>
                <a:cubicBezTo>
                  <a:pt x="1121" y="4692"/>
                  <a:pt x="1090" y="4757"/>
                  <a:pt x="1025" y="4842"/>
                </a:cubicBezTo>
                <a:cubicBezTo>
                  <a:pt x="993" y="4875"/>
                  <a:pt x="699" y="5213"/>
                  <a:pt x="439" y="5512"/>
                </a:cubicBezTo>
                <a:cubicBezTo>
                  <a:pt x="241" y="5740"/>
                  <a:pt x="52" y="5957"/>
                  <a:pt x="0" y="6015"/>
                </a:cubicBezTo>
                <a:lnTo>
                  <a:pt x="115" y="6120"/>
                </a:lnTo>
                <a:cubicBezTo>
                  <a:pt x="176" y="6053"/>
                  <a:pt x="358" y="5846"/>
                  <a:pt x="568" y="560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ypress_112846">
            <a:extLst>
              <a:ext uri="{FF2B5EF4-FFF2-40B4-BE49-F238E27FC236}">
                <a16:creationId xmlns:a16="http://schemas.microsoft.com/office/drawing/2014/main" xmlns="" id="{B1BAF90E-01EC-48CA-A290-17C57FC32720}"/>
              </a:ext>
            </a:extLst>
          </p:cNvPr>
          <p:cNvSpPr/>
          <p:nvPr/>
        </p:nvSpPr>
        <p:spPr>
          <a:xfrm>
            <a:off x="6959920" y="3307474"/>
            <a:ext cx="1670430" cy="146225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190" h="5427">
                <a:moveTo>
                  <a:pt x="6180" y="2962"/>
                </a:moveTo>
                <a:cubicBezTo>
                  <a:pt x="6170" y="2908"/>
                  <a:pt x="6118" y="2872"/>
                  <a:pt x="6063" y="2882"/>
                </a:cubicBezTo>
                <a:cubicBezTo>
                  <a:pt x="5933" y="2906"/>
                  <a:pt x="5802" y="2935"/>
                  <a:pt x="5671" y="2969"/>
                </a:cubicBezTo>
                <a:cubicBezTo>
                  <a:pt x="5704" y="2875"/>
                  <a:pt x="5767" y="2779"/>
                  <a:pt x="5819" y="2742"/>
                </a:cubicBezTo>
                <a:cubicBezTo>
                  <a:pt x="5864" y="2710"/>
                  <a:pt x="5875" y="2647"/>
                  <a:pt x="5843" y="2602"/>
                </a:cubicBezTo>
                <a:cubicBezTo>
                  <a:pt x="5811" y="2557"/>
                  <a:pt x="5748" y="2547"/>
                  <a:pt x="5703" y="2579"/>
                </a:cubicBezTo>
                <a:cubicBezTo>
                  <a:pt x="5594" y="2657"/>
                  <a:pt x="5473" y="2852"/>
                  <a:pt x="5452" y="3031"/>
                </a:cubicBezTo>
                <a:cubicBezTo>
                  <a:pt x="5376" y="3054"/>
                  <a:pt x="5301" y="3079"/>
                  <a:pt x="5227" y="3105"/>
                </a:cubicBezTo>
                <a:cubicBezTo>
                  <a:pt x="5244" y="2959"/>
                  <a:pt x="5303" y="2833"/>
                  <a:pt x="5405" y="2731"/>
                </a:cubicBezTo>
                <a:cubicBezTo>
                  <a:pt x="5444" y="2692"/>
                  <a:pt x="5444" y="2629"/>
                  <a:pt x="5405" y="2590"/>
                </a:cubicBezTo>
                <a:cubicBezTo>
                  <a:pt x="5366" y="2551"/>
                  <a:pt x="5303" y="2551"/>
                  <a:pt x="5264" y="2590"/>
                </a:cubicBezTo>
                <a:cubicBezTo>
                  <a:pt x="5108" y="2745"/>
                  <a:pt x="5025" y="2950"/>
                  <a:pt x="5022" y="3181"/>
                </a:cubicBezTo>
                <a:cubicBezTo>
                  <a:pt x="4949" y="3209"/>
                  <a:pt x="4877" y="3239"/>
                  <a:pt x="4804" y="3270"/>
                </a:cubicBezTo>
                <a:cubicBezTo>
                  <a:pt x="4825" y="3111"/>
                  <a:pt x="4874" y="2961"/>
                  <a:pt x="4894" y="2911"/>
                </a:cubicBezTo>
                <a:cubicBezTo>
                  <a:pt x="4915" y="2860"/>
                  <a:pt x="4890" y="2801"/>
                  <a:pt x="4839" y="2781"/>
                </a:cubicBezTo>
                <a:cubicBezTo>
                  <a:pt x="4787" y="2760"/>
                  <a:pt x="4729" y="2785"/>
                  <a:pt x="4709" y="2837"/>
                </a:cubicBezTo>
                <a:cubicBezTo>
                  <a:pt x="4679" y="2911"/>
                  <a:pt x="4604" y="3143"/>
                  <a:pt x="4596" y="3365"/>
                </a:cubicBezTo>
                <a:cubicBezTo>
                  <a:pt x="4447" y="3436"/>
                  <a:pt x="4299" y="3513"/>
                  <a:pt x="4152" y="3597"/>
                </a:cubicBezTo>
                <a:cubicBezTo>
                  <a:pt x="4158" y="3294"/>
                  <a:pt x="4254" y="3017"/>
                  <a:pt x="4256" y="3014"/>
                </a:cubicBezTo>
                <a:cubicBezTo>
                  <a:pt x="4274" y="2962"/>
                  <a:pt x="4247" y="2905"/>
                  <a:pt x="4195" y="2886"/>
                </a:cubicBezTo>
                <a:cubicBezTo>
                  <a:pt x="4143" y="2868"/>
                  <a:pt x="4086" y="2895"/>
                  <a:pt x="4067" y="2947"/>
                </a:cubicBezTo>
                <a:cubicBezTo>
                  <a:pt x="4062" y="2962"/>
                  <a:pt x="3932" y="3331"/>
                  <a:pt x="3954" y="3713"/>
                </a:cubicBezTo>
                <a:cubicBezTo>
                  <a:pt x="3627" y="3913"/>
                  <a:pt x="3370" y="4105"/>
                  <a:pt x="3202" y="4244"/>
                </a:cubicBezTo>
                <a:cubicBezTo>
                  <a:pt x="3250" y="4063"/>
                  <a:pt x="3310" y="3884"/>
                  <a:pt x="3383" y="3708"/>
                </a:cubicBezTo>
                <a:cubicBezTo>
                  <a:pt x="3533" y="3662"/>
                  <a:pt x="3702" y="3715"/>
                  <a:pt x="3704" y="3715"/>
                </a:cubicBezTo>
                <a:cubicBezTo>
                  <a:pt x="3756" y="3733"/>
                  <a:pt x="3813" y="3704"/>
                  <a:pt x="3830" y="3652"/>
                </a:cubicBezTo>
                <a:cubicBezTo>
                  <a:pt x="3847" y="3599"/>
                  <a:pt x="3818" y="3543"/>
                  <a:pt x="3766" y="3525"/>
                </a:cubicBezTo>
                <a:cubicBezTo>
                  <a:pt x="3759" y="3523"/>
                  <a:pt x="3633" y="3483"/>
                  <a:pt x="3481" y="3490"/>
                </a:cubicBezTo>
                <a:cubicBezTo>
                  <a:pt x="3600" y="3245"/>
                  <a:pt x="3743" y="3006"/>
                  <a:pt x="3912" y="2776"/>
                </a:cubicBezTo>
                <a:cubicBezTo>
                  <a:pt x="3919" y="2767"/>
                  <a:pt x="3926" y="2757"/>
                  <a:pt x="3933" y="2748"/>
                </a:cubicBezTo>
                <a:cubicBezTo>
                  <a:pt x="4020" y="2718"/>
                  <a:pt x="4153" y="2693"/>
                  <a:pt x="4344" y="2755"/>
                </a:cubicBezTo>
                <a:cubicBezTo>
                  <a:pt x="4396" y="2773"/>
                  <a:pt x="4453" y="2744"/>
                  <a:pt x="4470" y="2691"/>
                </a:cubicBezTo>
                <a:cubicBezTo>
                  <a:pt x="4487" y="2639"/>
                  <a:pt x="4458" y="2582"/>
                  <a:pt x="4406" y="2565"/>
                </a:cubicBezTo>
                <a:cubicBezTo>
                  <a:pt x="4306" y="2533"/>
                  <a:pt x="4210" y="2517"/>
                  <a:pt x="4116" y="2517"/>
                </a:cubicBezTo>
                <a:cubicBezTo>
                  <a:pt x="4320" y="2277"/>
                  <a:pt x="4515" y="2096"/>
                  <a:pt x="4649" y="1993"/>
                </a:cubicBezTo>
                <a:cubicBezTo>
                  <a:pt x="4693" y="1960"/>
                  <a:pt x="4701" y="1897"/>
                  <a:pt x="4668" y="1853"/>
                </a:cubicBezTo>
                <a:cubicBezTo>
                  <a:pt x="4634" y="1809"/>
                  <a:pt x="4571" y="1801"/>
                  <a:pt x="4527" y="1834"/>
                </a:cubicBezTo>
                <a:cubicBezTo>
                  <a:pt x="4412" y="1922"/>
                  <a:pt x="4269" y="2050"/>
                  <a:pt x="4116" y="2214"/>
                </a:cubicBezTo>
                <a:cubicBezTo>
                  <a:pt x="4097" y="2165"/>
                  <a:pt x="4068" y="2112"/>
                  <a:pt x="4023" y="2061"/>
                </a:cubicBezTo>
                <a:cubicBezTo>
                  <a:pt x="3986" y="2019"/>
                  <a:pt x="3923" y="2016"/>
                  <a:pt x="3882" y="2052"/>
                </a:cubicBezTo>
                <a:cubicBezTo>
                  <a:pt x="3840" y="2089"/>
                  <a:pt x="3837" y="2152"/>
                  <a:pt x="3873" y="2193"/>
                </a:cubicBezTo>
                <a:cubicBezTo>
                  <a:pt x="3940" y="2269"/>
                  <a:pt x="3949" y="2349"/>
                  <a:pt x="3950" y="2402"/>
                </a:cubicBezTo>
                <a:cubicBezTo>
                  <a:pt x="3681" y="2723"/>
                  <a:pt x="3401" y="3143"/>
                  <a:pt x="3195" y="3641"/>
                </a:cubicBezTo>
                <a:lnTo>
                  <a:pt x="3195" y="2907"/>
                </a:lnTo>
                <a:cubicBezTo>
                  <a:pt x="3268" y="2807"/>
                  <a:pt x="3347" y="2682"/>
                  <a:pt x="3424" y="2545"/>
                </a:cubicBezTo>
                <a:cubicBezTo>
                  <a:pt x="3426" y="2543"/>
                  <a:pt x="3429" y="2542"/>
                  <a:pt x="3431" y="2541"/>
                </a:cubicBezTo>
                <a:cubicBezTo>
                  <a:pt x="3438" y="2537"/>
                  <a:pt x="3488" y="2517"/>
                  <a:pt x="3605" y="2544"/>
                </a:cubicBezTo>
                <a:cubicBezTo>
                  <a:pt x="3659" y="2557"/>
                  <a:pt x="3713" y="2524"/>
                  <a:pt x="3725" y="2470"/>
                </a:cubicBezTo>
                <a:cubicBezTo>
                  <a:pt x="3738" y="2416"/>
                  <a:pt x="3705" y="2362"/>
                  <a:pt x="3651" y="2350"/>
                </a:cubicBezTo>
                <a:cubicBezTo>
                  <a:pt x="3610" y="2340"/>
                  <a:pt x="3573" y="2334"/>
                  <a:pt x="3540" y="2332"/>
                </a:cubicBezTo>
                <a:cubicBezTo>
                  <a:pt x="3600" y="2217"/>
                  <a:pt x="3657" y="2100"/>
                  <a:pt x="3709" y="1987"/>
                </a:cubicBezTo>
                <a:cubicBezTo>
                  <a:pt x="3777" y="1959"/>
                  <a:pt x="3927" y="1904"/>
                  <a:pt x="4052" y="1907"/>
                </a:cubicBezTo>
                <a:cubicBezTo>
                  <a:pt x="4053" y="1907"/>
                  <a:pt x="4054" y="1907"/>
                  <a:pt x="4055" y="1907"/>
                </a:cubicBezTo>
                <a:cubicBezTo>
                  <a:pt x="4109" y="1907"/>
                  <a:pt x="4153" y="1864"/>
                  <a:pt x="4155" y="1809"/>
                </a:cubicBezTo>
                <a:cubicBezTo>
                  <a:pt x="4156" y="1754"/>
                  <a:pt x="4112" y="1708"/>
                  <a:pt x="4057" y="1707"/>
                </a:cubicBezTo>
                <a:cubicBezTo>
                  <a:pt x="3977" y="1705"/>
                  <a:pt x="3893" y="1720"/>
                  <a:pt x="3818" y="1740"/>
                </a:cubicBezTo>
                <a:cubicBezTo>
                  <a:pt x="3875" y="1603"/>
                  <a:pt x="3917" y="1486"/>
                  <a:pt x="3938" y="1406"/>
                </a:cubicBezTo>
                <a:cubicBezTo>
                  <a:pt x="3952" y="1352"/>
                  <a:pt x="3920" y="1298"/>
                  <a:pt x="3867" y="1284"/>
                </a:cubicBezTo>
                <a:cubicBezTo>
                  <a:pt x="3813" y="1270"/>
                  <a:pt x="3759" y="1302"/>
                  <a:pt x="3745" y="1355"/>
                </a:cubicBezTo>
                <a:cubicBezTo>
                  <a:pt x="3727" y="1424"/>
                  <a:pt x="3691" y="1524"/>
                  <a:pt x="3643" y="1641"/>
                </a:cubicBezTo>
                <a:lnTo>
                  <a:pt x="3616" y="1562"/>
                </a:lnTo>
                <a:cubicBezTo>
                  <a:pt x="3599" y="1510"/>
                  <a:pt x="3542" y="1481"/>
                  <a:pt x="3490" y="1499"/>
                </a:cubicBezTo>
                <a:cubicBezTo>
                  <a:pt x="3437" y="1516"/>
                  <a:pt x="3409" y="1573"/>
                  <a:pt x="3427" y="1625"/>
                </a:cubicBezTo>
                <a:lnTo>
                  <a:pt x="3523" y="1914"/>
                </a:lnTo>
                <a:cubicBezTo>
                  <a:pt x="3425" y="2124"/>
                  <a:pt x="3308" y="2351"/>
                  <a:pt x="3195" y="2542"/>
                </a:cubicBezTo>
                <a:lnTo>
                  <a:pt x="3195" y="1539"/>
                </a:lnTo>
                <a:cubicBezTo>
                  <a:pt x="3495" y="1321"/>
                  <a:pt x="3671" y="945"/>
                  <a:pt x="3724" y="769"/>
                </a:cubicBezTo>
                <a:cubicBezTo>
                  <a:pt x="3740" y="716"/>
                  <a:pt x="3710" y="660"/>
                  <a:pt x="3657" y="645"/>
                </a:cubicBezTo>
                <a:cubicBezTo>
                  <a:pt x="3604" y="629"/>
                  <a:pt x="3548" y="659"/>
                  <a:pt x="3532" y="712"/>
                </a:cubicBezTo>
                <a:cubicBezTo>
                  <a:pt x="3501" y="816"/>
                  <a:pt x="3389" y="1080"/>
                  <a:pt x="3195" y="1276"/>
                </a:cubicBezTo>
                <a:lnTo>
                  <a:pt x="3195" y="750"/>
                </a:lnTo>
                <a:cubicBezTo>
                  <a:pt x="3204" y="708"/>
                  <a:pt x="3260" y="488"/>
                  <a:pt x="3454" y="406"/>
                </a:cubicBezTo>
                <a:cubicBezTo>
                  <a:pt x="3505" y="384"/>
                  <a:pt x="3528" y="325"/>
                  <a:pt x="3507" y="275"/>
                </a:cubicBezTo>
                <a:cubicBezTo>
                  <a:pt x="3485" y="224"/>
                  <a:pt x="3427" y="200"/>
                  <a:pt x="3376" y="222"/>
                </a:cubicBezTo>
                <a:cubicBezTo>
                  <a:pt x="3303" y="253"/>
                  <a:pt x="3243" y="296"/>
                  <a:pt x="3195" y="344"/>
                </a:cubicBezTo>
                <a:lnTo>
                  <a:pt x="3195" y="100"/>
                </a:lnTo>
                <a:cubicBezTo>
                  <a:pt x="3195" y="45"/>
                  <a:pt x="3150" y="0"/>
                  <a:pt x="3095" y="0"/>
                </a:cubicBezTo>
                <a:cubicBezTo>
                  <a:pt x="3040" y="0"/>
                  <a:pt x="2995" y="45"/>
                  <a:pt x="2995" y="100"/>
                </a:cubicBezTo>
                <a:lnTo>
                  <a:pt x="2995" y="344"/>
                </a:lnTo>
                <a:cubicBezTo>
                  <a:pt x="2946" y="296"/>
                  <a:pt x="2887" y="253"/>
                  <a:pt x="2814" y="222"/>
                </a:cubicBezTo>
                <a:cubicBezTo>
                  <a:pt x="2763" y="200"/>
                  <a:pt x="2704" y="224"/>
                  <a:pt x="2683" y="275"/>
                </a:cubicBezTo>
                <a:cubicBezTo>
                  <a:pt x="2661" y="325"/>
                  <a:pt x="2685" y="384"/>
                  <a:pt x="2736" y="406"/>
                </a:cubicBezTo>
                <a:cubicBezTo>
                  <a:pt x="2928" y="487"/>
                  <a:pt x="2985" y="708"/>
                  <a:pt x="2995" y="750"/>
                </a:cubicBezTo>
                <a:lnTo>
                  <a:pt x="2995" y="1276"/>
                </a:lnTo>
                <a:cubicBezTo>
                  <a:pt x="2801" y="1080"/>
                  <a:pt x="2688" y="816"/>
                  <a:pt x="2657" y="712"/>
                </a:cubicBezTo>
                <a:cubicBezTo>
                  <a:pt x="2641" y="659"/>
                  <a:pt x="2586" y="629"/>
                  <a:pt x="2533" y="645"/>
                </a:cubicBezTo>
                <a:cubicBezTo>
                  <a:pt x="2480" y="660"/>
                  <a:pt x="2450" y="716"/>
                  <a:pt x="2466" y="769"/>
                </a:cubicBezTo>
                <a:cubicBezTo>
                  <a:pt x="2518" y="945"/>
                  <a:pt x="2695" y="1321"/>
                  <a:pt x="2995" y="1539"/>
                </a:cubicBezTo>
                <a:lnTo>
                  <a:pt x="2995" y="2542"/>
                </a:lnTo>
                <a:cubicBezTo>
                  <a:pt x="2881" y="2351"/>
                  <a:pt x="2764" y="2124"/>
                  <a:pt x="2667" y="1914"/>
                </a:cubicBezTo>
                <a:lnTo>
                  <a:pt x="2763" y="1625"/>
                </a:lnTo>
                <a:cubicBezTo>
                  <a:pt x="2780" y="1573"/>
                  <a:pt x="2752" y="1516"/>
                  <a:pt x="2700" y="1499"/>
                </a:cubicBezTo>
                <a:cubicBezTo>
                  <a:pt x="2647" y="1481"/>
                  <a:pt x="2591" y="1510"/>
                  <a:pt x="2573" y="1562"/>
                </a:cubicBezTo>
                <a:lnTo>
                  <a:pt x="2547" y="1641"/>
                </a:lnTo>
                <a:cubicBezTo>
                  <a:pt x="2499" y="1524"/>
                  <a:pt x="2463" y="1424"/>
                  <a:pt x="2445" y="1355"/>
                </a:cubicBezTo>
                <a:cubicBezTo>
                  <a:pt x="2431" y="1302"/>
                  <a:pt x="2376" y="1270"/>
                  <a:pt x="2323" y="1284"/>
                </a:cubicBezTo>
                <a:cubicBezTo>
                  <a:pt x="2269" y="1298"/>
                  <a:pt x="2237" y="1352"/>
                  <a:pt x="2251" y="1406"/>
                </a:cubicBezTo>
                <a:cubicBezTo>
                  <a:pt x="2272" y="1485"/>
                  <a:pt x="2315" y="1603"/>
                  <a:pt x="2372" y="1740"/>
                </a:cubicBezTo>
                <a:cubicBezTo>
                  <a:pt x="2297" y="1720"/>
                  <a:pt x="2213" y="1705"/>
                  <a:pt x="2133" y="1707"/>
                </a:cubicBezTo>
                <a:cubicBezTo>
                  <a:pt x="2077" y="1708"/>
                  <a:pt x="2034" y="1754"/>
                  <a:pt x="2035" y="1809"/>
                </a:cubicBezTo>
                <a:cubicBezTo>
                  <a:pt x="2036" y="1865"/>
                  <a:pt x="2081" y="1908"/>
                  <a:pt x="2137" y="1907"/>
                </a:cubicBezTo>
                <a:cubicBezTo>
                  <a:pt x="2140" y="1907"/>
                  <a:pt x="2143" y="1907"/>
                  <a:pt x="2147" y="1907"/>
                </a:cubicBezTo>
                <a:cubicBezTo>
                  <a:pt x="2271" y="1907"/>
                  <a:pt x="2414" y="1960"/>
                  <a:pt x="2481" y="1987"/>
                </a:cubicBezTo>
                <a:cubicBezTo>
                  <a:pt x="2532" y="2100"/>
                  <a:pt x="2590" y="2217"/>
                  <a:pt x="2650" y="2332"/>
                </a:cubicBezTo>
                <a:cubicBezTo>
                  <a:pt x="2617" y="2334"/>
                  <a:pt x="2580" y="2340"/>
                  <a:pt x="2538" y="2350"/>
                </a:cubicBezTo>
                <a:cubicBezTo>
                  <a:pt x="2485" y="2362"/>
                  <a:pt x="2451" y="2416"/>
                  <a:pt x="2464" y="2470"/>
                </a:cubicBezTo>
                <a:cubicBezTo>
                  <a:pt x="2477" y="2524"/>
                  <a:pt x="2531" y="2557"/>
                  <a:pt x="2585" y="2544"/>
                </a:cubicBezTo>
                <a:cubicBezTo>
                  <a:pt x="2702" y="2516"/>
                  <a:pt x="2751" y="2537"/>
                  <a:pt x="2758" y="2541"/>
                </a:cubicBezTo>
                <a:cubicBezTo>
                  <a:pt x="2761" y="2542"/>
                  <a:pt x="2763" y="2543"/>
                  <a:pt x="2765" y="2545"/>
                </a:cubicBezTo>
                <a:cubicBezTo>
                  <a:pt x="2843" y="2682"/>
                  <a:pt x="2921" y="2807"/>
                  <a:pt x="2995" y="2907"/>
                </a:cubicBezTo>
                <a:lnTo>
                  <a:pt x="2995" y="3641"/>
                </a:lnTo>
                <a:cubicBezTo>
                  <a:pt x="2789" y="3143"/>
                  <a:pt x="2508" y="2723"/>
                  <a:pt x="2239" y="2402"/>
                </a:cubicBezTo>
                <a:cubicBezTo>
                  <a:pt x="2241" y="2349"/>
                  <a:pt x="2250" y="2269"/>
                  <a:pt x="2316" y="2193"/>
                </a:cubicBezTo>
                <a:cubicBezTo>
                  <a:pt x="2353" y="2152"/>
                  <a:pt x="2349" y="2089"/>
                  <a:pt x="2308" y="2052"/>
                </a:cubicBezTo>
                <a:cubicBezTo>
                  <a:pt x="2266" y="2016"/>
                  <a:pt x="2203" y="2019"/>
                  <a:pt x="2167" y="2061"/>
                </a:cubicBezTo>
                <a:cubicBezTo>
                  <a:pt x="2121" y="2112"/>
                  <a:pt x="2092" y="2165"/>
                  <a:pt x="2073" y="2214"/>
                </a:cubicBezTo>
                <a:cubicBezTo>
                  <a:pt x="1920" y="2050"/>
                  <a:pt x="1778" y="1922"/>
                  <a:pt x="1662" y="1834"/>
                </a:cubicBezTo>
                <a:cubicBezTo>
                  <a:pt x="1618" y="1801"/>
                  <a:pt x="1556" y="1809"/>
                  <a:pt x="1522" y="1853"/>
                </a:cubicBezTo>
                <a:cubicBezTo>
                  <a:pt x="1489" y="1897"/>
                  <a:pt x="1497" y="1960"/>
                  <a:pt x="1541" y="1993"/>
                </a:cubicBezTo>
                <a:cubicBezTo>
                  <a:pt x="1675" y="2096"/>
                  <a:pt x="1870" y="2277"/>
                  <a:pt x="2073" y="2517"/>
                </a:cubicBezTo>
                <a:cubicBezTo>
                  <a:pt x="1980" y="2517"/>
                  <a:pt x="1884" y="2533"/>
                  <a:pt x="1784" y="2565"/>
                </a:cubicBezTo>
                <a:cubicBezTo>
                  <a:pt x="1731" y="2582"/>
                  <a:pt x="1703" y="2639"/>
                  <a:pt x="1720" y="2691"/>
                </a:cubicBezTo>
                <a:cubicBezTo>
                  <a:pt x="1737" y="2744"/>
                  <a:pt x="1793" y="2773"/>
                  <a:pt x="1846" y="2755"/>
                </a:cubicBezTo>
                <a:cubicBezTo>
                  <a:pt x="2037" y="2693"/>
                  <a:pt x="2169" y="2718"/>
                  <a:pt x="2256" y="2748"/>
                </a:cubicBezTo>
                <a:cubicBezTo>
                  <a:pt x="2263" y="2757"/>
                  <a:pt x="2270" y="2767"/>
                  <a:pt x="2278" y="2776"/>
                </a:cubicBezTo>
                <a:cubicBezTo>
                  <a:pt x="2446" y="3006"/>
                  <a:pt x="2590" y="3245"/>
                  <a:pt x="2709" y="3490"/>
                </a:cubicBezTo>
                <a:cubicBezTo>
                  <a:pt x="2557" y="3483"/>
                  <a:pt x="2431" y="3523"/>
                  <a:pt x="2424" y="3525"/>
                </a:cubicBezTo>
                <a:cubicBezTo>
                  <a:pt x="2371" y="3543"/>
                  <a:pt x="2343" y="3599"/>
                  <a:pt x="2360" y="3652"/>
                </a:cubicBezTo>
                <a:cubicBezTo>
                  <a:pt x="2377" y="3704"/>
                  <a:pt x="2434" y="3733"/>
                  <a:pt x="2486" y="3715"/>
                </a:cubicBezTo>
                <a:cubicBezTo>
                  <a:pt x="2488" y="3715"/>
                  <a:pt x="2657" y="3662"/>
                  <a:pt x="2807" y="3708"/>
                </a:cubicBezTo>
                <a:cubicBezTo>
                  <a:pt x="2880" y="3884"/>
                  <a:pt x="2940" y="4063"/>
                  <a:pt x="2987" y="4244"/>
                </a:cubicBezTo>
                <a:cubicBezTo>
                  <a:pt x="2820" y="4105"/>
                  <a:pt x="2562" y="3912"/>
                  <a:pt x="2236" y="3713"/>
                </a:cubicBezTo>
                <a:cubicBezTo>
                  <a:pt x="2258" y="3331"/>
                  <a:pt x="2128" y="2962"/>
                  <a:pt x="2122" y="2947"/>
                </a:cubicBezTo>
                <a:cubicBezTo>
                  <a:pt x="2104" y="2895"/>
                  <a:pt x="2047" y="2868"/>
                  <a:pt x="1995" y="2886"/>
                </a:cubicBezTo>
                <a:cubicBezTo>
                  <a:pt x="1943" y="2905"/>
                  <a:pt x="1916" y="2962"/>
                  <a:pt x="1934" y="3014"/>
                </a:cubicBezTo>
                <a:cubicBezTo>
                  <a:pt x="1935" y="3017"/>
                  <a:pt x="2032" y="3294"/>
                  <a:pt x="2038" y="3597"/>
                </a:cubicBezTo>
                <a:cubicBezTo>
                  <a:pt x="1891" y="3513"/>
                  <a:pt x="1743" y="3436"/>
                  <a:pt x="1594" y="3365"/>
                </a:cubicBezTo>
                <a:cubicBezTo>
                  <a:pt x="1585" y="3143"/>
                  <a:pt x="1511" y="2911"/>
                  <a:pt x="1481" y="2837"/>
                </a:cubicBezTo>
                <a:cubicBezTo>
                  <a:pt x="1461" y="2785"/>
                  <a:pt x="1402" y="2760"/>
                  <a:pt x="1351" y="2781"/>
                </a:cubicBezTo>
                <a:cubicBezTo>
                  <a:pt x="1300" y="2801"/>
                  <a:pt x="1275" y="2860"/>
                  <a:pt x="1295" y="2911"/>
                </a:cubicBezTo>
                <a:cubicBezTo>
                  <a:pt x="1315" y="2961"/>
                  <a:pt x="1364" y="3111"/>
                  <a:pt x="1385" y="3270"/>
                </a:cubicBezTo>
                <a:cubicBezTo>
                  <a:pt x="1313" y="3239"/>
                  <a:pt x="1240" y="3209"/>
                  <a:pt x="1168" y="3181"/>
                </a:cubicBezTo>
                <a:cubicBezTo>
                  <a:pt x="1165" y="2950"/>
                  <a:pt x="1081" y="2745"/>
                  <a:pt x="926" y="2590"/>
                </a:cubicBezTo>
                <a:cubicBezTo>
                  <a:pt x="887" y="2551"/>
                  <a:pt x="823" y="2551"/>
                  <a:pt x="784" y="2590"/>
                </a:cubicBezTo>
                <a:cubicBezTo>
                  <a:pt x="745" y="2629"/>
                  <a:pt x="745" y="2692"/>
                  <a:pt x="784" y="2731"/>
                </a:cubicBezTo>
                <a:cubicBezTo>
                  <a:pt x="886" y="2833"/>
                  <a:pt x="946" y="2959"/>
                  <a:pt x="963" y="3105"/>
                </a:cubicBezTo>
                <a:cubicBezTo>
                  <a:pt x="888" y="3079"/>
                  <a:pt x="813" y="3054"/>
                  <a:pt x="738" y="3031"/>
                </a:cubicBezTo>
                <a:cubicBezTo>
                  <a:pt x="716" y="2852"/>
                  <a:pt x="595" y="2657"/>
                  <a:pt x="486" y="2579"/>
                </a:cubicBezTo>
                <a:cubicBezTo>
                  <a:pt x="441" y="2547"/>
                  <a:pt x="379" y="2557"/>
                  <a:pt x="347" y="2602"/>
                </a:cubicBezTo>
                <a:cubicBezTo>
                  <a:pt x="315" y="2647"/>
                  <a:pt x="325" y="2710"/>
                  <a:pt x="370" y="2742"/>
                </a:cubicBezTo>
                <a:cubicBezTo>
                  <a:pt x="423" y="2779"/>
                  <a:pt x="485" y="2875"/>
                  <a:pt x="518" y="2969"/>
                </a:cubicBezTo>
                <a:cubicBezTo>
                  <a:pt x="388" y="2935"/>
                  <a:pt x="257" y="2906"/>
                  <a:pt x="126" y="2882"/>
                </a:cubicBezTo>
                <a:cubicBezTo>
                  <a:pt x="72" y="2872"/>
                  <a:pt x="20" y="2908"/>
                  <a:pt x="10" y="2962"/>
                </a:cubicBezTo>
                <a:cubicBezTo>
                  <a:pt x="0" y="3017"/>
                  <a:pt x="36" y="3069"/>
                  <a:pt x="90" y="3079"/>
                </a:cubicBezTo>
                <a:cubicBezTo>
                  <a:pt x="328" y="3122"/>
                  <a:pt x="566" y="3183"/>
                  <a:pt x="803" y="3262"/>
                </a:cubicBezTo>
                <a:cubicBezTo>
                  <a:pt x="761" y="3323"/>
                  <a:pt x="672" y="3402"/>
                  <a:pt x="527" y="3414"/>
                </a:cubicBezTo>
                <a:cubicBezTo>
                  <a:pt x="472" y="3419"/>
                  <a:pt x="431" y="3467"/>
                  <a:pt x="435" y="3522"/>
                </a:cubicBezTo>
                <a:cubicBezTo>
                  <a:pt x="440" y="3574"/>
                  <a:pt x="483" y="3614"/>
                  <a:pt x="535" y="3614"/>
                </a:cubicBezTo>
                <a:cubicBezTo>
                  <a:pt x="538" y="3614"/>
                  <a:pt x="540" y="3614"/>
                  <a:pt x="543" y="3613"/>
                </a:cubicBezTo>
                <a:cubicBezTo>
                  <a:pt x="767" y="3595"/>
                  <a:pt x="927" y="3462"/>
                  <a:pt x="995" y="3329"/>
                </a:cubicBezTo>
                <a:cubicBezTo>
                  <a:pt x="1101" y="3368"/>
                  <a:pt x="1207" y="3410"/>
                  <a:pt x="1312" y="3456"/>
                </a:cubicBezTo>
                <a:cubicBezTo>
                  <a:pt x="1247" y="3512"/>
                  <a:pt x="1150" y="3581"/>
                  <a:pt x="1028" y="3636"/>
                </a:cubicBezTo>
                <a:cubicBezTo>
                  <a:pt x="977" y="3658"/>
                  <a:pt x="954" y="3717"/>
                  <a:pt x="977" y="3767"/>
                </a:cubicBezTo>
                <a:cubicBezTo>
                  <a:pt x="993" y="3805"/>
                  <a:pt x="1030" y="3827"/>
                  <a:pt x="1068" y="3827"/>
                </a:cubicBezTo>
                <a:cubicBezTo>
                  <a:pt x="1082" y="3827"/>
                  <a:pt x="1096" y="3824"/>
                  <a:pt x="1109" y="3818"/>
                </a:cubicBezTo>
                <a:cubicBezTo>
                  <a:pt x="1263" y="3750"/>
                  <a:pt x="1379" y="3663"/>
                  <a:pt x="1449" y="3602"/>
                </a:cubicBezTo>
                <a:cubicBezTo>
                  <a:pt x="1473" y="3582"/>
                  <a:pt x="1493" y="3563"/>
                  <a:pt x="1510" y="3546"/>
                </a:cubicBezTo>
                <a:cubicBezTo>
                  <a:pt x="1701" y="3637"/>
                  <a:pt x="1891" y="3740"/>
                  <a:pt x="2080" y="3853"/>
                </a:cubicBezTo>
                <a:cubicBezTo>
                  <a:pt x="2179" y="3912"/>
                  <a:pt x="2271" y="3970"/>
                  <a:pt x="2356" y="4027"/>
                </a:cubicBezTo>
                <a:cubicBezTo>
                  <a:pt x="2201" y="4090"/>
                  <a:pt x="2020" y="4148"/>
                  <a:pt x="1778" y="4191"/>
                </a:cubicBezTo>
                <a:cubicBezTo>
                  <a:pt x="1752" y="4102"/>
                  <a:pt x="1676" y="3930"/>
                  <a:pt x="1467" y="3833"/>
                </a:cubicBezTo>
                <a:cubicBezTo>
                  <a:pt x="1417" y="3810"/>
                  <a:pt x="1357" y="3831"/>
                  <a:pt x="1334" y="3881"/>
                </a:cubicBezTo>
                <a:cubicBezTo>
                  <a:pt x="1311" y="3932"/>
                  <a:pt x="1333" y="3991"/>
                  <a:pt x="1383" y="4014"/>
                </a:cubicBezTo>
                <a:cubicBezTo>
                  <a:pt x="1503" y="4070"/>
                  <a:pt x="1556" y="4163"/>
                  <a:pt x="1578" y="4222"/>
                </a:cubicBezTo>
                <a:cubicBezTo>
                  <a:pt x="1515" y="4229"/>
                  <a:pt x="1450" y="4236"/>
                  <a:pt x="1380" y="4242"/>
                </a:cubicBezTo>
                <a:cubicBezTo>
                  <a:pt x="1361" y="4127"/>
                  <a:pt x="1214" y="3978"/>
                  <a:pt x="1091" y="3950"/>
                </a:cubicBezTo>
                <a:cubicBezTo>
                  <a:pt x="1037" y="3937"/>
                  <a:pt x="983" y="3971"/>
                  <a:pt x="971" y="4024"/>
                </a:cubicBezTo>
                <a:cubicBezTo>
                  <a:pt x="958" y="4078"/>
                  <a:pt x="992" y="4132"/>
                  <a:pt x="1046" y="4144"/>
                </a:cubicBezTo>
                <a:cubicBezTo>
                  <a:pt x="1086" y="4154"/>
                  <a:pt x="1150" y="4217"/>
                  <a:pt x="1174" y="4257"/>
                </a:cubicBezTo>
                <a:cubicBezTo>
                  <a:pt x="1045" y="4263"/>
                  <a:pt x="903" y="4267"/>
                  <a:pt x="748" y="4267"/>
                </a:cubicBezTo>
                <a:cubicBezTo>
                  <a:pt x="693" y="4267"/>
                  <a:pt x="648" y="4312"/>
                  <a:pt x="648" y="4367"/>
                </a:cubicBezTo>
                <a:cubicBezTo>
                  <a:pt x="648" y="4422"/>
                  <a:pt x="693" y="4467"/>
                  <a:pt x="748" y="4467"/>
                </a:cubicBezTo>
                <a:cubicBezTo>
                  <a:pt x="849" y="4467"/>
                  <a:pt x="944" y="4465"/>
                  <a:pt x="1035" y="4462"/>
                </a:cubicBezTo>
                <a:cubicBezTo>
                  <a:pt x="1003" y="4513"/>
                  <a:pt x="956" y="4568"/>
                  <a:pt x="904" y="4605"/>
                </a:cubicBezTo>
                <a:cubicBezTo>
                  <a:pt x="859" y="4637"/>
                  <a:pt x="848" y="4700"/>
                  <a:pt x="880" y="4745"/>
                </a:cubicBezTo>
                <a:cubicBezTo>
                  <a:pt x="899" y="4772"/>
                  <a:pt x="930" y="4787"/>
                  <a:pt x="962" y="4787"/>
                </a:cubicBezTo>
                <a:cubicBezTo>
                  <a:pt x="982" y="4787"/>
                  <a:pt x="1002" y="4781"/>
                  <a:pt x="1019" y="4769"/>
                </a:cubicBezTo>
                <a:cubicBezTo>
                  <a:pt x="1118" y="4699"/>
                  <a:pt x="1221" y="4572"/>
                  <a:pt x="1260" y="4452"/>
                </a:cubicBezTo>
                <a:cubicBezTo>
                  <a:pt x="1429" y="4441"/>
                  <a:pt x="1579" y="4424"/>
                  <a:pt x="1713" y="4404"/>
                </a:cubicBezTo>
                <a:cubicBezTo>
                  <a:pt x="1704" y="4471"/>
                  <a:pt x="1670" y="4598"/>
                  <a:pt x="1535" y="4719"/>
                </a:cubicBezTo>
                <a:cubicBezTo>
                  <a:pt x="1494" y="4756"/>
                  <a:pt x="1490" y="4819"/>
                  <a:pt x="1527" y="4860"/>
                </a:cubicBezTo>
                <a:cubicBezTo>
                  <a:pt x="1547" y="4882"/>
                  <a:pt x="1574" y="4894"/>
                  <a:pt x="1602" y="4894"/>
                </a:cubicBezTo>
                <a:cubicBezTo>
                  <a:pt x="1625" y="4894"/>
                  <a:pt x="1649" y="4885"/>
                  <a:pt x="1668" y="4868"/>
                </a:cubicBezTo>
                <a:cubicBezTo>
                  <a:pt x="1891" y="4669"/>
                  <a:pt x="1915" y="4452"/>
                  <a:pt x="1915" y="4367"/>
                </a:cubicBezTo>
                <a:cubicBezTo>
                  <a:pt x="2188" y="4310"/>
                  <a:pt x="2384" y="4236"/>
                  <a:pt x="2551" y="4161"/>
                </a:cubicBezTo>
                <a:cubicBezTo>
                  <a:pt x="2595" y="4193"/>
                  <a:pt x="2636" y="4223"/>
                  <a:pt x="2674" y="4252"/>
                </a:cubicBezTo>
                <a:cubicBezTo>
                  <a:pt x="2636" y="4395"/>
                  <a:pt x="2458" y="4631"/>
                  <a:pt x="2116" y="4695"/>
                </a:cubicBezTo>
                <a:cubicBezTo>
                  <a:pt x="2062" y="4706"/>
                  <a:pt x="2026" y="4758"/>
                  <a:pt x="2037" y="4812"/>
                </a:cubicBezTo>
                <a:cubicBezTo>
                  <a:pt x="2046" y="4860"/>
                  <a:pt x="2088" y="4894"/>
                  <a:pt x="2135" y="4894"/>
                </a:cubicBezTo>
                <a:cubicBezTo>
                  <a:pt x="2141" y="4894"/>
                  <a:pt x="2147" y="4893"/>
                  <a:pt x="2154" y="4892"/>
                </a:cubicBezTo>
                <a:cubicBezTo>
                  <a:pt x="2347" y="4855"/>
                  <a:pt x="2519" y="4769"/>
                  <a:pt x="2654" y="4642"/>
                </a:cubicBezTo>
                <a:cubicBezTo>
                  <a:pt x="2736" y="4564"/>
                  <a:pt x="2801" y="4473"/>
                  <a:pt x="2840" y="4382"/>
                </a:cubicBezTo>
                <a:cubicBezTo>
                  <a:pt x="2908" y="4438"/>
                  <a:pt x="2960" y="4484"/>
                  <a:pt x="2995" y="4516"/>
                </a:cubicBezTo>
                <a:lnTo>
                  <a:pt x="2995" y="5327"/>
                </a:lnTo>
                <a:cubicBezTo>
                  <a:pt x="2995" y="5382"/>
                  <a:pt x="3040" y="5427"/>
                  <a:pt x="3095" y="5427"/>
                </a:cubicBezTo>
                <a:cubicBezTo>
                  <a:pt x="3150" y="5427"/>
                  <a:pt x="3195" y="5382"/>
                  <a:pt x="3195" y="5327"/>
                </a:cubicBezTo>
                <a:lnTo>
                  <a:pt x="3195" y="4516"/>
                </a:lnTo>
                <a:cubicBezTo>
                  <a:pt x="3230" y="4484"/>
                  <a:pt x="3282" y="4438"/>
                  <a:pt x="3350" y="4382"/>
                </a:cubicBezTo>
                <a:cubicBezTo>
                  <a:pt x="3389" y="4473"/>
                  <a:pt x="3454" y="4564"/>
                  <a:pt x="3536" y="4642"/>
                </a:cubicBezTo>
                <a:cubicBezTo>
                  <a:pt x="3670" y="4769"/>
                  <a:pt x="3843" y="4855"/>
                  <a:pt x="4036" y="4892"/>
                </a:cubicBezTo>
                <a:cubicBezTo>
                  <a:pt x="4043" y="4893"/>
                  <a:pt x="4049" y="4894"/>
                  <a:pt x="4055" y="4894"/>
                </a:cubicBezTo>
                <a:cubicBezTo>
                  <a:pt x="4102" y="4894"/>
                  <a:pt x="4144" y="4860"/>
                  <a:pt x="4153" y="4812"/>
                </a:cubicBezTo>
                <a:cubicBezTo>
                  <a:pt x="4163" y="4758"/>
                  <a:pt x="4128" y="4706"/>
                  <a:pt x="4074" y="4695"/>
                </a:cubicBezTo>
                <a:cubicBezTo>
                  <a:pt x="3732" y="4631"/>
                  <a:pt x="3554" y="4395"/>
                  <a:pt x="3516" y="4252"/>
                </a:cubicBezTo>
                <a:cubicBezTo>
                  <a:pt x="3554" y="4223"/>
                  <a:pt x="3595" y="4193"/>
                  <a:pt x="3639" y="4161"/>
                </a:cubicBezTo>
                <a:cubicBezTo>
                  <a:pt x="3806" y="4236"/>
                  <a:pt x="4002" y="4310"/>
                  <a:pt x="4275" y="4367"/>
                </a:cubicBezTo>
                <a:cubicBezTo>
                  <a:pt x="4275" y="4452"/>
                  <a:pt x="4299" y="4669"/>
                  <a:pt x="4521" y="4868"/>
                </a:cubicBezTo>
                <a:cubicBezTo>
                  <a:pt x="4541" y="4885"/>
                  <a:pt x="4564" y="4894"/>
                  <a:pt x="4588" y="4894"/>
                </a:cubicBezTo>
                <a:cubicBezTo>
                  <a:pt x="4616" y="4894"/>
                  <a:pt x="4643" y="4882"/>
                  <a:pt x="4663" y="4860"/>
                </a:cubicBezTo>
                <a:cubicBezTo>
                  <a:pt x="4700" y="4819"/>
                  <a:pt x="4696" y="4756"/>
                  <a:pt x="4655" y="4719"/>
                </a:cubicBezTo>
                <a:cubicBezTo>
                  <a:pt x="4519" y="4598"/>
                  <a:pt x="4485" y="4471"/>
                  <a:pt x="4477" y="4404"/>
                </a:cubicBezTo>
                <a:cubicBezTo>
                  <a:pt x="4611" y="4424"/>
                  <a:pt x="4761" y="4441"/>
                  <a:pt x="4930" y="4452"/>
                </a:cubicBezTo>
                <a:cubicBezTo>
                  <a:pt x="4969" y="4572"/>
                  <a:pt x="5072" y="4699"/>
                  <a:pt x="5170" y="4769"/>
                </a:cubicBezTo>
                <a:cubicBezTo>
                  <a:pt x="5188" y="4781"/>
                  <a:pt x="5208" y="4787"/>
                  <a:pt x="5228" y="4787"/>
                </a:cubicBezTo>
                <a:cubicBezTo>
                  <a:pt x="5259" y="4787"/>
                  <a:pt x="5290" y="4772"/>
                  <a:pt x="5310" y="4745"/>
                </a:cubicBezTo>
                <a:cubicBezTo>
                  <a:pt x="5342" y="4700"/>
                  <a:pt x="5331" y="4637"/>
                  <a:pt x="5286" y="4605"/>
                </a:cubicBezTo>
                <a:cubicBezTo>
                  <a:pt x="5234" y="4568"/>
                  <a:pt x="5187" y="4513"/>
                  <a:pt x="5155" y="4462"/>
                </a:cubicBezTo>
                <a:cubicBezTo>
                  <a:pt x="5245" y="4465"/>
                  <a:pt x="5341" y="4467"/>
                  <a:pt x="5442" y="4467"/>
                </a:cubicBezTo>
                <a:cubicBezTo>
                  <a:pt x="5497" y="4467"/>
                  <a:pt x="5542" y="4422"/>
                  <a:pt x="5542" y="4367"/>
                </a:cubicBezTo>
                <a:cubicBezTo>
                  <a:pt x="5542" y="4312"/>
                  <a:pt x="5497" y="4267"/>
                  <a:pt x="5442" y="4267"/>
                </a:cubicBezTo>
                <a:cubicBezTo>
                  <a:pt x="5286" y="4267"/>
                  <a:pt x="5145" y="4263"/>
                  <a:pt x="5016" y="4257"/>
                </a:cubicBezTo>
                <a:cubicBezTo>
                  <a:pt x="5040" y="4217"/>
                  <a:pt x="5104" y="4154"/>
                  <a:pt x="5144" y="4144"/>
                </a:cubicBezTo>
                <a:cubicBezTo>
                  <a:pt x="5198" y="4132"/>
                  <a:pt x="5231" y="4078"/>
                  <a:pt x="5219" y="4024"/>
                </a:cubicBezTo>
                <a:cubicBezTo>
                  <a:pt x="5207" y="3971"/>
                  <a:pt x="5153" y="3937"/>
                  <a:pt x="5099" y="3950"/>
                </a:cubicBezTo>
                <a:cubicBezTo>
                  <a:pt x="4976" y="3978"/>
                  <a:pt x="4829" y="4127"/>
                  <a:pt x="4810" y="4242"/>
                </a:cubicBezTo>
                <a:cubicBezTo>
                  <a:pt x="4740" y="4236"/>
                  <a:pt x="4675" y="4229"/>
                  <a:pt x="4612" y="4222"/>
                </a:cubicBezTo>
                <a:cubicBezTo>
                  <a:pt x="4635" y="4163"/>
                  <a:pt x="4688" y="4070"/>
                  <a:pt x="4807" y="4014"/>
                </a:cubicBezTo>
                <a:cubicBezTo>
                  <a:pt x="4857" y="3991"/>
                  <a:pt x="4879" y="3932"/>
                  <a:pt x="4856" y="3881"/>
                </a:cubicBezTo>
                <a:cubicBezTo>
                  <a:pt x="4832" y="3831"/>
                  <a:pt x="4773" y="3810"/>
                  <a:pt x="4723" y="3833"/>
                </a:cubicBezTo>
                <a:cubicBezTo>
                  <a:pt x="4514" y="3930"/>
                  <a:pt x="4438" y="4102"/>
                  <a:pt x="4412" y="4191"/>
                </a:cubicBezTo>
                <a:cubicBezTo>
                  <a:pt x="4170" y="4148"/>
                  <a:pt x="3989" y="4090"/>
                  <a:pt x="3834" y="4027"/>
                </a:cubicBezTo>
                <a:cubicBezTo>
                  <a:pt x="3919" y="3970"/>
                  <a:pt x="4011" y="3912"/>
                  <a:pt x="4110" y="3853"/>
                </a:cubicBezTo>
                <a:cubicBezTo>
                  <a:pt x="4299" y="3740"/>
                  <a:pt x="4489" y="3637"/>
                  <a:pt x="4680" y="3546"/>
                </a:cubicBezTo>
                <a:cubicBezTo>
                  <a:pt x="4697" y="3563"/>
                  <a:pt x="4717" y="3582"/>
                  <a:pt x="4741" y="3602"/>
                </a:cubicBezTo>
                <a:cubicBezTo>
                  <a:pt x="4811" y="3663"/>
                  <a:pt x="4926" y="3750"/>
                  <a:pt x="5081" y="3818"/>
                </a:cubicBezTo>
                <a:cubicBezTo>
                  <a:pt x="5094" y="3824"/>
                  <a:pt x="5108" y="3827"/>
                  <a:pt x="5122" y="3827"/>
                </a:cubicBezTo>
                <a:cubicBezTo>
                  <a:pt x="5160" y="3827"/>
                  <a:pt x="5197" y="3805"/>
                  <a:pt x="5213" y="3767"/>
                </a:cubicBezTo>
                <a:cubicBezTo>
                  <a:pt x="5235" y="3717"/>
                  <a:pt x="5213" y="3658"/>
                  <a:pt x="5162" y="3636"/>
                </a:cubicBezTo>
                <a:cubicBezTo>
                  <a:pt x="5039" y="3581"/>
                  <a:pt x="4943" y="3512"/>
                  <a:pt x="4878" y="3456"/>
                </a:cubicBezTo>
                <a:cubicBezTo>
                  <a:pt x="4983" y="3410"/>
                  <a:pt x="5089" y="3368"/>
                  <a:pt x="5194" y="3329"/>
                </a:cubicBezTo>
                <a:cubicBezTo>
                  <a:pt x="5263" y="3462"/>
                  <a:pt x="5423" y="3595"/>
                  <a:pt x="5647" y="3613"/>
                </a:cubicBezTo>
                <a:cubicBezTo>
                  <a:pt x="5649" y="3614"/>
                  <a:pt x="5652" y="3614"/>
                  <a:pt x="5655" y="3614"/>
                </a:cubicBezTo>
                <a:cubicBezTo>
                  <a:pt x="5707" y="3614"/>
                  <a:pt x="5750" y="3574"/>
                  <a:pt x="5755" y="3522"/>
                </a:cubicBezTo>
                <a:cubicBezTo>
                  <a:pt x="5759" y="3467"/>
                  <a:pt x="5718" y="3419"/>
                  <a:pt x="5663" y="3414"/>
                </a:cubicBezTo>
                <a:cubicBezTo>
                  <a:pt x="5518" y="3402"/>
                  <a:pt x="5429" y="3323"/>
                  <a:pt x="5387" y="3262"/>
                </a:cubicBezTo>
                <a:cubicBezTo>
                  <a:pt x="5624" y="3183"/>
                  <a:pt x="5862" y="3122"/>
                  <a:pt x="6100" y="3079"/>
                </a:cubicBezTo>
                <a:cubicBezTo>
                  <a:pt x="6154" y="3069"/>
                  <a:pt x="6190" y="3017"/>
                  <a:pt x="6180" y="29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ne_112850">
            <a:extLst>
              <a:ext uri="{FF2B5EF4-FFF2-40B4-BE49-F238E27FC236}">
                <a16:creationId xmlns:a16="http://schemas.microsoft.com/office/drawing/2014/main" xmlns="" id="{2BA28657-CF81-4A42-B29F-61EB716BA825}"/>
              </a:ext>
            </a:extLst>
          </p:cNvPr>
          <p:cNvSpPr/>
          <p:nvPr/>
        </p:nvSpPr>
        <p:spPr>
          <a:xfrm>
            <a:off x="4957633" y="3203384"/>
            <a:ext cx="1564110" cy="167043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75" h="6177">
                <a:moveTo>
                  <a:pt x="5749" y="3257"/>
                </a:moveTo>
                <a:cubicBezTo>
                  <a:pt x="5723" y="3208"/>
                  <a:pt x="5662" y="3190"/>
                  <a:pt x="5614" y="3216"/>
                </a:cubicBezTo>
                <a:lnTo>
                  <a:pt x="4416" y="3861"/>
                </a:lnTo>
                <a:lnTo>
                  <a:pt x="5718" y="2960"/>
                </a:lnTo>
                <a:cubicBezTo>
                  <a:pt x="5763" y="2928"/>
                  <a:pt x="5775" y="2866"/>
                  <a:pt x="5743" y="2820"/>
                </a:cubicBezTo>
                <a:cubicBezTo>
                  <a:pt x="5712" y="2775"/>
                  <a:pt x="5649" y="2764"/>
                  <a:pt x="5604" y="2795"/>
                </a:cubicBezTo>
                <a:lnTo>
                  <a:pt x="3452" y="4285"/>
                </a:lnTo>
                <a:lnTo>
                  <a:pt x="5311" y="2089"/>
                </a:lnTo>
                <a:cubicBezTo>
                  <a:pt x="5346" y="2046"/>
                  <a:pt x="5341" y="1983"/>
                  <a:pt x="5299" y="1948"/>
                </a:cubicBezTo>
                <a:cubicBezTo>
                  <a:pt x="5257" y="1912"/>
                  <a:pt x="5194" y="1917"/>
                  <a:pt x="5158" y="1959"/>
                </a:cubicBezTo>
                <a:lnTo>
                  <a:pt x="3809" y="3554"/>
                </a:lnTo>
                <a:lnTo>
                  <a:pt x="5105" y="1545"/>
                </a:lnTo>
                <a:cubicBezTo>
                  <a:pt x="5135" y="1499"/>
                  <a:pt x="5122" y="1437"/>
                  <a:pt x="5075" y="1407"/>
                </a:cubicBezTo>
                <a:cubicBezTo>
                  <a:pt x="5029" y="1377"/>
                  <a:pt x="4967" y="1390"/>
                  <a:pt x="4937" y="1436"/>
                </a:cubicBezTo>
                <a:lnTo>
                  <a:pt x="3491" y="3678"/>
                </a:lnTo>
                <a:lnTo>
                  <a:pt x="4579" y="1211"/>
                </a:lnTo>
                <a:cubicBezTo>
                  <a:pt x="4601" y="1161"/>
                  <a:pt x="4579" y="1101"/>
                  <a:pt x="4528" y="1079"/>
                </a:cubicBezTo>
                <a:cubicBezTo>
                  <a:pt x="4478" y="1057"/>
                  <a:pt x="4418" y="1080"/>
                  <a:pt x="4396" y="1130"/>
                </a:cubicBezTo>
                <a:lnTo>
                  <a:pt x="3736" y="2627"/>
                </a:lnTo>
                <a:lnTo>
                  <a:pt x="4369" y="776"/>
                </a:lnTo>
                <a:cubicBezTo>
                  <a:pt x="4387" y="724"/>
                  <a:pt x="4359" y="667"/>
                  <a:pt x="4307" y="649"/>
                </a:cubicBezTo>
                <a:cubicBezTo>
                  <a:pt x="4254" y="631"/>
                  <a:pt x="4198" y="659"/>
                  <a:pt x="4180" y="712"/>
                </a:cubicBezTo>
                <a:lnTo>
                  <a:pt x="3250" y="3429"/>
                </a:lnTo>
                <a:lnTo>
                  <a:pt x="3839" y="336"/>
                </a:lnTo>
                <a:cubicBezTo>
                  <a:pt x="3850" y="282"/>
                  <a:pt x="3814" y="229"/>
                  <a:pt x="3760" y="219"/>
                </a:cubicBezTo>
                <a:cubicBezTo>
                  <a:pt x="3705" y="209"/>
                  <a:pt x="3653" y="244"/>
                  <a:pt x="3643" y="299"/>
                </a:cubicBezTo>
                <a:lnTo>
                  <a:pt x="3101" y="3145"/>
                </a:lnTo>
                <a:lnTo>
                  <a:pt x="3307" y="111"/>
                </a:lnTo>
                <a:cubicBezTo>
                  <a:pt x="3311" y="56"/>
                  <a:pt x="3270" y="8"/>
                  <a:pt x="3215" y="4"/>
                </a:cubicBezTo>
                <a:cubicBezTo>
                  <a:pt x="3159" y="0"/>
                  <a:pt x="3112" y="42"/>
                  <a:pt x="3108" y="97"/>
                </a:cubicBezTo>
                <a:lnTo>
                  <a:pt x="2888" y="3327"/>
                </a:lnTo>
                <a:lnTo>
                  <a:pt x="2667" y="97"/>
                </a:lnTo>
                <a:cubicBezTo>
                  <a:pt x="2664" y="42"/>
                  <a:pt x="2616" y="0"/>
                  <a:pt x="2561" y="4"/>
                </a:cubicBezTo>
                <a:cubicBezTo>
                  <a:pt x="2506" y="8"/>
                  <a:pt x="2464" y="56"/>
                  <a:pt x="2468" y="111"/>
                </a:cubicBezTo>
                <a:lnTo>
                  <a:pt x="2675" y="3145"/>
                </a:lnTo>
                <a:lnTo>
                  <a:pt x="2133" y="299"/>
                </a:lnTo>
                <a:cubicBezTo>
                  <a:pt x="2122" y="244"/>
                  <a:pt x="2070" y="209"/>
                  <a:pt x="2016" y="219"/>
                </a:cubicBezTo>
                <a:cubicBezTo>
                  <a:pt x="1961" y="229"/>
                  <a:pt x="1926" y="282"/>
                  <a:pt x="1936" y="336"/>
                </a:cubicBezTo>
                <a:lnTo>
                  <a:pt x="2525" y="3429"/>
                </a:lnTo>
                <a:lnTo>
                  <a:pt x="1596" y="712"/>
                </a:lnTo>
                <a:cubicBezTo>
                  <a:pt x="1578" y="659"/>
                  <a:pt x="1521" y="632"/>
                  <a:pt x="1469" y="649"/>
                </a:cubicBezTo>
                <a:cubicBezTo>
                  <a:pt x="1416" y="667"/>
                  <a:pt x="1389" y="724"/>
                  <a:pt x="1406" y="776"/>
                </a:cubicBezTo>
                <a:lnTo>
                  <a:pt x="2040" y="2627"/>
                </a:lnTo>
                <a:lnTo>
                  <a:pt x="1379" y="1130"/>
                </a:lnTo>
                <a:cubicBezTo>
                  <a:pt x="1357" y="1080"/>
                  <a:pt x="1298" y="1057"/>
                  <a:pt x="1247" y="1079"/>
                </a:cubicBezTo>
                <a:cubicBezTo>
                  <a:pt x="1197" y="1101"/>
                  <a:pt x="1174" y="1161"/>
                  <a:pt x="1196" y="1211"/>
                </a:cubicBezTo>
                <a:lnTo>
                  <a:pt x="2285" y="3678"/>
                </a:lnTo>
                <a:lnTo>
                  <a:pt x="838" y="1436"/>
                </a:lnTo>
                <a:cubicBezTo>
                  <a:pt x="808" y="1390"/>
                  <a:pt x="747" y="1377"/>
                  <a:pt x="700" y="1407"/>
                </a:cubicBezTo>
                <a:cubicBezTo>
                  <a:pt x="654" y="1437"/>
                  <a:pt x="640" y="1499"/>
                  <a:pt x="670" y="1545"/>
                </a:cubicBezTo>
                <a:lnTo>
                  <a:pt x="1966" y="3554"/>
                </a:lnTo>
                <a:lnTo>
                  <a:pt x="617" y="1959"/>
                </a:lnTo>
                <a:cubicBezTo>
                  <a:pt x="582" y="1917"/>
                  <a:pt x="519" y="1912"/>
                  <a:pt x="476" y="1948"/>
                </a:cubicBezTo>
                <a:cubicBezTo>
                  <a:pt x="434" y="1983"/>
                  <a:pt x="429" y="2046"/>
                  <a:pt x="465" y="2089"/>
                </a:cubicBezTo>
                <a:lnTo>
                  <a:pt x="2323" y="4285"/>
                </a:lnTo>
                <a:lnTo>
                  <a:pt x="171" y="2795"/>
                </a:lnTo>
                <a:cubicBezTo>
                  <a:pt x="126" y="2764"/>
                  <a:pt x="64" y="2775"/>
                  <a:pt x="32" y="2820"/>
                </a:cubicBezTo>
                <a:cubicBezTo>
                  <a:pt x="1" y="2866"/>
                  <a:pt x="12" y="2928"/>
                  <a:pt x="57" y="2960"/>
                </a:cubicBezTo>
                <a:lnTo>
                  <a:pt x="1359" y="3861"/>
                </a:lnTo>
                <a:lnTo>
                  <a:pt x="162" y="3216"/>
                </a:lnTo>
                <a:cubicBezTo>
                  <a:pt x="113" y="3190"/>
                  <a:pt x="52" y="3208"/>
                  <a:pt x="26" y="3257"/>
                </a:cubicBezTo>
                <a:cubicBezTo>
                  <a:pt x="0" y="3305"/>
                  <a:pt x="18" y="3366"/>
                  <a:pt x="67" y="3392"/>
                </a:cubicBezTo>
                <a:lnTo>
                  <a:pt x="2788" y="4857"/>
                </a:lnTo>
                <a:lnTo>
                  <a:pt x="2788" y="6077"/>
                </a:lnTo>
                <a:cubicBezTo>
                  <a:pt x="2788" y="6133"/>
                  <a:pt x="2832" y="6177"/>
                  <a:pt x="2888" y="6177"/>
                </a:cubicBezTo>
                <a:cubicBezTo>
                  <a:pt x="2943" y="6177"/>
                  <a:pt x="2988" y="6133"/>
                  <a:pt x="2988" y="6077"/>
                </a:cubicBezTo>
                <a:lnTo>
                  <a:pt x="2988" y="4857"/>
                </a:lnTo>
                <a:lnTo>
                  <a:pt x="5708" y="3392"/>
                </a:lnTo>
                <a:cubicBezTo>
                  <a:pt x="5757" y="3366"/>
                  <a:pt x="5775" y="3305"/>
                  <a:pt x="5749" y="32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ak-leaf_272179">
            <a:extLst>
              <a:ext uri="{FF2B5EF4-FFF2-40B4-BE49-F238E27FC236}">
                <a16:creationId xmlns:a16="http://schemas.microsoft.com/office/drawing/2014/main" xmlns="" id="{3ABD853A-66F7-4BB1-9FC7-56F763491470}"/>
              </a:ext>
            </a:extLst>
          </p:cNvPr>
          <p:cNvSpPr/>
          <p:nvPr/>
        </p:nvSpPr>
        <p:spPr>
          <a:xfrm>
            <a:off x="3011254" y="3203384"/>
            <a:ext cx="1508202" cy="1670432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55" h="6827">
                <a:moveTo>
                  <a:pt x="6105" y="2833"/>
                </a:moveTo>
                <a:cubicBezTo>
                  <a:pt x="6071" y="2793"/>
                  <a:pt x="6023" y="2768"/>
                  <a:pt x="5971" y="2764"/>
                </a:cubicBezTo>
                <a:cubicBezTo>
                  <a:pt x="5692" y="2742"/>
                  <a:pt x="5194" y="2703"/>
                  <a:pt x="4989" y="2685"/>
                </a:cubicBezTo>
                <a:cubicBezTo>
                  <a:pt x="4939" y="2681"/>
                  <a:pt x="4894" y="2725"/>
                  <a:pt x="4890" y="2775"/>
                </a:cubicBezTo>
                <a:cubicBezTo>
                  <a:pt x="4871" y="2986"/>
                  <a:pt x="4685" y="3149"/>
                  <a:pt x="4475" y="3131"/>
                </a:cubicBezTo>
                <a:lnTo>
                  <a:pt x="4045" y="3094"/>
                </a:lnTo>
                <a:cubicBezTo>
                  <a:pt x="4038" y="3094"/>
                  <a:pt x="4031" y="3094"/>
                  <a:pt x="4024" y="3095"/>
                </a:cubicBezTo>
                <a:lnTo>
                  <a:pt x="4601" y="2518"/>
                </a:lnTo>
                <a:cubicBezTo>
                  <a:pt x="4649" y="2470"/>
                  <a:pt x="4651" y="2394"/>
                  <a:pt x="4604" y="2347"/>
                </a:cubicBezTo>
                <a:lnTo>
                  <a:pt x="4201" y="1944"/>
                </a:lnTo>
                <a:cubicBezTo>
                  <a:pt x="4004" y="1747"/>
                  <a:pt x="4001" y="1430"/>
                  <a:pt x="4198" y="1233"/>
                </a:cubicBezTo>
                <a:cubicBezTo>
                  <a:pt x="4235" y="1196"/>
                  <a:pt x="4241" y="1144"/>
                  <a:pt x="4220" y="1101"/>
                </a:cubicBezTo>
                <a:lnTo>
                  <a:pt x="3156" y="31"/>
                </a:lnTo>
                <a:cubicBezTo>
                  <a:pt x="3136" y="11"/>
                  <a:pt x="3109" y="0"/>
                  <a:pt x="3081" y="0"/>
                </a:cubicBezTo>
                <a:cubicBezTo>
                  <a:pt x="3053" y="0"/>
                  <a:pt x="3027" y="11"/>
                  <a:pt x="3007" y="31"/>
                </a:cubicBezTo>
                <a:lnTo>
                  <a:pt x="1943" y="1094"/>
                </a:lnTo>
                <a:cubicBezTo>
                  <a:pt x="1922" y="1138"/>
                  <a:pt x="1929" y="1190"/>
                  <a:pt x="1965" y="1226"/>
                </a:cubicBezTo>
                <a:cubicBezTo>
                  <a:pt x="2162" y="1424"/>
                  <a:pt x="2159" y="1741"/>
                  <a:pt x="1962" y="1938"/>
                </a:cubicBezTo>
                <a:lnTo>
                  <a:pt x="1559" y="2340"/>
                </a:lnTo>
                <a:cubicBezTo>
                  <a:pt x="1512" y="2388"/>
                  <a:pt x="1514" y="2464"/>
                  <a:pt x="1562" y="2511"/>
                </a:cubicBezTo>
                <a:lnTo>
                  <a:pt x="2139" y="3088"/>
                </a:lnTo>
                <a:cubicBezTo>
                  <a:pt x="2132" y="3088"/>
                  <a:pt x="2125" y="3087"/>
                  <a:pt x="2118" y="3088"/>
                </a:cubicBezTo>
                <a:lnTo>
                  <a:pt x="1688" y="3125"/>
                </a:lnTo>
                <a:cubicBezTo>
                  <a:pt x="1478" y="3143"/>
                  <a:pt x="1292" y="2980"/>
                  <a:pt x="1273" y="2769"/>
                </a:cubicBezTo>
                <a:cubicBezTo>
                  <a:pt x="1269" y="2719"/>
                  <a:pt x="1224" y="2675"/>
                  <a:pt x="1174" y="2679"/>
                </a:cubicBezTo>
                <a:cubicBezTo>
                  <a:pt x="933" y="2700"/>
                  <a:pt x="282" y="2751"/>
                  <a:pt x="66" y="2768"/>
                </a:cubicBezTo>
                <a:cubicBezTo>
                  <a:pt x="48" y="2769"/>
                  <a:pt x="30" y="2778"/>
                  <a:pt x="18" y="2792"/>
                </a:cubicBezTo>
                <a:cubicBezTo>
                  <a:pt x="6" y="2807"/>
                  <a:pt x="0" y="2825"/>
                  <a:pt x="2" y="2844"/>
                </a:cubicBezTo>
                <a:lnTo>
                  <a:pt x="102" y="4008"/>
                </a:lnTo>
                <a:cubicBezTo>
                  <a:pt x="117" y="4041"/>
                  <a:pt x="150" y="4063"/>
                  <a:pt x="189" y="4060"/>
                </a:cubicBezTo>
                <a:cubicBezTo>
                  <a:pt x="399" y="4042"/>
                  <a:pt x="582" y="4198"/>
                  <a:pt x="600" y="4409"/>
                </a:cubicBezTo>
                <a:lnTo>
                  <a:pt x="637" y="4839"/>
                </a:lnTo>
                <a:cubicBezTo>
                  <a:pt x="641" y="4889"/>
                  <a:pt x="686" y="4925"/>
                  <a:pt x="737" y="4921"/>
                </a:cubicBezTo>
                <a:lnTo>
                  <a:pt x="1434" y="4861"/>
                </a:lnTo>
                <a:cubicBezTo>
                  <a:pt x="1545" y="4852"/>
                  <a:pt x="1656" y="4888"/>
                  <a:pt x="1741" y="4960"/>
                </a:cubicBezTo>
                <a:cubicBezTo>
                  <a:pt x="1827" y="5032"/>
                  <a:pt x="1880" y="5135"/>
                  <a:pt x="1890" y="5246"/>
                </a:cubicBezTo>
                <a:cubicBezTo>
                  <a:pt x="1892" y="5271"/>
                  <a:pt x="1903" y="5290"/>
                  <a:pt x="1922" y="5306"/>
                </a:cubicBezTo>
                <a:cubicBezTo>
                  <a:pt x="1940" y="5321"/>
                  <a:pt x="1964" y="5326"/>
                  <a:pt x="1988" y="5324"/>
                </a:cubicBezTo>
                <a:lnTo>
                  <a:pt x="2851" y="5184"/>
                </a:lnTo>
                <a:lnTo>
                  <a:pt x="2859" y="6604"/>
                </a:lnTo>
                <a:cubicBezTo>
                  <a:pt x="2859" y="6727"/>
                  <a:pt x="2958" y="6827"/>
                  <a:pt x="3082" y="6827"/>
                </a:cubicBezTo>
                <a:cubicBezTo>
                  <a:pt x="3205" y="6827"/>
                  <a:pt x="3304" y="6727"/>
                  <a:pt x="3304" y="6604"/>
                </a:cubicBezTo>
                <a:lnTo>
                  <a:pt x="3312" y="5190"/>
                </a:lnTo>
                <a:lnTo>
                  <a:pt x="4175" y="5330"/>
                </a:lnTo>
                <a:cubicBezTo>
                  <a:pt x="4199" y="5332"/>
                  <a:pt x="4223" y="5328"/>
                  <a:pt x="4241" y="5312"/>
                </a:cubicBezTo>
                <a:cubicBezTo>
                  <a:pt x="4260" y="5296"/>
                  <a:pt x="4271" y="5277"/>
                  <a:pt x="4273" y="5253"/>
                </a:cubicBezTo>
                <a:cubicBezTo>
                  <a:pt x="4283" y="5141"/>
                  <a:pt x="4336" y="5038"/>
                  <a:pt x="4422" y="4966"/>
                </a:cubicBezTo>
                <a:cubicBezTo>
                  <a:pt x="4507" y="4894"/>
                  <a:pt x="4618" y="4858"/>
                  <a:pt x="4730" y="4868"/>
                </a:cubicBezTo>
                <a:lnTo>
                  <a:pt x="5426" y="4927"/>
                </a:lnTo>
                <a:cubicBezTo>
                  <a:pt x="5477" y="4932"/>
                  <a:pt x="5522" y="4896"/>
                  <a:pt x="5527" y="4845"/>
                </a:cubicBezTo>
                <a:lnTo>
                  <a:pt x="5563" y="4415"/>
                </a:lnTo>
                <a:cubicBezTo>
                  <a:pt x="5581" y="4205"/>
                  <a:pt x="5764" y="4048"/>
                  <a:pt x="5974" y="4066"/>
                </a:cubicBezTo>
                <a:cubicBezTo>
                  <a:pt x="6013" y="4069"/>
                  <a:pt x="6046" y="4048"/>
                  <a:pt x="6061" y="4014"/>
                </a:cubicBezTo>
                <a:lnTo>
                  <a:pt x="6151" y="2976"/>
                </a:lnTo>
                <a:cubicBezTo>
                  <a:pt x="6155" y="2924"/>
                  <a:pt x="6138" y="2873"/>
                  <a:pt x="6105" y="2833"/>
                </a:cubicBezTo>
                <a:close/>
                <a:moveTo>
                  <a:pt x="2270" y="3885"/>
                </a:moveTo>
                <a:cubicBezTo>
                  <a:pt x="2269" y="3877"/>
                  <a:pt x="2268" y="3870"/>
                  <a:pt x="2267" y="3862"/>
                </a:cubicBezTo>
                <a:lnTo>
                  <a:pt x="2208" y="3165"/>
                </a:lnTo>
                <a:cubicBezTo>
                  <a:pt x="2207" y="3162"/>
                  <a:pt x="2207" y="3159"/>
                  <a:pt x="2206" y="3156"/>
                </a:cubicBezTo>
                <a:lnTo>
                  <a:pt x="2214" y="3164"/>
                </a:lnTo>
                <a:cubicBezTo>
                  <a:pt x="2318" y="3268"/>
                  <a:pt x="2376" y="3410"/>
                  <a:pt x="2376" y="3558"/>
                </a:cubicBezTo>
                <a:cubicBezTo>
                  <a:pt x="2376" y="3676"/>
                  <a:pt x="2339" y="3790"/>
                  <a:pt x="2270" y="3885"/>
                </a:cubicBezTo>
                <a:close/>
                <a:moveTo>
                  <a:pt x="3955" y="3172"/>
                </a:moveTo>
                <a:lnTo>
                  <a:pt x="3896" y="3868"/>
                </a:lnTo>
                <a:cubicBezTo>
                  <a:pt x="3895" y="3876"/>
                  <a:pt x="3894" y="3883"/>
                  <a:pt x="3893" y="3891"/>
                </a:cubicBezTo>
                <a:cubicBezTo>
                  <a:pt x="3824" y="3796"/>
                  <a:pt x="3787" y="3682"/>
                  <a:pt x="3787" y="3564"/>
                </a:cubicBezTo>
                <a:cubicBezTo>
                  <a:pt x="3787" y="3416"/>
                  <a:pt x="3845" y="3274"/>
                  <a:pt x="3949" y="3170"/>
                </a:cubicBezTo>
                <a:lnTo>
                  <a:pt x="3957" y="3162"/>
                </a:lnTo>
                <a:cubicBezTo>
                  <a:pt x="3956" y="3165"/>
                  <a:pt x="3956" y="3168"/>
                  <a:pt x="3955" y="31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lover_93711">
            <a:extLst>
              <a:ext uri="{FF2B5EF4-FFF2-40B4-BE49-F238E27FC236}">
                <a16:creationId xmlns:a16="http://schemas.microsoft.com/office/drawing/2014/main" xmlns="" id="{18968087-304A-4C4C-912E-BE73F0439516}"/>
              </a:ext>
            </a:extLst>
          </p:cNvPr>
          <p:cNvSpPr/>
          <p:nvPr/>
        </p:nvSpPr>
        <p:spPr>
          <a:xfrm>
            <a:off x="1453045" y="3203386"/>
            <a:ext cx="1120032" cy="1670428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61" h="5916">
                <a:moveTo>
                  <a:pt x="203" y="2771"/>
                </a:moveTo>
                <a:cubicBezTo>
                  <a:pt x="527" y="3238"/>
                  <a:pt x="1092" y="2826"/>
                  <a:pt x="1519" y="2442"/>
                </a:cubicBezTo>
                <a:cubicBezTo>
                  <a:pt x="1135" y="2869"/>
                  <a:pt x="724" y="3434"/>
                  <a:pt x="1191" y="3759"/>
                </a:cubicBezTo>
                <a:cubicBezTo>
                  <a:pt x="1451" y="3940"/>
                  <a:pt x="1716" y="3655"/>
                  <a:pt x="1914" y="3593"/>
                </a:cubicBezTo>
                <a:cubicBezTo>
                  <a:pt x="1913" y="3693"/>
                  <a:pt x="1910" y="3793"/>
                  <a:pt x="1902" y="3893"/>
                </a:cubicBezTo>
                <a:cubicBezTo>
                  <a:pt x="1881" y="4162"/>
                  <a:pt x="1838" y="4429"/>
                  <a:pt x="1761" y="4688"/>
                </a:cubicBezTo>
                <a:cubicBezTo>
                  <a:pt x="1685" y="4945"/>
                  <a:pt x="1579" y="5196"/>
                  <a:pt x="1433" y="5422"/>
                </a:cubicBezTo>
                <a:cubicBezTo>
                  <a:pt x="1341" y="5567"/>
                  <a:pt x="1288" y="5786"/>
                  <a:pt x="1512" y="5850"/>
                </a:cubicBezTo>
                <a:cubicBezTo>
                  <a:pt x="1743" y="5916"/>
                  <a:pt x="1822" y="5651"/>
                  <a:pt x="1886" y="5488"/>
                </a:cubicBezTo>
                <a:cubicBezTo>
                  <a:pt x="1976" y="5259"/>
                  <a:pt x="2038" y="5017"/>
                  <a:pt x="2072" y="4773"/>
                </a:cubicBezTo>
                <a:cubicBezTo>
                  <a:pt x="2128" y="4383"/>
                  <a:pt x="2120" y="3991"/>
                  <a:pt x="2070" y="3601"/>
                </a:cubicBezTo>
                <a:cubicBezTo>
                  <a:pt x="2266" y="3676"/>
                  <a:pt x="2520" y="3933"/>
                  <a:pt x="2771" y="3759"/>
                </a:cubicBezTo>
                <a:cubicBezTo>
                  <a:pt x="3238" y="3434"/>
                  <a:pt x="2826" y="2869"/>
                  <a:pt x="2442" y="2442"/>
                </a:cubicBezTo>
                <a:cubicBezTo>
                  <a:pt x="2869" y="2826"/>
                  <a:pt x="3434" y="3238"/>
                  <a:pt x="3759" y="2771"/>
                </a:cubicBezTo>
                <a:cubicBezTo>
                  <a:pt x="3961" y="2479"/>
                  <a:pt x="3582" y="2183"/>
                  <a:pt x="3582" y="1981"/>
                </a:cubicBezTo>
                <a:cubicBezTo>
                  <a:pt x="3582" y="1778"/>
                  <a:pt x="3961" y="1482"/>
                  <a:pt x="3759" y="1190"/>
                </a:cubicBezTo>
                <a:cubicBezTo>
                  <a:pt x="3434" y="723"/>
                  <a:pt x="2869" y="1135"/>
                  <a:pt x="2442" y="1519"/>
                </a:cubicBezTo>
                <a:cubicBezTo>
                  <a:pt x="2826" y="1092"/>
                  <a:pt x="3238" y="527"/>
                  <a:pt x="2771" y="203"/>
                </a:cubicBezTo>
                <a:cubicBezTo>
                  <a:pt x="2479" y="0"/>
                  <a:pt x="2183" y="379"/>
                  <a:pt x="1981" y="379"/>
                </a:cubicBezTo>
                <a:cubicBezTo>
                  <a:pt x="1778" y="379"/>
                  <a:pt x="1482" y="0"/>
                  <a:pt x="1191" y="203"/>
                </a:cubicBezTo>
                <a:cubicBezTo>
                  <a:pt x="724" y="527"/>
                  <a:pt x="1135" y="1092"/>
                  <a:pt x="1519" y="1519"/>
                </a:cubicBezTo>
                <a:cubicBezTo>
                  <a:pt x="1092" y="1135"/>
                  <a:pt x="527" y="723"/>
                  <a:pt x="203" y="1190"/>
                </a:cubicBezTo>
                <a:cubicBezTo>
                  <a:pt x="0" y="1482"/>
                  <a:pt x="379" y="1778"/>
                  <a:pt x="379" y="1981"/>
                </a:cubicBezTo>
                <a:cubicBezTo>
                  <a:pt x="380" y="2183"/>
                  <a:pt x="0" y="2479"/>
                  <a:pt x="203" y="2771"/>
                </a:cubicBezTo>
                <a:close/>
                <a:moveTo>
                  <a:pt x="1963" y="1975"/>
                </a:moveTo>
                <a:cubicBezTo>
                  <a:pt x="1880" y="1719"/>
                  <a:pt x="1886" y="1381"/>
                  <a:pt x="1981" y="1137"/>
                </a:cubicBezTo>
                <a:cubicBezTo>
                  <a:pt x="2075" y="1381"/>
                  <a:pt x="2081" y="1720"/>
                  <a:pt x="1998" y="1975"/>
                </a:cubicBezTo>
                <a:cubicBezTo>
                  <a:pt x="2254" y="1892"/>
                  <a:pt x="2592" y="1898"/>
                  <a:pt x="2835" y="1993"/>
                </a:cubicBezTo>
                <a:cubicBezTo>
                  <a:pt x="2592" y="2087"/>
                  <a:pt x="2254" y="2093"/>
                  <a:pt x="1999" y="2010"/>
                </a:cubicBezTo>
                <a:cubicBezTo>
                  <a:pt x="2081" y="2266"/>
                  <a:pt x="2075" y="2603"/>
                  <a:pt x="1981" y="2846"/>
                </a:cubicBezTo>
                <a:cubicBezTo>
                  <a:pt x="1886" y="2603"/>
                  <a:pt x="1881" y="2266"/>
                  <a:pt x="1963" y="2010"/>
                </a:cubicBezTo>
                <a:cubicBezTo>
                  <a:pt x="1707" y="2093"/>
                  <a:pt x="1370" y="2087"/>
                  <a:pt x="1126" y="1993"/>
                </a:cubicBezTo>
                <a:cubicBezTo>
                  <a:pt x="1370" y="1898"/>
                  <a:pt x="1708" y="1892"/>
                  <a:pt x="1963" y="19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B1E14F7-4011-4BC7-A3DD-B9B09D3714C4}"/>
              </a:ext>
            </a:extLst>
          </p:cNvPr>
          <p:cNvSpPr txBox="1"/>
          <p:nvPr/>
        </p:nvSpPr>
        <p:spPr>
          <a:xfrm>
            <a:off x="308429" y="1690915"/>
            <a:ext cx="11575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atin typeface="站酷文艺体" panose="02000603000000000000" pitchFamily="2" charset="-122"/>
                <a:ea typeface="站酷文艺体" panose="02000603000000000000" pitchFamily="2" charset="-122"/>
              </a:rPr>
              <a:t>本次图标素材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036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6341" y="4158734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48981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25119</TotalTime>
  <Words>419</Words>
  <Application>Microsoft Office PowerPoint</Application>
  <PresentationFormat>宽屏</PresentationFormat>
  <Paragraphs>36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站酷文艺体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cp:keywords>51PPT模板网</cp:keywords>
  <dc:description>www.51pptmoba n.com</dc:description>
  <cp:lastModifiedBy>阳光男孩</cp:lastModifiedBy>
  <cp:revision>913</cp:revision>
  <dcterms:created xsi:type="dcterms:W3CDTF">2021-07-03T02:27:44Z</dcterms:created>
  <dcterms:modified xsi:type="dcterms:W3CDTF">2021-11-23T13:41:00Z</dcterms:modified>
</cp:coreProperties>
</file>