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87" r:id="rId2"/>
    <p:sldId id="289" r:id="rId3"/>
    <p:sldId id="290" r:id="rId4"/>
    <p:sldId id="293" r:id="rId5"/>
    <p:sldId id="291" r:id="rId6"/>
    <p:sldId id="346" r:id="rId7"/>
    <p:sldId id="345" r:id="rId8"/>
    <p:sldId id="343" r:id="rId9"/>
    <p:sldId id="347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FDE8"/>
    <a:srgbClr val="0D0D0D"/>
    <a:srgbClr val="09103E"/>
    <a:srgbClr val="FCE4D2"/>
    <a:srgbClr val="DAC298"/>
    <a:srgbClr val="F2ECDA"/>
    <a:srgbClr val="E6E6E6"/>
    <a:srgbClr val="715A77"/>
    <a:srgbClr val="13FFFE"/>
    <a:srgbClr val="B241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481" autoAdjust="0"/>
    <p:restoredTop sz="96825" autoAdjust="0"/>
  </p:normalViewPr>
  <p:slideViewPr>
    <p:cSldViewPr snapToGrid="0">
      <p:cViewPr varScale="1">
        <p:scale>
          <a:sx n="114" d="100"/>
          <a:sy n="114" d="100"/>
        </p:scale>
        <p:origin x="102" y="3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E3B430-1A22-41AB-8145-22B2DF7D2DA1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8DC73D-7D82-4CC4-9352-9FD0125D91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176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40693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5637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1053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1145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69801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7608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1890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69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825CB9B-36CB-4ECE-8322-27CF82C1D5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2DDEC579-9332-43D1-ACAF-132AAD99DA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F6B00B7-32B7-457A-9466-DBE21D99C3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BE3233F-032F-4CFB-9291-A4A2EF965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3F171A3-4DD7-499A-B3D1-ECB484E2B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39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784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7653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3704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82937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41912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41D8542-D873-4D20-9CEC-984732BBC1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1748A2A-36B4-4F63-AC40-7379EFFB89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0B08692-BBC3-41D8-8E5C-3E223C2FC1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E665D95-9003-4EC9-A820-CBD2E47079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05A002C-7D80-4000-AE21-29AE13D94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E6F642A-11B6-4C17-AEF6-129EF5685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8534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9CEB5B5-F4EA-4EBC-905A-3DACDFF27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37E8F3D3-2D9D-40F2-9574-ABA4826D69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2B1981A-19FA-4081-9100-A13A8238BD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5A04A5A-853C-42B2-927F-8C7EC7CEDD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F789A8D-E26A-446E-8E03-256A20147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BE397A4-3B37-405A-8A4A-FCA59DF7D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1522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C34CFFB-EDF2-46BD-9349-5EB11EFD9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BC8FD6C-513D-4EB8-83B5-FCD9FA4D94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C0260A4-D798-4F1C-A065-47A1E8F97F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E9C6AEF-0DCE-4144-A00C-1F7EB2AD9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CDCFE77-CB1F-4BF6-A07E-4FE6409F4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0625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423719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39BAE8C5-2667-4DE3-A67E-45BA4439AE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DCA8749-A037-42CE-A87D-D701FA231E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E8A5B43-5C41-4CB4-B2CA-6963813460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5D16C6-6E32-4F5D-AC12-80E4529F7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32A2094-D6F6-4D0C-93B7-B6CA973E9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25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E69D00E-AE98-42A5-8786-172D1E0F1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B8CD05B-E332-40BD-83BF-CC03ABFB5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745AABE-851E-43E8-A118-9ED30952B2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40BE8F9-0860-42A0-9F1E-75B2163945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2F9040D-AA01-4ADC-809B-48D65F828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45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0391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CCDD49-178A-4588-AFB7-42F02C249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E727609-B085-42E3-B353-DA8446FE9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89B6B4D-B459-413D-96D6-1F4776755B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7FE0559-BE70-4909-A6BB-0E1663EB7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F2CE597-164F-4DA5-9049-9CBEFD646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712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E54C85F-3F55-4DB0-94FE-F8962FFB2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65820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>
            <a:extLst>
              <a:ext uri="{FF2B5EF4-FFF2-40B4-BE49-F238E27FC236}">
                <a16:creationId xmlns:a16="http://schemas.microsoft.com/office/drawing/2014/main" xmlns="" id="{E7191048-0D1A-4AEE-98B0-91621E9B5F1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4914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76742B9-054F-47EB-BA22-39F93A76900B}"/>
              </a:ext>
            </a:extLst>
          </p:cNvPr>
          <p:cNvSpPr txBox="1"/>
          <p:nvPr userDrawn="1"/>
        </p:nvSpPr>
        <p:spPr>
          <a:xfrm>
            <a:off x="9811655" y="6523215"/>
            <a:ext cx="2152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2">
                    <a:lumMod val="9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搜索：陈西设计之家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1498483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DDB463D-50A0-4D35-B9ED-A28BB40AC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43D2929-F0A9-4D71-836F-23F4050A71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04644FB-32A0-4D79-9A3E-4509FA6A6F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74A2A71-7CD3-4BE2-B443-4862D8837E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6F4583F-28EA-494A-86C4-36CF2C611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A5B7920-8C04-48B4-8822-A4A8333B9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879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DB783AC-D479-44F7-8C9E-C5CC6D98F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7CA2909-FC81-41FC-8AC3-59A75DB852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E4363C2-642B-45C0-AAD9-785897C41F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487D1260-EEB0-4249-B59F-A901D7EA4D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03AAA8B4-00D7-4FA7-93E3-0E8197F357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7AA2AE0-81C1-4B76-8CFF-63D9CDD3F1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1549E87E-823F-41F4-9CE9-533D5ACDC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9602A49E-468B-4C70-9C3E-FE81CD633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4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BC8A628-7920-421F-93C8-0E272A5DB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1010BDF5-15A8-4976-930F-27C132AFE8D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91FFA0D-2E7C-4FED-84CC-FDE1069A9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EE96CDC0-3FE8-49D4-98CA-7679CBFCF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4826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131345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B73B010-E02D-4C3B-9622-E396899434D8}"/>
              </a:ext>
            </a:extLst>
          </p:cNvPr>
          <p:cNvSpPr/>
          <p:nvPr userDrawn="1"/>
        </p:nvSpPr>
        <p:spPr>
          <a:xfrm>
            <a:off x="4041591" y="-413266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72333A7-407F-4000-9685-20BD349FFAFB}"/>
              </a:ext>
            </a:extLst>
          </p:cNvPr>
          <p:cNvSpPr/>
          <p:nvPr userDrawn="1"/>
        </p:nvSpPr>
        <p:spPr>
          <a:xfrm>
            <a:off x="4041591" y="7314654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2812099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4" r:id="rId4"/>
    <p:sldLayoutId id="2147483665" r:id="rId5"/>
    <p:sldLayoutId id="2147483652" r:id="rId6"/>
    <p:sldLayoutId id="2147483653" r:id="rId7"/>
    <p:sldLayoutId id="2147483654" r:id="rId8"/>
    <p:sldLayoutId id="2147483667" r:id="rId9"/>
    <p:sldLayoutId id="2147483655" r:id="rId10"/>
    <p:sldLayoutId id="2147483660" r:id="rId11"/>
    <p:sldLayoutId id="2147483661" r:id="rId12"/>
    <p:sldLayoutId id="2147483662" r:id="rId13"/>
    <p:sldLayoutId id="2147483663" r:id="rId14"/>
    <p:sldLayoutId id="2147483656" r:id="rId15"/>
    <p:sldLayoutId id="2147483657" r:id="rId16"/>
    <p:sldLayoutId id="2147483658" r:id="rId17"/>
    <p:sldLayoutId id="2147483668" r:id="rId18"/>
    <p:sldLayoutId id="2147483659" r:id="rId19"/>
    <p:sldLayoutId id="2147483666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5.xml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chenxisheji/" TargetMode="Externa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107E8E0C-B526-46D8-92A4-6F1F9EA67A8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6" t="7937" b="5884"/>
          <a:stretch/>
        </p:blipFill>
        <p:spPr>
          <a:xfrm>
            <a:off x="0" y="-1"/>
            <a:ext cx="12191999" cy="6858001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C6CA68BE-C404-40CB-A351-A2F4A4D5D6F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62000">
                <a:schemeClr val="tx1">
                  <a:lumMod val="95000"/>
                  <a:lumOff val="5000"/>
                </a:schemeClr>
              </a:gs>
              <a:gs pos="88000">
                <a:schemeClr val="tx1">
                  <a:lumMod val="95000"/>
                  <a:lumOff val="5000"/>
                  <a:alpha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7185EE80-EBCB-4A14-9AED-DA6A9E26F6A4}"/>
              </a:ext>
            </a:extLst>
          </p:cNvPr>
          <p:cNvSpPr txBox="1"/>
          <p:nvPr/>
        </p:nvSpPr>
        <p:spPr>
          <a:xfrm>
            <a:off x="2903912" y="2258596"/>
            <a:ext cx="6384175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200" dirty="0">
                <a:solidFill>
                  <a:srgbClr val="05FDE8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合肥陈西科技公司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41B3C818-7CE7-49AA-AE0C-B8C078F48EB8}"/>
              </a:ext>
            </a:extLst>
          </p:cNvPr>
          <p:cNvSpPr txBox="1"/>
          <p:nvPr/>
        </p:nvSpPr>
        <p:spPr>
          <a:xfrm>
            <a:off x="2903913" y="3181927"/>
            <a:ext cx="6384175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200" dirty="0">
                <a:solidFill>
                  <a:srgbClr val="05FDE8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高端产品发布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38AB3CCD-3CE4-403F-BB51-E8F979D7B3FA}"/>
              </a:ext>
            </a:extLst>
          </p:cNvPr>
          <p:cNvSpPr/>
          <p:nvPr/>
        </p:nvSpPr>
        <p:spPr>
          <a:xfrm>
            <a:off x="635924" y="5183998"/>
            <a:ext cx="10920153" cy="1332017"/>
          </a:xfrm>
          <a:prstGeom prst="ellipse">
            <a:avLst/>
          </a:prstGeom>
          <a:gradFill>
            <a:gsLst>
              <a:gs pos="0">
                <a:srgbClr val="05FDE8">
                  <a:alpha val="0"/>
                </a:srgbClr>
              </a:gs>
              <a:gs pos="100000">
                <a:srgbClr val="05FDE8">
                  <a:alpha val="10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05FDE8">
                    <a:alpha val="0"/>
                  </a:srgbClr>
                </a:gs>
                <a:gs pos="100000">
                  <a:srgbClr val="05FDE8">
                    <a:alpha val="2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C4896C47-F5A4-4B2F-A5C7-6CE273ECBF65}"/>
              </a:ext>
            </a:extLst>
          </p:cNvPr>
          <p:cNvSpPr/>
          <p:nvPr/>
        </p:nvSpPr>
        <p:spPr>
          <a:xfrm flipV="1">
            <a:off x="635924" y="336062"/>
            <a:ext cx="10920153" cy="1332017"/>
          </a:xfrm>
          <a:prstGeom prst="ellipse">
            <a:avLst/>
          </a:prstGeom>
          <a:gradFill>
            <a:gsLst>
              <a:gs pos="0">
                <a:srgbClr val="05FDE8">
                  <a:alpha val="0"/>
                </a:srgbClr>
              </a:gs>
              <a:gs pos="100000">
                <a:srgbClr val="05FDE8">
                  <a:alpha val="10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05FDE8">
                    <a:alpha val="0"/>
                  </a:srgbClr>
                </a:gs>
                <a:gs pos="100000">
                  <a:srgbClr val="05FDE8">
                    <a:alpha val="2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C6D870AD-1C95-451C-8B8E-883CD0AE0EF6}"/>
              </a:ext>
            </a:extLst>
          </p:cNvPr>
          <p:cNvSpPr/>
          <p:nvPr/>
        </p:nvSpPr>
        <p:spPr>
          <a:xfrm>
            <a:off x="4916715" y="4426378"/>
            <a:ext cx="2358572" cy="315702"/>
          </a:xfrm>
          <a:prstGeom prst="rect">
            <a:avLst/>
          </a:prstGeom>
          <a:solidFill>
            <a:srgbClr val="05FDE8">
              <a:alpha val="20000"/>
            </a:srgbClr>
          </a:solidFill>
          <a:ln>
            <a:solidFill>
              <a:srgbClr val="05FDE8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B059FDB3-8D93-4591-BFD9-2083E30DC0F0}"/>
              </a:ext>
            </a:extLst>
          </p:cNvPr>
          <p:cNvSpPr txBox="1"/>
          <p:nvPr/>
        </p:nvSpPr>
        <p:spPr>
          <a:xfrm>
            <a:off x="4949172" y="4426193"/>
            <a:ext cx="22969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200" dirty="0">
                <a:solidFill>
                  <a:srgbClr val="05FDE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搜索：陈西设计之家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A6488B59-2716-47F5-9777-BA910477CFDA}"/>
              </a:ext>
            </a:extLst>
          </p:cNvPr>
          <p:cNvSpPr txBox="1"/>
          <p:nvPr/>
        </p:nvSpPr>
        <p:spPr>
          <a:xfrm>
            <a:off x="4851577" y="1335265"/>
            <a:ext cx="24888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spc="200" dirty="0">
                <a:solidFill>
                  <a:srgbClr val="05FDE8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2025</a:t>
            </a:r>
            <a:endParaRPr lang="zh-CN" altLang="en-US" sz="5400" spc="200" dirty="0">
              <a:solidFill>
                <a:srgbClr val="05FDE8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3B377D5B-9EEB-4545-B6D9-2C91BD0819BD}"/>
              </a:ext>
            </a:extLst>
          </p:cNvPr>
          <p:cNvSpPr/>
          <p:nvPr/>
        </p:nvSpPr>
        <p:spPr>
          <a:xfrm flipV="1">
            <a:off x="2068287" y="571277"/>
            <a:ext cx="8055426" cy="808693"/>
          </a:xfrm>
          <a:prstGeom prst="ellipse">
            <a:avLst/>
          </a:prstGeom>
          <a:gradFill>
            <a:gsLst>
              <a:gs pos="0">
                <a:srgbClr val="05FDE8">
                  <a:alpha val="0"/>
                </a:srgbClr>
              </a:gs>
              <a:gs pos="100000">
                <a:srgbClr val="05FDE8">
                  <a:alpha val="5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05FDE8">
                    <a:alpha val="0"/>
                  </a:srgbClr>
                </a:gs>
                <a:gs pos="100000">
                  <a:srgbClr val="05FDE8">
                    <a:alpha val="2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6D12DBEB-1346-42BF-9AC2-21C9303E2062}"/>
              </a:ext>
            </a:extLst>
          </p:cNvPr>
          <p:cNvSpPr/>
          <p:nvPr/>
        </p:nvSpPr>
        <p:spPr>
          <a:xfrm>
            <a:off x="2068287" y="5504089"/>
            <a:ext cx="8055426" cy="808693"/>
          </a:xfrm>
          <a:prstGeom prst="ellipse">
            <a:avLst/>
          </a:prstGeom>
          <a:gradFill>
            <a:gsLst>
              <a:gs pos="0">
                <a:srgbClr val="05FDE8">
                  <a:alpha val="0"/>
                </a:srgbClr>
              </a:gs>
              <a:gs pos="100000">
                <a:srgbClr val="05FDE8">
                  <a:alpha val="5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05FDE8">
                    <a:alpha val="0"/>
                  </a:srgbClr>
                </a:gs>
                <a:gs pos="100000">
                  <a:srgbClr val="05FDE8">
                    <a:alpha val="2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6C9FB371-FBAC-48E2-9A2D-32A3C12F8340}"/>
              </a:ext>
            </a:extLst>
          </p:cNvPr>
          <p:cNvGrpSpPr/>
          <p:nvPr/>
        </p:nvGrpSpPr>
        <p:grpSpPr>
          <a:xfrm>
            <a:off x="773400" y="1182913"/>
            <a:ext cx="10645201" cy="4492174"/>
            <a:chOff x="825038" y="1204685"/>
            <a:chExt cx="10645201" cy="4492174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89641A2D-5A18-4AF1-BD69-716641EC8386}"/>
                </a:ext>
              </a:extLst>
            </p:cNvPr>
            <p:cNvGrpSpPr/>
            <p:nvPr/>
          </p:nvGrpSpPr>
          <p:grpSpPr>
            <a:xfrm>
              <a:off x="6978065" y="1204685"/>
              <a:ext cx="4492174" cy="4492174"/>
              <a:chOff x="5877539" y="494653"/>
              <a:chExt cx="5678537" cy="5678537"/>
            </a:xfrm>
          </p:grpSpPr>
          <p:sp>
            <p:nvSpPr>
              <p:cNvPr id="10" name="弧形 9">
                <a:extLst>
                  <a:ext uri="{FF2B5EF4-FFF2-40B4-BE49-F238E27FC236}">
                    <a16:creationId xmlns:a16="http://schemas.microsoft.com/office/drawing/2014/main" xmlns="" id="{3B4496C5-FEF0-421A-AD1E-EA1D3ACC2AE5}"/>
                  </a:ext>
                </a:extLst>
              </p:cNvPr>
              <p:cNvSpPr/>
              <p:nvPr/>
            </p:nvSpPr>
            <p:spPr>
              <a:xfrm>
                <a:off x="7399018" y="2095326"/>
                <a:ext cx="2477193" cy="2477193"/>
              </a:xfrm>
              <a:prstGeom prst="arc">
                <a:avLst>
                  <a:gd name="adj1" fmla="val 18332588"/>
                  <a:gd name="adj2" fmla="val 2985818"/>
                </a:avLst>
              </a:prstGeom>
              <a:ln>
                <a:solidFill>
                  <a:srgbClr val="05FDE8">
                    <a:alpha val="50000"/>
                  </a:srgbClr>
                </a:solidFill>
                <a:headEnd type="oval" w="sm" len="sm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弧形 10">
                <a:extLst>
                  <a:ext uri="{FF2B5EF4-FFF2-40B4-BE49-F238E27FC236}">
                    <a16:creationId xmlns:a16="http://schemas.microsoft.com/office/drawing/2014/main" xmlns="" id="{74405300-C0B5-4491-B124-11B39330AF20}"/>
                  </a:ext>
                </a:extLst>
              </p:cNvPr>
              <p:cNvSpPr/>
              <p:nvPr/>
            </p:nvSpPr>
            <p:spPr>
              <a:xfrm>
                <a:off x="6277317" y="973625"/>
                <a:ext cx="4720594" cy="4720594"/>
              </a:xfrm>
              <a:prstGeom prst="arc">
                <a:avLst>
                  <a:gd name="adj1" fmla="val 18332588"/>
                  <a:gd name="adj2" fmla="val 2985818"/>
                </a:avLst>
              </a:prstGeom>
              <a:ln>
                <a:solidFill>
                  <a:srgbClr val="05FDE8">
                    <a:alpha val="50000"/>
                  </a:srgbClr>
                </a:solidFill>
                <a:headEnd type="diamond" w="sm" len="sm"/>
                <a:tailEnd type="diamond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xmlns="" id="{20A4196A-585D-445F-BBE7-4F197DACF015}"/>
                  </a:ext>
                </a:extLst>
              </p:cNvPr>
              <p:cNvCxnSpPr/>
              <p:nvPr/>
            </p:nvCxnSpPr>
            <p:spPr>
              <a:xfrm>
                <a:off x="9876210" y="3347357"/>
                <a:ext cx="840776" cy="0"/>
              </a:xfrm>
              <a:prstGeom prst="line">
                <a:avLst/>
              </a:prstGeom>
              <a:ln>
                <a:solidFill>
                  <a:srgbClr val="05FDE8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弧形 15">
                <a:extLst>
                  <a:ext uri="{FF2B5EF4-FFF2-40B4-BE49-F238E27FC236}">
                    <a16:creationId xmlns:a16="http://schemas.microsoft.com/office/drawing/2014/main" xmlns="" id="{552BE445-AF1B-4CE7-A7BE-9B3F4A76ECD2}"/>
                  </a:ext>
                </a:extLst>
              </p:cNvPr>
              <p:cNvSpPr/>
              <p:nvPr/>
            </p:nvSpPr>
            <p:spPr>
              <a:xfrm>
                <a:off x="7296407" y="1651003"/>
                <a:ext cx="3153991" cy="3153991"/>
              </a:xfrm>
              <a:prstGeom prst="arc">
                <a:avLst>
                  <a:gd name="adj1" fmla="val 17841963"/>
                  <a:gd name="adj2" fmla="val 0"/>
                </a:avLst>
              </a:prstGeom>
              <a:ln>
                <a:solidFill>
                  <a:srgbClr val="05FDE8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弧形 16">
                <a:extLst>
                  <a:ext uri="{FF2B5EF4-FFF2-40B4-BE49-F238E27FC236}">
                    <a16:creationId xmlns:a16="http://schemas.microsoft.com/office/drawing/2014/main" xmlns="" id="{4AAAC1CF-89BE-4A99-9CF3-6B386FB3ECF5}"/>
                  </a:ext>
                </a:extLst>
              </p:cNvPr>
              <p:cNvSpPr/>
              <p:nvPr/>
            </p:nvSpPr>
            <p:spPr>
              <a:xfrm flipV="1">
                <a:off x="7296406" y="1890488"/>
                <a:ext cx="3153991" cy="3153991"/>
              </a:xfrm>
              <a:prstGeom prst="arc">
                <a:avLst>
                  <a:gd name="adj1" fmla="val 17841963"/>
                  <a:gd name="adj2" fmla="val 0"/>
                </a:avLst>
              </a:prstGeom>
              <a:ln>
                <a:solidFill>
                  <a:srgbClr val="05FDE8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弧形 19">
                <a:extLst>
                  <a:ext uri="{FF2B5EF4-FFF2-40B4-BE49-F238E27FC236}">
                    <a16:creationId xmlns:a16="http://schemas.microsoft.com/office/drawing/2014/main" xmlns="" id="{89B871EE-F5AF-47A0-ACB0-302C122D3D8E}"/>
                  </a:ext>
                </a:extLst>
              </p:cNvPr>
              <p:cNvSpPr/>
              <p:nvPr/>
            </p:nvSpPr>
            <p:spPr>
              <a:xfrm>
                <a:off x="5877539" y="494653"/>
                <a:ext cx="5678537" cy="5678537"/>
              </a:xfrm>
              <a:prstGeom prst="arc">
                <a:avLst>
                  <a:gd name="adj1" fmla="val 18332588"/>
                  <a:gd name="adj2" fmla="val 2985818"/>
                </a:avLst>
              </a:prstGeom>
              <a:ln>
                <a:solidFill>
                  <a:srgbClr val="05FDE8">
                    <a:alpha val="50000"/>
                  </a:srgbClr>
                </a:solidFill>
                <a:headEnd type="none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3D802F47-67C4-463A-9D28-D141752B85FF}"/>
                </a:ext>
              </a:extLst>
            </p:cNvPr>
            <p:cNvGrpSpPr/>
            <p:nvPr/>
          </p:nvGrpSpPr>
          <p:grpSpPr>
            <a:xfrm flipH="1">
              <a:off x="825038" y="1204685"/>
              <a:ext cx="4492174" cy="4492174"/>
              <a:chOff x="5877539" y="494653"/>
              <a:chExt cx="5678537" cy="5678537"/>
            </a:xfrm>
          </p:grpSpPr>
          <p:sp>
            <p:nvSpPr>
              <p:cNvPr id="29" name="弧形 28">
                <a:extLst>
                  <a:ext uri="{FF2B5EF4-FFF2-40B4-BE49-F238E27FC236}">
                    <a16:creationId xmlns:a16="http://schemas.microsoft.com/office/drawing/2014/main" xmlns="" id="{5F0E6E73-7F66-4A93-B8DF-DBE27898FB34}"/>
                  </a:ext>
                </a:extLst>
              </p:cNvPr>
              <p:cNvSpPr/>
              <p:nvPr/>
            </p:nvSpPr>
            <p:spPr>
              <a:xfrm>
                <a:off x="7399018" y="2095326"/>
                <a:ext cx="2477193" cy="2477193"/>
              </a:xfrm>
              <a:prstGeom prst="arc">
                <a:avLst>
                  <a:gd name="adj1" fmla="val 18332588"/>
                  <a:gd name="adj2" fmla="val 2985818"/>
                </a:avLst>
              </a:prstGeom>
              <a:ln>
                <a:solidFill>
                  <a:srgbClr val="05FDE8">
                    <a:alpha val="50000"/>
                  </a:srgbClr>
                </a:solidFill>
                <a:headEnd type="oval" w="sm" len="sm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弧形 29">
                <a:extLst>
                  <a:ext uri="{FF2B5EF4-FFF2-40B4-BE49-F238E27FC236}">
                    <a16:creationId xmlns:a16="http://schemas.microsoft.com/office/drawing/2014/main" xmlns="" id="{C6D7C79F-A1DF-4186-9AEB-43A0B5DC4C16}"/>
                  </a:ext>
                </a:extLst>
              </p:cNvPr>
              <p:cNvSpPr/>
              <p:nvPr/>
            </p:nvSpPr>
            <p:spPr>
              <a:xfrm>
                <a:off x="6277317" y="973625"/>
                <a:ext cx="4720594" cy="4720594"/>
              </a:xfrm>
              <a:prstGeom prst="arc">
                <a:avLst>
                  <a:gd name="adj1" fmla="val 18332588"/>
                  <a:gd name="adj2" fmla="val 2985818"/>
                </a:avLst>
              </a:prstGeom>
              <a:ln>
                <a:solidFill>
                  <a:srgbClr val="05FDE8">
                    <a:alpha val="50000"/>
                  </a:srgbClr>
                </a:solidFill>
                <a:headEnd type="diamond" w="sm" len="sm"/>
                <a:tailEnd type="diamond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xmlns="" id="{ACA3E35F-1231-43FC-8768-5E40B427854C}"/>
                  </a:ext>
                </a:extLst>
              </p:cNvPr>
              <p:cNvCxnSpPr/>
              <p:nvPr/>
            </p:nvCxnSpPr>
            <p:spPr>
              <a:xfrm>
                <a:off x="9876210" y="3347357"/>
                <a:ext cx="840776" cy="0"/>
              </a:xfrm>
              <a:prstGeom prst="line">
                <a:avLst/>
              </a:prstGeom>
              <a:ln>
                <a:solidFill>
                  <a:srgbClr val="05FDE8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弧形 31">
                <a:extLst>
                  <a:ext uri="{FF2B5EF4-FFF2-40B4-BE49-F238E27FC236}">
                    <a16:creationId xmlns:a16="http://schemas.microsoft.com/office/drawing/2014/main" xmlns="" id="{42050790-D51B-4229-83FE-4BF039FF0B95}"/>
                  </a:ext>
                </a:extLst>
              </p:cNvPr>
              <p:cNvSpPr/>
              <p:nvPr/>
            </p:nvSpPr>
            <p:spPr>
              <a:xfrm>
                <a:off x="7296407" y="1651003"/>
                <a:ext cx="3153991" cy="3153991"/>
              </a:xfrm>
              <a:prstGeom prst="arc">
                <a:avLst>
                  <a:gd name="adj1" fmla="val 17841963"/>
                  <a:gd name="adj2" fmla="val 0"/>
                </a:avLst>
              </a:prstGeom>
              <a:ln>
                <a:solidFill>
                  <a:srgbClr val="05FDE8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弧形 32">
                <a:extLst>
                  <a:ext uri="{FF2B5EF4-FFF2-40B4-BE49-F238E27FC236}">
                    <a16:creationId xmlns:a16="http://schemas.microsoft.com/office/drawing/2014/main" xmlns="" id="{0BB28A76-0C2A-421D-9848-DACD31E1B09B}"/>
                  </a:ext>
                </a:extLst>
              </p:cNvPr>
              <p:cNvSpPr/>
              <p:nvPr/>
            </p:nvSpPr>
            <p:spPr>
              <a:xfrm flipV="1">
                <a:off x="7296406" y="1890488"/>
                <a:ext cx="3153991" cy="3153991"/>
              </a:xfrm>
              <a:prstGeom prst="arc">
                <a:avLst>
                  <a:gd name="adj1" fmla="val 17841963"/>
                  <a:gd name="adj2" fmla="val 0"/>
                </a:avLst>
              </a:prstGeom>
              <a:ln>
                <a:solidFill>
                  <a:srgbClr val="05FDE8">
                    <a:alpha val="5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弧形 33">
                <a:extLst>
                  <a:ext uri="{FF2B5EF4-FFF2-40B4-BE49-F238E27FC236}">
                    <a16:creationId xmlns:a16="http://schemas.microsoft.com/office/drawing/2014/main" xmlns="" id="{7340B68B-ED25-4D1D-857F-4F6248DCC3BF}"/>
                  </a:ext>
                </a:extLst>
              </p:cNvPr>
              <p:cNvSpPr/>
              <p:nvPr/>
            </p:nvSpPr>
            <p:spPr>
              <a:xfrm>
                <a:off x="5877539" y="494653"/>
                <a:ext cx="5678537" cy="5678537"/>
              </a:xfrm>
              <a:prstGeom prst="arc">
                <a:avLst>
                  <a:gd name="adj1" fmla="val 18332588"/>
                  <a:gd name="adj2" fmla="val 2985818"/>
                </a:avLst>
              </a:prstGeom>
              <a:ln>
                <a:solidFill>
                  <a:srgbClr val="05FDE8">
                    <a:alpha val="50000"/>
                  </a:srgbClr>
                </a:solidFill>
                <a:headEnd type="none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6EB04321-3509-4DB5-90A2-F48B314632C8}"/>
              </a:ext>
            </a:extLst>
          </p:cNvPr>
          <p:cNvGrpSpPr/>
          <p:nvPr/>
        </p:nvGrpSpPr>
        <p:grpSpPr>
          <a:xfrm>
            <a:off x="4463827" y="1665514"/>
            <a:ext cx="3264346" cy="195943"/>
            <a:chOff x="4513721" y="1665514"/>
            <a:chExt cx="3264346" cy="195943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A76F6F7A-D6D9-409E-9693-7481A681D1DB}"/>
                </a:ext>
              </a:extLst>
            </p:cNvPr>
            <p:cNvSpPr/>
            <p:nvPr/>
          </p:nvSpPr>
          <p:spPr>
            <a:xfrm>
              <a:off x="7108596" y="1665514"/>
              <a:ext cx="669471" cy="195943"/>
            </a:xfrm>
            <a:custGeom>
              <a:avLst/>
              <a:gdLst>
                <a:gd name="connsiteX0" fmla="*/ 0 w 669471"/>
                <a:gd name="connsiteY0" fmla="*/ 130629 h 195943"/>
                <a:gd name="connsiteX1" fmla="*/ 152400 w 669471"/>
                <a:gd name="connsiteY1" fmla="*/ 130629 h 195943"/>
                <a:gd name="connsiteX2" fmla="*/ 277586 w 669471"/>
                <a:gd name="connsiteY2" fmla="*/ 0 h 195943"/>
                <a:gd name="connsiteX3" fmla="*/ 348343 w 669471"/>
                <a:gd name="connsiteY3" fmla="*/ 195943 h 195943"/>
                <a:gd name="connsiteX4" fmla="*/ 408214 w 669471"/>
                <a:gd name="connsiteY4" fmla="*/ 125186 h 195943"/>
                <a:gd name="connsiteX5" fmla="*/ 669471 w 669471"/>
                <a:gd name="connsiteY5" fmla="*/ 125186 h 195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9471" h="195943">
                  <a:moveTo>
                    <a:pt x="0" y="130629"/>
                  </a:moveTo>
                  <a:lnTo>
                    <a:pt x="152400" y="130629"/>
                  </a:lnTo>
                  <a:lnTo>
                    <a:pt x="277586" y="0"/>
                  </a:lnTo>
                  <a:lnTo>
                    <a:pt x="348343" y="195943"/>
                  </a:lnTo>
                  <a:lnTo>
                    <a:pt x="408214" y="125186"/>
                  </a:lnTo>
                  <a:lnTo>
                    <a:pt x="669471" y="125186"/>
                  </a:lnTo>
                </a:path>
              </a:pathLst>
            </a:custGeom>
            <a:noFill/>
            <a:ln w="9525">
              <a:gradFill>
                <a:gsLst>
                  <a:gs pos="0">
                    <a:srgbClr val="05FDE8">
                      <a:alpha val="80000"/>
                    </a:srgbClr>
                  </a:gs>
                  <a:gs pos="100000">
                    <a:srgbClr val="05FDE8">
                      <a:alpha val="0"/>
                    </a:srgbClr>
                  </a:gs>
                </a:gsLst>
                <a:lin ang="0" scaled="0"/>
              </a:gradFill>
              <a:headEnd type="diamond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35467393-C5F5-468F-AAD4-B37E6FC52BAA}"/>
                </a:ext>
              </a:extLst>
            </p:cNvPr>
            <p:cNvSpPr/>
            <p:nvPr/>
          </p:nvSpPr>
          <p:spPr>
            <a:xfrm flipH="1">
              <a:off x="4513721" y="1665514"/>
              <a:ext cx="669471" cy="195943"/>
            </a:xfrm>
            <a:custGeom>
              <a:avLst/>
              <a:gdLst>
                <a:gd name="connsiteX0" fmla="*/ 0 w 669471"/>
                <a:gd name="connsiteY0" fmla="*/ 130629 h 195943"/>
                <a:gd name="connsiteX1" fmla="*/ 152400 w 669471"/>
                <a:gd name="connsiteY1" fmla="*/ 130629 h 195943"/>
                <a:gd name="connsiteX2" fmla="*/ 277586 w 669471"/>
                <a:gd name="connsiteY2" fmla="*/ 0 h 195943"/>
                <a:gd name="connsiteX3" fmla="*/ 348343 w 669471"/>
                <a:gd name="connsiteY3" fmla="*/ 195943 h 195943"/>
                <a:gd name="connsiteX4" fmla="*/ 408214 w 669471"/>
                <a:gd name="connsiteY4" fmla="*/ 125186 h 195943"/>
                <a:gd name="connsiteX5" fmla="*/ 669471 w 669471"/>
                <a:gd name="connsiteY5" fmla="*/ 125186 h 195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9471" h="195943">
                  <a:moveTo>
                    <a:pt x="0" y="130629"/>
                  </a:moveTo>
                  <a:lnTo>
                    <a:pt x="152400" y="130629"/>
                  </a:lnTo>
                  <a:lnTo>
                    <a:pt x="277586" y="0"/>
                  </a:lnTo>
                  <a:lnTo>
                    <a:pt x="348343" y="195943"/>
                  </a:lnTo>
                  <a:lnTo>
                    <a:pt x="408214" y="125186"/>
                  </a:lnTo>
                  <a:lnTo>
                    <a:pt x="669471" y="125186"/>
                  </a:lnTo>
                </a:path>
              </a:pathLst>
            </a:custGeom>
            <a:noFill/>
            <a:ln w="9525">
              <a:gradFill>
                <a:gsLst>
                  <a:gs pos="0">
                    <a:srgbClr val="05FDE8">
                      <a:alpha val="80000"/>
                    </a:srgbClr>
                  </a:gs>
                  <a:gs pos="100000">
                    <a:srgbClr val="05FDE8">
                      <a:alpha val="0"/>
                    </a:srgbClr>
                  </a:gs>
                </a:gsLst>
                <a:lin ang="0" scaled="0"/>
              </a:gradFill>
              <a:headEnd type="diamond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188023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107E8E0C-B526-46D8-92A4-6F1F9EA67A8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6" t="7937" b="5884"/>
          <a:stretch/>
        </p:blipFill>
        <p:spPr>
          <a:xfrm>
            <a:off x="0" y="-1"/>
            <a:ext cx="12191999" cy="6858001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C6CA68BE-C404-40CB-A351-A2F4A4D5D6F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62000">
                <a:schemeClr val="tx1">
                  <a:lumMod val="95000"/>
                  <a:lumOff val="5000"/>
                </a:schemeClr>
              </a:gs>
              <a:gs pos="88000">
                <a:schemeClr val="tx1">
                  <a:lumMod val="95000"/>
                  <a:lumOff val="5000"/>
                  <a:alpha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7185EE80-EBCB-4A14-9AED-DA6A9E26F6A4}"/>
              </a:ext>
            </a:extLst>
          </p:cNvPr>
          <p:cNvSpPr txBox="1"/>
          <p:nvPr/>
        </p:nvSpPr>
        <p:spPr>
          <a:xfrm>
            <a:off x="2903912" y="2258596"/>
            <a:ext cx="6384175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200" dirty="0">
                <a:solidFill>
                  <a:srgbClr val="05FDE8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合肥陈西科技公司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41B3C818-7CE7-49AA-AE0C-B8C078F48EB8}"/>
              </a:ext>
            </a:extLst>
          </p:cNvPr>
          <p:cNvSpPr txBox="1"/>
          <p:nvPr/>
        </p:nvSpPr>
        <p:spPr>
          <a:xfrm>
            <a:off x="2903913" y="3181927"/>
            <a:ext cx="6384175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200" dirty="0">
                <a:solidFill>
                  <a:srgbClr val="05FDE8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高端产品发布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38AB3CCD-3CE4-403F-BB51-E8F979D7B3FA}"/>
              </a:ext>
            </a:extLst>
          </p:cNvPr>
          <p:cNvSpPr/>
          <p:nvPr/>
        </p:nvSpPr>
        <p:spPr>
          <a:xfrm>
            <a:off x="635924" y="5183998"/>
            <a:ext cx="10920153" cy="1332017"/>
          </a:xfrm>
          <a:prstGeom prst="ellipse">
            <a:avLst/>
          </a:prstGeom>
          <a:gradFill>
            <a:gsLst>
              <a:gs pos="0">
                <a:srgbClr val="05FDE8">
                  <a:alpha val="0"/>
                </a:srgbClr>
              </a:gs>
              <a:gs pos="100000">
                <a:srgbClr val="05FDE8">
                  <a:alpha val="10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05FDE8">
                    <a:alpha val="0"/>
                  </a:srgbClr>
                </a:gs>
                <a:gs pos="100000">
                  <a:srgbClr val="05FDE8">
                    <a:alpha val="2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C4896C47-F5A4-4B2F-A5C7-6CE273ECBF65}"/>
              </a:ext>
            </a:extLst>
          </p:cNvPr>
          <p:cNvSpPr/>
          <p:nvPr/>
        </p:nvSpPr>
        <p:spPr>
          <a:xfrm flipV="1">
            <a:off x="635924" y="336062"/>
            <a:ext cx="10920153" cy="1332017"/>
          </a:xfrm>
          <a:prstGeom prst="ellipse">
            <a:avLst/>
          </a:prstGeom>
          <a:gradFill>
            <a:gsLst>
              <a:gs pos="0">
                <a:srgbClr val="05FDE8">
                  <a:alpha val="0"/>
                </a:srgbClr>
              </a:gs>
              <a:gs pos="100000">
                <a:srgbClr val="05FDE8">
                  <a:alpha val="10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05FDE8">
                    <a:alpha val="0"/>
                  </a:srgbClr>
                </a:gs>
                <a:gs pos="100000">
                  <a:srgbClr val="05FDE8">
                    <a:alpha val="2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C6D870AD-1C95-451C-8B8E-883CD0AE0EF6}"/>
              </a:ext>
            </a:extLst>
          </p:cNvPr>
          <p:cNvSpPr/>
          <p:nvPr/>
        </p:nvSpPr>
        <p:spPr>
          <a:xfrm>
            <a:off x="4916715" y="4426378"/>
            <a:ext cx="2358572" cy="315702"/>
          </a:xfrm>
          <a:prstGeom prst="rect">
            <a:avLst/>
          </a:prstGeom>
          <a:solidFill>
            <a:srgbClr val="05FDE8">
              <a:alpha val="20000"/>
            </a:srgbClr>
          </a:solidFill>
          <a:ln>
            <a:solidFill>
              <a:srgbClr val="05FDE8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B059FDB3-8D93-4591-BFD9-2083E30DC0F0}"/>
              </a:ext>
            </a:extLst>
          </p:cNvPr>
          <p:cNvSpPr txBox="1"/>
          <p:nvPr/>
        </p:nvSpPr>
        <p:spPr>
          <a:xfrm>
            <a:off x="4949172" y="4420994"/>
            <a:ext cx="22969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200" dirty="0">
                <a:solidFill>
                  <a:srgbClr val="05FDE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搜索：陈西设计之家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A6488B59-2716-47F5-9777-BA910477CFDA}"/>
              </a:ext>
            </a:extLst>
          </p:cNvPr>
          <p:cNvSpPr txBox="1"/>
          <p:nvPr/>
        </p:nvSpPr>
        <p:spPr>
          <a:xfrm>
            <a:off x="4851577" y="1349186"/>
            <a:ext cx="24888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spc="200" dirty="0">
                <a:solidFill>
                  <a:srgbClr val="05FDE8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2025</a:t>
            </a:r>
            <a:endParaRPr lang="zh-CN" altLang="en-US" sz="5400" spc="200" dirty="0">
              <a:solidFill>
                <a:srgbClr val="05FDE8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3B377D5B-9EEB-4545-B6D9-2C91BD0819BD}"/>
              </a:ext>
            </a:extLst>
          </p:cNvPr>
          <p:cNvSpPr/>
          <p:nvPr/>
        </p:nvSpPr>
        <p:spPr>
          <a:xfrm flipV="1">
            <a:off x="2068287" y="571277"/>
            <a:ext cx="8055426" cy="808693"/>
          </a:xfrm>
          <a:prstGeom prst="ellipse">
            <a:avLst/>
          </a:prstGeom>
          <a:gradFill>
            <a:gsLst>
              <a:gs pos="0">
                <a:srgbClr val="05FDE8">
                  <a:alpha val="0"/>
                </a:srgbClr>
              </a:gs>
              <a:gs pos="100000">
                <a:srgbClr val="05FDE8">
                  <a:alpha val="5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05FDE8">
                    <a:alpha val="0"/>
                  </a:srgbClr>
                </a:gs>
                <a:gs pos="100000">
                  <a:srgbClr val="05FDE8">
                    <a:alpha val="2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6D12DBEB-1346-42BF-9AC2-21C9303E2062}"/>
              </a:ext>
            </a:extLst>
          </p:cNvPr>
          <p:cNvSpPr/>
          <p:nvPr/>
        </p:nvSpPr>
        <p:spPr>
          <a:xfrm>
            <a:off x="2068287" y="5504089"/>
            <a:ext cx="8055426" cy="808693"/>
          </a:xfrm>
          <a:prstGeom prst="ellipse">
            <a:avLst/>
          </a:prstGeom>
          <a:gradFill>
            <a:gsLst>
              <a:gs pos="0">
                <a:srgbClr val="05FDE8">
                  <a:alpha val="0"/>
                </a:srgbClr>
              </a:gs>
              <a:gs pos="100000">
                <a:srgbClr val="05FDE8">
                  <a:alpha val="5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05FDE8">
                    <a:alpha val="0"/>
                  </a:srgbClr>
                </a:gs>
                <a:gs pos="100000">
                  <a:srgbClr val="05FDE8">
                    <a:alpha val="2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6EB04321-3509-4DB5-90A2-F48B314632C8}"/>
              </a:ext>
            </a:extLst>
          </p:cNvPr>
          <p:cNvGrpSpPr/>
          <p:nvPr/>
        </p:nvGrpSpPr>
        <p:grpSpPr>
          <a:xfrm>
            <a:off x="4463827" y="1665514"/>
            <a:ext cx="3264346" cy="195943"/>
            <a:chOff x="4513721" y="1665514"/>
            <a:chExt cx="3264346" cy="195943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A76F6F7A-D6D9-409E-9693-7481A681D1DB}"/>
                </a:ext>
              </a:extLst>
            </p:cNvPr>
            <p:cNvSpPr/>
            <p:nvPr/>
          </p:nvSpPr>
          <p:spPr>
            <a:xfrm>
              <a:off x="7108596" y="1665514"/>
              <a:ext cx="669471" cy="195943"/>
            </a:xfrm>
            <a:custGeom>
              <a:avLst/>
              <a:gdLst>
                <a:gd name="connsiteX0" fmla="*/ 0 w 669471"/>
                <a:gd name="connsiteY0" fmla="*/ 130629 h 195943"/>
                <a:gd name="connsiteX1" fmla="*/ 152400 w 669471"/>
                <a:gd name="connsiteY1" fmla="*/ 130629 h 195943"/>
                <a:gd name="connsiteX2" fmla="*/ 277586 w 669471"/>
                <a:gd name="connsiteY2" fmla="*/ 0 h 195943"/>
                <a:gd name="connsiteX3" fmla="*/ 348343 w 669471"/>
                <a:gd name="connsiteY3" fmla="*/ 195943 h 195943"/>
                <a:gd name="connsiteX4" fmla="*/ 408214 w 669471"/>
                <a:gd name="connsiteY4" fmla="*/ 125186 h 195943"/>
                <a:gd name="connsiteX5" fmla="*/ 669471 w 669471"/>
                <a:gd name="connsiteY5" fmla="*/ 125186 h 195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9471" h="195943">
                  <a:moveTo>
                    <a:pt x="0" y="130629"/>
                  </a:moveTo>
                  <a:lnTo>
                    <a:pt x="152400" y="130629"/>
                  </a:lnTo>
                  <a:lnTo>
                    <a:pt x="277586" y="0"/>
                  </a:lnTo>
                  <a:lnTo>
                    <a:pt x="348343" y="195943"/>
                  </a:lnTo>
                  <a:lnTo>
                    <a:pt x="408214" y="125186"/>
                  </a:lnTo>
                  <a:lnTo>
                    <a:pt x="669471" y="125186"/>
                  </a:lnTo>
                </a:path>
              </a:pathLst>
            </a:custGeom>
            <a:noFill/>
            <a:ln w="9525">
              <a:gradFill>
                <a:gsLst>
                  <a:gs pos="0">
                    <a:srgbClr val="05FDE8">
                      <a:alpha val="80000"/>
                    </a:srgbClr>
                  </a:gs>
                  <a:gs pos="100000">
                    <a:srgbClr val="05FDE8">
                      <a:alpha val="0"/>
                    </a:srgbClr>
                  </a:gs>
                </a:gsLst>
                <a:lin ang="0" scaled="0"/>
              </a:gradFill>
              <a:headEnd type="diamond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35467393-C5F5-468F-AAD4-B37E6FC52BAA}"/>
                </a:ext>
              </a:extLst>
            </p:cNvPr>
            <p:cNvSpPr/>
            <p:nvPr/>
          </p:nvSpPr>
          <p:spPr>
            <a:xfrm flipH="1">
              <a:off x="4513721" y="1665514"/>
              <a:ext cx="669471" cy="195943"/>
            </a:xfrm>
            <a:custGeom>
              <a:avLst/>
              <a:gdLst>
                <a:gd name="connsiteX0" fmla="*/ 0 w 669471"/>
                <a:gd name="connsiteY0" fmla="*/ 130629 h 195943"/>
                <a:gd name="connsiteX1" fmla="*/ 152400 w 669471"/>
                <a:gd name="connsiteY1" fmla="*/ 130629 h 195943"/>
                <a:gd name="connsiteX2" fmla="*/ 277586 w 669471"/>
                <a:gd name="connsiteY2" fmla="*/ 0 h 195943"/>
                <a:gd name="connsiteX3" fmla="*/ 348343 w 669471"/>
                <a:gd name="connsiteY3" fmla="*/ 195943 h 195943"/>
                <a:gd name="connsiteX4" fmla="*/ 408214 w 669471"/>
                <a:gd name="connsiteY4" fmla="*/ 125186 h 195943"/>
                <a:gd name="connsiteX5" fmla="*/ 669471 w 669471"/>
                <a:gd name="connsiteY5" fmla="*/ 125186 h 195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9471" h="195943">
                  <a:moveTo>
                    <a:pt x="0" y="130629"/>
                  </a:moveTo>
                  <a:lnTo>
                    <a:pt x="152400" y="130629"/>
                  </a:lnTo>
                  <a:lnTo>
                    <a:pt x="277586" y="0"/>
                  </a:lnTo>
                  <a:lnTo>
                    <a:pt x="348343" y="195943"/>
                  </a:lnTo>
                  <a:lnTo>
                    <a:pt x="408214" y="125186"/>
                  </a:lnTo>
                  <a:lnTo>
                    <a:pt x="669471" y="125186"/>
                  </a:lnTo>
                </a:path>
              </a:pathLst>
            </a:custGeom>
            <a:noFill/>
            <a:ln w="9525">
              <a:gradFill>
                <a:gsLst>
                  <a:gs pos="0">
                    <a:srgbClr val="05FDE8">
                      <a:alpha val="80000"/>
                    </a:srgbClr>
                  </a:gs>
                  <a:gs pos="100000">
                    <a:srgbClr val="05FDE8">
                      <a:alpha val="0"/>
                    </a:srgbClr>
                  </a:gs>
                </a:gsLst>
                <a:lin ang="0" scaled="0"/>
              </a:gradFill>
              <a:headEnd type="diamond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24EE977C-B3AD-4667-AD14-290F01648324}"/>
              </a:ext>
            </a:extLst>
          </p:cNvPr>
          <p:cNvCxnSpPr/>
          <p:nvPr/>
        </p:nvCxnSpPr>
        <p:spPr>
          <a:xfrm>
            <a:off x="9071429" y="4105257"/>
            <a:ext cx="0" cy="2002072"/>
          </a:xfrm>
          <a:prstGeom prst="line">
            <a:avLst/>
          </a:prstGeom>
          <a:ln>
            <a:gradFill>
              <a:gsLst>
                <a:gs pos="0">
                  <a:srgbClr val="05FDE8">
                    <a:alpha val="55000"/>
                  </a:srgbClr>
                </a:gs>
                <a:gs pos="100000">
                  <a:srgbClr val="05FDE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5B1FA94A-4398-405E-95CF-60A8EEAD8451}"/>
              </a:ext>
            </a:extLst>
          </p:cNvPr>
          <p:cNvCxnSpPr/>
          <p:nvPr/>
        </p:nvCxnSpPr>
        <p:spPr>
          <a:xfrm>
            <a:off x="9804400" y="3909314"/>
            <a:ext cx="0" cy="2002072"/>
          </a:xfrm>
          <a:prstGeom prst="line">
            <a:avLst/>
          </a:prstGeom>
          <a:ln>
            <a:gradFill>
              <a:gsLst>
                <a:gs pos="0">
                  <a:srgbClr val="05FDE8">
                    <a:alpha val="55000"/>
                  </a:srgbClr>
                </a:gs>
                <a:gs pos="100000">
                  <a:srgbClr val="05FDE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xmlns="" id="{93142080-9424-43EF-8512-1FCAEB9A5286}"/>
              </a:ext>
            </a:extLst>
          </p:cNvPr>
          <p:cNvCxnSpPr>
            <a:cxnSpLocks/>
          </p:cNvCxnSpPr>
          <p:nvPr/>
        </p:nvCxnSpPr>
        <p:spPr>
          <a:xfrm>
            <a:off x="10914743" y="2474686"/>
            <a:ext cx="0" cy="3029403"/>
          </a:xfrm>
          <a:prstGeom prst="line">
            <a:avLst/>
          </a:prstGeom>
          <a:ln>
            <a:gradFill>
              <a:gsLst>
                <a:gs pos="0">
                  <a:srgbClr val="05FDE8">
                    <a:alpha val="55000"/>
                  </a:srgbClr>
                </a:gs>
                <a:gs pos="100000">
                  <a:srgbClr val="05FDE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xmlns="" id="{1477C66D-D537-4026-9612-23A615D58948}"/>
              </a:ext>
            </a:extLst>
          </p:cNvPr>
          <p:cNvCxnSpPr>
            <a:cxnSpLocks/>
          </p:cNvCxnSpPr>
          <p:nvPr/>
        </p:nvCxnSpPr>
        <p:spPr>
          <a:xfrm>
            <a:off x="10261600" y="2703286"/>
            <a:ext cx="0" cy="3029403"/>
          </a:xfrm>
          <a:prstGeom prst="line">
            <a:avLst/>
          </a:prstGeom>
          <a:ln>
            <a:gradFill>
              <a:gsLst>
                <a:gs pos="0">
                  <a:srgbClr val="05FDE8">
                    <a:alpha val="55000"/>
                  </a:srgbClr>
                </a:gs>
                <a:gs pos="100000">
                  <a:srgbClr val="05FDE8">
                    <a:alpha val="0"/>
                  </a:srgbClr>
                </a:gs>
              </a:gsLst>
              <a:lin ang="5400000" scaled="1"/>
            </a:gradFill>
            <a:headEnd type="diamond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xmlns="" id="{FB14D13C-FC8D-4B45-BC91-27390EE01B9B}"/>
              </a:ext>
            </a:extLst>
          </p:cNvPr>
          <p:cNvCxnSpPr>
            <a:cxnSpLocks/>
          </p:cNvCxnSpPr>
          <p:nvPr/>
        </p:nvCxnSpPr>
        <p:spPr>
          <a:xfrm>
            <a:off x="11556077" y="3429000"/>
            <a:ext cx="0" cy="3029403"/>
          </a:xfrm>
          <a:prstGeom prst="line">
            <a:avLst/>
          </a:prstGeom>
          <a:ln>
            <a:gradFill>
              <a:gsLst>
                <a:gs pos="0">
                  <a:srgbClr val="05FDE8">
                    <a:alpha val="55000"/>
                  </a:srgbClr>
                </a:gs>
                <a:gs pos="100000">
                  <a:srgbClr val="05FDE8">
                    <a:alpha val="0"/>
                  </a:srgbClr>
                </a:gs>
              </a:gsLst>
              <a:lin ang="5400000" scaled="1"/>
            </a:gra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xmlns="" id="{7211BFB6-3E96-4C5B-83F6-F5D7035B09FB}"/>
              </a:ext>
            </a:extLst>
          </p:cNvPr>
          <p:cNvCxnSpPr/>
          <p:nvPr/>
        </p:nvCxnSpPr>
        <p:spPr>
          <a:xfrm>
            <a:off x="558800" y="4182962"/>
            <a:ext cx="0" cy="2002072"/>
          </a:xfrm>
          <a:prstGeom prst="line">
            <a:avLst/>
          </a:prstGeom>
          <a:ln>
            <a:gradFill>
              <a:gsLst>
                <a:gs pos="0">
                  <a:srgbClr val="05FDE8">
                    <a:alpha val="55000"/>
                  </a:srgbClr>
                </a:gs>
                <a:gs pos="100000">
                  <a:srgbClr val="05FDE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xmlns="" id="{C21E5632-6AB5-4ED1-AF3E-F8428B5CA2DD}"/>
              </a:ext>
            </a:extLst>
          </p:cNvPr>
          <p:cNvCxnSpPr/>
          <p:nvPr/>
        </p:nvCxnSpPr>
        <p:spPr>
          <a:xfrm>
            <a:off x="1110343" y="3909314"/>
            <a:ext cx="0" cy="2002072"/>
          </a:xfrm>
          <a:prstGeom prst="line">
            <a:avLst/>
          </a:prstGeom>
          <a:ln>
            <a:gradFill>
              <a:gsLst>
                <a:gs pos="0">
                  <a:srgbClr val="05FDE8">
                    <a:alpha val="55000"/>
                  </a:srgbClr>
                </a:gs>
                <a:gs pos="100000">
                  <a:srgbClr val="05FDE8">
                    <a:alpha val="0"/>
                  </a:srgbClr>
                </a:gs>
              </a:gsLst>
              <a:lin ang="5400000" scaled="1"/>
            </a:gra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xmlns="" id="{6BA069BF-4297-477E-B5A2-8A3FE07B72EB}"/>
              </a:ext>
            </a:extLst>
          </p:cNvPr>
          <p:cNvCxnSpPr>
            <a:cxnSpLocks/>
          </p:cNvCxnSpPr>
          <p:nvPr/>
        </p:nvCxnSpPr>
        <p:spPr>
          <a:xfrm>
            <a:off x="2198915" y="2474686"/>
            <a:ext cx="0" cy="3029403"/>
          </a:xfrm>
          <a:prstGeom prst="line">
            <a:avLst/>
          </a:prstGeom>
          <a:ln>
            <a:gradFill>
              <a:gsLst>
                <a:gs pos="0">
                  <a:srgbClr val="05FDE8">
                    <a:alpha val="55000"/>
                  </a:srgbClr>
                </a:gs>
                <a:gs pos="100000">
                  <a:srgbClr val="05FDE8">
                    <a:alpha val="0"/>
                  </a:srgbClr>
                </a:gs>
              </a:gsLst>
              <a:lin ang="5400000" scaled="1"/>
            </a:gradFill>
            <a:headEnd type="diamond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xmlns="" id="{63338550-B8C8-4B35-A18B-BDB459297879}"/>
              </a:ext>
            </a:extLst>
          </p:cNvPr>
          <p:cNvCxnSpPr>
            <a:cxnSpLocks/>
          </p:cNvCxnSpPr>
          <p:nvPr/>
        </p:nvCxnSpPr>
        <p:spPr>
          <a:xfrm>
            <a:off x="1625600" y="2911676"/>
            <a:ext cx="0" cy="3029403"/>
          </a:xfrm>
          <a:prstGeom prst="line">
            <a:avLst/>
          </a:prstGeom>
          <a:ln>
            <a:gradFill>
              <a:gsLst>
                <a:gs pos="0">
                  <a:srgbClr val="05FDE8">
                    <a:alpha val="55000"/>
                  </a:srgbClr>
                </a:gs>
                <a:gs pos="100000">
                  <a:srgbClr val="05FDE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xmlns="" id="{E018F48D-D24B-4A5E-851E-460B0D488B6B}"/>
              </a:ext>
            </a:extLst>
          </p:cNvPr>
          <p:cNvCxnSpPr>
            <a:cxnSpLocks/>
          </p:cNvCxnSpPr>
          <p:nvPr/>
        </p:nvCxnSpPr>
        <p:spPr>
          <a:xfrm>
            <a:off x="2823029" y="3429000"/>
            <a:ext cx="0" cy="3029403"/>
          </a:xfrm>
          <a:prstGeom prst="line">
            <a:avLst/>
          </a:prstGeom>
          <a:ln>
            <a:gradFill>
              <a:gsLst>
                <a:gs pos="0">
                  <a:srgbClr val="05FDE8">
                    <a:alpha val="55000"/>
                  </a:srgbClr>
                </a:gs>
                <a:gs pos="100000">
                  <a:srgbClr val="05FDE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732417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107E8E0C-B526-46D8-92A4-6F1F9EA67A8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6" t="7390" b="6432"/>
          <a:stretch/>
        </p:blipFill>
        <p:spPr>
          <a:xfrm>
            <a:off x="0" y="1"/>
            <a:ext cx="12191999" cy="68580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C6CA68BE-C404-40CB-A351-A2F4A4D5D6F4}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>
            <a:gsLst>
              <a:gs pos="60000">
                <a:schemeClr val="tx1">
                  <a:lumMod val="95000"/>
                  <a:lumOff val="5000"/>
                </a:schemeClr>
              </a:gs>
              <a:gs pos="82000">
                <a:schemeClr val="tx1">
                  <a:lumMod val="95000"/>
                  <a:lumOff val="5000"/>
                  <a:alpha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7185EE80-EBCB-4A14-9AED-DA6A9E26F6A4}"/>
              </a:ext>
            </a:extLst>
          </p:cNvPr>
          <p:cNvSpPr txBox="1"/>
          <p:nvPr/>
        </p:nvSpPr>
        <p:spPr>
          <a:xfrm>
            <a:off x="2903912" y="2274925"/>
            <a:ext cx="6384175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200" dirty="0">
                <a:solidFill>
                  <a:srgbClr val="05FDE8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合肥陈西科技公司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41B3C818-7CE7-49AA-AE0C-B8C078F48EB8}"/>
              </a:ext>
            </a:extLst>
          </p:cNvPr>
          <p:cNvSpPr txBox="1"/>
          <p:nvPr/>
        </p:nvSpPr>
        <p:spPr>
          <a:xfrm>
            <a:off x="2903913" y="3198256"/>
            <a:ext cx="6384175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200" dirty="0">
                <a:solidFill>
                  <a:srgbClr val="05FDE8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高端产品发布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38AB3CCD-3CE4-403F-BB51-E8F979D7B3FA}"/>
              </a:ext>
            </a:extLst>
          </p:cNvPr>
          <p:cNvSpPr/>
          <p:nvPr/>
        </p:nvSpPr>
        <p:spPr>
          <a:xfrm>
            <a:off x="635924" y="5183998"/>
            <a:ext cx="10920153" cy="1365573"/>
          </a:xfrm>
          <a:prstGeom prst="ellipse">
            <a:avLst/>
          </a:prstGeom>
          <a:gradFill>
            <a:gsLst>
              <a:gs pos="0">
                <a:srgbClr val="05FDE8">
                  <a:alpha val="0"/>
                </a:srgbClr>
              </a:gs>
              <a:gs pos="100000">
                <a:srgbClr val="05FDE8">
                  <a:alpha val="10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05FDE8">
                    <a:alpha val="0"/>
                  </a:srgbClr>
                </a:gs>
                <a:gs pos="100000">
                  <a:srgbClr val="05FDE8">
                    <a:alpha val="2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C6D870AD-1C95-451C-8B8E-883CD0AE0EF6}"/>
              </a:ext>
            </a:extLst>
          </p:cNvPr>
          <p:cNvSpPr/>
          <p:nvPr/>
        </p:nvSpPr>
        <p:spPr>
          <a:xfrm>
            <a:off x="4916714" y="4418512"/>
            <a:ext cx="2358572" cy="338792"/>
          </a:xfrm>
          <a:prstGeom prst="rect">
            <a:avLst/>
          </a:prstGeom>
          <a:solidFill>
            <a:srgbClr val="05FDE8">
              <a:alpha val="20000"/>
            </a:srgbClr>
          </a:solidFill>
          <a:ln>
            <a:solidFill>
              <a:srgbClr val="05FDE8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B059FDB3-8D93-4591-BFD9-2083E30DC0F0}"/>
              </a:ext>
            </a:extLst>
          </p:cNvPr>
          <p:cNvSpPr txBox="1"/>
          <p:nvPr/>
        </p:nvSpPr>
        <p:spPr>
          <a:xfrm>
            <a:off x="4960608" y="4422023"/>
            <a:ext cx="22969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200" dirty="0">
                <a:solidFill>
                  <a:srgbClr val="05FDE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搜索：陈西设计之家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A6488B59-2716-47F5-9777-BA910477CFDA}"/>
              </a:ext>
            </a:extLst>
          </p:cNvPr>
          <p:cNvSpPr txBox="1"/>
          <p:nvPr/>
        </p:nvSpPr>
        <p:spPr>
          <a:xfrm>
            <a:off x="4851577" y="1199414"/>
            <a:ext cx="24888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spc="200" dirty="0">
                <a:solidFill>
                  <a:srgbClr val="05FDE8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2025</a:t>
            </a:r>
            <a:endParaRPr lang="zh-CN" altLang="en-US" sz="5400" spc="200" dirty="0">
              <a:solidFill>
                <a:srgbClr val="05FDE8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3B377D5B-9EEB-4545-B6D9-2C91BD0819BD}"/>
              </a:ext>
            </a:extLst>
          </p:cNvPr>
          <p:cNvSpPr/>
          <p:nvPr/>
        </p:nvSpPr>
        <p:spPr>
          <a:xfrm>
            <a:off x="4956254" y="1835665"/>
            <a:ext cx="2279492" cy="287078"/>
          </a:xfrm>
          <a:prstGeom prst="ellipse">
            <a:avLst/>
          </a:prstGeom>
          <a:gradFill>
            <a:gsLst>
              <a:gs pos="0">
                <a:srgbClr val="05FDE8">
                  <a:alpha val="0"/>
                </a:srgbClr>
              </a:gs>
              <a:gs pos="100000">
                <a:srgbClr val="05FDE8">
                  <a:alpha val="8000"/>
                </a:srgbClr>
              </a:gs>
            </a:gsLst>
            <a:lin ang="5400000" scaled="1"/>
          </a:gradFill>
          <a:ln w="9525">
            <a:gradFill>
              <a:gsLst>
                <a:gs pos="0">
                  <a:srgbClr val="05FDE8">
                    <a:alpha val="0"/>
                  </a:srgbClr>
                </a:gs>
                <a:gs pos="100000">
                  <a:srgbClr val="05FDE8">
                    <a:alpha val="15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6D12DBEB-1346-42BF-9AC2-21C9303E2062}"/>
              </a:ext>
            </a:extLst>
          </p:cNvPr>
          <p:cNvSpPr/>
          <p:nvPr/>
        </p:nvSpPr>
        <p:spPr>
          <a:xfrm>
            <a:off x="1995715" y="5504090"/>
            <a:ext cx="8200570" cy="787040"/>
          </a:xfrm>
          <a:prstGeom prst="ellipse">
            <a:avLst/>
          </a:prstGeom>
          <a:gradFill>
            <a:gsLst>
              <a:gs pos="0">
                <a:srgbClr val="05FDE8">
                  <a:alpha val="0"/>
                </a:srgbClr>
              </a:gs>
              <a:gs pos="100000">
                <a:srgbClr val="05FDE8">
                  <a:alpha val="5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05FDE8">
                    <a:alpha val="0"/>
                  </a:srgbClr>
                </a:gs>
                <a:gs pos="100000">
                  <a:srgbClr val="05FDE8">
                    <a:alpha val="15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6EB04321-3509-4DB5-90A2-F48B314632C8}"/>
              </a:ext>
            </a:extLst>
          </p:cNvPr>
          <p:cNvGrpSpPr/>
          <p:nvPr/>
        </p:nvGrpSpPr>
        <p:grpSpPr>
          <a:xfrm>
            <a:off x="4463827" y="1535878"/>
            <a:ext cx="3264346" cy="195943"/>
            <a:chOff x="4513721" y="1665514"/>
            <a:chExt cx="3264346" cy="195943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A76F6F7A-D6D9-409E-9693-7481A681D1DB}"/>
                </a:ext>
              </a:extLst>
            </p:cNvPr>
            <p:cNvSpPr/>
            <p:nvPr/>
          </p:nvSpPr>
          <p:spPr>
            <a:xfrm>
              <a:off x="7108596" y="1665514"/>
              <a:ext cx="669471" cy="195943"/>
            </a:xfrm>
            <a:custGeom>
              <a:avLst/>
              <a:gdLst>
                <a:gd name="connsiteX0" fmla="*/ 0 w 669471"/>
                <a:gd name="connsiteY0" fmla="*/ 130629 h 195943"/>
                <a:gd name="connsiteX1" fmla="*/ 152400 w 669471"/>
                <a:gd name="connsiteY1" fmla="*/ 130629 h 195943"/>
                <a:gd name="connsiteX2" fmla="*/ 277586 w 669471"/>
                <a:gd name="connsiteY2" fmla="*/ 0 h 195943"/>
                <a:gd name="connsiteX3" fmla="*/ 348343 w 669471"/>
                <a:gd name="connsiteY3" fmla="*/ 195943 h 195943"/>
                <a:gd name="connsiteX4" fmla="*/ 408214 w 669471"/>
                <a:gd name="connsiteY4" fmla="*/ 125186 h 195943"/>
                <a:gd name="connsiteX5" fmla="*/ 669471 w 669471"/>
                <a:gd name="connsiteY5" fmla="*/ 125186 h 195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9471" h="195943">
                  <a:moveTo>
                    <a:pt x="0" y="130629"/>
                  </a:moveTo>
                  <a:lnTo>
                    <a:pt x="152400" y="130629"/>
                  </a:lnTo>
                  <a:lnTo>
                    <a:pt x="277586" y="0"/>
                  </a:lnTo>
                  <a:lnTo>
                    <a:pt x="348343" y="195943"/>
                  </a:lnTo>
                  <a:lnTo>
                    <a:pt x="408214" y="125186"/>
                  </a:lnTo>
                  <a:lnTo>
                    <a:pt x="669471" y="125186"/>
                  </a:lnTo>
                </a:path>
              </a:pathLst>
            </a:custGeom>
            <a:noFill/>
            <a:ln w="9525">
              <a:gradFill>
                <a:gsLst>
                  <a:gs pos="0">
                    <a:srgbClr val="05FDE8">
                      <a:alpha val="80000"/>
                    </a:srgbClr>
                  </a:gs>
                  <a:gs pos="100000">
                    <a:srgbClr val="05FDE8">
                      <a:alpha val="0"/>
                    </a:srgbClr>
                  </a:gs>
                </a:gsLst>
                <a:lin ang="0" scaled="0"/>
              </a:gradFill>
              <a:headEnd type="diamond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35467393-C5F5-468F-AAD4-B37E6FC52BAA}"/>
                </a:ext>
              </a:extLst>
            </p:cNvPr>
            <p:cNvSpPr/>
            <p:nvPr/>
          </p:nvSpPr>
          <p:spPr>
            <a:xfrm flipH="1">
              <a:off x="4513721" y="1665514"/>
              <a:ext cx="669471" cy="195943"/>
            </a:xfrm>
            <a:custGeom>
              <a:avLst/>
              <a:gdLst>
                <a:gd name="connsiteX0" fmla="*/ 0 w 669471"/>
                <a:gd name="connsiteY0" fmla="*/ 130629 h 195943"/>
                <a:gd name="connsiteX1" fmla="*/ 152400 w 669471"/>
                <a:gd name="connsiteY1" fmla="*/ 130629 h 195943"/>
                <a:gd name="connsiteX2" fmla="*/ 277586 w 669471"/>
                <a:gd name="connsiteY2" fmla="*/ 0 h 195943"/>
                <a:gd name="connsiteX3" fmla="*/ 348343 w 669471"/>
                <a:gd name="connsiteY3" fmla="*/ 195943 h 195943"/>
                <a:gd name="connsiteX4" fmla="*/ 408214 w 669471"/>
                <a:gd name="connsiteY4" fmla="*/ 125186 h 195943"/>
                <a:gd name="connsiteX5" fmla="*/ 669471 w 669471"/>
                <a:gd name="connsiteY5" fmla="*/ 125186 h 195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9471" h="195943">
                  <a:moveTo>
                    <a:pt x="0" y="130629"/>
                  </a:moveTo>
                  <a:lnTo>
                    <a:pt x="152400" y="130629"/>
                  </a:lnTo>
                  <a:lnTo>
                    <a:pt x="277586" y="0"/>
                  </a:lnTo>
                  <a:lnTo>
                    <a:pt x="348343" y="195943"/>
                  </a:lnTo>
                  <a:lnTo>
                    <a:pt x="408214" y="125186"/>
                  </a:lnTo>
                  <a:lnTo>
                    <a:pt x="669471" y="125186"/>
                  </a:lnTo>
                </a:path>
              </a:pathLst>
            </a:custGeom>
            <a:noFill/>
            <a:ln w="9525">
              <a:gradFill>
                <a:gsLst>
                  <a:gs pos="0">
                    <a:srgbClr val="05FDE8">
                      <a:alpha val="80000"/>
                    </a:srgbClr>
                  </a:gs>
                  <a:gs pos="100000">
                    <a:srgbClr val="05FDE8">
                      <a:alpha val="0"/>
                    </a:srgbClr>
                  </a:gs>
                </a:gsLst>
                <a:lin ang="0" scaled="0"/>
              </a:gradFill>
              <a:headEnd type="diamond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24EE977C-B3AD-4667-AD14-290F01648324}"/>
              </a:ext>
            </a:extLst>
          </p:cNvPr>
          <p:cNvCxnSpPr/>
          <p:nvPr/>
        </p:nvCxnSpPr>
        <p:spPr>
          <a:xfrm>
            <a:off x="9071429" y="4105257"/>
            <a:ext cx="0" cy="2002072"/>
          </a:xfrm>
          <a:prstGeom prst="line">
            <a:avLst/>
          </a:prstGeom>
          <a:ln>
            <a:gradFill>
              <a:gsLst>
                <a:gs pos="0">
                  <a:srgbClr val="05FDE8">
                    <a:alpha val="50000"/>
                  </a:srgbClr>
                </a:gs>
                <a:gs pos="100000">
                  <a:srgbClr val="05FDE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5B1FA94A-4398-405E-95CF-60A8EEAD8451}"/>
              </a:ext>
            </a:extLst>
          </p:cNvPr>
          <p:cNvCxnSpPr/>
          <p:nvPr/>
        </p:nvCxnSpPr>
        <p:spPr>
          <a:xfrm>
            <a:off x="9804400" y="3909314"/>
            <a:ext cx="0" cy="2002072"/>
          </a:xfrm>
          <a:prstGeom prst="line">
            <a:avLst/>
          </a:prstGeom>
          <a:ln>
            <a:gradFill>
              <a:gsLst>
                <a:gs pos="0">
                  <a:srgbClr val="05FDE8">
                    <a:alpha val="50000"/>
                  </a:srgbClr>
                </a:gs>
                <a:gs pos="100000">
                  <a:srgbClr val="05FDE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xmlns="" id="{93142080-9424-43EF-8512-1FCAEB9A5286}"/>
              </a:ext>
            </a:extLst>
          </p:cNvPr>
          <p:cNvCxnSpPr>
            <a:cxnSpLocks/>
          </p:cNvCxnSpPr>
          <p:nvPr/>
        </p:nvCxnSpPr>
        <p:spPr>
          <a:xfrm>
            <a:off x="10929258" y="2394612"/>
            <a:ext cx="0" cy="3029403"/>
          </a:xfrm>
          <a:prstGeom prst="line">
            <a:avLst/>
          </a:prstGeom>
          <a:ln>
            <a:gradFill>
              <a:gsLst>
                <a:gs pos="0">
                  <a:srgbClr val="05FDE8">
                    <a:alpha val="50000"/>
                  </a:srgbClr>
                </a:gs>
                <a:gs pos="100000">
                  <a:srgbClr val="05FDE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xmlns="" id="{1477C66D-D537-4026-9612-23A615D58948}"/>
              </a:ext>
            </a:extLst>
          </p:cNvPr>
          <p:cNvCxnSpPr>
            <a:cxnSpLocks/>
          </p:cNvCxnSpPr>
          <p:nvPr/>
        </p:nvCxnSpPr>
        <p:spPr>
          <a:xfrm>
            <a:off x="10261600" y="2703286"/>
            <a:ext cx="0" cy="3029403"/>
          </a:xfrm>
          <a:prstGeom prst="line">
            <a:avLst/>
          </a:prstGeom>
          <a:ln>
            <a:gradFill>
              <a:gsLst>
                <a:gs pos="0">
                  <a:srgbClr val="05FDE8">
                    <a:alpha val="50000"/>
                  </a:srgbClr>
                </a:gs>
                <a:gs pos="100000">
                  <a:srgbClr val="05FDE8">
                    <a:alpha val="0"/>
                  </a:srgbClr>
                </a:gs>
              </a:gsLst>
              <a:lin ang="5400000" scaled="1"/>
            </a:gradFill>
            <a:headEnd type="diamond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xmlns="" id="{FB14D13C-FC8D-4B45-BC91-27390EE01B9B}"/>
              </a:ext>
            </a:extLst>
          </p:cNvPr>
          <p:cNvCxnSpPr>
            <a:cxnSpLocks/>
          </p:cNvCxnSpPr>
          <p:nvPr/>
        </p:nvCxnSpPr>
        <p:spPr>
          <a:xfrm>
            <a:off x="11430000" y="3429000"/>
            <a:ext cx="0" cy="3029403"/>
          </a:xfrm>
          <a:prstGeom prst="line">
            <a:avLst/>
          </a:prstGeom>
          <a:ln>
            <a:gradFill>
              <a:gsLst>
                <a:gs pos="0">
                  <a:srgbClr val="05FDE8">
                    <a:alpha val="50000"/>
                  </a:srgbClr>
                </a:gs>
                <a:gs pos="100000">
                  <a:srgbClr val="05FDE8">
                    <a:alpha val="0"/>
                  </a:srgbClr>
                </a:gs>
              </a:gsLst>
              <a:lin ang="5400000" scaled="1"/>
            </a:gra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xmlns="" id="{7211BFB6-3E96-4C5B-83F6-F5D7035B09FB}"/>
              </a:ext>
            </a:extLst>
          </p:cNvPr>
          <p:cNvCxnSpPr/>
          <p:nvPr/>
        </p:nvCxnSpPr>
        <p:spPr>
          <a:xfrm>
            <a:off x="537029" y="4105257"/>
            <a:ext cx="0" cy="2002072"/>
          </a:xfrm>
          <a:prstGeom prst="line">
            <a:avLst/>
          </a:prstGeom>
          <a:ln>
            <a:gradFill>
              <a:gsLst>
                <a:gs pos="0">
                  <a:srgbClr val="05FDE8">
                    <a:alpha val="50000"/>
                  </a:srgbClr>
                </a:gs>
                <a:gs pos="100000">
                  <a:srgbClr val="05FDE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xmlns="" id="{C21E5632-6AB5-4ED1-AF3E-F8428B5CA2DD}"/>
              </a:ext>
            </a:extLst>
          </p:cNvPr>
          <p:cNvCxnSpPr/>
          <p:nvPr/>
        </p:nvCxnSpPr>
        <p:spPr>
          <a:xfrm>
            <a:off x="1110343" y="3909314"/>
            <a:ext cx="0" cy="2002072"/>
          </a:xfrm>
          <a:prstGeom prst="line">
            <a:avLst/>
          </a:prstGeom>
          <a:ln>
            <a:gradFill>
              <a:gsLst>
                <a:gs pos="0">
                  <a:srgbClr val="05FDE8">
                    <a:alpha val="50000"/>
                  </a:srgbClr>
                </a:gs>
                <a:gs pos="100000">
                  <a:srgbClr val="05FDE8">
                    <a:alpha val="0"/>
                  </a:srgbClr>
                </a:gs>
              </a:gsLst>
              <a:lin ang="5400000" scaled="1"/>
            </a:gra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xmlns="" id="{6BA069BF-4297-477E-B5A2-8A3FE07B72EB}"/>
              </a:ext>
            </a:extLst>
          </p:cNvPr>
          <p:cNvCxnSpPr>
            <a:cxnSpLocks/>
          </p:cNvCxnSpPr>
          <p:nvPr/>
        </p:nvCxnSpPr>
        <p:spPr>
          <a:xfrm>
            <a:off x="2198915" y="2474686"/>
            <a:ext cx="0" cy="3029403"/>
          </a:xfrm>
          <a:prstGeom prst="line">
            <a:avLst/>
          </a:prstGeom>
          <a:ln>
            <a:gradFill>
              <a:gsLst>
                <a:gs pos="0">
                  <a:srgbClr val="05FDE8">
                    <a:alpha val="50000"/>
                  </a:srgbClr>
                </a:gs>
                <a:gs pos="100000">
                  <a:srgbClr val="05FDE8">
                    <a:alpha val="0"/>
                  </a:srgbClr>
                </a:gs>
              </a:gsLst>
              <a:lin ang="5400000" scaled="1"/>
            </a:gradFill>
            <a:headEnd type="diamond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xmlns="" id="{63338550-B8C8-4B35-A18B-BDB459297879}"/>
              </a:ext>
            </a:extLst>
          </p:cNvPr>
          <p:cNvCxnSpPr>
            <a:cxnSpLocks/>
          </p:cNvCxnSpPr>
          <p:nvPr/>
        </p:nvCxnSpPr>
        <p:spPr>
          <a:xfrm>
            <a:off x="1625600" y="2911676"/>
            <a:ext cx="0" cy="3029403"/>
          </a:xfrm>
          <a:prstGeom prst="line">
            <a:avLst/>
          </a:prstGeom>
          <a:ln>
            <a:gradFill>
              <a:gsLst>
                <a:gs pos="0">
                  <a:srgbClr val="05FDE8">
                    <a:alpha val="50000"/>
                  </a:srgbClr>
                </a:gs>
                <a:gs pos="100000">
                  <a:srgbClr val="05FDE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xmlns="" id="{E018F48D-D24B-4A5E-851E-460B0D488B6B}"/>
              </a:ext>
            </a:extLst>
          </p:cNvPr>
          <p:cNvCxnSpPr>
            <a:cxnSpLocks/>
          </p:cNvCxnSpPr>
          <p:nvPr/>
        </p:nvCxnSpPr>
        <p:spPr>
          <a:xfrm>
            <a:off x="2823029" y="3429000"/>
            <a:ext cx="0" cy="3029403"/>
          </a:xfrm>
          <a:prstGeom prst="line">
            <a:avLst/>
          </a:prstGeom>
          <a:ln>
            <a:gradFill>
              <a:gsLst>
                <a:gs pos="0">
                  <a:srgbClr val="05FDE8">
                    <a:alpha val="50000"/>
                  </a:srgbClr>
                </a:gs>
                <a:gs pos="100000">
                  <a:srgbClr val="05FDE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xmlns="" id="{F11DE700-1916-4A27-B061-DC9F71BFC07F}"/>
              </a:ext>
            </a:extLst>
          </p:cNvPr>
          <p:cNvSpPr/>
          <p:nvPr/>
        </p:nvSpPr>
        <p:spPr>
          <a:xfrm>
            <a:off x="5874658" y="566870"/>
            <a:ext cx="442684" cy="381624"/>
          </a:xfrm>
          <a:custGeom>
            <a:avLst/>
            <a:gdLst>
              <a:gd name="connsiteX0" fmla="*/ 438303 w 573097"/>
              <a:gd name="connsiteY0" fmla="*/ 261645 h 494049"/>
              <a:gd name="connsiteX1" fmla="*/ 573097 w 573097"/>
              <a:gd name="connsiteY1" fmla="*/ 494049 h 494049"/>
              <a:gd name="connsiteX2" fmla="*/ 309410 w 573097"/>
              <a:gd name="connsiteY2" fmla="*/ 494049 h 494049"/>
              <a:gd name="connsiteX3" fmla="*/ 309410 w 573097"/>
              <a:gd name="connsiteY3" fmla="*/ 449775 h 494049"/>
              <a:gd name="connsiteX4" fmla="*/ 496013 w 573097"/>
              <a:gd name="connsiteY4" fmla="*/ 449775 h 494049"/>
              <a:gd name="connsiteX5" fmla="*/ 400208 w 573097"/>
              <a:gd name="connsiteY5" fmla="*/ 284594 h 494049"/>
              <a:gd name="connsiteX6" fmla="*/ 136237 w 573097"/>
              <a:gd name="connsiteY6" fmla="*/ 259158 h 494049"/>
              <a:gd name="connsiteX7" fmla="*/ 175134 w 573097"/>
              <a:gd name="connsiteY7" fmla="*/ 280722 h 494049"/>
              <a:gd name="connsiteX8" fmla="*/ 77082 w 573097"/>
              <a:gd name="connsiteY8" fmla="*/ 449775 h 494049"/>
              <a:gd name="connsiteX9" fmla="*/ 263691 w 573097"/>
              <a:gd name="connsiteY9" fmla="*/ 449775 h 494049"/>
              <a:gd name="connsiteX10" fmla="*/ 263691 w 573097"/>
              <a:gd name="connsiteY10" fmla="*/ 494049 h 494049"/>
              <a:gd name="connsiteX11" fmla="*/ 0 w 573097"/>
              <a:gd name="connsiteY11" fmla="*/ 494049 h 494049"/>
              <a:gd name="connsiteX12" fmla="*/ 286549 w 573097"/>
              <a:gd name="connsiteY12" fmla="*/ 0 h 494049"/>
              <a:gd name="connsiteX13" fmla="*/ 415362 w 573097"/>
              <a:gd name="connsiteY13" fmla="*/ 222091 h 494049"/>
              <a:gd name="connsiteX14" fmla="*/ 377267 w 573097"/>
              <a:gd name="connsiteY14" fmla="*/ 245040 h 494049"/>
              <a:gd name="connsiteX15" fmla="*/ 286548 w 573097"/>
              <a:gd name="connsiteY15" fmla="*/ 88628 h 494049"/>
              <a:gd name="connsiteX16" fmla="*/ 198076 w 573097"/>
              <a:gd name="connsiteY16" fmla="*/ 241166 h 494049"/>
              <a:gd name="connsiteX17" fmla="*/ 159180 w 573097"/>
              <a:gd name="connsiteY17" fmla="*/ 219602 h 494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73097" h="494049">
                <a:moveTo>
                  <a:pt x="438303" y="261645"/>
                </a:moveTo>
                <a:lnTo>
                  <a:pt x="573097" y="494049"/>
                </a:lnTo>
                <a:lnTo>
                  <a:pt x="309410" y="494049"/>
                </a:lnTo>
                <a:lnTo>
                  <a:pt x="309410" y="449775"/>
                </a:lnTo>
                <a:lnTo>
                  <a:pt x="496013" y="449775"/>
                </a:lnTo>
                <a:lnTo>
                  <a:pt x="400208" y="284594"/>
                </a:lnTo>
                <a:close/>
                <a:moveTo>
                  <a:pt x="136237" y="259158"/>
                </a:moveTo>
                <a:lnTo>
                  <a:pt x="175134" y="280722"/>
                </a:lnTo>
                <a:lnTo>
                  <a:pt x="77082" y="449775"/>
                </a:lnTo>
                <a:lnTo>
                  <a:pt x="263691" y="449775"/>
                </a:lnTo>
                <a:lnTo>
                  <a:pt x="263691" y="494049"/>
                </a:lnTo>
                <a:lnTo>
                  <a:pt x="0" y="494049"/>
                </a:lnTo>
                <a:close/>
                <a:moveTo>
                  <a:pt x="286549" y="0"/>
                </a:moveTo>
                <a:lnTo>
                  <a:pt x="415362" y="222091"/>
                </a:lnTo>
                <a:lnTo>
                  <a:pt x="377267" y="245040"/>
                </a:lnTo>
                <a:lnTo>
                  <a:pt x="286548" y="88628"/>
                </a:lnTo>
                <a:lnTo>
                  <a:pt x="198076" y="241166"/>
                </a:lnTo>
                <a:lnTo>
                  <a:pt x="159180" y="219602"/>
                </a:lnTo>
                <a:close/>
              </a:path>
            </a:pathLst>
          </a:custGeom>
          <a:solidFill>
            <a:srgbClr val="05FD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3EBF1B57-0394-4158-B129-1E95B75CDECD}"/>
              </a:ext>
            </a:extLst>
          </p:cNvPr>
          <p:cNvSpPr/>
          <p:nvPr/>
        </p:nvSpPr>
        <p:spPr>
          <a:xfrm>
            <a:off x="-1937066" y="293915"/>
            <a:ext cx="16015924" cy="13418457"/>
          </a:xfrm>
          <a:prstGeom prst="ellipse">
            <a:avLst/>
          </a:prstGeom>
          <a:noFill/>
          <a:ln>
            <a:gradFill>
              <a:gsLst>
                <a:gs pos="0">
                  <a:srgbClr val="05FDE8">
                    <a:alpha val="10000"/>
                  </a:srgbClr>
                </a:gs>
                <a:gs pos="27000">
                  <a:srgbClr val="05FDE8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xmlns="" id="{005F4262-4F38-42FA-A08A-FB1653223EEE}"/>
              </a:ext>
            </a:extLst>
          </p:cNvPr>
          <p:cNvSpPr/>
          <p:nvPr/>
        </p:nvSpPr>
        <p:spPr>
          <a:xfrm>
            <a:off x="-2234608" y="-145144"/>
            <a:ext cx="16611008" cy="13418457"/>
          </a:xfrm>
          <a:prstGeom prst="ellipse">
            <a:avLst/>
          </a:prstGeom>
          <a:noFill/>
          <a:ln>
            <a:gradFill>
              <a:gsLst>
                <a:gs pos="0">
                  <a:srgbClr val="05FDE8">
                    <a:alpha val="8000"/>
                  </a:srgbClr>
                </a:gs>
                <a:gs pos="27000">
                  <a:srgbClr val="05FDE8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893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107E8E0C-B526-46D8-92A4-6F1F9EA67A8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6" t="7390" b="6432"/>
          <a:stretch/>
        </p:blipFill>
        <p:spPr>
          <a:xfrm>
            <a:off x="0" y="1"/>
            <a:ext cx="12191999" cy="68580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C6CA68BE-C404-40CB-A351-A2F4A4D5D6F4}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>
            <a:gsLst>
              <a:gs pos="60000">
                <a:schemeClr val="tx1">
                  <a:lumMod val="95000"/>
                  <a:lumOff val="5000"/>
                </a:schemeClr>
              </a:gs>
              <a:gs pos="82000">
                <a:schemeClr val="tx1">
                  <a:lumMod val="95000"/>
                  <a:lumOff val="5000"/>
                  <a:alpha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7185EE80-EBCB-4A14-9AED-DA6A9E26F6A4}"/>
              </a:ext>
            </a:extLst>
          </p:cNvPr>
          <p:cNvSpPr txBox="1"/>
          <p:nvPr/>
        </p:nvSpPr>
        <p:spPr>
          <a:xfrm>
            <a:off x="2903912" y="2274925"/>
            <a:ext cx="6384175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200" dirty="0">
                <a:solidFill>
                  <a:srgbClr val="05FDE8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合肥陈西科技公司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41B3C818-7CE7-49AA-AE0C-B8C078F48EB8}"/>
              </a:ext>
            </a:extLst>
          </p:cNvPr>
          <p:cNvSpPr txBox="1"/>
          <p:nvPr/>
        </p:nvSpPr>
        <p:spPr>
          <a:xfrm>
            <a:off x="2903913" y="3198256"/>
            <a:ext cx="6384175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200" dirty="0">
                <a:solidFill>
                  <a:srgbClr val="05FDE8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高端产品发布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38AB3CCD-3CE4-403F-BB51-E8F979D7B3FA}"/>
              </a:ext>
            </a:extLst>
          </p:cNvPr>
          <p:cNvSpPr/>
          <p:nvPr/>
        </p:nvSpPr>
        <p:spPr>
          <a:xfrm>
            <a:off x="635924" y="5183998"/>
            <a:ext cx="10920153" cy="1365573"/>
          </a:xfrm>
          <a:prstGeom prst="ellipse">
            <a:avLst/>
          </a:prstGeom>
          <a:gradFill>
            <a:gsLst>
              <a:gs pos="0">
                <a:srgbClr val="05FDE8">
                  <a:alpha val="0"/>
                </a:srgbClr>
              </a:gs>
              <a:gs pos="100000">
                <a:srgbClr val="05FDE8">
                  <a:alpha val="10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05FDE8">
                    <a:alpha val="0"/>
                  </a:srgbClr>
                </a:gs>
                <a:gs pos="100000">
                  <a:srgbClr val="05FDE8">
                    <a:alpha val="2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C6D870AD-1C95-451C-8B8E-883CD0AE0EF6}"/>
              </a:ext>
            </a:extLst>
          </p:cNvPr>
          <p:cNvSpPr/>
          <p:nvPr/>
        </p:nvSpPr>
        <p:spPr>
          <a:xfrm>
            <a:off x="4916714" y="4418512"/>
            <a:ext cx="2358572" cy="338792"/>
          </a:xfrm>
          <a:prstGeom prst="rect">
            <a:avLst/>
          </a:prstGeom>
          <a:solidFill>
            <a:srgbClr val="05FDE8">
              <a:alpha val="20000"/>
            </a:srgbClr>
          </a:solidFill>
          <a:ln>
            <a:solidFill>
              <a:srgbClr val="05FDE8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B059FDB3-8D93-4591-BFD9-2083E30DC0F0}"/>
              </a:ext>
            </a:extLst>
          </p:cNvPr>
          <p:cNvSpPr txBox="1"/>
          <p:nvPr/>
        </p:nvSpPr>
        <p:spPr>
          <a:xfrm>
            <a:off x="4960608" y="4422023"/>
            <a:ext cx="22969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200" dirty="0">
                <a:solidFill>
                  <a:srgbClr val="05FDE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搜索：陈西设计之家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A6488B59-2716-47F5-9777-BA910477CFDA}"/>
              </a:ext>
            </a:extLst>
          </p:cNvPr>
          <p:cNvSpPr txBox="1"/>
          <p:nvPr/>
        </p:nvSpPr>
        <p:spPr>
          <a:xfrm>
            <a:off x="4851577" y="1197384"/>
            <a:ext cx="24888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spc="200" dirty="0">
                <a:solidFill>
                  <a:srgbClr val="05FDE8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2025</a:t>
            </a:r>
            <a:endParaRPr lang="zh-CN" altLang="en-US" sz="5400" spc="200" dirty="0">
              <a:solidFill>
                <a:srgbClr val="05FDE8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3B377D5B-9EEB-4545-B6D9-2C91BD0819BD}"/>
              </a:ext>
            </a:extLst>
          </p:cNvPr>
          <p:cNvSpPr/>
          <p:nvPr/>
        </p:nvSpPr>
        <p:spPr>
          <a:xfrm>
            <a:off x="4956254" y="1835665"/>
            <a:ext cx="2279492" cy="287078"/>
          </a:xfrm>
          <a:prstGeom prst="ellipse">
            <a:avLst/>
          </a:prstGeom>
          <a:gradFill>
            <a:gsLst>
              <a:gs pos="0">
                <a:srgbClr val="05FDE8">
                  <a:alpha val="0"/>
                </a:srgbClr>
              </a:gs>
              <a:gs pos="100000">
                <a:srgbClr val="05FDE8">
                  <a:alpha val="8000"/>
                </a:srgbClr>
              </a:gs>
            </a:gsLst>
            <a:lin ang="5400000" scaled="1"/>
          </a:gradFill>
          <a:ln w="9525">
            <a:gradFill>
              <a:gsLst>
                <a:gs pos="0">
                  <a:srgbClr val="05FDE8">
                    <a:alpha val="0"/>
                  </a:srgbClr>
                </a:gs>
                <a:gs pos="100000">
                  <a:srgbClr val="05FDE8">
                    <a:alpha val="15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6D12DBEB-1346-42BF-9AC2-21C9303E2062}"/>
              </a:ext>
            </a:extLst>
          </p:cNvPr>
          <p:cNvSpPr/>
          <p:nvPr/>
        </p:nvSpPr>
        <p:spPr>
          <a:xfrm>
            <a:off x="1995715" y="5504090"/>
            <a:ext cx="8200570" cy="787040"/>
          </a:xfrm>
          <a:prstGeom prst="ellipse">
            <a:avLst/>
          </a:prstGeom>
          <a:gradFill>
            <a:gsLst>
              <a:gs pos="0">
                <a:srgbClr val="05FDE8">
                  <a:alpha val="0"/>
                </a:srgbClr>
              </a:gs>
              <a:gs pos="100000">
                <a:srgbClr val="05FDE8">
                  <a:alpha val="5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05FDE8">
                    <a:alpha val="0"/>
                  </a:srgbClr>
                </a:gs>
                <a:gs pos="100000">
                  <a:srgbClr val="05FDE8">
                    <a:alpha val="15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6EB04321-3509-4DB5-90A2-F48B314632C8}"/>
              </a:ext>
            </a:extLst>
          </p:cNvPr>
          <p:cNvGrpSpPr/>
          <p:nvPr/>
        </p:nvGrpSpPr>
        <p:grpSpPr>
          <a:xfrm>
            <a:off x="4463827" y="1535878"/>
            <a:ext cx="3264346" cy="195943"/>
            <a:chOff x="4513721" y="1665514"/>
            <a:chExt cx="3264346" cy="195943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A76F6F7A-D6D9-409E-9693-7481A681D1DB}"/>
                </a:ext>
              </a:extLst>
            </p:cNvPr>
            <p:cNvSpPr/>
            <p:nvPr/>
          </p:nvSpPr>
          <p:spPr>
            <a:xfrm>
              <a:off x="7108596" y="1665514"/>
              <a:ext cx="669471" cy="195943"/>
            </a:xfrm>
            <a:custGeom>
              <a:avLst/>
              <a:gdLst>
                <a:gd name="connsiteX0" fmla="*/ 0 w 669471"/>
                <a:gd name="connsiteY0" fmla="*/ 130629 h 195943"/>
                <a:gd name="connsiteX1" fmla="*/ 152400 w 669471"/>
                <a:gd name="connsiteY1" fmla="*/ 130629 h 195943"/>
                <a:gd name="connsiteX2" fmla="*/ 277586 w 669471"/>
                <a:gd name="connsiteY2" fmla="*/ 0 h 195943"/>
                <a:gd name="connsiteX3" fmla="*/ 348343 w 669471"/>
                <a:gd name="connsiteY3" fmla="*/ 195943 h 195943"/>
                <a:gd name="connsiteX4" fmla="*/ 408214 w 669471"/>
                <a:gd name="connsiteY4" fmla="*/ 125186 h 195943"/>
                <a:gd name="connsiteX5" fmla="*/ 669471 w 669471"/>
                <a:gd name="connsiteY5" fmla="*/ 125186 h 195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9471" h="195943">
                  <a:moveTo>
                    <a:pt x="0" y="130629"/>
                  </a:moveTo>
                  <a:lnTo>
                    <a:pt x="152400" y="130629"/>
                  </a:lnTo>
                  <a:lnTo>
                    <a:pt x="277586" y="0"/>
                  </a:lnTo>
                  <a:lnTo>
                    <a:pt x="348343" y="195943"/>
                  </a:lnTo>
                  <a:lnTo>
                    <a:pt x="408214" y="125186"/>
                  </a:lnTo>
                  <a:lnTo>
                    <a:pt x="669471" y="125186"/>
                  </a:lnTo>
                </a:path>
              </a:pathLst>
            </a:custGeom>
            <a:noFill/>
            <a:ln w="9525">
              <a:gradFill>
                <a:gsLst>
                  <a:gs pos="0">
                    <a:srgbClr val="05FDE8">
                      <a:alpha val="80000"/>
                    </a:srgbClr>
                  </a:gs>
                  <a:gs pos="100000">
                    <a:srgbClr val="05FDE8">
                      <a:alpha val="0"/>
                    </a:srgbClr>
                  </a:gs>
                </a:gsLst>
                <a:lin ang="0" scaled="0"/>
              </a:gradFill>
              <a:headEnd type="diamond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35467393-C5F5-468F-AAD4-B37E6FC52BAA}"/>
                </a:ext>
              </a:extLst>
            </p:cNvPr>
            <p:cNvSpPr/>
            <p:nvPr/>
          </p:nvSpPr>
          <p:spPr>
            <a:xfrm flipH="1">
              <a:off x="4513721" y="1665514"/>
              <a:ext cx="669471" cy="195943"/>
            </a:xfrm>
            <a:custGeom>
              <a:avLst/>
              <a:gdLst>
                <a:gd name="connsiteX0" fmla="*/ 0 w 669471"/>
                <a:gd name="connsiteY0" fmla="*/ 130629 h 195943"/>
                <a:gd name="connsiteX1" fmla="*/ 152400 w 669471"/>
                <a:gd name="connsiteY1" fmla="*/ 130629 h 195943"/>
                <a:gd name="connsiteX2" fmla="*/ 277586 w 669471"/>
                <a:gd name="connsiteY2" fmla="*/ 0 h 195943"/>
                <a:gd name="connsiteX3" fmla="*/ 348343 w 669471"/>
                <a:gd name="connsiteY3" fmla="*/ 195943 h 195943"/>
                <a:gd name="connsiteX4" fmla="*/ 408214 w 669471"/>
                <a:gd name="connsiteY4" fmla="*/ 125186 h 195943"/>
                <a:gd name="connsiteX5" fmla="*/ 669471 w 669471"/>
                <a:gd name="connsiteY5" fmla="*/ 125186 h 195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9471" h="195943">
                  <a:moveTo>
                    <a:pt x="0" y="130629"/>
                  </a:moveTo>
                  <a:lnTo>
                    <a:pt x="152400" y="130629"/>
                  </a:lnTo>
                  <a:lnTo>
                    <a:pt x="277586" y="0"/>
                  </a:lnTo>
                  <a:lnTo>
                    <a:pt x="348343" y="195943"/>
                  </a:lnTo>
                  <a:lnTo>
                    <a:pt x="408214" y="125186"/>
                  </a:lnTo>
                  <a:lnTo>
                    <a:pt x="669471" y="125186"/>
                  </a:lnTo>
                </a:path>
              </a:pathLst>
            </a:custGeom>
            <a:noFill/>
            <a:ln w="9525">
              <a:gradFill>
                <a:gsLst>
                  <a:gs pos="0">
                    <a:srgbClr val="05FDE8">
                      <a:alpha val="80000"/>
                    </a:srgbClr>
                  </a:gs>
                  <a:gs pos="100000">
                    <a:srgbClr val="05FDE8">
                      <a:alpha val="0"/>
                    </a:srgbClr>
                  </a:gs>
                </a:gsLst>
                <a:lin ang="0" scaled="0"/>
              </a:gradFill>
              <a:headEnd type="diamond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24EE977C-B3AD-4667-AD14-290F01648324}"/>
              </a:ext>
            </a:extLst>
          </p:cNvPr>
          <p:cNvCxnSpPr/>
          <p:nvPr/>
        </p:nvCxnSpPr>
        <p:spPr>
          <a:xfrm>
            <a:off x="9071429" y="4105257"/>
            <a:ext cx="0" cy="2002072"/>
          </a:xfrm>
          <a:prstGeom prst="line">
            <a:avLst/>
          </a:prstGeom>
          <a:ln>
            <a:gradFill>
              <a:gsLst>
                <a:gs pos="0">
                  <a:srgbClr val="05FDE8">
                    <a:alpha val="50000"/>
                  </a:srgbClr>
                </a:gs>
                <a:gs pos="100000">
                  <a:srgbClr val="05FDE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5B1FA94A-4398-405E-95CF-60A8EEAD8451}"/>
              </a:ext>
            </a:extLst>
          </p:cNvPr>
          <p:cNvCxnSpPr/>
          <p:nvPr/>
        </p:nvCxnSpPr>
        <p:spPr>
          <a:xfrm>
            <a:off x="9804400" y="3909314"/>
            <a:ext cx="0" cy="2002072"/>
          </a:xfrm>
          <a:prstGeom prst="line">
            <a:avLst/>
          </a:prstGeom>
          <a:ln>
            <a:gradFill>
              <a:gsLst>
                <a:gs pos="0">
                  <a:srgbClr val="05FDE8">
                    <a:alpha val="50000"/>
                  </a:srgbClr>
                </a:gs>
                <a:gs pos="100000">
                  <a:srgbClr val="05FDE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xmlns="" id="{93142080-9424-43EF-8512-1FCAEB9A5286}"/>
              </a:ext>
            </a:extLst>
          </p:cNvPr>
          <p:cNvCxnSpPr>
            <a:cxnSpLocks/>
          </p:cNvCxnSpPr>
          <p:nvPr/>
        </p:nvCxnSpPr>
        <p:spPr>
          <a:xfrm>
            <a:off x="10929258" y="2394612"/>
            <a:ext cx="0" cy="3029403"/>
          </a:xfrm>
          <a:prstGeom prst="line">
            <a:avLst/>
          </a:prstGeom>
          <a:ln>
            <a:gradFill>
              <a:gsLst>
                <a:gs pos="0">
                  <a:srgbClr val="05FDE8">
                    <a:alpha val="50000"/>
                  </a:srgbClr>
                </a:gs>
                <a:gs pos="100000">
                  <a:srgbClr val="05FDE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xmlns="" id="{1477C66D-D537-4026-9612-23A615D58948}"/>
              </a:ext>
            </a:extLst>
          </p:cNvPr>
          <p:cNvCxnSpPr>
            <a:cxnSpLocks/>
          </p:cNvCxnSpPr>
          <p:nvPr/>
        </p:nvCxnSpPr>
        <p:spPr>
          <a:xfrm>
            <a:off x="10261600" y="2703286"/>
            <a:ext cx="0" cy="3029403"/>
          </a:xfrm>
          <a:prstGeom prst="line">
            <a:avLst/>
          </a:prstGeom>
          <a:ln>
            <a:gradFill>
              <a:gsLst>
                <a:gs pos="0">
                  <a:srgbClr val="05FDE8">
                    <a:alpha val="50000"/>
                  </a:srgbClr>
                </a:gs>
                <a:gs pos="100000">
                  <a:srgbClr val="05FDE8">
                    <a:alpha val="0"/>
                  </a:srgbClr>
                </a:gs>
              </a:gsLst>
              <a:lin ang="5400000" scaled="1"/>
            </a:gradFill>
            <a:headEnd type="diamond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xmlns="" id="{FB14D13C-FC8D-4B45-BC91-27390EE01B9B}"/>
              </a:ext>
            </a:extLst>
          </p:cNvPr>
          <p:cNvCxnSpPr>
            <a:cxnSpLocks/>
          </p:cNvCxnSpPr>
          <p:nvPr/>
        </p:nvCxnSpPr>
        <p:spPr>
          <a:xfrm>
            <a:off x="11430000" y="3429000"/>
            <a:ext cx="0" cy="3029403"/>
          </a:xfrm>
          <a:prstGeom prst="line">
            <a:avLst/>
          </a:prstGeom>
          <a:ln>
            <a:gradFill>
              <a:gsLst>
                <a:gs pos="0">
                  <a:srgbClr val="05FDE8">
                    <a:alpha val="50000"/>
                  </a:srgbClr>
                </a:gs>
                <a:gs pos="100000">
                  <a:srgbClr val="05FDE8">
                    <a:alpha val="0"/>
                  </a:srgbClr>
                </a:gs>
              </a:gsLst>
              <a:lin ang="5400000" scaled="1"/>
            </a:gra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xmlns="" id="{7211BFB6-3E96-4C5B-83F6-F5D7035B09FB}"/>
              </a:ext>
            </a:extLst>
          </p:cNvPr>
          <p:cNvCxnSpPr/>
          <p:nvPr/>
        </p:nvCxnSpPr>
        <p:spPr>
          <a:xfrm>
            <a:off x="537029" y="4105257"/>
            <a:ext cx="0" cy="2002072"/>
          </a:xfrm>
          <a:prstGeom prst="line">
            <a:avLst/>
          </a:prstGeom>
          <a:ln>
            <a:gradFill>
              <a:gsLst>
                <a:gs pos="0">
                  <a:srgbClr val="05FDE8">
                    <a:alpha val="50000"/>
                  </a:srgbClr>
                </a:gs>
                <a:gs pos="100000">
                  <a:srgbClr val="05FDE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xmlns="" id="{C21E5632-6AB5-4ED1-AF3E-F8428B5CA2DD}"/>
              </a:ext>
            </a:extLst>
          </p:cNvPr>
          <p:cNvCxnSpPr/>
          <p:nvPr/>
        </p:nvCxnSpPr>
        <p:spPr>
          <a:xfrm>
            <a:off x="1110343" y="3909314"/>
            <a:ext cx="0" cy="2002072"/>
          </a:xfrm>
          <a:prstGeom prst="line">
            <a:avLst/>
          </a:prstGeom>
          <a:ln>
            <a:gradFill>
              <a:gsLst>
                <a:gs pos="0">
                  <a:srgbClr val="05FDE8">
                    <a:alpha val="50000"/>
                  </a:srgbClr>
                </a:gs>
                <a:gs pos="100000">
                  <a:srgbClr val="05FDE8">
                    <a:alpha val="0"/>
                  </a:srgbClr>
                </a:gs>
              </a:gsLst>
              <a:lin ang="5400000" scaled="1"/>
            </a:gra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xmlns="" id="{6BA069BF-4297-477E-B5A2-8A3FE07B72EB}"/>
              </a:ext>
            </a:extLst>
          </p:cNvPr>
          <p:cNvCxnSpPr>
            <a:cxnSpLocks/>
          </p:cNvCxnSpPr>
          <p:nvPr/>
        </p:nvCxnSpPr>
        <p:spPr>
          <a:xfrm>
            <a:off x="2198915" y="2474686"/>
            <a:ext cx="0" cy="3029403"/>
          </a:xfrm>
          <a:prstGeom prst="line">
            <a:avLst/>
          </a:prstGeom>
          <a:ln>
            <a:gradFill>
              <a:gsLst>
                <a:gs pos="0">
                  <a:srgbClr val="05FDE8">
                    <a:alpha val="50000"/>
                  </a:srgbClr>
                </a:gs>
                <a:gs pos="100000">
                  <a:srgbClr val="05FDE8">
                    <a:alpha val="0"/>
                  </a:srgbClr>
                </a:gs>
              </a:gsLst>
              <a:lin ang="5400000" scaled="1"/>
            </a:gradFill>
            <a:headEnd type="diamond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xmlns="" id="{63338550-B8C8-4B35-A18B-BDB459297879}"/>
              </a:ext>
            </a:extLst>
          </p:cNvPr>
          <p:cNvCxnSpPr>
            <a:cxnSpLocks/>
          </p:cNvCxnSpPr>
          <p:nvPr/>
        </p:nvCxnSpPr>
        <p:spPr>
          <a:xfrm>
            <a:off x="1625600" y="2911676"/>
            <a:ext cx="0" cy="3029403"/>
          </a:xfrm>
          <a:prstGeom prst="line">
            <a:avLst/>
          </a:prstGeom>
          <a:ln>
            <a:gradFill>
              <a:gsLst>
                <a:gs pos="0">
                  <a:srgbClr val="05FDE8">
                    <a:alpha val="50000"/>
                  </a:srgbClr>
                </a:gs>
                <a:gs pos="100000">
                  <a:srgbClr val="05FDE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xmlns="" id="{E018F48D-D24B-4A5E-851E-460B0D488B6B}"/>
              </a:ext>
            </a:extLst>
          </p:cNvPr>
          <p:cNvCxnSpPr>
            <a:cxnSpLocks/>
          </p:cNvCxnSpPr>
          <p:nvPr/>
        </p:nvCxnSpPr>
        <p:spPr>
          <a:xfrm>
            <a:off x="2823029" y="3429000"/>
            <a:ext cx="0" cy="3029403"/>
          </a:xfrm>
          <a:prstGeom prst="line">
            <a:avLst/>
          </a:prstGeom>
          <a:ln>
            <a:gradFill>
              <a:gsLst>
                <a:gs pos="0">
                  <a:srgbClr val="05FDE8">
                    <a:alpha val="50000"/>
                  </a:srgbClr>
                </a:gs>
                <a:gs pos="100000">
                  <a:srgbClr val="05FDE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xmlns="" id="{F11DE700-1916-4A27-B061-DC9F71BFC07F}"/>
              </a:ext>
            </a:extLst>
          </p:cNvPr>
          <p:cNvSpPr/>
          <p:nvPr/>
        </p:nvSpPr>
        <p:spPr>
          <a:xfrm>
            <a:off x="5874658" y="566870"/>
            <a:ext cx="442684" cy="381624"/>
          </a:xfrm>
          <a:custGeom>
            <a:avLst/>
            <a:gdLst>
              <a:gd name="connsiteX0" fmla="*/ 438303 w 573097"/>
              <a:gd name="connsiteY0" fmla="*/ 261645 h 494049"/>
              <a:gd name="connsiteX1" fmla="*/ 573097 w 573097"/>
              <a:gd name="connsiteY1" fmla="*/ 494049 h 494049"/>
              <a:gd name="connsiteX2" fmla="*/ 309410 w 573097"/>
              <a:gd name="connsiteY2" fmla="*/ 494049 h 494049"/>
              <a:gd name="connsiteX3" fmla="*/ 309410 w 573097"/>
              <a:gd name="connsiteY3" fmla="*/ 449775 h 494049"/>
              <a:gd name="connsiteX4" fmla="*/ 496013 w 573097"/>
              <a:gd name="connsiteY4" fmla="*/ 449775 h 494049"/>
              <a:gd name="connsiteX5" fmla="*/ 400208 w 573097"/>
              <a:gd name="connsiteY5" fmla="*/ 284594 h 494049"/>
              <a:gd name="connsiteX6" fmla="*/ 136237 w 573097"/>
              <a:gd name="connsiteY6" fmla="*/ 259158 h 494049"/>
              <a:gd name="connsiteX7" fmla="*/ 175134 w 573097"/>
              <a:gd name="connsiteY7" fmla="*/ 280722 h 494049"/>
              <a:gd name="connsiteX8" fmla="*/ 77082 w 573097"/>
              <a:gd name="connsiteY8" fmla="*/ 449775 h 494049"/>
              <a:gd name="connsiteX9" fmla="*/ 263691 w 573097"/>
              <a:gd name="connsiteY9" fmla="*/ 449775 h 494049"/>
              <a:gd name="connsiteX10" fmla="*/ 263691 w 573097"/>
              <a:gd name="connsiteY10" fmla="*/ 494049 h 494049"/>
              <a:gd name="connsiteX11" fmla="*/ 0 w 573097"/>
              <a:gd name="connsiteY11" fmla="*/ 494049 h 494049"/>
              <a:gd name="connsiteX12" fmla="*/ 286549 w 573097"/>
              <a:gd name="connsiteY12" fmla="*/ 0 h 494049"/>
              <a:gd name="connsiteX13" fmla="*/ 415362 w 573097"/>
              <a:gd name="connsiteY13" fmla="*/ 222091 h 494049"/>
              <a:gd name="connsiteX14" fmla="*/ 377267 w 573097"/>
              <a:gd name="connsiteY14" fmla="*/ 245040 h 494049"/>
              <a:gd name="connsiteX15" fmla="*/ 286548 w 573097"/>
              <a:gd name="connsiteY15" fmla="*/ 88628 h 494049"/>
              <a:gd name="connsiteX16" fmla="*/ 198076 w 573097"/>
              <a:gd name="connsiteY16" fmla="*/ 241166 h 494049"/>
              <a:gd name="connsiteX17" fmla="*/ 159180 w 573097"/>
              <a:gd name="connsiteY17" fmla="*/ 219602 h 494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73097" h="494049">
                <a:moveTo>
                  <a:pt x="438303" y="261645"/>
                </a:moveTo>
                <a:lnTo>
                  <a:pt x="573097" y="494049"/>
                </a:lnTo>
                <a:lnTo>
                  <a:pt x="309410" y="494049"/>
                </a:lnTo>
                <a:lnTo>
                  <a:pt x="309410" y="449775"/>
                </a:lnTo>
                <a:lnTo>
                  <a:pt x="496013" y="449775"/>
                </a:lnTo>
                <a:lnTo>
                  <a:pt x="400208" y="284594"/>
                </a:lnTo>
                <a:close/>
                <a:moveTo>
                  <a:pt x="136237" y="259158"/>
                </a:moveTo>
                <a:lnTo>
                  <a:pt x="175134" y="280722"/>
                </a:lnTo>
                <a:lnTo>
                  <a:pt x="77082" y="449775"/>
                </a:lnTo>
                <a:lnTo>
                  <a:pt x="263691" y="449775"/>
                </a:lnTo>
                <a:lnTo>
                  <a:pt x="263691" y="494049"/>
                </a:lnTo>
                <a:lnTo>
                  <a:pt x="0" y="494049"/>
                </a:lnTo>
                <a:close/>
                <a:moveTo>
                  <a:pt x="286549" y="0"/>
                </a:moveTo>
                <a:lnTo>
                  <a:pt x="415362" y="222091"/>
                </a:lnTo>
                <a:lnTo>
                  <a:pt x="377267" y="245040"/>
                </a:lnTo>
                <a:lnTo>
                  <a:pt x="286548" y="88628"/>
                </a:lnTo>
                <a:lnTo>
                  <a:pt x="198076" y="241166"/>
                </a:lnTo>
                <a:lnTo>
                  <a:pt x="159180" y="219602"/>
                </a:lnTo>
                <a:close/>
              </a:path>
            </a:pathLst>
          </a:custGeom>
          <a:solidFill>
            <a:srgbClr val="05FD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3EBF1B57-0394-4158-B129-1E95B75CDECD}"/>
              </a:ext>
            </a:extLst>
          </p:cNvPr>
          <p:cNvSpPr/>
          <p:nvPr/>
        </p:nvSpPr>
        <p:spPr>
          <a:xfrm>
            <a:off x="-1937066" y="293915"/>
            <a:ext cx="16015924" cy="13418457"/>
          </a:xfrm>
          <a:prstGeom prst="ellipse">
            <a:avLst/>
          </a:prstGeom>
          <a:noFill/>
          <a:ln>
            <a:gradFill>
              <a:gsLst>
                <a:gs pos="0">
                  <a:srgbClr val="05FDE8">
                    <a:alpha val="10000"/>
                  </a:srgbClr>
                </a:gs>
                <a:gs pos="27000">
                  <a:srgbClr val="05FDE8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xmlns="" id="{005F4262-4F38-42FA-A08A-FB1653223EEE}"/>
              </a:ext>
            </a:extLst>
          </p:cNvPr>
          <p:cNvSpPr/>
          <p:nvPr/>
        </p:nvSpPr>
        <p:spPr>
          <a:xfrm>
            <a:off x="-2234608" y="-145144"/>
            <a:ext cx="16611008" cy="13418457"/>
          </a:xfrm>
          <a:prstGeom prst="ellipse">
            <a:avLst/>
          </a:prstGeom>
          <a:noFill/>
          <a:ln>
            <a:gradFill>
              <a:gsLst>
                <a:gs pos="0">
                  <a:srgbClr val="05FDE8">
                    <a:alpha val="8000"/>
                  </a:srgbClr>
                </a:gs>
                <a:gs pos="27000">
                  <a:srgbClr val="05FDE8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图文框 1">
            <a:extLst>
              <a:ext uri="{FF2B5EF4-FFF2-40B4-BE49-F238E27FC236}">
                <a16:creationId xmlns:a16="http://schemas.microsoft.com/office/drawing/2014/main" xmlns="" id="{62C8025B-871F-4D86-9883-12CD2304AF0E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frame">
            <a:avLst>
              <a:gd name="adj1" fmla="val 199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60165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DFD63D80-3F86-4E17-8AC6-89EBE366C8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6" t="7390" b="643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9C949A0-BE58-4011-B710-DE1CB43B7D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60000">
                <a:srgbClr val="0D0D0D"/>
              </a:gs>
              <a:gs pos="82000">
                <a:srgbClr val="0D0D0D">
                  <a:alpha val="25000"/>
                </a:srgbClr>
              </a:gs>
              <a:gs pos="100000">
                <a:srgbClr val="0D0D0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357FCCDA-8F0E-4696-A4BD-62A8628A28FC}"/>
              </a:ext>
            </a:extLst>
          </p:cNvPr>
          <p:cNvSpPr/>
          <p:nvPr/>
        </p:nvSpPr>
        <p:spPr>
          <a:xfrm>
            <a:off x="529771" y="4825999"/>
            <a:ext cx="11132458" cy="1625601"/>
          </a:xfrm>
          <a:prstGeom prst="ellipse">
            <a:avLst/>
          </a:prstGeom>
          <a:gradFill>
            <a:gsLst>
              <a:gs pos="0">
                <a:srgbClr val="05FDE8">
                  <a:alpha val="0"/>
                </a:srgbClr>
              </a:gs>
              <a:gs pos="100000">
                <a:srgbClr val="05FDE8">
                  <a:alpha val="10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05FDE8">
                    <a:alpha val="0"/>
                  </a:srgbClr>
                </a:gs>
                <a:gs pos="100000">
                  <a:srgbClr val="05FDE8">
                    <a:alpha val="2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780B6910-CDB4-4F97-807A-2EF373C709BA}"/>
              </a:ext>
            </a:extLst>
          </p:cNvPr>
          <p:cNvSpPr/>
          <p:nvPr/>
        </p:nvSpPr>
        <p:spPr>
          <a:xfrm>
            <a:off x="1574801" y="5004331"/>
            <a:ext cx="9274629" cy="1100313"/>
          </a:xfrm>
          <a:prstGeom prst="ellipse">
            <a:avLst/>
          </a:prstGeom>
          <a:gradFill>
            <a:gsLst>
              <a:gs pos="0">
                <a:srgbClr val="05FDE8">
                  <a:alpha val="0"/>
                </a:srgbClr>
              </a:gs>
              <a:gs pos="100000">
                <a:srgbClr val="05FDE8">
                  <a:alpha val="5000"/>
                </a:srgbClr>
              </a:gs>
            </a:gsLst>
            <a:lin ang="5400000" scaled="1"/>
          </a:gradFill>
          <a:ln>
            <a:gradFill>
              <a:gsLst>
                <a:gs pos="0">
                  <a:srgbClr val="05FDE8">
                    <a:alpha val="0"/>
                  </a:srgbClr>
                </a:gs>
                <a:gs pos="100000">
                  <a:srgbClr val="05FDE8">
                    <a:alpha val="15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BE9DB768-7804-4438-8DDF-ADD0B08C4DF0}"/>
              </a:ext>
            </a:extLst>
          </p:cNvPr>
          <p:cNvCxnSpPr>
            <a:cxnSpLocks/>
          </p:cNvCxnSpPr>
          <p:nvPr/>
        </p:nvCxnSpPr>
        <p:spPr>
          <a:xfrm>
            <a:off x="921657" y="3853542"/>
            <a:ext cx="0" cy="1785257"/>
          </a:xfrm>
          <a:prstGeom prst="line">
            <a:avLst/>
          </a:prstGeom>
          <a:ln>
            <a:gradFill>
              <a:gsLst>
                <a:gs pos="0">
                  <a:srgbClr val="05FDE8">
                    <a:alpha val="50000"/>
                  </a:srgbClr>
                </a:gs>
                <a:gs pos="100000">
                  <a:srgbClr val="05FDE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A483341B-66EC-4E13-98DF-EDF1E2865E19}"/>
              </a:ext>
            </a:extLst>
          </p:cNvPr>
          <p:cNvCxnSpPr>
            <a:cxnSpLocks/>
          </p:cNvCxnSpPr>
          <p:nvPr/>
        </p:nvCxnSpPr>
        <p:spPr>
          <a:xfrm>
            <a:off x="1386114" y="3555999"/>
            <a:ext cx="0" cy="1785257"/>
          </a:xfrm>
          <a:prstGeom prst="line">
            <a:avLst/>
          </a:prstGeom>
          <a:ln>
            <a:gradFill>
              <a:gsLst>
                <a:gs pos="0">
                  <a:srgbClr val="05FDE8">
                    <a:alpha val="50000"/>
                  </a:srgbClr>
                </a:gs>
                <a:gs pos="100000">
                  <a:srgbClr val="05FDE8">
                    <a:alpha val="0"/>
                  </a:srgbClr>
                </a:gs>
              </a:gsLst>
              <a:lin ang="5400000" scaled="1"/>
            </a:gradFill>
            <a:headEnd type="diamond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83659DCF-EA42-4FF2-89E1-8D9ED0EDC3D6}"/>
              </a:ext>
            </a:extLst>
          </p:cNvPr>
          <p:cNvCxnSpPr>
            <a:cxnSpLocks/>
          </p:cNvCxnSpPr>
          <p:nvPr/>
        </p:nvCxnSpPr>
        <p:spPr>
          <a:xfrm>
            <a:off x="1865086" y="2852056"/>
            <a:ext cx="0" cy="2489200"/>
          </a:xfrm>
          <a:prstGeom prst="line">
            <a:avLst/>
          </a:prstGeom>
          <a:ln>
            <a:gradFill>
              <a:gsLst>
                <a:gs pos="0">
                  <a:srgbClr val="05FDE8">
                    <a:alpha val="50000"/>
                  </a:srgbClr>
                </a:gs>
                <a:gs pos="100000">
                  <a:srgbClr val="05FDE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24DE7F9C-BBD4-4284-AAA8-FD64D79BCF48}"/>
              </a:ext>
            </a:extLst>
          </p:cNvPr>
          <p:cNvCxnSpPr>
            <a:cxnSpLocks/>
          </p:cNvCxnSpPr>
          <p:nvPr/>
        </p:nvCxnSpPr>
        <p:spPr>
          <a:xfrm>
            <a:off x="2525485" y="2434770"/>
            <a:ext cx="0" cy="2467429"/>
          </a:xfrm>
          <a:prstGeom prst="line">
            <a:avLst/>
          </a:prstGeom>
          <a:ln>
            <a:gradFill>
              <a:gsLst>
                <a:gs pos="0">
                  <a:srgbClr val="05FDE8">
                    <a:alpha val="50000"/>
                  </a:srgbClr>
                </a:gs>
                <a:gs pos="100000">
                  <a:srgbClr val="05FDE8">
                    <a:alpha val="0"/>
                  </a:srgbClr>
                </a:gs>
              </a:gsLst>
              <a:lin ang="5400000" scaled="1"/>
            </a:gra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E4402AC5-3356-4CD7-8F5C-D504F9A961D8}"/>
              </a:ext>
            </a:extLst>
          </p:cNvPr>
          <p:cNvCxnSpPr>
            <a:cxnSpLocks/>
          </p:cNvCxnSpPr>
          <p:nvPr/>
        </p:nvCxnSpPr>
        <p:spPr>
          <a:xfrm>
            <a:off x="3069771" y="3512455"/>
            <a:ext cx="0" cy="2489200"/>
          </a:xfrm>
          <a:prstGeom prst="line">
            <a:avLst/>
          </a:prstGeom>
          <a:ln>
            <a:gradFill>
              <a:gsLst>
                <a:gs pos="0">
                  <a:srgbClr val="05FDE8">
                    <a:alpha val="50000"/>
                  </a:srgbClr>
                </a:gs>
                <a:gs pos="100000">
                  <a:srgbClr val="05FDE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3CFD1015-7C0F-41CE-B3C6-392B9783401D}"/>
              </a:ext>
            </a:extLst>
          </p:cNvPr>
          <p:cNvCxnSpPr>
            <a:cxnSpLocks/>
          </p:cNvCxnSpPr>
          <p:nvPr/>
        </p:nvCxnSpPr>
        <p:spPr>
          <a:xfrm>
            <a:off x="9129486" y="3770087"/>
            <a:ext cx="0" cy="1785257"/>
          </a:xfrm>
          <a:prstGeom prst="line">
            <a:avLst/>
          </a:prstGeom>
          <a:ln>
            <a:gradFill>
              <a:gsLst>
                <a:gs pos="0">
                  <a:srgbClr val="05FDE8">
                    <a:alpha val="50000"/>
                  </a:srgbClr>
                </a:gs>
                <a:gs pos="100000">
                  <a:srgbClr val="05FDE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9E64969B-05CD-4F14-AFBB-1E183016E56C}"/>
              </a:ext>
            </a:extLst>
          </p:cNvPr>
          <p:cNvSpPr/>
          <p:nvPr/>
        </p:nvSpPr>
        <p:spPr>
          <a:xfrm>
            <a:off x="4918704" y="4400069"/>
            <a:ext cx="2354592" cy="389645"/>
          </a:xfrm>
          <a:prstGeom prst="rect">
            <a:avLst/>
          </a:prstGeom>
          <a:solidFill>
            <a:srgbClr val="05FDE8">
              <a:alpha val="20000"/>
            </a:srgbClr>
          </a:solidFill>
          <a:ln>
            <a:solidFill>
              <a:srgbClr val="05FDE8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856FADB7-7292-41C7-B01F-8F7F834EB394}"/>
              </a:ext>
            </a:extLst>
          </p:cNvPr>
          <p:cNvCxnSpPr>
            <a:cxnSpLocks/>
          </p:cNvCxnSpPr>
          <p:nvPr/>
        </p:nvCxnSpPr>
        <p:spPr>
          <a:xfrm>
            <a:off x="9593943" y="3472544"/>
            <a:ext cx="0" cy="1785257"/>
          </a:xfrm>
          <a:prstGeom prst="line">
            <a:avLst/>
          </a:prstGeom>
          <a:ln>
            <a:gradFill>
              <a:gsLst>
                <a:gs pos="0">
                  <a:srgbClr val="05FDE8">
                    <a:alpha val="50000"/>
                  </a:srgbClr>
                </a:gs>
                <a:gs pos="100000">
                  <a:srgbClr val="05FDE8">
                    <a:alpha val="0"/>
                  </a:srgbClr>
                </a:gs>
              </a:gsLst>
              <a:lin ang="5400000" scaled="1"/>
            </a:gradFill>
            <a:headEnd type="diamond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15762683-FCC0-497D-BB1D-B0A5D24AE334}"/>
              </a:ext>
            </a:extLst>
          </p:cNvPr>
          <p:cNvCxnSpPr>
            <a:cxnSpLocks/>
          </p:cNvCxnSpPr>
          <p:nvPr/>
        </p:nvCxnSpPr>
        <p:spPr>
          <a:xfrm>
            <a:off x="10072915" y="2768601"/>
            <a:ext cx="0" cy="2489200"/>
          </a:xfrm>
          <a:prstGeom prst="line">
            <a:avLst/>
          </a:prstGeom>
          <a:ln>
            <a:gradFill>
              <a:gsLst>
                <a:gs pos="0">
                  <a:srgbClr val="05FDE8">
                    <a:alpha val="50000"/>
                  </a:srgbClr>
                </a:gs>
                <a:gs pos="100000">
                  <a:srgbClr val="05FDE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E037AF57-E38C-4D31-ABDA-53BF108AF7D2}"/>
              </a:ext>
            </a:extLst>
          </p:cNvPr>
          <p:cNvCxnSpPr>
            <a:cxnSpLocks/>
          </p:cNvCxnSpPr>
          <p:nvPr/>
        </p:nvCxnSpPr>
        <p:spPr>
          <a:xfrm>
            <a:off x="10733314" y="2351315"/>
            <a:ext cx="0" cy="2467429"/>
          </a:xfrm>
          <a:prstGeom prst="line">
            <a:avLst/>
          </a:prstGeom>
          <a:ln>
            <a:gradFill>
              <a:gsLst>
                <a:gs pos="0">
                  <a:srgbClr val="05FDE8">
                    <a:alpha val="50000"/>
                  </a:srgbClr>
                </a:gs>
                <a:gs pos="100000">
                  <a:srgbClr val="05FDE8">
                    <a:alpha val="0"/>
                  </a:srgbClr>
                </a:gs>
              </a:gsLst>
              <a:lin ang="5400000" scaled="1"/>
            </a:gradFill>
            <a:head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6CA55F93-4AC0-4E38-B7C6-11154A4506AA}"/>
              </a:ext>
            </a:extLst>
          </p:cNvPr>
          <p:cNvCxnSpPr>
            <a:cxnSpLocks/>
          </p:cNvCxnSpPr>
          <p:nvPr/>
        </p:nvCxnSpPr>
        <p:spPr>
          <a:xfrm>
            <a:off x="11277600" y="3429000"/>
            <a:ext cx="0" cy="2489200"/>
          </a:xfrm>
          <a:prstGeom prst="line">
            <a:avLst/>
          </a:prstGeom>
          <a:ln>
            <a:gradFill>
              <a:gsLst>
                <a:gs pos="0">
                  <a:srgbClr val="05FDE8">
                    <a:alpha val="50000"/>
                  </a:srgbClr>
                </a:gs>
                <a:gs pos="100000">
                  <a:srgbClr val="05FDE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ADED3137-F8EB-4640-9413-6DA723E26B49}"/>
              </a:ext>
            </a:extLst>
          </p:cNvPr>
          <p:cNvSpPr txBox="1"/>
          <p:nvPr/>
        </p:nvSpPr>
        <p:spPr>
          <a:xfrm>
            <a:off x="2903912" y="2274925"/>
            <a:ext cx="6384175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200" dirty="0">
                <a:solidFill>
                  <a:srgbClr val="05FDE8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合肥陈西科技公司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23F5F537-6A47-45FB-BC8B-CFA400833F5E}"/>
              </a:ext>
            </a:extLst>
          </p:cNvPr>
          <p:cNvSpPr txBox="1"/>
          <p:nvPr/>
        </p:nvSpPr>
        <p:spPr>
          <a:xfrm>
            <a:off x="2903913" y="3198256"/>
            <a:ext cx="6384175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200" dirty="0">
                <a:solidFill>
                  <a:srgbClr val="05FDE8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高端产品发布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AC059A56-6296-484C-B1F1-2CD935B67596}"/>
              </a:ext>
            </a:extLst>
          </p:cNvPr>
          <p:cNvSpPr txBox="1"/>
          <p:nvPr/>
        </p:nvSpPr>
        <p:spPr>
          <a:xfrm>
            <a:off x="4960608" y="4439008"/>
            <a:ext cx="22969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200" dirty="0">
                <a:solidFill>
                  <a:srgbClr val="05FDE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搜索：陈西设计之家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557EEE15-47C4-4240-A47A-F65A16E72EC7}"/>
              </a:ext>
            </a:extLst>
          </p:cNvPr>
          <p:cNvSpPr txBox="1"/>
          <p:nvPr/>
        </p:nvSpPr>
        <p:spPr>
          <a:xfrm>
            <a:off x="4851577" y="1226977"/>
            <a:ext cx="24888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spc="200" dirty="0">
                <a:solidFill>
                  <a:srgbClr val="05FDE8"/>
                </a:solidFill>
                <a:latin typeface="站酷文艺体" panose="02000603000000000000" pitchFamily="2" charset="-122"/>
                <a:ea typeface="站酷文艺体" panose="02000603000000000000" pitchFamily="2" charset="-122"/>
              </a:rPr>
              <a:t>2025</a:t>
            </a:r>
            <a:endParaRPr lang="zh-CN" altLang="en-US" sz="5400" spc="200" dirty="0">
              <a:solidFill>
                <a:srgbClr val="05FDE8"/>
              </a:solidFill>
              <a:latin typeface="站酷文艺体" panose="02000603000000000000" pitchFamily="2" charset="-122"/>
              <a:ea typeface="站酷文艺体" panose="02000603000000000000" pitchFamily="2" charset="-122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xmlns="" id="{C7E265FA-990E-4A15-A3E5-CA03F421136B}"/>
              </a:ext>
            </a:extLst>
          </p:cNvPr>
          <p:cNvSpPr/>
          <p:nvPr/>
        </p:nvSpPr>
        <p:spPr>
          <a:xfrm>
            <a:off x="5874658" y="566870"/>
            <a:ext cx="442684" cy="381624"/>
          </a:xfrm>
          <a:custGeom>
            <a:avLst/>
            <a:gdLst>
              <a:gd name="connsiteX0" fmla="*/ 438303 w 573097"/>
              <a:gd name="connsiteY0" fmla="*/ 261645 h 494049"/>
              <a:gd name="connsiteX1" fmla="*/ 573097 w 573097"/>
              <a:gd name="connsiteY1" fmla="*/ 494049 h 494049"/>
              <a:gd name="connsiteX2" fmla="*/ 309410 w 573097"/>
              <a:gd name="connsiteY2" fmla="*/ 494049 h 494049"/>
              <a:gd name="connsiteX3" fmla="*/ 309410 w 573097"/>
              <a:gd name="connsiteY3" fmla="*/ 449775 h 494049"/>
              <a:gd name="connsiteX4" fmla="*/ 496013 w 573097"/>
              <a:gd name="connsiteY4" fmla="*/ 449775 h 494049"/>
              <a:gd name="connsiteX5" fmla="*/ 400208 w 573097"/>
              <a:gd name="connsiteY5" fmla="*/ 284594 h 494049"/>
              <a:gd name="connsiteX6" fmla="*/ 136237 w 573097"/>
              <a:gd name="connsiteY6" fmla="*/ 259158 h 494049"/>
              <a:gd name="connsiteX7" fmla="*/ 175134 w 573097"/>
              <a:gd name="connsiteY7" fmla="*/ 280722 h 494049"/>
              <a:gd name="connsiteX8" fmla="*/ 77082 w 573097"/>
              <a:gd name="connsiteY8" fmla="*/ 449775 h 494049"/>
              <a:gd name="connsiteX9" fmla="*/ 263691 w 573097"/>
              <a:gd name="connsiteY9" fmla="*/ 449775 h 494049"/>
              <a:gd name="connsiteX10" fmla="*/ 263691 w 573097"/>
              <a:gd name="connsiteY10" fmla="*/ 494049 h 494049"/>
              <a:gd name="connsiteX11" fmla="*/ 0 w 573097"/>
              <a:gd name="connsiteY11" fmla="*/ 494049 h 494049"/>
              <a:gd name="connsiteX12" fmla="*/ 286549 w 573097"/>
              <a:gd name="connsiteY12" fmla="*/ 0 h 494049"/>
              <a:gd name="connsiteX13" fmla="*/ 415362 w 573097"/>
              <a:gd name="connsiteY13" fmla="*/ 222091 h 494049"/>
              <a:gd name="connsiteX14" fmla="*/ 377267 w 573097"/>
              <a:gd name="connsiteY14" fmla="*/ 245040 h 494049"/>
              <a:gd name="connsiteX15" fmla="*/ 286548 w 573097"/>
              <a:gd name="connsiteY15" fmla="*/ 88628 h 494049"/>
              <a:gd name="connsiteX16" fmla="*/ 198076 w 573097"/>
              <a:gd name="connsiteY16" fmla="*/ 241166 h 494049"/>
              <a:gd name="connsiteX17" fmla="*/ 159180 w 573097"/>
              <a:gd name="connsiteY17" fmla="*/ 219602 h 494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73097" h="494049">
                <a:moveTo>
                  <a:pt x="438303" y="261645"/>
                </a:moveTo>
                <a:lnTo>
                  <a:pt x="573097" y="494049"/>
                </a:lnTo>
                <a:lnTo>
                  <a:pt x="309410" y="494049"/>
                </a:lnTo>
                <a:lnTo>
                  <a:pt x="309410" y="449775"/>
                </a:lnTo>
                <a:lnTo>
                  <a:pt x="496013" y="449775"/>
                </a:lnTo>
                <a:lnTo>
                  <a:pt x="400208" y="284594"/>
                </a:lnTo>
                <a:close/>
                <a:moveTo>
                  <a:pt x="136237" y="259158"/>
                </a:moveTo>
                <a:lnTo>
                  <a:pt x="175134" y="280722"/>
                </a:lnTo>
                <a:lnTo>
                  <a:pt x="77082" y="449775"/>
                </a:lnTo>
                <a:lnTo>
                  <a:pt x="263691" y="449775"/>
                </a:lnTo>
                <a:lnTo>
                  <a:pt x="263691" y="494049"/>
                </a:lnTo>
                <a:lnTo>
                  <a:pt x="0" y="494049"/>
                </a:lnTo>
                <a:close/>
                <a:moveTo>
                  <a:pt x="286549" y="0"/>
                </a:moveTo>
                <a:lnTo>
                  <a:pt x="415362" y="222091"/>
                </a:lnTo>
                <a:lnTo>
                  <a:pt x="377267" y="245040"/>
                </a:lnTo>
                <a:lnTo>
                  <a:pt x="286548" y="88628"/>
                </a:lnTo>
                <a:lnTo>
                  <a:pt x="198076" y="241166"/>
                </a:lnTo>
                <a:lnTo>
                  <a:pt x="159180" y="219602"/>
                </a:lnTo>
                <a:close/>
              </a:path>
            </a:pathLst>
          </a:custGeom>
          <a:solidFill>
            <a:srgbClr val="05FD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2AFD8685-371D-4AB8-A65E-141DC7DC8E74}"/>
              </a:ext>
            </a:extLst>
          </p:cNvPr>
          <p:cNvSpPr/>
          <p:nvPr/>
        </p:nvSpPr>
        <p:spPr>
          <a:xfrm>
            <a:off x="7126515" y="1480268"/>
            <a:ext cx="1012371" cy="319314"/>
          </a:xfrm>
          <a:custGeom>
            <a:avLst/>
            <a:gdLst>
              <a:gd name="connsiteX0" fmla="*/ 0 w 1012371"/>
              <a:gd name="connsiteY0" fmla="*/ 199571 h 319314"/>
              <a:gd name="connsiteX1" fmla="*/ 257628 w 1012371"/>
              <a:gd name="connsiteY1" fmla="*/ 199571 h 319314"/>
              <a:gd name="connsiteX2" fmla="*/ 406400 w 1012371"/>
              <a:gd name="connsiteY2" fmla="*/ 0 h 319314"/>
              <a:gd name="connsiteX3" fmla="*/ 537028 w 1012371"/>
              <a:gd name="connsiteY3" fmla="*/ 319314 h 319314"/>
              <a:gd name="connsiteX4" fmla="*/ 595086 w 1012371"/>
              <a:gd name="connsiteY4" fmla="*/ 177800 h 319314"/>
              <a:gd name="connsiteX5" fmla="*/ 1012371 w 1012371"/>
              <a:gd name="connsiteY5" fmla="*/ 177800 h 319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2371" h="319314">
                <a:moveTo>
                  <a:pt x="0" y="199571"/>
                </a:moveTo>
                <a:lnTo>
                  <a:pt x="257628" y="199571"/>
                </a:lnTo>
                <a:lnTo>
                  <a:pt x="406400" y="0"/>
                </a:lnTo>
                <a:lnTo>
                  <a:pt x="537028" y="319314"/>
                </a:lnTo>
                <a:lnTo>
                  <a:pt x="595086" y="177800"/>
                </a:lnTo>
                <a:lnTo>
                  <a:pt x="1012371" y="177800"/>
                </a:lnTo>
              </a:path>
            </a:pathLst>
          </a:custGeom>
          <a:noFill/>
          <a:ln>
            <a:gradFill>
              <a:gsLst>
                <a:gs pos="0">
                  <a:srgbClr val="05FDE8">
                    <a:alpha val="80000"/>
                  </a:srgbClr>
                </a:gs>
                <a:gs pos="100000">
                  <a:srgbClr val="05FDE8">
                    <a:alpha val="0"/>
                  </a:srgbClr>
                </a:gs>
              </a:gsLst>
              <a:lin ang="0" scaled="0"/>
            </a:gradFill>
            <a:headEnd type="diamon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9B735B1A-3EA1-4618-A8D2-F0EE1823BBC2}"/>
              </a:ext>
            </a:extLst>
          </p:cNvPr>
          <p:cNvSpPr/>
          <p:nvPr/>
        </p:nvSpPr>
        <p:spPr>
          <a:xfrm flipH="1">
            <a:off x="4053114" y="1480268"/>
            <a:ext cx="1012371" cy="319314"/>
          </a:xfrm>
          <a:custGeom>
            <a:avLst/>
            <a:gdLst>
              <a:gd name="connsiteX0" fmla="*/ 0 w 1012371"/>
              <a:gd name="connsiteY0" fmla="*/ 199571 h 319314"/>
              <a:gd name="connsiteX1" fmla="*/ 257628 w 1012371"/>
              <a:gd name="connsiteY1" fmla="*/ 199571 h 319314"/>
              <a:gd name="connsiteX2" fmla="*/ 406400 w 1012371"/>
              <a:gd name="connsiteY2" fmla="*/ 0 h 319314"/>
              <a:gd name="connsiteX3" fmla="*/ 537028 w 1012371"/>
              <a:gd name="connsiteY3" fmla="*/ 319314 h 319314"/>
              <a:gd name="connsiteX4" fmla="*/ 595086 w 1012371"/>
              <a:gd name="connsiteY4" fmla="*/ 177800 h 319314"/>
              <a:gd name="connsiteX5" fmla="*/ 1012371 w 1012371"/>
              <a:gd name="connsiteY5" fmla="*/ 177800 h 319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2371" h="319314">
                <a:moveTo>
                  <a:pt x="0" y="199571"/>
                </a:moveTo>
                <a:lnTo>
                  <a:pt x="257628" y="199571"/>
                </a:lnTo>
                <a:lnTo>
                  <a:pt x="406400" y="0"/>
                </a:lnTo>
                <a:lnTo>
                  <a:pt x="537028" y="319314"/>
                </a:lnTo>
                <a:lnTo>
                  <a:pt x="595086" y="177800"/>
                </a:lnTo>
                <a:lnTo>
                  <a:pt x="1012371" y="177800"/>
                </a:lnTo>
              </a:path>
            </a:pathLst>
          </a:custGeom>
          <a:noFill/>
          <a:ln>
            <a:gradFill>
              <a:gsLst>
                <a:gs pos="0">
                  <a:srgbClr val="05FDE8">
                    <a:alpha val="80000"/>
                  </a:srgbClr>
                </a:gs>
                <a:gs pos="100000">
                  <a:srgbClr val="05FDE8">
                    <a:alpha val="0"/>
                  </a:srgbClr>
                </a:gs>
              </a:gsLst>
              <a:lin ang="0" scaled="0"/>
            </a:gradFill>
            <a:headEnd type="diamon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3E02A94C-B345-426C-902F-2E0144B62D27}"/>
              </a:ext>
            </a:extLst>
          </p:cNvPr>
          <p:cNvSpPr/>
          <p:nvPr/>
        </p:nvSpPr>
        <p:spPr>
          <a:xfrm>
            <a:off x="-2442030" y="342180"/>
            <a:ext cx="17076057" cy="8802914"/>
          </a:xfrm>
          <a:prstGeom prst="ellipse">
            <a:avLst/>
          </a:prstGeom>
          <a:noFill/>
          <a:ln>
            <a:gradFill>
              <a:gsLst>
                <a:gs pos="0">
                  <a:srgbClr val="05FDE8">
                    <a:alpha val="10000"/>
                  </a:srgbClr>
                </a:gs>
                <a:gs pos="27000">
                  <a:srgbClr val="05FDE8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0F762F39-D6F2-45FF-87B3-5789043D7DC4}"/>
              </a:ext>
            </a:extLst>
          </p:cNvPr>
          <p:cNvSpPr/>
          <p:nvPr/>
        </p:nvSpPr>
        <p:spPr>
          <a:xfrm>
            <a:off x="-2542906" y="-93248"/>
            <a:ext cx="17303936" cy="8802914"/>
          </a:xfrm>
          <a:prstGeom prst="ellipse">
            <a:avLst/>
          </a:prstGeom>
          <a:noFill/>
          <a:ln>
            <a:gradFill>
              <a:gsLst>
                <a:gs pos="0">
                  <a:srgbClr val="05FDE8">
                    <a:alpha val="8000"/>
                  </a:srgbClr>
                </a:gs>
                <a:gs pos="27000">
                  <a:srgbClr val="05FDE8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9637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公众号：陈西设计之家。微信搜索即可" descr="图片包含 游戏机, 桌子&#10;&#10;描述已自动生成">
            <a:extLst>
              <a:ext uri="{FF2B5EF4-FFF2-40B4-BE49-F238E27FC236}">
                <a16:creationId xmlns:a16="http://schemas.microsoft.com/office/drawing/2014/main" xmlns="" id="{B618B432-CC89-4D61-8B15-04FD794FE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" y="854503"/>
            <a:ext cx="12188203" cy="514899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6181FED-3CC9-49C4-852F-960BE978A3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4521" y="4177865"/>
            <a:ext cx="1615580" cy="164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12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A402EEF-4A71-4AD3-9FC4-1232BCE232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074" y="4878160"/>
            <a:ext cx="4346825" cy="75597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410DFCF-428E-463F-9DBC-E5B195FEB7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611" y="782410"/>
            <a:ext cx="4095750" cy="4095750"/>
          </a:xfrm>
          <a:prstGeom prst="rect">
            <a:avLst/>
          </a:prstGeom>
        </p:spPr>
      </p:pic>
      <p:pic>
        <p:nvPicPr>
          <p:cNvPr id="11" name="图片 10" descr="文本, 白板&#10;&#10;描述已自动生成">
            <a:extLst>
              <a:ext uri="{FF2B5EF4-FFF2-40B4-BE49-F238E27FC236}">
                <a16:creationId xmlns:a16="http://schemas.microsoft.com/office/drawing/2014/main" xmlns="" id="{F6C26831-E16A-4C8B-90E2-5E5119B73F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165" y="1374592"/>
            <a:ext cx="4108816" cy="410881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DA19A74-5E39-48F8-839D-8D9CF3E9E4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73" y="5925843"/>
            <a:ext cx="11498053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534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:a16="http://schemas.microsoft.com/office/drawing/2014/main" xmlns="" id="{6C789A12-FB1B-4559-B0E6-C695D8397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4" y="12939"/>
            <a:ext cx="12145992" cy="683212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C927B44-2072-4D7B-B199-4E6875D51CAC}"/>
              </a:ext>
            </a:extLst>
          </p:cNvPr>
          <p:cNvSpPr txBox="1"/>
          <p:nvPr/>
        </p:nvSpPr>
        <p:spPr>
          <a:xfrm>
            <a:off x="3804458" y="5524500"/>
            <a:ext cx="4583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4C7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B</a:t>
            </a:r>
            <a:r>
              <a:rPr lang="zh-CN" altLang="en-US" sz="3200" b="1" dirty="0">
                <a:solidFill>
                  <a:srgbClr val="004C7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站：陈西设计之家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2A2D68E-BC96-4E6C-B4AF-738F65932D6F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74588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66341" y="4158734"/>
            <a:ext cx="503535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陈西设计之</a:t>
            </a:r>
            <a:r>
              <a:rPr lang="zh-CN" altLang="en-US" dirty="0" smtClean="0">
                <a:hlinkClick r:id="rId2"/>
              </a:rPr>
              <a:t>家</a:t>
            </a:r>
            <a:r>
              <a:rPr lang="zh-CN" altLang="en-US" dirty="0" smtClean="0"/>
              <a:t> 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440411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23970</TotalTime>
  <Words>450</Words>
  <Application>Microsoft Office PowerPoint</Application>
  <PresentationFormat>宽屏</PresentationFormat>
  <Paragraphs>44</Paragraphs>
  <Slides>9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4" baseType="lpstr">
      <vt:lpstr>站酷文艺体</vt:lpstr>
      <vt:lpstr>方正清刻本悦宋简体</vt:lpstr>
      <vt:lpstr>等线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公众号：陈西设计之家。微信搜索即可。更多免费PPT模版教程等都可以在公众号内获取。PPT定制微信：2090298045【陈西】</dc:title>
  <dc:creator>陈 西;公众号：陈西设计之家。微信搜索即可。更多免费PPT模版教程等都可以在公众号内获取。PPT定制微信：2090298045【陈西】</dc:creator>
  <dc:description>www.51pp tmoban.com</dc:description>
  <cp:lastModifiedBy>阳光男孩</cp:lastModifiedBy>
  <cp:revision>894</cp:revision>
  <dcterms:created xsi:type="dcterms:W3CDTF">2021-07-03T02:27:44Z</dcterms:created>
  <dcterms:modified xsi:type="dcterms:W3CDTF">2021-11-23T13:40:08Z</dcterms:modified>
</cp:coreProperties>
</file>