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01" r:id="rId2"/>
    <p:sldId id="295" r:id="rId3"/>
    <p:sldId id="296" r:id="rId4"/>
    <p:sldId id="297" r:id="rId5"/>
    <p:sldId id="303" r:id="rId6"/>
    <p:sldId id="346" r:id="rId7"/>
    <p:sldId id="345" r:id="rId8"/>
    <p:sldId id="343" r:id="rId9"/>
    <p:sldId id="34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07EF"/>
    <a:srgbClr val="2606D6"/>
    <a:srgbClr val="3A10AF"/>
    <a:srgbClr val="0FEAB0"/>
    <a:srgbClr val="F6F6F6"/>
    <a:srgbClr val="E6DFFF"/>
    <a:srgbClr val="E6E6E6"/>
    <a:srgbClr val="C8B9FF"/>
    <a:srgbClr val="000000"/>
    <a:srgbClr val="4A1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114" d="100"/>
          <a:sy n="114" d="100"/>
        </p:scale>
        <p:origin x="10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905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287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833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518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824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26925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25274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788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74803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69" r:id="rId6"/>
    <p:sldLayoutId id="2147483652" r:id="rId7"/>
    <p:sldLayoutId id="2147483653" r:id="rId8"/>
    <p:sldLayoutId id="2147483654" r:id="rId9"/>
    <p:sldLayoutId id="2147483663" r:id="rId10"/>
    <p:sldLayoutId id="2147483655" r:id="rId11"/>
    <p:sldLayoutId id="2147483660" r:id="rId12"/>
    <p:sldLayoutId id="2147483661" r:id="rId13"/>
    <p:sldLayoutId id="2147483662" r:id="rId14"/>
    <p:sldLayoutId id="2147483667" r:id="rId15"/>
    <p:sldLayoutId id="2147483656" r:id="rId16"/>
    <p:sldLayoutId id="2147483657" r:id="rId17"/>
    <p:sldLayoutId id="2147483658" r:id="rId18"/>
    <p:sldLayoutId id="2147483668" r:id="rId19"/>
    <p:sldLayoutId id="2147483659" r:id="rId20"/>
    <p:sldLayoutId id="2147483666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10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53673F6-3AA4-4760-A0B7-789774889363}"/>
              </a:ext>
            </a:extLst>
          </p:cNvPr>
          <p:cNvSpPr/>
          <p:nvPr/>
        </p:nvSpPr>
        <p:spPr>
          <a:xfrm>
            <a:off x="0" y="5856514"/>
            <a:ext cx="12192000" cy="1001487"/>
          </a:xfrm>
          <a:custGeom>
            <a:avLst/>
            <a:gdLst>
              <a:gd name="connsiteX0" fmla="*/ 8440056 w 12192000"/>
              <a:gd name="connsiteY0" fmla="*/ 0 h 1026885"/>
              <a:gd name="connsiteX1" fmla="*/ 8454571 w 12192000"/>
              <a:gd name="connsiteY1" fmla="*/ 50800 h 1026885"/>
              <a:gd name="connsiteX2" fmla="*/ 8490856 w 12192000"/>
              <a:gd name="connsiteY2" fmla="*/ 65314 h 1026885"/>
              <a:gd name="connsiteX3" fmla="*/ 8628742 w 12192000"/>
              <a:gd name="connsiteY3" fmla="*/ 29028 h 1026885"/>
              <a:gd name="connsiteX4" fmla="*/ 8715828 w 12192000"/>
              <a:gd name="connsiteY4" fmla="*/ 87085 h 1026885"/>
              <a:gd name="connsiteX5" fmla="*/ 8752113 w 12192000"/>
              <a:gd name="connsiteY5" fmla="*/ 152400 h 1026885"/>
              <a:gd name="connsiteX6" fmla="*/ 8860971 w 12192000"/>
              <a:gd name="connsiteY6" fmla="*/ 72571 h 1026885"/>
              <a:gd name="connsiteX7" fmla="*/ 8955313 w 12192000"/>
              <a:gd name="connsiteY7" fmla="*/ 21771 h 1026885"/>
              <a:gd name="connsiteX8" fmla="*/ 9020628 w 12192000"/>
              <a:gd name="connsiteY8" fmla="*/ 268514 h 1026885"/>
              <a:gd name="connsiteX9" fmla="*/ 9143999 w 12192000"/>
              <a:gd name="connsiteY9" fmla="*/ 94342 h 1026885"/>
              <a:gd name="connsiteX10" fmla="*/ 9216571 w 12192000"/>
              <a:gd name="connsiteY10" fmla="*/ 36285 h 1026885"/>
              <a:gd name="connsiteX11" fmla="*/ 9238342 w 12192000"/>
              <a:gd name="connsiteY11" fmla="*/ 72571 h 1026885"/>
              <a:gd name="connsiteX12" fmla="*/ 9274628 w 12192000"/>
              <a:gd name="connsiteY12" fmla="*/ 188685 h 1026885"/>
              <a:gd name="connsiteX13" fmla="*/ 9383485 w 12192000"/>
              <a:gd name="connsiteY13" fmla="*/ 152400 h 1026885"/>
              <a:gd name="connsiteX14" fmla="*/ 9528628 w 12192000"/>
              <a:gd name="connsiteY14" fmla="*/ 94342 h 1026885"/>
              <a:gd name="connsiteX15" fmla="*/ 9557656 w 12192000"/>
              <a:gd name="connsiteY15" fmla="*/ 101600 h 1026885"/>
              <a:gd name="connsiteX16" fmla="*/ 9601199 w 12192000"/>
              <a:gd name="connsiteY16" fmla="*/ 195942 h 1026885"/>
              <a:gd name="connsiteX17" fmla="*/ 9695542 w 12192000"/>
              <a:gd name="connsiteY17" fmla="*/ 166914 h 1026885"/>
              <a:gd name="connsiteX18" fmla="*/ 9942285 w 12192000"/>
              <a:gd name="connsiteY18" fmla="*/ 145142 h 1026885"/>
              <a:gd name="connsiteX19" fmla="*/ 9956799 w 12192000"/>
              <a:gd name="connsiteY19" fmla="*/ 203200 h 1026885"/>
              <a:gd name="connsiteX20" fmla="*/ 10341428 w 12192000"/>
              <a:gd name="connsiteY20" fmla="*/ 87085 h 1026885"/>
              <a:gd name="connsiteX21" fmla="*/ 10370456 w 12192000"/>
              <a:gd name="connsiteY21" fmla="*/ 166914 h 1026885"/>
              <a:gd name="connsiteX22" fmla="*/ 10421256 w 12192000"/>
              <a:gd name="connsiteY22" fmla="*/ 275771 h 1026885"/>
              <a:gd name="connsiteX23" fmla="*/ 10566399 w 12192000"/>
              <a:gd name="connsiteY23" fmla="*/ 166914 h 1026885"/>
              <a:gd name="connsiteX24" fmla="*/ 10595428 w 12192000"/>
              <a:gd name="connsiteY24" fmla="*/ 159657 h 1026885"/>
              <a:gd name="connsiteX25" fmla="*/ 10602685 w 12192000"/>
              <a:gd name="connsiteY25" fmla="*/ 217714 h 1026885"/>
              <a:gd name="connsiteX26" fmla="*/ 10624456 w 12192000"/>
              <a:gd name="connsiteY26" fmla="*/ 254000 h 1026885"/>
              <a:gd name="connsiteX27" fmla="*/ 10733313 w 12192000"/>
              <a:gd name="connsiteY27" fmla="*/ 232228 h 1026885"/>
              <a:gd name="connsiteX28" fmla="*/ 10987313 w 12192000"/>
              <a:gd name="connsiteY28" fmla="*/ 123371 h 1026885"/>
              <a:gd name="connsiteX29" fmla="*/ 11103428 w 12192000"/>
              <a:gd name="connsiteY29" fmla="*/ 130628 h 1026885"/>
              <a:gd name="connsiteX30" fmla="*/ 11212285 w 12192000"/>
              <a:gd name="connsiteY30" fmla="*/ 181428 h 1026885"/>
              <a:gd name="connsiteX31" fmla="*/ 11263085 w 12192000"/>
              <a:gd name="connsiteY31" fmla="*/ 152400 h 1026885"/>
              <a:gd name="connsiteX32" fmla="*/ 11328399 w 12192000"/>
              <a:gd name="connsiteY32" fmla="*/ 188685 h 1026885"/>
              <a:gd name="connsiteX33" fmla="*/ 11473542 w 12192000"/>
              <a:gd name="connsiteY33" fmla="*/ 188685 h 1026885"/>
              <a:gd name="connsiteX34" fmla="*/ 11647713 w 12192000"/>
              <a:gd name="connsiteY34" fmla="*/ 130628 h 1026885"/>
              <a:gd name="connsiteX35" fmla="*/ 11676742 w 12192000"/>
              <a:gd name="connsiteY35" fmla="*/ 116114 h 1026885"/>
              <a:gd name="connsiteX36" fmla="*/ 11742056 w 12192000"/>
              <a:gd name="connsiteY36" fmla="*/ 79828 h 1026885"/>
              <a:gd name="connsiteX37" fmla="*/ 11792856 w 12192000"/>
              <a:gd name="connsiteY37" fmla="*/ 87085 h 1026885"/>
              <a:gd name="connsiteX38" fmla="*/ 11879942 w 12192000"/>
              <a:gd name="connsiteY38" fmla="*/ 159657 h 1026885"/>
              <a:gd name="connsiteX39" fmla="*/ 12141199 w 12192000"/>
              <a:gd name="connsiteY39" fmla="*/ 65314 h 1026885"/>
              <a:gd name="connsiteX40" fmla="*/ 12162971 w 12192000"/>
              <a:gd name="connsiteY40" fmla="*/ 101600 h 1026885"/>
              <a:gd name="connsiteX41" fmla="*/ 12191999 w 12192000"/>
              <a:gd name="connsiteY41" fmla="*/ 195942 h 1026885"/>
              <a:gd name="connsiteX42" fmla="*/ 12192000 w 12192000"/>
              <a:gd name="connsiteY42" fmla="*/ 195941 h 1026885"/>
              <a:gd name="connsiteX43" fmla="*/ 12192000 w 12192000"/>
              <a:gd name="connsiteY43" fmla="*/ 1026885 h 1026885"/>
              <a:gd name="connsiteX44" fmla="*/ 0 w 12192000"/>
              <a:gd name="connsiteY44" fmla="*/ 1026885 h 1026885"/>
              <a:gd name="connsiteX45" fmla="*/ 0 w 12192000"/>
              <a:gd name="connsiteY45" fmla="*/ 271743 h 1026885"/>
              <a:gd name="connsiteX46" fmla="*/ 132191 w 12192000"/>
              <a:gd name="connsiteY46" fmla="*/ 247285 h 1026885"/>
              <a:gd name="connsiteX47" fmla="*/ 224971 w 12192000"/>
              <a:gd name="connsiteY47" fmla="*/ 232228 h 1026885"/>
              <a:gd name="connsiteX48" fmla="*/ 268513 w 12192000"/>
              <a:gd name="connsiteY48" fmla="*/ 261257 h 1026885"/>
              <a:gd name="connsiteX49" fmla="*/ 304799 w 12192000"/>
              <a:gd name="connsiteY49" fmla="*/ 326571 h 1026885"/>
              <a:gd name="connsiteX50" fmla="*/ 399142 w 12192000"/>
              <a:gd name="connsiteY50" fmla="*/ 312057 h 1026885"/>
              <a:gd name="connsiteX51" fmla="*/ 616856 w 12192000"/>
              <a:gd name="connsiteY51" fmla="*/ 232228 h 1026885"/>
              <a:gd name="connsiteX52" fmla="*/ 660399 w 12192000"/>
              <a:gd name="connsiteY52" fmla="*/ 268514 h 1026885"/>
              <a:gd name="connsiteX53" fmla="*/ 812799 w 12192000"/>
              <a:gd name="connsiteY53" fmla="*/ 254000 h 1026885"/>
              <a:gd name="connsiteX54" fmla="*/ 950685 w 12192000"/>
              <a:gd name="connsiteY54" fmla="*/ 283028 h 1026885"/>
              <a:gd name="connsiteX55" fmla="*/ 1219199 w 12192000"/>
              <a:gd name="connsiteY55" fmla="*/ 210457 h 1026885"/>
              <a:gd name="connsiteX56" fmla="*/ 1262742 w 12192000"/>
              <a:gd name="connsiteY56" fmla="*/ 246742 h 1026885"/>
              <a:gd name="connsiteX57" fmla="*/ 1306285 w 12192000"/>
              <a:gd name="connsiteY57" fmla="*/ 254000 h 1026885"/>
              <a:gd name="connsiteX58" fmla="*/ 1487713 w 12192000"/>
              <a:gd name="connsiteY58" fmla="*/ 239485 h 1026885"/>
              <a:gd name="connsiteX59" fmla="*/ 1669142 w 12192000"/>
              <a:gd name="connsiteY59" fmla="*/ 188685 h 1026885"/>
              <a:gd name="connsiteX60" fmla="*/ 1712685 w 12192000"/>
              <a:gd name="connsiteY60" fmla="*/ 246742 h 1026885"/>
              <a:gd name="connsiteX61" fmla="*/ 1770742 w 12192000"/>
              <a:gd name="connsiteY61" fmla="*/ 261257 h 1026885"/>
              <a:gd name="connsiteX62" fmla="*/ 2075542 w 12192000"/>
              <a:gd name="connsiteY62" fmla="*/ 224971 h 1026885"/>
              <a:gd name="connsiteX63" fmla="*/ 2111828 w 12192000"/>
              <a:gd name="connsiteY63" fmla="*/ 261257 h 1026885"/>
              <a:gd name="connsiteX64" fmla="*/ 2213428 w 12192000"/>
              <a:gd name="connsiteY64" fmla="*/ 239485 h 1026885"/>
              <a:gd name="connsiteX65" fmla="*/ 2373085 w 12192000"/>
              <a:gd name="connsiteY65" fmla="*/ 217714 h 1026885"/>
              <a:gd name="connsiteX66" fmla="*/ 2409371 w 12192000"/>
              <a:gd name="connsiteY66" fmla="*/ 268514 h 1026885"/>
              <a:gd name="connsiteX67" fmla="*/ 2583542 w 12192000"/>
              <a:gd name="connsiteY67" fmla="*/ 203200 h 1026885"/>
              <a:gd name="connsiteX68" fmla="*/ 2656113 w 12192000"/>
              <a:gd name="connsiteY68" fmla="*/ 188685 h 1026885"/>
              <a:gd name="connsiteX69" fmla="*/ 2699656 w 12192000"/>
              <a:gd name="connsiteY69" fmla="*/ 203200 h 1026885"/>
              <a:gd name="connsiteX70" fmla="*/ 2750456 w 12192000"/>
              <a:gd name="connsiteY70" fmla="*/ 246742 h 1026885"/>
              <a:gd name="connsiteX71" fmla="*/ 3149599 w 12192000"/>
              <a:gd name="connsiteY71" fmla="*/ 116114 h 1026885"/>
              <a:gd name="connsiteX72" fmla="*/ 3200399 w 12192000"/>
              <a:gd name="connsiteY72" fmla="*/ 174171 h 1026885"/>
              <a:gd name="connsiteX73" fmla="*/ 3214913 w 12192000"/>
              <a:gd name="connsiteY73" fmla="*/ 268514 h 1026885"/>
              <a:gd name="connsiteX74" fmla="*/ 3301999 w 12192000"/>
              <a:gd name="connsiteY74" fmla="*/ 254000 h 1026885"/>
              <a:gd name="connsiteX75" fmla="*/ 3555999 w 12192000"/>
              <a:gd name="connsiteY75" fmla="*/ 254000 h 1026885"/>
              <a:gd name="connsiteX76" fmla="*/ 3759199 w 12192000"/>
              <a:gd name="connsiteY76" fmla="*/ 195942 h 1026885"/>
              <a:gd name="connsiteX77" fmla="*/ 3788228 w 12192000"/>
              <a:gd name="connsiteY77" fmla="*/ 254000 h 1026885"/>
              <a:gd name="connsiteX78" fmla="*/ 3809999 w 12192000"/>
              <a:gd name="connsiteY78" fmla="*/ 268514 h 1026885"/>
              <a:gd name="connsiteX79" fmla="*/ 4136571 w 12192000"/>
              <a:gd name="connsiteY79" fmla="*/ 116114 h 1026885"/>
              <a:gd name="connsiteX80" fmla="*/ 4230913 w 12192000"/>
              <a:gd name="connsiteY80" fmla="*/ 341085 h 1026885"/>
              <a:gd name="connsiteX81" fmla="*/ 4274457 w 12192000"/>
              <a:gd name="connsiteY81" fmla="*/ 348342 h 1026885"/>
              <a:gd name="connsiteX82" fmla="*/ 4441372 w 12192000"/>
              <a:gd name="connsiteY82" fmla="*/ 283028 h 1026885"/>
              <a:gd name="connsiteX83" fmla="*/ 4615542 w 12192000"/>
              <a:gd name="connsiteY83" fmla="*/ 181428 h 1026885"/>
              <a:gd name="connsiteX84" fmla="*/ 4659086 w 12192000"/>
              <a:gd name="connsiteY84" fmla="*/ 224971 h 1026885"/>
              <a:gd name="connsiteX85" fmla="*/ 4724400 w 12192000"/>
              <a:gd name="connsiteY85" fmla="*/ 239485 h 1026885"/>
              <a:gd name="connsiteX86" fmla="*/ 5167085 w 12192000"/>
              <a:gd name="connsiteY86" fmla="*/ 188685 h 1026885"/>
              <a:gd name="connsiteX87" fmla="*/ 5203371 w 12192000"/>
              <a:gd name="connsiteY87" fmla="*/ 290285 h 1026885"/>
              <a:gd name="connsiteX88" fmla="*/ 5333999 w 12192000"/>
              <a:gd name="connsiteY88" fmla="*/ 166914 h 1026885"/>
              <a:gd name="connsiteX89" fmla="*/ 5421086 w 12192000"/>
              <a:gd name="connsiteY89" fmla="*/ 130628 h 1026885"/>
              <a:gd name="connsiteX90" fmla="*/ 5486400 w 12192000"/>
              <a:gd name="connsiteY90" fmla="*/ 333828 h 1026885"/>
              <a:gd name="connsiteX91" fmla="*/ 5529942 w 12192000"/>
              <a:gd name="connsiteY91" fmla="*/ 435428 h 1026885"/>
              <a:gd name="connsiteX92" fmla="*/ 5769428 w 12192000"/>
              <a:gd name="connsiteY92" fmla="*/ 188685 h 1026885"/>
              <a:gd name="connsiteX93" fmla="*/ 5834742 w 12192000"/>
              <a:gd name="connsiteY93" fmla="*/ 239485 h 1026885"/>
              <a:gd name="connsiteX94" fmla="*/ 5914571 w 12192000"/>
              <a:gd name="connsiteY94" fmla="*/ 290285 h 1026885"/>
              <a:gd name="connsiteX95" fmla="*/ 6270171 w 12192000"/>
              <a:gd name="connsiteY95" fmla="*/ 261257 h 1026885"/>
              <a:gd name="connsiteX96" fmla="*/ 6705599 w 12192000"/>
              <a:gd name="connsiteY96" fmla="*/ 188685 h 1026885"/>
              <a:gd name="connsiteX97" fmla="*/ 6749142 w 12192000"/>
              <a:gd name="connsiteY97" fmla="*/ 254000 h 1026885"/>
              <a:gd name="connsiteX98" fmla="*/ 6814456 w 12192000"/>
              <a:gd name="connsiteY98" fmla="*/ 239485 h 1026885"/>
              <a:gd name="connsiteX99" fmla="*/ 7104742 w 12192000"/>
              <a:gd name="connsiteY99" fmla="*/ 174171 h 1026885"/>
              <a:gd name="connsiteX100" fmla="*/ 7373256 w 12192000"/>
              <a:gd name="connsiteY100" fmla="*/ 174171 h 1026885"/>
              <a:gd name="connsiteX101" fmla="*/ 7460342 w 12192000"/>
              <a:gd name="connsiteY101" fmla="*/ 188685 h 1026885"/>
              <a:gd name="connsiteX102" fmla="*/ 7474856 w 12192000"/>
              <a:gd name="connsiteY102" fmla="*/ 348342 h 1026885"/>
              <a:gd name="connsiteX103" fmla="*/ 7511142 w 12192000"/>
              <a:gd name="connsiteY103" fmla="*/ 333828 h 1026885"/>
              <a:gd name="connsiteX104" fmla="*/ 7678056 w 12192000"/>
              <a:gd name="connsiteY104" fmla="*/ 159657 h 1026885"/>
              <a:gd name="connsiteX105" fmla="*/ 7779656 w 12192000"/>
              <a:gd name="connsiteY105" fmla="*/ 181428 h 1026885"/>
              <a:gd name="connsiteX106" fmla="*/ 7881256 w 12192000"/>
              <a:gd name="connsiteY106" fmla="*/ 254000 h 1026885"/>
              <a:gd name="connsiteX107" fmla="*/ 8440056 w 12192000"/>
              <a:gd name="connsiteY107" fmla="*/ 0 h 1026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2192000" h="1026885">
                <a:moveTo>
                  <a:pt x="8440056" y="0"/>
                </a:moveTo>
                <a:cubicBezTo>
                  <a:pt x="8444894" y="16933"/>
                  <a:pt x="8443759" y="36899"/>
                  <a:pt x="8454571" y="50800"/>
                </a:cubicBezTo>
                <a:cubicBezTo>
                  <a:pt x="8462569" y="61083"/>
                  <a:pt x="8477930" y="66930"/>
                  <a:pt x="8490856" y="65314"/>
                </a:cubicBezTo>
                <a:cubicBezTo>
                  <a:pt x="8538016" y="59419"/>
                  <a:pt x="8582780" y="41123"/>
                  <a:pt x="8628742" y="29028"/>
                </a:cubicBezTo>
                <a:cubicBezTo>
                  <a:pt x="8657771" y="48380"/>
                  <a:pt x="8691159" y="62415"/>
                  <a:pt x="8715828" y="87085"/>
                </a:cubicBezTo>
                <a:cubicBezTo>
                  <a:pt x="8733439" y="104696"/>
                  <a:pt x="8727331" y="154878"/>
                  <a:pt x="8752113" y="152400"/>
                </a:cubicBezTo>
                <a:cubicBezTo>
                  <a:pt x="8796887" y="147923"/>
                  <a:pt x="8823120" y="96904"/>
                  <a:pt x="8860971" y="72571"/>
                </a:cubicBezTo>
                <a:cubicBezTo>
                  <a:pt x="8891015" y="53257"/>
                  <a:pt x="8923866" y="38704"/>
                  <a:pt x="8955313" y="21771"/>
                </a:cubicBezTo>
                <a:cubicBezTo>
                  <a:pt x="8955760" y="24303"/>
                  <a:pt x="8993372" y="276809"/>
                  <a:pt x="9020628" y="268514"/>
                </a:cubicBezTo>
                <a:cubicBezTo>
                  <a:pt x="9088692" y="247799"/>
                  <a:pt x="9098119" y="148719"/>
                  <a:pt x="9143999" y="94342"/>
                </a:cubicBezTo>
                <a:cubicBezTo>
                  <a:pt x="9163976" y="70665"/>
                  <a:pt x="9192380" y="55637"/>
                  <a:pt x="9216571" y="36285"/>
                </a:cubicBezTo>
                <a:cubicBezTo>
                  <a:pt x="9223828" y="48380"/>
                  <a:pt x="9233321" y="59390"/>
                  <a:pt x="9238342" y="72571"/>
                </a:cubicBezTo>
                <a:cubicBezTo>
                  <a:pt x="9252778" y="110465"/>
                  <a:pt x="9239097" y="169143"/>
                  <a:pt x="9274628" y="188685"/>
                </a:cubicBezTo>
                <a:cubicBezTo>
                  <a:pt x="9308142" y="207118"/>
                  <a:pt x="9347630" y="165718"/>
                  <a:pt x="9383485" y="152400"/>
                </a:cubicBezTo>
                <a:cubicBezTo>
                  <a:pt x="9432332" y="134257"/>
                  <a:pt x="9480247" y="113695"/>
                  <a:pt x="9528628" y="94342"/>
                </a:cubicBezTo>
                <a:cubicBezTo>
                  <a:pt x="9538304" y="96761"/>
                  <a:pt x="9551859" y="93484"/>
                  <a:pt x="9557656" y="101600"/>
                </a:cubicBezTo>
                <a:cubicBezTo>
                  <a:pt x="9577787" y="129784"/>
                  <a:pt x="9569898" y="181115"/>
                  <a:pt x="9601199" y="195942"/>
                </a:cubicBezTo>
                <a:cubicBezTo>
                  <a:pt x="9630934" y="210027"/>
                  <a:pt x="9664094" y="176590"/>
                  <a:pt x="9695542" y="166914"/>
                </a:cubicBezTo>
                <a:cubicBezTo>
                  <a:pt x="9999042" y="-26222"/>
                  <a:pt x="9917233" y="-71978"/>
                  <a:pt x="9942285" y="145142"/>
                </a:cubicBezTo>
                <a:cubicBezTo>
                  <a:pt x="9944572" y="164959"/>
                  <a:pt x="9951961" y="183847"/>
                  <a:pt x="9956799" y="203200"/>
                </a:cubicBezTo>
                <a:cubicBezTo>
                  <a:pt x="10046910" y="170001"/>
                  <a:pt x="10268988" y="83272"/>
                  <a:pt x="10341428" y="87085"/>
                </a:cubicBezTo>
                <a:cubicBezTo>
                  <a:pt x="10369703" y="88573"/>
                  <a:pt x="10359424" y="140837"/>
                  <a:pt x="10370456" y="166914"/>
                </a:cubicBezTo>
                <a:cubicBezTo>
                  <a:pt x="10386058" y="203792"/>
                  <a:pt x="10404323" y="239485"/>
                  <a:pt x="10421256" y="275771"/>
                </a:cubicBezTo>
                <a:cubicBezTo>
                  <a:pt x="10469637" y="239485"/>
                  <a:pt x="10516080" y="200460"/>
                  <a:pt x="10566399" y="166914"/>
                </a:cubicBezTo>
                <a:cubicBezTo>
                  <a:pt x="10574698" y="161381"/>
                  <a:pt x="10589631" y="151541"/>
                  <a:pt x="10595428" y="159657"/>
                </a:cubicBezTo>
                <a:cubicBezTo>
                  <a:pt x="10606764" y="175527"/>
                  <a:pt x="10596950" y="199073"/>
                  <a:pt x="10602685" y="217714"/>
                </a:cubicBezTo>
                <a:cubicBezTo>
                  <a:pt x="10606833" y="231196"/>
                  <a:pt x="10617199" y="241905"/>
                  <a:pt x="10624456" y="254000"/>
                </a:cubicBezTo>
                <a:cubicBezTo>
                  <a:pt x="10660742" y="246743"/>
                  <a:pt x="10698496" y="244762"/>
                  <a:pt x="10733313" y="232228"/>
                </a:cubicBezTo>
                <a:cubicBezTo>
                  <a:pt x="10819982" y="201027"/>
                  <a:pt x="10898484" y="147755"/>
                  <a:pt x="10987313" y="123371"/>
                </a:cubicBezTo>
                <a:cubicBezTo>
                  <a:pt x="11024710" y="113105"/>
                  <a:pt x="11064723" y="128209"/>
                  <a:pt x="11103428" y="130628"/>
                </a:cubicBezTo>
                <a:cubicBezTo>
                  <a:pt x="11124745" y="365115"/>
                  <a:pt x="11080737" y="306398"/>
                  <a:pt x="11212285" y="181428"/>
                </a:cubicBezTo>
                <a:cubicBezTo>
                  <a:pt x="11226425" y="167995"/>
                  <a:pt x="11246152" y="162076"/>
                  <a:pt x="11263085" y="152400"/>
                </a:cubicBezTo>
                <a:cubicBezTo>
                  <a:pt x="11284856" y="164495"/>
                  <a:pt x="11303832" y="192779"/>
                  <a:pt x="11328399" y="188685"/>
                </a:cubicBezTo>
                <a:cubicBezTo>
                  <a:pt x="11487303" y="162200"/>
                  <a:pt x="11399819" y="55985"/>
                  <a:pt x="11473542" y="188685"/>
                </a:cubicBezTo>
                <a:cubicBezTo>
                  <a:pt x="11531599" y="169333"/>
                  <a:pt x="11590081" y="151211"/>
                  <a:pt x="11647713" y="130628"/>
                </a:cubicBezTo>
                <a:cubicBezTo>
                  <a:pt x="11657901" y="126989"/>
                  <a:pt x="11667217" y="121243"/>
                  <a:pt x="11676742" y="116114"/>
                </a:cubicBezTo>
                <a:cubicBezTo>
                  <a:pt x="11698671" y="104306"/>
                  <a:pt x="11720285" y="91923"/>
                  <a:pt x="11742056" y="79828"/>
                </a:cubicBezTo>
                <a:cubicBezTo>
                  <a:pt x="11758989" y="82247"/>
                  <a:pt x="11778351" y="78019"/>
                  <a:pt x="11792856" y="87085"/>
                </a:cubicBezTo>
                <a:cubicBezTo>
                  <a:pt x="11954510" y="188119"/>
                  <a:pt x="11806370" y="135133"/>
                  <a:pt x="11879942" y="159657"/>
                </a:cubicBezTo>
                <a:cubicBezTo>
                  <a:pt x="11929345" y="139896"/>
                  <a:pt x="12101309" y="68638"/>
                  <a:pt x="12141199" y="65314"/>
                </a:cubicBezTo>
                <a:cubicBezTo>
                  <a:pt x="12155256" y="64143"/>
                  <a:pt x="12157858" y="88454"/>
                  <a:pt x="12162971" y="101600"/>
                </a:cubicBezTo>
                <a:cubicBezTo>
                  <a:pt x="12174896" y="132265"/>
                  <a:pt x="12182323" y="164495"/>
                  <a:pt x="12191999" y="195942"/>
                </a:cubicBezTo>
                <a:lnTo>
                  <a:pt x="12192000" y="195941"/>
                </a:lnTo>
                <a:lnTo>
                  <a:pt x="12192000" y="1026885"/>
                </a:lnTo>
                <a:lnTo>
                  <a:pt x="0" y="1026885"/>
                </a:lnTo>
                <a:lnTo>
                  <a:pt x="0" y="271743"/>
                </a:lnTo>
                <a:lnTo>
                  <a:pt x="132191" y="247285"/>
                </a:lnTo>
                <a:cubicBezTo>
                  <a:pt x="183680" y="238637"/>
                  <a:pt x="224971" y="232228"/>
                  <a:pt x="224971" y="232228"/>
                </a:cubicBezTo>
                <a:cubicBezTo>
                  <a:pt x="239485" y="241904"/>
                  <a:pt x="257245" y="247941"/>
                  <a:pt x="268513" y="261257"/>
                </a:cubicBezTo>
                <a:cubicBezTo>
                  <a:pt x="284600" y="280270"/>
                  <a:pt x="281587" y="317544"/>
                  <a:pt x="304799" y="326571"/>
                </a:cubicBezTo>
                <a:cubicBezTo>
                  <a:pt x="334453" y="338103"/>
                  <a:pt x="367694" y="316895"/>
                  <a:pt x="399142" y="312057"/>
                </a:cubicBezTo>
                <a:cubicBezTo>
                  <a:pt x="628557" y="179703"/>
                  <a:pt x="531042" y="154995"/>
                  <a:pt x="616856" y="232228"/>
                </a:cubicBezTo>
                <a:cubicBezTo>
                  <a:pt x="630899" y="244867"/>
                  <a:pt x="645885" y="256419"/>
                  <a:pt x="660399" y="268514"/>
                </a:cubicBezTo>
                <a:cubicBezTo>
                  <a:pt x="711199" y="263676"/>
                  <a:pt x="761833" y="251452"/>
                  <a:pt x="812799" y="254000"/>
                </a:cubicBezTo>
                <a:cubicBezTo>
                  <a:pt x="859710" y="256345"/>
                  <a:pt x="903859" y="286701"/>
                  <a:pt x="950685" y="283028"/>
                </a:cubicBezTo>
                <a:cubicBezTo>
                  <a:pt x="1064902" y="274070"/>
                  <a:pt x="1130158" y="246072"/>
                  <a:pt x="1219199" y="210457"/>
                </a:cubicBezTo>
                <a:cubicBezTo>
                  <a:pt x="1233713" y="222552"/>
                  <a:pt x="1245843" y="238293"/>
                  <a:pt x="1262742" y="246742"/>
                </a:cubicBezTo>
                <a:cubicBezTo>
                  <a:pt x="1275903" y="253323"/>
                  <a:pt x="1291578" y="254474"/>
                  <a:pt x="1306285" y="254000"/>
                </a:cubicBezTo>
                <a:cubicBezTo>
                  <a:pt x="1366923" y="252044"/>
                  <a:pt x="1427237" y="244323"/>
                  <a:pt x="1487713" y="239485"/>
                </a:cubicBezTo>
                <a:cubicBezTo>
                  <a:pt x="1548189" y="222552"/>
                  <a:pt x="1606372" y="186660"/>
                  <a:pt x="1669142" y="188685"/>
                </a:cubicBezTo>
                <a:cubicBezTo>
                  <a:pt x="1693320" y="189465"/>
                  <a:pt x="1693000" y="232682"/>
                  <a:pt x="1712685" y="246742"/>
                </a:cubicBezTo>
                <a:cubicBezTo>
                  <a:pt x="1728917" y="258337"/>
                  <a:pt x="1751390" y="256419"/>
                  <a:pt x="1770742" y="261257"/>
                </a:cubicBezTo>
                <a:cubicBezTo>
                  <a:pt x="1887248" y="232131"/>
                  <a:pt x="1970927" y="169176"/>
                  <a:pt x="2075542" y="224971"/>
                </a:cubicBezTo>
                <a:cubicBezTo>
                  <a:pt x="2090635" y="233021"/>
                  <a:pt x="2099733" y="249162"/>
                  <a:pt x="2111828" y="261257"/>
                </a:cubicBezTo>
                <a:cubicBezTo>
                  <a:pt x="2145695" y="254000"/>
                  <a:pt x="2179767" y="247645"/>
                  <a:pt x="2213428" y="239485"/>
                </a:cubicBezTo>
                <a:cubicBezTo>
                  <a:pt x="2363085" y="203205"/>
                  <a:pt x="2311156" y="176430"/>
                  <a:pt x="2373085" y="217714"/>
                </a:cubicBezTo>
                <a:cubicBezTo>
                  <a:pt x="2385180" y="234647"/>
                  <a:pt x="2388611" y="269946"/>
                  <a:pt x="2409371" y="268514"/>
                </a:cubicBezTo>
                <a:cubicBezTo>
                  <a:pt x="2471229" y="264248"/>
                  <a:pt x="2524548" y="222287"/>
                  <a:pt x="2583542" y="203200"/>
                </a:cubicBezTo>
                <a:cubicBezTo>
                  <a:pt x="2607014" y="195606"/>
                  <a:pt x="2631923" y="193523"/>
                  <a:pt x="2656113" y="188685"/>
                </a:cubicBezTo>
                <a:cubicBezTo>
                  <a:pt x="2670627" y="193523"/>
                  <a:pt x="2686626" y="195182"/>
                  <a:pt x="2699656" y="203200"/>
                </a:cubicBezTo>
                <a:cubicBezTo>
                  <a:pt x="2718650" y="214889"/>
                  <a:pt x="2728190" y="248014"/>
                  <a:pt x="2750456" y="246742"/>
                </a:cubicBezTo>
                <a:cubicBezTo>
                  <a:pt x="2823475" y="242569"/>
                  <a:pt x="3082528" y="140955"/>
                  <a:pt x="3149599" y="116114"/>
                </a:cubicBezTo>
                <a:cubicBezTo>
                  <a:pt x="3166532" y="135466"/>
                  <a:pt x="3190269" y="150535"/>
                  <a:pt x="3200399" y="174171"/>
                </a:cubicBezTo>
                <a:cubicBezTo>
                  <a:pt x="3212933" y="203416"/>
                  <a:pt x="3189894" y="248856"/>
                  <a:pt x="3214913" y="268514"/>
                </a:cubicBezTo>
                <a:cubicBezTo>
                  <a:pt x="3238054" y="286696"/>
                  <a:pt x="3272970" y="258838"/>
                  <a:pt x="3301999" y="254000"/>
                </a:cubicBezTo>
                <a:cubicBezTo>
                  <a:pt x="3392099" y="261508"/>
                  <a:pt x="3460325" y="270884"/>
                  <a:pt x="3555999" y="254000"/>
                </a:cubicBezTo>
                <a:cubicBezTo>
                  <a:pt x="3625371" y="241758"/>
                  <a:pt x="3691466" y="215295"/>
                  <a:pt x="3759199" y="195942"/>
                </a:cubicBezTo>
                <a:cubicBezTo>
                  <a:pt x="3768875" y="215295"/>
                  <a:pt x="3775820" y="236274"/>
                  <a:pt x="3788228" y="254000"/>
                </a:cubicBezTo>
                <a:cubicBezTo>
                  <a:pt x="3793230" y="261145"/>
                  <a:pt x="3801701" y="271199"/>
                  <a:pt x="3809999" y="268514"/>
                </a:cubicBezTo>
                <a:cubicBezTo>
                  <a:pt x="3970075" y="216724"/>
                  <a:pt x="4012751" y="186868"/>
                  <a:pt x="4136571" y="116114"/>
                </a:cubicBezTo>
                <a:cubicBezTo>
                  <a:pt x="4158849" y="200772"/>
                  <a:pt x="4163292" y="278295"/>
                  <a:pt x="4230913" y="341085"/>
                </a:cubicBezTo>
                <a:cubicBezTo>
                  <a:pt x="4241697" y="351097"/>
                  <a:pt x="4259943" y="345923"/>
                  <a:pt x="4274457" y="348342"/>
                </a:cubicBezTo>
                <a:cubicBezTo>
                  <a:pt x="4330095" y="326571"/>
                  <a:pt x="4387706" y="309290"/>
                  <a:pt x="4441372" y="283028"/>
                </a:cubicBezTo>
                <a:cubicBezTo>
                  <a:pt x="4501743" y="253484"/>
                  <a:pt x="4550599" y="198746"/>
                  <a:pt x="4615542" y="181428"/>
                </a:cubicBezTo>
                <a:cubicBezTo>
                  <a:pt x="4635375" y="176139"/>
                  <a:pt x="4640973" y="215312"/>
                  <a:pt x="4659086" y="224971"/>
                </a:cubicBezTo>
                <a:cubicBezTo>
                  <a:pt x="4678765" y="235466"/>
                  <a:pt x="4702628" y="234647"/>
                  <a:pt x="4724400" y="239485"/>
                </a:cubicBezTo>
                <a:cubicBezTo>
                  <a:pt x="4778245" y="227843"/>
                  <a:pt x="5073678" y="140371"/>
                  <a:pt x="5167085" y="188685"/>
                </a:cubicBezTo>
                <a:cubicBezTo>
                  <a:pt x="5199027" y="205207"/>
                  <a:pt x="5191276" y="256418"/>
                  <a:pt x="5203371" y="290285"/>
                </a:cubicBezTo>
                <a:cubicBezTo>
                  <a:pt x="5246914" y="249161"/>
                  <a:pt x="5285701" y="202332"/>
                  <a:pt x="5333999" y="166914"/>
                </a:cubicBezTo>
                <a:cubicBezTo>
                  <a:pt x="5359359" y="148317"/>
                  <a:pt x="5399881" y="107404"/>
                  <a:pt x="5421086" y="130628"/>
                </a:cubicBezTo>
                <a:cubicBezTo>
                  <a:pt x="5469058" y="183168"/>
                  <a:pt x="5462470" y="266827"/>
                  <a:pt x="5486400" y="333828"/>
                </a:cubicBezTo>
                <a:cubicBezTo>
                  <a:pt x="5498793" y="368527"/>
                  <a:pt x="5515428" y="401561"/>
                  <a:pt x="5529942" y="435428"/>
                </a:cubicBezTo>
                <a:cubicBezTo>
                  <a:pt x="5549627" y="411369"/>
                  <a:pt x="5701736" y="202788"/>
                  <a:pt x="5769428" y="188685"/>
                </a:cubicBezTo>
                <a:cubicBezTo>
                  <a:pt x="5796430" y="183060"/>
                  <a:pt x="5812147" y="223668"/>
                  <a:pt x="5834742" y="239485"/>
                </a:cubicBezTo>
                <a:cubicBezTo>
                  <a:pt x="5860581" y="257572"/>
                  <a:pt x="5887961" y="273352"/>
                  <a:pt x="5914571" y="290285"/>
                </a:cubicBezTo>
                <a:cubicBezTo>
                  <a:pt x="6033104" y="280609"/>
                  <a:pt x="6152461" y="278234"/>
                  <a:pt x="6270171" y="261257"/>
                </a:cubicBezTo>
                <a:cubicBezTo>
                  <a:pt x="6748036" y="192334"/>
                  <a:pt x="6530208" y="153608"/>
                  <a:pt x="6705599" y="188685"/>
                </a:cubicBezTo>
                <a:cubicBezTo>
                  <a:pt x="6720113" y="210457"/>
                  <a:pt x="6725431" y="242935"/>
                  <a:pt x="6749142" y="254000"/>
                </a:cubicBezTo>
                <a:cubicBezTo>
                  <a:pt x="6769352" y="263431"/>
                  <a:pt x="6792888" y="245161"/>
                  <a:pt x="6814456" y="239485"/>
                </a:cubicBezTo>
                <a:cubicBezTo>
                  <a:pt x="7068088" y="172739"/>
                  <a:pt x="6946044" y="188598"/>
                  <a:pt x="7104742" y="174171"/>
                </a:cubicBezTo>
                <a:cubicBezTo>
                  <a:pt x="7158627" y="317868"/>
                  <a:pt x="7096390" y="210284"/>
                  <a:pt x="7373256" y="174171"/>
                </a:cubicBezTo>
                <a:cubicBezTo>
                  <a:pt x="7402438" y="170365"/>
                  <a:pt x="7431313" y="183847"/>
                  <a:pt x="7460342" y="188685"/>
                </a:cubicBezTo>
                <a:cubicBezTo>
                  <a:pt x="7465180" y="241904"/>
                  <a:pt x="7457203" y="297904"/>
                  <a:pt x="7474856" y="348342"/>
                </a:cubicBezTo>
                <a:cubicBezTo>
                  <a:pt x="7479159" y="360638"/>
                  <a:pt x="7502183" y="343285"/>
                  <a:pt x="7511142" y="333828"/>
                </a:cubicBezTo>
                <a:cubicBezTo>
                  <a:pt x="7703047" y="131263"/>
                  <a:pt x="7517657" y="271937"/>
                  <a:pt x="7678056" y="159657"/>
                </a:cubicBezTo>
                <a:cubicBezTo>
                  <a:pt x="7711923" y="166914"/>
                  <a:pt x="7748241" y="166843"/>
                  <a:pt x="7779656" y="181428"/>
                </a:cubicBezTo>
                <a:cubicBezTo>
                  <a:pt x="7817405" y="198954"/>
                  <a:pt x="7839786" y="257514"/>
                  <a:pt x="7881256" y="254000"/>
                </a:cubicBezTo>
                <a:cubicBezTo>
                  <a:pt x="8104313" y="235097"/>
                  <a:pt x="8261768" y="111430"/>
                  <a:pt x="8440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16200000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3847F321-B824-42F8-9EEB-9B092716AF9A}"/>
              </a:ext>
            </a:extLst>
          </p:cNvPr>
          <p:cNvSpPr/>
          <p:nvPr/>
        </p:nvSpPr>
        <p:spPr>
          <a:xfrm>
            <a:off x="0" y="6030096"/>
            <a:ext cx="12192000" cy="827905"/>
          </a:xfrm>
          <a:custGeom>
            <a:avLst/>
            <a:gdLst>
              <a:gd name="connsiteX0" fmla="*/ 9658205 w 12192000"/>
              <a:gd name="connsiteY0" fmla="*/ 607 h 827905"/>
              <a:gd name="connsiteX1" fmla="*/ 9862457 w 12192000"/>
              <a:gd name="connsiteY1" fmla="*/ 29618 h 827905"/>
              <a:gd name="connsiteX2" fmla="*/ 10022114 w 12192000"/>
              <a:gd name="connsiteY2" fmla="*/ 36875 h 827905"/>
              <a:gd name="connsiteX3" fmla="*/ 10145486 w 12192000"/>
              <a:gd name="connsiteY3" fmla="*/ 29618 h 827905"/>
              <a:gd name="connsiteX4" fmla="*/ 10254343 w 12192000"/>
              <a:gd name="connsiteY4" fmla="*/ 73161 h 827905"/>
              <a:gd name="connsiteX5" fmla="*/ 10435771 w 12192000"/>
              <a:gd name="connsiteY5" fmla="*/ 51390 h 827905"/>
              <a:gd name="connsiteX6" fmla="*/ 10537371 w 12192000"/>
              <a:gd name="connsiteY6" fmla="*/ 73161 h 827905"/>
              <a:gd name="connsiteX7" fmla="*/ 10733314 w 12192000"/>
              <a:gd name="connsiteY7" fmla="*/ 123961 h 827905"/>
              <a:gd name="connsiteX8" fmla="*/ 10856686 w 12192000"/>
              <a:gd name="connsiteY8" fmla="*/ 138475 h 827905"/>
              <a:gd name="connsiteX9" fmla="*/ 10914743 w 12192000"/>
              <a:gd name="connsiteY9" fmla="*/ 116704 h 827905"/>
              <a:gd name="connsiteX10" fmla="*/ 10965543 w 12192000"/>
              <a:gd name="connsiteY10" fmla="*/ 109447 h 827905"/>
              <a:gd name="connsiteX11" fmla="*/ 11045371 w 12192000"/>
              <a:gd name="connsiteY11" fmla="*/ 94933 h 827905"/>
              <a:gd name="connsiteX12" fmla="*/ 11277600 w 12192000"/>
              <a:gd name="connsiteY12" fmla="*/ 36875 h 827905"/>
              <a:gd name="connsiteX13" fmla="*/ 11328400 w 12192000"/>
              <a:gd name="connsiteY13" fmla="*/ 102190 h 827905"/>
              <a:gd name="connsiteX14" fmla="*/ 11415486 w 12192000"/>
              <a:gd name="connsiteY14" fmla="*/ 80418 h 827905"/>
              <a:gd name="connsiteX15" fmla="*/ 11459029 w 12192000"/>
              <a:gd name="connsiteY15" fmla="*/ 65904 h 827905"/>
              <a:gd name="connsiteX16" fmla="*/ 11546114 w 12192000"/>
              <a:gd name="connsiteY16" fmla="*/ 73161 h 827905"/>
              <a:gd name="connsiteX17" fmla="*/ 11567886 w 12192000"/>
              <a:gd name="connsiteY17" fmla="*/ 94933 h 827905"/>
              <a:gd name="connsiteX18" fmla="*/ 11625943 w 12192000"/>
              <a:gd name="connsiteY18" fmla="*/ 29618 h 827905"/>
              <a:gd name="connsiteX19" fmla="*/ 11647714 w 12192000"/>
              <a:gd name="connsiteY19" fmla="*/ 7847 h 827905"/>
              <a:gd name="connsiteX20" fmla="*/ 11691257 w 12192000"/>
              <a:gd name="connsiteY20" fmla="*/ 51390 h 827905"/>
              <a:gd name="connsiteX21" fmla="*/ 11705771 w 12192000"/>
              <a:gd name="connsiteY21" fmla="*/ 73161 h 827905"/>
              <a:gd name="connsiteX22" fmla="*/ 11720286 w 12192000"/>
              <a:gd name="connsiteY22" fmla="*/ 58647 h 827905"/>
              <a:gd name="connsiteX23" fmla="*/ 11785600 w 12192000"/>
              <a:gd name="connsiteY23" fmla="*/ 102190 h 827905"/>
              <a:gd name="connsiteX24" fmla="*/ 11807371 w 12192000"/>
              <a:gd name="connsiteY24" fmla="*/ 109447 h 827905"/>
              <a:gd name="connsiteX25" fmla="*/ 11930743 w 12192000"/>
              <a:gd name="connsiteY25" fmla="*/ 22361 h 827905"/>
              <a:gd name="connsiteX26" fmla="*/ 12112171 w 12192000"/>
              <a:gd name="connsiteY26" fmla="*/ 15104 h 827905"/>
              <a:gd name="connsiteX27" fmla="*/ 12192000 w 12192000"/>
              <a:gd name="connsiteY27" fmla="*/ 22361 h 827905"/>
              <a:gd name="connsiteX28" fmla="*/ 12192000 w 12192000"/>
              <a:gd name="connsiteY28" fmla="*/ 827905 h 827905"/>
              <a:gd name="connsiteX29" fmla="*/ 0 w 12192000"/>
              <a:gd name="connsiteY29" fmla="*/ 827905 h 827905"/>
              <a:gd name="connsiteX30" fmla="*/ 0 w 12192000"/>
              <a:gd name="connsiteY30" fmla="*/ 221268 h 827905"/>
              <a:gd name="connsiteX31" fmla="*/ 8524 w 12192000"/>
              <a:gd name="connsiteY31" fmla="*/ 221536 h 827905"/>
              <a:gd name="connsiteX32" fmla="*/ 94343 w 12192000"/>
              <a:gd name="connsiteY32" fmla="*/ 232818 h 827905"/>
              <a:gd name="connsiteX33" fmla="*/ 203200 w 12192000"/>
              <a:gd name="connsiteY33" fmla="*/ 211047 h 827905"/>
              <a:gd name="connsiteX34" fmla="*/ 246743 w 12192000"/>
              <a:gd name="connsiteY34" fmla="*/ 196533 h 827905"/>
              <a:gd name="connsiteX35" fmla="*/ 283029 w 12192000"/>
              <a:gd name="connsiteY35" fmla="*/ 211047 h 827905"/>
              <a:gd name="connsiteX36" fmla="*/ 413657 w 12192000"/>
              <a:gd name="connsiteY36" fmla="*/ 225561 h 827905"/>
              <a:gd name="connsiteX37" fmla="*/ 471714 w 12192000"/>
              <a:gd name="connsiteY37" fmla="*/ 196533 h 827905"/>
              <a:gd name="connsiteX38" fmla="*/ 493486 w 12192000"/>
              <a:gd name="connsiteY38" fmla="*/ 189275 h 827905"/>
              <a:gd name="connsiteX39" fmla="*/ 551543 w 12192000"/>
              <a:gd name="connsiteY39" fmla="*/ 167504 h 827905"/>
              <a:gd name="connsiteX40" fmla="*/ 587829 w 12192000"/>
              <a:gd name="connsiteY40" fmla="*/ 160247 h 827905"/>
              <a:gd name="connsiteX41" fmla="*/ 616857 w 12192000"/>
              <a:gd name="connsiteY41" fmla="*/ 152990 h 827905"/>
              <a:gd name="connsiteX42" fmla="*/ 631371 w 12192000"/>
              <a:gd name="connsiteY42" fmla="*/ 182018 h 827905"/>
              <a:gd name="connsiteX43" fmla="*/ 827314 w 12192000"/>
              <a:gd name="connsiteY43" fmla="*/ 160247 h 827905"/>
              <a:gd name="connsiteX44" fmla="*/ 892629 w 12192000"/>
              <a:gd name="connsiteY44" fmla="*/ 218304 h 827905"/>
              <a:gd name="connsiteX45" fmla="*/ 1219200 w 12192000"/>
              <a:gd name="connsiteY45" fmla="*/ 174761 h 827905"/>
              <a:gd name="connsiteX46" fmla="*/ 1284514 w 12192000"/>
              <a:gd name="connsiteY46" fmla="*/ 167504 h 827905"/>
              <a:gd name="connsiteX47" fmla="*/ 1465943 w 12192000"/>
              <a:gd name="connsiteY47" fmla="*/ 189275 h 827905"/>
              <a:gd name="connsiteX48" fmla="*/ 1618343 w 12192000"/>
              <a:gd name="connsiteY48" fmla="*/ 152990 h 827905"/>
              <a:gd name="connsiteX49" fmla="*/ 1647371 w 12192000"/>
              <a:gd name="connsiteY49" fmla="*/ 160247 h 827905"/>
              <a:gd name="connsiteX50" fmla="*/ 1865086 w 12192000"/>
              <a:gd name="connsiteY50" fmla="*/ 160247 h 827905"/>
              <a:gd name="connsiteX51" fmla="*/ 2017486 w 12192000"/>
              <a:gd name="connsiteY51" fmla="*/ 131218 h 827905"/>
              <a:gd name="connsiteX52" fmla="*/ 2140857 w 12192000"/>
              <a:gd name="connsiteY52" fmla="*/ 94933 h 827905"/>
              <a:gd name="connsiteX53" fmla="*/ 2169886 w 12192000"/>
              <a:gd name="connsiteY53" fmla="*/ 131218 h 827905"/>
              <a:gd name="connsiteX54" fmla="*/ 2198914 w 12192000"/>
              <a:gd name="connsiteY54" fmla="*/ 160247 h 827905"/>
              <a:gd name="connsiteX55" fmla="*/ 2612571 w 12192000"/>
              <a:gd name="connsiteY55" fmla="*/ 160247 h 827905"/>
              <a:gd name="connsiteX56" fmla="*/ 2721429 w 12192000"/>
              <a:gd name="connsiteY56" fmla="*/ 196533 h 827905"/>
              <a:gd name="connsiteX57" fmla="*/ 3026229 w 12192000"/>
              <a:gd name="connsiteY57" fmla="*/ 123961 h 827905"/>
              <a:gd name="connsiteX58" fmla="*/ 3149600 w 12192000"/>
              <a:gd name="connsiteY58" fmla="*/ 109447 h 827905"/>
              <a:gd name="connsiteX59" fmla="*/ 3178629 w 12192000"/>
              <a:gd name="connsiteY59" fmla="*/ 131218 h 827905"/>
              <a:gd name="connsiteX60" fmla="*/ 3592286 w 12192000"/>
              <a:gd name="connsiteY60" fmla="*/ 152990 h 827905"/>
              <a:gd name="connsiteX61" fmla="*/ 3693886 w 12192000"/>
              <a:gd name="connsiteY61" fmla="*/ 189275 h 827905"/>
              <a:gd name="connsiteX62" fmla="*/ 3722914 w 12192000"/>
              <a:gd name="connsiteY62" fmla="*/ 211047 h 827905"/>
              <a:gd name="connsiteX63" fmla="*/ 3751943 w 12192000"/>
              <a:gd name="connsiteY63" fmla="*/ 174761 h 827905"/>
              <a:gd name="connsiteX64" fmla="*/ 3824514 w 12192000"/>
              <a:gd name="connsiteY64" fmla="*/ 203790 h 827905"/>
              <a:gd name="connsiteX65" fmla="*/ 3853543 w 12192000"/>
              <a:gd name="connsiteY65" fmla="*/ 232818 h 827905"/>
              <a:gd name="connsiteX66" fmla="*/ 3991429 w 12192000"/>
              <a:gd name="connsiteY66" fmla="*/ 211047 h 827905"/>
              <a:gd name="connsiteX67" fmla="*/ 4013200 w 12192000"/>
              <a:gd name="connsiteY67" fmla="*/ 247333 h 827905"/>
              <a:gd name="connsiteX68" fmla="*/ 4042229 w 12192000"/>
              <a:gd name="connsiteY68" fmla="*/ 261847 h 827905"/>
              <a:gd name="connsiteX69" fmla="*/ 4354287 w 12192000"/>
              <a:gd name="connsiteY69" fmla="*/ 145733 h 827905"/>
              <a:gd name="connsiteX70" fmla="*/ 4361543 w 12192000"/>
              <a:gd name="connsiteY70" fmla="*/ 218304 h 827905"/>
              <a:gd name="connsiteX71" fmla="*/ 4383314 w 12192000"/>
              <a:gd name="connsiteY71" fmla="*/ 225561 h 827905"/>
              <a:gd name="connsiteX72" fmla="*/ 4499429 w 12192000"/>
              <a:gd name="connsiteY72" fmla="*/ 182018 h 827905"/>
              <a:gd name="connsiteX73" fmla="*/ 4811486 w 12192000"/>
              <a:gd name="connsiteY73" fmla="*/ 152990 h 827905"/>
              <a:gd name="connsiteX74" fmla="*/ 4927600 w 12192000"/>
              <a:gd name="connsiteY74" fmla="*/ 174761 h 827905"/>
              <a:gd name="connsiteX75" fmla="*/ 5007430 w 12192000"/>
              <a:gd name="connsiteY75" fmla="*/ 123961 h 827905"/>
              <a:gd name="connsiteX76" fmla="*/ 5058230 w 12192000"/>
              <a:gd name="connsiteY76" fmla="*/ 94933 h 827905"/>
              <a:gd name="connsiteX77" fmla="*/ 5080000 w 12192000"/>
              <a:gd name="connsiteY77" fmla="*/ 138475 h 827905"/>
              <a:gd name="connsiteX78" fmla="*/ 5123544 w 12192000"/>
              <a:gd name="connsiteY78" fmla="*/ 102190 h 827905"/>
              <a:gd name="connsiteX79" fmla="*/ 5181600 w 12192000"/>
              <a:gd name="connsiteY79" fmla="*/ 160247 h 827905"/>
              <a:gd name="connsiteX80" fmla="*/ 5275944 w 12192000"/>
              <a:gd name="connsiteY80" fmla="*/ 138475 h 827905"/>
              <a:gd name="connsiteX81" fmla="*/ 5522686 w 12192000"/>
              <a:gd name="connsiteY81" fmla="*/ 102190 h 827905"/>
              <a:gd name="connsiteX82" fmla="*/ 5529943 w 12192000"/>
              <a:gd name="connsiteY82" fmla="*/ 145733 h 827905"/>
              <a:gd name="connsiteX83" fmla="*/ 5646057 w 12192000"/>
              <a:gd name="connsiteY83" fmla="*/ 189275 h 827905"/>
              <a:gd name="connsiteX84" fmla="*/ 5689600 w 12192000"/>
              <a:gd name="connsiteY84" fmla="*/ 211047 h 827905"/>
              <a:gd name="connsiteX85" fmla="*/ 5914571 w 12192000"/>
              <a:gd name="connsiteY85" fmla="*/ 123961 h 827905"/>
              <a:gd name="connsiteX86" fmla="*/ 6066971 w 12192000"/>
              <a:gd name="connsiteY86" fmla="*/ 160247 h 827905"/>
              <a:gd name="connsiteX87" fmla="*/ 6088743 w 12192000"/>
              <a:gd name="connsiteY87" fmla="*/ 203790 h 827905"/>
              <a:gd name="connsiteX88" fmla="*/ 6219371 w 12192000"/>
              <a:gd name="connsiteY88" fmla="*/ 123961 h 827905"/>
              <a:gd name="connsiteX89" fmla="*/ 6241143 w 12192000"/>
              <a:gd name="connsiteY89" fmla="*/ 182018 h 827905"/>
              <a:gd name="connsiteX90" fmla="*/ 6291943 w 12192000"/>
              <a:gd name="connsiteY90" fmla="*/ 160247 h 827905"/>
              <a:gd name="connsiteX91" fmla="*/ 6386286 w 12192000"/>
              <a:gd name="connsiteY91" fmla="*/ 131218 h 827905"/>
              <a:gd name="connsiteX92" fmla="*/ 6451600 w 12192000"/>
              <a:gd name="connsiteY92" fmla="*/ 196533 h 827905"/>
              <a:gd name="connsiteX93" fmla="*/ 6473371 w 12192000"/>
              <a:gd name="connsiteY93" fmla="*/ 182018 h 827905"/>
              <a:gd name="connsiteX94" fmla="*/ 6524171 w 12192000"/>
              <a:gd name="connsiteY94" fmla="*/ 203790 h 827905"/>
              <a:gd name="connsiteX95" fmla="*/ 6676571 w 12192000"/>
              <a:gd name="connsiteY95" fmla="*/ 152990 h 827905"/>
              <a:gd name="connsiteX96" fmla="*/ 6705600 w 12192000"/>
              <a:gd name="connsiteY96" fmla="*/ 189275 h 827905"/>
              <a:gd name="connsiteX97" fmla="*/ 6792686 w 12192000"/>
              <a:gd name="connsiteY97" fmla="*/ 167504 h 827905"/>
              <a:gd name="connsiteX98" fmla="*/ 6959600 w 12192000"/>
              <a:gd name="connsiteY98" fmla="*/ 160247 h 827905"/>
              <a:gd name="connsiteX99" fmla="*/ 6988629 w 12192000"/>
              <a:gd name="connsiteY99" fmla="*/ 123961 h 827905"/>
              <a:gd name="connsiteX100" fmla="*/ 7090229 w 12192000"/>
              <a:gd name="connsiteY100" fmla="*/ 73161 h 827905"/>
              <a:gd name="connsiteX101" fmla="*/ 7082971 w 12192000"/>
              <a:gd name="connsiteY101" fmla="*/ 109447 h 827905"/>
              <a:gd name="connsiteX102" fmla="*/ 7206343 w 12192000"/>
              <a:gd name="connsiteY102" fmla="*/ 87675 h 827905"/>
              <a:gd name="connsiteX103" fmla="*/ 7264400 w 12192000"/>
              <a:gd name="connsiteY103" fmla="*/ 123961 h 827905"/>
              <a:gd name="connsiteX104" fmla="*/ 7307943 w 12192000"/>
              <a:gd name="connsiteY104" fmla="*/ 160247 h 827905"/>
              <a:gd name="connsiteX105" fmla="*/ 7344229 w 12192000"/>
              <a:gd name="connsiteY105" fmla="*/ 174761 h 827905"/>
              <a:gd name="connsiteX106" fmla="*/ 7561943 w 12192000"/>
              <a:gd name="connsiteY106" fmla="*/ 73161 h 827905"/>
              <a:gd name="connsiteX107" fmla="*/ 7590971 w 12192000"/>
              <a:gd name="connsiteY107" fmla="*/ 109447 h 827905"/>
              <a:gd name="connsiteX108" fmla="*/ 7707086 w 12192000"/>
              <a:gd name="connsiteY108" fmla="*/ 152990 h 827905"/>
              <a:gd name="connsiteX109" fmla="*/ 7750629 w 12192000"/>
              <a:gd name="connsiteY109" fmla="*/ 189275 h 827905"/>
              <a:gd name="connsiteX110" fmla="*/ 7888514 w 12192000"/>
              <a:gd name="connsiteY110" fmla="*/ 138475 h 827905"/>
              <a:gd name="connsiteX111" fmla="*/ 7917543 w 12192000"/>
              <a:gd name="connsiteY111" fmla="*/ 160247 h 827905"/>
              <a:gd name="connsiteX112" fmla="*/ 7939314 w 12192000"/>
              <a:gd name="connsiteY112" fmla="*/ 211047 h 827905"/>
              <a:gd name="connsiteX113" fmla="*/ 7982857 w 12192000"/>
              <a:gd name="connsiteY113" fmla="*/ 196533 h 827905"/>
              <a:gd name="connsiteX114" fmla="*/ 8062686 w 12192000"/>
              <a:gd name="connsiteY114" fmla="*/ 131218 h 827905"/>
              <a:gd name="connsiteX115" fmla="*/ 8098971 w 12192000"/>
              <a:gd name="connsiteY115" fmla="*/ 123961 h 827905"/>
              <a:gd name="connsiteX116" fmla="*/ 8171543 w 12192000"/>
              <a:gd name="connsiteY116" fmla="*/ 196533 h 827905"/>
              <a:gd name="connsiteX117" fmla="*/ 8229600 w 12192000"/>
              <a:gd name="connsiteY117" fmla="*/ 174761 h 827905"/>
              <a:gd name="connsiteX118" fmla="*/ 8345714 w 12192000"/>
              <a:gd name="connsiteY118" fmla="*/ 80418 h 827905"/>
              <a:gd name="connsiteX119" fmla="*/ 8360229 w 12192000"/>
              <a:gd name="connsiteY119" fmla="*/ 94933 h 827905"/>
              <a:gd name="connsiteX120" fmla="*/ 8592457 w 12192000"/>
              <a:gd name="connsiteY120" fmla="*/ 15104 h 827905"/>
              <a:gd name="connsiteX121" fmla="*/ 8606971 w 12192000"/>
              <a:gd name="connsiteY121" fmla="*/ 116704 h 827905"/>
              <a:gd name="connsiteX122" fmla="*/ 8628743 w 12192000"/>
              <a:gd name="connsiteY122" fmla="*/ 131218 h 827905"/>
              <a:gd name="connsiteX123" fmla="*/ 8694057 w 12192000"/>
              <a:gd name="connsiteY123" fmla="*/ 109447 h 827905"/>
              <a:gd name="connsiteX124" fmla="*/ 8788400 w 12192000"/>
              <a:gd name="connsiteY124" fmla="*/ 138475 h 827905"/>
              <a:gd name="connsiteX125" fmla="*/ 8860971 w 12192000"/>
              <a:gd name="connsiteY125" fmla="*/ 174761 h 827905"/>
              <a:gd name="connsiteX126" fmla="*/ 9027886 w 12192000"/>
              <a:gd name="connsiteY126" fmla="*/ 152990 h 827905"/>
              <a:gd name="connsiteX127" fmla="*/ 9107714 w 12192000"/>
              <a:gd name="connsiteY127" fmla="*/ 123961 h 827905"/>
              <a:gd name="connsiteX128" fmla="*/ 9144000 w 12192000"/>
              <a:gd name="connsiteY128" fmla="*/ 152990 h 827905"/>
              <a:gd name="connsiteX129" fmla="*/ 9194800 w 12192000"/>
              <a:gd name="connsiteY129" fmla="*/ 232818 h 827905"/>
              <a:gd name="connsiteX130" fmla="*/ 9260114 w 12192000"/>
              <a:gd name="connsiteY130" fmla="*/ 196533 h 827905"/>
              <a:gd name="connsiteX131" fmla="*/ 9419771 w 12192000"/>
              <a:gd name="connsiteY131" fmla="*/ 102190 h 827905"/>
              <a:gd name="connsiteX132" fmla="*/ 9492343 w 12192000"/>
              <a:gd name="connsiteY132" fmla="*/ 94933 h 827905"/>
              <a:gd name="connsiteX133" fmla="*/ 9586686 w 12192000"/>
              <a:gd name="connsiteY133" fmla="*/ 58647 h 827905"/>
              <a:gd name="connsiteX134" fmla="*/ 9637486 w 12192000"/>
              <a:gd name="connsiteY134" fmla="*/ 94933 h 827905"/>
              <a:gd name="connsiteX135" fmla="*/ 9775371 w 12192000"/>
              <a:gd name="connsiteY135" fmla="*/ 44133 h 827905"/>
              <a:gd name="connsiteX136" fmla="*/ 9658205 w 12192000"/>
              <a:gd name="connsiteY136" fmla="*/ 607 h 82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12192000" h="827905">
                <a:moveTo>
                  <a:pt x="9658205" y="607"/>
                </a:moveTo>
                <a:cubicBezTo>
                  <a:pt x="9680056" y="3824"/>
                  <a:pt x="9755476" y="19130"/>
                  <a:pt x="9862457" y="29618"/>
                </a:cubicBezTo>
                <a:cubicBezTo>
                  <a:pt x="9915477" y="34816"/>
                  <a:pt x="9968895" y="34456"/>
                  <a:pt x="10022114" y="36875"/>
                </a:cubicBezTo>
                <a:cubicBezTo>
                  <a:pt x="10063238" y="34456"/>
                  <a:pt x="10104525" y="25229"/>
                  <a:pt x="10145486" y="29618"/>
                </a:cubicBezTo>
                <a:cubicBezTo>
                  <a:pt x="10176720" y="32965"/>
                  <a:pt x="10222441" y="57210"/>
                  <a:pt x="10254343" y="73161"/>
                </a:cubicBezTo>
                <a:cubicBezTo>
                  <a:pt x="10325156" y="55458"/>
                  <a:pt x="10348677" y="45771"/>
                  <a:pt x="10435771" y="51390"/>
                </a:cubicBezTo>
                <a:cubicBezTo>
                  <a:pt x="10470335" y="53620"/>
                  <a:pt x="10503722" y="64954"/>
                  <a:pt x="10537371" y="73161"/>
                </a:cubicBezTo>
                <a:cubicBezTo>
                  <a:pt x="10602923" y="89149"/>
                  <a:pt x="10667209" y="110440"/>
                  <a:pt x="10733314" y="123961"/>
                </a:cubicBezTo>
                <a:cubicBezTo>
                  <a:pt x="10773882" y="132259"/>
                  <a:pt x="10815562" y="133637"/>
                  <a:pt x="10856686" y="138475"/>
                </a:cubicBezTo>
                <a:cubicBezTo>
                  <a:pt x="10903818" y="154188"/>
                  <a:pt x="10850886" y="143311"/>
                  <a:pt x="10914743" y="116704"/>
                </a:cubicBezTo>
                <a:cubicBezTo>
                  <a:pt x="10930532" y="110125"/>
                  <a:pt x="10948670" y="112259"/>
                  <a:pt x="10965543" y="109447"/>
                </a:cubicBezTo>
                <a:cubicBezTo>
                  <a:pt x="10992221" y="105001"/>
                  <a:pt x="11018762" y="99771"/>
                  <a:pt x="11045371" y="94933"/>
                </a:cubicBezTo>
                <a:cubicBezTo>
                  <a:pt x="11119257" y="57989"/>
                  <a:pt x="11173315" y="27936"/>
                  <a:pt x="11277600" y="36875"/>
                </a:cubicBezTo>
                <a:cubicBezTo>
                  <a:pt x="11305081" y="39231"/>
                  <a:pt x="11328400" y="102190"/>
                  <a:pt x="11328400" y="102190"/>
                </a:cubicBezTo>
                <a:cubicBezTo>
                  <a:pt x="11357429" y="94933"/>
                  <a:pt x="11386656" y="88427"/>
                  <a:pt x="11415486" y="80418"/>
                </a:cubicBezTo>
                <a:cubicBezTo>
                  <a:pt x="11430227" y="76323"/>
                  <a:pt x="11443753" y="66753"/>
                  <a:pt x="11459029" y="65904"/>
                </a:cubicBezTo>
                <a:cubicBezTo>
                  <a:pt x="11488113" y="64288"/>
                  <a:pt x="11517086" y="70742"/>
                  <a:pt x="11546114" y="73161"/>
                </a:cubicBezTo>
                <a:cubicBezTo>
                  <a:pt x="11553371" y="80418"/>
                  <a:pt x="11558876" y="99848"/>
                  <a:pt x="11567886" y="94933"/>
                </a:cubicBezTo>
                <a:cubicBezTo>
                  <a:pt x="11593459" y="80984"/>
                  <a:pt x="11606260" y="51091"/>
                  <a:pt x="11625943" y="29618"/>
                </a:cubicBezTo>
                <a:cubicBezTo>
                  <a:pt x="11632878" y="22053"/>
                  <a:pt x="11640457" y="15104"/>
                  <a:pt x="11647714" y="7847"/>
                </a:cubicBezTo>
                <a:cubicBezTo>
                  <a:pt x="11662228" y="22361"/>
                  <a:pt x="11677620" y="36048"/>
                  <a:pt x="11691257" y="51390"/>
                </a:cubicBezTo>
                <a:cubicBezTo>
                  <a:pt x="11697051" y="57909"/>
                  <a:pt x="11697310" y="71046"/>
                  <a:pt x="11705771" y="73161"/>
                </a:cubicBezTo>
                <a:cubicBezTo>
                  <a:pt x="11712409" y="74820"/>
                  <a:pt x="11715448" y="63485"/>
                  <a:pt x="11720286" y="58647"/>
                </a:cubicBezTo>
                <a:cubicBezTo>
                  <a:pt x="11742057" y="73161"/>
                  <a:pt x="11762998" y="89006"/>
                  <a:pt x="11785600" y="102190"/>
                </a:cubicBezTo>
                <a:cubicBezTo>
                  <a:pt x="11792208" y="106044"/>
                  <a:pt x="11800209" y="112133"/>
                  <a:pt x="11807371" y="109447"/>
                </a:cubicBezTo>
                <a:cubicBezTo>
                  <a:pt x="11933170" y="62271"/>
                  <a:pt x="11690514" y="80795"/>
                  <a:pt x="11930743" y="22361"/>
                </a:cubicBezTo>
                <a:cubicBezTo>
                  <a:pt x="11989553" y="8056"/>
                  <a:pt x="12051695" y="17523"/>
                  <a:pt x="12112171" y="15104"/>
                </a:cubicBezTo>
                <a:lnTo>
                  <a:pt x="12192000" y="22361"/>
                </a:lnTo>
                <a:lnTo>
                  <a:pt x="12192000" y="827905"/>
                </a:lnTo>
                <a:lnTo>
                  <a:pt x="0" y="827905"/>
                </a:lnTo>
                <a:lnTo>
                  <a:pt x="0" y="221268"/>
                </a:lnTo>
                <a:lnTo>
                  <a:pt x="8524" y="221536"/>
                </a:lnTo>
                <a:cubicBezTo>
                  <a:pt x="34068" y="223822"/>
                  <a:pt x="56771" y="227451"/>
                  <a:pt x="94343" y="232818"/>
                </a:cubicBezTo>
                <a:cubicBezTo>
                  <a:pt x="130629" y="225561"/>
                  <a:pt x="167202" y="219618"/>
                  <a:pt x="203200" y="211047"/>
                </a:cubicBezTo>
                <a:cubicBezTo>
                  <a:pt x="218083" y="207503"/>
                  <a:pt x="231444" y="196533"/>
                  <a:pt x="246743" y="196533"/>
                </a:cubicBezTo>
                <a:cubicBezTo>
                  <a:pt x="259770" y="196533"/>
                  <a:pt x="270195" y="208815"/>
                  <a:pt x="283029" y="211047"/>
                </a:cubicBezTo>
                <a:cubicBezTo>
                  <a:pt x="326192" y="218553"/>
                  <a:pt x="370114" y="220723"/>
                  <a:pt x="413657" y="225561"/>
                </a:cubicBezTo>
                <a:cubicBezTo>
                  <a:pt x="433009" y="215885"/>
                  <a:pt x="452017" y="205486"/>
                  <a:pt x="471714" y="196533"/>
                </a:cubicBezTo>
                <a:cubicBezTo>
                  <a:pt x="478678" y="193367"/>
                  <a:pt x="486297" y="191889"/>
                  <a:pt x="493486" y="189275"/>
                </a:cubicBezTo>
                <a:cubicBezTo>
                  <a:pt x="512910" y="182212"/>
                  <a:pt x="531789" y="173582"/>
                  <a:pt x="551543" y="167504"/>
                </a:cubicBezTo>
                <a:cubicBezTo>
                  <a:pt x="563332" y="163877"/>
                  <a:pt x="575788" y="162923"/>
                  <a:pt x="587829" y="160247"/>
                </a:cubicBezTo>
                <a:cubicBezTo>
                  <a:pt x="597565" y="158083"/>
                  <a:pt x="607181" y="155409"/>
                  <a:pt x="616857" y="152990"/>
                </a:cubicBezTo>
                <a:cubicBezTo>
                  <a:pt x="621695" y="162666"/>
                  <a:pt x="620553" y="182018"/>
                  <a:pt x="631371" y="182018"/>
                </a:cubicBezTo>
                <a:cubicBezTo>
                  <a:pt x="931060" y="182018"/>
                  <a:pt x="721785" y="133865"/>
                  <a:pt x="827314" y="160247"/>
                </a:cubicBezTo>
                <a:cubicBezTo>
                  <a:pt x="839075" y="172008"/>
                  <a:pt x="884225" y="218469"/>
                  <a:pt x="892629" y="218304"/>
                </a:cubicBezTo>
                <a:cubicBezTo>
                  <a:pt x="1002428" y="216151"/>
                  <a:pt x="1110051" y="186888"/>
                  <a:pt x="1219200" y="174761"/>
                </a:cubicBezTo>
                <a:lnTo>
                  <a:pt x="1284514" y="167504"/>
                </a:lnTo>
                <a:cubicBezTo>
                  <a:pt x="1344990" y="174761"/>
                  <a:pt x="1405090" y="191921"/>
                  <a:pt x="1465943" y="189275"/>
                </a:cubicBezTo>
                <a:cubicBezTo>
                  <a:pt x="1518114" y="187007"/>
                  <a:pt x="1618343" y="152990"/>
                  <a:pt x="1618343" y="152990"/>
                </a:cubicBezTo>
                <a:cubicBezTo>
                  <a:pt x="1628019" y="155409"/>
                  <a:pt x="1637402" y="160569"/>
                  <a:pt x="1647371" y="160247"/>
                </a:cubicBezTo>
                <a:cubicBezTo>
                  <a:pt x="1864256" y="153251"/>
                  <a:pt x="1787189" y="108318"/>
                  <a:pt x="1865086" y="160247"/>
                </a:cubicBezTo>
                <a:cubicBezTo>
                  <a:pt x="1915886" y="150571"/>
                  <a:pt x="1967165" y="143136"/>
                  <a:pt x="2017486" y="131218"/>
                </a:cubicBezTo>
                <a:cubicBezTo>
                  <a:pt x="2059198" y="121339"/>
                  <a:pt x="2097992" y="94933"/>
                  <a:pt x="2140857" y="94933"/>
                </a:cubicBezTo>
                <a:cubicBezTo>
                  <a:pt x="2156346" y="94933"/>
                  <a:pt x="2159595" y="119641"/>
                  <a:pt x="2169886" y="131218"/>
                </a:cubicBezTo>
                <a:cubicBezTo>
                  <a:pt x="2178977" y="141446"/>
                  <a:pt x="2189238" y="150571"/>
                  <a:pt x="2198914" y="160247"/>
                </a:cubicBezTo>
                <a:cubicBezTo>
                  <a:pt x="2373951" y="143577"/>
                  <a:pt x="2410077" y="132454"/>
                  <a:pt x="2612571" y="160247"/>
                </a:cubicBezTo>
                <a:cubicBezTo>
                  <a:pt x="2650465" y="165448"/>
                  <a:pt x="2685143" y="184438"/>
                  <a:pt x="2721429" y="196533"/>
                </a:cubicBezTo>
                <a:cubicBezTo>
                  <a:pt x="2834393" y="164256"/>
                  <a:pt x="2860322" y="155866"/>
                  <a:pt x="3026229" y="123961"/>
                </a:cubicBezTo>
                <a:cubicBezTo>
                  <a:pt x="3066891" y="116141"/>
                  <a:pt x="3108476" y="114285"/>
                  <a:pt x="3149600" y="109447"/>
                </a:cubicBezTo>
                <a:cubicBezTo>
                  <a:pt x="3159276" y="116704"/>
                  <a:pt x="3166790" y="128740"/>
                  <a:pt x="3178629" y="131218"/>
                </a:cubicBezTo>
                <a:cubicBezTo>
                  <a:pt x="3457105" y="189504"/>
                  <a:pt x="3389786" y="186739"/>
                  <a:pt x="3592286" y="152990"/>
                </a:cubicBezTo>
                <a:cubicBezTo>
                  <a:pt x="3626153" y="165085"/>
                  <a:pt x="3661024" y="174670"/>
                  <a:pt x="3693886" y="189275"/>
                </a:cubicBezTo>
                <a:cubicBezTo>
                  <a:pt x="3704939" y="194187"/>
                  <a:pt x="3711180" y="213980"/>
                  <a:pt x="3722914" y="211047"/>
                </a:cubicBezTo>
                <a:cubicBezTo>
                  <a:pt x="3737941" y="207290"/>
                  <a:pt x="3742267" y="186856"/>
                  <a:pt x="3751943" y="174761"/>
                </a:cubicBezTo>
                <a:cubicBezTo>
                  <a:pt x="3776133" y="184437"/>
                  <a:pt x="3801893" y="190864"/>
                  <a:pt x="3824514" y="203790"/>
                </a:cubicBezTo>
                <a:cubicBezTo>
                  <a:pt x="3836395" y="210579"/>
                  <a:pt x="3839872" y="232224"/>
                  <a:pt x="3853543" y="232818"/>
                </a:cubicBezTo>
                <a:cubicBezTo>
                  <a:pt x="3900030" y="234839"/>
                  <a:pt x="3945467" y="218304"/>
                  <a:pt x="3991429" y="211047"/>
                </a:cubicBezTo>
                <a:cubicBezTo>
                  <a:pt x="3998686" y="223142"/>
                  <a:pt x="4003226" y="237359"/>
                  <a:pt x="4013200" y="247333"/>
                </a:cubicBezTo>
                <a:cubicBezTo>
                  <a:pt x="4020850" y="254983"/>
                  <a:pt x="4031750" y="264534"/>
                  <a:pt x="4042229" y="261847"/>
                </a:cubicBezTo>
                <a:cubicBezTo>
                  <a:pt x="4219289" y="216447"/>
                  <a:pt x="4239720" y="203015"/>
                  <a:pt x="4354287" y="145733"/>
                </a:cubicBezTo>
                <a:cubicBezTo>
                  <a:pt x="4356705" y="169923"/>
                  <a:pt x="4353235" y="195457"/>
                  <a:pt x="4361543" y="218304"/>
                </a:cubicBezTo>
                <a:cubicBezTo>
                  <a:pt x="4364157" y="225493"/>
                  <a:pt x="4375916" y="227508"/>
                  <a:pt x="4383314" y="225561"/>
                </a:cubicBezTo>
                <a:cubicBezTo>
                  <a:pt x="4423290" y="215041"/>
                  <a:pt x="4460725" y="196532"/>
                  <a:pt x="4499429" y="182018"/>
                </a:cubicBezTo>
                <a:cubicBezTo>
                  <a:pt x="4641946" y="229527"/>
                  <a:pt x="4451098" y="173390"/>
                  <a:pt x="4811486" y="152990"/>
                </a:cubicBezTo>
                <a:cubicBezTo>
                  <a:pt x="4850802" y="150764"/>
                  <a:pt x="4888895" y="167504"/>
                  <a:pt x="4927600" y="174761"/>
                </a:cubicBezTo>
                <a:cubicBezTo>
                  <a:pt x="4954210" y="157828"/>
                  <a:pt x="4980516" y="140408"/>
                  <a:pt x="5007430" y="123961"/>
                </a:cubicBezTo>
                <a:cubicBezTo>
                  <a:pt x="5024071" y="113791"/>
                  <a:pt x="5039106" y="91108"/>
                  <a:pt x="5058230" y="94933"/>
                </a:cubicBezTo>
                <a:cubicBezTo>
                  <a:pt x="5074142" y="98115"/>
                  <a:pt x="5072744" y="123961"/>
                  <a:pt x="5080000" y="138475"/>
                </a:cubicBezTo>
                <a:cubicBezTo>
                  <a:pt x="5094514" y="126380"/>
                  <a:pt x="5105069" y="98231"/>
                  <a:pt x="5123544" y="102190"/>
                </a:cubicBezTo>
                <a:cubicBezTo>
                  <a:pt x="5150304" y="107925"/>
                  <a:pt x="5181600" y="160247"/>
                  <a:pt x="5181600" y="160247"/>
                </a:cubicBezTo>
                <a:cubicBezTo>
                  <a:pt x="5213048" y="152990"/>
                  <a:pt x="5245050" y="147815"/>
                  <a:pt x="5275944" y="138475"/>
                </a:cubicBezTo>
                <a:cubicBezTo>
                  <a:pt x="5512994" y="66808"/>
                  <a:pt x="5444931" y="4995"/>
                  <a:pt x="5522686" y="102190"/>
                </a:cubicBezTo>
                <a:cubicBezTo>
                  <a:pt x="5525105" y="116704"/>
                  <a:pt x="5517922" y="137247"/>
                  <a:pt x="5529943" y="145733"/>
                </a:cubicBezTo>
                <a:cubicBezTo>
                  <a:pt x="5563714" y="169571"/>
                  <a:pt x="5607798" y="173624"/>
                  <a:pt x="5646057" y="189275"/>
                </a:cubicBezTo>
                <a:cubicBezTo>
                  <a:pt x="5661077" y="195419"/>
                  <a:pt x="5675087" y="203790"/>
                  <a:pt x="5689600" y="211047"/>
                </a:cubicBezTo>
                <a:cubicBezTo>
                  <a:pt x="5907804" y="98183"/>
                  <a:pt x="5856246" y="36474"/>
                  <a:pt x="5914571" y="123961"/>
                </a:cubicBezTo>
                <a:cubicBezTo>
                  <a:pt x="5988434" y="115754"/>
                  <a:pt x="5995418" y="103005"/>
                  <a:pt x="6066971" y="160247"/>
                </a:cubicBezTo>
                <a:cubicBezTo>
                  <a:pt x="6079643" y="170384"/>
                  <a:pt x="6081486" y="189276"/>
                  <a:pt x="6088743" y="203790"/>
                </a:cubicBezTo>
                <a:cubicBezTo>
                  <a:pt x="6186390" y="89869"/>
                  <a:pt x="6135933" y="82242"/>
                  <a:pt x="6219371" y="123961"/>
                </a:cubicBezTo>
                <a:cubicBezTo>
                  <a:pt x="6226628" y="143313"/>
                  <a:pt x="6222657" y="172775"/>
                  <a:pt x="6241143" y="182018"/>
                </a:cubicBezTo>
                <a:cubicBezTo>
                  <a:pt x="6257621" y="190257"/>
                  <a:pt x="6274554" y="166333"/>
                  <a:pt x="6291943" y="160247"/>
                </a:cubicBezTo>
                <a:cubicBezTo>
                  <a:pt x="6322998" y="149378"/>
                  <a:pt x="6354838" y="140894"/>
                  <a:pt x="6386286" y="131218"/>
                </a:cubicBezTo>
                <a:cubicBezTo>
                  <a:pt x="6423204" y="212440"/>
                  <a:pt x="6397850" y="227248"/>
                  <a:pt x="6451600" y="196533"/>
                </a:cubicBezTo>
                <a:cubicBezTo>
                  <a:pt x="6459173" y="192206"/>
                  <a:pt x="6466114" y="186856"/>
                  <a:pt x="6473371" y="182018"/>
                </a:cubicBezTo>
                <a:cubicBezTo>
                  <a:pt x="6490304" y="189275"/>
                  <a:pt x="6505890" y="201505"/>
                  <a:pt x="6524171" y="203790"/>
                </a:cubicBezTo>
                <a:cubicBezTo>
                  <a:pt x="6584882" y="211379"/>
                  <a:pt x="6624504" y="179024"/>
                  <a:pt x="6676571" y="152990"/>
                </a:cubicBezTo>
                <a:cubicBezTo>
                  <a:pt x="6686247" y="165085"/>
                  <a:pt x="6690230" y="187354"/>
                  <a:pt x="6705600" y="189275"/>
                </a:cubicBezTo>
                <a:cubicBezTo>
                  <a:pt x="6735291" y="192986"/>
                  <a:pt x="6762957" y="170901"/>
                  <a:pt x="6792686" y="167504"/>
                </a:cubicBezTo>
                <a:cubicBezTo>
                  <a:pt x="6848016" y="161181"/>
                  <a:pt x="6903962" y="162666"/>
                  <a:pt x="6959600" y="160247"/>
                </a:cubicBezTo>
                <a:cubicBezTo>
                  <a:pt x="6969276" y="148152"/>
                  <a:pt x="6975741" y="132553"/>
                  <a:pt x="6988629" y="123961"/>
                </a:cubicBezTo>
                <a:cubicBezTo>
                  <a:pt x="7020134" y="102958"/>
                  <a:pt x="7090229" y="73161"/>
                  <a:pt x="7090229" y="73161"/>
                </a:cubicBezTo>
                <a:cubicBezTo>
                  <a:pt x="7087810" y="85256"/>
                  <a:pt x="7071699" y="104437"/>
                  <a:pt x="7082971" y="109447"/>
                </a:cubicBezTo>
                <a:cubicBezTo>
                  <a:pt x="7105888" y="119633"/>
                  <a:pt x="7180831" y="94964"/>
                  <a:pt x="7206343" y="87675"/>
                </a:cubicBezTo>
                <a:cubicBezTo>
                  <a:pt x="7257895" y="207966"/>
                  <a:pt x="7193579" y="104646"/>
                  <a:pt x="7264400" y="123961"/>
                </a:cubicBezTo>
                <a:cubicBezTo>
                  <a:pt x="7282628" y="128932"/>
                  <a:pt x="7292003" y="150104"/>
                  <a:pt x="7307943" y="160247"/>
                </a:cubicBezTo>
                <a:cubicBezTo>
                  <a:pt x="7318933" y="167241"/>
                  <a:pt x="7332134" y="169923"/>
                  <a:pt x="7344229" y="174761"/>
                </a:cubicBezTo>
                <a:cubicBezTo>
                  <a:pt x="7416800" y="140894"/>
                  <a:pt x="7511915" y="10625"/>
                  <a:pt x="7561943" y="73161"/>
                </a:cubicBezTo>
                <a:cubicBezTo>
                  <a:pt x="7571619" y="85256"/>
                  <a:pt x="7577399" y="101982"/>
                  <a:pt x="7590971" y="109447"/>
                </a:cubicBezTo>
                <a:cubicBezTo>
                  <a:pt x="7627191" y="129368"/>
                  <a:pt x="7668381" y="138476"/>
                  <a:pt x="7707086" y="152990"/>
                </a:cubicBezTo>
                <a:cubicBezTo>
                  <a:pt x="7721600" y="165085"/>
                  <a:pt x="7731759" y="188332"/>
                  <a:pt x="7750629" y="189275"/>
                </a:cubicBezTo>
                <a:cubicBezTo>
                  <a:pt x="7806316" y="192059"/>
                  <a:pt x="7845845" y="164077"/>
                  <a:pt x="7888514" y="138475"/>
                </a:cubicBezTo>
                <a:cubicBezTo>
                  <a:pt x="7898190" y="145732"/>
                  <a:pt x="7910607" y="150338"/>
                  <a:pt x="7917543" y="160247"/>
                </a:cubicBezTo>
                <a:cubicBezTo>
                  <a:pt x="7928108" y="175340"/>
                  <a:pt x="7923210" y="202100"/>
                  <a:pt x="7939314" y="211047"/>
                </a:cubicBezTo>
                <a:cubicBezTo>
                  <a:pt x="7952688" y="218477"/>
                  <a:pt x="7968343" y="201371"/>
                  <a:pt x="7982857" y="196533"/>
                </a:cubicBezTo>
                <a:cubicBezTo>
                  <a:pt x="8009467" y="174761"/>
                  <a:pt x="8033531" y="149440"/>
                  <a:pt x="8062686" y="131218"/>
                </a:cubicBezTo>
                <a:cubicBezTo>
                  <a:pt x="8073146" y="124681"/>
                  <a:pt x="8088394" y="117615"/>
                  <a:pt x="8098971" y="123961"/>
                </a:cubicBezTo>
                <a:cubicBezTo>
                  <a:pt x="8128306" y="141562"/>
                  <a:pt x="8171543" y="196533"/>
                  <a:pt x="8171543" y="196533"/>
                </a:cubicBezTo>
                <a:cubicBezTo>
                  <a:pt x="8190895" y="189276"/>
                  <a:pt x="8212668" y="186614"/>
                  <a:pt x="8229600" y="174761"/>
                </a:cubicBezTo>
                <a:cubicBezTo>
                  <a:pt x="8427657" y="36121"/>
                  <a:pt x="8253170" y="126693"/>
                  <a:pt x="8345714" y="80418"/>
                </a:cubicBezTo>
                <a:cubicBezTo>
                  <a:pt x="8350552" y="85256"/>
                  <a:pt x="8353614" y="96684"/>
                  <a:pt x="8360229" y="94933"/>
                </a:cubicBezTo>
                <a:cubicBezTo>
                  <a:pt x="8439359" y="73987"/>
                  <a:pt x="8592457" y="15104"/>
                  <a:pt x="8592457" y="15104"/>
                </a:cubicBezTo>
                <a:cubicBezTo>
                  <a:pt x="8597295" y="48971"/>
                  <a:pt x="8596767" y="84051"/>
                  <a:pt x="8606971" y="116704"/>
                </a:cubicBezTo>
                <a:cubicBezTo>
                  <a:pt x="8609573" y="125029"/>
                  <a:pt x="8620051" y="131942"/>
                  <a:pt x="8628743" y="131218"/>
                </a:cubicBezTo>
                <a:cubicBezTo>
                  <a:pt x="8651613" y="129312"/>
                  <a:pt x="8672286" y="116704"/>
                  <a:pt x="8694057" y="109447"/>
                </a:cubicBezTo>
                <a:cubicBezTo>
                  <a:pt x="8725505" y="119123"/>
                  <a:pt x="8757760" y="126485"/>
                  <a:pt x="8788400" y="138475"/>
                </a:cubicBezTo>
                <a:cubicBezTo>
                  <a:pt x="8813586" y="148330"/>
                  <a:pt x="8833975" y="173125"/>
                  <a:pt x="8860971" y="174761"/>
                </a:cubicBezTo>
                <a:cubicBezTo>
                  <a:pt x="8916978" y="178156"/>
                  <a:pt x="8972248" y="160247"/>
                  <a:pt x="9027886" y="152990"/>
                </a:cubicBezTo>
                <a:cubicBezTo>
                  <a:pt x="9054495" y="143314"/>
                  <a:pt x="9079400" y="123961"/>
                  <a:pt x="9107714" y="123961"/>
                </a:cubicBezTo>
                <a:cubicBezTo>
                  <a:pt x="9123204" y="123961"/>
                  <a:pt x="9134324" y="140895"/>
                  <a:pt x="9144000" y="152990"/>
                </a:cubicBezTo>
                <a:cubicBezTo>
                  <a:pt x="9163703" y="177619"/>
                  <a:pt x="9177867" y="206209"/>
                  <a:pt x="9194800" y="232818"/>
                </a:cubicBezTo>
                <a:cubicBezTo>
                  <a:pt x="9216571" y="220723"/>
                  <a:pt x="9241839" y="213454"/>
                  <a:pt x="9260114" y="196533"/>
                </a:cubicBezTo>
                <a:cubicBezTo>
                  <a:pt x="9413733" y="54294"/>
                  <a:pt x="9355471" y="-10338"/>
                  <a:pt x="9419771" y="102190"/>
                </a:cubicBezTo>
                <a:cubicBezTo>
                  <a:pt x="9443962" y="99771"/>
                  <a:pt x="9469531" y="103338"/>
                  <a:pt x="9492343" y="94933"/>
                </a:cubicBezTo>
                <a:cubicBezTo>
                  <a:pt x="9601458" y="54733"/>
                  <a:pt x="9518739" y="41661"/>
                  <a:pt x="9586686" y="58647"/>
                </a:cubicBezTo>
                <a:cubicBezTo>
                  <a:pt x="9603619" y="70742"/>
                  <a:pt x="9616677" y="94933"/>
                  <a:pt x="9637486" y="94933"/>
                </a:cubicBezTo>
                <a:cubicBezTo>
                  <a:pt x="9649685" y="94933"/>
                  <a:pt x="9742525" y="57272"/>
                  <a:pt x="9775371" y="44133"/>
                </a:cubicBezTo>
                <a:cubicBezTo>
                  <a:pt x="9668073" y="6263"/>
                  <a:pt x="9636354" y="-2609"/>
                  <a:pt x="9658205" y="607"/>
                </a:cubicBezTo>
                <a:close/>
              </a:path>
            </a:pathLst>
          </a:custGeom>
          <a:solidFill>
            <a:srgbClr val="E6DFFF">
              <a:alpha val="9176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BE669D5-70BD-4FEB-A223-431DCAB6A0B9}"/>
              </a:ext>
            </a:extLst>
          </p:cNvPr>
          <p:cNvGrpSpPr/>
          <p:nvPr/>
        </p:nvGrpSpPr>
        <p:grpSpPr>
          <a:xfrm rot="540178">
            <a:off x="-976956" y="1221361"/>
            <a:ext cx="13969458" cy="482652"/>
            <a:chOff x="-954129" y="2079171"/>
            <a:chExt cx="13969458" cy="482652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4300E7A8-2E98-45EA-AB39-3316761A5790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061038E3-5106-4222-92C6-97C52D6403F1}"/>
                </a:ext>
              </a:extLst>
            </p:cNvPr>
            <p:cNvSpPr txBox="1"/>
            <p:nvPr/>
          </p:nvSpPr>
          <p:spPr>
            <a:xfrm>
              <a:off x="-954129" y="2139739"/>
              <a:ext cx="139694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9149607-1182-4DD7-821A-0993EDF0E7EF}"/>
              </a:ext>
            </a:extLst>
          </p:cNvPr>
          <p:cNvGrpSpPr/>
          <p:nvPr/>
        </p:nvGrpSpPr>
        <p:grpSpPr>
          <a:xfrm rot="20826548">
            <a:off x="-681871" y="715552"/>
            <a:ext cx="13051972" cy="482652"/>
            <a:chOff x="-500743" y="2079171"/>
            <a:chExt cx="13051972" cy="482652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FDFBB1B1-8AC6-4801-A938-7B4B6D1F7C27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47CBE2A1-2E81-4EA7-AA5E-607BF17F835A}"/>
                </a:ext>
              </a:extLst>
            </p:cNvPr>
            <p:cNvSpPr txBox="1"/>
            <p:nvPr/>
          </p:nvSpPr>
          <p:spPr>
            <a:xfrm>
              <a:off x="-386681" y="2146604"/>
              <a:ext cx="128052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F63A926-A04B-400C-8873-B256DBAEC776}"/>
              </a:ext>
            </a:extLst>
          </p:cNvPr>
          <p:cNvGrpSpPr/>
          <p:nvPr/>
        </p:nvGrpSpPr>
        <p:grpSpPr>
          <a:xfrm rot="21430798">
            <a:off x="-169517" y="3758972"/>
            <a:ext cx="13051972" cy="483785"/>
            <a:chOff x="-500743" y="2079171"/>
            <a:chExt cx="13051972" cy="483785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CA61BC97-3B7B-41F9-B7C1-C5297A7BF645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EF543C51-70AA-45C4-9D48-A6891AC6EBA7}"/>
                </a:ext>
              </a:extLst>
            </p:cNvPr>
            <p:cNvSpPr txBox="1"/>
            <p:nvPr/>
          </p:nvSpPr>
          <p:spPr>
            <a:xfrm>
              <a:off x="-331140" y="2162846"/>
              <a:ext cx="128052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9EC38953-36A9-4F62-9A4B-84266CA8075D}"/>
              </a:ext>
            </a:extLst>
          </p:cNvPr>
          <p:cNvSpPr/>
          <p:nvPr/>
        </p:nvSpPr>
        <p:spPr>
          <a:xfrm>
            <a:off x="584200" y="660400"/>
            <a:ext cx="11023600" cy="5058229"/>
          </a:xfrm>
          <a:prstGeom prst="roundRect">
            <a:avLst>
              <a:gd name="adj" fmla="val 7032"/>
            </a:avLst>
          </a:prstGeom>
          <a:solidFill>
            <a:schemeClr val="tx1"/>
          </a:solidFill>
          <a:ln>
            <a:noFill/>
          </a:ln>
          <a:effectLst>
            <a:outerShdw blurRad="1270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039D482-A750-48CF-9D2F-871B93AAC8C2}"/>
              </a:ext>
            </a:extLst>
          </p:cNvPr>
          <p:cNvSpPr/>
          <p:nvPr/>
        </p:nvSpPr>
        <p:spPr>
          <a:xfrm>
            <a:off x="584200" y="1641313"/>
            <a:ext cx="11023600" cy="4077315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DD814A5-95A6-4D6C-A157-190014B8357F}"/>
              </a:ext>
            </a:extLst>
          </p:cNvPr>
          <p:cNvSpPr txBox="1"/>
          <p:nvPr/>
        </p:nvSpPr>
        <p:spPr>
          <a:xfrm>
            <a:off x="1081314" y="888134"/>
            <a:ext cx="1002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n>
                  <a:solidFill>
                    <a:srgbClr val="2606D6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2025 CHEN XI SHE JI ZHI JIA POWERPOINT</a:t>
            </a:r>
            <a:endParaRPr lang="zh-CN" altLang="en-US" sz="3200" dirty="0">
              <a:ln>
                <a:solidFill>
                  <a:srgbClr val="2606D6"/>
                </a:solidFill>
              </a:ln>
              <a:noFill/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9EEC018-5B48-4B39-992F-FFE11F094F34}"/>
              </a:ext>
            </a:extLst>
          </p:cNvPr>
          <p:cNvSpPr txBox="1"/>
          <p:nvPr/>
        </p:nvSpPr>
        <p:spPr>
          <a:xfrm>
            <a:off x="1063665" y="2608853"/>
            <a:ext cx="3185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陈西设计之家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3482C24-3B42-49A6-A953-0CBB1B681576}"/>
              </a:ext>
            </a:extLst>
          </p:cNvPr>
          <p:cNvSpPr txBox="1"/>
          <p:nvPr/>
        </p:nvSpPr>
        <p:spPr>
          <a:xfrm>
            <a:off x="1040464" y="3257696"/>
            <a:ext cx="57304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2606D6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高端创意设计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1DE33B2-3475-41DB-BDA6-EEDFCE883FEE}"/>
              </a:ext>
            </a:extLst>
          </p:cNvPr>
          <p:cNvSpPr txBox="1"/>
          <p:nvPr/>
        </p:nvSpPr>
        <p:spPr>
          <a:xfrm>
            <a:off x="1091235" y="4283063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DDDC970-60D5-4C37-8149-117358905F4B}"/>
              </a:ext>
            </a:extLst>
          </p:cNvPr>
          <p:cNvSpPr txBox="1"/>
          <p:nvPr/>
        </p:nvSpPr>
        <p:spPr>
          <a:xfrm>
            <a:off x="2157705" y="4283063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创意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868CCDC-E6FB-4366-BB45-5FB8EB7F0612}"/>
              </a:ext>
            </a:extLst>
          </p:cNvPr>
          <p:cNvSpPr txBox="1"/>
          <p:nvPr/>
        </p:nvSpPr>
        <p:spPr>
          <a:xfrm>
            <a:off x="3275876" y="4283063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8B2E3998-6699-4EDD-82AD-3BA869086CFF}"/>
              </a:ext>
            </a:extLst>
          </p:cNvPr>
          <p:cNvCxnSpPr>
            <a:cxnSpLocks/>
          </p:cNvCxnSpPr>
          <p:nvPr/>
        </p:nvCxnSpPr>
        <p:spPr>
          <a:xfrm flipH="1">
            <a:off x="2093863" y="4387206"/>
            <a:ext cx="69865" cy="199167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56EE26EC-56CD-48C1-A94E-3A3E80C44685}"/>
              </a:ext>
            </a:extLst>
          </p:cNvPr>
          <p:cNvCxnSpPr>
            <a:cxnSpLocks/>
          </p:cNvCxnSpPr>
          <p:nvPr/>
        </p:nvCxnSpPr>
        <p:spPr>
          <a:xfrm flipH="1">
            <a:off x="3206592" y="4387206"/>
            <a:ext cx="69865" cy="199167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4C14817D-EAB2-4721-9132-5A3B4365CC6B}"/>
              </a:ext>
            </a:extLst>
          </p:cNvPr>
          <p:cNvCxnSpPr>
            <a:cxnSpLocks/>
          </p:cNvCxnSpPr>
          <p:nvPr/>
        </p:nvCxnSpPr>
        <p:spPr>
          <a:xfrm flipH="1">
            <a:off x="4322040" y="4387206"/>
            <a:ext cx="69865" cy="199167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9301487-974D-4DDC-A856-1387AE1C8EC4}"/>
              </a:ext>
            </a:extLst>
          </p:cNvPr>
          <p:cNvSpPr txBox="1"/>
          <p:nvPr/>
        </p:nvSpPr>
        <p:spPr>
          <a:xfrm>
            <a:off x="4394045" y="4283063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定制</a:t>
            </a:r>
          </a:p>
        </p:txBody>
      </p:sp>
      <p:pic>
        <p:nvPicPr>
          <p:cNvPr id="30" name="图片 29" descr="图片包含 游戏机&#10;&#10;描述已自动生成">
            <a:extLst>
              <a:ext uri="{FF2B5EF4-FFF2-40B4-BE49-F238E27FC236}">
                <a16:creationId xmlns:a16="http://schemas.microsoft.com/office/drawing/2014/main" xmlns="" id="{A6AD2893-309F-43E5-AF3F-26326F63D3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 r="54669" b="13976"/>
          <a:stretch/>
        </p:blipFill>
        <p:spPr>
          <a:xfrm>
            <a:off x="11184277" y="-1046103"/>
            <a:ext cx="1318478" cy="3068660"/>
          </a:xfrm>
          <a:prstGeom prst="rect">
            <a:avLst/>
          </a:prstGeom>
        </p:spPr>
      </p:pic>
      <p:pic>
        <p:nvPicPr>
          <p:cNvPr id="31" name="图片 30" descr="卡通人物&#10;&#10;低可信度描述已自动生成">
            <a:extLst>
              <a:ext uri="{FF2B5EF4-FFF2-40B4-BE49-F238E27FC236}">
                <a16:creationId xmlns:a16="http://schemas.microsoft.com/office/drawing/2014/main" xmlns="" id="{72FC3462-DF10-4353-BAE2-801844420C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46713" y="1447851"/>
            <a:ext cx="4273472" cy="4273472"/>
          </a:xfrm>
          <a:prstGeom prst="rect">
            <a:avLst/>
          </a:prstGeom>
        </p:spPr>
      </p:pic>
      <p:pic>
        <p:nvPicPr>
          <p:cNvPr id="32" name="图片 31" descr="图片包含 行李箱, 橙子, 游戏机, 灯光&#10;&#10;描述已自动生成">
            <a:extLst>
              <a:ext uri="{FF2B5EF4-FFF2-40B4-BE49-F238E27FC236}">
                <a16:creationId xmlns:a16="http://schemas.microsoft.com/office/drawing/2014/main" xmlns="" id="{C14FB2DF-C9E2-4166-897E-BB8A80F1839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6" t="22104" r="21698" b="15478"/>
          <a:stretch/>
        </p:blipFill>
        <p:spPr>
          <a:xfrm>
            <a:off x="3956897" y="2740656"/>
            <a:ext cx="499972" cy="509540"/>
          </a:xfrm>
          <a:prstGeom prst="rect">
            <a:avLst/>
          </a:prstGeom>
        </p:spPr>
      </p:pic>
      <p:sp>
        <p:nvSpPr>
          <p:cNvPr id="33" name="圆: 空心 32">
            <a:extLst>
              <a:ext uri="{FF2B5EF4-FFF2-40B4-BE49-F238E27FC236}">
                <a16:creationId xmlns:a16="http://schemas.microsoft.com/office/drawing/2014/main" xmlns="" id="{D2B023DB-A031-4EA0-B991-06D61DC6789D}"/>
              </a:ext>
            </a:extLst>
          </p:cNvPr>
          <p:cNvSpPr/>
          <p:nvPr/>
        </p:nvSpPr>
        <p:spPr>
          <a:xfrm rot="20326328">
            <a:off x="9993488" y="4825490"/>
            <a:ext cx="1388331" cy="416427"/>
          </a:xfrm>
          <a:prstGeom prst="donut">
            <a:avLst>
              <a:gd name="adj" fmla="val 9271"/>
            </a:avLst>
          </a:prstGeom>
          <a:solidFill>
            <a:srgbClr val="0FEA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圆: 空心 33">
            <a:extLst>
              <a:ext uri="{FF2B5EF4-FFF2-40B4-BE49-F238E27FC236}">
                <a16:creationId xmlns:a16="http://schemas.microsoft.com/office/drawing/2014/main" xmlns="" id="{F3573CA1-A3E9-427C-800B-9EA5A220FAFA}"/>
              </a:ext>
            </a:extLst>
          </p:cNvPr>
          <p:cNvSpPr/>
          <p:nvPr/>
        </p:nvSpPr>
        <p:spPr>
          <a:xfrm rot="20326328">
            <a:off x="9964543" y="4731238"/>
            <a:ext cx="1388331" cy="416427"/>
          </a:xfrm>
          <a:prstGeom prst="donut">
            <a:avLst>
              <a:gd name="adj" fmla="val 9271"/>
            </a:avLst>
          </a:prstGeom>
          <a:solidFill>
            <a:srgbClr val="260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爆炸形: 8 pt  34">
            <a:extLst>
              <a:ext uri="{FF2B5EF4-FFF2-40B4-BE49-F238E27FC236}">
                <a16:creationId xmlns:a16="http://schemas.microsoft.com/office/drawing/2014/main" xmlns="" id="{953D0A11-604E-4822-AD36-85608FE1C9CF}"/>
              </a:ext>
            </a:extLst>
          </p:cNvPr>
          <p:cNvSpPr/>
          <p:nvPr/>
        </p:nvSpPr>
        <p:spPr>
          <a:xfrm>
            <a:off x="9747976" y="1163614"/>
            <a:ext cx="1360219" cy="1311706"/>
          </a:xfrm>
          <a:prstGeom prst="irregularSeal1">
            <a:avLst/>
          </a:prstGeom>
          <a:solidFill>
            <a:srgbClr val="0FEAB0"/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BACC099-B91F-434F-AA0C-6D7F1C50DB14}"/>
              </a:ext>
            </a:extLst>
          </p:cNvPr>
          <p:cNvSpPr txBox="1"/>
          <p:nvPr/>
        </p:nvSpPr>
        <p:spPr>
          <a:xfrm rot="21186921">
            <a:off x="9974178" y="1588634"/>
            <a:ext cx="834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哇哦！</a:t>
            </a: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BB1EAA99-C6BB-43D2-A950-B18AB0542D16}"/>
              </a:ext>
            </a:extLst>
          </p:cNvPr>
          <p:cNvSpPr/>
          <p:nvPr/>
        </p:nvSpPr>
        <p:spPr>
          <a:xfrm>
            <a:off x="-1001485" y="-870857"/>
            <a:ext cx="14194971" cy="8599714"/>
          </a:xfrm>
          <a:custGeom>
            <a:avLst/>
            <a:gdLst>
              <a:gd name="connsiteX0" fmla="*/ 1001484 w 14194971"/>
              <a:gd name="connsiteY0" fmla="*/ 870857 h 8599714"/>
              <a:gd name="connsiteX1" fmla="*/ 1001484 w 14194971"/>
              <a:gd name="connsiteY1" fmla="*/ 7728856 h 8599714"/>
              <a:gd name="connsiteX2" fmla="*/ 13193484 w 14194971"/>
              <a:gd name="connsiteY2" fmla="*/ 7728856 h 8599714"/>
              <a:gd name="connsiteX3" fmla="*/ 13193484 w 14194971"/>
              <a:gd name="connsiteY3" fmla="*/ 870857 h 8599714"/>
              <a:gd name="connsiteX4" fmla="*/ 0 w 14194971"/>
              <a:gd name="connsiteY4" fmla="*/ 0 h 8599714"/>
              <a:gd name="connsiteX5" fmla="*/ 14194971 w 14194971"/>
              <a:gd name="connsiteY5" fmla="*/ 0 h 8599714"/>
              <a:gd name="connsiteX6" fmla="*/ 14194971 w 14194971"/>
              <a:gd name="connsiteY6" fmla="*/ 8599714 h 8599714"/>
              <a:gd name="connsiteX7" fmla="*/ 0 w 14194971"/>
              <a:gd name="connsiteY7" fmla="*/ 8599714 h 859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94971" h="8599714">
                <a:moveTo>
                  <a:pt x="1001484" y="870857"/>
                </a:moveTo>
                <a:lnTo>
                  <a:pt x="1001484" y="7728856"/>
                </a:lnTo>
                <a:lnTo>
                  <a:pt x="13193484" y="7728856"/>
                </a:lnTo>
                <a:lnTo>
                  <a:pt x="13193484" y="870857"/>
                </a:lnTo>
                <a:close/>
                <a:moveTo>
                  <a:pt x="0" y="0"/>
                </a:moveTo>
                <a:lnTo>
                  <a:pt x="14194971" y="0"/>
                </a:lnTo>
                <a:lnTo>
                  <a:pt x="14194971" y="8599714"/>
                </a:lnTo>
                <a:lnTo>
                  <a:pt x="0" y="8599714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891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10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36B9082-D39E-49CA-B362-01F6572BE0CC}"/>
              </a:ext>
            </a:extLst>
          </p:cNvPr>
          <p:cNvGrpSpPr/>
          <p:nvPr/>
        </p:nvGrpSpPr>
        <p:grpSpPr>
          <a:xfrm rot="21436697">
            <a:off x="-104281" y="3503869"/>
            <a:ext cx="13051972" cy="707886"/>
            <a:chOff x="-500743" y="1952040"/>
            <a:chExt cx="13051972" cy="707886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E7709F26-43DF-496F-BA91-11091FCBA3E7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284A39EF-E98C-4870-899C-B267F7987EEF}"/>
                </a:ext>
              </a:extLst>
            </p:cNvPr>
            <p:cNvSpPr txBox="1"/>
            <p:nvPr/>
          </p:nvSpPr>
          <p:spPr>
            <a:xfrm>
              <a:off x="-377372" y="1952040"/>
              <a:ext cx="128052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B3D32DF-24AE-43F1-9981-0B441E2E1133}"/>
              </a:ext>
            </a:extLst>
          </p:cNvPr>
          <p:cNvGrpSpPr/>
          <p:nvPr/>
        </p:nvGrpSpPr>
        <p:grpSpPr>
          <a:xfrm rot="367903">
            <a:off x="-430505" y="1325929"/>
            <a:ext cx="13233388" cy="482652"/>
            <a:chOff x="-500743" y="2079171"/>
            <a:chExt cx="13233388" cy="482652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448B31C1-48D2-4A29-B53B-809A4A2A9E69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43E5B6C6-F8D3-4FDA-B44C-0290C5CABC53}"/>
                </a:ext>
              </a:extLst>
            </p:cNvPr>
            <p:cNvSpPr txBox="1"/>
            <p:nvPr/>
          </p:nvSpPr>
          <p:spPr>
            <a:xfrm>
              <a:off x="-137180" y="2133937"/>
              <a:ext cx="12869825" cy="4111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54F1C175-4763-4757-BAFD-35751B1B54A1}"/>
              </a:ext>
            </a:extLst>
          </p:cNvPr>
          <p:cNvSpPr/>
          <p:nvPr/>
        </p:nvSpPr>
        <p:spPr>
          <a:xfrm>
            <a:off x="1" y="5577334"/>
            <a:ext cx="12192000" cy="1280667"/>
          </a:xfrm>
          <a:custGeom>
            <a:avLst/>
            <a:gdLst>
              <a:gd name="connsiteX0" fmla="*/ 1912909 w 12192000"/>
              <a:gd name="connsiteY0" fmla="*/ 265365 h 1280667"/>
              <a:gd name="connsiteX1" fmla="*/ 1915885 w 12192000"/>
              <a:gd name="connsiteY1" fmla="*/ 268296 h 1280667"/>
              <a:gd name="connsiteX2" fmla="*/ 1906275 w 12192000"/>
              <a:gd name="connsiteY2" fmla="*/ 281806 h 1280667"/>
              <a:gd name="connsiteX3" fmla="*/ 1905539 w 12192000"/>
              <a:gd name="connsiteY3" fmla="*/ 282151 h 1280667"/>
              <a:gd name="connsiteX4" fmla="*/ 1888670 w 12192000"/>
              <a:gd name="connsiteY4" fmla="*/ 279181 h 1280667"/>
              <a:gd name="connsiteX5" fmla="*/ 1912909 w 12192000"/>
              <a:gd name="connsiteY5" fmla="*/ 265365 h 1280667"/>
              <a:gd name="connsiteX6" fmla="*/ 9223655 w 12192000"/>
              <a:gd name="connsiteY6" fmla="*/ 598 h 1280667"/>
              <a:gd name="connsiteX7" fmla="*/ 9269185 w 12192000"/>
              <a:gd name="connsiteY7" fmla="*/ 50581 h 1280667"/>
              <a:gd name="connsiteX8" fmla="*/ 9285513 w 12192000"/>
              <a:gd name="connsiteY8" fmla="*/ 110453 h 1280667"/>
              <a:gd name="connsiteX9" fmla="*/ 9307285 w 12192000"/>
              <a:gd name="connsiteY9" fmla="*/ 132224 h 1280667"/>
              <a:gd name="connsiteX10" fmla="*/ 9508670 w 12192000"/>
              <a:gd name="connsiteY10" fmla="*/ 121338 h 1280667"/>
              <a:gd name="connsiteX11" fmla="*/ 9666513 w 12192000"/>
              <a:gd name="connsiteY11" fmla="*/ 137667 h 1280667"/>
              <a:gd name="connsiteX12" fmla="*/ 9759042 w 12192000"/>
              <a:gd name="connsiteY12" fmla="*/ 148553 h 1280667"/>
              <a:gd name="connsiteX13" fmla="*/ 9775370 w 12192000"/>
              <a:gd name="connsiteY13" fmla="*/ 186653 h 1280667"/>
              <a:gd name="connsiteX14" fmla="*/ 9786256 w 12192000"/>
              <a:gd name="connsiteY14" fmla="*/ 219310 h 1280667"/>
              <a:gd name="connsiteX15" fmla="*/ 9862456 w 12192000"/>
              <a:gd name="connsiteY15" fmla="*/ 213867 h 1280667"/>
              <a:gd name="connsiteX16" fmla="*/ 9911442 w 12192000"/>
              <a:gd name="connsiteY16" fmla="*/ 257410 h 1280667"/>
              <a:gd name="connsiteX17" fmla="*/ 9944099 w 12192000"/>
              <a:gd name="connsiteY17" fmla="*/ 268296 h 1280667"/>
              <a:gd name="connsiteX18" fmla="*/ 10074728 w 12192000"/>
              <a:gd name="connsiteY18" fmla="*/ 279181 h 1280667"/>
              <a:gd name="connsiteX19" fmla="*/ 10096499 w 12192000"/>
              <a:gd name="connsiteY19" fmla="*/ 322724 h 1280667"/>
              <a:gd name="connsiteX20" fmla="*/ 10444842 w 12192000"/>
              <a:gd name="connsiteY20" fmla="*/ 279181 h 1280667"/>
              <a:gd name="connsiteX21" fmla="*/ 10646228 w 12192000"/>
              <a:gd name="connsiteY21" fmla="*/ 268296 h 1280667"/>
              <a:gd name="connsiteX22" fmla="*/ 10684328 w 12192000"/>
              <a:gd name="connsiteY22" fmla="*/ 306396 h 1280667"/>
              <a:gd name="connsiteX23" fmla="*/ 10700656 w 12192000"/>
              <a:gd name="connsiteY23" fmla="*/ 290067 h 1280667"/>
              <a:gd name="connsiteX24" fmla="*/ 10967356 w 12192000"/>
              <a:gd name="connsiteY24" fmla="*/ 164881 h 1280667"/>
              <a:gd name="connsiteX25" fmla="*/ 11185070 w 12192000"/>
              <a:gd name="connsiteY25" fmla="*/ 224753 h 1280667"/>
              <a:gd name="connsiteX26" fmla="*/ 11201399 w 12192000"/>
              <a:gd name="connsiteY26" fmla="*/ 230196 h 1280667"/>
              <a:gd name="connsiteX27" fmla="*/ 11272156 w 12192000"/>
              <a:gd name="connsiteY27" fmla="*/ 235638 h 1280667"/>
              <a:gd name="connsiteX28" fmla="*/ 11462656 w 12192000"/>
              <a:gd name="connsiteY28" fmla="*/ 153996 h 1280667"/>
              <a:gd name="connsiteX29" fmla="*/ 11484428 w 12192000"/>
              <a:gd name="connsiteY29" fmla="*/ 143110 h 1280667"/>
              <a:gd name="connsiteX30" fmla="*/ 11560628 w 12192000"/>
              <a:gd name="connsiteY30" fmla="*/ 224753 h 1280667"/>
              <a:gd name="connsiteX31" fmla="*/ 11674928 w 12192000"/>
              <a:gd name="connsiteY31" fmla="*/ 197538 h 1280667"/>
              <a:gd name="connsiteX32" fmla="*/ 11805556 w 12192000"/>
              <a:gd name="connsiteY32" fmla="*/ 159438 h 1280667"/>
              <a:gd name="connsiteX33" fmla="*/ 12006942 w 12192000"/>
              <a:gd name="connsiteY33" fmla="*/ 121338 h 1280667"/>
              <a:gd name="connsiteX34" fmla="*/ 12023270 w 12192000"/>
              <a:gd name="connsiteY34" fmla="*/ 170324 h 1280667"/>
              <a:gd name="connsiteX35" fmla="*/ 12126685 w 12192000"/>
              <a:gd name="connsiteY35" fmla="*/ 105010 h 1280667"/>
              <a:gd name="connsiteX36" fmla="*/ 12143013 w 12192000"/>
              <a:gd name="connsiteY36" fmla="*/ 110453 h 1280667"/>
              <a:gd name="connsiteX37" fmla="*/ 12192000 w 12192000"/>
              <a:gd name="connsiteY37" fmla="*/ 87342 h 1280667"/>
              <a:gd name="connsiteX38" fmla="*/ 12192000 w 12192000"/>
              <a:gd name="connsiteY38" fmla="*/ 1280667 h 1280667"/>
              <a:gd name="connsiteX39" fmla="*/ 0 w 12192000"/>
              <a:gd name="connsiteY39" fmla="*/ 1280667 h 1280667"/>
              <a:gd name="connsiteX40" fmla="*/ 0 w 12192000"/>
              <a:gd name="connsiteY40" fmla="*/ 382596 h 1280667"/>
              <a:gd name="connsiteX41" fmla="*/ 40257 w 12192000"/>
              <a:gd name="connsiteY41" fmla="*/ 362791 h 1280667"/>
              <a:gd name="connsiteX42" fmla="*/ 81642 w 12192000"/>
              <a:gd name="connsiteY42" fmla="*/ 349938 h 1280667"/>
              <a:gd name="connsiteX43" fmla="*/ 141513 w 12192000"/>
              <a:gd name="connsiteY43" fmla="*/ 382596 h 1280667"/>
              <a:gd name="connsiteX44" fmla="*/ 212270 w 12192000"/>
              <a:gd name="connsiteY44" fmla="*/ 388038 h 1280667"/>
              <a:gd name="connsiteX45" fmla="*/ 272142 w 12192000"/>
              <a:gd name="connsiteY45" fmla="*/ 366267 h 1280667"/>
              <a:gd name="connsiteX46" fmla="*/ 299356 w 12192000"/>
              <a:gd name="connsiteY46" fmla="*/ 360824 h 1280667"/>
              <a:gd name="connsiteX47" fmla="*/ 321128 w 12192000"/>
              <a:gd name="connsiteY47" fmla="*/ 377153 h 1280667"/>
              <a:gd name="connsiteX48" fmla="*/ 517070 w 12192000"/>
              <a:gd name="connsiteY48" fmla="*/ 360824 h 1280667"/>
              <a:gd name="connsiteX49" fmla="*/ 544285 w 12192000"/>
              <a:gd name="connsiteY49" fmla="*/ 371710 h 1280667"/>
              <a:gd name="connsiteX50" fmla="*/ 642256 w 12192000"/>
              <a:gd name="connsiteY50" fmla="*/ 328167 h 1280667"/>
              <a:gd name="connsiteX51" fmla="*/ 658585 w 12192000"/>
              <a:gd name="connsiteY51" fmla="*/ 322724 h 1280667"/>
              <a:gd name="connsiteX52" fmla="*/ 664028 w 12192000"/>
              <a:gd name="connsiteY52" fmla="*/ 360824 h 1280667"/>
              <a:gd name="connsiteX53" fmla="*/ 756556 w 12192000"/>
              <a:gd name="connsiteY53" fmla="*/ 322724 h 1280667"/>
              <a:gd name="connsiteX54" fmla="*/ 783770 w 12192000"/>
              <a:gd name="connsiteY54" fmla="*/ 349938 h 1280667"/>
              <a:gd name="connsiteX55" fmla="*/ 941613 w 12192000"/>
              <a:gd name="connsiteY55" fmla="*/ 300953 h 1280667"/>
              <a:gd name="connsiteX56" fmla="*/ 957942 w 12192000"/>
              <a:gd name="connsiteY56" fmla="*/ 268296 h 1280667"/>
              <a:gd name="connsiteX57" fmla="*/ 979713 w 12192000"/>
              <a:gd name="connsiteY57" fmla="*/ 262853 h 1280667"/>
              <a:gd name="connsiteX58" fmla="*/ 996042 w 12192000"/>
              <a:gd name="connsiteY58" fmla="*/ 311838 h 1280667"/>
              <a:gd name="connsiteX59" fmla="*/ 1083128 w 12192000"/>
              <a:gd name="connsiteY59" fmla="*/ 295510 h 1280667"/>
              <a:gd name="connsiteX60" fmla="*/ 1175656 w 12192000"/>
              <a:gd name="connsiteY60" fmla="*/ 257410 h 1280667"/>
              <a:gd name="connsiteX61" fmla="*/ 1279070 w 12192000"/>
              <a:gd name="connsiteY61" fmla="*/ 181210 h 1280667"/>
              <a:gd name="connsiteX62" fmla="*/ 1322613 w 12192000"/>
              <a:gd name="connsiteY62" fmla="*/ 268296 h 1280667"/>
              <a:gd name="connsiteX63" fmla="*/ 1338942 w 12192000"/>
              <a:gd name="connsiteY63" fmla="*/ 300953 h 1280667"/>
              <a:gd name="connsiteX64" fmla="*/ 1398813 w 12192000"/>
              <a:gd name="connsiteY64" fmla="*/ 311838 h 1280667"/>
              <a:gd name="connsiteX65" fmla="*/ 1458685 w 12192000"/>
              <a:gd name="connsiteY65" fmla="*/ 306396 h 1280667"/>
              <a:gd name="connsiteX66" fmla="*/ 1469570 w 12192000"/>
              <a:gd name="connsiteY66" fmla="*/ 333610 h 1280667"/>
              <a:gd name="connsiteX67" fmla="*/ 1496785 w 12192000"/>
              <a:gd name="connsiteY67" fmla="*/ 360824 h 1280667"/>
              <a:gd name="connsiteX68" fmla="*/ 1562099 w 12192000"/>
              <a:gd name="connsiteY68" fmla="*/ 333610 h 1280667"/>
              <a:gd name="connsiteX69" fmla="*/ 1600199 w 12192000"/>
              <a:gd name="connsiteY69" fmla="*/ 349938 h 1280667"/>
              <a:gd name="connsiteX70" fmla="*/ 1752599 w 12192000"/>
              <a:gd name="connsiteY70" fmla="*/ 339053 h 1280667"/>
              <a:gd name="connsiteX71" fmla="*/ 1888670 w 12192000"/>
              <a:gd name="connsiteY71" fmla="*/ 290067 h 1280667"/>
              <a:gd name="connsiteX72" fmla="*/ 1905539 w 12192000"/>
              <a:gd name="connsiteY72" fmla="*/ 282151 h 1280667"/>
              <a:gd name="connsiteX73" fmla="*/ 1924681 w 12192000"/>
              <a:gd name="connsiteY73" fmla="*/ 285522 h 1280667"/>
              <a:gd name="connsiteX74" fmla="*/ 1959428 w 12192000"/>
              <a:gd name="connsiteY74" fmla="*/ 295510 h 1280667"/>
              <a:gd name="connsiteX75" fmla="*/ 1981199 w 12192000"/>
              <a:gd name="connsiteY75" fmla="*/ 322724 h 1280667"/>
              <a:gd name="connsiteX76" fmla="*/ 2198913 w 12192000"/>
              <a:gd name="connsiteY76" fmla="*/ 360824 h 1280667"/>
              <a:gd name="connsiteX77" fmla="*/ 2231570 w 12192000"/>
              <a:gd name="connsiteY77" fmla="*/ 409810 h 1280667"/>
              <a:gd name="connsiteX78" fmla="*/ 2394856 w 12192000"/>
              <a:gd name="connsiteY78" fmla="*/ 371710 h 1280667"/>
              <a:gd name="connsiteX79" fmla="*/ 2400299 w 12192000"/>
              <a:gd name="connsiteY79" fmla="*/ 469681 h 1280667"/>
              <a:gd name="connsiteX80" fmla="*/ 2405742 w 12192000"/>
              <a:gd name="connsiteY80" fmla="*/ 486010 h 1280667"/>
              <a:gd name="connsiteX81" fmla="*/ 2454728 w 12192000"/>
              <a:gd name="connsiteY81" fmla="*/ 420696 h 1280667"/>
              <a:gd name="connsiteX82" fmla="*/ 2471056 w 12192000"/>
              <a:gd name="connsiteY82" fmla="*/ 377153 h 1280667"/>
              <a:gd name="connsiteX83" fmla="*/ 2476499 w 12192000"/>
              <a:gd name="connsiteY83" fmla="*/ 360824 h 1280667"/>
              <a:gd name="connsiteX84" fmla="*/ 2525485 w 12192000"/>
              <a:gd name="connsiteY84" fmla="*/ 388038 h 1280667"/>
              <a:gd name="connsiteX85" fmla="*/ 2797628 w 12192000"/>
              <a:gd name="connsiteY85" fmla="*/ 360824 h 1280667"/>
              <a:gd name="connsiteX86" fmla="*/ 2813956 w 12192000"/>
              <a:gd name="connsiteY86" fmla="*/ 377153 h 1280667"/>
              <a:gd name="connsiteX87" fmla="*/ 2857499 w 12192000"/>
              <a:gd name="connsiteY87" fmla="*/ 398924 h 1280667"/>
              <a:gd name="connsiteX88" fmla="*/ 3031670 w 12192000"/>
              <a:gd name="connsiteY88" fmla="*/ 382596 h 1280667"/>
              <a:gd name="connsiteX89" fmla="*/ 3047999 w 12192000"/>
              <a:gd name="connsiteY89" fmla="*/ 377153 h 1280667"/>
              <a:gd name="connsiteX90" fmla="*/ 3156856 w 12192000"/>
              <a:gd name="connsiteY90" fmla="*/ 355381 h 1280667"/>
              <a:gd name="connsiteX91" fmla="*/ 3184070 w 12192000"/>
              <a:gd name="connsiteY91" fmla="*/ 311838 h 1280667"/>
              <a:gd name="connsiteX92" fmla="*/ 3227613 w 12192000"/>
              <a:gd name="connsiteY92" fmla="*/ 306396 h 1280667"/>
              <a:gd name="connsiteX93" fmla="*/ 3314699 w 12192000"/>
              <a:gd name="connsiteY93" fmla="*/ 284624 h 1280667"/>
              <a:gd name="connsiteX94" fmla="*/ 3358242 w 12192000"/>
              <a:gd name="connsiteY94" fmla="*/ 300953 h 1280667"/>
              <a:gd name="connsiteX95" fmla="*/ 3380013 w 12192000"/>
              <a:gd name="connsiteY95" fmla="*/ 311838 h 1280667"/>
              <a:gd name="connsiteX96" fmla="*/ 3516085 w 12192000"/>
              <a:gd name="connsiteY96" fmla="*/ 322724 h 1280667"/>
              <a:gd name="connsiteX97" fmla="*/ 3690256 w 12192000"/>
              <a:gd name="connsiteY97" fmla="*/ 344496 h 1280667"/>
              <a:gd name="connsiteX98" fmla="*/ 3728356 w 12192000"/>
              <a:gd name="connsiteY98" fmla="*/ 366267 h 1280667"/>
              <a:gd name="connsiteX99" fmla="*/ 3766456 w 12192000"/>
              <a:gd name="connsiteY99" fmla="*/ 371710 h 1280667"/>
              <a:gd name="connsiteX100" fmla="*/ 3978728 w 12192000"/>
              <a:gd name="connsiteY100" fmla="*/ 382596 h 1280667"/>
              <a:gd name="connsiteX101" fmla="*/ 4016828 w 12192000"/>
              <a:gd name="connsiteY101" fmla="*/ 388038 h 1280667"/>
              <a:gd name="connsiteX102" fmla="*/ 4190999 w 12192000"/>
              <a:gd name="connsiteY102" fmla="*/ 398924 h 1280667"/>
              <a:gd name="connsiteX103" fmla="*/ 4381500 w 12192000"/>
              <a:gd name="connsiteY103" fmla="*/ 398924 h 1280667"/>
              <a:gd name="connsiteX104" fmla="*/ 4397828 w 12192000"/>
              <a:gd name="connsiteY104" fmla="*/ 415253 h 1280667"/>
              <a:gd name="connsiteX105" fmla="*/ 4571999 w 12192000"/>
              <a:gd name="connsiteY105" fmla="*/ 388038 h 1280667"/>
              <a:gd name="connsiteX106" fmla="*/ 4593771 w 12192000"/>
              <a:gd name="connsiteY106" fmla="*/ 382596 h 1280667"/>
              <a:gd name="connsiteX107" fmla="*/ 4833256 w 12192000"/>
              <a:gd name="connsiteY107" fmla="*/ 377153 h 1280667"/>
              <a:gd name="connsiteX108" fmla="*/ 4904013 w 12192000"/>
              <a:gd name="connsiteY108" fmla="*/ 382596 h 1280667"/>
              <a:gd name="connsiteX109" fmla="*/ 4969328 w 12192000"/>
              <a:gd name="connsiteY109" fmla="*/ 366267 h 1280667"/>
              <a:gd name="connsiteX110" fmla="*/ 4985656 w 12192000"/>
              <a:gd name="connsiteY110" fmla="*/ 360824 h 1280667"/>
              <a:gd name="connsiteX111" fmla="*/ 5034642 w 12192000"/>
              <a:gd name="connsiteY111" fmla="*/ 339053 h 1280667"/>
              <a:gd name="connsiteX112" fmla="*/ 5110842 w 12192000"/>
              <a:gd name="connsiteY112" fmla="*/ 333610 h 1280667"/>
              <a:gd name="connsiteX113" fmla="*/ 5219699 w 12192000"/>
              <a:gd name="connsiteY113" fmla="*/ 300953 h 1280667"/>
              <a:gd name="connsiteX114" fmla="*/ 5225142 w 12192000"/>
              <a:gd name="connsiteY114" fmla="*/ 328167 h 1280667"/>
              <a:gd name="connsiteX115" fmla="*/ 5328556 w 12192000"/>
              <a:gd name="connsiteY115" fmla="*/ 349938 h 1280667"/>
              <a:gd name="connsiteX116" fmla="*/ 5415642 w 12192000"/>
              <a:gd name="connsiteY116" fmla="*/ 366267 h 1280667"/>
              <a:gd name="connsiteX117" fmla="*/ 5426528 w 12192000"/>
              <a:gd name="connsiteY117" fmla="*/ 393481 h 1280667"/>
              <a:gd name="connsiteX118" fmla="*/ 5595256 w 12192000"/>
              <a:gd name="connsiteY118" fmla="*/ 377153 h 1280667"/>
              <a:gd name="connsiteX119" fmla="*/ 5622471 w 12192000"/>
              <a:gd name="connsiteY119" fmla="*/ 393481 h 1280667"/>
              <a:gd name="connsiteX120" fmla="*/ 5829299 w 12192000"/>
              <a:gd name="connsiteY120" fmla="*/ 360824 h 1280667"/>
              <a:gd name="connsiteX121" fmla="*/ 5981699 w 12192000"/>
              <a:gd name="connsiteY121" fmla="*/ 371710 h 1280667"/>
              <a:gd name="connsiteX122" fmla="*/ 5987142 w 12192000"/>
              <a:gd name="connsiteY122" fmla="*/ 393481 h 1280667"/>
              <a:gd name="connsiteX123" fmla="*/ 6063342 w 12192000"/>
              <a:gd name="connsiteY123" fmla="*/ 371710 h 1280667"/>
              <a:gd name="connsiteX124" fmla="*/ 6161313 w 12192000"/>
              <a:gd name="connsiteY124" fmla="*/ 349938 h 1280667"/>
              <a:gd name="connsiteX125" fmla="*/ 6210299 w 12192000"/>
              <a:gd name="connsiteY125" fmla="*/ 328167 h 1280667"/>
              <a:gd name="connsiteX126" fmla="*/ 6324599 w 12192000"/>
              <a:gd name="connsiteY126" fmla="*/ 317281 h 1280667"/>
              <a:gd name="connsiteX127" fmla="*/ 6444342 w 12192000"/>
              <a:gd name="connsiteY127" fmla="*/ 333610 h 1280667"/>
              <a:gd name="connsiteX128" fmla="*/ 6602185 w 12192000"/>
              <a:gd name="connsiteY128" fmla="*/ 295510 h 1280667"/>
              <a:gd name="connsiteX129" fmla="*/ 6651170 w 12192000"/>
              <a:gd name="connsiteY129" fmla="*/ 290067 h 1280667"/>
              <a:gd name="connsiteX130" fmla="*/ 6672942 w 12192000"/>
              <a:gd name="connsiteY130" fmla="*/ 328167 h 1280667"/>
              <a:gd name="connsiteX131" fmla="*/ 6836228 w 12192000"/>
              <a:gd name="connsiteY131" fmla="*/ 322724 h 1280667"/>
              <a:gd name="connsiteX132" fmla="*/ 6879770 w 12192000"/>
              <a:gd name="connsiteY132" fmla="*/ 328167 h 1280667"/>
              <a:gd name="connsiteX133" fmla="*/ 6885213 w 12192000"/>
              <a:gd name="connsiteY133" fmla="*/ 388038 h 1280667"/>
              <a:gd name="connsiteX134" fmla="*/ 7010399 w 12192000"/>
              <a:gd name="connsiteY134" fmla="*/ 382596 h 1280667"/>
              <a:gd name="connsiteX135" fmla="*/ 7157356 w 12192000"/>
              <a:gd name="connsiteY135" fmla="*/ 333610 h 1280667"/>
              <a:gd name="connsiteX136" fmla="*/ 7184570 w 12192000"/>
              <a:gd name="connsiteY136" fmla="*/ 322724 h 1280667"/>
              <a:gd name="connsiteX137" fmla="*/ 7277099 w 12192000"/>
              <a:gd name="connsiteY137" fmla="*/ 295510 h 1280667"/>
              <a:gd name="connsiteX138" fmla="*/ 7287985 w 12192000"/>
              <a:gd name="connsiteY138" fmla="*/ 328167 h 1280667"/>
              <a:gd name="connsiteX139" fmla="*/ 7336970 w 12192000"/>
              <a:gd name="connsiteY139" fmla="*/ 333610 h 1280667"/>
              <a:gd name="connsiteX140" fmla="*/ 7375070 w 12192000"/>
              <a:gd name="connsiteY140" fmla="*/ 344496 h 1280667"/>
              <a:gd name="connsiteX141" fmla="*/ 7402285 w 12192000"/>
              <a:gd name="connsiteY141" fmla="*/ 388038 h 1280667"/>
              <a:gd name="connsiteX142" fmla="*/ 7549242 w 12192000"/>
              <a:gd name="connsiteY142" fmla="*/ 349938 h 1280667"/>
              <a:gd name="connsiteX143" fmla="*/ 7625442 w 12192000"/>
              <a:gd name="connsiteY143" fmla="*/ 333610 h 1280667"/>
              <a:gd name="connsiteX144" fmla="*/ 7723413 w 12192000"/>
              <a:gd name="connsiteY144" fmla="*/ 349938 h 1280667"/>
              <a:gd name="connsiteX145" fmla="*/ 7821385 w 12192000"/>
              <a:gd name="connsiteY145" fmla="*/ 360824 h 1280667"/>
              <a:gd name="connsiteX146" fmla="*/ 7843156 w 12192000"/>
              <a:gd name="connsiteY146" fmla="*/ 355381 h 1280667"/>
              <a:gd name="connsiteX147" fmla="*/ 7864928 w 12192000"/>
              <a:gd name="connsiteY147" fmla="*/ 377153 h 1280667"/>
              <a:gd name="connsiteX148" fmla="*/ 8006442 w 12192000"/>
              <a:gd name="connsiteY148" fmla="*/ 333610 h 1280667"/>
              <a:gd name="connsiteX149" fmla="*/ 8039099 w 12192000"/>
              <a:gd name="connsiteY149" fmla="*/ 328167 h 1280667"/>
              <a:gd name="connsiteX150" fmla="*/ 8044542 w 12192000"/>
              <a:gd name="connsiteY150" fmla="*/ 344496 h 1280667"/>
              <a:gd name="connsiteX151" fmla="*/ 8196942 w 12192000"/>
              <a:gd name="connsiteY151" fmla="*/ 224753 h 1280667"/>
              <a:gd name="connsiteX152" fmla="*/ 8256813 w 12192000"/>
              <a:gd name="connsiteY152" fmla="*/ 153996 h 1280667"/>
              <a:gd name="connsiteX153" fmla="*/ 8273142 w 12192000"/>
              <a:gd name="connsiteY153" fmla="*/ 181210 h 1280667"/>
              <a:gd name="connsiteX154" fmla="*/ 8594270 w 12192000"/>
              <a:gd name="connsiteY154" fmla="*/ 153996 h 1280667"/>
              <a:gd name="connsiteX155" fmla="*/ 8991599 w 12192000"/>
              <a:gd name="connsiteY155" fmla="*/ 94124 h 1280667"/>
              <a:gd name="connsiteX156" fmla="*/ 9223655 w 12192000"/>
              <a:gd name="connsiteY156" fmla="*/ 598 h 1280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12192000" h="1280667">
                <a:moveTo>
                  <a:pt x="1912909" y="265365"/>
                </a:moveTo>
                <a:cubicBezTo>
                  <a:pt x="1914751" y="265086"/>
                  <a:pt x="1915885" y="265854"/>
                  <a:pt x="1915885" y="268296"/>
                </a:cubicBezTo>
                <a:cubicBezTo>
                  <a:pt x="1915885" y="274105"/>
                  <a:pt x="1911746" y="278393"/>
                  <a:pt x="1906275" y="281806"/>
                </a:cubicBezTo>
                <a:lnTo>
                  <a:pt x="1905539" y="282151"/>
                </a:lnTo>
                <a:lnTo>
                  <a:pt x="1888670" y="279181"/>
                </a:lnTo>
                <a:cubicBezTo>
                  <a:pt x="1895474" y="276460"/>
                  <a:pt x="1907381" y="266202"/>
                  <a:pt x="1912909" y="265365"/>
                </a:cubicBezTo>
                <a:close/>
                <a:moveTo>
                  <a:pt x="9223655" y="598"/>
                </a:moveTo>
                <a:cubicBezTo>
                  <a:pt x="9235554" y="-3034"/>
                  <a:pt x="9241737" y="9410"/>
                  <a:pt x="9269185" y="50581"/>
                </a:cubicBezTo>
                <a:cubicBezTo>
                  <a:pt x="9274628" y="70538"/>
                  <a:pt x="9276765" y="91708"/>
                  <a:pt x="9285513" y="110453"/>
                </a:cubicBezTo>
                <a:cubicBezTo>
                  <a:pt x="9289853" y="119753"/>
                  <a:pt x="9297101" y="130951"/>
                  <a:pt x="9307285" y="132224"/>
                </a:cubicBezTo>
                <a:cubicBezTo>
                  <a:pt x="9313992" y="133062"/>
                  <a:pt x="9492984" y="122261"/>
                  <a:pt x="9508670" y="121338"/>
                </a:cubicBezTo>
                <a:cubicBezTo>
                  <a:pt x="9591811" y="145093"/>
                  <a:pt x="9513539" y="125900"/>
                  <a:pt x="9666513" y="137667"/>
                </a:cubicBezTo>
                <a:cubicBezTo>
                  <a:pt x="9697477" y="140049"/>
                  <a:pt x="9728199" y="144924"/>
                  <a:pt x="9759042" y="148553"/>
                </a:cubicBezTo>
                <a:cubicBezTo>
                  <a:pt x="9764485" y="161253"/>
                  <a:pt x="9770410" y="173757"/>
                  <a:pt x="9775370" y="186653"/>
                </a:cubicBezTo>
                <a:cubicBezTo>
                  <a:pt x="9779489" y="197363"/>
                  <a:pt x="9775304" y="215887"/>
                  <a:pt x="9786256" y="219310"/>
                </a:cubicBezTo>
                <a:cubicBezTo>
                  <a:pt x="9810562" y="226905"/>
                  <a:pt x="9837056" y="215681"/>
                  <a:pt x="9862456" y="213867"/>
                </a:cubicBezTo>
                <a:cubicBezTo>
                  <a:pt x="9924258" y="226228"/>
                  <a:pt x="9853071" y="204876"/>
                  <a:pt x="9911442" y="257410"/>
                </a:cubicBezTo>
                <a:cubicBezTo>
                  <a:pt x="9919971" y="265086"/>
                  <a:pt x="9932725" y="266780"/>
                  <a:pt x="9944099" y="268296"/>
                </a:cubicBezTo>
                <a:cubicBezTo>
                  <a:pt x="9987410" y="274071"/>
                  <a:pt x="10031185" y="275553"/>
                  <a:pt x="10074728" y="279181"/>
                </a:cubicBezTo>
                <a:cubicBezTo>
                  <a:pt x="10075902" y="286223"/>
                  <a:pt x="10074155" y="324725"/>
                  <a:pt x="10096499" y="322724"/>
                </a:cubicBezTo>
                <a:cubicBezTo>
                  <a:pt x="10213051" y="312287"/>
                  <a:pt x="10327995" y="285497"/>
                  <a:pt x="10444842" y="279181"/>
                </a:cubicBezTo>
                <a:lnTo>
                  <a:pt x="10646228" y="268296"/>
                </a:lnTo>
                <a:cubicBezTo>
                  <a:pt x="10658928" y="280996"/>
                  <a:pt x="10667652" y="299726"/>
                  <a:pt x="10684328" y="306396"/>
                </a:cubicBezTo>
                <a:cubicBezTo>
                  <a:pt x="10691475" y="309255"/>
                  <a:pt x="10693771" y="293509"/>
                  <a:pt x="10700656" y="290067"/>
                </a:cubicBezTo>
                <a:cubicBezTo>
                  <a:pt x="10788494" y="246148"/>
                  <a:pt x="10967356" y="164881"/>
                  <a:pt x="10967356" y="164881"/>
                </a:cubicBezTo>
                <a:cubicBezTo>
                  <a:pt x="10952559" y="283250"/>
                  <a:pt x="10947846" y="203187"/>
                  <a:pt x="11185070" y="224753"/>
                </a:cubicBezTo>
                <a:cubicBezTo>
                  <a:pt x="11190784" y="225272"/>
                  <a:pt x="11195706" y="229484"/>
                  <a:pt x="11201399" y="230196"/>
                </a:cubicBezTo>
                <a:cubicBezTo>
                  <a:pt x="11224872" y="233130"/>
                  <a:pt x="11248570" y="233824"/>
                  <a:pt x="11272156" y="235638"/>
                </a:cubicBezTo>
                <a:lnTo>
                  <a:pt x="11462656" y="153996"/>
                </a:lnTo>
                <a:cubicBezTo>
                  <a:pt x="11470094" y="150754"/>
                  <a:pt x="11478691" y="137373"/>
                  <a:pt x="11484428" y="143110"/>
                </a:cubicBezTo>
                <a:cubicBezTo>
                  <a:pt x="11587364" y="246044"/>
                  <a:pt x="11453952" y="184749"/>
                  <a:pt x="11560628" y="224753"/>
                </a:cubicBezTo>
                <a:cubicBezTo>
                  <a:pt x="11598728" y="215681"/>
                  <a:pt x="11639190" y="213559"/>
                  <a:pt x="11674928" y="197538"/>
                </a:cubicBezTo>
                <a:cubicBezTo>
                  <a:pt x="11808285" y="137757"/>
                  <a:pt x="11599858" y="146584"/>
                  <a:pt x="11805556" y="159438"/>
                </a:cubicBezTo>
                <a:cubicBezTo>
                  <a:pt x="11872685" y="146738"/>
                  <a:pt x="11938708" y="117926"/>
                  <a:pt x="12006942" y="121338"/>
                </a:cubicBezTo>
                <a:cubicBezTo>
                  <a:pt x="12024132" y="122198"/>
                  <a:pt x="12006819" y="165262"/>
                  <a:pt x="12023270" y="170324"/>
                </a:cubicBezTo>
                <a:cubicBezTo>
                  <a:pt x="12041934" y="176067"/>
                  <a:pt x="12117030" y="112520"/>
                  <a:pt x="12126685" y="105010"/>
                </a:cubicBezTo>
                <a:cubicBezTo>
                  <a:pt x="12132128" y="106824"/>
                  <a:pt x="12137603" y="112362"/>
                  <a:pt x="12143013" y="110453"/>
                </a:cubicBezTo>
                <a:lnTo>
                  <a:pt x="12192000" y="87342"/>
                </a:lnTo>
                <a:lnTo>
                  <a:pt x="12192000" y="1280667"/>
                </a:lnTo>
                <a:lnTo>
                  <a:pt x="0" y="1280667"/>
                </a:lnTo>
                <a:lnTo>
                  <a:pt x="0" y="382596"/>
                </a:lnTo>
                <a:lnTo>
                  <a:pt x="40257" y="362791"/>
                </a:lnTo>
                <a:cubicBezTo>
                  <a:pt x="53528" y="355786"/>
                  <a:pt x="66987" y="349938"/>
                  <a:pt x="81642" y="349938"/>
                </a:cubicBezTo>
                <a:cubicBezTo>
                  <a:pt x="104375" y="349938"/>
                  <a:pt x="119689" y="376231"/>
                  <a:pt x="141513" y="382596"/>
                </a:cubicBezTo>
                <a:cubicBezTo>
                  <a:pt x="164222" y="389220"/>
                  <a:pt x="188684" y="386224"/>
                  <a:pt x="212270" y="388038"/>
                </a:cubicBezTo>
                <a:cubicBezTo>
                  <a:pt x="232227" y="380781"/>
                  <a:pt x="251873" y="372601"/>
                  <a:pt x="272142" y="366267"/>
                </a:cubicBezTo>
                <a:cubicBezTo>
                  <a:pt x="280972" y="363508"/>
                  <a:pt x="290325" y="358817"/>
                  <a:pt x="299356" y="360824"/>
                </a:cubicBezTo>
                <a:cubicBezTo>
                  <a:pt x="308212" y="362792"/>
                  <a:pt x="313871" y="371710"/>
                  <a:pt x="321128" y="377153"/>
                </a:cubicBezTo>
                <a:cubicBezTo>
                  <a:pt x="391047" y="368413"/>
                  <a:pt x="452815" y="339405"/>
                  <a:pt x="517070" y="360824"/>
                </a:cubicBezTo>
                <a:cubicBezTo>
                  <a:pt x="526339" y="363914"/>
                  <a:pt x="535213" y="368081"/>
                  <a:pt x="544285" y="371710"/>
                </a:cubicBezTo>
                <a:lnTo>
                  <a:pt x="642256" y="328167"/>
                </a:lnTo>
                <a:cubicBezTo>
                  <a:pt x="647530" y="325907"/>
                  <a:pt x="655402" y="317950"/>
                  <a:pt x="658585" y="322724"/>
                </a:cubicBezTo>
                <a:cubicBezTo>
                  <a:pt x="665701" y="333398"/>
                  <a:pt x="662214" y="348124"/>
                  <a:pt x="664028" y="360824"/>
                </a:cubicBezTo>
                <a:cubicBezTo>
                  <a:pt x="667081" y="359297"/>
                  <a:pt x="740098" y="318610"/>
                  <a:pt x="756556" y="322724"/>
                </a:cubicBezTo>
                <a:cubicBezTo>
                  <a:pt x="769002" y="325835"/>
                  <a:pt x="774699" y="340867"/>
                  <a:pt x="783770" y="349938"/>
                </a:cubicBezTo>
                <a:cubicBezTo>
                  <a:pt x="836384" y="333610"/>
                  <a:pt x="891731" y="324335"/>
                  <a:pt x="941613" y="300953"/>
                </a:cubicBezTo>
                <a:cubicBezTo>
                  <a:pt x="952633" y="295787"/>
                  <a:pt x="949336" y="276902"/>
                  <a:pt x="957942" y="268296"/>
                </a:cubicBezTo>
                <a:cubicBezTo>
                  <a:pt x="963231" y="263007"/>
                  <a:pt x="972456" y="264667"/>
                  <a:pt x="979713" y="262853"/>
                </a:cubicBezTo>
                <a:cubicBezTo>
                  <a:pt x="985156" y="279181"/>
                  <a:pt x="983871" y="299668"/>
                  <a:pt x="996042" y="311838"/>
                </a:cubicBezTo>
                <a:cubicBezTo>
                  <a:pt x="1019178" y="334974"/>
                  <a:pt x="1067899" y="301367"/>
                  <a:pt x="1083128" y="295510"/>
                </a:cubicBezTo>
                <a:cubicBezTo>
                  <a:pt x="1141216" y="273169"/>
                  <a:pt x="1059507" y="330003"/>
                  <a:pt x="1175656" y="257410"/>
                </a:cubicBezTo>
                <a:cubicBezTo>
                  <a:pt x="1211966" y="234716"/>
                  <a:pt x="1244599" y="206610"/>
                  <a:pt x="1279070" y="181210"/>
                </a:cubicBezTo>
                <a:cubicBezTo>
                  <a:pt x="1315897" y="245655"/>
                  <a:pt x="1287341" y="192713"/>
                  <a:pt x="1322613" y="268296"/>
                </a:cubicBezTo>
                <a:cubicBezTo>
                  <a:pt x="1327760" y="279325"/>
                  <a:pt x="1328375" y="294915"/>
                  <a:pt x="1338942" y="300953"/>
                </a:cubicBezTo>
                <a:cubicBezTo>
                  <a:pt x="1356554" y="311017"/>
                  <a:pt x="1378856" y="308210"/>
                  <a:pt x="1398813" y="311838"/>
                </a:cubicBezTo>
                <a:cubicBezTo>
                  <a:pt x="1418770" y="310024"/>
                  <a:pt x="1439532" y="300502"/>
                  <a:pt x="1458685" y="306396"/>
                </a:cubicBezTo>
                <a:cubicBezTo>
                  <a:pt x="1468023" y="309269"/>
                  <a:pt x="1463967" y="325606"/>
                  <a:pt x="1469570" y="333610"/>
                </a:cubicBezTo>
                <a:cubicBezTo>
                  <a:pt x="1476927" y="344120"/>
                  <a:pt x="1487713" y="351753"/>
                  <a:pt x="1496785" y="360824"/>
                </a:cubicBezTo>
                <a:cubicBezTo>
                  <a:pt x="1518556" y="351753"/>
                  <a:pt x="1541974" y="345909"/>
                  <a:pt x="1562099" y="333610"/>
                </a:cubicBezTo>
                <a:cubicBezTo>
                  <a:pt x="1608164" y="305459"/>
                  <a:pt x="1591144" y="268447"/>
                  <a:pt x="1600199" y="349938"/>
                </a:cubicBezTo>
                <a:cubicBezTo>
                  <a:pt x="1650999" y="346310"/>
                  <a:pt x="1702732" y="349403"/>
                  <a:pt x="1752599" y="339053"/>
                </a:cubicBezTo>
                <a:cubicBezTo>
                  <a:pt x="1799800" y="329257"/>
                  <a:pt x="1844438" y="309234"/>
                  <a:pt x="1888670" y="290067"/>
                </a:cubicBezTo>
                <a:lnTo>
                  <a:pt x="1905539" y="282151"/>
                </a:lnTo>
                <a:lnTo>
                  <a:pt x="1924681" y="285522"/>
                </a:lnTo>
                <a:cubicBezTo>
                  <a:pt x="1936684" y="287635"/>
                  <a:pt x="1948477" y="290357"/>
                  <a:pt x="1959428" y="295510"/>
                </a:cubicBezTo>
                <a:cubicBezTo>
                  <a:pt x="1969939" y="300456"/>
                  <a:pt x="1970711" y="317730"/>
                  <a:pt x="1981199" y="322724"/>
                </a:cubicBezTo>
                <a:cubicBezTo>
                  <a:pt x="2051831" y="356358"/>
                  <a:pt x="2122581" y="354186"/>
                  <a:pt x="2198913" y="360824"/>
                </a:cubicBezTo>
                <a:cubicBezTo>
                  <a:pt x="2209799" y="377153"/>
                  <a:pt x="2212661" y="415062"/>
                  <a:pt x="2231570" y="409810"/>
                </a:cubicBezTo>
                <a:cubicBezTo>
                  <a:pt x="2350808" y="376689"/>
                  <a:pt x="2296109" y="388168"/>
                  <a:pt x="2394856" y="371710"/>
                </a:cubicBezTo>
                <a:cubicBezTo>
                  <a:pt x="2396670" y="404367"/>
                  <a:pt x="2397198" y="437121"/>
                  <a:pt x="2400299" y="469681"/>
                </a:cubicBezTo>
                <a:cubicBezTo>
                  <a:pt x="2400843" y="475393"/>
                  <a:pt x="2401477" y="489848"/>
                  <a:pt x="2405742" y="486010"/>
                </a:cubicBezTo>
                <a:cubicBezTo>
                  <a:pt x="2425970" y="467805"/>
                  <a:pt x="2438399" y="442467"/>
                  <a:pt x="2454728" y="420696"/>
                </a:cubicBezTo>
                <a:cubicBezTo>
                  <a:pt x="2460171" y="406182"/>
                  <a:pt x="2465759" y="391721"/>
                  <a:pt x="2471056" y="377153"/>
                </a:cubicBezTo>
                <a:cubicBezTo>
                  <a:pt x="2473017" y="371761"/>
                  <a:pt x="2470873" y="359699"/>
                  <a:pt x="2476499" y="360824"/>
                </a:cubicBezTo>
                <a:cubicBezTo>
                  <a:pt x="2494816" y="364487"/>
                  <a:pt x="2509156" y="378967"/>
                  <a:pt x="2525485" y="388038"/>
                </a:cubicBezTo>
                <a:cubicBezTo>
                  <a:pt x="2616199" y="378967"/>
                  <a:pt x="2706526" y="364262"/>
                  <a:pt x="2797628" y="360824"/>
                </a:cubicBezTo>
                <a:cubicBezTo>
                  <a:pt x="2805320" y="360534"/>
                  <a:pt x="2807462" y="373020"/>
                  <a:pt x="2813956" y="377153"/>
                </a:cubicBezTo>
                <a:cubicBezTo>
                  <a:pt x="2827646" y="385865"/>
                  <a:pt x="2842985" y="391667"/>
                  <a:pt x="2857499" y="398924"/>
                </a:cubicBezTo>
                <a:cubicBezTo>
                  <a:pt x="2915556" y="393481"/>
                  <a:pt x="2973736" y="389217"/>
                  <a:pt x="3031670" y="382596"/>
                </a:cubicBezTo>
                <a:cubicBezTo>
                  <a:pt x="3037370" y="381945"/>
                  <a:pt x="3042393" y="378372"/>
                  <a:pt x="3047999" y="377153"/>
                </a:cubicBezTo>
                <a:cubicBezTo>
                  <a:pt x="3084159" y="369292"/>
                  <a:pt x="3120570" y="362638"/>
                  <a:pt x="3156856" y="355381"/>
                </a:cubicBezTo>
                <a:cubicBezTo>
                  <a:pt x="3165927" y="340867"/>
                  <a:pt x="3169997" y="321580"/>
                  <a:pt x="3184070" y="311838"/>
                </a:cubicBezTo>
                <a:cubicBezTo>
                  <a:pt x="3196096" y="303512"/>
                  <a:pt x="3213293" y="309379"/>
                  <a:pt x="3227613" y="306396"/>
                </a:cubicBezTo>
                <a:cubicBezTo>
                  <a:pt x="3256906" y="300293"/>
                  <a:pt x="3285670" y="291881"/>
                  <a:pt x="3314699" y="284624"/>
                </a:cubicBezTo>
                <a:cubicBezTo>
                  <a:pt x="3329213" y="290067"/>
                  <a:pt x="3343933" y="294991"/>
                  <a:pt x="3358242" y="300953"/>
                </a:cubicBezTo>
                <a:cubicBezTo>
                  <a:pt x="3365731" y="304074"/>
                  <a:pt x="3371976" y="310729"/>
                  <a:pt x="3380013" y="311838"/>
                </a:cubicBezTo>
                <a:cubicBezTo>
                  <a:pt x="3425089" y="318055"/>
                  <a:pt x="3470833" y="317960"/>
                  <a:pt x="3516085" y="322724"/>
                </a:cubicBezTo>
                <a:cubicBezTo>
                  <a:pt x="3574272" y="328849"/>
                  <a:pt x="3632199" y="337239"/>
                  <a:pt x="3690256" y="344496"/>
                </a:cubicBezTo>
                <a:cubicBezTo>
                  <a:pt x="3702956" y="351753"/>
                  <a:pt x="3714581" y="361347"/>
                  <a:pt x="3728356" y="366267"/>
                </a:cubicBezTo>
                <a:cubicBezTo>
                  <a:pt x="3740438" y="370582"/>
                  <a:pt x="3753654" y="370875"/>
                  <a:pt x="3766456" y="371710"/>
                </a:cubicBezTo>
                <a:cubicBezTo>
                  <a:pt x="3837156" y="376321"/>
                  <a:pt x="3907971" y="378967"/>
                  <a:pt x="3978728" y="382596"/>
                </a:cubicBezTo>
                <a:cubicBezTo>
                  <a:pt x="3991428" y="384410"/>
                  <a:pt x="4004021" y="387285"/>
                  <a:pt x="4016828" y="388038"/>
                </a:cubicBezTo>
                <a:lnTo>
                  <a:pt x="4190999" y="398924"/>
                </a:lnTo>
                <a:cubicBezTo>
                  <a:pt x="4332924" y="366172"/>
                  <a:pt x="4299817" y="337663"/>
                  <a:pt x="4381500" y="398924"/>
                </a:cubicBezTo>
                <a:cubicBezTo>
                  <a:pt x="4387657" y="403543"/>
                  <a:pt x="4392385" y="409810"/>
                  <a:pt x="4397828" y="415253"/>
                </a:cubicBezTo>
                <a:lnTo>
                  <a:pt x="4571999" y="388038"/>
                </a:lnTo>
                <a:cubicBezTo>
                  <a:pt x="4579378" y="386808"/>
                  <a:pt x="4586297" y="382907"/>
                  <a:pt x="4593771" y="382596"/>
                </a:cubicBezTo>
                <a:cubicBezTo>
                  <a:pt x="4673550" y="379272"/>
                  <a:pt x="4753427" y="378967"/>
                  <a:pt x="4833256" y="377153"/>
                </a:cubicBezTo>
                <a:cubicBezTo>
                  <a:pt x="4867905" y="403138"/>
                  <a:pt x="4847102" y="396146"/>
                  <a:pt x="4904013" y="382596"/>
                </a:cubicBezTo>
                <a:cubicBezTo>
                  <a:pt x="4925845" y="377398"/>
                  <a:pt x="4947644" y="372050"/>
                  <a:pt x="4969328" y="366267"/>
                </a:cubicBezTo>
                <a:cubicBezTo>
                  <a:pt x="4974872" y="364789"/>
                  <a:pt x="4980360" y="363031"/>
                  <a:pt x="4985656" y="360824"/>
                </a:cubicBezTo>
                <a:cubicBezTo>
                  <a:pt x="5002151" y="353951"/>
                  <a:pt x="5018313" y="346310"/>
                  <a:pt x="5034642" y="339053"/>
                </a:cubicBezTo>
                <a:cubicBezTo>
                  <a:pt x="5067247" y="349922"/>
                  <a:pt x="5055812" y="349018"/>
                  <a:pt x="5110842" y="333610"/>
                </a:cubicBezTo>
                <a:cubicBezTo>
                  <a:pt x="5256378" y="292860"/>
                  <a:pt x="5136320" y="314850"/>
                  <a:pt x="5219699" y="300953"/>
                </a:cubicBezTo>
                <a:cubicBezTo>
                  <a:pt x="5221514" y="310024"/>
                  <a:pt x="5222484" y="319306"/>
                  <a:pt x="5225142" y="328167"/>
                </a:cubicBezTo>
                <a:cubicBezTo>
                  <a:pt x="5242010" y="384390"/>
                  <a:pt x="5243647" y="354933"/>
                  <a:pt x="5328556" y="349938"/>
                </a:cubicBezTo>
                <a:cubicBezTo>
                  <a:pt x="5357585" y="355381"/>
                  <a:pt x="5388653" y="354272"/>
                  <a:pt x="5415642" y="366267"/>
                </a:cubicBezTo>
                <a:cubicBezTo>
                  <a:pt x="5424570" y="370235"/>
                  <a:pt x="5416776" y="392890"/>
                  <a:pt x="5426528" y="393481"/>
                </a:cubicBezTo>
                <a:cubicBezTo>
                  <a:pt x="5482930" y="396899"/>
                  <a:pt x="5539013" y="382596"/>
                  <a:pt x="5595256" y="377153"/>
                </a:cubicBezTo>
                <a:cubicBezTo>
                  <a:pt x="5604328" y="382596"/>
                  <a:pt x="5611891" y="393481"/>
                  <a:pt x="5622471" y="393481"/>
                </a:cubicBezTo>
                <a:cubicBezTo>
                  <a:pt x="5699326" y="393481"/>
                  <a:pt x="5758140" y="377246"/>
                  <a:pt x="5829299" y="360824"/>
                </a:cubicBezTo>
                <a:cubicBezTo>
                  <a:pt x="5880100" y="364453"/>
                  <a:pt x="5931826" y="361391"/>
                  <a:pt x="5981699" y="371710"/>
                </a:cubicBezTo>
                <a:cubicBezTo>
                  <a:pt x="5989024" y="373226"/>
                  <a:pt x="5979663" y="393481"/>
                  <a:pt x="5987142" y="393481"/>
                </a:cubicBezTo>
                <a:cubicBezTo>
                  <a:pt x="6013558" y="393481"/>
                  <a:pt x="6037714" y="378117"/>
                  <a:pt x="6063342" y="371710"/>
                </a:cubicBezTo>
                <a:cubicBezTo>
                  <a:pt x="6095797" y="363596"/>
                  <a:pt x="6129238" y="359442"/>
                  <a:pt x="6161313" y="349938"/>
                </a:cubicBezTo>
                <a:cubicBezTo>
                  <a:pt x="6178445" y="344862"/>
                  <a:pt x="6192777" y="331671"/>
                  <a:pt x="6210299" y="328167"/>
                </a:cubicBezTo>
                <a:cubicBezTo>
                  <a:pt x="6247828" y="320661"/>
                  <a:pt x="6286499" y="320910"/>
                  <a:pt x="6324599" y="317281"/>
                </a:cubicBezTo>
                <a:cubicBezTo>
                  <a:pt x="6363603" y="327032"/>
                  <a:pt x="6403262" y="337980"/>
                  <a:pt x="6444342" y="333610"/>
                </a:cubicBezTo>
                <a:cubicBezTo>
                  <a:pt x="6498164" y="327884"/>
                  <a:pt x="6549221" y="306660"/>
                  <a:pt x="6602185" y="295510"/>
                </a:cubicBezTo>
                <a:cubicBezTo>
                  <a:pt x="6618261" y="292125"/>
                  <a:pt x="6634842" y="291881"/>
                  <a:pt x="6651170" y="290067"/>
                </a:cubicBezTo>
                <a:cubicBezTo>
                  <a:pt x="6658427" y="302767"/>
                  <a:pt x="6665937" y="315326"/>
                  <a:pt x="6672942" y="328167"/>
                </a:cubicBezTo>
                <a:cubicBezTo>
                  <a:pt x="6709720" y="395591"/>
                  <a:pt x="6657948" y="354559"/>
                  <a:pt x="6836228" y="322724"/>
                </a:cubicBezTo>
                <a:cubicBezTo>
                  <a:pt x="6850742" y="324538"/>
                  <a:pt x="6870994" y="316465"/>
                  <a:pt x="6879770" y="328167"/>
                </a:cubicBezTo>
                <a:cubicBezTo>
                  <a:pt x="6891794" y="344199"/>
                  <a:pt x="6866715" y="380331"/>
                  <a:pt x="6885213" y="388038"/>
                </a:cubicBezTo>
                <a:cubicBezTo>
                  <a:pt x="6923768" y="404103"/>
                  <a:pt x="6968670" y="384410"/>
                  <a:pt x="7010399" y="382596"/>
                </a:cubicBezTo>
                <a:cubicBezTo>
                  <a:pt x="7223446" y="306506"/>
                  <a:pt x="6956878" y="400436"/>
                  <a:pt x="7157356" y="333610"/>
                </a:cubicBezTo>
                <a:cubicBezTo>
                  <a:pt x="7166625" y="330520"/>
                  <a:pt x="7175357" y="325976"/>
                  <a:pt x="7184570" y="322724"/>
                </a:cubicBezTo>
                <a:cubicBezTo>
                  <a:pt x="7249158" y="299928"/>
                  <a:pt x="7231212" y="304688"/>
                  <a:pt x="7277099" y="295510"/>
                </a:cubicBezTo>
                <a:cubicBezTo>
                  <a:pt x="7280728" y="306396"/>
                  <a:pt x="7278304" y="322007"/>
                  <a:pt x="7287985" y="328167"/>
                </a:cubicBezTo>
                <a:cubicBezTo>
                  <a:pt x="7301845" y="336987"/>
                  <a:pt x="7320823" y="330582"/>
                  <a:pt x="7336970" y="333610"/>
                </a:cubicBezTo>
                <a:cubicBezTo>
                  <a:pt x="7349952" y="336044"/>
                  <a:pt x="7362370" y="340867"/>
                  <a:pt x="7375070" y="344496"/>
                </a:cubicBezTo>
                <a:cubicBezTo>
                  <a:pt x="7384142" y="359010"/>
                  <a:pt x="7385178" y="387503"/>
                  <a:pt x="7402285" y="388038"/>
                </a:cubicBezTo>
                <a:cubicBezTo>
                  <a:pt x="7452866" y="389618"/>
                  <a:pt x="7500078" y="361929"/>
                  <a:pt x="7549242" y="349938"/>
                </a:cubicBezTo>
                <a:cubicBezTo>
                  <a:pt x="7574479" y="343783"/>
                  <a:pt x="7600042" y="339053"/>
                  <a:pt x="7625442" y="333610"/>
                </a:cubicBezTo>
                <a:cubicBezTo>
                  <a:pt x="7658099" y="339053"/>
                  <a:pt x="7690596" y="345562"/>
                  <a:pt x="7723413" y="349938"/>
                </a:cubicBezTo>
                <a:cubicBezTo>
                  <a:pt x="7914158" y="375370"/>
                  <a:pt x="7709374" y="342155"/>
                  <a:pt x="7821385" y="360824"/>
                </a:cubicBezTo>
                <a:cubicBezTo>
                  <a:pt x="7828642" y="359010"/>
                  <a:pt x="7836152" y="352754"/>
                  <a:pt x="7843156" y="355381"/>
                </a:cubicBezTo>
                <a:cubicBezTo>
                  <a:pt x="7852766" y="358985"/>
                  <a:pt x="7854755" y="378509"/>
                  <a:pt x="7864928" y="377153"/>
                </a:cubicBezTo>
                <a:cubicBezTo>
                  <a:pt x="7913849" y="370630"/>
                  <a:pt x="7958932" y="346972"/>
                  <a:pt x="8006442" y="333610"/>
                </a:cubicBezTo>
                <a:cubicBezTo>
                  <a:pt x="8017066" y="330622"/>
                  <a:pt x="8028213" y="329981"/>
                  <a:pt x="8039099" y="328167"/>
                </a:cubicBezTo>
                <a:cubicBezTo>
                  <a:pt x="8040913" y="333610"/>
                  <a:pt x="8039743" y="347640"/>
                  <a:pt x="8044542" y="344496"/>
                </a:cubicBezTo>
                <a:cubicBezTo>
                  <a:pt x="8098582" y="309091"/>
                  <a:pt x="8196942" y="224753"/>
                  <a:pt x="8196942" y="224753"/>
                </a:cubicBezTo>
                <a:cubicBezTo>
                  <a:pt x="8207267" y="206683"/>
                  <a:pt x="8230186" y="156659"/>
                  <a:pt x="8256813" y="153996"/>
                </a:cubicBezTo>
                <a:cubicBezTo>
                  <a:pt x="8267340" y="152943"/>
                  <a:pt x="8267699" y="172139"/>
                  <a:pt x="8273142" y="181210"/>
                </a:cubicBezTo>
                <a:cubicBezTo>
                  <a:pt x="8562871" y="129059"/>
                  <a:pt x="8461058" y="94788"/>
                  <a:pt x="8594270" y="153996"/>
                </a:cubicBezTo>
                <a:cubicBezTo>
                  <a:pt x="8726713" y="134039"/>
                  <a:pt x="8860476" y="121441"/>
                  <a:pt x="8991599" y="94124"/>
                </a:cubicBezTo>
                <a:cubicBezTo>
                  <a:pt x="9168110" y="57351"/>
                  <a:pt x="9203823" y="6649"/>
                  <a:pt x="9223655" y="5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16200000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A4C8A1F7-CEDF-4E97-ACA6-524B1F11AD16}"/>
              </a:ext>
            </a:extLst>
          </p:cNvPr>
          <p:cNvSpPr/>
          <p:nvPr/>
        </p:nvSpPr>
        <p:spPr>
          <a:xfrm>
            <a:off x="0" y="10182"/>
            <a:ext cx="12192000" cy="1067753"/>
          </a:xfrm>
          <a:custGeom>
            <a:avLst/>
            <a:gdLst>
              <a:gd name="connsiteX0" fmla="*/ 0 w 12192000"/>
              <a:gd name="connsiteY0" fmla="*/ 0 h 1067753"/>
              <a:gd name="connsiteX1" fmla="*/ 12192000 w 12192000"/>
              <a:gd name="connsiteY1" fmla="*/ 0 h 1067753"/>
              <a:gd name="connsiteX2" fmla="*/ 12192000 w 12192000"/>
              <a:gd name="connsiteY2" fmla="*/ 910939 h 1067753"/>
              <a:gd name="connsiteX3" fmla="*/ 12156571 w 12192000"/>
              <a:gd name="connsiteY3" fmla="*/ 907130 h 1067753"/>
              <a:gd name="connsiteX4" fmla="*/ 12068629 w 12192000"/>
              <a:gd name="connsiteY4" fmla="*/ 896961 h 1067753"/>
              <a:gd name="connsiteX5" fmla="*/ 11916229 w 12192000"/>
              <a:gd name="connsiteY5" fmla="*/ 925989 h 1067753"/>
              <a:gd name="connsiteX6" fmla="*/ 11821886 w 12192000"/>
              <a:gd name="connsiteY6" fmla="*/ 955018 h 1067753"/>
              <a:gd name="connsiteX7" fmla="*/ 11763829 w 12192000"/>
              <a:gd name="connsiteY7" fmla="*/ 896961 h 1067753"/>
              <a:gd name="connsiteX8" fmla="*/ 11698514 w 12192000"/>
              <a:gd name="connsiteY8" fmla="*/ 925989 h 1067753"/>
              <a:gd name="connsiteX9" fmla="*/ 11640457 w 12192000"/>
              <a:gd name="connsiteY9" fmla="*/ 947761 h 1067753"/>
              <a:gd name="connsiteX10" fmla="*/ 11459029 w 12192000"/>
              <a:gd name="connsiteY10" fmla="*/ 998561 h 1067753"/>
              <a:gd name="connsiteX11" fmla="*/ 11393714 w 12192000"/>
              <a:gd name="connsiteY11" fmla="*/ 1013075 h 1067753"/>
              <a:gd name="connsiteX12" fmla="*/ 11226800 w 12192000"/>
              <a:gd name="connsiteY12" fmla="*/ 1063875 h 1067753"/>
              <a:gd name="connsiteX13" fmla="*/ 11183257 w 12192000"/>
              <a:gd name="connsiteY13" fmla="*/ 1013075 h 1067753"/>
              <a:gd name="connsiteX14" fmla="*/ 11096171 w 12192000"/>
              <a:gd name="connsiteY14" fmla="*/ 969532 h 1067753"/>
              <a:gd name="connsiteX15" fmla="*/ 11001829 w 12192000"/>
              <a:gd name="connsiteY15" fmla="*/ 918732 h 1067753"/>
              <a:gd name="connsiteX16" fmla="*/ 10943771 w 12192000"/>
              <a:gd name="connsiteY16" fmla="*/ 860675 h 1067753"/>
              <a:gd name="connsiteX17" fmla="*/ 10842171 w 12192000"/>
              <a:gd name="connsiteY17" fmla="*/ 853418 h 1067753"/>
              <a:gd name="connsiteX18" fmla="*/ 10805886 w 12192000"/>
              <a:gd name="connsiteY18" fmla="*/ 846161 h 1067753"/>
              <a:gd name="connsiteX19" fmla="*/ 10435771 w 12192000"/>
              <a:gd name="connsiteY19" fmla="*/ 860675 h 1067753"/>
              <a:gd name="connsiteX20" fmla="*/ 10377714 w 12192000"/>
              <a:gd name="connsiteY20" fmla="*/ 853418 h 1067753"/>
              <a:gd name="connsiteX21" fmla="*/ 10348686 w 12192000"/>
              <a:gd name="connsiteY21" fmla="*/ 824389 h 1067753"/>
              <a:gd name="connsiteX22" fmla="*/ 10254343 w 12192000"/>
              <a:gd name="connsiteY22" fmla="*/ 860675 h 1067753"/>
              <a:gd name="connsiteX23" fmla="*/ 10138229 w 12192000"/>
              <a:gd name="connsiteY23" fmla="*/ 940504 h 1067753"/>
              <a:gd name="connsiteX24" fmla="*/ 10116457 w 12192000"/>
              <a:gd name="connsiteY24" fmla="*/ 904218 h 1067753"/>
              <a:gd name="connsiteX25" fmla="*/ 10065657 w 12192000"/>
              <a:gd name="connsiteY25" fmla="*/ 802618 h 1067753"/>
              <a:gd name="connsiteX26" fmla="*/ 10029371 w 12192000"/>
              <a:gd name="connsiteY26" fmla="*/ 795361 h 1067753"/>
              <a:gd name="connsiteX27" fmla="*/ 9833429 w 12192000"/>
              <a:gd name="connsiteY27" fmla="*/ 896961 h 1067753"/>
              <a:gd name="connsiteX28" fmla="*/ 9760857 w 12192000"/>
              <a:gd name="connsiteY28" fmla="*/ 904218 h 1067753"/>
              <a:gd name="connsiteX29" fmla="*/ 9688286 w 12192000"/>
              <a:gd name="connsiteY29" fmla="*/ 867932 h 1067753"/>
              <a:gd name="connsiteX30" fmla="*/ 9652000 w 12192000"/>
              <a:gd name="connsiteY30" fmla="*/ 875189 h 1067753"/>
              <a:gd name="connsiteX31" fmla="*/ 9564914 w 12192000"/>
              <a:gd name="connsiteY31" fmla="*/ 896961 h 1067753"/>
              <a:gd name="connsiteX32" fmla="*/ 9535886 w 12192000"/>
              <a:gd name="connsiteY32" fmla="*/ 889704 h 1067753"/>
              <a:gd name="connsiteX33" fmla="*/ 9477829 w 12192000"/>
              <a:gd name="connsiteY33" fmla="*/ 896961 h 1067753"/>
              <a:gd name="connsiteX34" fmla="*/ 9434286 w 12192000"/>
              <a:gd name="connsiteY34" fmla="*/ 904218 h 1067753"/>
              <a:gd name="connsiteX35" fmla="*/ 9318171 w 12192000"/>
              <a:gd name="connsiteY35" fmla="*/ 918732 h 1067753"/>
              <a:gd name="connsiteX36" fmla="*/ 9281886 w 12192000"/>
              <a:gd name="connsiteY36" fmla="*/ 904218 h 1067753"/>
              <a:gd name="connsiteX37" fmla="*/ 9209314 w 12192000"/>
              <a:gd name="connsiteY37" fmla="*/ 896961 h 1067753"/>
              <a:gd name="connsiteX38" fmla="*/ 9071429 w 12192000"/>
              <a:gd name="connsiteY38" fmla="*/ 882447 h 1067753"/>
              <a:gd name="connsiteX39" fmla="*/ 9056914 w 12192000"/>
              <a:gd name="connsiteY39" fmla="*/ 838904 h 1067753"/>
              <a:gd name="connsiteX40" fmla="*/ 8643257 w 12192000"/>
              <a:gd name="connsiteY40" fmla="*/ 976789 h 1067753"/>
              <a:gd name="connsiteX41" fmla="*/ 8585200 w 12192000"/>
              <a:gd name="connsiteY41" fmla="*/ 918732 h 1067753"/>
              <a:gd name="connsiteX42" fmla="*/ 8498114 w 12192000"/>
              <a:gd name="connsiteY42" fmla="*/ 817132 h 1067753"/>
              <a:gd name="connsiteX43" fmla="*/ 8411029 w 12192000"/>
              <a:gd name="connsiteY43" fmla="*/ 860675 h 1067753"/>
              <a:gd name="connsiteX44" fmla="*/ 8389257 w 12192000"/>
              <a:gd name="connsiteY44" fmla="*/ 867932 h 1067753"/>
              <a:gd name="connsiteX45" fmla="*/ 8338457 w 12192000"/>
              <a:gd name="connsiteY45" fmla="*/ 904218 h 1067753"/>
              <a:gd name="connsiteX46" fmla="*/ 8302171 w 12192000"/>
              <a:gd name="connsiteY46" fmla="*/ 911475 h 1067753"/>
              <a:gd name="connsiteX47" fmla="*/ 8120743 w 12192000"/>
              <a:gd name="connsiteY47" fmla="*/ 976789 h 1067753"/>
              <a:gd name="connsiteX48" fmla="*/ 7924800 w 12192000"/>
              <a:gd name="connsiteY48" fmla="*/ 1013075 h 1067753"/>
              <a:gd name="connsiteX49" fmla="*/ 7852229 w 12192000"/>
              <a:gd name="connsiteY49" fmla="*/ 940504 h 1067753"/>
              <a:gd name="connsiteX50" fmla="*/ 7830457 w 12192000"/>
              <a:gd name="connsiteY50" fmla="*/ 918732 h 1067753"/>
              <a:gd name="connsiteX51" fmla="*/ 7561943 w 12192000"/>
              <a:gd name="connsiteY51" fmla="*/ 911475 h 1067753"/>
              <a:gd name="connsiteX52" fmla="*/ 7540171 w 12192000"/>
              <a:gd name="connsiteY52" fmla="*/ 896961 h 1067753"/>
              <a:gd name="connsiteX53" fmla="*/ 7496629 w 12192000"/>
              <a:gd name="connsiteY53" fmla="*/ 955018 h 1067753"/>
              <a:gd name="connsiteX54" fmla="*/ 7017657 w 12192000"/>
              <a:gd name="connsiteY54" fmla="*/ 962275 h 1067753"/>
              <a:gd name="connsiteX55" fmla="*/ 6734629 w 12192000"/>
              <a:gd name="connsiteY55" fmla="*/ 1056618 h 1067753"/>
              <a:gd name="connsiteX56" fmla="*/ 6422571 w 12192000"/>
              <a:gd name="connsiteY56" fmla="*/ 1013075 h 1067753"/>
              <a:gd name="connsiteX57" fmla="*/ 6190343 w 12192000"/>
              <a:gd name="connsiteY57" fmla="*/ 1027589 h 1067753"/>
              <a:gd name="connsiteX58" fmla="*/ 6168571 w 12192000"/>
              <a:gd name="connsiteY58" fmla="*/ 1013075 h 1067753"/>
              <a:gd name="connsiteX59" fmla="*/ 6110514 w 12192000"/>
              <a:gd name="connsiteY59" fmla="*/ 962275 h 1067753"/>
              <a:gd name="connsiteX60" fmla="*/ 5936343 w 12192000"/>
              <a:gd name="connsiteY60" fmla="*/ 1005818 h 1067753"/>
              <a:gd name="connsiteX61" fmla="*/ 5827486 w 12192000"/>
              <a:gd name="connsiteY61" fmla="*/ 991304 h 1067753"/>
              <a:gd name="connsiteX62" fmla="*/ 5711371 w 12192000"/>
              <a:gd name="connsiteY62" fmla="*/ 998561 h 1067753"/>
              <a:gd name="connsiteX63" fmla="*/ 5689600 w 12192000"/>
              <a:gd name="connsiteY63" fmla="*/ 976789 h 1067753"/>
              <a:gd name="connsiteX64" fmla="*/ 5479143 w 12192000"/>
              <a:gd name="connsiteY64" fmla="*/ 933247 h 1067753"/>
              <a:gd name="connsiteX65" fmla="*/ 5304971 w 12192000"/>
              <a:gd name="connsiteY65" fmla="*/ 904218 h 1067753"/>
              <a:gd name="connsiteX66" fmla="*/ 5283200 w 12192000"/>
              <a:gd name="connsiteY66" fmla="*/ 853418 h 1067753"/>
              <a:gd name="connsiteX67" fmla="*/ 5232400 w 12192000"/>
              <a:gd name="connsiteY67" fmla="*/ 889704 h 1067753"/>
              <a:gd name="connsiteX68" fmla="*/ 5167086 w 12192000"/>
              <a:gd name="connsiteY68" fmla="*/ 962275 h 1067753"/>
              <a:gd name="connsiteX69" fmla="*/ 4826000 w 12192000"/>
              <a:gd name="connsiteY69" fmla="*/ 955018 h 1067753"/>
              <a:gd name="connsiteX70" fmla="*/ 4767943 w 12192000"/>
              <a:gd name="connsiteY70" fmla="*/ 940504 h 1067753"/>
              <a:gd name="connsiteX71" fmla="*/ 4695371 w 12192000"/>
              <a:gd name="connsiteY71" fmla="*/ 860675 h 1067753"/>
              <a:gd name="connsiteX72" fmla="*/ 4492171 w 12192000"/>
              <a:gd name="connsiteY72" fmla="*/ 809875 h 1067753"/>
              <a:gd name="connsiteX73" fmla="*/ 4397830 w 12192000"/>
              <a:gd name="connsiteY73" fmla="*/ 788104 h 1067753"/>
              <a:gd name="connsiteX74" fmla="*/ 4383314 w 12192000"/>
              <a:gd name="connsiteY74" fmla="*/ 766332 h 1067753"/>
              <a:gd name="connsiteX75" fmla="*/ 4347029 w 12192000"/>
              <a:gd name="connsiteY75" fmla="*/ 744561 h 1067753"/>
              <a:gd name="connsiteX76" fmla="*/ 4259944 w 12192000"/>
              <a:gd name="connsiteY76" fmla="*/ 809875 h 1067753"/>
              <a:gd name="connsiteX77" fmla="*/ 4165600 w 12192000"/>
              <a:gd name="connsiteY77" fmla="*/ 846161 h 1067753"/>
              <a:gd name="connsiteX78" fmla="*/ 4129314 w 12192000"/>
              <a:gd name="connsiteY78" fmla="*/ 853418 h 1067753"/>
              <a:gd name="connsiteX79" fmla="*/ 4042229 w 12192000"/>
              <a:gd name="connsiteY79" fmla="*/ 889704 h 1067753"/>
              <a:gd name="connsiteX80" fmla="*/ 4027714 w 12192000"/>
              <a:gd name="connsiteY80" fmla="*/ 867932 h 1067753"/>
              <a:gd name="connsiteX81" fmla="*/ 3984171 w 12192000"/>
              <a:gd name="connsiteY81" fmla="*/ 882447 h 1067753"/>
              <a:gd name="connsiteX82" fmla="*/ 3897086 w 12192000"/>
              <a:gd name="connsiteY82" fmla="*/ 911475 h 1067753"/>
              <a:gd name="connsiteX83" fmla="*/ 3875314 w 12192000"/>
              <a:gd name="connsiteY83" fmla="*/ 889704 h 1067753"/>
              <a:gd name="connsiteX84" fmla="*/ 3563257 w 12192000"/>
              <a:gd name="connsiteY84" fmla="*/ 962275 h 1067753"/>
              <a:gd name="connsiteX85" fmla="*/ 3505200 w 12192000"/>
              <a:gd name="connsiteY85" fmla="*/ 984047 h 1067753"/>
              <a:gd name="connsiteX86" fmla="*/ 3294743 w 12192000"/>
              <a:gd name="connsiteY86" fmla="*/ 962275 h 1067753"/>
              <a:gd name="connsiteX87" fmla="*/ 3106057 w 12192000"/>
              <a:gd name="connsiteY87" fmla="*/ 991304 h 1067753"/>
              <a:gd name="connsiteX88" fmla="*/ 3069771 w 12192000"/>
              <a:gd name="connsiteY88" fmla="*/ 1027589 h 1067753"/>
              <a:gd name="connsiteX89" fmla="*/ 2917371 w 12192000"/>
              <a:gd name="connsiteY89" fmla="*/ 976789 h 1067753"/>
              <a:gd name="connsiteX90" fmla="*/ 2823029 w 12192000"/>
              <a:gd name="connsiteY90" fmla="*/ 984047 h 1067753"/>
              <a:gd name="connsiteX91" fmla="*/ 2815771 w 12192000"/>
              <a:gd name="connsiteY91" fmla="*/ 955018 h 1067753"/>
              <a:gd name="connsiteX92" fmla="*/ 2540000 w 12192000"/>
              <a:gd name="connsiteY92" fmla="*/ 933247 h 1067753"/>
              <a:gd name="connsiteX93" fmla="*/ 2322286 w 12192000"/>
              <a:gd name="connsiteY93" fmla="*/ 867932 h 1067753"/>
              <a:gd name="connsiteX94" fmla="*/ 2278743 w 12192000"/>
              <a:gd name="connsiteY94" fmla="*/ 846161 h 1067753"/>
              <a:gd name="connsiteX95" fmla="*/ 2227943 w 12192000"/>
              <a:gd name="connsiteY95" fmla="*/ 860675 h 1067753"/>
              <a:gd name="connsiteX96" fmla="*/ 2184400 w 12192000"/>
              <a:gd name="connsiteY96" fmla="*/ 867932 h 1067753"/>
              <a:gd name="connsiteX97" fmla="*/ 2140857 w 12192000"/>
              <a:gd name="connsiteY97" fmla="*/ 882447 h 1067753"/>
              <a:gd name="connsiteX98" fmla="*/ 2075543 w 12192000"/>
              <a:gd name="connsiteY98" fmla="*/ 867932 h 1067753"/>
              <a:gd name="connsiteX99" fmla="*/ 1966686 w 12192000"/>
              <a:gd name="connsiteY99" fmla="*/ 875189 h 1067753"/>
              <a:gd name="connsiteX100" fmla="*/ 1930400 w 12192000"/>
              <a:gd name="connsiteY100" fmla="*/ 882447 h 1067753"/>
              <a:gd name="connsiteX101" fmla="*/ 1865086 w 12192000"/>
              <a:gd name="connsiteY101" fmla="*/ 889704 h 1067753"/>
              <a:gd name="connsiteX102" fmla="*/ 1785257 w 12192000"/>
              <a:gd name="connsiteY102" fmla="*/ 911475 h 1067753"/>
              <a:gd name="connsiteX103" fmla="*/ 1654629 w 12192000"/>
              <a:gd name="connsiteY103" fmla="*/ 955018 h 1067753"/>
              <a:gd name="connsiteX104" fmla="*/ 1632857 w 12192000"/>
              <a:gd name="connsiteY104" fmla="*/ 940504 h 1067753"/>
              <a:gd name="connsiteX105" fmla="*/ 1531257 w 12192000"/>
              <a:gd name="connsiteY105" fmla="*/ 904218 h 1067753"/>
              <a:gd name="connsiteX106" fmla="*/ 1400629 w 12192000"/>
              <a:gd name="connsiteY106" fmla="*/ 940504 h 1067753"/>
              <a:gd name="connsiteX107" fmla="*/ 1371600 w 12192000"/>
              <a:gd name="connsiteY107" fmla="*/ 904218 h 1067753"/>
              <a:gd name="connsiteX108" fmla="*/ 1313543 w 12192000"/>
              <a:gd name="connsiteY108" fmla="*/ 860675 h 1067753"/>
              <a:gd name="connsiteX109" fmla="*/ 1240971 w 12192000"/>
              <a:gd name="connsiteY109" fmla="*/ 867932 h 1067753"/>
              <a:gd name="connsiteX110" fmla="*/ 1226457 w 12192000"/>
              <a:gd name="connsiteY110" fmla="*/ 817132 h 1067753"/>
              <a:gd name="connsiteX111" fmla="*/ 1197429 w 12192000"/>
              <a:gd name="connsiteY111" fmla="*/ 809875 h 1067753"/>
              <a:gd name="connsiteX112" fmla="*/ 1074057 w 12192000"/>
              <a:gd name="connsiteY112" fmla="*/ 860675 h 1067753"/>
              <a:gd name="connsiteX113" fmla="*/ 1052286 w 12192000"/>
              <a:gd name="connsiteY113" fmla="*/ 853418 h 1067753"/>
              <a:gd name="connsiteX114" fmla="*/ 1037771 w 12192000"/>
              <a:gd name="connsiteY114" fmla="*/ 802618 h 1067753"/>
              <a:gd name="connsiteX115" fmla="*/ 892629 w 12192000"/>
              <a:gd name="connsiteY115" fmla="*/ 846161 h 1067753"/>
              <a:gd name="connsiteX116" fmla="*/ 885371 w 12192000"/>
              <a:gd name="connsiteY116" fmla="*/ 824389 h 1067753"/>
              <a:gd name="connsiteX117" fmla="*/ 827314 w 12192000"/>
              <a:gd name="connsiteY117" fmla="*/ 831647 h 1067753"/>
              <a:gd name="connsiteX118" fmla="*/ 682171 w 12192000"/>
              <a:gd name="connsiteY118" fmla="*/ 867932 h 1067753"/>
              <a:gd name="connsiteX119" fmla="*/ 457200 w 12192000"/>
              <a:gd name="connsiteY119" fmla="*/ 846161 h 1067753"/>
              <a:gd name="connsiteX120" fmla="*/ 341086 w 12192000"/>
              <a:gd name="connsiteY120" fmla="*/ 896961 h 1067753"/>
              <a:gd name="connsiteX121" fmla="*/ 283029 w 12192000"/>
              <a:gd name="connsiteY121" fmla="*/ 911475 h 1067753"/>
              <a:gd name="connsiteX122" fmla="*/ 268514 w 12192000"/>
              <a:gd name="connsiteY122" fmla="*/ 889704 h 1067753"/>
              <a:gd name="connsiteX123" fmla="*/ 239486 w 12192000"/>
              <a:gd name="connsiteY123" fmla="*/ 896961 h 1067753"/>
              <a:gd name="connsiteX124" fmla="*/ 188686 w 12192000"/>
              <a:gd name="connsiteY124" fmla="*/ 904218 h 1067753"/>
              <a:gd name="connsiteX125" fmla="*/ 108857 w 12192000"/>
              <a:gd name="connsiteY125" fmla="*/ 925989 h 1067753"/>
              <a:gd name="connsiteX126" fmla="*/ 50800 w 12192000"/>
              <a:gd name="connsiteY126" fmla="*/ 904218 h 1067753"/>
              <a:gd name="connsiteX127" fmla="*/ 36286 w 12192000"/>
              <a:gd name="connsiteY127" fmla="*/ 867932 h 1067753"/>
              <a:gd name="connsiteX128" fmla="*/ 14514 w 12192000"/>
              <a:gd name="connsiteY128" fmla="*/ 838904 h 1067753"/>
              <a:gd name="connsiteX129" fmla="*/ 0 w 12192000"/>
              <a:gd name="connsiteY129" fmla="*/ 836839 h 1067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12192000" h="1067753">
                <a:moveTo>
                  <a:pt x="0" y="0"/>
                </a:moveTo>
                <a:lnTo>
                  <a:pt x="12192000" y="0"/>
                </a:lnTo>
                <a:lnTo>
                  <a:pt x="12192000" y="910939"/>
                </a:lnTo>
                <a:lnTo>
                  <a:pt x="12156571" y="907130"/>
                </a:lnTo>
                <a:cubicBezTo>
                  <a:pt x="12137836" y="904771"/>
                  <a:pt x="12110942" y="901415"/>
                  <a:pt x="12068629" y="896961"/>
                </a:cubicBezTo>
                <a:cubicBezTo>
                  <a:pt x="12018639" y="905293"/>
                  <a:pt x="11965487" y="912555"/>
                  <a:pt x="11916229" y="925989"/>
                </a:cubicBezTo>
                <a:cubicBezTo>
                  <a:pt x="11884486" y="934646"/>
                  <a:pt x="11854563" y="951173"/>
                  <a:pt x="11821886" y="955018"/>
                </a:cubicBezTo>
                <a:cubicBezTo>
                  <a:pt x="11794295" y="958264"/>
                  <a:pt x="11771381" y="908290"/>
                  <a:pt x="11763829" y="896961"/>
                </a:cubicBezTo>
                <a:cubicBezTo>
                  <a:pt x="11742057" y="906637"/>
                  <a:pt x="11720544" y="916918"/>
                  <a:pt x="11698514" y="925989"/>
                </a:cubicBezTo>
                <a:cubicBezTo>
                  <a:pt x="11679402" y="933858"/>
                  <a:pt x="11658471" y="937628"/>
                  <a:pt x="11640457" y="947761"/>
                </a:cubicBezTo>
                <a:cubicBezTo>
                  <a:pt x="11448356" y="1055819"/>
                  <a:pt x="11475174" y="1127725"/>
                  <a:pt x="11459029" y="998561"/>
                </a:cubicBezTo>
                <a:cubicBezTo>
                  <a:pt x="11437257" y="1003399"/>
                  <a:pt x="11415184" y="1007037"/>
                  <a:pt x="11393714" y="1013075"/>
                </a:cubicBezTo>
                <a:cubicBezTo>
                  <a:pt x="11337728" y="1028821"/>
                  <a:pt x="11284281" y="1055032"/>
                  <a:pt x="11226800" y="1063875"/>
                </a:cubicBezTo>
                <a:cubicBezTo>
                  <a:pt x="11220004" y="1064921"/>
                  <a:pt x="11183459" y="1013344"/>
                  <a:pt x="11183257" y="1013075"/>
                </a:cubicBezTo>
                <a:cubicBezTo>
                  <a:pt x="11154228" y="998561"/>
                  <a:pt x="11126395" y="981359"/>
                  <a:pt x="11096171" y="969532"/>
                </a:cubicBezTo>
                <a:cubicBezTo>
                  <a:pt x="10999252" y="931607"/>
                  <a:pt x="11031287" y="977650"/>
                  <a:pt x="11001829" y="918732"/>
                </a:cubicBezTo>
                <a:cubicBezTo>
                  <a:pt x="10982476" y="899380"/>
                  <a:pt x="10969102" y="871038"/>
                  <a:pt x="10943771" y="860675"/>
                </a:cubicBezTo>
                <a:cubicBezTo>
                  <a:pt x="10912346" y="847819"/>
                  <a:pt x="10875937" y="856972"/>
                  <a:pt x="10842171" y="853418"/>
                </a:cubicBezTo>
                <a:cubicBezTo>
                  <a:pt x="10829904" y="852127"/>
                  <a:pt x="10817981" y="848580"/>
                  <a:pt x="10805886" y="846161"/>
                </a:cubicBezTo>
                <a:cubicBezTo>
                  <a:pt x="10682514" y="850999"/>
                  <a:pt x="10559220" y="858583"/>
                  <a:pt x="10435771" y="860675"/>
                </a:cubicBezTo>
                <a:cubicBezTo>
                  <a:pt x="10416271" y="861006"/>
                  <a:pt x="10395717" y="860919"/>
                  <a:pt x="10377714" y="853418"/>
                </a:cubicBezTo>
                <a:cubicBezTo>
                  <a:pt x="10365082" y="848155"/>
                  <a:pt x="10358362" y="834065"/>
                  <a:pt x="10348686" y="824389"/>
                </a:cubicBezTo>
                <a:cubicBezTo>
                  <a:pt x="10317238" y="836484"/>
                  <a:pt x="10283844" y="844398"/>
                  <a:pt x="10254343" y="860675"/>
                </a:cubicBezTo>
                <a:cubicBezTo>
                  <a:pt x="10213218" y="883365"/>
                  <a:pt x="10183018" y="926360"/>
                  <a:pt x="10138229" y="940504"/>
                </a:cubicBezTo>
                <a:cubicBezTo>
                  <a:pt x="10124778" y="944752"/>
                  <a:pt x="10123027" y="916700"/>
                  <a:pt x="10116457" y="904218"/>
                </a:cubicBezTo>
                <a:cubicBezTo>
                  <a:pt x="10098822" y="870711"/>
                  <a:pt x="10082590" y="836485"/>
                  <a:pt x="10065657" y="802618"/>
                </a:cubicBezTo>
                <a:cubicBezTo>
                  <a:pt x="10053562" y="800199"/>
                  <a:pt x="10041663" y="794337"/>
                  <a:pt x="10029371" y="795361"/>
                </a:cubicBezTo>
                <a:cubicBezTo>
                  <a:pt x="9965468" y="800686"/>
                  <a:pt x="9861845" y="879911"/>
                  <a:pt x="9833429" y="896961"/>
                </a:cubicBezTo>
                <a:cubicBezTo>
                  <a:pt x="9809238" y="899380"/>
                  <a:pt x="9785114" y="905835"/>
                  <a:pt x="9760857" y="904218"/>
                </a:cubicBezTo>
                <a:cubicBezTo>
                  <a:pt x="9742336" y="902983"/>
                  <a:pt x="9702326" y="876356"/>
                  <a:pt x="9688286" y="867932"/>
                </a:cubicBezTo>
                <a:cubicBezTo>
                  <a:pt x="9676191" y="870351"/>
                  <a:pt x="9664007" y="872364"/>
                  <a:pt x="9652000" y="875189"/>
                </a:cubicBezTo>
                <a:cubicBezTo>
                  <a:pt x="9622873" y="882042"/>
                  <a:pt x="9594605" y="893249"/>
                  <a:pt x="9564914" y="896961"/>
                </a:cubicBezTo>
                <a:cubicBezTo>
                  <a:pt x="9555017" y="898198"/>
                  <a:pt x="9545562" y="892123"/>
                  <a:pt x="9535886" y="889704"/>
                </a:cubicBezTo>
                <a:cubicBezTo>
                  <a:pt x="9516534" y="892123"/>
                  <a:pt x="9497136" y="894203"/>
                  <a:pt x="9477829" y="896961"/>
                </a:cubicBezTo>
                <a:cubicBezTo>
                  <a:pt x="9463262" y="899042"/>
                  <a:pt x="9448866" y="902230"/>
                  <a:pt x="9434286" y="904218"/>
                </a:cubicBezTo>
                <a:cubicBezTo>
                  <a:pt x="9395637" y="909488"/>
                  <a:pt x="9357177" y="918732"/>
                  <a:pt x="9318171" y="918732"/>
                </a:cubicBezTo>
                <a:cubicBezTo>
                  <a:pt x="9305144" y="918732"/>
                  <a:pt x="9294660" y="906773"/>
                  <a:pt x="9281886" y="904218"/>
                </a:cubicBezTo>
                <a:cubicBezTo>
                  <a:pt x="9258047" y="899450"/>
                  <a:pt x="9233505" y="899380"/>
                  <a:pt x="9209314" y="896961"/>
                </a:cubicBezTo>
                <a:cubicBezTo>
                  <a:pt x="9141530" y="915447"/>
                  <a:pt x="9124692" y="941036"/>
                  <a:pt x="9071429" y="882447"/>
                </a:cubicBezTo>
                <a:cubicBezTo>
                  <a:pt x="9061137" y="871126"/>
                  <a:pt x="9061752" y="853418"/>
                  <a:pt x="9056914" y="838904"/>
                </a:cubicBezTo>
                <a:cubicBezTo>
                  <a:pt x="8828574" y="923030"/>
                  <a:pt x="8965737" y="874954"/>
                  <a:pt x="8643257" y="976789"/>
                </a:cubicBezTo>
                <a:cubicBezTo>
                  <a:pt x="8597552" y="961554"/>
                  <a:pt x="8637337" y="979558"/>
                  <a:pt x="8585200" y="918732"/>
                </a:cubicBezTo>
                <a:cubicBezTo>
                  <a:pt x="8472889" y="787703"/>
                  <a:pt x="8588984" y="944349"/>
                  <a:pt x="8498114" y="817132"/>
                </a:cubicBezTo>
                <a:cubicBezTo>
                  <a:pt x="8469086" y="831646"/>
                  <a:pt x="8440439" y="846950"/>
                  <a:pt x="8411029" y="860675"/>
                </a:cubicBezTo>
                <a:cubicBezTo>
                  <a:pt x="8404097" y="863910"/>
                  <a:pt x="8395817" y="863996"/>
                  <a:pt x="8389257" y="867932"/>
                </a:cubicBezTo>
                <a:cubicBezTo>
                  <a:pt x="8371413" y="878638"/>
                  <a:pt x="8355390" y="892123"/>
                  <a:pt x="8338457" y="904218"/>
                </a:cubicBezTo>
                <a:cubicBezTo>
                  <a:pt x="8326362" y="906637"/>
                  <a:pt x="8313873" y="907574"/>
                  <a:pt x="8302171" y="911475"/>
                </a:cubicBezTo>
                <a:cubicBezTo>
                  <a:pt x="8241194" y="931801"/>
                  <a:pt x="8182808" y="960079"/>
                  <a:pt x="8120743" y="976789"/>
                </a:cubicBezTo>
                <a:cubicBezTo>
                  <a:pt x="8056602" y="994058"/>
                  <a:pt x="7990114" y="1000980"/>
                  <a:pt x="7924800" y="1013075"/>
                </a:cubicBezTo>
                <a:cubicBezTo>
                  <a:pt x="7876975" y="953294"/>
                  <a:pt x="7916200" y="997368"/>
                  <a:pt x="7852229" y="940504"/>
                </a:cubicBezTo>
                <a:cubicBezTo>
                  <a:pt x="7844558" y="933685"/>
                  <a:pt x="7840465" y="921007"/>
                  <a:pt x="7830457" y="918732"/>
                </a:cubicBezTo>
                <a:cubicBezTo>
                  <a:pt x="7727395" y="895309"/>
                  <a:pt x="7664931" y="905754"/>
                  <a:pt x="7561943" y="911475"/>
                </a:cubicBezTo>
                <a:cubicBezTo>
                  <a:pt x="7554686" y="906637"/>
                  <a:pt x="7546735" y="902705"/>
                  <a:pt x="7540171" y="896961"/>
                </a:cubicBezTo>
                <a:cubicBezTo>
                  <a:pt x="7481056" y="845235"/>
                  <a:pt x="7506171" y="830965"/>
                  <a:pt x="7496629" y="955018"/>
                </a:cubicBezTo>
                <a:cubicBezTo>
                  <a:pt x="7336972" y="957437"/>
                  <a:pt x="7176613" y="947136"/>
                  <a:pt x="7017657" y="962275"/>
                </a:cubicBezTo>
                <a:cubicBezTo>
                  <a:pt x="6806660" y="982370"/>
                  <a:pt x="6967153" y="1056618"/>
                  <a:pt x="6734629" y="1056618"/>
                </a:cubicBezTo>
                <a:cubicBezTo>
                  <a:pt x="6629602" y="1056618"/>
                  <a:pt x="6526590" y="1027589"/>
                  <a:pt x="6422571" y="1013075"/>
                </a:cubicBezTo>
                <a:cubicBezTo>
                  <a:pt x="6364443" y="1017919"/>
                  <a:pt x="6236143" y="1029580"/>
                  <a:pt x="6190343" y="1027589"/>
                </a:cubicBezTo>
                <a:cubicBezTo>
                  <a:pt x="6181629" y="1027210"/>
                  <a:pt x="6175322" y="1018598"/>
                  <a:pt x="6168571" y="1013075"/>
                </a:cubicBezTo>
                <a:cubicBezTo>
                  <a:pt x="6148669" y="996792"/>
                  <a:pt x="6129866" y="979208"/>
                  <a:pt x="6110514" y="962275"/>
                </a:cubicBezTo>
                <a:cubicBezTo>
                  <a:pt x="6055351" y="980663"/>
                  <a:pt x="5994729" y="1003872"/>
                  <a:pt x="5936343" y="1005818"/>
                </a:cubicBezTo>
                <a:cubicBezTo>
                  <a:pt x="5899757" y="1007038"/>
                  <a:pt x="5864074" y="992484"/>
                  <a:pt x="5827486" y="991304"/>
                </a:cubicBezTo>
                <a:cubicBezTo>
                  <a:pt x="5788726" y="990054"/>
                  <a:pt x="5750077" y="996142"/>
                  <a:pt x="5711371" y="998561"/>
                </a:cubicBezTo>
                <a:cubicBezTo>
                  <a:pt x="5704115" y="991304"/>
                  <a:pt x="5699577" y="979197"/>
                  <a:pt x="5689600" y="976789"/>
                </a:cubicBezTo>
                <a:cubicBezTo>
                  <a:pt x="5451682" y="919361"/>
                  <a:pt x="5559428" y="986770"/>
                  <a:pt x="5479143" y="933247"/>
                </a:cubicBezTo>
                <a:cubicBezTo>
                  <a:pt x="5421086" y="923571"/>
                  <a:pt x="5359479" y="926425"/>
                  <a:pt x="5304971" y="904218"/>
                </a:cubicBezTo>
                <a:cubicBezTo>
                  <a:pt x="5287910" y="897267"/>
                  <a:pt x="5301265" y="857031"/>
                  <a:pt x="5283200" y="853418"/>
                </a:cubicBezTo>
                <a:cubicBezTo>
                  <a:pt x="5262795" y="849337"/>
                  <a:pt x="5247582" y="875472"/>
                  <a:pt x="5232400" y="889704"/>
                </a:cubicBezTo>
                <a:cubicBezTo>
                  <a:pt x="5208657" y="911963"/>
                  <a:pt x="5188858" y="938085"/>
                  <a:pt x="5167086" y="962275"/>
                </a:cubicBezTo>
                <a:cubicBezTo>
                  <a:pt x="5053391" y="959856"/>
                  <a:pt x="4939553" y="961212"/>
                  <a:pt x="4826000" y="955018"/>
                </a:cubicBezTo>
                <a:cubicBezTo>
                  <a:pt x="4806082" y="953932"/>
                  <a:pt x="4785174" y="950555"/>
                  <a:pt x="4767943" y="940504"/>
                </a:cubicBezTo>
                <a:cubicBezTo>
                  <a:pt x="4744780" y="926993"/>
                  <a:pt x="4725100" y="863750"/>
                  <a:pt x="4695371" y="860675"/>
                </a:cubicBezTo>
                <a:cubicBezTo>
                  <a:pt x="4477747" y="838163"/>
                  <a:pt x="4565066" y="955665"/>
                  <a:pt x="4492171" y="809875"/>
                </a:cubicBezTo>
                <a:cubicBezTo>
                  <a:pt x="4460724" y="802618"/>
                  <a:pt x="4427795" y="800090"/>
                  <a:pt x="4397830" y="788104"/>
                </a:cubicBezTo>
                <a:cubicBezTo>
                  <a:pt x="4389731" y="784865"/>
                  <a:pt x="4389936" y="772008"/>
                  <a:pt x="4383314" y="766332"/>
                </a:cubicBezTo>
                <a:cubicBezTo>
                  <a:pt x="4372605" y="757153"/>
                  <a:pt x="4359124" y="751818"/>
                  <a:pt x="4347029" y="744561"/>
                </a:cubicBezTo>
                <a:cubicBezTo>
                  <a:pt x="4318000" y="766332"/>
                  <a:pt x="4290795" y="790776"/>
                  <a:pt x="4259944" y="809875"/>
                </a:cubicBezTo>
                <a:cubicBezTo>
                  <a:pt x="4226979" y="830281"/>
                  <a:pt x="4200384" y="838432"/>
                  <a:pt x="4165600" y="846161"/>
                </a:cubicBezTo>
                <a:cubicBezTo>
                  <a:pt x="4153559" y="848837"/>
                  <a:pt x="4140946" y="849313"/>
                  <a:pt x="4129314" y="853418"/>
                </a:cubicBezTo>
                <a:cubicBezTo>
                  <a:pt x="4099659" y="863884"/>
                  <a:pt x="4071257" y="877609"/>
                  <a:pt x="4042229" y="889704"/>
                </a:cubicBezTo>
                <a:cubicBezTo>
                  <a:pt x="4037391" y="882447"/>
                  <a:pt x="4031615" y="875733"/>
                  <a:pt x="4027714" y="867932"/>
                </a:cubicBezTo>
                <a:cubicBezTo>
                  <a:pt x="4010825" y="834156"/>
                  <a:pt x="4035308" y="831310"/>
                  <a:pt x="3984171" y="882447"/>
                </a:cubicBezTo>
                <a:cubicBezTo>
                  <a:pt x="3984171" y="882447"/>
                  <a:pt x="3927617" y="909440"/>
                  <a:pt x="3897086" y="911475"/>
                </a:cubicBezTo>
                <a:cubicBezTo>
                  <a:pt x="3886846" y="912158"/>
                  <a:pt x="3882571" y="896961"/>
                  <a:pt x="3875314" y="889704"/>
                </a:cubicBezTo>
                <a:cubicBezTo>
                  <a:pt x="3583851" y="981746"/>
                  <a:pt x="3903976" y="887743"/>
                  <a:pt x="3563257" y="962275"/>
                </a:cubicBezTo>
                <a:cubicBezTo>
                  <a:pt x="3543066" y="966692"/>
                  <a:pt x="3525833" y="982833"/>
                  <a:pt x="3505200" y="984047"/>
                </a:cubicBezTo>
                <a:cubicBezTo>
                  <a:pt x="3334270" y="994101"/>
                  <a:pt x="3365217" y="1009257"/>
                  <a:pt x="3294743" y="962275"/>
                </a:cubicBezTo>
                <a:cubicBezTo>
                  <a:pt x="3242502" y="967499"/>
                  <a:pt x="3149665" y="974691"/>
                  <a:pt x="3106057" y="991304"/>
                </a:cubicBezTo>
                <a:cubicBezTo>
                  <a:pt x="3090072" y="997393"/>
                  <a:pt x="3081866" y="1015494"/>
                  <a:pt x="3069771" y="1027589"/>
                </a:cubicBezTo>
                <a:cubicBezTo>
                  <a:pt x="3069771" y="1027589"/>
                  <a:pt x="2970104" y="986095"/>
                  <a:pt x="2917371" y="976789"/>
                </a:cubicBezTo>
                <a:cubicBezTo>
                  <a:pt x="2886311" y="971308"/>
                  <a:pt x="2854476" y="981628"/>
                  <a:pt x="2823029" y="984047"/>
                </a:cubicBezTo>
                <a:cubicBezTo>
                  <a:pt x="2820610" y="974371"/>
                  <a:pt x="2825304" y="957951"/>
                  <a:pt x="2815771" y="955018"/>
                </a:cubicBezTo>
                <a:cubicBezTo>
                  <a:pt x="2684824" y="914726"/>
                  <a:pt x="2653371" y="924525"/>
                  <a:pt x="2540000" y="933247"/>
                </a:cubicBezTo>
                <a:cubicBezTo>
                  <a:pt x="2468726" y="861969"/>
                  <a:pt x="2542549" y="928003"/>
                  <a:pt x="2322286" y="867932"/>
                </a:cubicBezTo>
                <a:cubicBezTo>
                  <a:pt x="2306630" y="863662"/>
                  <a:pt x="2293257" y="853418"/>
                  <a:pt x="2278743" y="846161"/>
                </a:cubicBezTo>
                <a:cubicBezTo>
                  <a:pt x="2261810" y="850999"/>
                  <a:pt x="2245103" y="856715"/>
                  <a:pt x="2227943" y="860675"/>
                </a:cubicBezTo>
                <a:cubicBezTo>
                  <a:pt x="2213605" y="863984"/>
                  <a:pt x="2198675" y="864363"/>
                  <a:pt x="2184400" y="867932"/>
                </a:cubicBezTo>
                <a:cubicBezTo>
                  <a:pt x="2169557" y="871643"/>
                  <a:pt x="2155371" y="877609"/>
                  <a:pt x="2140857" y="882447"/>
                </a:cubicBezTo>
                <a:cubicBezTo>
                  <a:pt x="2119086" y="877609"/>
                  <a:pt x="2097845" y="867932"/>
                  <a:pt x="2075543" y="867932"/>
                </a:cubicBezTo>
                <a:cubicBezTo>
                  <a:pt x="1933600" y="867932"/>
                  <a:pt x="2028673" y="895854"/>
                  <a:pt x="1966686" y="875189"/>
                </a:cubicBezTo>
                <a:cubicBezTo>
                  <a:pt x="1954591" y="877608"/>
                  <a:pt x="1942611" y="880702"/>
                  <a:pt x="1930400" y="882447"/>
                </a:cubicBezTo>
                <a:cubicBezTo>
                  <a:pt x="1908715" y="885545"/>
                  <a:pt x="1886566" y="885408"/>
                  <a:pt x="1865086" y="889704"/>
                </a:cubicBezTo>
                <a:cubicBezTo>
                  <a:pt x="1838040" y="895113"/>
                  <a:pt x="1811599" y="903300"/>
                  <a:pt x="1785257" y="911475"/>
                </a:cubicBezTo>
                <a:cubicBezTo>
                  <a:pt x="1741421" y="925079"/>
                  <a:pt x="1699716" y="946430"/>
                  <a:pt x="1654629" y="955018"/>
                </a:cubicBezTo>
                <a:cubicBezTo>
                  <a:pt x="1646061" y="956650"/>
                  <a:pt x="1640922" y="943825"/>
                  <a:pt x="1632857" y="940504"/>
                </a:cubicBezTo>
                <a:cubicBezTo>
                  <a:pt x="1599604" y="926812"/>
                  <a:pt x="1565124" y="916313"/>
                  <a:pt x="1531257" y="904218"/>
                </a:cubicBezTo>
                <a:cubicBezTo>
                  <a:pt x="1487714" y="916313"/>
                  <a:pt x="1445820" y="940504"/>
                  <a:pt x="1400629" y="940504"/>
                </a:cubicBezTo>
                <a:cubicBezTo>
                  <a:pt x="1385139" y="940504"/>
                  <a:pt x="1383018" y="914685"/>
                  <a:pt x="1371600" y="904218"/>
                </a:cubicBezTo>
                <a:cubicBezTo>
                  <a:pt x="1353768" y="887872"/>
                  <a:pt x="1332895" y="875189"/>
                  <a:pt x="1313543" y="860675"/>
                </a:cubicBezTo>
                <a:cubicBezTo>
                  <a:pt x="1289352" y="863094"/>
                  <a:pt x="1262716" y="878804"/>
                  <a:pt x="1240971" y="867932"/>
                </a:cubicBezTo>
                <a:cubicBezTo>
                  <a:pt x="1225219" y="860056"/>
                  <a:pt x="1237023" y="831221"/>
                  <a:pt x="1226457" y="817132"/>
                </a:cubicBezTo>
                <a:cubicBezTo>
                  <a:pt x="1220473" y="809153"/>
                  <a:pt x="1207105" y="812294"/>
                  <a:pt x="1197429" y="809875"/>
                </a:cubicBezTo>
                <a:cubicBezTo>
                  <a:pt x="1156305" y="826808"/>
                  <a:pt x="1116655" y="847896"/>
                  <a:pt x="1074057" y="860675"/>
                </a:cubicBezTo>
                <a:cubicBezTo>
                  <a:pt x="1066730" y="862873"/>
                  <a:pt x="1056340" y="859905"/>
                  <a:pt x="1052286" y="853418"/>
                </a:cubicBezTo>
                <a:cubicBezTo>
                  <a:pt x="1042952" y="838484"/>
                  <a:pt x="1042609" y="819551"/>
                  <a:pt x="1037771" y="802618"/>
                </a:cubicBezTo>
                <a:cubicBezTo>
                  <a:pt x="1001036" y="816394"/>
                  <a:pt x="928337" y="846161"/>
                  <a:pt x="892629" y="846161"/>
                </a:cubicBezTo>
                <a:cubicBezTo>
                  <a:pt x="884979" y="846161"/>
                  <a:pt x="887790" y="831646"/>
                  <a:pt x="885371" y="824389"/>
                </a:cubicBezTo>
                <a:cubicBezTo>
                  <a:pt x="866019" y="826808"/>
                  <a:pt x="846384" y="827561"/>
                  <a:pt x="827314" y="831647"/>
                </a:cubicBezTo>
                <a:cubicBezTo>
                  <a:pt x="778551" y="842096"/>
                  <a:pt x="731639" y="861617"/>
                  <a:pt x="682171" y="867932"/>
                </a:cubicBezTo>
                <a:cubicBezTo>
                  <a:pt x="489400" y="892541"/>
                  <a:pt x="528918" y="917877"/>
                  <a:pt x="457200" y="846161"/>
                </a:cubicBezTo>
                <a:cubicBezTo>
                  <a:pt x="418495" y="863094"/>
                  <a:pt x="380643" y="882127"/>
                  <a:pt x="341086" y="896961"/>
                </a:cubicBezTo>
                <a:cubicBezTo>
                  <a:pt x="322408" y="903965"/>
                  <a:pt x="302878" y="913460"/>
                  <a:pt x="283029" y="911475"/>
                </a:cubicBezTo>
                <a:cubicBezTo>
                  <a:pt x="274350" y="910607"/>
                  <a:pt x="273352" y="896961"/>
                  <a:pt x="268514" y="889704"/>
                </a:cubicBezTo>
                <a:cubicBezTo>
                  <a:pt x="258838" y="892123"/>
                  <a:pt x="249299" y="895177"/>
                  <a:pt x="239486" y="896961"/>
                </a:cubicBezTo>
                <a:cubicBezTo>
                  <a:pt x="222657" y="900021"/>
                  <a:pt x="205384" y="900507"/>
                  <a:pt x="188686" y="904218"/>
                </a:cubicBezTo>
                <a:cubicBezTo>
                  <a:pt x="161761" y="910201"/>
                  <a:pt x="135467" y="918732"/>
                  <a:pt x="108857" y="925989"/>
                </a:cubicBezTo>
                <a:cubicBezTo>
                  <a:pt x="89505" y="918732"/>
                  <a:pt x="66939" y="917129"/>
                  <a:pt x="50800" y="904218"/>
                </a:cubicBezTo>
                <a:cubicBezTo>
                  <a:pt x="40628" y="896080"/>
                  <a:pt x="42613" y="879320"/>
                  <a:pt x="36286" y="867932"/>
                </a:cubicBezTo>
                <a:cubicBezTo>
                  <a:pt x="30412" y="857359"/>
                  <a:pt x="21771" y="848580"/>
                  <a:pt x="14514" y="838904"/>
                </a:cubicBezTo>
                <a:lnTo>
                  <a:pt x="0" y="8368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540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CD8212F0-D2A2-45E1-A1D2-949997F33FD0}"/>
              </a:ext>
            </a:extLst>
          </p:cNvPr>
          <p:cNvSpPr/>
          <p:nvPr/>
        </p:nvSpPr>
        <p:spPr>
          <a:xfrm>
            <a:off x="0" y="2"/>
            <a:ext cx="12192000" cy="1088570"/>
          </a:xfrm>
          <a:custGeom>
            <a:avLst/>
            <a:gdLst>
              <a:gd name="connsiteX0" fmla="*/ 0 w 12192000"/>
              <a:gd name="connsiteY0" fmla="*/ 0 h 1360715"/>
              <a:gd name="connsiteX1" fmla="*/ 12192000 w 12192000"/>
              <a:gd name="connsiteY1" fmla="*/ 0 h 1360715"/>
              <a:gd name="connsiteX2" fmla="*/ 12192000 w 12192000"/>
              <a:gd name="connsiteY2" fmla="*/ 1076281 h 1360715"/>
              <a:gd name="connsiteX3" fmla="*/ 12151876 w 12192000"/>
              <a:gd name="connsiteY3" fmla="*/ 1075935 h 1360715"/>
              <a:gd name="connsiteX4" fmla="*/ 11941629 w 12192000"/>
              <a:gd name="connsiteY4" fmla="*/ 1055915 h 1360715"/>
              <a:gd name="connsiteX5" fmla="*/ 11714033 w 12192000"/>
              <a:gd name="connsiteY5" fmla="*/ 1021642 h 1360715"/>
              <a:gd name="connsiteX6" fmla="*/ 11641210 w 12192000"/>
              <a:gd name="connsiteY6" fmla="*/ 1005277 h 1360715"/>
              <a:gd name="connsiteX7" fmla="*/ 11659105 w 12192000"/>
              <a:gd name="connsiteY7" fmla="*/ 969453 h 1360715"/>
              <a:gd name="connsiteX8" fmla="*/ 11680371 w 12192000"/>
              <a:gd name="connsiteY8" fmla="*/ 827315 h 1360715"/>
              <a:gd name="connsiteX9" fmla="*/ 11571514 w 12192000"/>
              <a:gd name="connsiteY9" fmla="*/ 685801 h 1360715"/>
              <a:gd name="connsiteX10" fmla="*/ 11451771 w 12192000"/>
              <a:gd name="connsiteY10" fmla="*/ 664029 h 1360715"/>
              <a:gd name="connsiteX11" fmla="*/ 11332029 w 12192000"/>
              <a:gd name="connsiteY11" fmla="*/ 674915 h 1360715"/>
              <a:gd name="connsiteX12" fmla="*/ 11321143 w 12192000"/>
              <a:gd name="connsiteY12" fmla="*/ 772887 h 1360715"/>
              <a:gd name="connsiteX13" fmla="*/ 11495314 w 12192000"/>
              <a:gd name="connsiteY13" fmla="*/ 957944 h 1360715"/>
              <a:gd name="connsiteX14" fmla="*/ 11602361 w 12192000"/>
              <a:gd name="connsiteY14" fmla="*/ 996547 h 1360715"/>
              <a:gd name="connsiteX15" fmla="*/ 11641210 w 12192000"/>
              <a:gd name="connsiteY15" fmla="*/ 1005277 h 1360715"/>
              <a:gd name="connsiteX16" fmla="*/ 11582499 w 12192000"/>
              <a:gd name="connsiteY16" fmla="*/ 1122812 h 1360715"/>
              <a:gd name="connsiteX17" fmla="*/ 11419114 w 12192000"/>
              <a:gd name="connsiteY17" fmla="*/ 1360715 h 1360715"/>
              <a:gd name="connsiteX18" fmla="*/ 11201400 w 12192000"/>
              <a:gd name="connsiteY18" fmla="*/ 1110344 h 1360715"/>
              <a:gd name="connsiteX19" fmla="*/ 11146971 w 12192000"/>
              <a:gd name="connsiteY19" fmla="*/ 1055915 h 1360715"/>
              <a:gd name="connsiteX20" fmla="*/ 10972800 w 12192000"/>
              <a:gd name="connsiteY20" fmla="*/ 859972 h 1360715"/>
              <a:gd name="connsiteX21" fmla="*/ 10755086 w 12192000"/>
              <a:gd name="connsiteY21" fmla="*/ 903515 h 1360715"/>
              <a:gd name="connsiteX22" fmla="*/ 10733314 w 12192000"/>
              <a:gd name="connsiteY22" fmla="*/ 859972 h 1360715"/>
              <a:gd name="connsiteX23" fmla="*/ 10548257 w 12192000"/>
              <a:gd name="connsiteY23" fmla="*/ 925287 h 1360715"/>
              <a:gd name="connsiteX24" fmla="*/ 10319657 w 12192000"/>
              <a:gd name="connsiteY24" fmla="*/ 957944 h 1360715"/>
              <a:gd name="connsiteX25" fmla="*/ 10297886 w 12192000"/>
              <a:gd name="connsiteY25" fmla="*/ 740229 h 1360715"/>
              <a:gd name="connsiteX26" fmla="*/ 9906000 w 12192000"/>
              <a:gd name="connsiteY26" fmla="*/ 936172 h 1360715"/>
              <a:gd name="connsiteX27" fmla="*/ 9775371 w 12192000"/>
              <a:gd name="connsiteY27" fmla="*/ 979715 h 1360715"/>
              <a:gd name="connsiteX28" fmla="*/ 9764486 w 12192000"/>
              <a:gd name="connsiteY28" fmla="*/ 925287 h 1360715"/>
              <a:gd name="connsiteX29" fmla="*/ 9720943 w 12192000"/>
              <a:gd name="connsiteY29" fmla="*/ 936172 h 1360715"/>
              <a:gd name="connsiteX30" fmla="*/ 9231086 w 12192000"/>
              <a:gd name="connsiteY30" fmla="*/ 1077687 h 1360715"/>
              <a:gd name="connsiteX31" fmla="*/ 9209314 w 12192000"/>
              <a:gd name="connsiteY31" fmla="*/ 1012372 h 1360715"/>
              <a:gd name="connsiteX32" fmla="*/ 9176657 w 12192000"/>
              <a:gd name="connsiteY32" fmla="*/ 925287 h 1360715"/>
              <a:gd name="connsiteX33" fmla="*/ 8893629 w 12192000"/>
              <a:gd name="connsiteY33" fmla="*/ 947058 h 1360715"/>
              <a:gd name="connsiteX34" fmla="*/ 8839200 w 12192000"/>
              <a:gd name="connsiteY34" fmla="*/ 914401 h 1360715"/>
              <a:gd name="connsiteX35" fmla="*/ 8741229 w 12192000"/>
              <a:gd name="connsiteY35" fmla="*/ 925287 h 1360715"/>
              <a:gd name="connsiteX36" fmla="*/ 8567057 w 12192000"/>
              <a:gd name="connsiteY36" fmla="*/ 957944 h 1360715"/>
              <a:gd name="connsiteX37" fmla="*/ 8545286 w 12192000"/>
              <a:gd name="connsiteY37" fmla="*/ 805544 h 1360715"/>
              <a:gd name="connsiteX38" fmla="*/ 8371114 w 12192000"/>
              <a:gd name="connsiteY38" fmla="*/ 881744 h 1360715"/>
              <a:gd name="connsiteX39" fmla="*/ 8142514 w 12192000"/>
              <a:gd name="connsiteY39" fmla="*/ 947058 h 1360715"/>
              <a:gd name="connsiteX40" fmla="*/ 8011886 w 12192000"/>
              <a:gd name="connsiteY40" fmla="*/ 1077687 h 1360715"/>
              <a:gd name="connsiteX41" fmla="*/ 7794171 w 12192000"/>
              <a:gd name="connsiteY41" fmla="*/ 1273629 h 1360715"/>
              <a:gd name="connsiteX42" fmla="*/ 7728857 w 12192000"/>
              <a:gd name="connsiteY42" fmla="*/ 1208315 h 1360715"/>
              <a:gd name="connsiteX43" fmla="*/ 7554686 w 12192000"/>
              <a:gd name="connsiteY43" fmla="*/ 925287 h 1360715"/>
              <a:gd name="connsiteX44" fmla="*/ 7424057 w 12192000"/>
              <a:gd name="connsiteY44" fmla="*/ 892629 h 1360715"/>
              <a:gd name="connsiteX45" fmla="*/ 7206343 w 12192000"/>
              <a:gd name="connsiteY45" fmla="*/ 1045029 h 1360715"/>
              <a:gd name="connsiteX46" fmla="*/ 7053943 w 12192000"/>
              <a:gd name="connsiteY46" fmla="*/ 1099458 h 1360715"/>
              <a:gd name="connsiteX47" fmla="*/ 6945086 w 12192000"/>
              <a:gd name="connsiteY47" fmla="*/ 1153887 h 1360715"/>
              <a:gd name="connsiteX48" fmla="*/ 6705600 w 12192000"/>
              <a:gd name="connsiteY48" fmla="*/ 1175658 h 1360715"/>
              <a:gd name="connsiteX49" fmla="*/ 6411686 w 12192000"/>
              <a:gd name="connsiteY49" fmla="*/ 1208315 h 1360715"/>
              <a:gd name="connsiteX50" fmla="*/ 6259286 w 12192000"/>
              <a:gd name="connsiteY50" fmla="*/ 1175658 h 1360715"/>
              <a:gd name="connsiteX51" fmla="*/ 6074229 w 12192000"/>
              <a:gd name="connsiteY51" fmla="*/ 947058 h 1360715"/>
              <a:gd name="connsiteX52" fmla="*/ 5954486 w 12192000"/>
              <a:gd name="connsiteY52" fmla="*/ 1110344 h 1360715"/>
              <a:gd name="connsiteX53" fmla="*/ 5845629 w 12192000"/>
              <a:gd name="connsiteY53" fmla="*/ 1240972 h 1360715"/>
              <a:gd name="connsiteX54" fmla="*/ 5442857 w 12192000"/>
              <a:gd name="connsiteY54" fmla="*/ 1066801 h 1360715"/>
              <a:gd name="connsiteX55" fmla="*/ 5377543 w 12192000"/>
              <a:gd name="connsiteY55" fmla="*/ 1012372 h 1360715"/>
              <a:gd name="connsiteX56" fmla="*/ 5323114 w 12192000"/>
              <a:gd name="connsiteY56" fmla="*/ 925287 h 1360715"/>
              <a:gd name="connsiteX57" fmla="*/ 5279572 w 12192000"/>
              <a:gd name="connsiteY57" fmla="*/ 968829 h 1360715"/>
              <a:gd name="connsiteX58" fmla="*/ 4909457 w 12192000"/>
              <a:gd name="connsiteY58" fmla="*/ 1153887 h 1360715"/>
              <a:gd name="connsiteX59" fmla="*/ 4757058 w 12192000"/>
              <a:gd name="connsiteY59" fmla="*/ 1121229 h 1360715"/>
              <a:gd name="connsiteX60" fmla="*/ 4648200 w 12192000"/>
              <a:gd name="connsiteY60" fmla="*/ 968829 h 1360715"/>
              <a:gd name="connsiteX61" fmla="*/ 4495801 w 12192000"/>
              <a:gd name="connsiteY61" fmla="*/ 849087 h 1360715"/>
              <a:gd name="connsiteX62" fmla="*/ 4278086 w 12192000"/>
              <a:gd name="connsiteY62" fmla="*/ 870858 h 1360715"/>
              <a:gd name="connsiteX63" fmla="*/ 4049486 w 12192000"/>
              <a:gd name="connsiteY63" fmla="*/ 936172 h 1360715"/>
              <a:gd name="connsiteX64" fmla="*/ 3995036 w 12192000"/>
              <a:gd name="connsiteY64" fmla="*/ 946809 h 1360715"/>
              <a:gd name="connsiteX65" fmla="*/ 4007348 w 12192000"/>
              <a:gd name="connsiteY65" fmla="*/ 940182 h 1360715"/>
              <a:gd name="connsiteX66" fmla="*/ 4017323 w 12192000"/>
              <a:gd name="connsiteY66" fmla="*/ 935695 h 1360715"/>
              <a:gd name="connsiteX67" fmla="*/ 4014509 w 12192000"/>
              <a:gd name="connsiteY67" fmla="*/ 936327 h 1360715"/>
              <a:gd name="connsiteX68" fmla="*/ 4007348 w 12192000"/>
              <a:gd name="connsiteY68" fmla="*/ 940182 h 1360715"/>
              <a:gd name="connsiteX69" fmla="*/ 3997043 w 12192000"/>
              <a:gd name="connsiteY69" fmla="*/ 944817 h 1360715"/>
              <a:gd name="connsiteX70" fmla="*/ 3831771 w 12192000"/>
              <a:gd name="connsiteY70" fmla="*/ 1012372 h 1360715"/>
              <a:gd name="connsiteX71" fmla="*/ 3755571 w 12192000"/>
              <a:gd name="connsiteY71" fmla="*/ 1088572 h 1360715"/>
              <a:gd name="connsiteX72" fmla="*/ 3570514 w 12192000"/>
              <a:gd name="connsiteY72" fmla="*/ 1240972 h 1360715"/>
              <a:gd name="connsiteX73" fmla="*/ 3526971 w 12192000"/>
              <a:gd name="connsiteY73" fmla="*/ 1219201 h 1360715"/>
              <a:gd name="connsiteX74" fmla="*/ 3494314 w 12192000"/>
              <a:gd name="connsiteY74" fmla="*/ 1077687 h 1360715"/>
              <a:gd name="connsiteX75" fmla="*/ 3309257 w 12192000"/>
              <a:gd name="connsiteY75" fmla="*/ 1121229 h 1360715"/>
              <a:gd name="connsiteX76" fmla="*/ 2982686 w 12192000"/>
              <a:gd name="connsiteY76" fmla="*/ 1240972 h 1360715"/>
              <a:gd name="connsiteX77" fmla="*/ 2960914 w 12192000"/>
              <a:gd name="connsiteY77" fmla="*/ 1219201 h 1360715"/>
              <a:gd name="connsiteX78" fmla="*/ 2917371 w 12192000"/>
              <a:gd name="connsiteY78" fmla="*/ 1088572 h 1360715"/>
              <a:gd name="connsiteX79" fmla="*/ 2830286 w 12192000"/>
              <a:gd name="connsiteY79" fmla="*/ 1034144 h 1360715"/>
              <a:gd name="connsiteX80" fmla="*/ 2481943 w 12192000"/>
              <a:gd name="connsiteY80" fmla="*/ 1012372 h 1360715"/>
              <a:gd name="connsiteX81" fmla="*/ 2373086 w 12192000"/>
              <a:gd name="connsiteY81" fmla="*/ 968829 h 1360715"/>
              <a:gd name="connsiteX82" fmla="*/ 2253343 w 12192000"/>
              <a:gd name="connsiteY82" fmla="*/ 1001487 h 1360715"/>
              <a:gd name="connsiteX83" fmla="*/ 2013857 w 12192000"/>
              <a:gd name="connsiteY83" fmla="*/ 1077687 h 1360715"/>
              <a:gd name="connsiteX84" fmla="*/ 1981200 w 12192000"/>
              <a:gd name="connsiteY84" fmla="*/ 1066801 h 1360715"/>
              <a:gd name="connsiteX85" fmla="*/ 1578429 w 12192000"/>
              <a:gd name="connsiteY85" fmla="*/ 1066801 h 1360715"/>
              <a:gd name="connsiteX86" fmla="*/ 1458686 w 12192000"/>
              <a:gd name="connsiteY86" fmla="*/ 957944 h 1360715"/>
              <a:gd name="connsiteX87" fmla="*/ 1415143 w 12192000"/>
              <a:gd name="connsiteY87" fmla="*/ 903515 h 1360715"/>
              <a:gd name="connsiteX88" fmla="*/ 1338943 w 12192000"/>
              <a:gd name="connsiteY88" fmla="*/ 838201 h 1360715"/>
              <a:gd name="connsiteX89" fmla="*/ 914400 w 12192000"/>
              <a:gd name="connsiteY89" fmla="*/ 957944 h 1360715"/>
              <a:gd name="connsiteX90" fmla="*/ 740229 w 12192000"/>
              <a:gd name="connsiteY90" fmla="*/ 936172 h 1360715"/>
              <a:gd name="connsiteX91" fmla="*/ 696686 w 12192000"/>
              <a:gd name="connsiteY91" fmla="*/ 859972 h 1360715"/>
              <a:gd name="connsiteX92" fmla="*/ 359229 w 12192000"/>
              <a:gd name="connsiteY92" fmla="*/ 1045029 h 1360715"/>
              <a:gd name="connsiteX93" fmla="*/ 152400 w 12192000"/>
              <a:gd name="connsiteY93" fmla="*/ 1110344 h 1360715"/>
              <a:gd name="connsiteX94" fmla="*/ 130629 w 12192000"/>
              <a:gd name="connsiteY94" fmla="*/ 1055915 h 1360715"/>
              <a:gd name="connsiteX95" fmla="*/ 119743 w 12192000"/>
              <a:gd name="connsiteY95" fmla="*/ 1001487 h 1360715"/>
              <a:gd name="connsiteX96" fmla="*/ 14217 w 12192000"/>
              <a:gd name="connsiteY96" fmla="*/ 921519 h 1360715"/>
              <a:gd name="connsiteX97" fmla="*/ 0 w 12192000"/>
              <a:gd name="connsiteY97" fmla="*/ 915667 h 1360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2192000" h="1360715">
                <a:moveTo>
                  <a:pt x="0" y="0"/>
                </a:moveTo>
                <a:lnTo>
                  <a:pt x="12192000" y="0"/>
                </a:lnTo>
                <a:lnTo>
                  <a:pt x="12192000" y="1076281"/>
                </a:lnTo>
                <a:lnTo>
                  <a:pt x="12151876" y="1075935"/>
                </a:lnTo>
                <a:cubicBezTo>
                  <a:pt x="12085519" y="1073537"/>
                  <a:pt x="12018023" y="1068094"/>
                  <a:pt x="11941629" y="1055915"/>
                </a:cubicBezTo>
                <a:cubicBezTo>
                  <a:pt x="11866422" y="1043926"/>
                  <a:pt x="11789488" y="1035236"/>
                  <a:pt x="11714033" y="1021642"/>
                </a:cubicBezTo>
                <a:lnTo>
                  <a:pt x="11641210" y="1005277"/>
                </a:lnTo>
                <a:lnTo>
                  <a:pt x="11659105" y="969453"/>
                </a:lnTo>
                <a:cubicBezTo>
                  <a:pt x="11677582" y="918780"/>
                  <a:pt x="11686835" y="869978"/>
                  <a:pt x="11680371" y="827315"/>
                </a:cubicBezTo>
                <a:cubicBezTo>
                  <a:pt x="11671456" y="768474"/>
                  <a:pt x="11619942" y="720392"/>
                  <a:pt x="11571514" y="685801"/>
                </a:cubicBezTo>
                <a:cubicBezTo>
                  <a:pt x="11538502" y="662221"/>
                  <a:pt x="11491685" y="671286"/>
                  <a:pt x="11451771" y="664029"/>
                </a:cubicBezTo>
                <a:cubicBezTo>
                  <a:pt x="11411857" y="667658"/>
                  <a:pt x="11362818" y="649257"/>
                  <a:pt x="11332029" y="674915"/>
                </a:cubicBezTo>
                <a:cubicBezTo>
                  <a:pt x="11306787" y="695951"/>
                  <a:pt x="11304723" y="744426"/>
                  <a:pt x="11321143" y="772887"/>
                </a:cubicBezTo>
                <a:cubicBezTo>
                  <a:pt x="11363474" y="846261"/>
                  <a:pt x="11418243" y="922789"/>
                  <a:pt x="11495314" y="957944"/>
                </a:cubicBezTo>
                <a:cubicBezTo>
                  <a:pt x="11529958" y="973747"/>
                  <a:pt x="11565775" y="986273"/>
                  <a:pt x="11602361" y="996547"/>
                </a:cubicBezTo>
                <a:lnTo>
                  <a:pt x="11641210" y="1005277"/>
                </a:lnTo>
                <a:lnTo>
                  <a:pt x="11582499" y="1122812"/>
                </a:lnTo>
                <a:cubicBezTo>
                  <a:pt x="11521639" y="1223098"/>
                  <a:pt x="11449861" y="1313785"/>
                  <a:pt x="11419114" y="1360715"/>
                </a:cubicBezTo>
                <a:cubicBezTo>
                  <a:pt x="11289116" y="1317381"/>
                  <a:pt x="11407836" y="1363696"/>
                  <a:pt x="11201400" y="1110344"/>
                </a:cubicBezTo>
                <a:cubicBezTo>
                  <a:pt x="11185192" y="1090453"/>
                  <a:pt x="11165114" y="1074058"/>
                  <a:pt x="11146971" y="1055915"/>
                </a:cubicBezTo>
                <a:cubicBezTo>
                  <a:pt x="11085179" y="994123"/>
                  <a:pt x="11030857" y="925286"/>
                  <a:pt x="10972800" y="859972"/>
                </a:cubicBezTo>
                <a:cubicBezTo>
                  <a:pt x="10900229" y="874486"/>
                  <a:pt x="10829095" y="903515"/>
                  <a:pt x="10755086" y="903515"/>
                </a:cubicBezTo>
                <a:cubicBezTo>
                  <a:pt x="10738858" y="903515"/>
                  <a:pt x="10749452" y="858273"/>
                  <a:pt x="10733314" y="859972"/>
                </a:cubicBezTo>
                <a:cubicBezTo>
                  <a:pt x="10668258" y="866820"/>
                  <a:pt x="10609943" y="903515"/>
                  <a:pt x="10548257" y="925287"/>
                </a:cubicBezTo>
                <a:cubicBezTo>
                  <a:pt x="10472057" y="936173"/>
                  <a:pt x="10394505" y="975908"/>
                  <a:pt x="10319657" y="957944"/>
                </a:cubicBezTo>
                <a:cubicBezTo>
                  <a:pt x="10238620" y="938495"/>
                  <a:pt x="10293580" y="763911"/>
                  <a:pt x="10297886" y="740229"/>
                </a:cubicBezTo>
                <a:cubicBezTo>
                  <a:pt x="10125999" y="797526"/>
                  <a:pt x="10409778" y="701076"/>
                  <a:pt x="9906000" y="936172"/>
                </a:cubicBezTo>
                <a:cubicBezTo>
                  <a:pt x="9864408" y="955582"/>
                  <a:pt x="9821134" y="983235"/>
                  <a:pt x="9775371" y="979715"/>
                </a:cubicBezTo>
                <a:cubicBezTo>
                  <a:pt x="9756924" y="978296"/>
                  <a:pt x="9768114" y="943430"/>
                  <a:pt x="9764486" y="925287"/>
                </a:cubicBezTo>
                <a:cubicBezTo>
                  <a:pt x="9749972" y="928915"/>
                  <a:pt x="9735328" y="932062"/>
                  <a:pt x="9720943" y="936172"/>
                </a:cubicBezTo>
                <a:cubicBezTo>
                  <a:pt x="9557520" y="982864"/>
                  <a:pt x="9399195" y="1052650"/>
                  <a:pt x="9231086" y="1077687"/>
                </a:cubicBezTo>
                <a:cubicBezTo>
                  <a:pt x="9208387" y="1081068"/>
                  <a:pt x="9217033" y="1033984"/>
                  <a:pt x="9209314" y="1012372"/>
                </a:cubicBezTo>
                <a:cubicBezTo>
                  <a:pt x="9198887" y="983176"/>
                  <a:pt x="9187543" y="954315"/>
                  <a:pt x="9176657" y="925287"/>
                </a:cubicBezTo>
                <a:cubicBezTo>
                  <a:pt x="9046770" y="860342"/>
                  <a:pt x="9217946" y="935046"/>
                  <a:pt x="8893629" y="947058"/>
                </a:cubicBezTo>
                <a:cubicBezTo>
                  <a:pt x="8872485" y="947841"/>
                  <a:pt x="8857343" y="925287"/>
                  <a:pt x="8839200" y="914401"/>
                </a:cubicBezTo>
                <a:cubicBezTo>
                  <a:pt x="8806543" y="918030"/>
                  <a:pt x="8773674" y="920096"/>
                  <a:pt x="8741229" y="925287"/>
                </a:cubicBezTo>
                <a:cubicBezTo>
                  <a:pt x="8682902" y="934619"/>
                  <a:pt x="8617460" y="988746"/>
                  <a:pt x="8567057" y="957944"/>
                </a:cubicBezTo>
                <a:cubicBezTo>
                  <a:pt x="8523270" y="931185"/>
                  <a:pt x="8552543" y="856344"/>
                  <a:pt x="8545286" y="805544"/>
                </a:cubicBezTo>
                <a:cubicBezTo>
                  <a:pt x="8487229" y="830944"/>
                  <a:pt x="8430902" y="860738"/>
                  <a:pt x="8371114" y="881744"/>
                </a:cubicBezTo>
                <a:cubicBezTo>
                  <a:pt x="8296346" y="908014"/>
                  <a:pt x="8212086" y="909109"/>
                  <a:pt x="8142514" y="947058"/>
                </a:cubicBezTo>
                <a:cubicBezTo>
                  <a:pt x="8088454" y="976545"/>
                  <a:pt x="8056810" y="1035571"/>
                  <a:pt x="8011886" y="1077687"/>
                </a:cubicBezTo>
                <a:cubicBezTo>
                  <a:pt x="7940658" y="1144463"/>
                  <a:pt x="7866743" y="1208315"/>
                  <a:pt x="7794171" y="1273629"/>
                </a:cubicBezTo>
                <a:cubicBezTo>
                  <a:pt x="7772400" y="1251858"/>
                  <a:pt x="7746300" y="1233687"/>
                  <a:pt x="7728857" y="1208315"/>
                </a:cubicBezTo>
                <a:cubicBezTo>
                  <a:pt x="7666100" y="1117032"/>
                  <a:pt x="7631630" y="1004979"/>
                  <a:pt x="7554686" y="925287"/>
                </a:cubicBezTo>
                <a:cubicBezTo>
                  <a:pt x="7523510" y="892998"/>
                  <a:pt x="7467600" y="903515"/>
                  <a:pt x="7424057" y="892629"/>
                </a:cubicBezTo>
                <a:cubicBezTo>
                  <a:pt x="7347792" y="956184"/>
                  <a:pt x="7307055" y="994673"/>
                  <a:pt x="7206343" y="1045029"/>
                </a:cubicBezTo>
                <a:cubicBezTo>
                  <a:pt x="7158095" y="1069153"/>
                  <a:pt x="7103736" y="1078711"/>
                  <a:pt x="7053943" y="1099458"/>
                </a:cubicBezTo>
                <a:cubicBezTo>
                  <a:pt x="7016495" y="1115061"/>
                  <a:pt x="6984718" y="1145218"/>
                  <a:pt x="6945086" y="1153887"/>
                </a:cubicBezTo>
                <a:cubicBezTo>
                  <a:pt x="6866780" y="1171016"/>
                  <a:pt x="6785344" y="1167521"/>
                  <a:pt x="6705600" y="1175658"/>
                </a:cubicBezTo>
                <a:lnTo>
                  <a:pt x="6411686" y="1208315"/>
                </a:lnTo>
                <a:cubicBezTo>
                  <a:pt x="6360886" y="1197429"/>
                  <a:pt x="6304968" y="1200402"/>
                  <a:pt x="6259286" y="1175658"/>
                </a:cubicBezTo>
                <a:cubicBezTo>
                  <a:pt x="6180316" y="1132883"/>
                  <a:pt x="6119582" y="1018327"/>
                  <a:pt x="6074229" y="947058"/>
                </a:cubicBezTo>
                <a:cubicBezTo>
                  <a:pt x="5948926" y="921997"/>
                  <a:pt x="6060054" y="925599"/>
                  <a:pt x="5954486" y="1110344"/>
                </a:cubicBezTo>
                <a:cubicBezTo>
                  <a:pt x="5926365" y="1159556"/>
                  <a:pt x="5881915" y="1197429"/>
                  <a:pt x="5845629" y="1240972"/>
                </a:cubicBezTo>
                <a:cubicBezTo>
                  <a:pt x="5591280" y="1168301"/>
                  <a:pt x="5649607" y="1207767"/>
                  <a:pt x="5442857" y="1066801"/>
                </a:cubicBezTo>
                <a:cubicBezTo>
                  <a:pt x="5419442" y="1050836"/>
                  <a:pt x="5395849" y="1034006"/>
                  <a:pt x="5377543" y="1012372"/>
                </a:cubicBezTo>
                <a:cubicBezTo>
                  <a:pt x="5355432" y="986240"/>
                  <a:pt x="5354395" y="939190"/>
                  <a:pt x="5323114" y="925287"/>
                </a:cubicBezTo>
                <a:cubicBezTo>
                  <a:pt x="5304358" y="916951"/>
                  <a:pt x="5297536" y="958901"/>
                  <a:pt x="5279572" y="968829"/>
                </a:cubicBezTo>
                <a:cubicBezTo>
                  <a:pt x="5158846" y="1035546"/>
                  <a:pt x="5032828" y="1092201"/>
                  <a:pt x="4909457" y="1153887"/>
                </a:cubicBezTo>
                <a:cubicBezTo>
                  <a:pt x="4858657" y="1143001"/>
                  <a:pt x="4799452" y="1151259"/>
                  <a:pt x="4757058" y="1121229"/>
                </a:cubicBezTo>
                <a:cubicBezTo>
                  <a:pt x="4706114" y="1085144"/>
                  <a:pt x="4691434" y="1013864"/>
                  <a:pt x="4648200" y="968829"/>
                </a:cubicBezTo>
                <a:cubicBezTo>
                  <a:pt x="4603459" y="922224"/>
                  <a:pt x="4546600" y="889001"/>
                  <a:pt x="4495801" y="849087"/>
                </a:cubicBezTo>
                <a:cubicBezTo>
                  <a:pt x="4423229" y="856344"/>
                  <a:pt x="4349669" y="856891"/>
                  <a:pt x="4278086" y="870858"/>
                </a:cubicBezTo>
                <a:cubicBezTo>
                  <a:pt x="4200304" y="886035"/>
                  <a:pt x="4126010" y="915569"/>
                  <a:pt x="4049486" y="936172"/>
                </a:cubicBezTo>
                <a:cubicBezTo>
                  <a:pt x="4006697" y="947692"/>
                  <a:pt x="3994706" y="949011"/>
                  <a:pt x="3995036" y="946809"/>
                </a:cubicBezTo>
                <a:lnTo>
                  <a:pt x="4007348" y="940182"/>
                </a:lnTo>
                <a:lnTo>
                  <a:pt x="4017323" y="935695"/>
                </a:lnTo>
                <a:cubicBezTo>
                  <a:pt x="4019464" y="934558"/>
                  <a:pt x="4017756" y="935047"/>
                  <a:pt x="4014509" y="936327"/>
                </a:cubicBezTo>
                <a:lnTo>
                  <a:pt x="4007348" y="940182"/>
                </a:lnTo>
                <a:lnTo>
                  <a:pt x="3997043" y="944817"/>
                </a:lnTo>
                <a:cubicBezTo>
                  <a:pt x="3972746" y="955264"/>
                  <a:pt x="3923814" y="975555"/>
                  <a:pt x="3831771" y="1012372"/>
                </a:cubicBezTo>
                <a:cubicBezTo>
                  <a:pt x="3798419" y="1025713"/>
                  <a:pt x="3782604" y="1064918"/>
                  <a:pt x="3755571" y="1088572"/>
                </a:cubicBezTo>
                <a:cubicBezTo>
                  <a:pt x="3695432" y="1141194"/>
                  <a:pt x="3632200" y="1190172"/>
                  <a:pt x="3570514" y="1240972"/>
                </a:cubicBezTo>
                <a:cubicBezTo>
                  <a:pt x="3556000" y="1233715"/>
                  <a:pt x="3533833" y="1233906"/>
                  <a:pt x="3526971" y="1219201"/>
                </a:cubicBezTo>
                <a:cubicBezTo>
                  <a:pt x="3506499" y="1175332"/>
                  <a:pt x="3538461" y="1097553"/>
                  <a:pt x="3494314" y="1077687"/>
                </a:cubicBezTo>
                <a:cubicBezTo>
                  <a:pt x="3436525" y="1051682"/>
                  <a:pt x="3369627" y="1101962"/>
                  <a:pt x="3309257" y="1121229"/>
                </a:cubicBezTo>
                <a:cubicBezTo>
                  <a:pt x="3198802" y="1156481"/>
                  <a:pt x="3091543" y="1201058"/>
                  <a:pt x="2982686" y="1240972"/>
                </a:cubicBezTo>
                <a:cubicBezTo>
                  <a:pt x="2975429" y="1233715"/>
                  <a:pt x="2964957" y="1228634"/>
                  <a:pt x="2960914" y="1219201"/>
                </a:cubicBezTo>
                <a:cubicBezTo>
                  <a:pt x="2942834" y="1177014"/>
                  <a:pt x="2943840" y="1126070"/>
                  <a:pt x="2917371" y="1088572"/>
                </a:cubicBezTo>
                <a:cubicBezTo>
                  <a:pt x="2897630" y="1060606"/>
                  <a:pt x="2859314" y="1052287"/>
                  <a:pt x="2830286" y="1034144"/>
                </a:cubicBezTo>
                <a:cubicBezTo>
                  <a:pt x="2714172" y="1026887"/>
                  <a:pt x="2597290" y="1027549"/>
                  <a:pt x="2481943" y="1012372"/>
                </a:cubicBezTo>
                <a:cubicBezTo>
                  <a:pt x="2451911" y="1008420"/>
                  <a:pt x="2410332" y="963863"/>
                  <a:pt x="2373086" y="968829"/>
                </a:cubicBezTo>
                <a:cubicBezTo>
                  <a:pt x="2332077" y="974297"/>
                  <a:pt x="2292937" y="989489"/>
                  <a:pt x="2253343" y="1001487"/>
                </a:cubicBezTo>
                <a:lnTo>
                  <a:pt x="2013857" y="1077687"/>
                </a:lnTo>
                <a:cubicBezTo>
                  <a:pt x="2002971" y="1074058"/>
                  <a:pt x="1987360" y="1076482"/>
                  <a:pt x="1981200" y="1066801"/>
                </a:cubicBezTo>
                <a:cubicBezTo>
                  <a:pt x="1846599" y="855285"/>
                  <a:pt x="2117814" y="903351"/>
                  <a:pt x="1578429" y="1066801"/>
                </a:cubicBezTo>
                <a:cubicBezTo>
                  <a:pt x="1432358" y="891518"/>
                  <a:pt x="1616726" y="1100181"/>
                  <a:pt x="1458686" y="957944"/>
                </a:cubicBezTo>
                <a:cubicBezTo>
                  <a:pt x="1441416" y="942401"/>
                  <a:pt x="1431572" y="919944"/>
                  <a:pt x="1415143" y="903515"/>
                </a:cubicBezTo>
                <a:cubicBezTo>
                  <a:pt x="1391488" y="879860"/>
                  <a:pt x="1372201" y="834586"/>
                  <a:pt x="1338943" y="838201"/>
                </a:cubicBezTo>
                <a:cubicBezTo>
                  <a:pt x="1192768" y="854090"/>
                  <a:pt x="1055914" y="918030"/>
                  <a:pt x="914400" y="957944"/>
                </a:cubicBezTo>
                <a:cubicBezTo>
                  <a:pt x="856343" y="950687"/>
                  <a:pt x="793584" y="960182"/>
                  <a:pt x="740229" y="936172"/>
                </a:cubicBezTo>
                <a:cubicBezTo>
                  <a:pt x="713551" y="924167"/>
                  <a:pt x="724815" y="851935"/>
                  <a:pt x="696686" y="859972"/>
                </a:cubicBezTo>
                <a:cubicBezTo>
                  <a:pt x="573333" y="895216"/>
                  <a:pt x="475779" y="991416"/>
                  <a:pt x="359229" y="1045029"/>
                </a:cubicBezTo>
                <a:cubicBezTo>
                  <a:pt x="293546" y="1075243"/>
                  <a:pt x="221343" y="1088572"/>
                  <a:pt x="152400" y="1110344"/>
                </a:cubicBezTo>
                <a:cubicBezTo>
                  <a:pt x="145143" y="1092201"/>
                  <a:pt x="136244" y="1074631"/>
                  <a:pt x="130629" y="1055915"/>
                </a:cubicBezTo>
                <a:cubicBezTo>
                  <a:pt x="125313" y="1038193"/>
                  <a:pt x="131588" y="1015701"/>
                  <a:pt x="119743" y="1001487"/>
                </a:cubicBezTo>
                <a:cubicBezTo>
                  <a:pt x="88579" y="964090"/>
                  <a:pt x="52860" y="940363"/>
                  <a:pt x="14217" y="921519"/>
                </a:cubicBezTo>
                <a:lnTo>
                  <a:pt x="0" y="915667"/>
                </a:lnTo>
                <a:close/>
              </a:path>
            </a:pathLst>
          </a:custGeom>
          <a:solidFill>
            <a:srgbClr val="E6D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DF1055C5-26FF-44EF-A6A2-A64E89AAE36A}"/>
              </a:ext>
            </a:extLst>
          </p:cNvPr>
          <p:cNvSpPr/>
          <p:nvPr/>
        </p:nvSpPr>
        <p:spPr>
          <a:xfrm>
            <a:off x="0" y="5701397"/>
            <a:ext cx="12192000" cy="1156604"/>
          </a:xfrm>
          <a:custGeom>
            <a:avLst/>
            <a:gdLst>
              <a:gd name="connsiteX0" fmla="*/ 9176657 w 12192000"/>
              <a:gd name="connsiteY0" fmla="*/ 0 h 1393371"/>
              <a:gd name="connsiteX1" fmla="*/ 9503229 w 12192000"/>
              <a:gd name="connsiteY1" fmla="*/ 87085 h 1393371"/>
              <a:gd name="connsiteX2" fmla="*/ 9612086 w 12192000"/>
              <a:gd name="connsiteY2" fmla="*/ 130628 h 1393371"/>
              <a:gd name="connsiteX3" fmla="*/ 9753600 w 12192000"/>
              <a:gd name="connsiteY3" fmla="*/ 174171 h 1393371"/>
              <a:gd name="connsiteX4" fmla="*/ 9840686 w 12192000"/>
              <a:gd name="connsiteY4" fmla="*/ 250371 h 1393371"/>
              <a:gd name="connsiteX5" fmla="*/ 9906000 w 12192000"/>
              <a:gd name="connsiteY5" fmla="*/ 424542 h 1393371"/>
              <a:gd name="connsiteX6" fmla="*/ 9938657 w 12192000"/>
              <a:gd name="connsiteY6" fmla="*/ 468085 h 1393371"/>
              <a:gd name="connsiteX7" fmla="*/ 10036629 w 12192000"/>
              <a:gd name="connsiteY7" fmla="*/ 293914 h 1393371"/>
              <a:gd name="connsiteX8" fmla="*/ 10156371 w 12192000"/>
              <a:gd name="connsiteY8" fmla="*/ 185057 h 1393371"/>
              <a:gd name="connsiteX9" fmla="*/ 10287000 w 12192000"/>
              <a:gd name="connsiteY9" fmla="*/ 228600 h 1393371"/>
              <a:gd name="connsiteX10" fmla="*/ 10352314 w 12192000"/>
              <a:gd name="connsiteY10" fmla="*/ 272142 h 1393371"/>
              <a:gd name="connsiteX11" fmla="*/ 10406743 w 12192000"/>
              <a:gd name="connsiteY11" fmla="*/ 359228 h 1393371"/>
              <a:gd name="connsiteX12" fmla="*/ 10591800 w 12192000"/>
              <a:gd name="connsiteY12" fmla="*/ 250371 h 1393371"/>
              <a:gd name="connsiteX13" fmla="*/ 10657114 w 12192000"/>
              <a:gd name="connsiteY13" fmla="*/ 217714 h 1393371"/>
              <a:gd name="connsiteX14" fmla="*/ 11070771 w 12192000"/>
              <a:gd name="connsiteY14" fmla="*/ 206828 h 1393371"/>
              <a:gd name="connsiteX15" fmla="*/ 11364686 w 12192000"/>
              <a:gd name="connsiteY15" fmla="*/ 152400 h 1393371"/>
              <a:gd name="connsiteX16" fmla="*/ 11386457 w 12192000"/>
              <a:gd name="connsiteY16" fmla="*/ 185057 h 1393371"/>
              <a:gd name="connsiteX17" fmla="*/ 11625943 w 12192000"/>
              <a:gd name="connsiteY17" fmla="*/ 141514 h 1393371"/>
              <a:gd name="connsiteX18" fmla="*/ 11800114 w 12192000"/>
              <a:gd name="connsiteY18" fmla="*/ 76200 h 1393371"/>
              <a:gd name="connsiteX19" fmla="*/ 11876314 w 12192000"/>
              <a:gd name="connsiteY19" fmla="*/ 272142 h 1393371"/>
              <a:gd name="connsiteX20" fmla="*/ 11919857 w 12192000"/>
              <a:gd name="connsiteY20" fmla="*/ 348342 h 1393371"/>
              <a:gd name="connsiteX21" fmla="*/ 12126686 w 12192000"/>
              <a:gd name="connsiteY21" fmla="*/ 130628 h 1393371"/>
              <a:gd name="connsiteX22" fmla="*/ 12191182 w 12192000"/>
              <a:gd name="connsiteY22" fmla="*/ 101886 h 1393371"/>
              <a:gd name="connsiteX23" fmla="*/ 12192000 w 12192000"/>
              <a:gd name="connsiteY23" fmla="*/ 101568 h 1393371"/>
              <a:gd name="connsiteX24" fmla="*/ 12192000 w 12192000"/>
              <a:gd name="connsiteY24" fmla="*/ 1393371 h 1393371"/>
              <a:gd name="connsiteX25" fmla="*/ 0 w 12192000"/>
              <a:gd name="connsiteY25" fmla="*/ 1393371 h 1393371"/>
              <a:gd name="connsiteX26" fmla="*/ 0 w 12192000"/>
              <a:gd name="connsiteY26" fmla="*/ 443393 h 1393371"/>
              <a:gd name="connsiteX27" fmla="*/ 11182 w 12192000"/>
              <a:gd name="connsiteY27" fmla="*/ 442642 h 1393371"/>
              <a:gd name="connsiteX28" fmla="*/ 65314 w 12192000"/>
              <a:gd name="connsiteY28" fmla="*/ 435428 h 1393371"/>
              <a:gd name="connsiteX29" fmla="*/ 141514 w 12192000"/>
              <a:gd name="connsiteY29" fmla="*/ 402771 h 1393371"/>
              <a:gd name="connsiteX30" fmla="*/ 217714 w 12192000"/>
              <a:gd name="connsiteY30" fmla="*/ 391885 h 1393371"/>
              <a:gd name="connsiteX31" fmla="*/ 359229 w 12192000"/>
              <a:gd name="connsiteY31" fmla="*/ 304800 h 1393371"/>
              <a:gd name="connsiteX32" fmla="*/ 511629 w 12192000"/>
              <a:gd name="connsiteY32" fmla="*/ 381000 h 1393371"/>
              <a:gd name="connsiteX33" fmla="*/ 642257 w 12192000"/>
              <a:gd name="connsiteY33" fmla="*/ 391885 h 1393371"/>
              <a:gd name="connsiteX34" fmla="*/ 881743 w 12192000"/>
              <a:gd name="connsiteY34" fmla="*/ 348342 h 1393371"/>
              <a:gd name="connsiteX35" fmla="*/ 990600 w 12192000"/>
              <a:gd name="connsiteY35" fmla="*/ 250371 h 1393371"/>
              <a:gd name="connsiteX36" fmla="*/ 1230086 w 12192000"/>
              <a:gd name="connsiteY36" fmla="*/ 206828 h 1393371"/>
              <a:gd name="connsiteX37" fmla="*/ 1328057 w 12192000"/>
              <a:gd name="connsiteY37" fmla="*/ 163285 h 1393371"/>
              <a:gd name="connsiteX38" fmla="*/ 1436914 w 12192000"/>
              <a:gd name="connsiteY38" fmla="*/ 217714 h 1393371"/>
              <a:gd name="connsiteX39" fmla="*/ 1556657 w 12192000"/>
              <a:gd name="connsiteY39" fmla="*/ 359228 h 1393371"/>
              <a:gd name="connsiteX40" fmla="*/ 1578429 w 12192000"/>
              <a:gd name="connsiteY40" fmla="*/ 381000 h 1393371"/>
              <a:gd name="connsiteX41" fmla="*/ 1752600 w 12192000"/>
              <a:gd name="connsiteY41" fmla="*/ 239485 h 1393371"/>
              <a:gd name="connsiteX42" fmla="*/ 1796143 w 12192000"/>
              <a:gd name="connsiteY42" fmla="*/ 272142 h 1393371"/>
              <a:gd name="connsiteX43" fmla="*/ 2253343 w 12192000"/>
              <a:gd name="connsiteY43" fmla="*/ 326571 h 1393371"/>
              <a:gd name="connsiteX44" fmla="*/ 2340429 w 12192000"/>
              <a:gd name="connsiteY44" fmla="*/ 555171 h 1393371"/>
              <a:gd name="connsiteX45" fmla="*/ 2383971 w 12192000"/>
              <a:gd name="connsiteY45" fmla="*/ 576942 h 1393371"/>
              <a:gd name="connsiteX46" fmla="*/ 2569029 w 12192000"/>
              <a:gd name="connsiteY46" fmla="*/ 315685 h 1393371"/>
              <a:gd name="connsiteX47" fmla="*/ 2601686 w 12192000"/>
              <a:gd name="connsiteY47" fmla="*/ 424542 h 1393371"/>
              <a:gd name="connsiteX48" fmla="*/ 2623457 w 12192000"/>
              <a:gd name="connsiteY48" fmla="*/ 446314 h 1393371"/>
              <a:gd name="connsiteX49" fmla="*/ 2841171 w 12192000"/>
              <a:gd name="connsiteY49" fmla="*/ 402771 h 1393371"/>
              <a:gd name="connsiteX50" fmla="*/ 2906486 w 12192000"/>
              <a:gd name="connsiteY50" fmla="*/ 381000 h 1393371"/>
              <a:gd name="connsiteX51" fmla="*/ 2939143 w 12192000"/>
              <a:gd name="connsiteY51" fmla="*/ 446314 h 1393371"/>
              <a:gd name="connsiteX52" fmla="*/ 3102429 w 12192000"/>
              <a:gd name="connsiteY52" fmla="*/ 381000 h 1393371"/>
              <a:gd name="connsiteX53" fmla="*/ 3396343 w 12192000"/>
              <a:gd name="connsiteY53" fmla="*/ 228600 h 1393371"/>
              <a:gd name="connsiteX54" fmla="*/ 3450771 w 12192000"/>
              <a:gd name="connsiteY54" fmla="*/ 272142 h 1393371"/>
              <a:gd name="connsiteX55" fmla="*/ 4114800 w 12192000"/>
              <a:gd name="connsiteY55" fmla="*/ 359228 h 1393371"/>
              <a:gd name="connsiteX56" fmla="*/ 4604657 w 12192000"/>
              <a:gd name="connsiteY56" fmla="*/ 435428 h 1393371"/>
              <a:gd name="connsiteX57" fmla="*/ 4898572 w 12192000"/>
              <a:gd name="connsiteY57" fmla="*/ 293914 h 1393371"/>
              <a:gd name="connsiteX58" fmla="*/ 5181601 w 12192000"/>
              <a:gd name="connsiteY58" fmla="*/ 195942 h 1393371"/>
              <a:gd name="connsiteX59" fmla="*/ 5246914 w 12192000"/>
              <a:gd name="connsiteY59" fmla="*/ 359228 h 1393371"/>
              <a:gd name="connsiteX60" fmla="*/ 5312230 w 12192000"/>
              <a:gd name="connsiteY60" fmla="*/ 446314 h 1393371"/>
              <a:gd name="connsiteX61" fmla="*/ 5606144 w 12192000"/>
              <a:gd name="connsiteY61" fmla="*/ 381000 h 1393371"/>
              <a:gd name="connsiteX62" fmla="*/ 6063343 w 12192000"/>
              <a:gd name="connsiteY62" fmla="*/ 304800 h 1393371"/>
              <a:gd name="connsiteX63" fmla="*/ 6150429 w 12192000"/>
              <a:gd name="connsiteY63" fmla="*/ 326571 h 1393371"/>
              <a:gd name="connsiteX64" fmla="*/ 6379029 w 12192000"/>
              <a:gd name="connsiteY64" fmla="*/ 293914 h 1393371"/>
              <a:gd name="connsiteX65" fmla="*/ 6694714 w 12192000"/>
              <a:gd name="connsiteY65" fmla="*/ 206828 h 1393371"/>
              <a:gd name="connsiteX66" fmla="*/ 6770914 w 12192000"/>
              <a:gd name="connsiteY66" fmla="*/ 457200 h 1393371"/>
              <a:gd name="connsiteX67" fmla="*/ 7119257 w 12192000"/>
              <a:gd name="connsiteY67" fmla="*/ 348342 h 1393371"/>
              <a:gd name="connsiteX68" fmla="*/ 7249886 w 12192000"/>
              <a:gd name="connsiteY68" fmla="*/ 239485 h 1393371"/>
              <a:gd name="connsiteX69" fmla="*/ 7293429 w 12192000"/>
              <a:gd name="connsiteY69" fmla="*/ 326571 h 1393371"/>
              <a:gd name="connsiteX70" fmla="*/ 7761514 w 12192000"/>
              <a:gd name="connsiteY70" fmla="*/ 424542 h 1393371"/>
              <a:gd name="connsiteX71" fmla="*/ 8262257 w 12192000"/>
              <a:gd name="connsiteY71" fmla="*/ 206828 h 1393371"/>
              <a:gd name="connsiteX72" fmla="*/ 8273143 w 12192000"/>
              <a:gd name="connsiteY72" fmla="*/ 174171 h 1393371"/>
              <a:gd name="connsiteX73" fmla="*/ 8305800 w 12192000"/>
              <a:gd name="connsiteY73" fmla="*/ 163285 h 1393371"/>
              <a:gd name="connsiteX74" fmla="*/ 8577943 w 12192000"/>
              <a:gd name="connsiteY74" fmla="*/ 108857 h 1393371"/>
              <a:gd name="connsiteX75" fmla="*/ 8654143 w 12192000"/>
              <a:gd name="connsiteY75" fmla="*/ 152400 h 1393371"/>
              <a:gd name="connsiteX76" fmla="*/ 9176657 w 12192000"/>
              <a:gd name="connsiteY76" fmla="*/ 0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192000" h="1393371">
                <a:moveTo>
                  <a:pt x="9176657" y="0"/>
                </a:moveTo>
                <a:cubicBezTo>
                  <a:pt x="9321578" y="86952"/>
                  <a:pt x="9161522" y="-782"/>
                  <a:pt x="9503229" y="87085"/>
                </a:cubicBezTo>
                <a:cubicBezTo>
                  <a:pt x="9541079" y="96818"/>
                  <a:pt x="9575800" y="116114"/>
                  <a:pt x="9612086" y="130628"/>
                </a:cubicBezTo>
                <a:cubicBezTo>
                  <a:pt x="9680756" y="199302"/>
                  <a:pt x="9551763" y="78565"/>
                  <a:pt x="9753600" y="174171"/>
                </a:cubicBezTo>
                <a:cubicBezTo>
                  <a:pt x="9788459" y="190683"/>
                  <a:pt x="9811657" y="224971"/>
                  <a:pt x="9840686" y="250371"/>
                </a:cubicBezTo>
                <a:cubicBezTo>
                  <a:pt x="9862457" y="308428"/>
                  <a:pt x="9880555" y="367998"/>
                  <a:pt x="9906000" y="424542"/>
                </a:cubicBezTo>
                <a:cubicBezTo>
                  <a:pt x="9913445" y="441087"/>
                  <a:pt x="9925828" y="480914"/>
                  <a:pt x="9938657" y="468085"/>
                </a:cubicBezTo>
                <a:cubicBezTo>
                  <a:pt x="9985759" y="420984"/>
                  <a:pt x="9996015" y="346712"/>
                  <a:pt x="10036629" y="293914"/>
                </a:cubicBezTo>
                <a:cubicBezTo>
                  <a:pt x="10069518" y="251158"/>
                  <a:pt x="10116457" y="221343"/>
                  <a:pt x="10156371" y="185057"/>
                </a:cubicBezTo>
                <a:cubicBezTo>
                  <a:pt x="10220183" y="333948"/>
                  <a:pt x="10140897" y="218860"/>
                  <a:pt x="10287000" y="228600"/>
                </a:cubicBezTo>
                <a:cubicBezTo>
                  <a:pt x="10313108" y="230340"/>
                  <a:pt x="10330543" y="257628"/>
                  <a:pt x="10352314" y="272142"/>
                </a:cubicBezTo>
                <a:cubicBezTo>
                  <a:pt x="10370457" y="301171"/>
                  <a:pt x="10372652" y="362327"/>
                  <a:pt x="10406743" y="359228"/>
                </a:cubicBezTo>
                <a:cubicBezTo>
                  <a:pt x="10478016" y="352749"/>
                  <a:pt x="10529497" y="285586"/>
                  <a:pt x="10591800" y="250371"/>
                </a:cubicBezTo>
                <a:cubicBezTo>
                  <a:pt x="10612990" y="238394"/>
                  <a:pt x="10632873" y="219918"/>
                  <a:pt x="10657114" y="217714"/>
                </a:cubicBezTo>
                <a:cubicBezTo>
                  <a:pt x="10794481" y="205226"/>
                  <a:pt x="10932885" y="210457"/>
                  <a:pt x="11070771" y="206828"/>
                </a:cubicBezTo>
                <a:cubicBezTo>
                  <a:pt x="11183210" y="167474"/>
                  <a:pt x="11259292" y="93847"/>
                  <a:pt x="11364686" y="152400"/>
                </a:cubicBezTo>
                <a:cubicBezTo>
                  <a:pt x="11376122" y="158754"/>
                  <a:pt x="11379200" y="174171"/>
                  <a:pt x="11386457" y="185057"/>
                </a:cubicBezTo>
                <a:cubicBezTo>
                  <a:pt x="11466286" y="170543"/>
                  <a:pt x="11547477" y="162163"/>
                  <a:pt x="11625943" y="141514"/>
                </a:cubicBezTo>
                <a:cubicBezTo>
                  <a:pt x="11685906" y="125734"/>
                  <a:pt x="11745141" y="47519"/>
                  <a:pt x="11800114" y="76200"/>
                </a:cubicBezTo>
                <a:cubicBezTo>
                  <a:pt x="11862245" y="108616"/>
                  <a:pt x="11848090" y="207998"/>
                  <a:pt x="11876314" y="272142"/>
                </a:cubicBezTo>
                <a:cubicBezTo>
                  <a:pt x="11888096" y="298919"/>
                  <a:pt x="11905343" y="322942"/>
                  <a:pt x="11919857" y="348342"/>
                </a:cubicBezTo>
                <a:cubicBezTo>
                  <a:pt x="11963363" y="296926"/>
                  <a:pt x="12056238" y="172896"/>
                  <a:pt x="12126686" y="130628"/>
                </a:cubicBezTo>
                <a:cubicBezTo>
                  <a:pt x="12146911" y="118494"/>
                  <a:pt x="12168910" y="109935"/>
                  <a:pt x="12191182" y="101886"/>
                </a:cubicBezTo>
                <a:lnTo>
                  <a:pt x="12192000" y="101568"/>
                </a:lnTo>
                <a:lnTo>
                  <a:pt x="12192000" y="1393371"/>
                </a:lnTo>
                <a:lnTo>
                  <a:pt x="0" y="1393371"/>
                </a:lnTo>
                <a:lnTo>
                  <a:pt x="0" y="443393"/>
                </a:lnTo>
                <a:lnTo>
                  <a:pt x="11182" y="442642"/>
                </a:lnTo>
                <a:cubicBezTo>
                  <a:pt x="29423" y="441419"/>
                  <a:pt x="47566" y="439604"/>
                  <a:pt x="65314" y="435428"/>
                </a:cubicBezTo>
                <a:cubicBezTo>
                  <a:pt x="92214" y="429099"/>
                  <a:pt x="114943" y="410363"/>
                  <a:pt x="141514" y="402771"/>
                </a:cubicBezTo>
                <a:cubicBezTo>
                  <a:pt x="166185" y="395722"/>
                  <a:pt x="192314" y="395514"/>
                  <a:pt x="217714" y="391885"/>
                </a:cubicBezTo>
                <a:cubicBezTo>
                  <a:pt x="264886" y="362857"/>
                  <a:pt x="303879" y="306850"/>
                  <a:pt x="359229" y="304800"/>
                </a:cubicBezTo>
                <a:cubicBezTo>
                  <a:pt x="415986" y="302698"/>
                  <a:pt x="455029" y="376284"/>
                  <a:pt x="511629" y="381000"/>
                </a:cubicBezTo>
                <a:lnTo>
                  <a:pt x="642257" y="391885"/>
                </a:lnTo>
                <a:cubicBezTo>
                  <a:pt x="722086" y="377371"/>
                  <a:pt x="806572" y="378880"/>
                  <a:pt x="881743" y="348342"/>
                </a:cubicBezTo>
                <a:cubicBezTo>
                  <a:pt x="926971" y="329968"/>
                  <a:pt x="945372" y="268745"/>
                  <a:pt x="990600" y="250371"/>
                </a:cubicBezTo>
                <a:cubicBezTo>
                  <a:pt x="1065771" y="219833"/>
                  <a:pt x="1150257" y="221342"/>
                  <a:pt x="1230086" y="206828"/>
                </a:cubicBezTo>
                <a:cubicBezTo>
                  <a:pt x="1262743" y="192314"/>
                  <a:pt x="1292369" y="161407"/>
                  <a:pt x="1328057" y="163285"/>
                </a:cubicBezTo>
                <a:cubicBezTo>
                  <a:pt x="1368570" y="165417"/>
                  <a:pt x="1406112" y="191312"/>
                  <a:pt x="1436914" y="217714"/>
                </a:cubicBezTo>
                <a:cubicBezTo>
                  <a:pt x="1483830" y="257928"/>
                  <a:pt x="1516187" y="312532"/>
                  <a:pt x="1556657" y="359228"/>
                </a:cubicBezTo>
                <a:cubicBezTo>
                  <a:pt x="1563379" y="366984"/>
                  <a:pt x="1571172" y="373743"/>
                  <a:pt x="1578429" y="381000"/>
                </a:cubicBezTo>
                <a:cubicBezTo>
                  <a:pt x="1581925" y="377893"/>
                  <a:pt x="1725003" y="244503"/>
                  <a:pt x="1752600" y="239485"/>
                </a:cubicBezTo>
                <a:cubicBezTo>
                  <a:pt x="1770450" y="236239"/>
                  <a:pt x="1778542" y="267742"/>
                  <a:pt x="1796143" y="272142"/>
                </a:cubicBezTo>
                <a:cubicBezTo>
                  <a:pt x="1982304" y="318682"/>
                  <a:pt x="2072699" y="316535"/>
                  <a:pt x="2253343" y="326571"/>
                </a:cubicBezTo>
                <a:cubicBezTo>
                  <a:pt x="2282372" y="402771"/>
                  <a:pt x="2302711" y="482877"/>
                  <a:pt x="2340429" y="555171"/>
                </a:cubicBezTo>
                <a:cubicBezTo>
                  <a:pt x="2347935" y="569558"/>
                  <a:pt x="2373116" y="589004"/>
                  <a:pt x="2383971" y="576942"/>
                </a:cubicBezTo>
                <a:cubicBezTo>
                  <a:pt x="2708509" y="216343"/>
                  <a:pt x="2434811" y="405164"/>
                  <a:pt x="2569029" y="315685"/>
                </a:cubicBezTo>
                <a:cubicBezTo>
                  <a:pt x="2579915" y="351971"/>
                  <a:pt x="2587116" y="389573"/>
                  <a:pt x="2601686" y="424542"/>
                </a:cubicBezTo>
                <a:cubicBezTo>
                  <a:pt x="2605633" y="434016"/>
                  <a:pt x="2613236" y="447243"/>
                  <a:pt x="2623457" y="446314"/>
                </a:cubicBezTo>
                <a:cubicBezTo>
                  <a:pt x="2697162" y="439614"/>
                  <a:pt x="2769058" y="419412"/>
                  <a:pt x="2841171" y="402771"/>
                </a:cubicBezTo>
                <a:cubicBezTo>
                  <a:pt x="2863533" y="397611"/>
                  <a:pt x="2884714" y="388257"/>
                  <a:pt x="2906486" y="381000"/>
                </a:cubicBezTo>
                <a:cubicBezTo>
                  <a:pt x="2917372" y="402771"/>
                  <a:pt x="2914802" y="446314"/>
                  <a:pt x="2939143" y="446314"/>
                </a:cubicBezTo>
                <a:cubicBezTo>
                  <a:pt x="2997764" y="446314"/>
                  <a:pt x="3049729" y="406674"/>
                  <a:pt x="3102429" y="381000"/>
                </a:cubicBezTo>
                <a:cubicBezTo>
                  <a:pt x="3469868" y="201991"/>
                  <a:pt x="3258594" y="274513"/>
                  <a:pt x="3396343" y="228600"/>
                </a:cubicBezTo>
                <a:cubicBezTo>
                  <a:pt x="3414486" y="243114"/>
                  <a:pt x="3431069" y="259828"/>
                  <a:pt x="3450771" y="272142"/>
                </a:cubicBezTo>
                <a:cubicBezTo>
                  <a:pt x="3691962" y="422886"/>
                  <a:pt x="3676660" y="341703"/>
                  <a:pt x="4114800" y="359228"/>
                </a:cubicBezTo>
                <a:cubicBezTo>
                  <a:pt x="4278086" y="384628"/>
                  <a:pt x="4439408" y="435428"/>
                  <a:pt x="4604657" y="435428"/>
                </a:cubicBezTo>
                <a:cubicBezTo>
                  <a:pt x="5079864" y="435428"/>
                  <a:pt x="4719906" y="394899"/>
                  <a:pt x="4898572" y="293914"/>
                </a:cubicBezTo>
                <a:cubicBezTo>
                  <a:pt x="4997191" y="238172"/>
                  <a:pt x="5079989" y="221345"/>
                  <a:pt x="5181601" y="195942"/>
                </a:cubicBezTo>
                <a:cubicBezTo>
                  <a:pt x="5203372" y="250371"/>
                  <a:pt x="5219799" y="307255"/>
                  <a:pt x="5246914" y="359228"/>
                </a:cubicBezTo>
                <a:cubicBezTo>
                  <a:pt x="5263699" y="391399"/>
                  <a:pt x="5276010" y="444119"/>
                  <a:pt x="5312230" y="446314"/>
                </a:cubicBezTo>
                <a:cubicBezTo>
                  <a:pt x="5412406" y="452386"/>
                  <a:pt x="5507517" y="399582"/>
                  <a:pt x="5606144" y="381000"/>
                </a:cubicBezTo>
                <a:cubicBezTo>
                  <a:pt x="5757974" y="352394"/>
                  <a:pt x="5910943" y="330200"/>
                  <a:pt x="6063343" y="304800"/>
                </a:cubicBezTo>
                <a:cubicBezTo>
                  <a:pt x="6092372" y="312057"/>
                  <a:pt x="6120525" y="327602"/>
                  <a:pt x="6150429" y="326571"/>
                </a:cubicBezTo>
                <a:cubicBezTo>
                  <a:pt x="6227357" y="323918"/>
                  <a:pt x="6303617" y="309339"/>
                  <a:pt x="6379029" y="293914"/>
                </a:cubicBezTo>
                <a:cubicBezTo>
                  <a:pt x="6532407" y="262541"/>
                  <a:pt x="6579292" y="245303"/>
                  <a:pt x="6694714" y="206828"/>
                </a:cubicBezTo>
                <a:cubicBezTo>
                  <a:pt x="6720114" y="290285"/>
                  <a:pt x="6732917" y="378673"/>
                  <a:pt x="6770914" y="457200"/>
                </a:cubicBezTo>
                <a:cubicBezTo>
                  <a:pt x="6872368" y="666871"/>
                  <a:pt x="6991168" y="447967"/>
                  <a:pt x="7119257" y="348342"/>
                </a:cubicBezTo>
                <a:cubicBezTo>
                  <a:pt x="7163998" y="313544"/>
                  <a:pt x="7206343" y="275771"/>
                  <a:pt x="7249886" y="239485"/>
                </a:cubicBezTo>
                <a:cubicBezTo>
                  <a:pt x="7264400" y="268514"/>
                  <a:pt x="7265834" y="309488"/>
                  <a:pt x="7293429" y="326571"/>
                </a:cubicBezTo>
                <a:cubicBezTo>
                  <a:pt x="7376843" y="378209"/>
                  <a:pt x="7701770" y="415351"/>
                  <a:pt x="7761514" y="424542"/>
                </a:cubicBezTo>
                <a:cubicBezTo>
                  <a:pt x="8157668" y="387403"/>
                  <a:pt x="8057474" y="479871"/>
                  <a:pt x="8262257" y="206828"/>
                </a:cubicBezTo>
                <a:cubicBezTo>
                  <a:pt x="8269142" y="197648"/>
                  <a:pt x="8265029" y="182285"/>
                  <a:pt x="8273143" y="174171"/>
                </a:cubicBezTo>
                <a:cubicBezTo>
                  <a:pt x="8281257" y="166057"/>
                  <a:pt x="8294580" y="165689"/>
                  <a:pt x="8305800" y="163285"/>
                </a:cubicBezTo>
                <a:cubicBezTo>
                  <a:pt x="8396257" y="143901"/>
                  <a:pt x="8577943" y="108857"/>
                  <a:pt x="8577943" y="108857"/>
                </a:cubicBezTo>
                <a:cubicBezTo>
                  <a:pt x="8603343" y="123371"/>
                  <a:pt x="8625009" y="155049"/>
                  <a:pt x="8654143" y="152400"/>
                </a:cubicBezTo>
                <a:cubicBezTo>
                  <a:pt x="8732524" y="145274"/>
                  <a:pt x="9088896" y="27924"/>
                  <a:pt x="9176657" y="0"/>
                </a:cubicBezTo>
                <a:close/>
              </a:path>
            </a:pathLst>
          </a:custGeom>
          <a:solidFill>
            <a:srgbClr val="E6D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2E2E1DE-4350-4981-ADE7-70D716ACE727}"/>
              </a:ext>
            </a:extLst>
          </p:cNvPr>
          <p:cNvGrpSpPr/>
          <p:nvPr/>
        </p:nvGrpSpPr>
        <p:grpSpPr>
          <a:xfrm>
            <a:off x="781741" y="1397456"/>
            <a:ext cx="10628518" cy="3995057"/>
            <a:chOff x="854529" y="1397456"/>
            <a:chExt cx="10482942" cy="3995057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2139099A-9D0E-497E-8CC8-745131330C04}"/>
                </a:ext>
              </a:extLst>
            </p:cNvPr>
            <p:cNvSpPr/>
            <p:nvPr/>
          </p:nvSpPr>
          <p:spPr>
            <a:xfrm>
              <a:off x="854529" y="1397456"/>
              <a:ext cx="10482942" cy="3995057"/>
            </a:xfrm>
            <a:prstGeom prst="roundRect">
              <a:avLst>
                <a:gd name="adj" fmla="val 8493"/>
              </a:avLst>
            </a:prstGeom>
            <a:solidFill>
              <a:srgbClr val="000000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87711724-A4B5-4148-BC89-1EAC5DCB0B56}"/>
                </a:ext>
              </a:extLst>
            </p:cNvPr>
            <p:cNvSpPr/>
            <p:nvPr/>
          </p:nvSpPr>
          <p:spPr>
            <a:xfrm>
              <a:off x="854529" y="2327169"/>
              <a:ext cx="10482942" cy="3065344"/>
            </a:xfrm>
            <a:prstGeom prst="roundRect">
              <a:avLst>
                <a:gd name="adj" fmla="val 0"/>
              </a:avLst>
            </a:prstGeom>
            <a:solidFill>
              <a:srgbClr val="F6F6F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C122D40-F305-48B5-9E76-9B19B587017F}"/>
              </a:ext>
            </a:extLst>
          </p:cNvPr>
          <p:cNvSpPr txBox="1"/>
          <p:nvPr/>
        </p:nvSpPr>
        <p:spPr>
          <a:xfrm>
            <a:off x="1369698" y="1595466"/>
            <a:ext cx="9452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n>
                  <a:solidFill>
                    <a:srgbClr val="2606D6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2025 CHEN XI SHE JI ZHI JIA POWERPOINT</a:t>
            </a:r>
            <a:endParaRPr lang="zh-CN" altLang="en-US" sz="3200" dirty="0">
              <a:ln>
                <a:solidFill>
                  <a:srgbClr val="2606D6"/>
                </a:solidFill>
              </a:ln>
              <a:noFill/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FDA854D-A4B4-47D4-A269-61243457A214}"/>
              </a:ext>
            </a:extLst>
          </p:cNvPr>
          <p:cNvGrpSpPr/>
          <p:nvPr/>
        </p:nvGrpSpPr>
        <p:grpSpPr>
          <a:xfrm rot="275266">
            <a:off x="-420035" y="5326676"/>
            <a:ext cx="13051972" cy="482652"/>
            <a:chOff x="-500743" y="2079171"/>
            <a:chExt cx="13051972" cy="482652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CF06C29E-59B5-4C61-8D5C-9E7DC2D03038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E91C5CDA-7600-429E-A587-19B875C73A94}"/>
                </a:ext>
              </a:extLst>
            </p:cNvPr>
            <p:cNvSpPr txBox="1"/>
            <p:nvPr/>
          </p:nvSpPr>
          <p:spPr>
            <a:xfrm>
              <a:off x="-374230" y="2145080"/>
              <a:ext cx="128052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sp>
        <p:nvSpPr>
          <p:cNvPr id="10" name="爆炸形: 8 pt  9">
            <a:extLst>
              <a:ext uri="{FF2B5EF4-FFF2-40B4-BE49-F238E27FC236}">
                <a16:creationId xmlns:a16="http://schemas.microsoft.com/office/drawing/2014/main" xmlns="" id="{5E896A10-AE13-44D8-B80A-56DFFBFC3E51}"/>
              </a:ext>
            </a:extLst>
          </p:cNvPr>
          <p:cNvSpPr/>
          <p:nvPr/>
        </p:nvSpPr>
        <p:spPr>
          <a:xfrm>
            <a:off x="9680179" y="1605255"/>
            <a:ext cx="1463754" cy="1583614"/>
          </a:xfrm>
          <a:prstGeom prst="irregularSeal1">
            <a:avLst/>
          </a:prstGeom>
          <a:solidFill>
            <a:srgbClr val="0FEAB0"/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9419BD9-8C3B-498B-8540-9AAA83E02F62}"/>
              </a:ext>
            </a:extLst>
          </p:cNvPr>
          <p:cNvSpPr txBox="1"/>
          <p:nvPr/>
        </p:nvSpPr>
        <p:spPr>
          <a:xfrm>
            <a:off x="1495622" y="2733874"/>
            <a:ext cx="2656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陈西设计之家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F5D4637-1CE6-4DFE-80B2-AD711CAD5999}"/>
              </a:ext>
            </a:extLst>
          </p:cNvPr>
          <p:cNvSpPr txBox="1"/>
          <p:nvPr/>
        </p:nvSpPr>
        <p:spPr>
          <a:xfrm>
            <a:off x="1459723" y="3293638"/>
            <a:ext cx="4905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2606D6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高端创意设计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1856DC2-5A37-4471-BEC7-1D32D64AD7DA}"/>
              </a:ext>
            </a:extLst>
          </p:cNvPr>
          <p:cNvSpPr txBox="1"/>
          <p:nvPr/>
        </p:nvSpPr>
        <p:spPr>
          <a:xfrm>
            <a:off x="1495622" y="4254509"/>
            <a:ext cx="102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3E56F-92B1-4770-86BC-76399EAD14BB}"/>
              </a:ext>
            </a:extLst>
          </p:cNvPr>
          <p:cNvCxnSpPr>
            <a:cxnSpLocks/>
          </p:cNvCxnSpPr>
          <p:nvPr/>
        </p:nvCxnSpPr>
        <p:spPr>
          <a:xfrm flipH="1">
            <a:off x="2451992" y="4364094"/>
            <a:ext cx="69865" cy="159213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7B4681F2-DC9C-4654-877F-8F750DFDA5F5}"/>
              </a:ext>
            </a:extLst>
          </p:cNvPr>
          <p:cNvSpPr txBox="1"/>
          <p:nvPr/>
        </p:nvSpPr>
        <p:spPr>
          <a:xfrm>
            <a:off x="2534882" y="4254509"/>
            <a:ext cx="102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创意</a:t>
            </a: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27A1A6AB-9311-4ECB-A6FE-30067760550F}"/>
              </a:ext>
            </a:extLst>
          </p:cNvPr>
          <p:cNvCxnSpPr>
            <a:cxnSpLocks/>
          </p:cNvCxnSpPr>
          <p:nvPr/>
        </p:nvCxnSpPr>
        <p:spPr>
          <a:xfrm flipH="1">
            <a:off x="3491252" y="4364094"/>
            <a:ext cx="69865" cy="159213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CC48DFAB-236F-49C5-BCD1-E5222CA53DAC}"/>
              </a:ext>
            </a:extLst>
          </p:cNvPr>
          <p:cNvSpPr txBox="1"/>
          <p:nvPr/>
        </p:nvSpPr>
        <p:spPr>
          <a:xfrm>
            <a:off x="3574142" y="4254509"/>
            <a:ext cx="102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4EB0E2E3-FF7C-4B2C-BEF1-BDE30E98B517}"/>
              </a:ext>
            </a:extLst>
          </p:cNvPr>
          <p:cNvCxnSpPr>
            <a:cxnSpLocks/>
          </p:cNvCxnSpPr>
          <p:nvPr/>
        </p:nvCxnSpPr>
        <p:spPr>
          <a:xfrm flipH="1">
            <a:off x="4530512" y="4364094"/>
            <a:ext cx="69865" cy="159213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80A0FFB4-4CC7-4700-9B9A-60B91FD9CBB9}"/>
              </a:ext>
            </a:extLst>
          </p:cNvPr>
          <p:cNvSpPr txBox="1"/>
          <p:nvPr/>
        </p:nvSpPr>
        <p:spPr>
          <a:xfrm>
            <a:off x="4613402" y="4254509"/>
            <a:ext cx="1026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定制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xmlns="" id="{52798D0B-1C65-48A9-8DEF-7559849EBF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516" y="2039411"/>
            <a:ext cx="3657607" cy="3657607"/>
          </a:xfrm>
          <a:prstGeom prst="rect">
            <a:avLst/>
          </a:pr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2C0F104F-E799-49C2-B5F0-1DC70F108F75}"/>
              </a:ext>
            </a:extLst>
          </p:cNvPr>
          <p:cNvSpPr txBox="1"/>
          <p:nvPr/>
        </p:nvSpPr>
        <p:spPr>
          <a:xfrm rot="21186921">
            <a:off x="9952220" y="2147419"/>
            <a:ext cx="834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哇哦！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041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10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85C0A91A-2AEA-4BC2-AE24-1B400F73D87F}"/>
              </a:ext>
            </a:extLst>
          </p:cNvPr>
          <p:cNvGrpSpPr/>
          <p:nvPr/>
        </p:nvGrpSpPr>
        <p:grpSpPr>
          <a:xfrm rot="540178">
            <a:off x="-1138611" y="1221361"/>
            <a:ext cx="14292768" cy="482652"/>
            <a:chOff x="-1115784" y="2079171"/>
            <a:chExt cx="14292768" cy="482652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7A251D97-3F46-4F33-BB16-EB8512982B8D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8E08FD13-BF78-4244-BE63-29FC767E0EF8}"/>
                </a:ext>
              </a:extLst>
            </p:cNvPr>
            <p:cNvSpPr txBox="1"/>
            <p:nvPr/>
          </p:nvSpPr>
          <p:spPr>
            <a:xfrm>
              <a:off x="-1115784" y="2139739"/>
              <a:ext cx="142927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9AC684E8-8EB5-4B73-B9AB-306B81C83AC1}"/>
              </a:ext>
            </a:extLst>
          </p:cNvPr>
          <p:cNvGrpSpPr/>
          <p:nvPr/>
        </p:nvGrpSpPr>
        <p:grpSpPr>
          <a:xfrm rot="20826548">
            <a:off x="-681871" y="715552"/>
            <a:ext cx="13051972" cy="482652"/>
            <a:chOff x="-500743" y="2079171"/>
            <a:chExt cx="13051972" cy="482652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FDD679B7-A4FB-4695-B870-5C052E5BE879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34552C3E-C454-4FA7-A2C0-2E75DCE2B023}"/>
                </a:ext>
              </a:extLst>
            </p:cNvPr>
            <p:cNvSpPr txBox="1"/>
            <p:nvPr/>
          </p:nvSpPr>
          <p:spPr>
            <a:xfrm>
              <a:off x="-386681" y="2146604"/>
              <a:ext cx="128052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40E12F9-7D31-4E75-A909-B4CE9C0F49DA}"/>
              </a:ext>
            </a:extLst>
          </p:cNvPr>
          <p:cNvGrpSpPr/>
          <p:nvPr/>
        </p:nvGrpSpPr>
        <p:grpSpPr>
          <a:xfrm rot="21430798">
            <a:off x="-169517" y="3758972"/>
            <a:ext cx="13051972" cy="483785"/>
            <a:chOff x="-500743" y="2079171"/>
            <a:chExt cx="13051972" cy="483785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660E43C5-3D3A-4D62-8616-DE1572F4C495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46AA32EB-1F0E-429B-A200-4DC016D10463}"/>
                </a:ext>
              </a:extLst>
            </p:cNvPr>
            <p:cNvSpPr txBox="1"/>
            <p:nvPr/>
          </p:nvSpPr>
          <p:spPr>
            <a:xfrm>
              <a:off x="-331140" y="2162846"/>
              <a:ext cx="128052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54F1C175-4763-4757-BAFD-35751B1B54A1}"/>
              </a:ext>
            </a:extLst>
          </p:cNvPr>
          <p:cNvSpPr/>
          <p:nvPr/>
        </p:nvSpPr>
        <p:spPr>
          <a:xfrm>
            <a:off x="1" y="5727753"/>
            <a:ext cx="12192000" cy="1130247"/>
          </a:xfrm>
          <a:custGeom>
            <a:avLst/>
            <a:gdLst>
              <a:gd name="connsiteX0" fmla="*/ 1912909 w 12192000"/>
              <a:gd name="connsiteY0" fmla="*/ 265365 h 1280667"/>
              <a:gd name="connsiteX1" fmla="*/ 1915885 w 12192000"/>
              <a:gd name="connsiteY1" fmla="*/ 268296 h 1280667"/>
              <a:gd name="connsiteX2" fmla="*/ 1906275 w 12192000"/>
              <a:gd name="connsiteY2" fmla="*/ 281806 h 1280667"/>
              <a:gd name="connsiteX3" fmla="*/ 1905539 w 12192000"/>
              <a:gd name="connsiteY3" fmla="*/ 282151 h 1280667"/>
              <a:gd name="connsiteX4" fmla="*/ 1888670 w 12192000"/>
              <a:gd name="connsiteY4" fmla="*/ 279181 h 1280667"/>
              <a:gd name="connsiteX5" fmla="*/ 1912909 w 12192000"/>
              <a:gd name="connsiteY5" fmla="*/ 265365 h 1280667"/>
              <a:gd name="connsiteX6" fmla="*/ 9223655 w 12192000"/>
              <a:gd name="connsiteY6" fmla="*/ 598 h 1280667"/>
              <a:gd name="connsiteX7" fmla="*/ 9269185 w 12192000"/>
              <a:gd name="connsiteY7" fmla="*/ 50581 h 1280667"/>
              <a:gd name="connsiteX8" fmla="*/ 9285513 w 12192000"/>
              <a:gd name="connsiteY8" fmla="*/ 110453 h 1280667"/>
              <a:gd name="connsiteX9" fmla="*/ 9307285 w 12192000"/>
              <a:gd name="connsiteY9" fmla="*/ 132224 h 1280667"/>
              <a:gd name="connsiteX10" fmla="*/ 9508670 w 12192000"/>
              <a:gd name="connsiteY10" fmla="*/ 121338 h 1280667"/>
              <a:gd name="connsiteX11" fmla="*/ 9666513 w 12192000"/>
              <a:gd name="connsiteY11" fmla="*/ 137667 h 1280667"/>
              <a:gd name="connsiteX12" fmla="*/ 9759042 w 12192000"/>
              <a:gd name="connsiteY12" fmla="*/ 148553 h 1280667"/>
              <a:gd name="connsiteX13" fmla="*/ 9775370 w 12192000"/>
              <a:gd name="connsiteY13" fmla="*/ 186653 h 1280667"/>
              <a:gd name="connsiteX14" fmla="*/ 9786256 w 12192000"/>
              <a:gd name="connsiteY14" fmla="*/ 219310 h 1280667"/>
              <a:gd name="connsiteX15" fmla="*/ 9862456 w 12192000"/>
              <a:gd name="connsiteY15" fmla="*/ 213867 h 1280667"/>
              <a:gd name="connsiteX16" fmla="*/ 9911442 w 12192000"/>
              <a:gd name="connsiteY16" fmla="*/ 257410 h 1280667"/>
              <a:gd name="connsiteX17" fmla="*/ 9944099 w 12192000"/>
              <a:gd name="connsiteY17" fmla="*/ 268296 h 1280667"/>
              <a:gd name="connsiteX18" fmla="*/ 10074728 w 12192000"/>
              <a:gd name="connsiteY18" fmla="*/ 279181 h 1280667"/>
              <a:gd name="connsiteX19" fmla="*/ 10096499 w 12192000"/>
              <a:gd name="connsiteY19" fmla="*/ 322724 h 1280667"/>
              <a:gd name="connsiteX20" fmla="*/ 10444842 w 12192000"/>
              <a:gd name="connsiteY20" fmla="*/ 279181 h 1280667"/>
              <a:gd name="connsiteX21" fmla="*/ 10646228 w 12192000"/>
              <a:gd name="connsiteY21" fmla="*/ 268296 h 1280667"/>
              <a:gd name="connsiteX22" fmla="*/ 10684328 w 12192000"/>
              <a:gd name="connsiteY22" fmla="*/ 306396 h 1280667"/>
              <a:gd name="connsiteX23" fmla="*/ 10700656 w 12192000"/>
              <a:gd name="connsiteY23" fmla="*/ 290067 h 1280667"/>
              <a:gd name="connsiteX24" fmla="*/ 10967356 w 12192000"/>
              <a:gd name="connsiteY24" fmla="*/ 164881 h 1280667"/>
              <a:gd name="connsiteX25" fmla="*/ 11185070 w 12192000"/>
              <a:gd name="connsiteY25" fmla="*/ 224753 h 1280667"/>
              <a:gd name="connsiteX26" fmla="*/ 11201399 w 12192000"/>
              <a:gd name="connsiteY26" fmla="*/ 230196 h 1280667"/>
              <a:gd name="connsiteX27" fmla="*/ 11272156 w 12192000"/>
              <a:gd name="connsiteY27" fmla="*/ 235638 h 1280667"/>
              <a:gd name="connsiteX28" fmla="*/ 11462656 w 12192000"/>
              <a:gd name="connsiteY28" fmla="*/ 153996 h 1280667"/>
              <a:gd name="connsiteX29" fmla="*/ 11484428 w 12192000"/>
              <a:gd name="connsiteY29" fmla="*/ 143110 h 1280667"/>
              <a:gd name="connsiteX30" fmla="*/ 11560628 w 12192000"/>
              <a:gd name="connsiteY30" fmla="*/ 224753 h 1280667"/>
              <a:gd name="connsiteX31" fmla="*/ 11674928 w 12192000"/>
              <a:gd name="connsiteY31" fmla="*/ 197538 h 1280667"/>
              <a:gd name="connsiteX32" fmla="*/ 11805556 w 12192000"/>
              <a:gd name="connsiteY32" fmla="*/ 159438 h 1280667"/>
              <a:gd name="connsiteX33" fmla="*/ 12006942 w 12192000"/>
              <a:gd name="connsiteY33" fmla="*/ 121338 h 1280667"/>
              <a:gd name="connsiteX34" fmla="*/ 12023270 w 12192000"/>
              <a:gd name="connsiteY34" fmla="*/ 170324 h 1280667"/>
              <a:gd name="connsiteX35" fmla="*/ 12126685 w 12192000"/>
              <a:gd name="connsiteY35" fmla="*/ 105010 h 1280667"/>
              <a:gd name="connsiteX36" fmla="*/ 12143013 w 12192000"/>
              <a:gd name="connsiteY36" fmla="*/ 110453 h 1280667"/>
              <a:gd name="connsiteX37" fmla="*/ 12192000 w 12192000"/>
              <a:gd name="connsiteY37" fmla="*/ 87342 h 1280667"/>
              <a:gd name="connsiteX38" fmla="*/ 12192000 w 12192000"/>
              <a:gd name="connsiteY38" fmla="*/ 1280667 h 1280667"/>
              <a:gd name="connsiteX39" fmla="*/ 0 w 12192000"/>
              <a:gd name="connsiteY39" fmla="*/ 1280667 h 1280667"/>
              <a:gd name="connsiteX40" fmla="*/ 0 w 12192000"/>
              <a:gd name="connsiteY40" fmla="*/ 382596 h 1280667"/>
              <a:gd name="connsiteX41" fmla="*/ 40257 w 12192000"/>
              <a:gd name="connsiteY41" fmla="*/ 362791 h 1280667"/>
              <a:gd name="connsiteX42" fmla="*/ 81642 w 12192000"/>
              <a:gd name="connsiteY42" fmla="*/ 349938 h 1280667"/>
              <a:gd name="connsiteX43" fmla="*/ 141513 w 12192000"/>
              <a:gd name="connsiteY43" fmla="*/ 382596 h 1280667"/>
              <a:gd name="connsiteX44" fmla="*/ 212270 w 12192000"/>
              <a:gd name="connsiteY44" fmla="*/ 388038 h 1280667"/>
              <a:gd name="connsiteX45" fmla="*/ 272142 w 12192000"/>
              <a:gd name="connsiteY45" fmla="*/ 366267 h 1280667"/>
              <a:gd name="connsiteX46" fmla="*/ 299356 w 12192000"/>
              <a:gd name="connsiteY46" fmla="*/ 360824 h 1280667"/>
              <a:gd name="connsiteX47" fmla="*/ 321128 w 12192000"/>
              <a:gd name="connsiteY47" fmla="*/ 377153 h 1280667"/>
              <a:gd name="connsiteX48" fmla="*/ 517070 w 12192000"/>
              <a:gd name="connsiteY48" fmla="*/ 360824 h 1280667"/>
              <a:gd name="connsiteX49" fmla="*/ 544285 w 12192000"/>
              <a:gd name="connsiteY49" fmla="*/ 371710 h 1280667"/>
              <a:gd name="connsiteX50" fmla="*/ 642256 w 12192000"/>
              <a:gd name="connsiteY50" fmla="*/ 328167 h 1280667"/>
              <a:gd name="connsiteX51" fmla="*/ 658585 w 12192000"/>
              <a:gd name="connsiteY51" fmla="*/ 322724 h 1280667"/>
              <a:gd name="connsiteX52" fmla="*/ 664028 w 12192000"/>
              <a:gd name="connsiteY52" fmla="*/ 360824 h 1280667"/>
              <a:gd name="connsiteX53" fmla="*/ 756556 w 12192000"/>
              <a:gd name="connsiteY53" fmla="*/ 322724 h 1280667"/>
              <a:gd name="connsiteX54" fmla="*/ 783770 w 12192000"/>
              <a:gd name="connsiteY54" fmla="*/ 349938 h 1280667"/>
              <a:gd name="connsiteX55" fmla="*/ 941613 w 12192000"/>
              <a:gd name="connsiteY55" fmla="*/ 300953 h 1280667"/>
              <a:gd name="connsiteX56" fmla="*/ 957942 w 12192000"/>
              <a:gd name="connsiteY56" fmla="*/ 268296 h 1280667"/>
              <a:gd name="connsiteX57" fmla="*/ 979713 w 12192000"/>
              <a:gd name="connsiteY57" fmla="*/ 262853 h 1280667"/>
              <a:gd name="connsiteX58" fmla="*/ 996042 w 12192000"/>
              <a:gd name="connsiteY58" fmla="*/ 311838 h 1280667"/>
              <a:gd name="connsiteX59" fmla="*/ 1083128 w 12192000"/>
              <a:gd name="connsiteY59" fmla="*/ 295510 h 1280667"/>
              <a:gd name="connsiteX60" fmla="*/ 1175656 w 12192000"/>
              <a:gd name="connsiteY60" fmla="*/ 257410 h 1280667"/>
              <a:gd name="connsiteX61" fmla="*/ 1279070 w 12192000"/>
              <a:gd name="connsiteY61" fmla="*/ 181210 h 1280667"/>
              <a:gd name="connsiteX62" fmla="*/ 1322613 w 12192000"/>
              <a:gd name="connsiteY62" fmla="*/ 268296 h 1280667"/>
              <a:gd name="connsiteX63" fmla="*/ 1338942 w 12192000"/>
              <a:gd name="connsiteY63" fmla="*/ 300953 h 1280667"/>
              <a:gd name="connsiteX64" fmla="*/ 1398813 w 12192000"/>
              <a:gd name="connsiteY64" fmla="*/ 311838 h 1280667"/>
              <a:gd name="connsiteX65" fmla="*/ 1458685 w 12192000"/>
              <a:gd name="connsiteY65" fmla="*/ 306396 h 1280667"/>
              <a:gd name="connsiteX66" fmla="*/ 1469570 w 12192000"/>
              <a:gd name="connsiteY66" fmla="*/ 333610 h 1280667"/>
              <a:gd name="connsiteX67" fmla="*/ 1496785 w 12192000"/>
              <a:gd name="connsiteY67" fmla="*/ 360824 h 1280667"/>
              <a:gd name="connsiteX68" fmla="*/ 1562099 w 12192000"/>
              <a:gd name="connsiteY68" fmla="*/ 333610 h 1280667"/>
              <a:gd name="connsiteX69" fmla="*/ 1600199 w 12192000"/>
              <a:gd name="connsiteY69" fmla="*/ 349938 h 1280667"/>
              <a:gd name="connsiteX70" fmla="*/ 1752599 w 12192000"/>
              <a:gd name="connsiteY70" fmla="*/ 339053 h 1280667"/>
              <a:gd name="connsiteX71" fmla="*/ 1888670 w 12192000"/>
              <a:gd name="connsiteY71" fmla="*/ 290067 h 1280667"/>
              <a:gd name="connsiteX72" fmla="*/ 1905539 w 12192000"/>
              <a:gd name="connsiteY72" fmla="*/ 282151 h 1280667"/>
              <a:gd name="connsiteX73" fmla="*/ 1924681 w 12192000"/>
              <a:gd name="connsiteY73" fmla="*/ 285522 h 1280667"/>
              <a:gd name="connsiteX74" fmla="*/ 1959428 w 12192000"/>
              <a:gd name="connsiteY74" fmla="*/ 295510 h 1280667"/>
              <a:gd name="connsiteX75" fmla="*/ 1981199 w 12192000"/>
              <a:gd name="connsiteY75" fmla="*/ 322724 h 1280667"/>
              <a:gd name="connsiteX76" fmla="*/ 2198913 w 12192000"/>
              <a:gd name="connsiteY76" fmla="*/ 360824 h 1280667"/>
              <a:gd name="connsiteX77" fmla="*/ 2231570 w 12192000"/>
              <a:gd name="connsiteY77" fmla="*/ 409810 h 1280667"/>
              <a:gd name="connsiteX78" fmla="*/ 2394856 w 12192000"/>
              <a:gd name="connsiteY78" fmla="*/ 371710 h 1280667"/>
              <a:gd name="connsiteX79" fmla="*/ 2400299 w 12192000"/>
              <a:gd name="connsiteY79" fmla="*/ 469681 h 1280667"/>
              <a:gd name="connsiteX80" fmla="*/ 2405742 w 12192000"/>
              <a:gd name="connsiteY80" fmla="*/ 486010 h 1280667"/>
              <a:gd name="connsiteX81" fmla="*/ 2454728 w 12192000"/>
              <a:gd name="connsiteY81" fmla="*/ 420696 h 1280667"/>
              <a:gd name="connsiteX82" fmla="*/ 2471056 w 12192000"/>
              <a:gd name="connsiteY82" fmla="*/ 377153 h 1280667"/>
              <a:gd name="connsiteX83" fmla="*/ 2476499 w 12192000"/>
              <a:gd name="connsiteY83" fmla="*/ 360824 h 1280667"/>
              <a:gd name="connsiteX84" fmla="*/ 2525485 w 12192000"/>
              <a:gd name="connsiteY84" fmla="*/ 388038 h 1280667"/>
              <a:gd name="connsiteX85" fmla="*/ 2797628 w 12192000"/>
              <a:gd name="connsiteY85" fmla="*/ 360824 h 1280667"/>
              <a:gd name="connsiteX86" fmla="*/ 2813956 w 12192000"/>
              <a:gd name="connsiteY86" fmla="*/ 377153 h 1280667"/>
              <a:gd name="connsiteX87" fmla="*/ 2857499 w 12192000"/>
              <a:gd name="connsiteY87" fmla="*/ 398924 h 1280667"/>
              <a:gd name="connsiteX88" fmla="*/ 3031670 w 12192000"/>
              <a:gd name="connsiteY88" fmla="*/ 382596 h 1280667"/>
              <a:gd name="connsiteX89" fmla="*/ 3047999 w 12192000"/>
              <a:gd name="connsiteY89" fmla="*/ 377153 h 1280667"/>
              <a:gd name="connsiteX90" fmla="*/ 3156856 w 12192000"/>
              <a:gd name="connsiteY90" fmla="*/ 355381 h 1280667"/>
              <a:gd name="connsiteX91" fmla="*/ 3184070 w 12192000"/>
              <a:gd name="connsiteY91" fmla="*/ 311838 h 1280667"/>
              <a:gd name="connsiteX92" fmla="*/ 3227613 w 12192000"/>
              <a:gd name="connsiteY92" fmla="*/ 306396 h 1280667"/>
              <a:gd name="connsiteX93" fmla="*/ 3314699 w 12192000"/>
              <a:gd name="connsiteY93" fmla="*/ 284624 h 1280667"/>
              <a:gd name="connsiteX94" fmla="*/ 3358242 w 12192000"/>
              <a:gd name="connsiteY94" fmla="*/ 300953 h 1280667"/>
              <a:gd name="connsiteX95" fmla="*/ 3380013 w 12192000"/>
              <a:gd name="connsiteY95" fmla="*/ 311838 h 1280667"/>
              <a:gd name="connsiteX96" fmla="*/ 3516085 w 12192000"/>
              <a:gd name="connsiteY96" fmla="*/ 322724 h 1280667"/>
              <a:gd name="connsiteX97" fmla="*/ 3690256 w 12192000"/>
              <a:gd name="connsiteY97" fmla="*/ 344496 h 1280667"/>
              <a:gd name="connsiteX98" fmla="*/ 3728356 w 12192000"/>
              <a:gd name="connsiteY98" fmla="*/ 366267 h 1280667"/>
              <a:gd name="connsiteX99" fmla="*/ 3766456 w 12192000"/>
              <a:gd name="connsiteY99" fmla="*/ 371710 h 1280667"/>
              <a:gd name="connsiteX100" fmla="*/ 3978728 w 12192000"/>
              <a:gd name="connsiteY100" fmla="*/ 382596 h 1280667"/>
              <a:gd name="connsiteX101" fmla="*/ 4016828 w 12192000"/>
              <a:gd name="connsiteY101" fmla="*/ 388038 h 1280667"/>
              <a:gd name="connsiteX102" fmla="*/ 4190999 w 12192000"/>
              <a:gd name="connsiteY102" fmla="*/ 398924 h 1280667"/>
              <a:gd name="connsiteX103" fmla="*/ 4381500 w 12192000"/>
              <a:gd name="connsiteY103" fmla="*/ 398924 h 1280667"/>
              <a:gd name="connsiteX104" fmla="*/ 4397828 w 12192000"/>
              <a:gd name="connsiteY104" fmla="*/ 415253 h 1280667"/>
              <a:gd name="connsiteX105" fmla="*/ 4571999 w 12192000"/>
              <a:gd name="connsiteY105" fmla="*/ 388038 h 1280667"/>
              <a:gd name="connsiteX106" fmla="*/ 4593771 w 12192000"/>
              <a:gd name="connsiteY106" fmla="*/ 382596 h 1280667"/>
              <a:gd name="connsiteX107" fmla="*/ 4833256 w 12192000"/>
              <a:gd name="connsiteY107" fmla="*/ 377153 h 1280667"/>
              <a:gd name="connsiteX108" fmla="*/ 4904013 w 12192000"/>
              <a:gd name="connsiteY108" fmla="*/ 382596 h 1280667"/>
              <a:gd name="connsiteX109" fmla="*/ 4969328 w 12192000"/>
              <a:gd name="connsiteY109" fmla="*/ 366267 h 1280667"/>
              <a:gd name="connsiteX110" fmla="*/ 4985656 w 12192000"/>
              <a:gd name="connsiteY110" fmla="*/ 360824 h 1280667"/>
              <a:gd name="connsiteX111" fmla="*/ 5034642 w 12192000"/>
              <a:gd name="connsiteY111" fmla="*/ 339053 h 1280667"/>
              <a:gd name="connsiteX112" fmla="*/ 5110842 w 12192000"/>
              <a:gd name="connsiteY112" fmla="*/ 333610 h 1280667"/>
              <a:gd name="connsiteX113" fmla="*/ 5219699 w 12192000"/>
              <a:gd name="connsiteY113" fmla="*/ 300953 h 1280667"/>
              <a:gd name="connsiteX114" fmla="*/ 5225142 w 12192000"/>
              <a:gd name="connsiteY114" fmla="*/ 328167 h 1280667"/>
              <a:gd name="connsiteX115" fmla="*/ 5328556 w 12192000"/>
              <a:gd name="connsiteY115" fmla="*/ 349938 h 1280667"/>
              <a:gd name="connsiteX116" fmla="*/ 5415642 w 12192000"/>
              <a:gd name="connsiteY116" fmla="*/ 366267 h 1280667"/>
              <a:gd name="connsiteX117" fmla="*/ 5426528 w 12192000"/>
              <a:gd name="connsiteY117" fmla="*/ 393481 h 1280667"/>
              <a:gd name="connsiteX118" fmla="*/ 5595256 w 12192000"/>
              <a:gd name="connsiteY118" fmla="*/ 377153 h 1280667"/>
              <a:gd name="connsiteX119" fmla="*/ 5622471 w 12192000"/>
              <a:gd name="connsiteY119" fmla="*/ 393481 h 1280667"/>
              <a:gd name="connsiteX120" fmla="*/ 5829299 w 12192000"/>
              <a:gd name="connsiteY120" fmla="*/ 360824 h 1280667"/>
              <a:gd name="connsiteX121" fmla="*/ 5981699 w 12192000"/>
              <a:gd name="connsiteY121" fmla="*/ 371710 h 1280667"/>
              <a:gd name="connsiteX122" fmla="*/ 5987142 w 12192000"/>
              <a:gd name="connsiteY122" fmla="*/ 393481 h 1280667"/>
              <a:gd name="connsiteX123" fmla="*/ 6063342 w 12192000"/>
              <a:gd name="connsiteY123" fmla="*/ 371710 h 1280667"/>
              <a:gd name="connsiteX124" fmla="*/ 6161313 w 12192000"/>
              <a:gd name="connsiteY124" fmla="*/ 349938 h 1280667"/>
              <a:gd name="connsiteX125" fmla="*/ 6210299 w 12192000"/>
              <a:gd name="connsiteY125" fmla="*/ 328167 h 1280667"/>
              <a:gd name="connsiteX126" fmla="*/ 6324599 w 12192000"/>
              <a:gd name="connsiteY126" fmla="*/ 317281 h 1280667"/>
              <a:gd name="connsiteX127" fmla="*/ 6444342 w 12192000"/>
              <a:gd name="connsiteY127" fmla="*/ 333610 h 1280667"/>
              <a:gd name="connsiteX128" fmla="*/ 6602185 w 12192000"/>
              <a:gd name="connsiteY128" fmla="*/ 295510 h 1280667"/>
              <a:gd name="connsiteX129" fmla="*/ 6651170 w 12192000"/>
              <a:gd name="connsiteY129" fmla="*/ 290067 h 1280667"/>
              <a:gd name="connsiteX130" fmla="*/ 6672942 w 12192000"/>
              <a:gd name="connsiteY130" fmla="*/ 328167 h 1280667"/>
              <a:gd name="connsiteX131" fmla="*/ 6836228 w 12192000"/>
              <a:gd name="connsiteY131" fmla="*/ 322724 h 1280667"/>
              <a:gd name="connsiteX132" fmla="*/ 6879770 w 12192000"/>
              <a:gd name="connsiteY132" fmla="*/ 328167 h 1280667"/>
              <a:gd name="connsiteX133" fmla="*/ 6885213 w 12192000"/>
              <a:gd name="connsiteY133" fmla="*/ 388038 h 1280667"/>
              <a:gd name="connsiteX134" fmla="*/ 7010399 w 12192000"/>
              <a:gd name="connsiteY134" fmla="*/ 382596 h 1280667"/>
              <a:gd name="connsiteX135" fmla="*/ 7157356 w 12192000"/>
              <a:gd name="connsiteY135" fmla="*/ 333610 h 1280667"/>
              <a:gd name="connsiteX136" fmla="*/ 7184570 w 12192000"/>
              <a:gd name="connsiteY136" fmla="*/ 322724 h 1280667"/>
              <a:gd name="connsiteX137" fmla="*/ 7277099 w 12192000"/>
              <a:gd name="connsiteY137" fmla="*/ 295510 h 1280667"/>
              <a:gd name="connsiteX138" fmla="*/ 7287985 w 12192000"/>
              <a:gd name="connsiteY138" fmla="*/ 328167 h 1280667"/>
              <a:gd name="connsiteX139" fmla="*/ 7336970 w 12192000"/>
              <a:gd name="connsiteY139" fmla="*/ 333610 h 1280667"/>
              <a:gd name="connsiteX140" fmla="*/ 7375070 w 12192000"/>
              <a:gd name="connsiteY140" fmla="*/ 344496 h 1280667"/>
              <a:gd name="connsiteX141" fmla="*/ 7402285 w 12192000"/>
              <a:gd name="connsiteY141" fmla="*/ 388038 h 1280667"/>
              <a:gd name="connsiteX142" fmla="*/ 7549242 w 12192000"/>
              <a:gd name="connsiteY142" fmla="*/ 349938 h 1280667"/>
              <a:gd name="connsiteX143" fmla="*/ 7625442 w 12192000"/>
              <a:gd name="connsiteY143" fmla="*/ 333610 h 1280667"/>
              <a:gd name="connsiteX144" fmla="*/ 7723413 w 12192000"/>
              <a:gd name="connsiteY144" fmla="*/ 349938 h 1280667"/>
              <a:gd name="connsiteX145" fmla="*/ 7821385 w 12192000"/>
              <a:gd name="connsiteY145" fmla="*/ 360824 h 1280667"/>
              <a:gd name="connsiteX146" fmla="*/ 7843156 w 12192000"/>
              <a:gd name="connsiteY146" fmla="*/ 355381 h 1280667"/>
              <a:gd name="connsiteX147" fmla="*/ 7864928 w 12192000"/>
              <a:gd name="connsiteY147" fmla="*/ 377153 h 1280667"/>
              <a:gd name="connsiteX148" fmla="*/ 8006442 w 12192000"/>
              <a:gd name="connsiteY148" fmla="*/ 333610 h 1280667"/>
              <a:gd name="connsiteX149" fmla="*/ 8039099 w 12192000"/>
              <a:gd name="connsiteY149" fmla="*/ 328167 h 1280667"/>
              <a:gd name="connsiteX150" fmla="*/ 8044542 w 12192000"/>
              <a:gd name="connsiteY150" fmla="*/ 344496 h 1280667"/>
              <a:gd name="connsiteX151" fmla="*/ 8196942 w 12192000"/>
              <a:gd name="connsiteY151" fmla="*/ 224753 h 1280667"/>
              <a:gd name="connsiteX152" fmla="*/ 8256813 w 12192000"/>
              <a:gd name="connsiteY152" fmla="*/ 153996 h 1280667"/>
              <a:gd name="connsiteX153" fmla="*/ 8273142 w 12192000"/>
              <a:gd name="connsiteY153" fmla="*/ 181210 h 1280667"/>
              <a:gd name="connsiteX154" fmla="*/ 8594270 w 12192000"/>
              <a:gd name="connsiteY154" fmla="*/ 153996 h 1280667"/>
              <a:gd name="connsiteX155" fmla="*/ 8991599 w 12192000"/>
              <a:gd name="connsiteY155" fmla="*/ 94124 h 1280667"/>
              <a:gd name="connsiteX156" fmla="*/ 9223655 w 12192000"/>
              <a:gd name="connsiteY156" fmla="*/ 598 h 1280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12192000" h="1280667">
                <a:moveTo>
                  <a:pt x="1912909" y="265365"/>
                </a:moveTo>
                <a:cubicBezTo>
                  <a:pt x="1914751" y="265086"/>
                  <a:pt x="1915885" y="265854"/>
                  <a:pt x="1915885" y="268296"/>
                </a:cubicBezTo>
                <a:cubicBezTo>
                  <a:pt x="1915885" y="274105"/>
                  <a:pt x="1911746" y="278393"/>
                  <a:pt x="1906275" y="281806"/>
                </a:cubicBezTo>
                <a:lnTo>
                  <a:pt x="1905539" y="282151"/>
                </a:lnTo>
                <a:lnTo>
                  <a:pt x="1888670" y="279181"/>
                </a:lnTo>
                <a:cubicBezTo>
                  <a:pt x="1895474" y="276460"/>
                  <a:pt x="1907381" y="266202"/>
                  <a:pt x="1912909" y="265365"/>
                </a:cubicBezTo>
                <a:close/>
                <a:moveTo>
                  <a:pt x="9223655" y="598"/>
                </a:moveTo>
                <a:cubicBezTo>
                  <a:pt x="9235554" y="-3034"/>
                  <a:pt x="9241737" y="9410"/>
                  <a:pt x="9269185" y="50581"/>
                </a:cubicBezTo>
                <a:cubicBezTo>
                  <a:pt x="9274628" y="70538"/>
                  <a:pt x="9276765" y="91708"/>
                  <a:pt x="9285513" y="110453"/>
                </a:cubicBezTo>
                <a:cubicBezTo>
                  <a:pt x="9289853" y="119753"/>
                  <a:pt x="9297101" y="130951"/>
                  <a:pt x="9307285" y="132224"/>
                </a:cubicBezTo>
                <a:cubicBezTo>
                  <a:pt x="9313992" y="133062"/>
                  <a:pt x="9492984" y="122261"/>
                  <a:pt x="9508670" y="121338"/>
                </a:cubicBezTo>
                <a:cubicBezTo>
                  <a:pt x="9591811" y="145093"/>
                  <a:pt x="9513539" y="125900"/>
                  <a:pt x="9666513" y="137667"/>
                </a:cubicBezTo>
                <a:cubicBezTo>
                  <a:pt x="9697477" y="140049"/>
                  <a:pt x="9728199" y="144924"/>
                  <a:pt x="9759042" y="148553"/>
                </a:cubicBezTo>
                <a:cubicBezTo>
                  <a:pt x="9764485" y="161253"/>
                  <a:pt x="9770410" y="173757"/>
                  <a:pt x="9775370" y="186653"/>
                </a:cubicBezTo>
                <a:cubicBezTo>
                  <a:pt x="9779489" y="197363"/>
                  <a:pt x="9775304" y="215887"/>
                  <a:pt x="9786256" y="219310"/>
                </a:cubicBezTo>
                <a:cubicBezTo>
                  <a:pt x="9810562" y="226905"/>
                  <a:pt x="9837056" y="215681"/>
                  <a:pt x="9862456" y="213867"/>
                </a:cubicBezTo>
                <a:cubicBezTo>
                  <a:pt x="9924258" y="226228"/>
                  <a:pt x="9853071" y="204876"/>
                  <a:pt x="9911442" y="257410"/>
                </a:cubicBezTo>
                <a:cubicBezTo>
                  <a:pt x="9919971" y="265086"/>
                  <a:pt x="9932725" y="266780"/>
                  <a:pt x="9944099" y="268296"/>
                </a:cubicBezTo>
                <a:cubicBezTo>
                  <a:pt x="9987410" y="274071"/>
                  <a:pt x="10031185" y="275553"/>
                  <a:pt x="10074728" y="279181"/>
                </a:cubicBezTo>
                <a:cubicBezTo>
                  <a:pt x="10075902" y="286223"/>
                  <a:pt x="10074155" y="324725"/>
                  <a:pt x="10096499" y="322724"/>
                </a:cubicBezTo>
                <a:cubicBezTo>
                  <a:pt x="10213051" y="312287"/>
                  <a:pt x="10327995" y="285497"/>
                  <a:pt x="10444842" y="279181"/>
                </a:cubicBezTo>
                <a:lnTo>
                  <a:pt x="10646228" y="268296"/>
                </a:lnTo>
                <a:cubicBezTo>
                  <a:pt x="10658928" y="280996"/>
                  <a:pt x="10667652" y="299726"/>
                  <a:pt x="10684328" y="306396"/>
                </a:cubicBezTo>
                <a:cubicBezTo>
                  <a:pt x="10691475" y="309255"/>
                  <a:pt x="10693771" y="293509"/>
                  <a:pt x="10700656" y="290067"/>
                </a:cubicBezTo>
                <a:cubicBezTo>
                  <a:pt x="10788494" y="246148"/>
                  <a:pt x="10967356" y="164881"/>
                  <a:pt x="10967356" y="164881"/>
                </a:cubicBezTo>
                <a:cubicBezTo>
                  <a:pt x="10952559" y="283250"/>
                  <a:pt x="10947846" y="203187"/>
                  <a:pt x="11185070" y="224753"/>
                </a:cubicBezTo>
                <a:cubicBezTo>
                  <a:pt x="11190784" y="225272"/>
                  <a:pt x="11195706" y="229484"/>
                  <a:pt x="11201399" y="230196"/>
                </a:cubicBezTo>
                <a:cubicBezTo>
                  <a:pt x="11224872" y="233130"/>
                  <a:pt x="11248570" y="233824"/>
                  <a:pt x="11272156" y="235638"/>
                </a:cubicBezTo>
                <a:lnTo>
                  <a:pt x="11462656" y="153996"/>
                </a:lnTo>
                <a:cubicBezTo>
                  <a:pt x="11470094" y="150754"/>
                  <a:pt x="11478691" y="137373"/>
                  <a:pt x="11484428" y="143110"/>
                </a:cubicBezTo>
                <a:cubicBezTo>
                  <a:pt x="11587364" y="246044"/>
                  <a:pt x="11453952" y="184749"/>
                  <a:pt x="11560628" y="224753"/>
                </a:cubicBezTo>
                <a:cubicBezTo>
                  <a:pt x="11598728" y="215681"/>
                  <a:pt x="11639190" y="213559"/>
                  <a:pt x="11674928" y="197538"/>
                </a:cubicBezTo>
                <a:cubicBezTo>
                  <a:pt x="11808285" y="137757"/>
                  <a:pt x="11599858" y="146584"/>
                  <a:pt x="11805556" y="159438"/>
                </a:cubicBezTo>
                <a:cubicBezTo>
                  <a:pt x="11872685" y="146738"/>
                  <a:pt x="11938708" y="117926"/>
                  <a:pt x="12006942" y="121338"/>
                </a:cubicBezTo>
                <a:cubicBezTo>
                  <a:pt x="12024132" y="122198"/>
                  <a:pt x="12006819" y="165262"/>
                  <a:pt x="12023270" y="170324"/>
                </a:cubicBezTo>
                <a:cubicBezTo>
                  <a:pt x="12041934" y="176067"/>
                  <a:pt x="12117030" y="112520"/>
                  <a:pt x="12126685" y="105010"/>
                </a:cubicBezTo>
                <a:cubicBezTo>
                  <a:pt x="12132128" y="106824"/>
                  <a:pt x="12137603" y="112362"/>
                  <a:pt x="12143013" y="110453"/>
                </a:cubicBezTo>
                <a:lnTo>
                  <a:pt x="12192000" y="87342"/>
                </a:lnTo>
                <a:lnTo>
                  <a:pt x="12192000" y="1280667"/>
                </a:lnTo>
                <a:lnTo>
                  <a:pt x="0" y="1280667"/>
                </a:lnTo>
                <a:lnTo>
                  <a:pt x="0" y="382596"/>
                </a:lnTo>
                <a:lnTo>
                  <a:pt x="40257" y="362791"/>
                </a:lnTo>
                <a:cubicBezTo>
                  <a:pt x="53528" y="355786"/>
                  <a:pt x="66987" y="349938"/>
                  <a:pt x="81642" y="349938"/>
                </a:cubicBezTo>
                <a:cubicBezTo>
                  <a:pt x="104375" y="349938"/>
                  <a:pt x="119689" y="376231"/>
                  <a:pt x="141513" y="382596"/>
                </a:cubicBezTo>
                <a:cubicBezTo>
                  <a:pt x="164222" y="389220"/>
                  <a:pt x="188684" y="386224"/>
                  <a:pt x="212270" y="388038"/>
                </a:cubicBezTo>
                <a:cubicBezTo>
                  <a:pt x="232227" y="380781"/>
                  <a:pt x="251873" y="372601"/>
                  <a:pt x="272142" y="366267"/>
                </a:cubicBezTo>
                <a:cubicBezTo>
                  <a:pt x="280972" y="363508"/>
                  <a:pt x="290325" y="358817"/>
                  <a:pt x="299356" y="360824"/>
                </a:cubicBezTo>
                <a:cubicBezTo>
                  <a:pt x="308212" y="362792"/>
                  <a:pt x="313871" y="371710"/>
                  <a:pt x="321128" y="377153"/>
                </a:cubicBezTo>
                <a:cubicBezTo>
                  <a:pt x="391047" y="368413"/>
                  <a:pt x="452815" y="339405"/>
                  <a:pt x="517070" y="360824"/>
                </a:cubicBezTo>
                <a:cubicBezTo>
                  <a:pt x="526339" y="363914"/>
                  <a:pt x="535213" y="368081"/>
                  <a:pt x="544285" y="371710"/>
                </a:cubicBezTo>
                <a:lnTo>
                  <a:pt x="642256" y="328167"/>
                </a:lnTo>
                <a:cubicBezTo>
                  <a:pt x="647530" y="325907"/>
                  <a:pt x="655402" y="317950"/>
                  <a:pt x="658585" y="322724"/>
                </a:cubicBezTo>
                <a:cubicBezTo>
                  <a:pt x="665701" y="333398"/>
                  <a:pt x="662214" y="348124"/>
                  <a:pt x="664028" y="360824"/>
                </a:cubicBezTo>
                <a:cubicBezTo>
                  <a:pt x="667081" y="359297"/>
                  <a:pt x="740098" y="318610"/>
                  <a:pt x="756556" y="322724"/>
                </a:cubicBezTo>
                <a:cubicBezTo>
                  <a:pt x="769002" y="325835"/>
                  <a:pt x="774699" y="340867"/>
                  <a:pt x="783770" y="349938"/>
                </a:cubicBezTo>
                <a:cubicBezTo>
                  <a:pt x="836384" y="333610"/>
                  <a:pt x="891731" y="324335"/>
                  <a:pt x="941613" y="300953"/>
                </a:cubicBezTo>
                <a:cubicBezTo>
                  <a:pt x="952633" y="295787"/>
                  <a:pt x="949336" y="276902"/>
                  <a:pt x="957942" y="268296"/>
                </a:cubicBezTo>
                <a:cubicBezTo>
                  <a:pt x="963231" y="263007"/>
                  <a:pt x="972456" y="264667"/>
                  <a:pt x="979713" y="262853"/>
                </a:cubicBezTo>
                <a:cubicBezTo>
                  <a:pt x="985156" y="279181"/>
                  <a:pt x="983871" y="299668"/>
                  <a:pt x="996042" y="311838"/>
                </a:cubicBezTo>
                <a:cubicBezTo>
                  <a:pt x="1019178" y="334974"/>
                  <a:pt x="1067899" y="301367"/>
                  <a:pt x="1083128" y="295510"/>
                </a:cubicBezTo>
                <a:cubicBezTo>
                  <a:pt x="1141216" y="273169"/>
                  <a:pt x="1059507" y="330003"/>
                  <a:pt x="1175656" y="257410"/>
                </a:cubicBezTo>
                <a:cubicBezTo>
                  <a:pt x="1211966" y="234716"/>
                  <a:pt x="1244599" y="206610"/>
                  <a:pt x="1279070" y="181210"/>
                </a:cubicBezTo>
                <a:cubicBezTo>
                  <a:pt x="1315897" y="245655"/>
                  <a:pt x="1287341" y="192713"/>
                  <a:pt x="1322613" y="268296"/>
                </a:cubicBezTo>
                <a:cubicBezTo>
                  <a:pt x="1327760" y="279325"/>
                  <a:pt x="1328375" y="294915"/>
                  <a:pt x="1338942" y="300953"/>
                </a:cubicBezTo>
                <a:cubicBezTo>
                  <a:pt x="1356554" y="311017"/>
                  <a:pt x="1378856" y="308210"/>
                  <a:pt x="1398813" y="311838"/>
                </a:cubicBezTo>
                <a:cubicBezTo>
                  <a:pt x="1418770" y="310024"/>
                  <a:pt x="1439532" y="300502"/>
                  <a:pt x="1458685" y="306396"/>
                </a:cubicBezTo>
                <a:cubicBezTo>
                  <a:pt x="1468023" y="309269"/>
                  <a:pt x="1463967" y="325606"/>
                  <a:pt x="1469570" y="333610"/>
                </a:cubicBezTo>
                <a:cubicBezTo>
                  <a:pt x="1476927" y="344120"/>
                  <a:pt x="1487713" y="351753"/>
                  <a:pt x="1496785" y="360824"/>
                </a:cubicBezTo>
                <a:cubicBezTo>
                  <a:pt x="1518556" y="351753"/>
                  <a:pt x="1541974" y="345909"/>
                  <a:pt x="1562099" y="333610"/>
                </a:cubicBezTo>
                <a:cubicBezTo>
                  <a:pt x="1608164" y="305459"/>
                  <a:pt x="1591144" y="268447"/>
                  <a:pt x="1600199" y="349938"/>
                </a:cubicBezTo>
                <a:cubicBezTo>
                  <a:pt x="1650999" y="346310"/>
                  <a:pt x="1702732" y="349403"/>
                  <a:pt x="1752599" y="339053"/>
                </a:cubicBezTo>
                <a:cubicBezTo>
                  <a:pt x="1799800" y="329257"/>
                  <a:pt x="1844438" y="309234"/>
                  <a:pt x="1888670" y="290067"/>
                </a:cubicBezTo>
                <a:lnTo>
                  <a:pt x="1905539" y="282151"/>
                </a:lnTo>
                <a:lnTo>
                  <a:pt x="1924681" y="285522"/>
                </a:lnTo>
                <a:cubicBezTo>
                  <a:pt x="1936684" y="287635"/>
                  <a:pt x="1948477" y="290357"/>
                  <a:pt x="1959428" y="295510"/>
                </a:cubicBezTo>
                <a:cubicBezTo>
                  <a:pt x="1969939" y="300456"/>
                  <a:pt x="1970711" y="317730"/>
                  <a:pt x="1981199" y="322724"/>
                </a:cubicBezTo>
                <a:cubicBezTo>
                  <a:pt x="2051831" y="356358"/>
                  <a:pt x="2122581" y="354186"/>
                  <a:pt x="2198913" y="360824"/>
                </a:cubicBezTo>
                <a:cubicBezTo>
                  <a:pt x="2209799" y="377153"/>
                  <a:pt x="2212661" y="415062"/>
                  <a:pt x="2231570" y="409810"/>
                </a:cubicBezTo>
                <a:cubicBezTo>
                  <a:pt x="2350808" y="376689"/>
                  <a:pt x="2296109" y="388168"/>
                  <a:pt x="2394856" y="371710"/>
                </a:cubicBezTo>
                <a:cubicBezTo>
                  <a:pt x="2396670" y="404367"/>
                  <a:pt x="2397198" y="437121"/>
                  <a:pt x="2400299" y="469681"/>
                </a:cubicBezTo>
                <a:cubicBezTo>
                  <a:pt x="2400843" y="475393"/>
                  <a:pt x="2401477" y="489848"/>
                  <a:pt x="2405742" y="486010"/>
                </a:cubicBezTo>
                <a:cubicBezTo>
                  <a:pt x="2425970" y="467805"/>
                  <a:pt x="2438399" y="442467"/>
                  <a:pt x="2454728" y="420696"/>
                </a:cubicBezTo>
                <a:cubicBezTo>
                  <a:pt x="2460171" y="406182"/>
                  <a:pt x="2465759" y="391721"/>
                  <a:pt x="2471056" y="377153"/>
                </a:cubicBezTo>
                <a:cubicBezTo>
                  <a:pt x="2473017" y="371761"/>
                  <a:pt x="2470873" y="359699"/>
                  <a:pt x="2476499" y="360824"/>
                </a:cubicBezTo>
                <a:cubicBezTo>
                  <a:pt x="2494816" y="364487"/>
                  <a:pt x="2509156" y="378967"/>
                  <a:pt x="2525485" y="388038"/>
                </a:cubicBezTo>
                <a:cubicBezTo>
                  <a:pt x="2616199" y="378967"/>
                  <a:pt x="2706526" y="364262"/>
                  <a:pt x="2797628" y="360824"/>
                </a:cubicBezTo>
                <a:cubicBezTo>
                  <a:pt x="2805320" y="360534"/>
                  <a:pt x="2807462" y="373020"/>
                  <a:pt x="2813956" y="377153"/>
                </a:cubicBezTo>
                <a:cubicBezTo>
                  <a:pt x="2827646" y="385865"/>
                  <a:pt x="2842985" y="391667"/>
                  <a:pt x="2857499" y="398924"/>
                </a:cubicBezTo>
                <a:cubicBezTo>
                  <a:pt x="2915556" y="393481"/>
                  <a:pt x="2973736" y="389217"/>
                  <a:pt x="3031670" y="382596"/>
                </a:cubicBezTo>
                <a:cubicBezTo>
                  <a:pt x="3037370" y="381945"/>
                  <a:pt x="3042393" y="378372"/>
                  <a:pt x="3047999" y="377153"/>
                </a:cubicBezTo>
                <a:cubicBezTo>
                  <a:pt x="3084159" y="369292"/>
                  <a:pt x="3120570" y="362638"/>
                  <a:pt x="3156856" y="355381"/>
                </a:cubicBezTo>
                <a:cubicBezTo>
                  <a:pt x="3165927" y="340867"/>
                  <a:pt x="3169997" y="321580"/>
                  <a:pt x="3184070" y="311838"/>
                </a:cubicBezTo>
                <a:cubicBezTo>
                  <a:pt x="3196096" y="303512"/>
                  <a:pt x="3213293" y="309379"/>
                  <a:pt x="3227613" y="306396"/>
                </a:cubicBezTo>
                <a:cubicBezTo>
                  <a:pt x="3256906" y="300293"/>
                  <a:pt x="3285670" y="291881"/>
                  <a:pt x="3314699" y="284624"/>
                </a:cubicBezTo>
                <a:cubicBezTo>
                  <a:pt x="3329213" y="290067"/>
                  <a:pt x="3343933" y="294991"/>
                  <a:pt x="3358242" y="300953"/>
                </a:cubicBezTo>
                <a:cubicBezTo>
                  <a:pt x="3365731" y="304074"/>
                  <a:pt x="3371976" y="310729"/>
                  <a:pt x="3380013" y="311838"/>
                </a:cubicBezTo>
                <a:cubicBezTo>
                  <a:pt x="3425089" y="318055"/>
                  <a:pt x="3470833" y="317960"/>
                  <a:pt x="3516085" y="322724"/>
                </a:cubicBezTo>
                <a:cubicBezTo>
                  <a:pt x="3574272" y="328849"/>
                  <a:pt x="3632199" y="337239"/>
                  <a:pt x="3690256" y="344496"/>
                </a:cubicBezTo>
                <a:cubicBezTo>
                  <a:pt x="3702956" y="351753"/>
                  <a:pt x="3714581" y="361347"/>
                  <a:pt x="3728356" y="366267"/>
                </a:cubicBezTo>
                <a:cubicBezTo>
                  <a:pt x="3740438" y="370582"/>
                  <a:pt x="3753654" y="370875"/>
                  <a:pt x="3766456" y="371710"/>
                </a:cubicBezTo>
                <a:cubicBezTo>
                  <a:pt x="3837156" y="376321"/>
                  <a:pt x="3907971" y="378967"/>
                  <a:pt x="3978728" y="382596"/>
                </a:cubicBezTo>
                <a:cubicBezTo>
                  <a:pt x="3991428" y="384410"/>
                  <a:pt x="4004021" y="387285"/>
                  <a:pt x="4016828" y="388038"/>
                </a:cubicBezTo>
                <a:lnTo>
                  <a:pt x="4190999" y="398924"/>
                </a:lnTo>
                <a:cubicBezTo>
                  <a:pt x="4332924" y="366172"/>
                  <a:pt x="4299817" y="337663"/>
                  <a:pt x="4381500" y="398924"/>
                </a:cubicBezTo>
                <a:cubicBezTo>
                  <a:pt x="4387657" y="403543"/>
                  <a:pt x="4392385" y="409810"/>
                  <a:pt x="4397828" y="415253"/>
                </a:cubicBezTo>
                <a:lnTo>
                  <a:pt x="4571999" y="388038"/>
                </a:lnTo>
                <a:cubicBezTo>
                  <a:pt x="4579378" y="386808"/>
                  <a:pt x="4586297" y="382907"/>
                  <a:pt x="4593771" y="382596"/>
                </a:cubicBezTo>
                <a:cubicBezTo>
                  <a:pt x="4673550" y="379272"/>
                  <a:pt x="4753427" y="378967"/>
                  <a:pt x="4833256" y="377153"/>
                </a:cubicBezTo>
                <a:cubicBezTo>
                  <a:pt x="4867905" y="403138"/>
                  <a:pt x="4847102" y="396146"/>
                  <a:pt x="4904013" y="382596"/>
                </a:cubicBezTo>
                <a:cubicBezTo>
                  <a:pt x="4925845" y="377398"/>
                  <a:pt x="4947644" y="372050"/>
                  <a:pt x="4969328" y="366267"/>
                </a:cubicBezTo>
                <a:cubicBezTo>
                  <a:pt x="4974872" y="364789"/>
                  <a:pt x="4980360" y="363031"/>
                  <a:pt x="4985656" y="360824"/>
                </a:cubicBezTo>
                <a:cubicBezTo>
                  <a:pt x="5002151" y="353951"/>
                  <a:pt x="5018313" y="346310"/>
                  <a:pt x="5034642" y="339053"/>
                </a:cubicBezTo>
                <a:cubicBezTo>
                  <a:pt x="5067247" y="349922"/>
                  <a:pt x="5055812" y="349018"/>
                  <a:pt x="5110842" y="333610"/>
                </a:cubicBezTo>
                <a:cubicBezTo>
                  <a:pt x="5256378" y="292860"/>
                  <a:pt x="5136320" y="314850"/>
                  <a:pt x="5219699" y="300953"/>
                </a:cubicBezTo>
                <a:cubicBezTo>
                  <a:pt x="5221514" y="310024"/>
                  <a:pt x="5222484" y="319306"/>
                  <a:pt x="5225142" y="328167"/>
                </a:cubicBezTo>
                <a:cubicBezTo>
                  <a:pt x="5242010" y="384390"/>
                  <a:pt x="5243647" y="354933"/>
                  <a:pt x="5328556" y="349938"/>
                </a:cubicBezTo>
                <a:cubicBezTo>
                  <a:pt x="5357585" y="355381"/>
                  <a:pt x="5388653" y="354272"/>
                  <a:pt x="5415642" y="366267"/>
                </a:cubicBezTo>
                <a:cubicBezTo>
                  <a:pt x="5424570" y="370235"/>
                  <a:pt x="5416776" y="392890"/>
                  <a:pt x="5426528" y="393481"/>
                </a:cubicBezTo>
                <a:cubicBezTo>
                  <a:pt x="5482930" y="396899"/>
                  <a:pt x="5539013" y="382596"/>
                  <a:pt x="5595256" y="377153"/>
                </a:cubicBezTo>
                <a:cubicBezTo>
                  <a:pt x="5604328" y="382596"/>
                  <a:pt x="5611891" y="393481"/>
                  <a:pt x="5622471" y="393481"/>
                </a:cubicBezTo>
                <a:cubicBezTo>
                  <a:pt x="5699326" y="393481"/>
                  <a:pt x="5758140" y="377246"/>
                  <a:pt x="5829299" y="360824"/>
                </a:cubicBezTo>
                <a:cubicBezTo>
                  <a:pt x="5880100" y="364453"/>
                  <a:pt x="5931826" y="361391"/>
                  <a:pt x="5981699" y="371710"/>
                </a:cubicBezTo>
                <a:cubicBezTo>
                  <a:pt x="5989024" y="373226"/>
                  <a:pt x="5979663" y="393481"/>
                  <a:pt x="5987142" y="393481"/>
                </a:cubicBezTo>
                <a:cubicBezTo>
                  <a:pt x="6013558" y="393481"/>
                  <a:pt x="6037714" y="378117"/>
                  <a:pt x="6063342" y="371710"/>
                </a:cubicBezTo>
                <a:cubicBezTo>
                  <a:pt x="6095797" y="363596"/>
                  <a:pt x="6129238" y="359442"/>
                  <a:pt x="6161313" y="349938"/>
                </a:cubicBezTo>
                <a:cubicBezTo>
                  <a:pt x="6178445" y="344862"/>
                  <a:pt x="6192777" y="331671"/>
                  <a:pt x="6210299" y="328167"/>
                </a:cubicBezTo>
                <a:cubicBezTo>
                  <a:pt x="6247828" y="320661"/>
                  <a:pt x="6286499" y="320910"/>
                  <a:pt x="6324599" y="317281"/>
                </a:cubicBezTo>
                <a:cubicBezTo>
                  <a:pt x="6363603" y="327032"/>
                  <a:pt x="6403262" y="337980"/>
                  <a:pt x="6444342" y="333610"/>
                </a:cubicBezTo>
                <a:cubicBezTo>
                  <a:pt x="6498164" y="327884"/>
                  <a:pt x="6549221" y="306660"/>
                  <a:pt x="6602185" y="295510"/>
                </a:cubicBezTo>
                <a:cubicBezTo>
                  <a:pt x="6618261" y="292125"/>
                  <a:pt x="6634842" y="291881"/>
                  <a:pt x="6651170" y="290067"/>
                </a:cubicBezTo>
                <a:cubicBezTo>
                  <a:pt x="6658427" y="302767"/>
                  <a:pt x="6665937" y="315326"/>
                  <a:pt x="6672942" y="328167"/>
                </a:cubicBezTo>
                <a:cubicBezTo>
                  <a:pt x="6709720" y="395591"/>
                  <a:pt x="6657948" y="354559"/>
                  <a:pt x="6836228" y="322724"/>
                </a:cubicBezTo>
                <a:cubicBezTo>
                  <a:pt x="6850742" y="324538"/>
                  <a:pt x="6870994" y="316465"/>
                  <a:pt x="6879770" y="328167"/>
                </a:cubicBezTo>
                <a:cubicBezTo>
                  <a:pt x="6891794" y="344199"/>
                  <a:pt x="6866715" y="380331"/>
                  <a:pt x="6885213" y="388038"/>
                </a:cubicBezTo>
                <a:cubicBezTo>
                  <a:pt x="6923768" y="404103"/>
                  <a:pt x="6968670" y="384410"/>
                  <a:pt x="7010399" y="382596"/>
                </a:cubicBezTo>
                <a:cubicBezTo>
                  <a:pt x="7223446" y="306506"/>
                  <a:pt x="6956878" y="400436"/>
                  <a:pt x="7157356" y="333610"/>
                </a:cubicBezTo>
                <a:cubicBezTo>
                  <a:pt x="7166625" y="330520"/>
                  <a:pt x="7175357" y="325976"/>
                  <a:pt x="7184570" y="322724"/>
                </a:cubicBezTo>
                <a:cubicBezTo>
                  <a:pt x="7249158" y="299928"/>
                  <a:pt x="7231212" y="304688"/>
                  <a:pt x="7277099" y="295510"/>
                </a:cubicBezTo>
                <a:cubicBezTo>
                  <a:pt x="7280728" y="306396"/>
                  <a:pt x="7278304" y="322007"/>
                  <a:pt x="7287985" y="328167"/>
                </a:cubicBezTo>
                <a:cubicBezTo>
                  <a:pt x="7301845" y="336987"/>
                  <a:pt x="7320823" y="330582"/>
                  <a:pt x="7336970" y="333610"/>
                </a:cubicBezTo>
                <a:cubicBezTo>
                  <a:pt x="7349952" y="336044"/>
                  <a:pt x="7362370" y="340867"/>
                  <a:pt x="7375070" y="344496"/>
                </a:cubicBezTo>
                <a:cubicBezTo>
                  <a:pt x="7384142" y="359010"/>
                  <a:pt x="7385178" y="387503"/>
                  <a:pt x="7402285" y="388038"/>
                </a:cubicBezTo>
                <a:cubicBezTo>
                  <a:pt x="7452866" y="389618"/>
                  <a:pt x="7500078" y="361929"/>
                  <a:pt x="7549242" y="349938"/>
                </a:cubicBezTo>
                <a:cubicBezTo>
                  <a:pt x="7574479" y="343783"/>
                  <a:pt x="7600042" y="339053"/>
                  <a:pt x="7625442" y="333610"/>
                </a:cubicBezTo>
                <a:cubicBezTo>
                  <a:pt x="7658099" y="339053"/>
                  <a:pt x="7690596" y="345562"/>
                  <a:pt x="7723413" y="349938"/>
                </a:cubicBezTo>
                <a:cubicBezTo>
                  <a:pt x="7914158" y="375370"/>
                  <a:pt x="7709374" y="342155"/>
                  <a:pt x="7821385" y="360824"/>
                </a:cubicBezTo>
                <a:cubicBezTo>
                  <a:pt x="7828642" y="359010"/>
                  <a:pt x="7836152" y="352754"/>
                  <a:pt x="7843156" y="355381"/>
                </a:cubicBezTo>
                <a:cubicBezTo>
                  <a:pt x="7852766" y="358985"/>
                  <a:pt x="7854755" y="378509"/>
                  <a:pt x="7864928" y="377153"/>
                </a:cubicBezTo>
                <a:cubicBezTo>
                  <a:pt x="7913849" y="370630"/>
                  <a:pt x="7958932" y="346972"/>
                  <a:pt x="8006442" y="333610"/>
                </a:cubicBezTo>
                <a:cubicBezTo>
                  <a:pt x="8017066" y="330622"/>
                  <a:pt x="8028213" y="329981"/>
                  <a:pt x="8039099" y="328167"/>
                </a:cubicBezTo>
                <a:cubicBezTo>
                  <a:pt x="8040913" y="333610"/>
                  <a:pt x="8039743" y="347640"/>
                  <a:pt x="8044542" y="344496"/>
                </a:cubicBezTo>
                <a:cubicBezTo>
                  <a:pt x="8098582" y="309091"/>
                  <a:pt x="8196942" y="224753"/>
                  <a:pt x="8196942" y="224753"/>
                </a:cubicBezTo>
                <a:cubicBezTo>
                  <a:pt x="8207267" y="206683"/>
                  <a:pt x="8230186" y="156659"/>
                  <a:pt x="8256813" y="153996"/>
                </a:cubicBezTo>
                <a:cubicBezTo>
                  <a:pt x="8267340" y="152943"/>
                  <a:pt x="8267699" y="172139"/>
                  <a:pt x="8273142" y="181210"/>
                </a:cubicBezTo>
                <a:cubicBezTo>
                  <a:pt x="8562871" y="129059"/>
                  <a:pt x="8461058" y="94788"/>
                  <a:pt x="8594270" y="153996"/>
                </a:cubicBezTo>
                <a:cubicBezTo>
                  <a:pt x="8726713" y="134039"/>
                  <a:pt x="8860476" y="121441"/>
                  <a:pt x="8991599" y="94124"/>
                </a:cubicBezTo>
                <a:cubicBezTo>
                  <a:pt x="9168110" y="57351"/>
                  <a:pt x="9203823" y="6649"/>
                  <a:pt x="9223655" y="5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16200000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DF1055C5-26FF-44EF-A6A2-A64E89AAE36A}"/>
              </a:ext>
            </a:extLst>
          </p:cNvPr>
          <p:cNvSpPr/>
          <p:nvPr/>
        </p:nvSpPr>
        <p:spPr>
          <a:xfrm>
            <a:off x="0" y="5886794"/>
            <a:ext cx="12192000" cy="971205"/>
          </a:xfrm>
          <a:custGeom>
            <a:avLst/>
            <a:gdLst>
              <a:gd name="connsiteX0" fmla="*/ 9176657 w 12192000"/>
              <a:gd name="connsiteY0" fmla="*/ 0 h 1393371"/>
              <a:gd name="connsiteX1" fmla="*/ 9503229 w 12192000"/>
              <a:gd name="connsiteY1" fmla="*/ 87085 h 1393371"/>
              <a:gd name="connsiteX2" fmla="*/ 9612086 w 12192000"/>
              <a:gd name="connsiteY2" fmla="*/ 130628 h 1393371"/>
              <a:gd name="connsiteX3" fmla="*/ 9753600 w 12192000"/>
              <a:gd name="connsiteY3" fmla="*/ 174171 h 1393371"/>
              <a:gd name="connsiteX4" fmla="*/ 9840686 w 12192000"/>
              <a:gd name="connsiteY4" fmla="*/ 250371 h 1393371"/>
              <a:gd name="connsiteX5" fmla="*/ 9906000 w 12192000"/>
              <a:gd name="connsiteY5" fmla="*/ 424542 h 1393371"/>
              <a:gd name="connsiteX6" fmla="*/ 9938657 w 12192000"/>
              <a:gd name="connsiteY6" fmla="*/ 468085 h 1393371"/>
              <a:gd name="connsiteX7" fmla="*/ 10036629 w 12192000"/>
              <a:gd name="connsiteY7" fmla="*/ 293914 h 1393371"/>
              <a:gd name="connsiteX8" fmla="*/ 10156371 w 12192000"/>
              <a:gd name="connsiteY8" fmla="*/ 185057 h 1393371"/>
              <a:gd name="connsiteX9" fmla="*/ 10287000 w 12192000"/>
              <a:gd name="connsiteY9" fmla="*/ 228600 h 1393371"/>
              <a:gd name="connsiteX10" fmla="*/ 10352314 w 12192000"/>
              <a:gd name="connsiteY10" fmla="*/ 272142 h 1393371"/>
              <a:gd name="connsiteX11" fmla="*/ 10406743 w 12192000"/>
              <a:gd name="connsiteY11" fmla="*/ 359228 h 1393371"/>
              <a:gd name="connsiteX12" fmla="*/ 10591800 w 12192000"/>
              <a:gd name="connsiteY12" fmla="*/ 250371 h 1393371"/>
              <a:gd name="connsiteX13" fmla="*/ 10657114 w 12192000"/>
              <a:gd name="connsiteY13" fmla="*/ 217714 h 1393371"/>
              <a:gd name="connsiteX14" fmla="*/ 11070771 w 12192000"/>
              <a:gd name="connsiteY14" fmla="*/ 206828 h 1393371"/>
              <a:gd name="connsiteX15" fmla="*/ 11364686 w 12192000"/>
              <a:gd name="connsiteY15" fmla="*/ 152400 h 1393371"/>
              <a:gd name="connsiteX16" fmla="*/ 11386457 w 12192000"/>
              <a:gd name="connsiteY16" fmla="*/ 185057 h 1393371"/>
              <a:gd name="connsiteX17" fmla="*/ 11625943 w 12192000"/>
              <a:gd name="connsiteY17" fmla="*/ 141514 h 1393371"/>
              <a:gd name="connsiteX18" fmla="*/ 11800114 w 12192000"/>
              <a:gd name="connsiteY18" fmla="*/ 76200 h 1393371"/>
              <a:gd name="connsiteX19" fmla="*/ 11876314 w 12192000"/>
              <a:gd name="connsiteY19" fmla="*/ 272142 h 1393371"/>
              <a:gd name="connsiteX20" fmla="*/ 11919857 w 12192000"/>
              <a:gd name="connsiteY20" fmla="*/ 348342 h 1393371"/>
              <a:gd name="connsiteX21" fmla="*/ 12126686 w 12192000"/>
              <a:gd name="connsiteY21" fmla="*/ 130628 h 1393371"/>
              <a:gd name="connsiteX22" fmla="*/ 12191182 w 12192000"/>
              <a:gd name="connsiteY22" fmla="*/ 101886 h 1393371"/>
              <a:gd name="connsiteX23" fmla="*/ 12192000 w 12192000"/>
              <a:gd name="connsiteY23" fmla="*/ 101568 h 1393371"/>
              <a:gd name="connsiteX24" fmla="*/ 12192000 w 12192000"/>
              <a:gd name="connsiteY24" fmla="*/ 1393371 h 1393371"/>
              <a:gd name="connsiteX25" fmla="*/ 0 w 12192000"/>
              <a:gd name="connsiteY25" fmla="*/ 1393371 h 1393371"/>
              <a:gd name="connsiteX26" fmla="*/ 0 w 12192000"/>
              <a:gd name="connsiteY26" fmla="*/ 443393 h 1393371"/>
              <a:gd name="connsiteX27" fmla="*/ 11182 w 12192000"/>
              <a:gd name="connsiteY27" fmla="*/ 442642 h 1393371"/>
              <a:gd name="connsiteX28" fmla="*/ 65314 w 12192000"/>
              <a:gd name="connsiteY28" fmla="*/ 435428 h 1393371"/>
              <a:gd name="connsiteX29" fmla="*/ 141514 w 12192000"/>
              <a:gd name="connsiteY29" fmla="*/ 402771 h 1393371"/>
              <a:gd name="connsiteX30" fmla="*/ 217714 w 12192000"/>
              <a:gd name="connsiteY30" fmla="*/ 391885 h 1393371"/>
              <a:gd name="connsiteX31" fmla="*/ 359229 w 12192000"/>
              <a:gd name="connsiteY31" fmla="*/ 304800 h 1393371"/>
              <a:gd name="connsiteX32" fmla="*/ 511629 w 12192000"/>
              <a:gd name="connsiteY32" fmla="*/ 381000 h 1393371"/>
              <a:gd name="connsiteX33" fmla="*/ 642257 w 12192000"/>
              <a:gd name="connsiteY33" fmla="*/ 391885 h 1393371"/>
              <a:gd name="connsiteX34" fmla="*/ 881743 w 12192000"/>
              <a:gd name="connsiteY34" fmla="*/ 348342 h 1393371"/>
              <a:gd name="connsiteX35" fmla="*/ 990600 w 12192000"/>
              <a:gd name="connsiteY35" fmla="*/ 250371 h 1393371"/>
              <a:gd name="connsiteX36" fmla="*/ 1230086 w 12192000"/>
              <a:gd name="connsiteY36" fmla="*/ 206828 h 1393371"/>
              <a:gd name="connsiteX37" fmla="*/ 1328057 w 12192000"/>
              <a:gd name="connsiteY37" fmla="*/ 163285 h 1393371"/>
              <a:gd name="connsiteX38" fmla="*/ 1436914 w 12192000"/>
              <a:gd name="connsiteY38" fmla="*/ 217714 h 1393371"/>
              <a:gd name="connsiteX39" fmla="*/ 1556657 w 12192000"/>
              <a:gd name="connsiteY39" fmla="*/ 359228 h 1393371"/>
              <a:gd name="connsiteX40" fmla="*/ 1578429 w 12192000"/>
              <a:gd name="connsiteY40" fmla="*/ 381000 h 1393371"/>
              <a:gd name="connsiteX41" fmla="*/ 1752600 w 12192000"/>
              <a:gd name="connsiteY41" fmla="*/ 239485 h 1393371"/>
              <a:gd name="connsiteX42" fmla="*/ 1796143 w 12192000"/>
              <a:gd name="connsiteY42" fmla="*/ 272142 h 1393371"/>
              <a:gd name="connsiteX43" fmla="*/ 2253343 w 12192000"/>
              <a:gd name="connsiteY43" fmla="*/ 326571 h 1393371"/>
              <a:gd name="connsiteX44" fmla="*/ 2340429 w 12192000"/>
              <a:gd name="connsiteY44" fmla="*/ 555171 h 1393371"/>
              <a:gd name="connsiteX45" fmla="*/ 2383971 w 12192000"/>
              <a:gd name="connsiteY45" fmla="*/ 576942 h 1393371"/>
              <a:gd name="connsiteX46" fmla="*/ 2569029 w 12192000"/>
              <a:gd name="connsiteY46" fmla="*/ 315685 h 1393371"/>
              <a:gd name="connsiteX47" fmla="*/ 2601686 w 12192000"/>
              <a:gd name="connsiteY47" fmla="*/ 424542 h 1393371"/>
              <a:gd name="connsiteX48" fmla="*/ 2623457 w 12192000"/>
              <a:gd name="connsiteY48" fmla="*/ 446314 h 1393371"/>
              <a:gd name="connsiteX49" fmla="*/ 2841171 w 12192000"/>
              <a:gd name="connsiteY49" fmla="*/ 402771 h 1393371"/>
              <a:gd name="connsiteX50" fmla="*/ 2906486 w 12192000"/>
              <a:gd name="connsiteY50" fmla="*/ 381000 h 1393371"/>
              <a:gd name="connsiteX51" fmla="*/ 2939143 w 12192000"/>
              <a:gd name="connsiteY51" fmla="*/ 446314 h 1393371"/>
              <a:gd name="connsiteX52" fmla="*/ 3102429 w 12192000"/>
              <a:gd name="connsiteY52" fmla="*/ 381000 h 1393371"/>
              <a:gd name="connsiteX53" fmla="*/ 3396343 w 12192000"/>
              <a:gd name="connsiteY53" fmla="*/ 228600 h 1393371"/>
              <a:gd name="connsiteX54" fmla="*/ 3450771 w 12192000"/>
              <a:gd name="connsiteY54" fmla="*/ 272142 h 1393371"/>
              <a:gd name="connsiteX55" fmla="*/ 4114800 w 12192000"/>
              <a:gd name="connsiteY55" fmla="*/ 359228 h 1393371"/>
              <a:gd name="connsiteX56" fmla="*/ 4604657 w 12192000"/>
              <a:gd name="connsiteY56" fmla="*/ 435428 h 1393371"/>
              <a:gd name="connsiteX57" fmla="*/ 4898572 w 12192000"/>
              <a:gd name="connsiteY57" fmla="*/ 293914 h 1393371"/>
              <a:gd name="connsiteX58" fmla="*/ 5181601 w 12192000"/>
              <a:gd name="connsiteY58" fmla="*/ 195942 h 1393371"/>
              <a:gd name="connsiteX59" fmla="*/ 5246914 w 12192000"/>
              <a:gd name="connsiteY59" fmla="*/ 359228 h 1393371"/>
              <a:gd name="connsiteX60" fmla="*/ 5312230 w 12192000"/>
              <a:gd name="connsiteY60" fmla="*/ 446314 h 1393371"/>
              <a:gd name="connsiteX61" fmla="*/ 5606144 w 12192000"/>
              <a:gd name="connsiteY61" fmla="*/ 381000 h 1393371"/>
              <a:gd name="connsiteX62" fmla="*/ 6063343 w 12192000"/>
              <a:gd name="connsiteY62" fmla="*/ 304800 h 1393371"/>
              <a:gd name="connsiteX63" fmla="*/ 6150429 w 12192000"/>
              <a:gd name="connsiteY63" fmla="*/ 326571 h 1393371"/>
              <a:gd name="connsiteX64" fmla="*/ 6379029 w 12192000"/>
              <a:gd name="connsiteY64" fmla="*/ 293914 h 1393371"/>
              <a:gd name="connsiteX65" fmla="*/ 6694714 w 12192000"/>
              <a:gd name="connsiteY65" fmla="*/ 206828 h 1393371"/>
              <a:gd name="connsiteX66" fmla="*/ 6770914 w 12192000"/>
              <a:gd name="connsiteY66" fmla="*/ 457200 h 1393371"/>
              <a:gd name="connsiteX67" fmla="*/ 7119257 w 12192000"/>
              <a:gd name="connsiteY67" fmla="*/ 348342 h 1393371"/>
              <a:gd name="connsiteX68" fmla="*/ 7249886 w 12192000"/>
              <a:gd name="connsiteY68" fmla="*/ 239485 h 1393371"/>
              <a:gd name="connsiteX69" fmla="*/ 7293429 w 12192000"/>
              <a:gd name="connsiteY69" fmla="*/ 326571 h 1393371"/>
              <a:gd name="connsiteX70" fmla="*/ 7761514 w 12192000"/>
              <a:gd name="connsiteY70" fmla="*/ 424542 h 1393371"/>
              <a:gd name="connsiteX71" fmla="*/ 8262257 w 12192000"/>
              <a:gd name="connsiteY71" fmla="*/ 206828 h 1393371"/>
              <a:gd name="connsiteX72" fmla="*/ 8273143 w 12192000"/>
              <a:gd name="connsiteY72" fmla="*/ 174171 h 1393371"/>
              <a:gd name="connsiteX73" fmla="*/ 8305800 w 12192000"/>
              <a:gd name="connsiteY73" fmla="*/ 163285 h 1393371"/>
              <a:gd name="connsiteX74" fmla="*/ 8577943 w 12192000"/>
              <a:gd name="connsiteY74" fmla="*/ 108857 h 1393371"/>
              <a:gd name="connsiteX75" fmla="*/ 8654143 w 12192000"/>
              <a:gd name="connsiteY75" fmla="*/ 152400 h 1393371"/>
              <a:gd name="connsiteX76" fmla="*/ 9176657 w 12192000"/>
              <a:gd name="connsiteY76" fmla="*/ 0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192000" h="1393371">
                <a:moveTo>
                  <a:pt x="9176657" y="0"/>
                </a:moveTo>
                <a:cubicBezTo>
                  <a:pt x="9321578" y="86952"/>
                  <a:pt x="9161522" y="-782"/>
                  <a:pt x="9503229" y="87085"/>
                </a:cubicBezTo>
                <a:cubicBezTo>
                  <a:pt x="9541079" y="96818"/>
                  <a:pt x="9575800" y="116114"/>
                  <a:pt x="9612086" y="130628"/>
                </a:cubicBezTo>
                <a:cubicBezTo>
                  <a:pt x="9680756" y="199302"/>
                  <a:pt x="9551763" y="78565"/>
                  <a:pt x="9753600" y="174171"/>
                </a:cubicBezTo>
                <a:cubicBezTo>
                  <a:pt x="9788459" y="190683"/>
                  <a:pt x="9811657" y="224971"/>
                  <a:pt x="9840686" y="250371"/>
                </a:cubicBezTo>
                <a:cubicBezTo>
                  <a:pt x="9862457" y="308428"/>
                  <a:pt x="9880555" y="367998"/>
                  <a:pt x="9906000" y="424542"/>
                </a:cubicBezTo>
                <a:cubicBezTo>
                  <a:pt x="9913445" y="441087"/>
                  <a:pt x="9925828" y="480914"/>
                  <a:pt x="9938657" y="468085"/>
                </a:cubicBezTo>
                <a:cubicBezTo>
                  <a:pt x="9985759" y="420984"/>
                  <a:pt x="9996015" y="346712"/>
                  <a:pt x="10036629" y="293914"/>
                </a:cubicBezTo>
                <a:cubicBezTo>
                  <a:pt x="10069518" y="251158"/>
                  <a:pt x="10116457" y="221343"/>
                  <a:pt x="10156371" y="185057"/>
                </a:cubicBezTo>
                <a:cubicBezTo>
                  <a:pt x="10220183" y="333948"/>
                  <a:pt x="10140897" y="218860"/>
                  <a:pt x="10287000" y="228600"/>
                </a:cubicBezTo>
                <a:cubicBezTo>
                  <a:pt x="10313108" y="230340"/>
                  <a:pt x="10330543" y="257628"/>
                  <a:pt x="10352314" y="272142"/>
                </a:cubicBezTo>
                <a:cubicBezTo>
                  <a:pt x="10370457" y="301171"/>
                  <a:pt x="10372652" y="362327"/>
                  <a:pt x="10406743" y="359228"/>
                </a:cubicBezTo>
                <a:cubicBezTo>
                  <a:pt x="10478016" y="352749"/>
                  <a:pt x="10529497" y="285586"/>
                  <a:pt x="10591800" y="250371"/>
                </a:cubicBezTo>
                <a:cubicBezTo>
                  <a:pt x="10612990" y="238394"/>
                  <a:pt x="10632873" y="219918"/>
                  <a:pt x="10657114" y="217714"/>
                </a:cubicBezTo>
                <a:cubicBezTo>
                  <a:pt x="10794481" y="205226"/>
                  <a:pt x="10932885" y="210457"/>
                  <a:pt x="11070771" y="206828"/>
                </a:cubicBezTo>
                <a:cubicBezTo>
                  <a:pt x="11183210" y="167474"/>
                  <a:pt x="11259292" y="93847"/>
                  <a:pt x="11364686" y="152400"/>
                </a:cubicBezTo>
                <a:cubicBezTo>
                  <a:pt x="11376122" y="158754"/>
                  <a:pt x="11379200" y="174171"/>
                  <a:pt x="11386457" y="185057"/>
                </a:cubicBezTo>
                <a:cubicBezTo>
                  <a:pt x="11466286" y="170543"/>
                  <a:pt x="11547477" y="162163"/>
                  <a:pt x="11625943" y="141514"/>
                </a:cubicBezTo>
                <a:cubicBezTo>
                  <a:pt x="11685906" y="125734"/>
                  <a:pt x="11745141" y="47519"/>
                  <a:pt x="11800114" y="76200"/>
                </a:cubicBezTo>
                <a:cubicBezTo>
                  <a:pt x="11862245" y="108616"/>
                  <a:pt x="11848090" y="207998"/>
                  <a:pt x="11876314" y="272142"/>
                </a:cubicBezTo>
                <a:cubicBezTo>
                  <a:pt x="11888096" y="298919"/>
                  <a:pt x="11905343" y="322942"/>
                  <a:pt x="11919857" y="348342"/>
                </a:cubicBezTo>
                <a:cubicBezTo>
                  <a:pt x="11963363" y="296926"/>
                  <a:pt x="12056238" y="172896"/>
                  <a:pt x="12126686" y="130628"/>
                </a:cubicBezTo>
                <a:cubicBezTo>
                  <a:pt x="12146911" y="118494"/>
                  <a:pt x="12168910" y="109935"/>
                  <a:pt x="12191182" y="101886"/>
                </a:cubicBezTo>
                <a:lnTo>
                  <a:pt x="12192000" y="101568"/>
                </a:lnTo>
                <a:lnTo>
                  <a:pt x="12192000" y="1393371"/>
                </a:lnTo>
                <a:lnTo>
                  <a:pt x="0" y="1393371"/>
                </a:lnTo>
                <a:lnTo>
                  <a:pt x="0" y="443393"/>
                </a:lnTo>
                <a:lnTo>
                  <a:pt x="11182" y="442642"/>
                </a:lnTo>
                <a:cubicBezTo>
                  <a:pt x="29423" y="441419"/>
                  <a:pt x="47566" y="439604"/>
                  <a:pt x="65314" y="435428"/>
                </a:cubicBezTo>
                <a:cubicBezTo>
                  <a:pt x="92214" y="429099"/>
                  <a:pt x="114943" y="410363"/>
                  <a:pt x="141514" y="402771"/>
                </a:cubicBezTo>
                <a:cubicBezTo>
                  <a:pt x="166185" y="395722"/>
                  <a:pt x="192314" y="395514"/>
                  <a:pt x="217714" y="391885"/>
                </a:cubicBezTo>
                <a:cubicBezTo>
                  <a:pt x="264886" y="362857"/>
                  <a:pt x="303879" y="306850"/>
                  <a:pt x="359229" y="304800"/>
                </a:cubicBezTo>
                <a:cubicBezTo>
                  <a:pt x="415986" y="302698"/>
                  <a:pt x="455029" y="376284"/>
                  <a:pt x="511629" y="381000"/>
                </a:cubicBezTo>
                <a:lnTo>
                  <a:pt x="642257" y="391885"/>
                </a:lnTo>
                <a:cubicBezTo>
                  <a:pt x="722086" y="377371"/>
                  <a:pt x="806572" y="378880"/>
                  <a:pt x="881743" y="348342"/>
                </a:cubicBezTo>
                <a:cubicBezTo>
                  <a:pt x="926971" y="329968"/>
                  <a:pt x="945372" y="268745"/>
                  <a:pt x="990600" y="250371"/>
                </a:cubicBezTo>
                <a:cubicBezTo>
                  <a:pt x="1065771" y="219833"/>
                  <a:pt x="1150257" y="221342"/>
                  <a:pt x="1230086" y="206828"/>
                </a:cubicBezTo>
                <a:cubicBezTo>
                  <a:pt x="1262743" y="192314"/>
                  <a:pt x="1292369" y="161407"/>
                  <a:pt x="1328057" y="163285"/>
                </a:cubicBezTo>
                <a:cubicBezTo>
                  <a:pt x="1368570" y="165417"/>
                  <a:pt x="1406112" y="191312"/>
                  <a:pt x="1436914" y="217714"/>
                </a:cubicBezTo>
                <a:cubicBezTo>
                  <a:pt x="1483830" y="257928"/>
                  <a:pt x="1516187" y="312532"/>
                  <a:pt x="1556657" y="359228"/>
                </a:cubicBezTo>
                <a:cubicBezTo>
                  <a:pt x="1563379" y="366984"/>
                  <a:pt x="1571172" y="373743"/>
                  <a:pt x="1578429" y="381000"/>
                </a:cubicBezTo>
                <a:cubicBezTo>
                  <a:pt x="1581925" y="377893"/>
                  <a:pt x="1725003" y="244503"/>
                  <a:pt x="1752600" y="239485"/>
                </a:cubicBezTo>
                <a:cubicBezTo>
                  <a:pt x="1770450" y="236239"/>
                  <a:pt x="1778542" y="267742"/>
                  <a:pt x="1796143" y="272142"/>
                </a:cubicBezTo>
                <a:cubicBezTo>
                  <a:pt x="1982304" y="318682"/>
                  <a:pt x="2072699" y="316535"/>
                  <a:pt x="2253343" y="326571"/>
                </a:cubicBezTo>
                <a:cubicBezTo>
                  <a:pt x="2282372" y="402771"/>
                  <a:pt x="2302711" y="482877"/>
                  <a:pt x="2340429" y="555171"/>
                </a:cubicBezTo>
                <a:cubicBezTo>
                  <a:pt x="2347935" y="569558"/>
                  <a:pt x="2373116" y="589004"/>
                  <a:pt x="2383971" y="576942"/>
                </a:cubicBezTo>
                <a:cubicBezTo>
                  <a:pt x="2708509" y="216343"/>
                  <a:pt x="2434811" y="405164"/>
                  <a:pt x="2569029" y="315685"/>
                </a:cubicBezTo>
                <a:cubicBezTo>
                  <a:pt x="2579915" y="351971"/>
                  <a:pt x="2587116" y="389573"/>
                  <a:pt x="2601686" y="424542"/>
                </a:cubicBezTo>
                <a:cubicBezTo>
                  <a:pt x="2605633" y="434016"/>
                  <a:pt x="2613236" y="447243"/>
                  <a:pt x="2623457" y="446314"/>
                </a:cubicBezTo>
                <a:cubicBezTo>
                  <a:pt x="2697162" y="439614"/>
                  <a:pt x="2769058" y="419412"/>
                  <a:pt x="2841171" y="402771"/>
                </a:cubicBezTo>
                <a:cubicBezTo>
                  <a:pt x="2863533" y="397611"/>
                  <a:pt x="2884714" y="388257"/>
                  <a:pt x="2906486" y="381000"/>
                </a:cubicBezTo>
                <a:cubicBezTo>
                  <a:pt x="2917372" y="402771"/>
                  <a:pt x="2914802" y="446314"/>
                  <a:pt x="2939143" y="446314"/>
                </a:cubicBezTo>
                <a:cubicBezTo>
                  <a:pt x="2997764" y="446314"/>
                  <a:pt x="3049729" y="406674"/>
                  <a:pt x="3102429" y="381000"/>
                </a:cubicBezTo>
                <a:cubicBezTo>
                  <a:pt x="3469868" y="201991"/>
                  <a:pt x="3258594" y="274513"/>
                  <a:pt x="3396343" y="228600"/>
                </a:cubicBezTo>
                <a:cubicBezTo>
                  <a:pt x="3414486" y="243114"/>
                  <a:pt x="3431069" y="259828"/>
                  <a:pt x="3450771" y="272142"/>
                </a:cubicBezTo>
                <a:cubicBezTo>
                  <a:pt x="3691962" y="422886"/>
                  <a:pt x="3676660" y="341703"/>
                  <a:pt x="4114800" y="359228"/>
                </a:cubicBezTo>
                <a:cubicBezTo>
                  <a:pt x="4278086" y="384628"/>
                  <a:pt x="4439408" y="435428"/>
                  <a:pt x="4604657" y="435428"/>
                </a:cubicBezTo>
                <a:cubicBezTo>
                  <a:pt x="5079864" y="435428"/>
                  <a:pt x="4719906" y="394899"/>
                  <a:pt x="4898572" y="293914"/>
                </a:cubicBezTo>
                <a:cubicBezTo>
                  <a:pt x="4997191" y="238172"/>
                  <a:pt x="5079989" y="221345"/>
                  <a:pt x="5181601" y="195942"/>
                </a:cubicBezTo>
                <a:cubicBezTo>
                  <a:pt x="5203372" y="250371"/>
                  <a:pt x="5219799" y="307255"/>
                  <a:pt x="5246914" y="359228"/>
                </a:cubicBezTo>
                <a:cubicBezTo>
                  <a:pt x="5263699" y="391399"/>
                  <a:pt x="5276010" y="444119"/>
                  <a:pt x="5312230" y="446314"/>
                </a:cubicBezTo>
                <a:cubicBezTo>
                  <a:pt x="5412406" y="452386"/>
                  <a:pt x="5507517" y="399582"/>
                  <a:pt x="5606144" y="381000"/>
                </a:cubicBezTo>
                <a:cubicBezTo>
                  <a:pt x="5757974" y="352394"/>
                  <a:pt x="5910943" y="330200"/>
                  <a:pt x="6063343" y="304800"/>
                </a:cubicBezTo>
                <a:cubicBezTo>
                  <a:pt x="6092372" y="312057"/>
                  <a:pt x="6120525" y="327602"/>
                  <a:pt x="6150429" y="326571"/>
                </a:cubicBezTo>
                <a:cubicBezTo>
                  <a:pt x="6227357" y="323918"/>
                  <a:pt x="6303617" y="309339"/>
                  <a:pt x="6379029" y="293914"/>
                </a:cubicBezTo>
                <a:cubicBezTo>
                  <a:pt x="6532407" y="262541"/>
                  <a:pt x="6579292" y="245303"/>
                  <a:pt x="6694714" y="206828"/>
                </a:cubicBezTo>
                <a:cubicBezTo>
                  <a:pt x="6720114" y="290285"/>
                  <a:pt x="6732917" y="378673"/>
                  <a:pt x="6770914" y="457200"/>
                </a:cubicBezTo>
                <a:cubicBezTo>
                  <a:pt x="6872368" y="666871"/>
                  <a:pt x="6991168" y="447967"/>
                  <a:pt x="7119257" y="348342"/>
                </a:cubicBezTo>
                <a:cubicBezTo>
                  <a:pt x="7163998" y="313544"/>
                  <a:pt x="7206343" y="275771"/>
                  <a:pt x="7249886" y="239485"/>
                </a:cubicBezTo>
                <a:cubicBezTo>
                  <a:pt x="7264400" y="268514"/>
                  <a:pt x="7265834" y="309488"/>
                  <a:pt x="7293429" y="326571"/>
                </a:cubicBezTo>
                <a:cubicBezTo>
                  <a:pt x="7376843" y="378209"/>
                  <a:pt x="7701770" y="415351"/>
                  <a:pt x="7761514" y="424542"/>
                </a:cubicBezTo>
                <a:cubicBezTo>
                  <a:pt x="8157668" y="387403"/>
                  <a:pt x="8057474" y="479871"/>
                  <a:pt x="8262257" y="206828"/>
                </a:cubicBezTo>
                <a:cubicBezTo>
                  <a:pt x="8269142" y="197648"/>
                  <a:pt x="8265029" y="182285"/>
                  <a:pt x="8273143" y="174171"/>
                </a:cubicBezTo>
                <a:cubicBezTo>
                  <a:pt x="8281257" y="166057"/>
                  <a:pt x="8294580" y="165689"/>
                  <a:pt x="8305800" y="163285"/>
                </a:cubicBezTo>
                <a:cubicBezTo>
                  <a:pt x="8396257" y="143901"/>
                  <a:pt x="8577943" y="108857"/>
                  <a:pt x="8577943" y="108857"/>
                </a:cubicBezTo>
                <a:cubicBezTo>
                  <a:pt x="8603343" y="123371"/>
                  <a:pt x="8625009" y="155049"/>
                  <a:pt x="8654143" y="152400"/>
                </a:cubicBezTo>
                <a:cubicBezTo>
                  <a:pt x="8732524" y="145274"/>
                  <a:pt x="9088896" y="27924"/>
                  <a:pt x="9176657" y="0"/>
                </a:cubicBezTo>
                <a:close/>
              </a:path>
            </a:pathLst>
          </a:custGeom>
          <a:solidFill>
            <a:srgbClr val="E6D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2E2E1DE-4350-4981-ADE7-70D716ACE727}"/>
              </a:ext>
            </a:extLst>
          </p:cNvPr>
          <p:cNvGrpSpPr/>
          <p:nvPr/>
        </p:nvGrpSpPr>
        <p:grpSpPr>
          <a:xfrm>
            <a:off x="630132" y="755763"/>
            <a:ext cx="10931736" cy="4957124"/>
            <a:chOff x="854528" y="1397456"/>
            <a:chExt cx="10482943" cy="3995057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2139099A-9D0E-497E-8CC8-745131330C04}"/>
                </a:ext>
              </a:extLst>
            </p:cNvPr>
            <p:cNvSpPr/>
            <p:nvPr/>
          </p:nvSpPr>
          <p:spPr>
            <a:xfrm>
              <a:off x="854529" y="1397456"/>
              <a:ext cx="10482942" cy="3995057"/>
            </a:xfrm>
            <a:prstGeom prst="roundRect">
              <a:avLst>
                <a:gd name="adj" fmla="val 8493"/>
              </a:avLst>
            </a:prstGeom>
            <a:solidFill>
              <a:srgbClr val="000000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87711724-A4B5-4148-BC89-1EAC5DCB0B56}"/>
                </a:ext>
              </a:extLst>
            </p:cNvPr>
            <p:cNvSpPr/>
            <p:nvPr/>
          </p:nvSpPr>
          <p:spPr>
            <a:xfrm>
              <a:off x="854528" y="2308060"/>
              <a:ext cx="10482943" cy="3084453"/>
            </a:xfrm>
            <a:prstGeom prst="roundRect">
              <a:avLst>
                <a:gd name="adj" fmla="val 0"/>
              </a:avLst>
            </a:prstGeom>
            <a:solidFill>
              <a:srgbClr val="F6F6F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圆: 空心 43">
            <a:extLst>
              <a:ext uri="{FF2B5EF4-FFF2-40B4-BE49-F238E27FC236}">
                <a16:creationId xmlns:a16="http://schemas.microsoft.com/office/drawing/2014/main" xmlns="" id="{065F7511-AE8C-4CF3-8A02-3A3AAD28EC50}"/>
              </a:ext>
            </a:extLst>
          </p:cNvPr>
          <p:cNvSpPr/>
          <p:nvPr/>
        </p:nvSpPr>
        <p:spPr>
          <a:xfrm rot="20257506">
            <a:off x="9924556" y="4738419"/>
            <a:ext cx="1477827" cy="513295"/>
          </a:xfrm>
          <a:prstGeom prst="donut">
            <a:avLst>
              <a:gd name="adj" fmla="val 5469"/>
            </a:avLst>
          </a:prstGeom>
          <a:solidFill>
            <a:srgbClr val="0FEA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5" name="图片 54" descr="图片包含 游戏机&#10;&#10;描述已自动生成">
            <a:extLst>
              <a:ext uri="{FF2B5EF4-FFF2-40B4-BE49-F238E27FC236}">
                <a16:creationId xmlns:a16="http://schemas.microsoft.com/office/drawing/2014/main" xmlns="" id="{10A28A6F-D19A-4944-9B48-E335447B29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 r="54669" b="13976"/>
          <a:stretch/>
        </p:blipFill>
        <p:spPr>
          <a:xfrm>
            <a:off x="11090409" y="-1079476"/>
            <a:ext cx="1351907" cy="3146436"/>
          </a:xfrm>
          <a:prstGeom prst="rect">
            <a:avLst/>
          </a:prstGeom>
        </p:spPr>
      </p:pic>
      <p:sp>
        <p:nvSpPr>
          <p:cNvPr id="48" name="圆: 空心 47">
            <a:extLst>
              <a:ext uri="{FF2B5EF4-FFF2-40B4-BE49-F238E27FC236}">
                <a16:creationId xmlns:a16="http://schemas.microsoft.com/office/drawing/2014/main" xmlns="" id="{85D8A800-9371-483B-B8A5-D2EDBF996D18}"/>
              </a:ext>
            </a:extLst>
          </p:cNvPr>
          <p:cNvSpPr/>
          <p:nvPr/>
        </p:nvSpPr>
        <p:spPr>
          <a:xfrm rot="20257506">
            <a:off x="9906572" y="4631110"/>
            <a:ext cx="1477827" cy="513295"/>
          </a:xfrm>
          <a:prstGeom prst="donut">
            <a:avLst>
              <a:gd name="adj" fmla="val 5469"/>
            </a:avLst>
          </a:prstGeom>
          <a:solidFill>
            <a:srgbClr val="2606D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F55A2B8B-309D-4800-A4AF-0CB95752CBFD}"/>
              </a:ext>
            </a:extLst>
          </p:cNvPr>
          <p:cNvSpPr/>
          <p:nvPr/>
        </p:nvSpPr>
        <p:spPr>
          <a:xfrm>
            <a:off x="-1001485" y="-870857"/>
            <a:ext cx="14194971" cy="8599714"/>
          </a:xfrm>
          <a:custGeom>
            <a:avLst/>
            <a:gdLst>
              <a:gd name="connsiteX0" fmla="*/ 1001484 w 14194971"/>
              <a:gd name="connsiteY0" fmla="*/ 870857 h 8599714"/>
              <a:gd name="connsiteX1" fmla="*/ 1001484 w 14194971"/>
              <a:gd name="connsiteY1" fmla="*/ 7728856 h 8599714"/>
              <a:gd name="connsiteX2" fmla="*/ 13193484 w 14194971"/>
              <a:gd name="connsiteY2" fmla="*/ 7728856 h 8599714"/>
              <a:gd name="connsiteX3" fmla="*/ 13193484 w 14194971"/>
              <a:gd name="connsiteY3" fmla="*/ 870857 h 8599714"/>
              <a:gd name="connsiteX4" fmla="*/ 0 w 14194971"/>
              <a:gd name="connsiteY4" fmla="*/ 0 h 8599714"/>
              <a:gd name="connsiteX5" fmla="*/ 14194971 w 14194971"/>
              <a:gd name="connsiteY5" fmla="*/ 0 h 8599714"/>
              <a:gd name="connsiteX6" fmla="*/ 14194971 w 14194971"/>
              <a:gd name="connsiteY6" fmla="*/ 8599714 h 8599714"/>
              <a:gd name="connsiteX7" fmla="*/ 0 w 14194971"/>
              <a:gd name="connsiteY7" fmla="*/ 8599714 h 859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94971" h="8599714">
                <a:moveTo>
                  <a:pt x="1001484" y="870857"/>
                </a:moveTo>
                <a:lnTo>
                  <a:pt x="1001484" y="7728856"/>
                </a:lnTo>
                <a:lnTo>
                  <a:pt x="13193484" y="7728856"/>
                </a:lnTo>
                <a:lnTo>
                  <a:pt x="13193484" y="870857"/>
                </a:lnTo>
                <a:close/>
                <a:moveTo>
                  <a:pt x="0" y="0"/>
                </a:moveTo>
                <a:lnTo>
                  <a:pt x="14194971" y="0"/>
                </a:lnTo>
                <a:lnTo>
                  <a:pt x="14194971" y="8599714"/>
                </a:lnTo>
                <a:lnTo>
                  <a:pt x="0" y="8599714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3" name="图片 62" descr="图示&#10;&#10;描述已自动生成">
            <a:extLst>
              <a:ext uri="{FF2B5EF4-FFF2-40B4-BE49-F238E27FC236}">
                <a16:creationId xmlns:a16="http://schemas.microsoft.com/office/drawing/2014/main" xmlns="" id="{6A5DE81D-C654-42F8-A7C0-A2F8550220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439" y="2103690"/>
            <a:ext cx="3736450" cy="3736450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BD2B4E1-2074-463F-AA92-84CD9C42981A}"/>
              </a:ext>
            </a:extLst>
          </p:cNvPr>
          <p:cNvSpPr txBox="1"/>
          <p:nvPr/>
        </p:nvSpPr>
        <p:spPr>
          <a:xfrm>
            <a:off x="1081314" y="1054931"/>
            <a:ext cx="1002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n>
                  <a:solidFill>
                    <a:srgbClr val="2606D6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2025 CHEN XI SHE JI ZHI JIA POWERPOINT</a:t>
            </a:r>
            <a:endParaRPr lang="zh-CN" altLang="en-US" sz="3200" dirty="0">
              <a:ln>
                <a:solidFill>
                  <a:srgbClr val="2606D6"/>
                </a:solidFill>
              </a:ln>
              <a:noFill/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37719343-6E2D-4125-ACED-284660C0F0FF}"/>
              </a:ext>
            </a:extLst>
          </p:cNvPr>
          <p:cNvSpPr txBox="1"/>
          <p:nvPr/>
        </p:nvSpPr>
        <p:spPr>
          <a:xfrm>
            <a:off x="1063665" y="2645138"/>
            <a:ext cx="3185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陈西设计之家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DA5FCCD9-4918-4C39-8FE5-46583215BE79}"/>
              </a:ext>
            </a:extLst>
          </p:cNvPr>
          <p:cNvSpPr txBox="1"/>
          <p:nvPr/>
        </p:nvSpPr>
        <p:spPr>
          <a:xfrm>
            <a:off x="1040464" y="3293981"/>
            <a:ext cx="57304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2606D6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高端创意设计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9A8652E9-66CA-4F46-8C7F-14A4684285B5}"/>
              </a:ext>
            </a:extLst>
          </p:cNvPr>
          <p:cNvSpPr txBox="1"/>
          <p:nvPr/>
        </p:nvSpPr>
        <p:spPr>
          <a:xfrm>
            <a:off x="1091235" y="4319348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6F37C157-3B9E-44E6-B250-8181C53F0E75}"/>
              </a:ext>
            </a:extLst>
          </p:cNvPr>
          <p:cNvSpPr txBox="1"/>
          <p:nvPr/>
        </p:nvSpPr>
        <p:spPr>
          <a:xfrm>
            <a:off x="2157705" y="4319348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创意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072BC060-48D9-46F8-A6C2-8237B952335E}"/>
              </a:ext>
            </a:extLst>
          </p:cNvPr>
          <p:cNvSpPr txBox="1"/>
          <p:nvPr/>
        </p:nvSpPr>
        <p:spPr>
          <a:xfrm>
            <a:off x="3275876" y="4319348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</a:t>
            </a: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7220B909-88D5-4893-8809-B5E27E63CC4F}"/>
              </a:ext>
            </a:extLst>
          </p:cNvPr>
          <p:cNvCxnSpPr>
            <a:cxnSpLocks/>
          </p:cNvCxnSpPr>
          <p:nvPr/>
        </p:nvCxnSpPr>
        <p:spPr>
          <a:xfrm flipH="1">
            <a:off x="2093863" y="4423491"/>
            <a:ext cx="69865" cy="199167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xmlns="" id="{DBC49465-4837-434A-8091-00B52D5516C8}"/>
              </a:ext>
            </a:extLst>
          </p:cNvPr>
          <p:cNvCxnSpPr>
            <a:cxnSpLocks/>
          </p:cNvCxnSpPr>
          <p:nvPr/>
        </p:nvCxnSpPr>
        <p:spPr>
          <a:xfrm flipH="1">
            <a:off x="3206592" y="4423491"/>
            <a:ext cx="69865" cy="199167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6F31969A-BF1D-4F87-9B09-F076E3F1CC1B}"/>
              </a:ext>
            </a:extLst>
          </p:cNvPr>
          <p:cNvCxnSpPr>
            <a:cxnSpLocks/>
          </p:cNvCxnSpPr>
          <p:nvPr/>
        </p:nvCxnSpPr>
        <p:spPr>
          <a:xfrm flipH="1">
            <a:off x="4322040" y="4423491"/>
            <a:ext cx="69865" cy="199167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5D80E0C7-3071-4BD3-9F12-559861E49459}"/>
              </a:ext>
            </a:extLst>
          </p:cNvPr>
          <p:cNvSpPr txBox="1"/>
          <p:nvPr/>
        </p:nvSpPr>
        <p:spPr>
          <a:xfrm>
            <a:off x="4394045" y="4319348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定制</a:t>
            </a:r>
          </a:p>
        </p:txBody>
      </p:sp>
      <p:pic>
        <p:nvPicPr>
          <p:cNvPr id="66" name="图片 65" descr="图片包含 行李箱, 橙子, 游戏机, 灯光&#10;&#10;描述已自动生成">
            <a:extLst>
              <a:ext uri="{FF2B5EF4-FFF2-40B4-BE49-F238E27FC236}">
                <a16:creationId xmlns:a16="http://schemas.microsoft.com/office/drawing/2014/main" xmlns="" id="{E7D9AB3F-CB30-467F-8E87-D7FC8A2B7F0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6" t="22104" r="21698" b="15478"/>
          <a:stretch/>
        </p:blipFill>
        <p:spPr>
          <a:xfrm>
            <a:off x="3956897" y="2776941"/>
            <a:ext cx="499972" cy="509540"/>
          </a:xfrm>
          <a:prstGeom prst="rect">
            <a:avLst/>
          </a:prstGeom>
        </p:spPr>
      </p:pic>
      <p:sp>
        <p:nvSpPr>
          <p:cNvPr id="10" name="爆炸形: 8 pt  9">
            <a:extLst>
              <a:ext uri="{FF2B5EF4-FFF2-40B4-BE49-F238E27FC236}">
                <a16:creationId xmlns:a16="http://schemas.microsoft.com/office/drawing/2014/main" xmlns="" id="{5E896A10-AE13-44D8-B80A-56DFFBFC3E51}"/>
              </a:ext>
            </a:extLst>
          </p:cNvPr>
          <p:cNvSpPr/>
          <p:nvPr/>
        </p:nvSpPr>
        <p:spPr>
          <a:xfrm>
            <a:off x="9710434" y="1224534"/>
            <a:ext cx="1463754" cy="1583614"/>
          </a:xfrm>
          <a:prstGeom prst="irregularSeal1">
            <a:avLst/>
          </a:prstGeom>
          <a:solidFill>
            <a:srgbClr val="0FEAB0"/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334652DF-ADE2-4EF3-B214-F545D7FBC23F}"/>
              </a:ext>
            </a:extLst>
          </p:cNvPr>
          <p:cNvSpPr txBox="1"/>
          <p:nvPr/>
        </p:nvSpPr>
        <p:spPr>
          <a:xfrm rot="21186921">
            <a:off x="9974179" y="1773730"/>
            <a:ext cx="834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哇哦！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97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10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F1B4A044-EFA9-4EE3-80D7-5255583A34F2}"/>
              </a:ext>
            </a:extLst>
          </p:cNvPr>
          <p:cNvGrpSpPr/>
          <p:nvPr/>
        </p:nvGrpSpPr>
        <p:grpSpPr>
          <a:xfrm rot="540178">
            <a:off x="-976956" y="1221361"/>
            <a:ext cx="13969458" cy="482652"/>
            <a:chOff x="-954129" y="2079171"/>
            <a:chExt cx="13969458" cy="482652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74C61933-5AA7-4C5C-95C6-2E6FB26B9ED0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F3D15B99-801F-49FA-96F1-72D742F8FB3F}"/>
                </a:ext>
              </a:extLst>
            </p:cNvPr>
            <p:cNvSpPr txBox="1"/>
            <p:nvPr/>
          </p:nvSpPr>
          <p:spPr>
            <a:xfrm>
              <a:off x="-954129" y="2139739"/>
              <a:ext cx="139694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33AB7CD7-CBD3-435F-887E-CC1564C4A072}"/>
              </a:ext>
            </a:extLst>
          </p:cNvPr>
          <p:cNvGrpSpPr/>
          <p:nvPr/>
        </p:nvGrpSpPr>
        <p:grpSpPr>
          <a:xfrm rot="20826548">
            <a:off x="-681871" y="715552"/>
            <a:ext cx="13051972" cy="482652"/>
            <a:chOff x="-500743" y="2079171"/>
            <a:chExt cx="13051972" cy="482652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DAE44557-A2A6-4AD9-8EFF-06DC540BD193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BBECFCEC-B040-47CE-8533-EDD559DC23A5}"/>
                </a:ext>
              </a:extLst>
            </p:cNvPr>
            <p:cNvSpPr txBox="1"/>
            <p:nvPr/>
          </p:nvSpPr>
          <p:spPr>
            <a:xfrm>
              <a:off x="-386681" y="2146604"/>
              <a:ext cx="128052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C9B4BC6C-C521-4B0C-9D5E-E09417E22106}"/>
              </a:ext>
            </a:extLst>
          </p:cNvPr>
          <p:cNvGrpSpPr/>
          <p:nvPr/>
        </p:nvGrpSpPr>
        <p:grpSpPr>
          <a:xfrm rot="21430798">
            <a:off x="-169517" y="3758972"/>
            <a:ext cx="13051972" cy="483785"/>
            <a:chOff x="-500743" y="2079171"/>
            <a:chExt cx="13051972" cy="483785"/>
          </a:xfrm>
        </p:grpSpPr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D3AB002F-0857-40F5-8DB9-12999ED518B0}"/>
                </a:ext>
              </a:extLst>
            </p:cNvPr>
            <p:cNvSpPr/>
            <p:nvPr/>
          </p:nvSpPr>
          <p:spPr>
            <a:xfrm>
              <a:off x="-500743" y="2079171"/>
              <a:ext cx="13051972" cy="482652"/>
            </a:xfrm>
            <a:prstGeom prst="rect">
              <a:avLst/>
            </a:prstGeom>
            <a:solidFill>
              <a:srgbClr val="0FEAB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xmlns="" id="{07ECB7E0-4994-4345-850E-17B565C09D37}"/>
                </a:ext>
              </a:extLst>
            </p:cNvPr>
            <p:cNvSpPr txBox="1"/>
            <p:nvPr/>
          </p:nvSpPr>
          <p:spPr>
            <a:xfrm>
              <a:off x="-331140" y="2162846"/>
              <a:ext cx="128052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zh-CN" altLang="en-US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</a:t>
              </a:r>
              <a:r>
                <a:rPr lang="en-US" altLang="zh-CN" sz="20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r>
                <a:rPr lang="en-US" altLang="zh-CN" sz="2000" dirty="0"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  </a:t>
              </a:r>
              <a:r>
                <a:rPr lang="en-US" altLang="zh-CN" sz="2000" dirty="0" err="1">
                  <a:ln>
                    <a:solidFill>
                      <a:schemeClr val="tx1">
                        <a:lumMod val="95000"/>
                        <a:lumOff val="5000"/>
                      </a:schemeClr>
                    </a:solidFill>
                  </a:ln>
                  <a:noFill/>
                  <a:latin typeface="锐字真言体免费商用" panose="02010600030101010101" pitchFamily="2" charset="-122"/>
                  <a:ea typeface="锐字真言体免费商用" panose="02010600030101010101" pitchFamily="2" charset="-122"/>
                </a:rPr>
                <a:t>CHENXI</a:t>
              </a:r>
              <a:endParaRPr lang="zh-CN" altLang="en-US" sz="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endParaRPr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54F1C175-4763-4757-BAFD-35751B1B54A1}"/>
              </a:ext>
            </a:extLst>
          </p:cNvPr>
          <p:cNvSpPr/>
          <p:nvPr/>
        </p:nvSpPr>
        <p:spPr>
          <a:xfrm>
            <a:off x="1" y="5727753"/>
            <a:ext cx="12192000" cy="1130247"/>
          </a:xfrm>
          <a:custGeom>
            <a:avLst/>
            <a:gdLst>
              <a:gd name="connsiteX0" fmla="*/ 1912909 w 12192000"/>
              <a:gd name="connsiteY0" fmla="*/ 265365 h 1280667"/>
              <a:gd name="connsiteX1" fmla="*/ 1915885 w 12192000"/>
              <a:gd name="connsiteY1" fmla="*/ 268296 h 1280667"/>
              <a:gd name="connsiteX2" fmla="*/ 1906275 w 12192000"/>
              <a:gd name="connsiteY2" fmla="*/ 281806 h 1280667"/>
              <a:gd name="connsiteX3" fmla="*/ 1905539 w 12192000"/>
              <a:gd name="connsiteY3" fmla="*/ 282151 h 1280667"/>
              <a:gd name="connsiteX4" fmla="*/ 1888670 w 12192000"/>
              <a:gd name="connsiteY4" fmla="*/ 279181 h 1280667"/>
              <a:gd name="connsiteX5" fmla="*/ 1912909 w 12192000"/>
              <a:gd name="connsiteY5" fmla="*/ 265365 h 1280667"/>
              <a:gd name="connsiteX6" fmla="*/ 9223655 w 12192000"/>
              <a:gd name="connsiteY6" fmla="*/ 598 h 1280667"/>
              <a:gd name="connsiteX7" fmla="*/ 9269185 w 12192000"/>
              <a:gd name="connsiteY7" fmla="*/ 50581 h 1280667"/>
              <a:gd name="connsiteX8" fmla="*/ 9285513 w 12192000"/>
              <a:gd name="connsiteY8" fmla="*/ 110453 h 1280667"/>
              <a:gd name="connsiteX9" fmla="*/ 9307285 w 12192000"/>
              <a:gd name="connsiteY9" fmla="*/ 132224 h 1280667"/>
              <a:gd name="connsiteX10" fmla="*/ 9508670 w 12192000"/>
              <a:gd name="connsiteY10" fmla="*/ 121338 h 1280667"/>
              <a:gd name="connsiteX11" fmla="*/ 9666513 w 12192000"/>
              <a:gd name="connsiteY11" fmla="*/ 137667 h 1280667"/>
              <a:gd name="connsiteX12" fmla="*/ 9759042 w 12192000"/>
              <a:gd name="connsiteY12" fmla="*/ 148553 h 1280667"/>
              <a:gd name="connsiteX13" fmla="*/ 9775370 w 12192000"/>
              <a:gd name="connsiteY13" fmla="*/ 186653 h 1280667"/>
              <a:gd name="connsiteX14" fmla="*/ 9786256 w 12192000"/>
              <a:gd name="connsiteY14" fmla="*/ 219310 h 1280667"/>
              <a:gd name="connsiteX15" fmla="*/ 9862456 w 12192000"/>
              <a:gd name="connsiteY15" fmla="*/ 213867 h 1280667"/>
              <a:gd name="connsiteX16" fmla="*/ 9911442 w 12192000"/>
              <a:gd name="connsiteY16" fmla="*/ 257410 h 1280667"/>
              <a:gd name="connsiteX17" fmla="*/ 9944099 w 12192000"/>
              <a:gd name="connsiteY17" fmla="*/ 268296 h 1280667"/>
              <a:gd name="connsiteX18" fmla="*/ 10074728 w 12192000"/>
              <a:gd name="connsiteY18" fmla="*/ 279181 h 1280667"/>
              <a:gd name="connsiteX19" fmla="*/ 10096499 w 12192000"/>
              <a:gd name="connsiteY19" fmla="*/ 322724 h 1280667"/>
              <a:gd name="connsiteX20" fmla="*/ 10444842 w 12192000"/>
              <a:gd name="connsiteY20" fmla="*/ 279181 h 1280667"/>
              <a:gd name="connsiteX21" fmla="*/ 10646228 w 12192000"/>
              <a:gd name="connsiteY21" fmla="*/ 268296 h 1280667"/>
              <a:gd name="connsiteX22" fmla="*/ 10684328 w 12192000"/>
              <a:gd name="connsiteY22" fmla="*/ 306396 h 1280667"/>
              <a:gd name="connsiteX23" fmla="*/ 10700656 w 12192000"/>
              <a:gd name="connsiteY23" fmla="*/ 290067 h 1280667"/>
              <a:gd name="connsiteX24" fmla="*/ 10967356 w 12192000"/>
              <a:gd name="connsiteY24" fmla="*/ 164881 h 1280667"/>
              <a:gd name="connsiteX25" fmla="*/ 11185070 w 12192000"/>
              <a:gd name="connsiteY25" fmla="*/ 224753 h 1280667"/>
              <a:gd name="connsiteX26" fmla="*/ 11201399 w 12192000"/>
              <a:gd name="connsiteY26" fmla="*/ 230196 h 1280667"/>
              <a:gd name="connsiteX27" fmla="*/ 11272156 w 12192000"/>
              <a:gd name="connsiteY27" fmla="*/ 235638 h 1280667"/>
              <a:gd name="connsiteX28" fmla="*/ 11462656 w 12192000"/>
              <a:gd name="connsiteY28" fmla="*/ 153996 h 1280667"/>
              <a:gd name="connsiteX29" fmla="*/ 11484428 w 12192000"/>
              <a:gd name="connsiteY29" fmla="*/ 143110 h 1280667"/>
              <a:gd name="connsiteX30" fmla="*/ 11560628 w 12192000"/>
              <a:gd name="connsiteY30" fmla="*/ 224753 h 1280667"/>
              <a:gd name="connsiteX31" fmla="*/ 11674928 w 12192000"/>
              <a:gd name="connsiteY31" fmla="*/ 197538 h 1280667"/>
              <a:gd name="connsiteX32" fmla="*/ 11805556 w 12192000"/>
              <a:gd name="connsiteY32" fmla="*/ 159438 h 1280667"/>
              <a:gd name="connsiteX33" fmla="*/ 12006942 w 12192000"/>
              <a:gd name="connsiteY33" fmla="*/ 121338 h 1280667"/>
              <a:gd name="connsiteX34" fmla="*/ 12023270 w 12192000"/>
              <a:gd name="connsiteY34" fmla="*/ 170324 h 1280667"/>
              <a:gd name="connsiteX35" fmla="*/ 12126685 w 12192000"/>
              <a:gd name="connsiteY35" fmla="*/ 105010 h 1280667"/>
              <a:gd name="connsiteX36" fmla="*/ 12143013 w 12192000"/>
              <a:gd name="connsiteY36" fmla="*/ 110453 h 1280667"/>
              <a:gd name="connsiteX37" fmla="*/ 12192000 w 12192000"/>
              <a:gd name="connsiteY37" fmla="*/ 87342 h 1280667"/>
              <a:gd name="connsiteX38" fmla="*/ 12192000 w 12192000"/>
              <a:gd name="connsiteY38" fmla="*/ 1280667 h 1280667"/>
              <a:gd name="connsiteX39" fmla="*/ 0 w 12192000"/>
              <a:gd name="connsiteY39" fmla="*/ 1280667 h 1280667"/>
              <a:gd name="connsiteX40" fmla="*/ 0 w 12192000"/>
              <a:gd name="connsiteY40" fmla="*/ 382596 h 1280667"/>
              <a:gd name="connsiteX41" fmla="*/ 40257 w 12192000"/>
              <a:gd name="connsiteY41" fmla="*/ 362791 h 1280667"/>
              <a:gd name="connsiteX42" fmla="*/ 81642 w 12192000"/>
              <a:gd name="connsiteY42" fmla="*/ 349938 h 1280667"/>
              <a:gd name="connsiteX43" fmla="*/ 141513 w 12192000"/>
              <a:gd name="connsiteY43" fmla="*/ 382596 h 1280667"/>
              <a:gd name="connsiteX44" fmla="*/ 212270 w 12192000"/>
              <a:gd name="connsiteY44" fmla="*/ 388038 h 1280667"/>
              <a:gd name="connsiteX45" fmla="*/ 272142 w 12192000"/>
              <a:gd name="connsiteY45" fmla="*/ 366267 h 1280667"/>
              <a:gd name="connsiteX46" fmla="*/ 299356 w 12192000"/>
              <a:gd name="connsiteY46" fmla="*/ 360824 h 1280667"/>
              <a:gd name="connsiteX47" fmla="*/ 321128 w 12192000"/>
              <a:gd name="connsiteY47" fmla="*/ 377153 h 1280667"/>
              <a:gd name="connsiteX48" fmla="*/ 517070 w 12192000"/>
              <a:gd name="connsiteY48" fmla="*/ 360824 h 1280667"/>
              <a:gd name="connsiteX49" fmla="*/ 544285 w 12192000"/>
              <a:gd name="connsiteY49" fmla="*/ 371710 h 1280667"/>
              <a:gd name="connsiteX50" fmla="*/ 642256 w 12192000"/>
              <a:gd name="connsiteY50" fmla="*/ 328167 h 1280667"/>
              <a:gd name="connsiteX51" fmla="*/ 658585 w 12192000"/>
              <a:gd name="connsiteY51" fmla="*/ 322724 h 1280667"/>
              <a:gd name="connsiteX52" fmla="*/ 664028 w 12192000"/>
              <a:gd name="connsiteY52" fmla="*/ 360824 h 1280667"/>
              <a:gd name="connsiteX53" fmla="*/ 756556 w 12192000"/>
              <a:gd name="connsiteY53" fmla="*/ 322724 h 1280667"/>
              <a:gd name="connsiteX54" fmla="*/ 783770 w 12192000"/>
              <a:gd name="connsiteY54" fmla="*/ 349938 h 1280667"/>
              <a:gd name="connsiteX55" fmla="*/ 941613 w 12192000"/>
              <a:gd name="connsiteY55" fmla="*/ 300953 h 1280667"/>
              <a:gd name="connsiteX56" fmla="*/ 957942 w 12192000"/>
              <a:gd name="connsiteY56" fmla="*/ 268296 h 1280667"/>
              <a:gd name="connsiteX57" fmla="*/ 979713 w 12192000"/>
              <a:gd name="connsiteY57" fmla="*/ 262853 h 1280667"/>
              <a:gd name="connsiteX58" fmla="*/ 996042 w 12192000"/>
              <a:gd name="connsiteY58" fmla="*/ 311838 h 1280667"/>
              <a:gd name="connsiteX59" fmla="*/ 1083128 w 12192000"/>
              <a:gd name="connsiteY59" fmla="*/ 295510 h 1280667"/>
              <a:gd name="connsiteX60" fmla="*/ 1175656 w 12192000"/>
              <a:gd name="connsiteY60" fmla="*/ 257410 h 1280667"/>
              <a:gd name="connsiteX61" fmla="*/ 1279070 w 12192000"/>
              <a:gd name="connsiteY61" fmla="*/ 181210 h 1280667"/>
              <a:gd name="connsiteX62" fmla="*/ 1322613 w 12192000"/>
              <a:gd name="connsiteY62" fmla="*/ 268296 h 1280667"/>
              <a:gd name="connsiteX63" fmla="*/ 1338942 w 12192000"/>
              <a:gd name="connsiteY63" fmla="*/ 300953 h 1280667"/>
              <a:gd name="connsiteX64" fmla="*/ 1398813 w 12192000"/>
              <a:gd name="connsiteY64" fmla="*/ 311838 h 1280667"/>
              <a:gd name="connsiteX65" fmla="*/ 1458685 w 12192000"/>
              <a:gd name="connsiteY65" fmla="*/ 306396 h 1280667"/>
              <a:gd name="connsiteX66" fmla="*/ 1469570 w 12192000"/>
              <a:gd name="connsiteY66" fmla="*/ 333610 h 1280667"/>
              <a:gd name="connsiteX67" fmla="*/ 1496785 w 12192000"/>
              <a:gd name="connsiteY67" fmla="*/ 360824 h 1280667"/>
              <a:gd name="connsiteX68" fmla="*/ 1562099 w 12192000"/>
              <a:gd name="connsiteY68" fmla="*/ 333610 h 1280667"/>
              <a:gd name="connsiteX69" fmla="*/ 1600199 w 12192000"/>
              <a:gd name="connsiteY69" fmla="*/ 349938 h 1280667"/>
              <a:gd name="connsiteX70" fmla="*/ 1752599 w 12192000"/>
              <a:gd name="connsiteY70" fmla="*/ 339053 h 1280667"/>
              <a:gd name="connsiteX71" fmla="*/ 1888670 w 12192000"/>
              <a:gd name="connsiteY71" fmla="*/ 290067 h 1280667"/>
              <a:gd name="connsiteX72" fmla="*/ 1905539 w 12192000"/>
              <a:gd name="connsiteY72" fmla="*/ 282151 h 1280667"/>
              <a:gd name="connsiteX73" fmla="*/ 1924681 w 12192000"/>
              <a:gd name="connsiteY73" fmla="*/ 285522 h 1280667"/>
              <a:gd name="connsiteX74" fmla="*/ 1959428 w 12192000"/>
              <a:gd name="connsiteY74" fmla="*/ 295510 h 1280667"/>
              <a:gd name="connsiteX75" fmla="*/ 1981199 w 12192000"/>
              <a:gd name="connsiteY75" fmla="*/ 322724 h 1280667"/>
              <a:gd name="connsiteX76" fmla="*/ 2198913 w 12192000"/>
              <a:gd name="connsiteY76" fmla="*/ 360824 h 1280667"/>
              <a:gd name="connsiteX77" fmla="*/ 2231570 w 12192000"/>
              <a:gd name="connsiteY77" fmla="*/ 409810 h 1280667"/>
              <a:gd name="connsiteX78" fmla="*/ 2394856 w 12192000"/>
              <a:gd name="connsiteY78" fmla="*/ 371710 h 1280667"/>
              <a:gd name="connsiteX79" fmla="*/ 2400299 w 12192000"/>
              <a:gd name="connsiteY79" fmla="*/ 469681 h 1280667"/>
              <a:gd name="connsiteX80" fmla="*/ 2405742 w 12192000"/>
              <a:gd name="connsiteY80" fmla="*/ 486010 h 1280667"/>
              <a:gd name="connsiteX81" fmla="*/ 2454728 w 12192000"/>
              <a:gd name="connsiteY81" fmla="*/ 420696 h 1280667"/>
              <a:gd name="connsiteX82" fmla="*/ 2471056 w 12192000"/>
              <a:gd name="connsiteY82" fmla="*/ 377153 h 1280667"/>
              <a:gd name="connsiteX83" fmla="*/ 2476499 w 12192000"/>
              <a:gd name="connsiteY83" fmla="*/ 360824 h 1280667"/>
              <a:gd name="connsiteX84" fmla="*/ 2525485 w 12192000"/>
              <a:gd name="connsiteY84" fmla="*/ 388038 h 1280667"/>
              <a:gd name="connsiteX85" fmla="*/ 2797628 w 12192000"/>
              <a:gd name="connsiteY85" fmla="*/ 360824 h 1280667"/>
              <a:gd name="connsiteX86" fmla="*/ 2813956 w 12192000"/>
              <a:gd name="connsiteY86" fmla="*/ 377153 h 1280667"/>
              <a:gd name="connsiteX87" fmla="*/ 2857499 w 12192000"/>
              <a:gd name="connsiteY87" fmla="*/ 398924 h 1280667"/>
              <a:gd name="connsiteX88" fmla="*/ 3031670 w 12192000"/>
              <a:gd name="connsiteY88" fmla="*/ 382596 h 1280667"/>
              <a:gd name="connsiteX89" fmla="*/ 3047999 w 12192000"/>
              <a:gd name="connsiteY89" fmla="*/ 377153 h 1280667"/>
              <a:gd name="connsiteX90" fmla="*/ 3156856 w 12192000"/>
              <a:gd name="connsiteY90" fmla="*/ 355381 h 1280667"/>
              <a:gd name="connsiteX91" fmla="*/ 3184070 w 12192000"/>
              <a:gd name="connsiteY91" fmla="*/ 311838 h 1280667"/>
              <a:gd name="connsiteX92" fmla="*/ 3227613 w 12192000"/>
              <a:gd name="connsiteY92" fmla="*/ 306396 h 1280667"/>
              <a:gd name="connsiteX93" fmla="*/ 3314699 w 12192000"/>
              <a:gd name="connsiteY93" fmla="*/ 284624 h 1280667"/>
              <a:gd name="connsiteX94" fmla="*/ 3358242 w 12192000"/>
              <a:gd name="connsiteY94" fmla="*/ 300953 h 1280667"/>
              <a:gd name="connsiteX95" fmla="*/ 3380013 w 12192000"/>
              <a:gd name="connsiteY95" fmla="*/ 311838 h 1280667"/>
              <a:gd name="connsiteX96" fmla="*/ 3516085 w 12192000"/>
              <a:gd name="connsiteY96" fmla="*/ 322724 h 1280667"/>
              <a:gd name="connsiteX97" fmla="*/ 3690256 w 12192000"/>
              <a:gd name="connsiteY97" fmla="*/ 344496 h 1280667"/>
              <a:gd name="connsiteX98" fmla="*/ 3728356 w 12192000"/>
              <a:gd name="connsiteY98" fmla="*/ 366267 h 1280667"/>
              <a:gd name="connsiteX99" fmla="*/ 3766456 w 12192000"/>
              <a:gd name="connsiteY99" fmla="*/ 371710 h 1280667"/>
              <a:gd name="connsiteX100" fmla="*/ 3978728 w 12192000"/>
              <a:gd name="connsiteY100" fmla="*/ 382596 h 1280667"/>
              <a:gd name="connsiteX101" fmla="*/ 4016828 w 12192000"/>
              <a:gd name="connsiteY101" fmla="*/ 388038 h 1280667"/>
              <a:gd name="connsiteX102" fmla="*/ 4190999 w 12192000"/>
              <a:gd name="connsiteY102" fmla="*/ 398924 h 1280667"/>
              <a:gd name="connsiteX103" fmla="*/ 4381500 w 12192000"/>
              <a:gd name="connsiteY103" fmla="*/ 398924 h 1280667"/>
              <a:gd name="connsiteX104" fmla="*/ 4397828 w 12192000"/>
              <a:gd name="connsiteY104" fmla="*/ 415253 h 1280667"/>
              <a:gd name="connsiteX105" fmla="*/ 4571999 w 12192000"/>
              <a:gd name="connsiteY105" fmla="*/ 388038 h 1280667"/>
              <a:gd name="connsiteX106" fmla="*/ 4593771 w 12192000"/>
              <a:gd name="connsiteY106" fmla="*/ 382596 h 1280667"/>
              <a:gd name="connsiteX107" fmla="*/ 4833256 w 12192000"/>
              <a:gd name="connsiteY107" fmla="*/ 377153 h 1280667"/>
              <a:gd name="connsiteX108" fmla="*/ 4904013 w 12192000"/>
              <a:gd name="connsiteY108" fmla="*/ 382596 h 1280667"/>
              <a:gd name="connsiteX109" fmla="*/ 4969328 w 12192000"/>
              <a:gd name="connsiteY109" fmla="*/ 366267 h 1280667"/>
              <a:gd name="connsiteX110" fmla="*/ 4985656 w 12192000"/>
              <a:gd name="connsiteY110" fmla="*/ 360824 h 1280667"/>
              <a:gd name="connsiteX111" fmla="*/ 5034642 w 12192000"/>
              <a:gd name="connsiteY111" fmla="*/ 339053 h 1280667"/>
              <a:gd name="connsiteX112" fmla="*/ 5110842 w 12192000"/>
              <a:gd name="connsiteY112" fmla="*/ 333610 h 1280667"/>
              <a:gd name="connsiteX113" fmla="*/ 5219699 w 12192000"/>
              <a:gd name="connsiteY113" fmla="*/ 300953 h 1280667"/>
              <a:gd name="connsiteX114" fmla="*/ 5225142 w 12192000"/>
              <a:gd name="connsiteY114" fmla="*/ 328167 h 1280667"/>
              <a:gd name="connsiteX115" fmla="*/ 5328556 w 12192000"/>
              <a:gd name="connsiteY115" fmla="*/ 349938 h 1280667"/>
              <a:gd name="connsiteX116" fmla="*/ 5415642 w 12192000"/>
              <a:gd name="connsiteY116" fmla="*/ 366267 h 1280667"/>
              <a:gd name="connsiteX117" fmla="*/ 5426528 w 12192000"/>
              <a:gd name="connsiteY117" fmla="*/ 393481 h 1280667"/>
              <a:gd name="connsiteX118" fmla="*/ 5595256 w 12192000"/>
              <a:gd name="connsiteY118" fmla="*/ 377153 h 1280667"/>
              <a:gd name="connsiteX119" fmla="*/ 5622471 w 12192000"/>
              <a:gd name="connsiteY119" fmla="*/ 393481 h 1280667"/>
              <a:gd name="connsiteX120" fmla="*/ 5829299 w 12192000"/>
              <a:gd name="connsiteY120" fmla="*/ 360824 h 1280667"/>
              <a:gd name="connsiteX121" fmla="*/ 5981699 w 12192000"/>
              <a:gd name="connsiteY121" fmla="*/ 371710 h 1280667"/>
              <a:gd name="connsiteX122" fmla="*/ 5987142 w 12192000"/>
              <a:gd name="connsiteY122" fmla="*/ 393481 h 1280667"/>
              <a:gd name="connsiteX123" fmla="*/ 6063342 w 12192000"/>
              <a:gd name="connsiteY123" fmla="*/ 371710 h 1280667"/>
              <a:gd name="connsiteX124" fmla="*/ 6161313 w 12192000"/>
              <a:gd name="connsiteY124" fmla="*/ 349938 h 1280667"/>
              <a:gd name="connsiteX125" fmla="*/ 6210299 w 12192000"/>
              <a:gd name="connsiteY125" fmla="*/ 328167 h 1280667"/>
              <a:gd name="connsiteX126" fmla="*/ 6324599 w 12192000"/>
              <a:gd name="connsiteY126" fmla="*/ 317281 h 1280667"/>
              <a:gd name="connsiteX127" fmla="*/ 6444342 w 12192000"/>
              <a:gd name="connsiteY127" fmla="*/ 333610 h 1280667"/>
              <a:gd name="connsiteX128" fmla="*/ 6602185 w 12192000"/>
              <a:gd name="connsiteY128" fmla="*/ 295510 h 1280667"/>
              <a:gd name="connsiteX129" fmla="*/ 6651170 w 12192000"/>
              <a:gd name="connsiteY129" fmla="*/ 290067 h 1280667"/>
              <a:gd name="connsiteX130" fmla="*/ 6672942 w 12192000"/>
              <a:gd name="connsiteY130" fmla="*/ 328167 h 1280667"/>
              <a:gd name="connsiteX131" fmla="*/ 6836228 w 12192000"/>
              <a:gd name="connsiteY131" fmla="*/ 322724 h 1280667"/>
              <a:gd name="connsiteX132" fmla="*/ 6879770 w 12192000"/>
              <a:gd name="connsiteY132" fmla="*/ 328167 h 1280667"/>
              <a:gd name="connsiteX133" fmla="*/ 6885213 w 12192000"/>
              <a:gd name="connsiteY133" fmla="*/ 388038 h 1280667"/>
              <a:gd name="connsiteX134" fmla="*/ 7010399 w 12192000"/>
              <a:gd name="connsiteY134" fmla="*/ 382596 h 1280667"/>
              <a:gd name="connsiteX135" fmla="*/ 7157356 w 12192000"/>
              <a:gd name="connsiteY135" fmla="*/ 333610 h 1280667"/>
              <a:gd name="connsiteX136" fmla="*/ 7184570 w 12192000"/>
              <a:gd name="connsiteY136" fmla="*/ 322724 h 1280667"/>
              <a:gd name="connsiteX137" fmla="*/ 7277099 w 12192000"/>
              <a:gd name="connsiteY137" fmla="*/ 295510 h 1280667"/>
              <a:gd name="connsiteX138" fmla="*/ 7287985 w 12192000"/>
              <a:gd name="connsiteY138" fmla="*/ 328167 h 1280667"/>
              <a:gd name="connsiteX139" fmla="*/ 7336970 w 12192000"/>
              <a:gd name="connsiteY139" fmla="*/ 333610 h 1280667"/>
              <a:gd name="connsiteX140" fmla="*/ 7375070 w 12192000"/>
              <a:gd name="connsiteY140" fmla="*/ 344496 h 1280667"/>
              <a:gd name="connsiteX141" fmla="*/ 7402285 w 12192000"/>
              <a:gd name="connsiteY141" fmla="*/ 388038 h 1280667"/>
              <a:gd name="connsiteX142" fmla="*/ 7549242 w 12192000"/>
              <a:gd name="connsiteY142" fmla="*/ 349938 h 1280667"/>
              <a:gd name="connsiteX143" fmla="*/ 7625442 w 12192000"/>
              <a:gd name="connsiteY143" fmla="*/ 333610 h 1280667"/>
              <a:gd name="connsiteX144" fmla="*/ 7723413 w 12192000"/>
              <a:gd name="connsiteY144" fmla="*/ 349938 h 1280667"/>
              <a:gd name="connsiteX145" fmla="*/ 7821385 w 12192000"/>
              <a:gd name="connsiteY145" fmla="*/ 360824 h 1280667"/>
              <a:gd name="connsiteX146" fmla="*/ 7843156 w 12192000"/>
              <a:gd name="connsiteY146" fmla="*/ 355381 h 1280667"/>
              <a:gd name="connsiteX147" fmla="*/ 7864928 w 12192000"/>
              <a:gd name="connsiteY147" fmla="*/ 377153 h 1280667"/>
              <a:gd name="connsiteX148" fmla="*/ 8006442 w 12192000"/>
              <a:gd name="connsiteY148" fmla="*/ 333610 h 1280667"/>
              <a:gd name="connsiteX149" fmla="*/ 8039099 w 12192000"/>
              <a:gd name="connsiteY149" fmla="*/ 328167 h 1280667"/>
              <a:gd name="connsiteX150" fmla="*/ 8044542 w 12192000"/>
              <a:gd name="connsiteY150" fmla="*/ 344496 h 1280667"/>
              <a:gd name="connsiteX151" fmla="*/ 8196942 w 12192000"/>
              <a:gd name="connsiteY151" fmla="*/ 224753 h 1280667"/>
              <a:gd name="connsiteX152" fmla="*/ 8256813 w 12192000"/>
              <a:gd name="connsiteY152" fmla="*/ 153996 h 1280667"/>
              <a:gd name="connsiteX153" fmla="*/ 8273142 w 12192000"/>
              <a:gd name="connsiteY153" fmla="*/ 181210 h 1280667"/>
              <a:gd name="connsiteX154" fmla="*/ 8594270 w 12192000"/>
              <a:gd name="connsiteY154" fmla="*/ 153996 h 1280667"/>
              <a:gd name="connsiteX155" fmla="*/ 8991599 w 12192000"/>
              <a:gd name="connsiteY155" fmla="*/ 94124 h 1280667"/>
              <a:gd name="connsiteX156" fmla="*/ 9223655 w 12192000"/>
              <a:gd name="connsiteY156" fmla="*/ 598 h 1280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12192000" h="1280667">
                <a:moveTo>
                  <a:pt x="1912909" y="265365"/>
                </a:moveTo>
                <a:cubicBezTo>
                  <a:pt x="1914751" y="265086"/>
                  <a:pt x="1915885" y="265854"/>
                  <a:pt x="1915885" y="268296"/>
                </a:cubicBezTo>
                <a:cubicBezTo>
                  <a:pt x="1915885" y="274105"/>
                  <a:pt x="1911746" y="278393"/>
                  <a:pt x="1906275" y="281806"/>
                </a:cubicBezTo>
                <a:lnTo>
                  <a:pt x="1905539" y="282151"/>
                </a:lnTo>
                <a:lnTo>
                  <a:pt x="1888670" y="279181"/>
                </a:lnTo>
                <a:cubicBezTo>
                  <a:pt x="1895474" y="276460"/>
                  <a:pt x="1907381" y="266202"/>
                  <a:pt x="1912909" y="265365"/>
                </a:cubicBezTo>
                <a:close/>
                <a:moveTo>
                  <a:pt x="9223655" y="598"/>
                </a:moveTo>
                <a:cubicBezTo>
                  <a:pt x="9235554" y="-3034"/>
                  <a:pt x="9241737" y="9410"/>
                  <a:pt x="9269185" y="50581"/>
                </a:cubicBezTo>
                <a:cubicBezTo>
                  <a:pt x="9274628" y="70538"/>
                  <a:pt x="9276765" y="91708"/>
                  <a:pt x="9285513" y="110453"/>
                </a:cubicBezTo>
                <a:cubicBezTo>
                  <a:pt x="9289853" y="119753"/>
                  <a:pt x="9297101" y="130951"/>
                  <a:pt x="9307285" y="132224"/>
                </a:cubicBezTo>
                <a:cubicBezTo>
                  <a:pt x="9313992" y="133062"/>
                  <a:pt x="9492984" y="122261"/>
                  <a:pt x="9508670" y="121338"/>
                </a:cubicBezTo>
                <a:cubicBezTo>
                  <a:pt x="9591811" y="145093"/>
                  <a:pt x="9513539" y="125900"/>
                  <a:pt x="9666513" y="137667"/>
                </a:cubicBezTo>
                <a:cubicBezTo>
                  <a:pt x="9697477" y="140049"/>
                  <a:pt x="9728199" y="144924"/>
                  <a:pt x="9759042" y="148553"/>
                </a:cubicBezTo>
                <a:cubicBezTo>
                  <a:pt x="9764485" y="161253"/>
                  <a:pt x="9770410" y="173757"/>
                  <a:pt x="9775370" y="186653"/>
                </a:cubicBezTo>
                <a:cubicBezTo>
                  <a:pt x="9779489" y="197363"/>
                  <a:pt x="9775304" y="215887"/>
                  <a:pt x="9786256" y="219310"/>
                </a:cubicBezTo>
                <a:cubicBezTo>
                  <a:pt x="9810562" y="226905"/>
                  <a:pt x="9837056" y="215681"/>
                  <a:pt x="9862456" y="213867"/>
                </a:cubicBezTo>
                <a:cubicBezTo>
                  <a:pt x="9924258" y="226228"/>
                  <a:pt x="9853071" y="204876"/>
                  <a:pt x="9911442" y="257410"/>
                </a:cubicBezTo>
                <a:cubicBezTo>
                  <a:pt x="9919971" y="265086"/>
                  <a:pt x="9932725" y="266780"/>
                  <a:pt x="9944099" y="268296"/>
                </a:cubicBezTo>
                <a:cubicBezTo>
                  <a:pt x="9987410" y="274071"/>
                  <a:pt x="10031185" y="275553"/>
                  <a:pt x="10074728" y="279181"/>
                </a:cubicBezTo>
                <a:cubicBezTo>
                  <a:pt x="10075902" y="286223"/>
                  <a:pt x="10074155" y="324725"/>
                  <a:pt x="10096499" y="322724"/>
                </a:cubicBezTo>
                <a:cubicBezTo>
                  <a:pt x="10213051" y="312287"/>
                  <a:pt x="10327995" y="285497"/>
                  <a:pt x="10444842" y="279181"/>
                </a:cubicBezTo>
                <a:lnTo>
                  <a:pt x="10646228" y="268296"/>
                </a:lnTo>
                <a:cubicBezTo>
                  <a:pt x="10658928" y="280996"/>
                  <a:pt x="10667652" y="299726"/>
                  <a:pt x="10684328" y="306396"/>
                </a:cubicBezTo>
                <a:cubicBezTo>
                  <a:pt x="10691475" y="309255"/>
                  <a:pt x="10693771" y="293509"/>
                  <a:pt x="10700656" y="290067"/>
                </a:cubicBezTo>
                <a:cubicBezTo>
                  <a:pt x="10788494" y="246148"/>
                  <a:pt x="10967356" y="164881"/>
                  <a:pt x="10967356" y="164881"/>
                </a:cubicBezTo>
                <a:cubicBezTo>
                  <a:pt x="10952559" y="283250"/>
                  <a:pt x="10947846" y="203187"/>
                  <a:pt x="11185070" y="224753"/>
                </a:cubicBezTo>
                <a:cubicBezTo>
                  <a:pt x="11190784" y="225272"/>
                  <a:pt x="11195706" y="229484"/>
                  <a:pt x="11201399" y="230196"/>
                </a:cubicBezTo>
                <a:cubicBezTo>
                  <a:pt x="11224872" y="233130"/>
                  <a:pt x="11248570" y="233824"/>
                  <a:pt x="11272156" y="235638"/>
                </a:cubicBezTo>
                <a:lnTo>
                  <a:pt x="11462656" y="153996"/>
                </a:lnTo>
                <a:cubicBezTo>
                  <a:pt x="11470094" y="150754"/>
                  <a:pt x="11478691" y="137373"/>
                  <a:pt x="11484428" y="143110"/>
                </a:cubicBezTo>
                <a:cubicBezTo>
                  <a:pt x="11587364" y="246044"/>
                  <a:pt x="11453952" y="184749"/>
                  <a:pt x="11560628" y="224753"/>
                </a:cubicBezTo>
                <a:cubicBezTo>
                  <a:pt x="11598728" y="215681"/>
                  <a:pt x="11639190" y="213559"/>
                  <a:pt x="11674928" y="197538"/>
                </a:cubicBezTo>
                <a:cubicBezTo>
                  <a:pt x="11808285" y="137757"/>
                  <a:pt x="11599858" y="146584"/>
                  <a:pt x="11805556" y="159438"/>
                </a:cubicBezTo>
                <a:cubicBezTo>
                  <a:pt x="11872685" y="146738"/>
                  <a:pt x="11938708" y="117926"/>
                  <a:pt x="12006942" y="121338"/>
                </a:cubicBezTo>
                <a:cubicBezTo>
                  <a:pt x="12024132" y="122198"/>
                  <a:pt x="12006819" y="165262"/>
                  <a:pt x="12023270" y="170324"/>
                </a:cubicBezTo>
                <a:cubicBezTo>
                  <a:pt x="12041934" y="176067"/>
                  <a:pt x="12117030" y="112520"/>
                  <a:pt x="12126685" y="105010"/>
                </a:cubicBezTo>
                <a:cubicBezTo>
                  <a:pt x="12132128" y="106824"/>
                  <a:pt x="12137603" y="112362"/>
                  <a:pt x="12143013" y="110453"/>
                </a:cubicBezTo>
                <a:lnTo>
                  <a:pt x="12192000" y="87342"/>
                </a:lnTo>
                <a:lnTo>
                  <a:pt x="12192000" y="1280667"/>
                </a:lnTo>
                <a:lnTo>
                  <a:pt x="0" y="1280667"/>
                </a:lnTo>
                <a:lnTo>
                  <a:pt x="0" y="382596"/>
                </a:lnTo>
                <a:lnTo>
                  <a:pt x="40257" y="362791"/>
                </a:lnTo>
                <a:cubicBezTo>
                  <a:pt x="53528" y="355786"/>
                  <a:pt x="66987" y="349938"/>
                  <a:pt x="81642" y="349938"/>
                </a:cubicBezTo>
                <a:cubicBezTo>
                  <a:pt x="104375" y="349938"/>
                  <a:pt x="119689" y="376231"/>
                  <a:pt x="141513" y="382596"/>
                </a:cubicBezTo>
                <a:cubicBezTo>
                  <a:pt x="164222" y="389220"/>
                  <a:pt x="188684" y="386224"/>
                  <a:pt x="212270" y="388038"/>
                </a:cubicBezTo>
                <a:cubicBezTo>
                  <a:pt x="232227" y="380781"/>
                  <a:pt x="251873" y="372601"/>
                  <a:pt x="272142" y="366267"/>
                </a:cubicBezTo>
                <a:cubicBezTo>
                  <a:pt x="280972" y="363508"/>
                  <a:pt x="290325" y="358817"/>
                  <a:pt x="299356" y="360824"/>
                </a:cubicBezTo>
                <a:cubicBezTo>
                  <a:pt x="308212" y="362792"/>
                  <a:pt x="313871" y="371710"/>
                  <a:pt x="321128" y="377153"/>
                </a:cubicBezTo>
                <a:cubicBezTo>
                  <a:pt x="391047" y="368413"/>
                  <a:pt x="452815" y="339405"/>
                  <a:pt x="517070" y="360824"/>
                </a:cubicBezTo>
                <a:cubicBezTo>
                  <a:pt x="526339" y="363914"/>
                  <a:pt x="535213" y="368081"/>
                  <a:pt x="544285" y="371710"/>
                </a:cubicBezTo>
                <a:lnTo>
                  <a:pt x="642256" y="328167"/>
                </a:lnTo>
                <a:cubicBezTo>
                  <a:pt x="647530" y="325907"/>
                  <a:pt x="655402" y="317950"/>
                  <a:pt x="658585" y="322724"/>
                </a:cubicBezTo>
                <a:cubicBezTo>
                  <a:pt x="665701" y="333398"/>
                  <a:pt x="662214" y="348124"/>
                  <a:pt x="664028" y="360824"/>
                </a:cubicBezTo>
                <a:cubicBezTo>
                  <a:pt x="667081" y="359297"/>
                  <a:pt x="740098" y="318610"/>
                  <a:pt x="756556" y="322724"/>
                </a:cubicBezTo>
                <a:cubicBezTo>
                  <a:pt x="769002" y="325835"/>
                  <a:pt x="774699" y="340867"/>
                  <a:pt x="783770" y="349938"/>
                </a:cubicBezTo>
                <a:cubicBezTo>
                  <a:pt x="836384" y="333610"/>
                  <a:pt x="891731" y="324335"/>
                  <a:pt x="941613" y="300953"/>
                </a:cubicBezTo>
                <a:cubicBezTo>
                  <a:pt x="952633" y="295787"/>
                  <a:pt x="949336" y="276902"/>
                  <a:pt x="957942" y="268296"/>
                </a:cubicBezTo>
                <a:cubicBezTo>
                  <a:pt x="963231" y="263007"/>
                  <a:pt x="972456" y="264667"/>
                  <a:pt x="979713" y="262853"/>
                </a:cubicBezTo>
                <a:cubicBezTo>
                  <a:pt x="985156" y="279181"/>
                  <a:pt x="983871" y="299668"/>
                  <a:pt x="996042" y="311838"/>
                </a:cubicBezTo>
                <a:cubicBezTo>
                  <a:pt x="1019178" y="334974"/>
                  <a:pt x="1067899" y="301367"/>
                  <a:pt x="1083128" y="295510"/>
                </a:cubicBezTo>
                <a:cubicBezTo>
                  <a:pt x="1141216" y="273169"/>
                  <a:pt x="1059507" y="330003"/>
                  <a:pt x="1175656" y="257410"/>
                </a:cubicBezTo>
                <a:cubicBezTo>
                  <a:pt x="1211966" y="234716"/>
                  <a:pt x="1244599" y="206610"/>
                  <a:pt x="1279070" y="181210"/>
                </a:cubicBezTo>
                <a:cubicBezTo>
                  <a:pt x="1315897" y="245655"/>
                  <a:pt x="1287341" y="192713"/>
                  <a:pt x="1322613" y="268296"/>
                </a:cubicBezTo>
                <a:cubicBezTo>
                  <a:pt x="1327760" y="279325"/>
                  <a:pt x="1328375" y="294915"/>
                  <a:pt x="1338942" y="300953"/>
                </a:cubicBezTo>
                <a:cubicBezTo>
                  <a:pt x="1356554" y="311017"/>
                  <a:pt x="1378856" y="308210"/>
                  <a:pt x="1398813" y="311838"/>
                </a:cubicBezTo>
                <a:cubicBezTo>
                  <a:pt x="1418770" y="310024"/>
                  <a:pt x="1439532" y="300502"/>
                  <a:pt x="1458685" y="306396"/>
                </a:cubicBezTo>
                <a:cubicBezTo>
                  <a:pt x="1468023" y="309269"/>
                  <a:pt x="1463967" y="325606"/>
                  <a:pt x="1469570" y="333610"/>
                </a:cubicBezTo>
                <a:cubicBezTo>
                  <a:pt x="1476927" y="344120"/>
                  <a:pt x="1487713" y="351753"/>
                  <a:pt x="1496785" y="360824"/>
                </a:cubicBezTo>
                <a:cubicBezTo>
                  <a:pt x="1518556" y="351753"/>
                  <a:pt x="1541974" y="345909"/>
                  <a:pt x="1562099" y="333610"/>
                </a:cubicBezTo>
                <a:cubicBezTo>
                  <a:pt x="1608164" y="305459"/>
                  <a:pt x="1591144" y="268447"/>
                  <a:pt x="1600199" y="349938"/>
                </a:cubicBezTo>
                <a:cubicBezTo>
                  <a:pt x="1650999" y="346310"/>
                  <a:pt x="1702732" y="349403"/>
                  <a:pt x="1752599" y="339053"/>
                </a:cubicBezTo>
                <a:cubicBezTo>
                  <a:pt x="1799800" y="329257"/>
                  <a:pt x="1844438" y="309234"/>
                  <a:pt x="1888670" y="290067"/>
                </a:cubicBezTo>
                <a:lnTo>
                  <a:pt x="1905539" y="282151"/>
                </a:lnTo>
                <a:lnTo>
                  <a:pt x="1924681" y="285522"/>
                </a:lnTo>
                <a:cubicBezTo>
                  <a:pt x="1936684" y="287635"/>
                  <a:pt x="1948477" y="290357"/>
                  <a:pt x="1959428" y="295510"/>
                </a:cubicBezTo>
                <a:cubicBezTo>
                  <a:pt x="1969939" y="300456"/>
                  <a:pt x="1970711" y="317730"/>
                  <a:pt x="1981199" y="322724"/>
                </a:cubicBezTo>
                <a:cubicBezTo>
                  <a:pt x="2051831" y="356358"/>
                  <a:pt x="2122581" y="354186"/>
                  <a:pt x="2198913" y="360824"/>
                </a:cubicBezTo>
                <a:cubicBezTo>
                  <a:pt x="2209799" y="377153"/>
                  <a:pt x="2212661" y="415062"/>
                  <a:pt x="2231570" y="409810"/>
                </a:cubicBezTo>
                <a:cubicBezTo>
                  <a:pt x="2350808" y="376689"/>
                  <a:pt x="2296109" y="388168"/>
                  <a:pt x="2394856" y="371710"/>
                </a:cubicBezTo>
                <a:cubicBezTo>
                  <a:pt x="2396670" y="404367"/>
                  <a:pt x="2397198" y="437121"/>
                  <a:pt x="2400299" y="469681"/>
                </a:cubicBezTo>
                <a:cubicBezTo>
                  <a:pt x="2400843" y="475393"/>
                  <a:pt x="2401477" y="489848"/>
                  <a:pt x="2405742" y="486010"/>
                </a:cubicBezTo>
                <a:cubicBezTo>
                  <a:pt x="2425970" y="467805"/>
                  <a:pt x="2438399" y="442467"/>
                  <a:pt x="2454728" y="420696"/>
                </a:cubicBezTo>
                <a:cubicBezTo>
                  <a:pt x="2460171" y="406182"/>
                  <a:pt x="2465759" y="391721"/>
                  <a:pt x="2471056" y="377153"/>
                </a:cubicBezTo>
                <a:cubicBezTo>
                  <a:pt x="2473017" y="371761"/>
                  <a:pt x="2470873" y="359699"/>
                  <a:pt x="2476499" y="360824"/>
                </a:cubicBezTo>
                <a:cubicBezTo>
                  <a:pt x="2494816" y="364487"/>
                  <a:pt x="2509156" y="378967"/>
                  <a:pt x="2525485" y="388038"/>
                </a:cubicBezTo>
                <a:cubicBezTo>
                  <a:pt x="2616199" y="378967"/>
                  <a:pt x="2706526" y="364262"/>
                  <a:pt x="2797628" y="360824"/>
                </a:cubicBezTo>
                <a:cubicBezTo>
                  <a:pt x="2805320" y="360534"/>
                  <a:pt x="2807462" y="373020"/>
                  <a:pt x="2813956" y="377153"/>
                </a:cubicBezTo>
                <a:cubicBezTo>
                  <a:pt x="2827646" y="385865"/>
                  <a:pt x="2842985" y="391667"/>
                  <a:pt x="2857499" y="398924"/>
                </a:cubicBezTo>
                <a:cubicBezTo>
                  <a:pt x="2915556" y="393481"/>
                  <a:pt x="2973736" y="389217"/>
                  <a:pt x="3031670" y="382596"/>
                </a:cubicBezTo>
                <a:cubicBezTo>
                  <a:pt x="3037370" y="381945"/>
                  <a:pt x="3042393" y="378372"/>
                  <a:pt x="3047999" y="377153"/>
                </a:cubicBezTo>
                <a:cubicBezTo>
                  <a:pt x="3084159" y="369292"/>
                  <a:pt x="3120570" y="362638"/>
                  <a:pt x="3156856" y="355381"/>
                </a:cubicBezTo>
                <a:cubicBezTo>
                  <a:pt x="3165927" y="340867"/>
                  <a:pt x="3169997" y="321580"/>
                  <a:pt x="3184070" y="311838"/>
                </a:cubicBezTo>
                <a:cubicBezTo>
                  <a:pt x="3196096" y="303512"/>
                  <a:pt x="3213293" y="309379"/>
                  <a:pt x="3227613" y="306396"/>
                </a:cubicBezTo>
                <a:cubicBezTo>
                  <a:pt x="3256906" y="300293"/>
                  <a:pt x="3285670" y="291881"/>
                  <a:pt x="3314699" y="284624"/>
                </a:cubicBezTo>
                <a:cubicBezTo>
                  <a:pt x="3329213" y="290067"/>
                  <a:pt x="3343933" y="294991"/>
                  <a:pt x="3358242" y="300953"/>
                </a:cubicBezTo>
                <a:cubicBezTo>
                  <a:pt x="3365731" y="304074"/>
                  <a:pt x="3371976" y="310729"/>
                  <a:pt x="3380013" y="311838"/>
                </a:cubicBezTo>
                <a:cubicBezTo>
                  <a:pt x="3425089" y="318055"/>
                  <a:pt x="3470833" y="317960"/>
                  <a:pt x="3516085" y="322724"/>
                </a:cubicBezTo>
                <a:cubicBezTo>
                  <a:pt x="3574272" y="328849"/>
                  <a:pt x="3632199" y="337239"/>
                  <a:pt x="3690256" y="344496"/>
                </a:cubicBezTo>
                <a:cubicBezTo>
                  <a:pt x="3702956" y="351753"/>
                  <a:pt x="3714581" y="361347"/>
                  <a:pt x="3728356" y="366267"/>
                </a:cubicBezTo>
                <a:cubicBezTo>
                  <a:pt x="3740438" y="370582"/>
                  <a:pt x="3753654" y="370875"/>
                  <a:pt x="3766456" y="371710"/>
                </a:cubicBezTo>
                <a:cubicBezTo>
                  <a:pt x="3837156" y="376321"/>
                  <a:pt x="3907971" y="378967"/>
                  <a:pt x="3978728" y="382596"/>
                </a:cubicBezTo>
                <a:cubicBezTo>
                  <a:pt x="3991428" y="384410"/>
                  <a:pt x="4004021" y="387285"/>
                  <a:pt x="4016828" y="388038"/>
                </a:cubicBezTo>
                <a:lnTo>
                  <a:pt x="4190999" y="398924"/>
                </a:lnTo>
                <a:cubicBezTo>
                  <a:pt x="4332924" y="366172"/>
                  <a:pt x="4299817" y="337663"/>
                  <a:pt x="4381500" y="398924"/>
                </a:cubicBezTo>
                <a:cubicBezTo>
                  <a:pt x="4387657" y="403543"/>
                  <a:pt x="4392385" y="409810"/>
                  <a:pt x="4397828" y="415253"/>
                </a:cubicBezTo>
                <a:lnTo>
                  <a:pt x="4571999" y="388038"/>
                </a:lnTo>
                <a:cubicBezTo>
                  <a:pt x="4579378" y="386808"/>
                  <a:pt x="4586297" y="382907"/>
                  <a:pt x="4593771" y="382596"/>
                </a:cubicBezTo>
                <a:cubicBezTo>
                  <a:pt x="4673550" y="379272"/>
                  <a:pt x="4753427" y="378967"/>
                  <a:pt x="4833256" y="377153"/>
                </a:cubicBezTo>
                <a:cubicBezTo>
                  <a:pt x="4867905" y="403138"/>
                  <a:pt x="4847102" y="396146"/>
                  <a:pt x="4904013" y="382596"/>
                </a:cubicBezTo>
                <a:cubicBezTo>
                  <a:pt x="4925845" y="377398"/>
                  <a:pt x="4947644" y="372050"/>
                  <a:pt x="4969328" y="366267"/>
                </a:cubicBezTo>
                <a:cubicBezTo>
                  <a:pt x="4974872" y="364789"/>
                  <a:pt x="4980360" y="363031"/>
                  <a:pt x="4985656" y="360824"/>
                </a:cubicBezTo>
                <a:cubicBezTo>
                  <a:pt x="5002151" y="353951"/>
                  <a:pt x="5018313" y="346310"/>
                  <a:pt x="5034642" y="339053"/>
                </a:cubicBezTo>
                <a:cubicBezTo>
                  <a:pt x="5067247" y="349922"/>
                  <a:pt x="5055812" y="349018"/>
                  <a:pt x="5110842" y="333610"/>
                </a:cubicBezTo>
                <a:cubicBezTo>
                  <a:pt x="5256378" y="292860"/>
                  <a:pt x="5136320" y="314850"/>
                  <a:pt x="5219699" y="300953"/>
                </a:cubicBezTo>
                <a:cubicBezTo>
                  <a:pt x="5221514" y="310024"/>
                  <a:pt x="5222484" y="319306"/>
                  <a:pt x="5225142" y="328167"/>
                </a:cubicBezTo>
                <a:cubicBezTo>
                  <a:pt x="5242010" y="384390"/>
                  <a:pt x="5243647" y="354933"/>
                  <a:pt x="5328556" y="349938"/>
                </a:cubicBezTo>
                <a:cubicBezTo>
                  <a:pt x="5357585" y="355381"/>
                  <a:pt x="5388653" y="354272"/>
                  <a:pt x="5415642" y="366267"/>
                </a:cubicBezTo>
                <a:cubicBezTo>
                  <a:pt x="5424570" y="370235"/>
                  <a:pt x="5416776" y="392890"/>
                  <a:pt x="5426528" y="393481"/>
                </a:cubicBezTo>
                <a:cubicBezTo>
                  <a:pt x="5482930" y="396899"/>
                  <a:pt x="5539013" y="382596"/>
                  <a:pt x="5595256" y="377153"/>
                </a:cubicBezTo>
                <a:cubicBezTo>
                  <a:pt x="5604328" y="382596"/>
                  <a:pt x="5611891" y="393481"/>
                  <a:pt x="5622471" y="393481"/>
                </a:cubicBezTo>
                <a:cubicBezTo>
                  <a:pt x="5699326" y="393481"/>
                  <a:pt x="5758140" y="377246"/>
                  <a:pt x="5829299" y="360824"/>
                </a:cubicBezTo>
                <a:cubicBezTo>
                  <a:pt x="5880100" y="364453"/>
                  <a:pt x="5931826" y="361391"/>
                  <a:pt x="5981699" y="371710"/>
                </a:cubicBezTo>
                <a:cubicBezTo>
                  <a:pt x="5989024" y="373226"/>
                  <a:pt x="5979663" y="393481"/>
                  <a:pt x="5987142" y="393481"/>
                </a:cubicBezTo>
                <a:cubicBezTo>
                  <a:pt x="6013558" y="393481"/>
                  <a:pt x="6037714" y="378117"/>
                  <a:pt x="6063342" y="371710"/>
                </a:cubicBezTo>
                <a:cubicBezTo>
                  <a:pt x="6095797" y="363596"/>
                  <a:pt x="6129238" y="359442"/>
                  <a:pt x="6161313" y="349938"/>
                </a:cubicBezTo>
                <a:cubicBezTo>
                  <a:pt x="6178445" y="344862"/>
                  <a:pt x="6192777" y="331671"/>
                  <a:pt x="6210299" y="328167"/>
                </a:cubicBezTo>
                <a:cubicBezTo>
                  <a:pt x="6247828" y="320661"/>
                  <a:pt x="6286499" y="320910"/>
                  <a:pt x="6324599" y="317281"/>
                </a:cubicBezTo>
                <a:cubicBezTo>
                  <a:pt x="6363603" y="327032"/>
                  <a:pt x="6403262" y="337980"/>
                  <a:pt x="6444342" y="333610"/>
                </a:cubicBezTo>
                <a:cubicBezTo>
                  <a:pt x="6498164" y="327884"/>
                  <a:pt x="6549221" y="306660"/>
                  <a:pt x="6602185" y="295510"/>
                </a:cubicBezTo>
                <a:cubicBezTo>
                  <a:pt x="6618261" y="292125"/>
                  <a:pt x="6634842" y="291881"/>
                  <a:pt x="6651170" y="290067"/>
                </a:cubicBezTo>
                <a:cubicBezTo>
                  <a:pt x="6658427" y="302767"/>
                  <a:pt x="6665937" y="315326"/>
                  <a:pt x="6672942" y="328167"/>
                </a:cubicBezTo>
                <a:cubicBezTo>
                  <a:pt x="6709720" y="395591"/>
                  <a:pt x="6657948" y="354559"/>
                  <a:pt x="6836228" y="322724"/>
                </a:cubicBezTo>
                <a:cubicBezTo>
                  <a:pt x="6850742" y="324538"/>
                  <a:pt x="6870994" y="316465"/>
                  <a:pt x="6879770" y="328167"/>
                </a:cubicBezTo>
                <a:cubicBezTo>
                  <a:pt x="6891794" y="344199"/>
                  <a:pt x="6866715" y="380331"/>
                  <a:pt x="6885213" y="388038"/>
                </a:cubicBezTo>
                <a:cubicBezTo>
                  <a:pt x="6923768" y="404103"/>
                  <a:pt x="6968670" y="384410"/>
                  <a:pt x="7010399" y="382596"/>
                </a:cubicBezTo>
                <a:cubicBezTo>
                  <a:pt x="7223446" y="306506"/>
                  <a:pt x="6956878" y="400436"/>
                  <a:pt x="7157356" y="333610"/>
                </a:cubicBezTo>
                <a:cubicBezTo>
                  <a:pt x="7166625" y="330520"/>
                  <a:pt x="7175357" y="325976"/>
                  <a:pt x="7184570" y="322724"/>
                </a:cubicBezTo>
                <a:cubicBezTo>
                  <a:pt x="7249158" y="299928"/>
                  <a:pt x="7231212" y="304688"/>
                  <a:pt x="7277099" y="295510"/>
                </a:cubicBezTo>
                <a:cubicBezTo>
                  <a:pt x="7280728" y="306396"/>
                  <a:pt x="7278304" y="322007"/>
                  <a:pt x="7287985" y="328167"/>
                </a:cubicBezTo>
                <a:cubicBezTo>
                  <a:pt x="7301845" y="336987"/>
                  <a:pt x="7320823" y="330582"/>
                  <a:pt x="7336970" y="333610"/>
                </a:cubicBezTo>
                <a:cubicBezTo>
                  <a:pt x="7349952" y="336044"/>
                  <a:pt x="7362370" y="340867"/>
                  <a:pt x="7375070" y="344496"/>
                </a:cubicBezTo>
                <a:cubicBezTo>
                  <a:pt x="7384142" y="359010"/>
                  <a:pt x="7385178" y="387503"/>
                  <a:pt x="7402285" y="388038"/>
                </a:cubicBezTo>
                <a:cubicBezTo>
                  <a:pt x="7452866" y="389618"/>
                  <a:pt x="7500078" y="361929"/>
                  <a:pt x="7549242" y="349938"/>
                </a:cubicBezTo>
                <a:cubicBezTo>
                  <a:pt x="7574479" y="343783"/>
                  <a:pt x="7600042" y="339053"/>
                  <a:pt x="7625442" y="333610"/>
                </a:cubicBezTo>
                <a:cubicBezTo>
                  <a:pt x="7658099" y="339053"/>
                  <a:pt x="7690596" y="345562"/>
                  <a:pt x="7723413" y="349938"/>
                </a:cubicBezTo>
                <a:cubicBezTo>
                  <a:pt x="7914158" y="375370"/>
                  <a:pt x="7709374" y="342155"/>
                  <a:pt x="7821385" y="360824"/>
                </a:cubicBezTo>
                <a:cubicBezTo>
                  <a:pt x="7828642" y="359010"/>
                  <a:pt x="7836152" y="352754"/>
                  <a:pt x="7843156" y="355381"/>
                </a:cubicBezTo>
                <a:cubicBezTo>
                  <a:pt x="7852766" y="358985"/>
                  <a:pt x="7854755" y="378509"/>
                  <a:pt x="7864928" y="377153"/>
                </a:cubicBezTo>
                <a:cubicBezTo>
                  <a:pt x="7913849" y="370630"/>
                  <a:pt x="7958932" y="346972"/>
                  <a:pt x="8006442" y="333610"/>
                </a:cubicBezTo>
                <a:cubicBezTo>
                  <a:pt x="8017066" y="330622"/>
                  <a:pt x="8028213" y="329981"/>
                  <a:pt x="8039099" y="328167"/>
                </a:cubicBezTo>
                <a:cubicBezTo>
                  <a:pt x="8040913" y="333610"/>
                  <a:pt x="8039743" y="347640"/>
                  <a:pt x="8044542" y="344496"/>
                </a:cubicBezTo>
                <a:cubicBezTo>
                  <a:pt x="8098582" y="309091"/>
                  <a:pt x="8196942" y="224753"/>
                  <a:pt x="8196942" y="224753"/>
                </a:cubicBezTo>
                <a:cubicBezTo>
                  <a:pt x="8207267" y="206683"/>
                  <a:pt x="8230186" y="156659"/>
                  <a:pt x="8256813" y="153996"/>
                </a:cubicBezTo>
                <a:cubicBezTo>
                  <a:pt x="8267340" y="152943"/>
                  <a:pt x="8267699" y="172139"/>
                  <a:pt x="8273142" y="181210"/>
                </a:cubicBezTo>
                <a:cubicBezTo>
                  <a:pt x="8562871" y="129059"/>
                  <a:pt x="8461058" y="94788"/>
                  <a:pt x="8594270" y="153996"/>
                </a:cubicBezTo>
                <a:cubicBezTo>
                  <a:pt x="8726713" y="134039"/>
                  <a:pt x="8860476" y="121441"/>
                  <a:pt x="8991599" y="94124"/>
                </a:cubicBezTo>
                <a:cubicBezTo>
                  <a:pt x="9168110" y="57351"/>
                  <a:pt x="9203823" y="6649"/>
                  <a:pt x="9223655" y="5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25400" dir="16200000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DF1055C5-26FF-44EF-A6A2-A64E89AAE36A}"/>
              </a:ext>
            </a:extLst>
          </p:cNvPr>
          <p:cNvSpPr/>
          <p:nvPr/>
        </p:nvSpPr>
        <p:spPr>
          <a:xfrm>
            <a:off x="0" y="5886794"/>
            <a:ext cx="12192000" cy="971205"/>
          </a:xfrm>
          <a:custGeom>
            <a:avLst/>
            <a:gdLst>
              <a:gd name="connsiteX0" fmla="*/ 9176657 w 12192000"/>
              <a:gd name="connsiteY0" fmla="*/ 0 h 1393371"/>
              <a:gd name="connsiteX1" fmla="*/ 9503229 w 12192000"/>
              <a:gd name="connsiteY1" fmla="*/ 87085 h 1393371"/>
              <a:gd name="connsiteX2" fmla="*/ 9612086 w 12192000"/>
              <a:gd name="connsiteY2" fmla="*/ 130628 h 1393371"/>
              <a:gd name="connsiteX3" fmla="*/ 9753600 w 12192000"/>
              <a:gd name="connsiteY3" fmla="*/ 174171 h 1393371"/>
              <a:gd name="connsiteX4" fmla="*/ 9840686 w 12192000"/>
              <a:gd name="connsiteY4" fmla="*/ 250371 h 1393371"/>
              <a:gd name="connsiteX5" fmla="*/ 9906000 w 12192000"/>
              <a:gd name="connsiteY5" fmla="*/ 424542 h 1393371"/>
              <a:gd name="connsiteX6" fmla="*/ 9938657 w 12192000"/>
              <a:gd name="connsiteY6" fmla="*/ 468085 h 1393371"/>
              <a:gd name="connsiteX7" fmla="*/ 10036629 w 12192000"/>
              <a:gd name="connsiteY7" fmla="*/ 293914 h 1393371"/>
              <a:gd name="connsiteX8" fmla="*/ 10156371 w 12192000"/>
              <a:gd name="connsiteY8" fmla="*/ 185057 h 1393371"/>
              <a:gd name="connsiteX9" fmla="*/ 10287000 w 12192000"/>
              <a:gd name="connsiteY9" fmla="*/ 228600 h 1393371"/>
              <a:gd name="connsiteX10" fmla="*/ 10352314 w 12192000"/>
              <a:gd name="connsiteY10" fmla="*/ 272142 h 1393371"/>
              <a:gd name="connsiteX11" fmla="*/ 10406743 w 12192000"/>
              <a:gd name="connsiteY11" fmla="*/ 359228 h 1393371"/>
              <a:gd name="connsiteX12" fmla="*/ 10591800 w 12192000"/>
              <a:gd name="connsiteY12" fmla="*/ 250371 h 1393371"/>
              <a:gd name="connsiteX13" fmla="*/ 10657114 w 12192000"/>
              <a:gd name="connsiteY13" fmla="*/ 217714 h 1393371"/>
              <a:gd name="connsiteX14" fmla="*/ 11070771 w 12192000"/>
              <a:gd name="connsiteY14" fmla="*/ 206828 h 1393371"/>
              <a:gd name="connsiteX15" fmla="*/ 11364686 w 12192000"/>
              <a:gd name="connsiteY15" fmla="*/ 152400 h 1393371"/>
              <a:gd name="connsiteX16" fmla="*/ 11386457 w 12192000"/>
              <a:gd name="connsiteY16" fmla="*/ 185057 h 1393371"/>
              <a:gd name="connsiteX17" fmla="*/ 11625943 w 12192000"/>
              <a:gd name="connsiteY17" fmla="*/ 141514 h 1393371"/>
              <a:gd name="connsiteX18" fmla="*/ 11800114 w 12192000"/>
              <a:gd name="connsiteY18" fmla="*/ 76200 h 1393371"/>
              <a:gd name="connsiteX19" fmla="*/ 11876314 w 12192000"/>
              <a:gd name="connsiteY19" fmla="*/ 272142 h 1393371"/>
              <a:gd name="connsiteX20" fmla="*/ 11919857 w 12192000"/>
              <a:gd name="connsiteY20" fmla="*/ 348342 h 1393371"/>
              <a:gd name="connsiteX21" fmla="*/ 12126686 w 12192000"/>
              <a:gd name="connsiteY21" fmla="*/ 130628 h 1393371"/>
              <a:gd name="connsiteX22" fmla="*/ 12191182 w 12192000"/>
              <a:gd name="connsiteY22" fmla="*/ 101886 h 1393371"/>
              <a:gd name="connsiteX23" fmla="*/ 12192000 w 12192000"/>
              <a:gd name="connsiteY23" fmla="*/ 101568 h 1393371"/>
              <a:gd name="connsiteX24" fmla="*/ 12192000 w 12192000"/>
              <a:gd name="connsiteY24" fmla="*/ 1393371 h 1393371"/>
              <a:gd name="connsiteX25" fmla="*/ 0 w 12192000"/>
              <a:gd name="connsiteY25" fmla="*/ 1393371 h 1393371"/>
              <a:gd name="connsiteX26" fmla="*/ 0 w 12192000"/>
              <a:gd name="connsiteY26" fmla="*/ 443393 h 1393371"/>
              <a:gd name="connsiteX27" fmla="*/ 11182 w 12192000"/>
              <a:gd name="connsiteY27" fmla="*/ 442642 h 1393371"/>
              <a:gd name="connsiteX28" fmla="*/ 65314 w 12192000"/>
              <a:gd name="connsiteY28" fmla="*/ 435428 h 1393371"/>
              <a:gd name="connsiteX29" fmla="*/ 141514 w 12192000"/>
              <a:gd name="connsiteY29" fmla="*/ 402771 h 1393371"/>
              <a:gd name="connsiteX30" fmla="*/ 217714 w 12192000"/>
              <a:gd name="connsiteY30" fmla="*/ 391885 h 1393371"/>
              <a:gd name="connsiteX31" fmla="*/ 359229 w 12192000"/>
              <a:gd name="connsiteY31" fmla="*/ 304800 h 1393371"/>
              <a:gd name="connsiteX32" fmla="*/ 511629 w 12192000"/>
              <a:gd name="connsiteY32" fmla="*/ 381000 h 1393371"/>
              <a:gd name="connsiteX33" fmla="*/ 642257 w 12192000"/>
              <a:gd name="connsiteY33" fmla="*/ 391885 h 1393371"/>
              <a:gd name="connsiteX34" fmla="*/ 881743 w 12192000"/>
              <a:gd name="connsiteY34" fmla="*/ 348342 h 1393371"/>
              <a:gd name="connsiteX35" fmla="*/ 990600 w 12192000"/>
              <a:gd name="connsiteY35" fmla="*/ 250371 h 1393371"/>
              <a:gd name="connsiteX36" fmla="*/ 1230086 w 12192000"/>
              <a:gd name="connsiteY36" fmla="*/ 206828 h 1393371"/>
              <a:gd name="connsiteX37" fmla="*/ 1328057 w 12192000"/>
              <a:gd name="connsiteY37" fmla="*/ 163285 h 1393371"/>
              <a:gd name="connsiteX38" fmla="*/ 1436914 w 12192000"/>
              <a:gd name="connsiteY38" fmla="*/ 217714 h 1393371"/>
              <a:gd name="connsiteX39" fmla="*/ 1556657 w 12192000"/>
              <a:gd name="connsiteY39" fmla="*/ 359228 h 1393371"/>
              <a:gd name="connsiteX40" fmla="*/ 1578429 w 12192000"/>
              <a:gd name="connsiteY40" fmla="*/ 381000 h 1393371"/>
              <a:gd name="connsiteX41" fmla="*/ 1752600 w 12192000"/>
              <a:gd name="connsiteY41" fmla="*/ 239485 h 1393371"/>
              <a:gd name="connsiteX42" fmla="*/ 1796143 w 12192000"/>
              <a:gd name="connsiteY42" fmla="*/ 272142 h 1393371"/>
              <a:gd name="connsiteX43" fmla="*/ 2253343 w 12192000"/>
              <a:gd name="connsiteY43" fmla="*/ 326571 h 1393371"/>
              <a:gd name="connsiteX44" fmla="*/ 2340429 w 12192000"/>
              <a:gd name="connsiteY44" fmla="*/ 555171 h 1393371"/>
              <a:gd name="connsiteX45" fmla="*/ 2383971 w 12192000"/>
              <a:gd name="connsiteY45" fmla="*/ 576942 h 1393371"/>
              <a:gd name="connsiteX46" fmla="*/ 2569029 w 12192000"/>
              <a:gd name="connsiteY46" fmla="*/ 315685 h 1393371"/>
              <a:gd name="connsiteX47" fmla="*/ 2601686 w 12192000"/>
              <a:gd name="connsiteY47" fmla="*/ 424542 h 1393371"/>
              <a:gd name="connsiteX48" fmla="*/ 2623457 w 12192000"/>
              <a:gd name="connsiteY48" fmla="*/ 446314 h 1393371"/>
              <a:gd name="connsiteX49" fmla="*/ 2841171 w 12192000"/>
              <a:gd name="connsiteY49" fmla="*/ 402771 h 1393371"/>
              <a:gd name="connsiteX50" fmla="*/ 2906486 w 12192000"/>
              <a:gd name="connsiteY50" fmla="*/ 381000 h 1393371"/>
              <a:gd name="connsiteX51" fmla="*/ 2939143 w 12192000"/>
              <a:gd name="connsiteY51" fmla="*/ 446314 h 1393371"/>
              <a:gd name="connsiteX52" fmla="*/ 3102429 w 12192000"/>
              <a:gd name="connsiteY52" fmla="*/ 381000 h 1393371"/>
              <a:gd name="connsiteX53" fmla="*/ 3396343 w 12192000"/>
              <a:gd name="connsiteY53" fmla="*/ 228600 h 1393371"/>
              <a:gd name="connsiteX54" fmla="*/ 3450771 w 12192000"/>
              <a:gd name="connsiteY54" fmla="*/ 272142 h 1393371"/>
              <a:gd name="connsiteX55" fmla="*/ 4114800 w 12192000"/>
              <a:gd name="connsiteY55" fmla="*/ 359228 h 1393371"/>
              <a:gd name="connsiteX56" fmla="*/ 4604657 w 12192000"/>
              <a:gd name="connsiteY56" fmla="*/ 435428 h 1393371"/>
              <a:gd name="connsiteX57" fmla="*/ 4898572 w 12192000"/>
              <a:gd name="connsiteY57" fmla="*/ 293914 h 1393371"/>
              <a:gd name="connsiteX58" fmla="*/ 5181601 w 12192000"/>
              <a:gd name="connsiteY58" fmla="*/ 195942 h 1393371"/>
              <a:gd name="connsiteX59" fmla="*/ 5246914 w 12192000"/>
              <a:gd name="connsiteY59" fmla="*/ 359228 h 1393371"/>
              <a:gd name="connsiteX60" fmla="*/ 5312230 w 12192000"/>
              <a:gd name="connsiteY60" fmla="*/ 446314 h 1393371"/>
              <a:gd name="connsiteX61" fmla="*/ 5606144 w 12192000"/>
              <a:gd name="connsiteY61" fmla="*/ 381000 h 1393371"/>
              <a:gd name="connsiteX62" fmla="*/ 6063343 w 12192000"/>
              <a:gd name="connsiteY62" fmla="*/ 304800 h 1393371"/>
              <a:gd name="connsiteX63" fmla="*/ 6150429 w 12192000"/>
              <a:gd name="connsiteY63" fmla="*/ 326571 h 1393371"/>
              <a:gd name="connsiteX64" fmla="*/ 6379029 w 12192000"/>
              <a:gd name="connsiteY64" fmla="*/ 293914 h 1393371"/>
              <a:gd name="connsiteX65" fmla="*/ 6694714 w 12192000"/>
              <a:gd name="connsiteY65" fmla="*/ 206828 h 1393371"/>
              <a:gd name="connsiteX66" fmla="*/ 6770914 w 12192000"/>
              <a:gd name="connsiteY66" fmla="*/ 457200 h 1393371"/>
              <a:gd name="connsiteX67" fmla="*/ 7119257 w 12192000"/>
              <a:gd name="connsiteY67" fmla="*/ 348342 h 1393371"/>
              <a:gd name="connsiteX68" fmla="*/ 7249886 w 12192000"/>
              <a:gd name="connsiteY68" fmla="*/ 239485 h 1393371"/>
              <a:gd name="connsiteX69" fmla="*/ 7293429 w 12192000"/>
              <a:gd name="connsiteY69" fmla="*/ 326571 h 1393371"/>
              <a:gd name="connsiteX70" fmla="*/ 7761514 w 12192000"/>
              <a:gd name="connsiteY70" fmla="*/ 424542 h 1393371"/>
              <a:gd name="connsiteX71" fmla="*/ 8262257 w 12192000"/>
              <a:gd name="connsiteY71" fmla="*/ 206828 h 1393371"/>
              <a:gd name="connsiteX72" fmla="*/ 8273143 w 12192000"/>
              <a:gd name="connsiteY72" fmla="*/ 174171 h 1393371"/>
              <a:gd name="connsiteX73" fmla="*/ 8305800 w 12192000"/>
              <a:gd name="connsiteY73" fmla="*/ 163285 h 1393371"/>
              <a:gd name="connsiteX74" fmla="*/ 8577943 w 12192000"/>
              <a:gd name="connsiteY74" fmla="*/ 108857 h 1393371"/>
              <a:gd name="connsiteX75" fmla="*/ 8654143 w 12192000"/>
              <a:gd name="connsiteY75" fmla="*/ 152400 h 1393371"/>
              <a:gd name="connsiteX76" fmla="*/ 9176657 w 12192000"/>
              <a:gd name="connsiteY76" fmla="*/ 0 h 139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2192000" h="1393371">
                <a:moveTo>
                  <a:pt x="9176657" y="0"/>
                </a:moveTo>
                <a:cubicBezTo>
                  <a:pt x="9321578" y="86952"/>
                  <a:pt x="9161522" y="-782"/>
                  <a:pt x="9503229" y="87085"/>
                </a:cubicBezTo>
                <a:cubicBezTo>
                  <a:pt x="9541079" y="96818"/>
                  <a:pt x="9575800" y="116114"/>
                  <a:pt x="9612086" y="130628"/>
                </a:cubicBezTo>
                <a:cubicBezTo>
                  <a:pt x="9680756" y="199302"/>
                  <a:pt x="9551763" y="78565"/>
                  <a:pt x="9753600" y="174171"/>
                </a:cubicBezTo>
                <a:cubicBezTo>
                  <a:pt x="9788459" y="190683"/>
                  <a:pt x="9811657" y="224971"/>
                  <a:pt x="9840686" y="250371"/>
                </a:cubicBezTo>
                <a:cubicBezTo>
                  <a:pt x="9862457" y="308428"/>
                  <a:pt x="9880555" y="367998"/>
                  <a:pt x="9906000" y="424542"/>
                </a:cubicBezTo>
                <a:cubicBezTo>
                  <a:pt x="9913445" y="441087"/>
                  <a:pt x="9925828" y="480914"/>
                  <a:pt x="9938657" y="468085"/>
                </a:cubicBezTo>
                <a:cubicBezTo>
                  <a:pt x="9985759" y="420984"/>
                  <a:pt x="9996015" y="346712"/>
                  <a:pt x="10036629" y="293914"/>
                </a:cubicBezTo>
                <a:cubicBezTo>
                  <a:pt x="10069518" y="251158"/>
                  <a:pt x="10116457" y="221343"/>
                  <a:pt x="10156371" y="185057"/>
                </a:cubicBezTo>
                <a:cubicBezTo>
                  <a:pt x="10220183" y="333948"/>
                  <a:pt x="10140897" y="218860"/>
                  <a:pt x="10287000" y="228600"/>
                </a:cubicBezTo>
                <a:cubicBezTo>
                  <a:pt x="10313108" y="230340"/>
                  <a:pt x="10330543" y="257628"/>
                  <a:pt x="10352314" y="272142"/>
                </a:cubicBezTo>
                <a:cubicBezTo>
                  <a:pt x="10370457" y="301171"/>
                  <a:pt x="10372652" y="362327"/>
                  <a:pt x="10406743" y="359228"/>
                </a:cubicBezTo>
                <a:cubicBezTo>
                  <a:pt x="10478016" y="352749"/>
                  <a:pt x="10529497" y="285586"/>
                  <a:pt x="10591800" y="250371"/>
                </a:cubicBezTo>
                <a:cubicBezTo>
                  <a:pt x="10612990" y="238394"/>
                  <a:pt x="10632873" y="219918"/>
                  <a:pt x="10657114" y="217714"/>
                </a:cubicBezTo>
                <a:cubicBezTo>
                  <a:pt x="10794481" y="205226"/>
                  <a:pt x="10932885" y="210457"/>
                  <a:pt x="11070771" y="206828"/>
                </a:cubicBezTo>
                <a:cubicBezTo>
                  <a:pt x="11183210" y="167474"/>
                  <a:pt x="11259292" y="93847"/>
                  <a:pt x="11364686" y="152400"/>
                </a:cubicBezTo>
                <a:cubicBezTo>
                  <a:pt x="11376122" y="158754"/>
                  <a:pt x="11379200" y="174171"/>
                  <a:pt x="11386457" y="185057"/>
                </a:cubicBezTo>
                <a:cubicBezTo>
                  <a:pt x="11466286" y="170543"/>
                  <a:pt x="11547477" y="162163"/>
                  <a:pt x="11625943" y="141514"/>
                </a:cubicBezTo>
                <a:cubicBezTo>
                  <a:pt x="11685906" y="125734"/>
                  <a:pt x="11745141" y="47519"/>
                  <a:pt x="11800114" y="76200"/>
                </a:cubicBezTo>
                <a:cubicBezTo>
                  <a:pt x="11862245" y="108616"/>
                  <a:pt x="11848090" y="207998"/>
                  <a:pt x="11876314" y="272142"/>
                </a:cubicBezTo>
                <a:cubicBezTo>
                  <a:pt x="11888096" y="298919"/>
                  <a:pt x="11905343" y="322942"/>
                  <a:pt x="11919857" y="348342"/>
                </a:cubicBezTo>
                <a:cubicBezTo>
                  <a:pt x="11963363" y="296926"/>
                  <a:pt x="12056238" y="172896"/>
                  <a:pt x="12126686" y="130628"/>
                </a:cubicBezTo>
                <a:cubicBezTo>
                  <a:pt x="12146911" y="118494"/>
                  <a:pt x="12168910" y="109935"/>
                  <a:pt x="12191182" y="101886"/>
                </a:cubicBezTo>
                <a:lnTo>
                  <a:pt x="12192000" y="101568"/>
                </a:lnTo>
                <a:lnTo>
                  <a:pt x="12192000" y="1393371"/>
                </a:lnTo>
                <a:lnTo>
                  <a:pt x="0" y="1393371"/>
                </a:lnTo>
                <a:lnTo>
                  <a:pt x="0" y="443393"/>
                </a:lnTo>
                <a:lnTo>
                  <a:pt x="11182" y="442642"/>
                </a:lnTo>
                <a:cubicBezTo>
                  <a:pt x="29423" y="441419"/>
                  <a:pt x="47566" y="439604"/>
                  <a:pt x="65314" y="435428"/>
                </a:cubicBezTo>
                <a:cubicBezTo>
                  <a:pt x="92214" y="429099"/>
                  <a:pt x="114943" y="410363"/>
                  <a:pt x="141514" y="402771"/>
                </a:cubicBezTo>
                <a:cubicBezTo>
                  <a:pt x="166185" y="395722"/>
                  <a:pt x="192314" y="395514"/>
                  <a:pt x="217714" y="391885"/>
                </a:cubicBezTo>
                <a:cubicBezTo>
                  <a:pt x="264886" y="362857"/>
                  <a:pt x="303879" y="306850"/>
                  <a:pt x="359229" y="304800"/>
                </a:cubicBezTo>
                <a:cubicBezTo>
                  <a:pt x="415986" y="302698"/>
                  <a:pt x="455029" y="376284"/>
                  <a:pt x="511629" y="381000"/>
                </a:cubicBezTo>
                <a:lnTo>
                  <a:pt x="642257" y="391885"/>
                </a:lnTo>
                <a:cubicBezTo>
                  <a:pt x="722086" y="377371"/>
                  <a:pt x="806572" y="378880"/>
                  <a:pt x="881743" y="348342"/>
                </a:cubicBezTo>
                <a:cubicBezTo>
                  <a:pt x="926971" y="329968"/>
                  <a:pt x="945372" y="268745"/>
                  <a:pt x="990600" y="250371"/>
                </a:cubicBezTo>
                <a:cubicBezTo>
                  <a:pt x="1065771" y="219833"/>
                  <a:pt x="1150257" y="221342"/>
                  <a:pt x="1230086" y="206828"/>
                </a:cubicBezTo>
                <a:cubicBezTo>
                  <a:pt x="1262743" y="192314"/>
                  <a:pt x="1292369" y="161407"/>
                  <a:pt x="1328057" y="163285"/>
                </a:cubicBezTo>
                <a:cubicBezTo>
                  <a:pt x="1368570" y="165417"/>
                  <a:pt x="1406112" y="191312"/>
                  <a:pt x="1436914" y="217714"/>
                </a:cubicBezTo>
                <a:cubicBezTo>
                  <a:pt x="1483830" y="257928"/>
                  <a:pt x="1516187" y="312532"/>
                  <a:pt x="1556657" y="359228"/>
                </a:cubicBezTo>
                <a:cubicBezTo>
                  <a:pt x="1563379" y="366984"/>
                  <a:pt x="1571172" y="373743"/>
                  <a:pt x="1578429" y="381000"/>
                </a:cubicBezTo>
                <a:cubicBezTo>
                  <a:pt x="1581925" y="377893"/>
                  <a:pt x="1725003" y="244503"/>
                  <a:pt x="1752600" y="239485"/>
                </a:cubicBezTo>
                <a:cubicBezTo>
                  <a:pt x="1770450" y="236239"/>
                  <a:pt x="1778542" y="267742"/>
                  <a:pt x="1796143" y="272142"/>
                </a:cubicBezTo>
                <a:cubicBezTo>
                  <a:pt x="1982304" y="318682"/>
                  <a:pt x="2072699" y="316535"/>
                  <a:pt x="2253343" y="326571"/>
                </a:cubicBezTo>
                <a:cubicBezTo>
                  <a:pt x="2282372" y="402771"/>
                  <a:pt x="2302711" y="482877"/>
                  <a:pt x="2340429" y="555171"/>
                </a:cubicBezTo>
                <a:cubicBezTo>
                  <a:pt x="2347935" y="569558"/>
                  <a:pt x="2373116" y="589004"/>
                  <a:pt x="2383971" y="576942"/>
                </a:cubicBezTo>
                <a:cubicBezTo>
                  <a:pt x="2708509" y="216343"/>
                  <a:pt x="2434811" y="405164"/>
                  <a:pt x="2569029" y="315685"/>
                </a:cubicBezTo>
                <a:cubicBezTo>
                  <a:pt x="2579915" y="351971"/>
                  <a:pt x="2587116" y="389573"/>
                  <a:pt x="2601686" y="424542"/>
                </a:cubicBezTo>
                <a:cubicBezTo>
                  <a:pt x="2605633" y="434016"/>
                  <a:pt x="2613236" y="447243"/>
                  <a:pt x="2623457" y="446314"/>
                </a:cubicBezTo>
                <a:cubicBezTo>
                  <a:pt x="2697162" y="439614"/>
                  <a:pt x="2769058" y="419412"/>
                  <a:pt x="2841171" y="402771"/>
                </a:cubicBezTo>
                <a:cubicBezTo>
                  <a:pt x="2863533" y="397611"/>
                  <a:pt x="2884714" y="388257"/>
                  <a:pt x="2906486" y="381000"/>
                </a:cubicBezTo>
                <a:cubicBezTo>
                  <a:pt x="2917372" y="402771"/>
                  <a:pt x="2914802" y="446314"/>
                  <a:pt x="2939143" y="446314"/>
                </a:cubicBezTo>
                <a:cubicBezTo>
                  <a:pt x="2997764" y="446314"/>
                  <a:pt x="3049729" y="406674"/>
                  <a:pt x="3102429" y="381000"/>
                </a:cubicBezTo>
                <a:cubicBezTo>
                  <a:pt x="3469868" y="201991"/>
                  <a:pt x="3258594" y="274513"/>
                  <a:pt x="3396343" y="228600"/>
                </a:cubicBezTo>
                <a:cubicBezTo>
                  <a:pt x="3414486" y="243114"/>
                  <a:pt x="3431069" y="259828"/>
                  <a:pt x="3450771" y="272142"/>
                </a:cubicBezTo>
                <a:cubicBezTo>
                  <a:pt x="3691962" y="422886"/>
                  <a:pt x="3676660" y="341703"/>
                  <a:pt x="4114800" y="359228"/>
                </a:cubicBezTo>
                <a:cubicBezTo>
                  <a:pt x="4278086" y="384628"/>
                  <a:pt x="4439408" y="435428"/>
                  <a:pt x="4604657" y="435428"/>
                </a:cubicBezTo>
                <a:cubicBezTo>
                  <a:pt x="5079864" y="435428"/>
                  <a:pt x="4719906" y="394899"/>
                  <a:pt x="4898572" y="293914"/>
                </a:cubicBezTo>
                <a:cubicBezTo>
                  <a:pt x="4997191" y="238172"/>
                  <a:pt x="5079989" y="221345"/>
                  <a:pt x="5181601" y="195942"/>
                </a:cubicBezTo>
                <a:cubicBezTo>
                  <a:pt x="5203372" y="250371"/>
                  <a:pt x="5219799" y="307255"/>
                  <a:pt x="5246914" y="359228"/>
                </a:cubicBezTo>
                <a:cubicBezTo>
                  <a:pt x="5263699" y="391399"/>
                  <a:pt x="5276010" y="444119"/>
                  <a:pt x="5312230" y="446314"/>
                </a:cubicBezTo>
                <a:cubicBezTo>
                  <a:pt x="5412406" y="452386"/>
                  <a:pt x="5507517" y="399582"/>
                  <a:pt x="5606144" y="381000"/>
                </a:cubicBezTo>
                <a:cubicBezTo>
                  <a:pt x="5757974" y="352394"/>
                  <a:pt x="5910943" y="330200"/>
                  <a:pt x="6063343" y="304800"/>
                </a:cubicBezTo>
                <a:cubicBezTo>
                  <a:pt x="6092372" y="312057"/>
                  <a:pt x="6120525" y="327602"/>
                  <a:pt x="6150429" y="326571"/>
                </a:cubicBezTo>
                <a:cubicBezTo>
                  <a:pt x="6227357" y="323918"/>
                  <a:pt x="6303617" y="309339"/>
                  <a:pt x="6379029" y="293914"/>
                </a:cubicBezTo>
                <a:cubicBezTo>
                  <a:pt x="6532407" y="262541"/>
                  <a:pt x="6579292" y="245303"/>
                  <a:pt x="6694714" y="206828"/>
                </a:cubicBezTo>
                <a:cubicBezTo>
                  <a:pt x="6720114" y="290285"/>
                  <a:pt x="6732917" y="378673"/>
                  <a:pt x="6770914" y="457200"/>
                </a:cubicBezTo>
                <a:cubicBezTo>
                  <a:pt x="6872368" y="666871"/>
                  <a:pt x="6991168" y="447967"/>
                  <a:pt x="7119257" y="348342"/>
                </a:cubicBezTo>
                <a:cubicBezTo>
                  <a:pt x="7163998" y="313544"/>
                  <a:pt x="7206343" y="275771"/>
                  <a:pt x="7249886" y="239485"/>
                </a:cubicBezTo>
                <a:cubicBezTo>
                  <a:pt x="7264400" y="268514"/>
                  <a:pt x="7265834" y="309488"/>
                  <a:pt x="7293429" y="326571"/>
                </a:cubicBezTo>
                <a:cubicBezTo>
                  <a:pt x="7376843" y="378209"/>
                  <a:pt x="7701770" y="415351"/>
                  <a:pt x="7761514" y="424542"/>
                </a:cubicBezTo>
                <a:cubicBezTo>
                  <a:pt x="8157668" y="387403"/>
                  <a:pt x="8057474" y="479871"/>
                  <a:pt x="8262257" y="206828"/>
                </a:cubicBezTo>
                <a:cubicBezTo>
                  <a:pt x="8269142" y="197648"/>
                  <a:pt x="8265029" y="182285"/>
                  <a:pt x="8273143" y="174171"/>
                </a:cubicBezTo>
                <a:cubicBezTo>
                  <a:pt x="8281257" y="166057"/>
                  <a:pt x="8294580" y="165689"/>
                  <a:pt x="8305800" y="163285"/>
                </a:cubicBezTo>
                <a:cubicBezTo>
                  <a:pt x="8396257" y="143901"/>
                  <a:pt x="8577943" y="108857"/>
                  <a:pt x="8577943" y="108857"/>
                </a:cubicBezTo>
                <a:cubicBezTo>
                  <a:pt x="8603343" y="123371"/>
                  <a:pt x="8625009" y="155049"/>
                  <a:pt x="8654143" y="152400"/>
                </a:cubicBezTo>
                <a:cubicBezTo>
                  <a:pt x="8732524" y="145274"/>
                  <a:pt x="9088896" y="27924"/>
                  <a:pt x="9176657" y="0"/>
                </a:cubicBezTo>
                <a:close/>
              </a:path>
            </a:pathLst>
          </a:custGeom>
          <a:solidFill>
            <a:srgbClr val="E6D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2E2E1DE-4350-4981-ADE7-70D716ACE727}"/>
              </a:ext>
            </a:extLst>
          </p:cNvPr>
          <p:cNvGrpSpPr/>
          <p:nvPr/>
        </p:nvGrpSpPr>
        <p:grpSpPr>
          <a:xfrm>
            <a:off x="630132" y="755763"/>
            <a:ext cx="10931736" cy="4957124"/>
            <a:chOff x="854528" y="1397456"/>
            <a:chExt cx="10482943" cy="3995057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2139099A-9D0E-497E-8CC8-745131330C04}"/>
                </a:ext>
              </a:extLst>
            </p:cNvPr>
            <p:cNvSpPr/>
            <p:nvPr/>
          </p:nvSpPr>
          <p:spPr>
            <a:xfrm>
              <a:off x="854529" y="1397456"/>
              <a:ext cx="10482942" cy="3995057"/>
            </a:xfrm>
            <a:prstGeom prst="roundRect">
              <a:avLst>
                <a:gd name="adj" fmla="val 8493"/>
              </a:avLst>
            </a:prstGeom>
            <a:solidFill>
              <a:srgbClr val="000000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87711724-A4B5-4148-BC89-1EAC5DCB0B56}"/>
                </a:ext>
              </a:extLst>
            </p:cNvPr>
            <p:cNvSpPr/>
            <p:nvPr/>
          </p:nvSpPr>
          <p:spPr>
            <a:xfrm>
              <a:off x="854528" y="2308060"/>
              <a:ext cx="10482943" cy="3084453"/>
            </a:xfrm>
            <a:prstGeom prst="roundRect">
              <a:avLst>
                <a:gd name="adj" fmla="val 0"/>
              </a:avLst>
            </a:prstGeom>
            <a:solidFill>
              <a:srgbClr val="F6F6F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5" name="图片 54" descr="图片包含 游戏机&#10;&#10;描述已自动生成">
            <a:extLst>
              <a:ext uri="{FF2B5EF4-FFF2-40B4-BE49-F238E27FC236}">
                <a16:creationId xmlns:a16="http://schemas.microsoft.com/office/drawing/2014/main" xmlns="" id="{10A28A6F-D19A-4944-9B48-E335447B29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 r="54669" b="13976"/>
          <a:stretch/>
        </p:blipFill>
        <p:spPr>
          <a:xfrm>
            <a:off x="11090409" y="-1079476"/>
            <a:ext cx="1351907" cy="3146436"/>
          </a:xfrm>
          <a:prstGeom prst="rect">
            <a:avLst/>
          </a:prstGeom>
        </p:spPr>
      </p:pic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F55A2B8B-309D-4800-A4AF-0CB95752CBFD}"/>
              </a:ext>
            </a:extLst>
          </p:cNvPr>
          <p:cNvSpPr/>
          <p:nvPr/>
        </p:nvSpPr>
        <p:spPr>
          <a:xfrm>
            <a:off x="-1001485" y="-870857"/>
            <a:ext cx="14194971" cy="8599714"/>
          </a:xfrm>
          <a:custGeom>
            <a:avLst/>
            <a:gdLst>
              <a:gd name="connsiteX0" fmla="*/ 1001484 w 14194971"/>
              <a:gd name="connsiteY0" fmla="*/ 870857 h 8599714"/>
              <a:gd name="connsiteX1" fmla="*/ 1001484 w 14194971"/>
              <a:gd name="connsiteY1" fmla="*/ 7728856 h 8599714"/>
              <a:gd name="connsiteX2" fmla="*/ 13193484 w 14194971"/>
              <a:gd name="connsiteY2" fmla="*/ 7728856 h 8599714"/>
              <a:gd name="connsiteX3" fmla="*/ 13193484 w 14194971"/>
              <a:gd name="connsiteY3" fmla="*/ 870857 h 8599714"/>
              <a:gd name="connsiteX4" fmla="*/ 0 w 14194971"/>
              <a:gd name="connsiteY4" fmla="*/ 0 h 8599714"/>
              <a:gd name="connsiteX5" fmla="*/ 14194971 w 14194971"/>
              <a:gd name="connsiteY5" fmla="*/ 0 h 8599714"/>
              <a:gd name="connsiteX6" fmla="*/ 14194971 w 14194971"/>
              <a:gd name="connsiteY6" fmla="*/ 8599714 h 8599714"/>
              <a:gd name="connsiteX7" fmla="*/ 0 w 14194971"/>
              <a:gd name="connsiteY7" fmla="*/ 8599714 h 859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194971" h="8599714">
                <a:moveTo>
                  <a:pt x="1001484" y="870857"/>
                </a:moveTo>
                <a:lnTo>
                  <a:pt x="1001484" y="7728856"/>
                </a:lnTo>
                <a:lnTo>
                  <a:pt x="13193484" y="7728856"/>
                </a:lnTo>
                <a:lnTo>
                  <a:pt x="13193484" y="870857"/>
                </a:lnTo>
                <a:close/>
                <a:moveTo>
                  <a:pt x="0" y="0"/>
                </a:moveTo>
                <a:lnTo>
                  <a:pt x="14194971" y="0"/>
                </a:lnTo>
                <a:lnTo>
                  <a:pt x="14194971" y="8599714"/>
                </a:lnTo>
                <a:lnTo>
                  <a:pt x="0" y="8599714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3" name="图片 32" descr="卡通人物&#10;&#10;低可信度描述已自动生成">
            <a:extLst>
              <a:ext uri="{FF2B5EF4-FFF2-40B4-BE49-F238E27FC236}">
                <a16:creationId xmlns:a16="http://schemas.microsoft.com/office/drawing/2014/main" xmlns="" id="{D899EE2B-EFEC-4DB9-A001-2FBD12A4E7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2674">
            <a:off x="6597663" y="1976943"/>
            <a:ext cx="3657607" cy="3657607"/>
          </a:xfrm>
          <a:prstGeom prst="rect">
            <a:avLst/>
          </a:prstGeom>
        </p:spPr>
      </p:pic>
      <p:sp>
        <p:nvSpPr>
          <p:cNvPr id="49" name="爆炸形: 8 pt  48">
            <a:extLst>
              <a:ext uri="{FF2B5EF4-FFF2-40B4-BE49-F238E27FC236}">
                <a16:creationId xmlns:a16="http://schemas.microsoft.com/office/drawing/2014/main" xmlns="" id="{49D10AB4-7992-4E5E-A22B-C48F94A13013}"/>
              </a:ext>
            </a:extLst>
          </p:cNvPr>
          <p:cNvSpPr/>
          <p:nvPr/>
        </p:nvSpPr>
        <p:spPr>
          <a:xfrm>
            <a:off x="9710434" y="1224534"/>
            <a:ext cx="1463754" cy="1583614"/>
          </a:xfrm>
          <a:prstGeom prst="irregularSeal1">
            <a:avLst/>
          </a:prstGeom>
          <a:solidFill>
            <a:srgbClr val="0FEAB0"/>
          </a:soli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圆: 空心 63">
            <a:extLst>
              <a:ext uri="{FF2B5EF4-FFF2-40B4-BE49-F238E27FC236}">
                <a16:creationId xmlns:a16="http://schemas.microsoft.com/office/drawing/2014/main" xmlns="" id="{462A3E63-1D41-48C2-BB93-C649D24C31F2}"/>
              </a:ext>
            </a:extLst>
          </p:cNvPr>
          <p:cNvSpPr/>
          <p:nvPr/>
        </p:nvSpPr>
        <p:spPr>
          <a:xfrm rot="20257506">
            <a:off x="9881014" y="4738419"/>
            <a:ext cx="1477827" cy="513295"/>
          </a:xfrm>
          <a:prstGeom prst="donut">
            <a:avLst>
              <a:gd name="adj" fmla="val 5469"/>
            </a:avLst>
          </a:prstGeom>
          <a:solidFill>
            <a:srgbClr val="0FEA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圆: 空心 65">
            <a:extLst>
              <a:ext uri="{FF2B5EF4-FFF2-40B4-BE49-F238E27FC236}">
                <a16:creationId xmlns:a16="http://schemas.microsoft.com/office/drawing/2014/main" xmlns="" id="{A70D8E83-2B02-419C-A3B7-B9B7487B7170}"/>
              </a:ext>
            </a:extLst>
          </p:cNvPr>
          <p:cNvSpPr/>
          <p:nvPr/>
        </p:nvSpPr>
        <p:spPr>
          <a:xfrm rot="20257506">
            <a:off x="9863030" y="4631110"/>
            <a:ext cx="1477827" cy="513295"/>
          </a:xfrm>
          <a:prstGeom prst="donut">
            <a:avLst>
              <a:gd name="adj" fmla="val 5469"/>
            </a:avLst>
          </a:prstGeom>
          <a:solidFill>
            <a:srgbClr val="2606D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7F5BB557-03C9-4681-B278-4A1C758E5A9B}"/>
              </a:ext>
            </a:extLst>
          </p:cNvPr>
          <p:cNvSpPr txBox="1"/>
          <p:nvPr/>
        </p:nvSpPr>
        <p:spPr>
          <a:xfrm>
            <a:off x="1081314" y="1062264"/>
            <a:ext cx="100293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ln>
                  <a:solidFill>
                    <a:srgbClr val="2606D6"/>
                  </a:solidFill>
                </a:ln>
                <a:noFill/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2025 CHEN XI SHE JI ZHI JIA POWERPOINT</a:t>
            </a:r>
            <a:endParaRPr lang="zh-CN" altLang="en-US" sz="3200" dirty="0">
              <a:ln>
                <a:solidFill>
                  <a:srgbClr val="2606D6"/>
                </a:solidFill>
              </a:ln>
              <a:noFill/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37D53F01-5105-4C26-8C57-3ECD53566BB5}"/>
              </a:ext>
            </a:extLst>
          </p:cNvPr>
          <p:cNvSpPr txBox="1"/>
          <p:nvPr/>
        </p:nvSpPr>
        <p:spPr>
          <a:xfrm>
            <a:off x="1063665" y="2732552"/>
            <a:ext cx="3185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陈西设计之家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ADB78A09-6554-4344-8BB4-AF0DA6E0B65D}"/>
              </a:ext>
            </a:extLst>
          </p:cNvPr>
          <p:cNvSpPr txBox="1"/>
          <p:nvPr/>
        </p:nvSpPr>
        <p:spPr>
          <a:xfrm>
            <a:off x="1040464" y="3381395"/>
            <a:ext cx="57304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rgbClr val="2606D6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高端创意设计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44DBAB1F-0EB8-4C2A-A769-40944E062663}"/>
              </a:ext>
            </a:extLst>
          </p:cNvPr>
          <p:cNvSpPr txBox="1"/>
          <p:nvPr/>
        </p:nvSpPr>
        <p:spPr>
          <a:xfrm>
            <a:off x="1091235" y="4406762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7DC57176-04DE-41BF-B762-883D5C7E1E3F}"/>
              </a:ext>
            </a:extLst>
          </p:cNvPr>
          <p:cNvSpPr txBox="1"/>
          <p:nvPr/>
        </p:nvSpPr>
        <p:spPr>
          <a:xfrm>
            <a:off x="2157705" y="4406762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创意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5B832E88-67C5-4CA3-ADAD-83A6A01B139F}"/>
              </a:ext>
            </a:extLst>
          </p:cNvPr>
          <p:cNvSpPr txBox="1"/>
          <p:nvPr/>
        </p:nvSpPr>
        <p:spPr>
          <a:xfrm>
            <a:off x="3275876" y="4406762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</a:t>
            </a: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51B59A07-3007-46C0-A4BD-ADA59074B44D}"/>
              </a:ext>
            </a:extLst>
          </p:cNvPr>
          <p:cNvCxnSpPr>
            <a:cxnSpLocks/>
          </p:cNvCxnSpPr>
          <p:nvPr/>
        </p:nvCxnSpPr>
        <p:spPr>
          <a:xfrm flipH="1">
            <a:off x="2093863" y="4510905"/>
            <a:ext cx="69865" cy="199167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7D6F24A4-2538-49EF-8DB3-14FB1A5CBE9C}"/>
              </a:ext>
            </a:extLst>
          </p:cNvPr>
          <p:cNvCxnSpPr>
            <a:cxnSpLocks/>
          </p:cNvCxnSpPr>
          <p:nvPr/>
        </p:nvCxnSpPr>
        <p:spPr>
          <a:xfrm flipH="1">
            <a:off x="3206592" y="4510905"/>
            <a:ext cx="69865" cy="199167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20212887-33A7-4C07-8AB8-2159232A9A3A}"/>
              </a:ext>
            </a:extLst>
          </p:cNvPr>
          <p:cNvCxnSpPr>
            <a:cxnSpLocks/>
          </p:cNvCxnSpPr>
          <p:nvPr/>
        </p:nvCxnSpPr>
        <p:spPr>
          <a:xfrm flipH="1">
            <a:off x="4322040" y="4510905"/>
            <a:ext cx="69865" cy="199167"/>
          </a:xfrm>
          <a:prstGeom prst="line">
            <a:avLst/>
          </a:prstGeom>
          <a:ln>
            <a:solidFill>
              <a:srgbClr val="2606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9ACFE09F-E20C-46EF-A194-F820992F5D19}"/>
              </a:ext>
            </a:extLst>
          </p:cNvPr>
          <p:cNvSpPr txBox="1"/>
          <p:nvPr/>
        </p:nvSpPr>
        <p:spPr>
          <a:xfrm>
            <a:off x="4394045" y="4406762"/>
            <a:ext cx="1143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dirty="0">
                <a:solidFill>
                  <a:srgbClr val="2606D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定制</a:t>
            </a:r>
          </a:p>
        </p:txBody>
      </p:sp>
      <p:pic>
        <p:nvPicPr>
          <p:cNvPr id="87" name="图片 86" descr="图片包含 行李箱, 橙子, 游戏机, 灯光&#10;&#10;描述已自动生成">
            <a:extLst>
              <a:ext uri="{FF2B5EF4-FFF2-40B4-BE49-F238E27FC236}">
                <a16:creationId xmlns:a16="http://schemas.microsoft.com/office/drawing/2014/main" xmlns="" id="{213A4823-AAC5-4B4D-A187-DB160F642FC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6" t="22104" r="21698" b="15478"/>
          <a:stretch/>
        </p:blipFill>
        <p:spPr>
          <a:xfrm>
            <a:off x="3956897" y="2864355"/>
            <a:ext cx="499972" cy="509540"/>
          </a:xfrm>
          <a:prstGeom prst="rect">
            <a:avLst/>
          </a:prstGeom>
        </p:spPr>
      </p:pic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50B0170D-D7E9-43B8-A21B-40609BFA9E59}"/>
              </a:ext>
            </a:extLst>
          </p:cNvPr>
          <p:cNvSpPr txBox="1"/>
          <p:nvPr/>
        </p:nvSpPr>
        <p:spPr>
          <a:xfrm rot="21186921">
            <a:off x="9986279" y="1777072"/>
            <a:ext cx="834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哇哦！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998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xmlns="" id="{8EC0684C-4512-43EC-B4A5-63D11092FD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0" r="54669" b="13976"/>
          <a:stretch/>
        </p:blipFill>
        <p:spPr>
          <a:xfrm>
            <a:off x="985430" y="1647229"/>
            <a:ext cx="1978494" cy="4604800"/>
          </a:xfrm>
          <a:prstGeom prst="rect">
            <a:avLst/>
          </a:prstGeom>
        </p:spPr>
      </p:pic>
      <p:pic>
        <p:nvPicPr>
          <p:cNvPr id="13" name="图片 12" descr="卡通人物&#10;&#10;低可信度描述已自动生成">
            <a:extLst>
              <a:ext uri="{FF2B5EF4-FFF2-40B4-BE49-F238E27FC236}">
                <a16:creationId xmlns:a16="http://schemas.microsoft.com/office/drawing/2014/main" xmlns="" id="{84AD20A2-AC76-4FBD-91BA-8999CC0C35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83588" y="2180956"/>
            <a:ext cx="3537345" cy="3537345"/>
          </a:xfrm>
          <a:prstGeom prst="rect">
            <a:avLst/>
          </a:prstGeom>
        </p:spPr>
      </p:pic>
      <p:pic>
        <p:nvPicPr>
          <p:cNvPr id="14" name="图片 13" descr="图片包含 行李箱, 橙子, 游戏机, 灯光&#10;&#10;描述已自动生成">
            <a:extLst>
              <a:ext uri="{FF2B5EF4-FFF2-40B4-BE49-F238E27FC236}">
                <a16:creationId xmlns:a16="http://schemas.microsoft.com/office/drawing/2014/main" xmlns="" id="{181BA858-D78A-45D4-861E-E886D3DDE29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6" t="22104" r="21698" b="15478"/>
          <a:stretch/>
        </p:blipFill>
        <p:spPr>
          <a:xfrm>
            <a:off x="7893822" y="2157418"/>
            <a:ext cx="3517120" cy="3584424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7BF9AAC-11AF-449F-93AA-689132036B82}"/>
              </a:ext>
            </a:extLst>
          </p:cNvPr>
          <p:cNvCxnSpPr/>
          <p:nvPr/>
        </p:nvCxnSpPr>
        <p:spPr>
          <a:xfrm>
            <a:off x="3824514" y="2096986"/>
            <a:ext cx="0" cy="3621315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6887B12-EC3F-4EE5-8DF9-7489E1043910}"/>
              </a:ext>
            </a:extLst>
          </p:cNvPr>
          <p:cNvCxnSpPr/>
          <p:nvPr/>
        </p:nvCxnSpPr>
        <p:spPr>
          <a:xfrm>
            <a:off x="7786914" y="2096986"/>
            <a:ext cx="0" cy="3621315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5246EB4-26AB-48D1-BB70-453747295A7B}"/>
              </a:ext>
            </a:extLst>
          </p:cNvPr>
          <p:cNvSpPr txBox="1"/>
          <p:nvPr/>
        </p:nvSpPr>
        <p:spPr>
          <a:xfrm>
            <a:off x="2859314" y="785020"/>
            <a:ext cx="6473372" cy="810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本次</a:t>
            </a:r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效果设计所需素材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173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6341" y="415873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42514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25964</TotalTime>
  <Words>631</Words>
  <Application>Microsoft Office PowerPoint</Application>
  <PresentationFormat>宽屏</PresentationFormat>
  <Paragraphs>69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方正清刻本悦宋简体</vt:lpstr>
      <vt:lpstr>锐字真言体免费商用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公众号：陈西设计之家。微信搜索即可。更多免费PPT模版教程等都可以在公众号内获取。PPT定制微信：2090298045【陈西】</dc:title>
  <dc:creator>陈 西;公众号：陈西设计之家。微信搜索即可。更多免费PPT模版教程等都可以在公众号内获取。PPT定制微信：2090298045【陈西】</dc:creator>
  <cp:keywords>51PPT模板网</cp:keywords>
  <dc:description>www.51pptmoban.com</dc:description>
  <cp:lastModifiedBy>阳光男孩</cp:lastModifiedBy>
  <cp:revision>937</cp:revision>
  <dcterms:created xsi:type="dcterms:W3CDTF">2021-07-03T02:27:44Z</dcterms:created>
  <dcterms:modified xsi:type="dcterms:W3CDTF">2021-11-23T13:39:18Z</dcterms:modified>
</cp:coreProperties>
</file>