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handoutMasterIdLst>
    <p:handoutMasterId r:id="rId30"/>
  </p:handoutMasterIdLst>
  <p:sldIdLst>
    <p:sldId id="285" r:id="rId2"/>
    <p:sldId id="257" r:id="rId3"/>
    <p:sldId id="286" r:id="rId4"/>
    <p:sldId id="260" r:id="rId5"/>
    <p:sldId id="259" r:id="rId6"/>
    <p:sldId id="261" r:id="rId7"/>
    <p:sldId id="262" r:id="rId8"/>
    <p:sldId id="263" r:id="rId9"/>
    <p:sldId id="264" r:id="rId10"/>
    <p:sldId id="265" r:id="rId11"/>
    <p:sldId id="266" r:id="rId12"/>
    <p:sldId id="287" r:id="rId13"/>
    <p:sldId id="268" r:id="rId14"/>
    <p:sldId id="269" r:id="rId15"/>
    <p:sldId id="270" r:id="rId16"/>
    <p:sldId id="288" r:id="rId17"/>
    <p:sldId id="271" r:id="rId18"/>
    <p:sldId id="272" r:id="rId19"/>
    <p:sldId id="274" r:id="rId20"/>
    <p:sldId id="275" r:id="rId21"/>
    <p:sldId id="289" r:id="rId22"/>
    <p:sldId id="276" r:id="rId23"/>
    <p:sldId id="278" r:id="rId24"/>
    <p:sldId id="279" r:id="rId25"/>
    <p:sldId id="280" r:id="rId26"/>
    <p:sldId id="290" r:id="rId27"/>
    <p:sldId id="291" r:id="rId28"/>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DFD"/>
    <a:srgbClr val="EEEEEE"/>
    <a:srgbClr val="F0F0F0"/>
    <a:srgbClr val="EEEEF0"/>
    <a:srgbClr val="B2D082"/>
    <a:srgbClr val="9CC35D"/>
    <a:srgbClr val="F28948"/>
    <a:srgbClr val="F0772C"/>
    <a:srgbClr val="3BCDBF"/>
    <a:srgbClr val="2DB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2691" autoAdjust="0"/>
  </p:normalViewPr>
  <p:slideViewPr>
    <p:cSldViewPr snapToGrid="0">
      <p:cViewPr>
        <p:scale>
          <a:sx n="75" d="100"/>
          <a:sy n="75" d="100"/>
        </p:scale>
        <p:origin x="1560" y="8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2021/11/24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1434781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EBCA5-31B5-4D1C-A71D-B1306329874B}" type="datetimeFigureOut">
              <a:rPr lang="zh-CN" altLang="en-US" smtClean="0"/>
              <a:t>2021/11/24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183AEA-41A1-40AC-910F-262E4C392700}" type="slidenum">
              <a:rPr lang="zh-CN" altLang="en-US" smtClean="0"/>
              <a:t>‹#›</a:t>
            </a:fld>
            <a:endParaRPr lang="zh-CN" altLang="en-US"/>
          </a:p>
        </p:txBody>
      </p:sp>
    </p:spTree>
    <p:extLst>
      <p:ext uri="{BB962C8B-B14F-4D97-AF65-F5344CB8AC3E}">
        <p14:creationId xmlns:p14="http://schemas.microsoft.com/office/powerpoint/2010/main" val="2741962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a:t>
            </a:fld>
            <a:endParaRPr lang="zh-CN" altLang="en-US"/>
          </a:p>
        </p:txBody>
      </p:sp>
    </p:spTree>
    <p:extLst>
      <p:ext uri="{BB962C8B-B14F-4D97-AF65-F5344CB8AC3E}">
        <p14:creationId xmlns:p14="http://schemas.microsoft.com/office/powerpoint/2010/main" val="3066352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10</a:t>
            </a:fld>
            <a:endParaRPr lang="zh-CN" altLang="en-US"/>
          </a:p>
        </p:txBody>
      </p:sp>
    </p:spTree>
    <p:extLst>
      <p:ext uri="{BB962C8B-B14F-4D97-AF65-F5344CB8AC3E}">
        <p14:creationId xmlns:p14="http://schemas.microsoft.com/office/powerpoint/2010/main" val="354658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11</a:t>
            </a:fld>
            <a:endParaRPr lang="zh-CN" altLang="en-US"/>
          </a:p>
        </p:txBody>
      </p:sp>
    </p:spTree>
    <p:extLst>
      <p:ext uri="{BB962C8B-B14F-4D97-AF65-F5344CB8AC3E}">
        <p14:creationId xmlns:p14="http://schemas.microsoft.com/office/powerpoint/2010/main" val="3995560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12</a:t>
            </a:fld>
            <a:endParaRPr lang="zh-CN" altLang="en-US"/>
          </a:p>
        </p:txBody>
      </p:sp>
    </p:spTree>
    <p:extLst>
      <p:ext uri="{BB962C8B-B14F-4D97-AF65-F5344CB8AC3E}">
        <p14:creationId xmlns:p14="http://schemas.microsoft.com/office/powerpoint/2010/main" val="2579908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13</a:t>
            </a:fld>
            <a:endParaRPr lang="zh-CN" altLang="en-US"/>
          </a:p>
        </p:txBody>
      </p:sp>
    </p:spTree>
    <p:extLst>
      <p:ext uri="{BB962C8B-B14F-4D97-AF65-F5344CB8AC3E}">
        <p14:creationId xmlns:p14="http://schemas.microsoft.com/office/powerpoint/2010/main" val="1271512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14</a:t>
            </a:fld>
            <a:endParaRPr lang="zh-CN" altLang="en-US"/>
          </a:p>
        </p:txBody>
      </p:sp>
    </p:spTree>
    <p:extLst>
      <p:ext uri="{BB962C8B-B14F-4D97-AF65-F5344CB8AC3E}">
        <p14:creationId xmlns:p14="http://schemas.microsoft.com/office/powerpoint/2010/main" val="2708934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15</a:t>
            </a:fld>
            <a:endParaRPr lang="zh-CN" altLang="en-US"/>
          </a:p>
        </p:txBody>
      </p:sp>
    </p:spTree>
    <p:extLst>
      <p:ext uri="{BB962C8B-B14F-4D97-AF65-F5344CB8AC3E}">
        <p14:creationId xmlns:p14="http://schemas.microsoft.com/office/powerpoint/2010/main" val="3269974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16</a:t>
            </a:fld>
            <a:endParaRPr lang="zh-CN" altLang="en-US"/>
          </a:p>
        </p:txBody>
      </p:sp>
    </p:spTree>
    <p:extLst>
      <p:ext uri="{BB962C8B-B14F-4D97-AF65-F5344CB8AC3E}">
        <p14:creationId xmlns:p14="http://schemas.microsoft.com/office/powerpoint/2010/main" val="1395292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17</a:t>
            </a:fld>
            <a:endParaRPr lang="zh-CN" altLang="en-US"/>
          </a:p>
        </p:txBody>
      </p:sp>
    </p:spTree>
    <p:extLst>
      <p:ext uri="{BB962C8B-B14F-4D97-AF65-F5344CB8AC3E}">
        <p14:creationId xmlns:p14="http://schemas.microsoft.com/office/powerpoint/2010/main" val="3124186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18</a:t>
            </a:fld>
            <a:endParaRPr lang="zh-CN" altLang="en-US"/>
          </a:p>
        </p:txBody>
      </p:sp>
    </p:spTree>
    <p:extLst>
      <p:ext uri="{BB962C8B-B14F-4D97-AF65-F5344CB8AC3E}">
        <p14:creationId xmlns:p14="http://schemas.microsoft.com/office/powerpoint/2010/main" val="3480642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19</a:t>
            </a:fld>
            <a:endParaRPr lang="zh-CN" altLang="en-US"/>
          </a:p>
        </p:txBody>
      </p:sp>
    </p:spTree>
    <p:extLst>
      <p:ext uri="{BB962C8B-B14F-4D97-AF65-F5344CB8AC3E}">
        <p14:creationId xmlns:p14="http://schemas.microsoft.com/office/powerpoint/2010/main" val="855607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2</a:t>
            </a:fld>
            <a:endParaRPr lang="zh-CN" altLang="en-US"/>
          </a:p>
        </p:txBody>
      </p:sp>
    </p:spTree>
    <p:extLst>
      <p:ext uri="{BB962C8B-B14F-4D97-AF65-F5344CB8AC3E}">
        <p14:creationId xmlns:p14="http://schemas.microsoft.com/office/powerpoint/2010/main" val="2085993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20</a:t>
            </a:fld>
            <a:endParaRPr lang="zh-CN" altLang="en-US"/>
          </a:p>
        </p:txBody>
      </p:sp>
    </p:spTree>
    <p:extLst>
      <p:ext uri="{BB962C8B-B14F-4D97-AF65-F5344CB8AC3E}">
        <p14:creationId xmlns:p14="http://schemas.microsoft.com/office/powerpoint/2010/main" val="8071693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21</a:t>
            </a:fld>
            <a:endParaRPr lang="zh-CN" altLang="en-US"/>
          </a:p>
        </p:txBody>
      </p:sp>
    </p:spTree>
    <p:extLst>
      <p:ext uri="{BB962C8B-B14F-4D97-AF65-F5344CB8AC3E}">
        <p14:creationId xmlns:p14="http://schemas.microsoft.com/office/powerpoint/2010/main" val="27112424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22</a:t>
            </a:fld>
            <a:endParaRPr lang="zh-CN" altLang="en-US"/>
          </a:p>
        </p:txBody>
      </p:sp>
    </p:spTree>
    <p:extLst>
      <p:ext uri="{BB962C8B-B14F-4D97-AF65-F5344CB8AC3E}">
        <p14:creationId xmlns:p14="http://schemas.microsoft.com/office/powerpoint/2010/main" val="3318185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23</a:t>
            </a:fld>
            <a:endParaRPr lang="zh-CN" altLang="en-US"/>
          </a:p>
        </p:txBody>
      </p:sp>
    </p:spTree>
    <p:extLst>
      <p:ext uri="{BB962C8B-B14F-4D97-AF65-F5344CB8AC3E}">
        <p14:creationId xmlns:p14="http://schemas.microsoft.com/office/powerpoint/2010/main" val="26005313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24</a:t>
            </a:fld>
            <a:endParaRPr lang="zh-CN" altLang="en-US"/>
          </a:p>
        </p:txBody>
      </p:sp>
    </p:spTree>
    <p:extLst>
      <p:ext uri="{BB962C8B-B14F-4D97-AF65-F5344CB8AC3E}">
        <p14:creationId xmlns:p14="http://schemas.microsoft.com/office/powerpoint/2010/main" val="2748977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25</a:t>
            </a:fld>
            <a:endParaRPr lang="zh-CN" altLang="en-US"/>
          </a:p>
        </p:txBody>
      </p:sp>
    </p:spTree>
    <p:extLst>
      <p:ext uri="{BB962C8B-B14F-4D97-AF65-F5344CB8AC3E}">
        <p14:creationId xmlns:p14="http://schemas.microsoft.com/office/powerpoint/2010/main" val="32336939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51PPT</a:t>
            </a:r>
            <a:r>
              <a:rPr lang="zh-CN" altLang="en-US" dirty="0" smtClean="0"/>
              <a:t>模板网  </a:t>
            </a:r>
            <a:r>
              <a:rPr lang="en-US" altLang="zh-CN" dirty="0" smtClean="0"/>
              <a:t>www.5 1pptmoban.com</a:t>
            </a:r>
            <a:endParaRPr lang="zh-CN" altLang="en-US" dirty="0"/>
          </a:p>
        </p:txBody>
      </p:sp>
      <p:sp>
        <p:nvSpPr>
          <p:cNvPr id="4" name="灯片编号占位符 3"/>
          <p:cNvSpPr>
            <a:spLocks noGrp="1"/>
          </p:cNvSpPr>
          <p:nvPr>
            <p:ph type="sldNum" sz="quarter" idx="10"/>
          </p:nvPr>
        </p:nvSpPr>
        <p:spPr/>
        <p:txBody>
          <a:bodyPr/>
          <a:lstStyle/>
          <a:p>
            <a:fld id="{A6183AEA-41A1-40AC-910F-262E4C392700}" type="slidenum">
              <a:rPr lang="zh-CN" altLang="en-US" smtClean="0"/>
              <a:t>26</a:t>
            </a:fld>
            <a:endParaRPr lang="zh-CN" altLang="en-US"/>
          </a:p>
        </p:txBody>
      </p:sp>
    </p:spTree>
    <p:extLst>
      <p:ext uri="{BB962C8B-B14F-4D97-AF65-F5344CB8AC3E}">
        <p14:creationId xmlns:p14="http://schemas.microsoft.com/office/powerpoint/2010/main" val="215014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3</a:t>
            </a:fld>
            <a:endParaRPr lang="zh-CN" altLang="en-US"/>
          </a:p>
        </p:txBody>
      </p:sp>
    </p:spTree>
    <p:extLst>
      <p:ext uri="{BB962C8B-B14F-4D97-AF65-F5344CB8AC3E}">
        <p14:creationId xmlns:p14="http://schemas.microsoft.com/office/powerpoint/2010/main" val="4047711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4</a:t>
            </a:fld>
            <a:endParaRPr lang="zh-CN" altLang="en-US"/>
          </a:p>
        </p:txBody>
      </p:sp>
    </p:spTree>
    <p:extLst>
      <p:ext uri="{BB962C8B-B14F-4D97-AF65-F5344CB8AC3E}">
        <p14:creationId xmlns:p14="http://schemas.microsoft.com/office/powerpoint/2010/main" val="2858902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5</a:t>
            </a:fld>
            <a:endParaRPr lang="zh-CN" altLang="en-US"/>
          </a:p>
        </p:txBody>
      </p:sp>
    </p:spTree>
    <p:extLst>
      <p:ext uri="{BB962C8B-B14F-4D97-AF65-F5344CB8AC3E}">
        <p14:creationId xmlns:p14="http://schemas.microsoft.com/office/powerpoint/2010/main" val="1156181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6</a:t>
            </a:fld>
            <a:endParaRPr lang="zh-CN" altLang="en-US"/>
          </a:p>
        </p:txBody>
      </p:sp>
    </p:spTree>
    <p:extLst>
      <p:ext uri="{BB962C8B-B14F-4D97-AF65-F5344CB8AC3E}">
        <p14:creationId xmlns:p14="http://schemas.microsoft.com/office/powerpoint/2010/main" val="1972571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7</a:t>
            </a:fld>
            <a:endParaRPr lang="zh-CN" altLang="en-US"/>
          </a:p>
        </p:txBody>
      </p:sp>
    </p:spTree>
    <p:extLst>
      <p:ext uri="{BB962C8B-B14F-4D97-AF65-F5344CB8AC3E}">
        <p14:creationId xmlns:p14="http://schemas.microsoft.com/office/powerpoint/2010/main" val="1301282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8</a:t>
            </a:fld>
            <a:endParaRPr lang="zh-CN" altLang="en-US"/>
          </a:p>
        </p:txBody>
      </p:sp>
    </p:spTree>
    <p:extLst>
      <p:ext uri="{BB962C8B-B14F-4D97-AF65-F5344CB8AC3E}">
        <p14:creationId xmlns:p14="http://schemas.microsoft.com/office/powerpoint/2010/main" val="2698895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183AEA-41A1-40AC-910F-262E4C392700}" type="slidenum">
              <a:rPr lang="zh-CN" altLang="en-US" smtClean="0"/>
              <a:t>9</a:t>
            </a:fld>
            <a:endParaRPr lang="zh-CN" altLang="en-US"/>
          </a:p>
        </p:txBody>
      </p:sp>
    </p:spTree>
    <p:extLst>
      <p:ext uri="{BB962C8B-B14F-4D97-AF65-F5344CB8AC3E}">
        <p14:creationId xmlns:p14="http://schemas.microsoft.com/office/powerpoint/2010/main" val="2576810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EEEEEE"/>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073964" y="3434034"/>
            <a:ext cx="5115583" cy="3428081"/>
          </a:xfrm>
          <a:prstGeom prst="rect">
            <a:avLst/>
          </a:prstGeom>
        </p:spPr>
      </p:pic>
      <p:sp>
        <p:nvSpPr>
          <p:cNvPr id="2" name="日期占位符 1"/>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8A3346-3BA3-4646-96DC-4304BEC29B1D}" type="slidenum">
              <a:rPr lang="zh-CN" altLang="en-US" smtClean="0"/>
              <a:t>‹#›</a:t>
            </a:fld>
            <a:endParaRPr lang="zh-CN" altLang="en-US"/>
          </a:p>
        </p:txBody>
      </p:sp>
      <p:sp>
        <p:nvSpPr>
          <p:cNvPr id="5" name="椭圆 4"/>
          <p:cNvSpPr/>
          <p:nvPr userDrawn="1"/>
        </p:nvSpPr>
        <p:spPr>
          <a:xfrm>
            <a:off x="11148646" y="-575364"/>
            <a:ext cx="1342230" cy="134223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7" name="椭圆 6"/>
          <p:cNvSpPr/>
          <p:nvPr userDrawn="1"/>
        </p:nvSpPr>
        <p:spPr>
          <a:xfrm>
            <a:off x="10219825" y="179378"/>
            <a:ext cx="419353" cy="419353"/>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8" name="椭圆 7"/>
          <p:cNvSpPr/>
          <p:nvPr userDrawn="1"/>
        </p:nvSpPr>
        <p:spPr>
          <a:xfrm>
            <a:off x="8651216" y="-807118"/>
            <a:ext cx="1089321" cy="1089321"/>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9" name="椭圆 8"/>
          <p:cNvSpPr/>
          <p:nvPr userDrawn="1"/>
        </p:nvSpPr>
        <p:spPr>
          <a:xfrm>
            <a:off x="183721" y="-1676009"/>
            <a:ext cx="2274740" cy="227474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10" name="椭圆 9"/>
          <p:cNvSpPr/>
          <p:nvPr userDrawn="1"/>
        </p:nvSpPr>
        <p:spPr>
          <a:xfrm>
            <a:off x="2967289" y="-428012"/>
            <a:ext cx="693666" cy="69366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11" name="椭圆 10"/>
          <p:cNvSpPr/>
          <p:nvPr userDrawn="1"/>
        </p:nvSpPr>
        <p:spPr>
          <a:xfrm>
            <a:off x="164987" y="575010"/>
            <a:ext cx="419353" cy="419353"/>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BCF66C7-DDCB-451F-91EE-57E57D6220A3}" type="datetimeFigureOut">
              <a:rPr lang="zh-CN" altLang="en-US" smtClean="0"/>
              <a:t>2021/11/24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8A3346-3BA3-4646-96DC-4304BEC29B1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CF66C7-DDCB-451F-91EE-57E57D6220A3}" type="datetimeFigureOut">
              <a:rPr lang="zh-CN" altLang="en-US" smtClean="0"/>
              <a:t>2021/11/24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8A3346-3BA3-4646-96DC-4304BEC29B1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0" name="任意多边形 19"/>
          <p:cNvSpPr/>
          <p:nvPr/>
        </p:nvSpPr>
        <p:spPr>
          <a:xfrm>
            <a:off x="0" y="2554514"/>
            <a:ext cx="12192000" cy="4303486"/>
          </a:xfrm>
          <a:custGeom>
            <a:avLst/>
            <a:gdLst>
              <a:gd name="connsiteX0" fmla="*/ 6096000 w 12192000"/>
              <a:gd name="connsiteY0" fmla="*/ 0 h 4303486"/>
              <a:gd name="connsiteX1" fmla="*/ 12054362 w 12192000"/>
              <a:gd name="connsiteY1" fmla="*/ 1341591 h 4303486"/>
              <a:gd name="connsiteX2" fmla="*/ 12192000 w 12192000"/>
              <a:gd name="connsiteY2" fmla="*/ 1425213 h 4303486"/>
              <a:gd name="connsiteX3" fmla="*/ 12192000 w 12192000"/>
              <a:gd name="connsiteY3" fmla="*/ 4303486 h 4303486"/>
              <a:gd name="connsiteX4" fmla="*/ 0 w 12192000"/>
              <a:gd name="connsiteY4" fmla="*/ 4303486 h 4303486"/>
              <a:gd name="connsiteX5" fmla="*/ 0 w 12192000"/>
              <a:gd name="connsiteY5" fmla="*/ 1425213 h 4303486"/>
              <a:gd name="connsiteX6" fmla="*/ 137638 w 12192000"/>
              <a:gd name="connsiteY6" fmla="*/ 1341591 h 4303486"/>
              <a:gd name="connsiteX7" fmla="*/ 6096000 w 12192000"/>
              <a:gd name="connsiteY7" fmla="*/ 0 h 430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303486">
                <a:moveTo>
                  <a:pt x="6096000" y="0"/>
                </a:moveTo>
                <a:cubicBezTo>
                  <a:pt x="8494794" y="0"/>
                  <a:pt x="10638107" y="522248"/>
                  <a:pt x="12054362" y="1341591"/>
                </a:cubicBezTo>
                <a:lnTo>
                  <a:pt x="12192000" y="1425213"/>
                </a:lnTo>
                <a:lnTo>
                  <a:pt x="12192000" y="4303486"/>
                </a:lnTo>
                <a:lnTo>
                  <a:pt x="0" y="4303486"/>
                </a:lnTo>
                <a:lnTo>
                  <a:pt x="0" y="1425213"/>
                </a:lnTo>
                <a:lnTo>
                  <a:pt x="137638" y="1341591"/>
                </a:lnTo>
                <a:cubicBezTo>
                  <a:pt x="1553893" y="522248"/>
                  <a:pt x="3697207" y="0"/>
                  <a:pt x="6096000" y="0"/>
                </a:cubicBezTo>
                <a:close/>
              </a:path>
            </a:pathLst>
          </a:custGeom>
          <a:noFill/>
          <a:ln w="38100" cap="flat" cmpd="sng" algn="ctr">
            <a:gradFill flip="none" rotWithShape="1">
              <a:gsLst>
                <a:gs pos="0">
                  <a:srgbClr val="EEEEEE"/>
                </a:gs>
                <a:gs pos="51000">
                  <a:schemeClr val="bg1"/>
                </a:gs>
                <a:gs pos="100000">
                  <a:srgbClr val="EEEEEE"/>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2764971" y="1045028"/>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述</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15" name="椭圆 14"/>
          <p:cNvSpPr/>
          <p:nvPr/>
        </p:nvSpPr>
        <p:spPr>
          <a:xfrm>
            <a:off x="4477657" y="754742"/>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职</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16" name="椭圆 15"/>
          <p:cNvSpPr/>
          <p:nvPr/>
        </p:nvSpPr>
        <p:spPr>
          <a:xfrm>
            <a:off x="6190343" y="754742"/>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报</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18" name="椭圆 17"/>
          <p:cNvSpPr/>
          <p:nvPr/>
        </p:nvSpPr>
        <p:spPr>
          <a:xfrm>
            <a:off x="7903029" y="1045028"/>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告</a:t>
            </a:r>
          </a:p>
        </p:txBody>
      </p:sp>
      <p:grpSp>
        <p:nvGrpSpPr>
          <p:cNvPr id="25" name="组合 24"/>
          <p:cNvGrpSpPr/>
          <p:nvPr/>
        </p:nvGrpSpPr>
        <p:grpSpPr>
          <a:xfrm>
            <a:off x="4190999" y="3033484"/>
            <a:ext cx="3810000" cy="348343"/>
            <a:chOff x="4190999" y="3483427"/>
            <a:chExt cx="3810000" cy="348343"/>
          </a:xfrm>
        </p:grpSpPr>
        <p:sp>
          <p:nvSpPr>
            <p:cNvPr id="24" name="圆角矩形 23"/>
            <p:cNvSpPr/>
            <p:nvPr/>
          </p:nvSpPr>
          <p:spPr>
            <a:xfrm>
              <a:off x="4190999" y="3483427"/>
              <a:ext cx="3810000" cy="348343"/>
            </a:xfrm>
            <a:prstGeom prst="roundRect">
              <a:avLst>
                <a:gd name="adj" fmla="val 0"/>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 name="文本框 3"/>
            <p:cNvSpPr txBox="1"/>
            <p:nvPr/>
          </p:nvSpPr>
          <p:spPr>
            <a:xfrm>
              <a:off x="4366711" y="3483427"/>
              <a:ext cx="3458571" cy="348343"/>
            </a:xfrm>
            <a:prstGeom prst="rect">
              <a:avLst/>
            </a:prstGeom>
            <a:noFill/>
          </p:spPr>
          <p:txBody>
            <a:bodyPr wrap="square" rtlCol="0">
              <a:spAutoFit/>
            </a:bodyPr>
            <a:lstStyle/>
            <a:p>
              <a:pPr algn="dist"/>
              <a:r>
                <a:rPr lang="zh-CN" altLang="en-US" sz="1600" dirty="0">
                  <a:cs typeface="+mn-ea"/>
                  <a:sym typeface="+mn-lt"/>
                </a:rPr>
                <a:t>微</a:t>
              </a:r>
              <a:r>
                <a:rPr lang="zh-CN" altLang="en-US" sz="1600" dirty="0" smtClean="0">
                  <a:cs typeface="+mn-ea"/>
                  <a:sym typeface="+mn-lt"/>
                </a:rPr>
                <a:t>立体商务风述职报告</a:t>
              </a:r>
              <a:endParaRPr lang="zh-CN" altLang="en-US" sz="1600" dirty="0">
                <a:cs typeface="+mn-ea"/>
                <a:sym typeface="+mn-lt"/>
              </a:endParaRPr>
            </a:p>
          </p:txBody>
        </p:sp>
      </p:grpSp>
      <p:sp>
        <p:nvSpPr>
          <p:cNvPr id="26" name="文本框 25"/>
          <p:cNvSpPr txBox="1"/>
          <p:nvPr/>
        </p:nvSpPr>
        <p:spPr>
          <a:xfrm>
            <a:off x="5130026" y="3788228"/>
            <a:ext cx="1931939" cy="369332"/>
          </a:xfrm>
          <a:prstGeom prst="rect">
            <a:avLst/>
          </a:prstGeom>
          <a:noFill/>
        </p:spPr>
        <p:txBody>
          <a:bodyPr wrap="none" rtlCol="0">
            <a:spAutoFit/>
          </a:bodyPr>
          <a:lstStyle/>
          <a:p>
            <a:r>
              <a:rPr lang="zh-CN" altLang="en-US" dirty="0" smtClean="0"/>
              <a:t>汇报人：东方之</a:t>
            </a:r>
            <a:r>
              <a:rPr lang="en-US" altLang="zh-CN" dirty="0" smtClean="0"/>
              <a:t>P</a:t>
            </a:r>
            <a:endParaRPr lang="zh-CN" altLang="en-US" dirty="0"/>
          </a:p>
        </p:txBody>
      </p:sp>
    </p:spTree>
    <p:extLst>
      <p:ext uri="{BB962C8B-B14F-4D97-AF65-F5344CB8AC3E}">
        <p14:creationId xmlns:p14="http://schemas.microsoft.com/office/powerpoint/2010/main" val="99233745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4872908" y="352242"/>
            <a:ext cx="3005951"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内部培训学习情况</a:t>
            </a:r>
          </a:p>
        </p:txBody>
      </p:sp>
      <p:sp>
        <p:nvSpPr>
          <p:cNvPr id="14" name="矩形 13"/>
          <p:cNvSpPr/>
          <p:nvPr/>
        </p:nvSpPr>
        <p:spPr>
          <a:xfrm flipH="1">
            <a:off x="1534122" y="2220006"/>
            <a:ext cx="4049161" cy="1575847"/>
          </a:xfrm>
          <a:prstGeom prst="rect">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5" name="矩形 14"/>
          <p:cNvSpPr/>
          <p:nvPr/>
        </p:nvSpPr>
        <p:spPr>
          <a:xfrm flipH="1">
            <a:off x="6635022" y="2190421"/>
            <a:ext cx="4049161" cy="1575847"/>
          </a:xfrm>
          <a:prstGeom prst="rect">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6" name="椭圆 15"/>
          <p:cNvSpPr/>
          <p:nvPr/>
        </p:nvSpPr>
        <p:spPr>
          <a:xfrm>
            <a:off x="1800905" y="1569309"/>
            <a:ext cx="1988355" cy="1988355"/>
          </a:xfrm>
          <a:prstGeom prst="ellipse">
            <a:avLst/>
          </a:prstGeom>
          <a:blipFill>
            <a:blip r:embed="rId3" cstate="screen">
              <a:extLst>
                <a:ext uri="{28A0092B-C50C-407E-A947-70E740481C1C}">
                  <a14:useLocalDpi xmlns:a14="http://schemas.microsoft.com/office/drawing/2010/main"/>
                </a:ext>
              </a:extLst>
            </a:blip>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6901804" y="1569309"/>
            <a:ext cx="1988355" cy="1988355"/>
          </a:xfrm>
          <a:prstGeom prst="ellipse">
            <a:avLst/>
          </a:prstGeom>
          <a:blipFill>
            <a:blip r:embed="rId4" cstate="screen">
              <a:extLst>
                <a:ext uri="{28A0092B-C50C-407E-A947-70E740481C1C}">
                  <a14:useLocalDpi xmlns:a14="http://schemas.microsoft.com/office/drawing/2010/main"/>
                </a:ext>
              </a:extLst>
            </a:blip>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Freeform 30"/>
          <p:cNvSpPr>
            <a:spLocks noEditPoints="1"/>
          </p:cNvSpPr>
          <p:nvPr/>
        </p:nvSpPr>
        <p:spPr bwMode="auto">
          <a:xfrm>
            <a:off x="9302118" y="262792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adFill flip="none" rotWithShape="1">
            <a:gsLst>
              <a:gs pos="20000">
                <a:srgbClr val="BFBFBF"/>
              </a:gs>
              <a:gs pos="80000">
                <a:srgbClr val="FFFFFF"/>
              </a:gs>
              <a:gs pos="100000">
                <a:srgbClr val="FFFFFF">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21" name="Freeform 35"/>
          <p:cNvSpPr>
            <a:spLocks noEditPoints="1"/>
          </p:cNvSpPr>
          <p:nvPr/>
        </p:nvSpPr>
        <p:spPr bwMode="auto">
          <a:xfrm>
            <a:off x="4275729" y="258675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gradFill flip="none" rotWithShape="1">
            <a:gsLst>
              <a:gs pos="20000">
                <a:srgbClr val="BFBFBF"/>
              </a:gs>
              <a:gs pos="80000">
                <a:srgbClr val="FFFFFF"/>
              </a:gs>
              <a:gs pos="100000">
                <a:srgbClr val="FFFFFF">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22" name="TextBox 12"/>
          <p:cNvSpPr txBox="1"/>
          <p:nvPr/>
        </p:nvSpPr>
        <p:spPr>
          <a:xfrm>
            <a:off x="1468774" y="4159962"/>
            <a:ext cx="4179855" cy="1906484"/>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cs typeface="+mn-ea"/>
                <a:sym typeface="+mn-lt"/>
              </a:rPr>
              <a:t>这里输入简单的文字概述里</a:t>
            </a:r>
            <a:r>
              <a:rPr lang="zh-CN" altLang="en-US" sz="1600" dirty="0">
                <a:solidFill>
                  <a:schemeClr val="tx1">
                    <a:lumMod val="85000"/>
                    <a:lumOff val="15000"/>
                  </a:schemeClr>
                </a:solidFill>
                <a:cs typeface="+mn-ea"/>
                <a:sym typeface="+mn-lt"/>
              </a:rPr>
              <a:t>输入</a:t>
            </a:r>
            <a:r>
              <a:rPr lang="zh-CN" altLang="en-US" sz="1600" dirty="0" smtClean="0">
                <a:solidFill>
                  <a:schemeClr val="tx1">
                    <a:lumMod val="85000"/>
                    <a:lumOff val="15000"/>
                  </a:schemeClr>
                </a:solidFill>
                <a:cs typeface="+mn-ea"/>
                <a:sym typeface="+mn-lt"/>
              </a:rPr>
              <a:t>简单文字概述这里</a:t>
            </a:r>
            <a:r>
              <a:rPr lang="zh-CN" altLang="en-US" sz="1600" dirty="0">
                <a:solidFill>
                  <a:schemeClr val="tx1">
                    <a:lumMod val="85000"/>
                    <a:lumOff val="15000"/>
                  </a:schemeClr>
                </a:solidFill>
                <a:cs typeface="+mn-ea"/>
                <a:sym typeface="+mn-lt"/>
              </a:rPr>
              <a:t>简单输入简单</a:t>
            </a:r>
            <a:r>
              <a:rPr lang="zh-CN" altLang="en-US" sz="1600" dirty="0" smtClean="0">
                <a:solidFill>
                  <a:schemeClr val="tx1">
                    <a:lumMod val="85000"/>
                    <a:lumOff val="15000"/>
                  </a:schemeClr>
                </a:solidFill>
                <a:cs typeface="+mn-ea"/>
                <a:sym typeface="+mn-lt"/>
              </a:rPr>
              <a:t>文字</a:t>
            </a:r>
            <a:endParaRPr lang="en-US" altLang="zh-CN" sz="1600" dirty="0" smtClean="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这里输入简单的文字概述里输入简单文字概述这里简单输入简单文字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smtClean="0">
              <a:solidFill>
                <a:schemeClr val="tx1">
                  <a:lumMod val="85000"/>
                  <a:lumOff val="15000"/>
                </a:schemeClr>
              </a:solidFill>
              <a:cs typeface="+mn-ea"/>
              <a:sym typeface="+mn-lt"/>
            </a:endParaRPr>
          </a:p>
        </p:txBody>
      </p:sp>
      <p:sp>
        <p:nvSpPr>
          <p:cNvPr id="23" name="TextBox 12"/>
          <p:cNvSpPr txBox="1"/>
          <p:nvPr/>
        </p:nvSpPr>
        <p:spPr>
          <a:xfrm>
            <a:off x="6504328" y="4159961"/>
            <a:ext cx="4179855" cy="1906484"/>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cs typeface="+mn-ea"/>
                <a:sym typeface="+mn-lt"/>
              </a:rPr>
              <a:t>这里输入简单的文字概述里</a:t>
            </a:r>
            <a:r>
              <a:rPr lang="zh-CN" altLang="en-US" sz="1600" dirty="0">
                <a:solidFill>
                  <a:schemeClr val="tx1">
                    <a:lumMod val="85000"/>
                    <a:lumOff val="15000"/>
                  </a:schemeClr>
                </a:solidFill>
                <a:cs typeface="+mn-ea"/>
                <a:sym typeface="+mn-lt"/>
              </a:rPr>
              <a:t>输入</a:t>
            </a:r>
            <a:r>
              <a:rPr lang="zh-CN" altLang="en-US" sz="1600" dirty="0" smtClean="0">
                <a:solidFill>
                  <a:schemeClr val="tx1">
                    <a:lumMod val="85000"/>
                    <a:lumOff val="15000"/>
                  </a:schemeClr>
                </a:solidFill>
                <a:cs typeface="+mn-ea"/>
                <a:sym typeface="+mn-lt"/>
              </a:rPr>
              <a:t>简单文字概述这里</a:t>
            </a:r>
            <a:r>
              <a:rPr lang="zh-CN" altLang="en-US" sz="1600" dirty="0">
                <a:solidFill>
                  <a:schemeClr val="tx1">
                    <a:lumMod val="85000"/>
                    <a:lumOff val="15000"/>
                  </a:schemeClr>
                </a:solidFill>
                <a:cs typeface="+mn-ea"/>
                <a:sym typeface="+mn-lt"/>
              </a:rPr>
              <a:t>简单输入简单</a:t>
            </a:r>
            <a:r>
              <a:rPr lang="zh-CN" altLang="en-US" sz="1600" dirty="0" smtClean="0">
                <a:solidFill>
                  <a:schemeClr val="tx1">
                    <a:lumMod val="85000"/>
                    <a:lumOff val="15000"/>
                  </a:schemeClr>
                </a:solidFill>
                <a:cs typeface="+mn-ea"/>
                <a:sym typeface="+mn-lt"/>
              </a:rPr>
              <a:t>文字</a:t>
            </a:r>
            <a:endParaRPr lang="en-US" altLang="zh-CN" sz="1600" dirty="0" smtClean="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这里输入简单的文字概述里输入简单文字概述这里简单输入简单文字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smtClean="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9" name="文本框 18"/>
          <p:cNvSpPr txBox="1"/>
          <p:nvPr/>
        </p:nvSpPr>
        <p:spPr>
          <a:xfrm>
            <a:off x="4914764" y="273610"/>
            <a:ext cx="2300630"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其他工作情况</a:t>
            </a:r>
          </a:p>
        </p:txBody>
      </p:sp>
      <p:sp>
        <p:nvSpPr>
          <p:cNvPr id="15" name="任意多边形 14"/>
          <p:cNvSpPr/>
          <p:nvPr/>
        </p:nvSpPr>
        <p:spPr>
          <a:xfrm>
            <a:off x="837251" y="15158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6" name="任意多边形 15"/>
          <p:cNvSpPr/>
          <p:nvPr/>
        </p:nvSpPr>
        <p:spPr>
          <a:xfrm flipH="1">
            <a:off x="2902345" y="15158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7" name="任意多边形 16"/>
          <p:cNvSpPr/>
          <p:nvPr/>
        </p:nvSpPr>
        <p:spPr>
          <a:xfrm flipV="1">
            <a:off x="827030" y="35991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0" name="任意多边形 19"/>
          <p:cNvSpPr/>
          <p:nvPr/>
        </p:nvSpPr>
        <p:spPr>
          <a:xfrm flipH="1" flipV="1">
            <a:off x="2905979" y="35991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1" name="文本框 20"/>
          <p:cNvSpPr txBox="1"/>
          <p:nvPr/>
        </p:nvSpPr>
        <p:spPr>
          <a:xfrm rot="18900000">
            <a:off x="1167504" y="1988844"/>
            <a:ext cx="813996" cy="584775"/>
          </a:xfrm>
          <a:prstGeom prst="rect">
            <a:avLst/>
          </a:prstGeom>
          <a:noFill/>
        </p:spPr>
        <p:txBody>
          <a:bodyPr wrap="square" rtlCol="0">
            <a:spAutoFit/>
          </a:bodyPr>
          <a:lstStyle/>
          <a:p>
            <a:pPr algn="ctr"/>
            <a:r>
              <a:rPr lang="en-US" altLang="zh-CN" sz="3200" b="1" dirty="0">
                <a:solidFill>
                  <a:schemeClr val="tx1">
                    <a:lumMod val="65000"/>
                    <a:lumOff val="35000"/>
                  </a:schemeClr>
                </a:solidFill>
                <a:cs typeface="+mn-ea"/>
                <a:sym typeface="+mn-lt"/>
              </a:rPr>
              <a:t>01</a:t>
            </a:r>
            <a:endParaRPr lang="zh-CN" altLang="en-US" sz="3200" b="1" dirty="0">
              <a:solidFill>
                <a:schemeClr val="tx1">
                  <a:lumMod val="65000"/>
                  <a:lumOff val="35000"/>
                </a:schemeClr>
              </a:solidFill>
              <a:cs typeface="+mn-ea"/>
              <a:sym typeface="+mn-lt"/>
            </a:endParaRPr>
          </a:p>
        </p:txBody>
      </p:sp>
      <p:sp>
        <p:nvSpPr>
          <p:cNvPr id="22" name="文本框 21"/>
          <p:cNvSpPr txBox="1"/>
          <p:nvPr/>
        </p:nvSpPr>
        <p:spPr>
          <a:xfrm rot="18900000">
            <a:off x="997291" y="2387787"/>
            <a:ext cx="1858038" cy="379656"/>
          </a:xfrm>
          <a:prstGeom prst="rect">
            <a:avLst/>
          </a:prstGeom>
          <a:noFill/>
        </p:spPr>
        <p:txBody>
          <a:bodyPr wrap="square" rtlCol="0">
            <a:spAutoFit/>
          </a:bodyPr>
          <a:lstStyle/>
          <a:p>
            <a:pPr algn="ctr"/>
            <a:r>
              <a:rPr lang="zh-CN" altLang="en-US" sz="1865" dirty="0">
                <a:solidFill>
                  <a:schemeClr val="tx1">
                    <a:lumMod val="65000"/>
                    <a:lumOff val="35000"/>
                  </a:schemeClr>
                </a:solidFill>
                <a:cs typeface="+mn-ea"/>
                <a:sym typeface="+mn-lt"/>
              </a:rPr>
              <a:t>此处输入文字</a:t>
            </a:r>
          </a:p>
        </p:txBody>
      </p:sp>
      <p:sp>
        <p:nvSpPr>
          <p:cNvPr id="23" name="文本框 32"/>
          <p:cNvSpPr txBox="1"/>
          <p:nvPr/>
        </p:nvSpPr>
        <p:spPr>
          <a:xfrm rot="2700000" flipH="1">
            <a:off x="3895720" y="2006876"/>
            <a:ext cx="813996" cy="584775"/>
          </a:xfrm>
          <a:prstGeom prst="rect">
            <a:avLst/>
          </a:prstGeom>
          <a:noFill/>
        </p:spPr>
        <p:txBody>
          <a:bodyPr wrap="square" rtlCol="0">
            <a:spAutoFit/>
          </a:bodyPr>
          <a:lstStyle/>
          <a:p>
            <a:pPr algn="ctr"/>
            <a:r>
              <a:rPr lang="en-US" altLang="zh-CN" sz="3200" b="1" dirty="0">
                <a:solidFill>
                  <a:schemeClr val="tx1">
                    <a:lumMod val="65000"/>
                    <a:lumOff val="35000"/>
                  </a:schemeClr>
                </a:solidFill>
                <a:cs typeface="+mn-ea"/>
                <a:sym typeface="+mn-lt"/>
              </a:rPr>
              <a:t>02</a:t>
            </a:r>
            <a:endParaRPr lang="zh-CN" altLang="en-US" sz="3200" b="1" dirty="0">
              <a:solidFill>
                <a:schemeClr val="tx1">
                  <a:lumMod val="65000"/>
                  <a:lumOff val="35000"/>
                </a:schemeClr>
              </a:solidFill>
              <a:cs typeface="+mn-ea"/>
              <a:sym typeface="+mn-lt"/>
            </a:endParaRPr>
          </a:p>
        </p:txBody>
      </p:sp>
      <p:sp>
        <p:nvSpPr>
          <p:cNvPr id="24" name="文本框 33"/>
          <p:cNvSpPr txBox="1"/>
          <p:nvPr/>
        </p:nvSpPr>
        <p:spPr>
          <a:xfrm rot="2700000" flipH="1">
            <a:off x="3059596" y="2405506"/>
            <a:ext cx="1858038" cy="379656"/>
          </a:xfrm>
          <a:prstGeom prst="rect">
            <a:avLst/>
          </a:prstGeom>
          <a:noFill/>
        </p:spPr>
        <p:txBody>
          <a:bodyPr wrap="square" rtlCol="0">
            <a:spAutoFit/>
          </a:bodyPr>
          <a:lstStyle/>
          <a:p>
            <a:pPr algn="ctr"/>
            <a:r>
              <a:rPr lang="zh-CN" altLang="en-US" sz="1865" dirty="0">
                <a:solidFill>
                  <a:schemeClr val="tx1">
                    <a:lumMod val="65000"/>
                    <a:lumOff val="35000"/>
                  </a:schemeClr>
                </a:solidFill>
                <a:cs typeface="+mn-ea"/>
                <a:sym typeface="+mn-lt"/>
              </a:rPr>
              <a:t>此处输入文字</a:t>
            </a:r>
          </a:p>
        </p:txBody>
      </p:sp>
      <p:sp>
        <p:nvSpPr>
          <p:cNvPr id="25" name="文本框 34"/>
          <p:cNvSpPr txBox="1"/>
          <p:nvPr/>
        </p:nvSpPr>
        <p:spPr>
          <a:xfrm rot="13500000" flipH="1" flipV="1">
            <a:off x="928453" y="4382978"/>
            <a:ext cx="1858038" cy="379656"/>
          </a:xfrm>
          <a:prstGeom prst="rect">
            <a:avLst/>
          </a:prstGeom>
          <a:noFill/>
        </p:spPr>
        <p:txBody>
          <a:bodyPr wrap="square" rtlCol="0">
            <a:spAutoFit/>
          </a:bodyPr>
          <a:lstStyle/>
          <a:p>
            <a:pPr algn="ctr"/>
            <a:r>
              <a:rPr lang="zh-CN" altLang="en-US" sz="1865" dirty="0">
                <a:solidFill>
                  <a:schemeClr val="tx1">
                    <a:lumMod val="65000"/>
                    <a:lumOff val="35000"/>
                  </a:schemeClr>
                </a:solidFill>
                <a:cs typeface="+mn-ea"/>
                <a:sym typeface="+mn-lt"/>
              </a:rPr>
              <a:t>此处输入文字</a:t>
            </a:r>
          </a:p>
        </p:txBody>
      </p:sp>
      <p:sp>
        <p:nvSpPr>
          <p:cNvPr id="26" name="文本框 35"/>
          <p:cNvSpPr txBox="1"/>
          <p:nvPr/>
        </p:nvSpPr>
        <p:spPr>
          <a:xfrm rot="13500000" flipH="1" flipV="1">
            <a:off x="1139793" y="4631535"/>
            <a:ext cx="813994" cy="584775"/>
          </a:xfrm>
          <a:prstGeom prst="rect">
            <a:avLst/>
          </a:prstGeom>
          <a:noFill/>
        </p:spPr>
        <p:txBody>
          <a:bodyPr wrap="square" rtlCol="0">
            <a:spAutoFit/>
          </a:bodyPr>
          <a:lstStyle/>
          <a:p>
            <a:pPr algn="ctr"/>
            <a:r>
              <a:rPr lang="en-US" altLang="zh-CN" sz="3200" b="1" dirty="0">
                <a:solidFill>
                  <a:schemeClr val="tx1">
                    <a:lumMod val="65000"/>
                    <a:lumOff val="35000"/>
                  </a:schemeClr>
                </a:solidFill>
                <a:cs typeface="+mn-ea"/>
                <a:sym typeface="+mn-lt"/>
              </a:rPr>
              <a:t>03</a:t>
            </a:r>
            <a:endParaRPr lang="zh-CN" altLang="en-US" sz="3200" b="1" dirty="0">
              <a:solidFill>
                <a:schemeClr val="tx1">
                  <a:lumMod val="65000"/>
                  <a:lumOff val="35000"/>
                </a:schemeClr>
              </a:solidFill>
              <a:cs typeface="+mn-ea"/>
              <a:sym typeface="+mn-lt"/>
            </a:endParaRPr>
          </a:p>
        </p:txBody>
      </p:sp>
      <p:sp>
        <p:nvSpPr>
          <p:cNvPr id="27" name="文本框 36"/>
          <p:cNvSpPr txBox="1"/>
          <p:nvPr/>
        </p:nvSpPr>
        <p:spPr>
          <a:xfrm rot="8100000" flipH="1" flipV="1">
            <a:off x="3940864" y="4532418"/>
            <a:ext cx="813996" cy="584775"/>
          </a:xfrm>
          <a:prstGeom prst="rect">
            <a:avLst/>
          </a:prstGeom>
          <a:noFill/>
        </p:spPr>
        <p:txBody>
          <a:bodyPr wrap="square" rtlCol="0">
            <a:spAutoFit/>
          </a:bodyPr>
          <a:lstStyle/>
          <a:p>
            <a:pPr algn="ctr"/>
            <a:r>
              <a:rPr lang="en-US" altLang="zh-CN" sz="3200" b="1" dirty="0">
                <a:solidFill>
                  <a:schemeClr val="tx1">
                    <a:lumMod val="65000"/>
                    <a:lumOff val="35000"/>
                  </a:schemeClr>
                </a:solidFill>
                <a:cs typeface="+mn-ea"/>
                <a:sym typeface="+mn-lt"/>
              </a:rPr>
              <a:t>04</a:t>
            </a:r>
            <a:endParaRPr lang="zh-CN" altLang="en-US" sz="3200" b="1" dirty="0">
              <a:solidFill>
                <a:schemeClr val="tx1">
                  <a:lumMod val="65000"/>
                  <a:lumOff val="35000"/>
                </a:schemeClr>
              </a:solidFill>
              <a:cs typeface="+mn-ea"/>
              <a:sym typeface="+mn-lt"/>
            </a:endParaRPr>
          </a:p>
        </p:txBody>
      </p:sp>
      <p:sp>
        <p:nvSpPr>
          <p:cNvPr id="28" name="文本框 37"/>
          <p:cNvSpPr txBox="1"/>
          <p:nvPr/>
        </p:nvSpPr>
        <p:spPr>
          <a:xfrm rot="8100000" flipV="1">
            <a:off x="3083192" y="4382978"/>
            <a:ext cx="1858038" cy="379656"/>
          </a:xfrm>
          <a:prstGeom prst="rect">
            <a:avLst/>
          </a:prstGeom>
          <a:noFill/>
        </p:spPr>
        <p:txBody>
          <a:bodyPr wrap="square" rtlCol="0">
            <a:spAutoFit/>
          </a:bodyPr>
          <a:lstStyle/>
          <a:p>
            <a:pPr algn="ctr"/>
            <a:r>
              <a:rPr lang="zh-CN" altLang="en-US" sz="1865" dirty="0">
                <a:solidFill>
                  <a:schemeClr val="tx1">
                    <a:lumMod val="65000"/>
                    <a:lumOff val="35000"/>
                  </a:schemeClr>
                </a:solidFill>
                <a:cs typeface="+mn-ea"/>
                <a:sym typeface="+mn-lt"/>
              </a:rPr>
              <a:t>此处输入文字</a:t>
            </a:r>
          </a:p>
        </p:txBody>
      </p:sp>
      <p:sp>
        <p:nvSpPr>
          <p:cNvPr id="29" name="平行四边形 28"/>
          <p:cNvSpPr/>
          <p:nvPr/>
        </p:nvSpPr>
        <p:spPr>
          <a:xfrm>
            <a:off x="6065079" y="2262808"/>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30" name="平行四边形 29"/>
          <p:cNvSpPr/>
          <p:nvPr/>
        </p:nvSpPr>
        <p:spPr>
          <a:xfrm>
            <a:off x="6065079" y="3341744"/>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31" name="平行四边形 30"/>
          <p:cNvSpPr/>
          <p:nvPr/>
        </p:nvSpPr>
        <p:spPr>
          <a:xfrm>
            <a:off x="6065079" y="4420680"/>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33" name="矩形 32"/>
          <p:cNvSpPr/>
          <p:nvPr/>
        </p:nvSpPr>
        <p:spPr>
          <a:xfrm>
            <a:off x="6065079" y="1557957"/>
            <a:ext cx="5024375" cy="704850"/>
          </a:xfrm>
          <a:prstGeom prst="rect">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000000"/>
              </a:solidFill>
              <a:cs typeface="+mn-ea"/>
              <a:sym typeface="+mn-lt"/>
            </a:endParaRPr>
          </a:p>
        </p:txBody>
      </p:sp>
      <p:sp>
        <p:nvSpPr>
          <p:cNvPr id="34" name="Freeform 48"/>
          <p:cNvSpPr>
            <a:spLocks noEditPoints="1"/>
          </p:cNvSpPr>
          <p:nvPr/>
        </p:nvSpPr>
        <p:spPr bwMode="auto">
          <a:xfrm>
            <a:off x="6210081" y="1673670"/>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5" name="TextBox 12"/>
          <p:cNvSpPr txBox="1"/>
          <p:nvPr/>
        </p:nvSpPr>
        <p:spPr>
          <a:xfrm>
            <a:off x="6909599" y="1538434"/>
            <a:ext cx="4179855" cy="707566"/>
          </a:xfrm>
          <a:prstGeom prst="rect">
            <a:avLst/>
          </a:prstGeom>
          <a:noFill/>
        </p:spPr>
        <p:txBody>
          <a:bodyPr wrap="square" rtlCol="0">
            <a:spAutoFit/>
          </a:bodyPr>
          <a:lstStyle/>
          <a:p>
            <a:pPr>
              <a:lnSpc>
                <a:spcPct val="150000"/>
              </a:lnSpc>
            </a:pPr>
            <a:r>
              <a:rPr lang="zh-CN" altLang="en-US" sz="1400" dirty="0" smtClean="0">
                <a:solidFill>
                  <a:schemeClr val="tx1">
                    <a:lumMod val="65000"/>
                    <a:lumOff val="35000"/>
                  </a:schemeClr>
                </a:solidFill>
                <a:cs typeface="+mn-ea"/>
                <a:sym typeface="+mn-lt"/>
              </a:rPr>
              <a:t>这里输入简单的文字概述里</a:t>
            </a:r>
            <a:r>
              <a:rPr lang="zh-CN" altLang="en-US" sz="1400" dirty="0">
                <a:solidFill>
                  <a:schemeClr val="tx1">
                    <a:lumMod val="65000"/>
                    <a:lumOff val="35000"/>
                  </a:schemeClr>
                </a:solidFill>
                <a:cs typeface="+mn-ea"/>
                <a:sym typeface="+mn-lt"/>
              </a:rPr>
              <a:t>输入</a:t>
            </a:r>
            <a:r>
              <a:rPr lang="zh-CN" altLang="en-US" sz="1400" dirty="0" smtClean="0">
                <a:solidFill>
                  <a:schemeClr val="tx1">
                    <a:lumMod val="65000"/>
                    <a:lumOff val="35000"/>
                  </a:schemeClr>
                </a:solidFill>
                <a:cs typeface="+mn-ea"/>
                <a:sym typeface="+mn-lt"/>
              </a:rPr>
              <a:t>简单文字概述这里</a:t>
            </a:r>
            <a:r>
              <a:rPr lang="zh-CN" altLang="en-US" sz="1400" dirty="0">
                <a:solidFill>
                  <a:schemeClr val="tx1">
                    <a:lumMod val="65000"/>
                    <a:lumOff val="35000"/>
                  </a:schemeClr>
                </a:solidFill>
                <a:cs typeface="+mn-ea"/>
                <a:sym typeface="+mn-lt"/>
              </a:rPr>
              <a:t>简单输入简单</a:t>
            </a:r>
            <a:r>
              <a:rPr lang="zh-CN" altLang="en-US" sz="1400" dirty="0" smtClean="0">
                <a:solidFill>
                  <a:schemeClr val="tx1">
                    <a:lumMod val="65000"/>
                    <a:lumOff val="35000"/>
                  </a:schemeClr>
                </a:solidFill>
                <a:cs typeface="+mn-ea"/>
                <a:sym typeface="+mn-lt"/>
              </a:rPr>
              <a:t>文字</a:t>
            </a:r>
            <a:endParaRPr lang="en-US" altLang="zh-CN" sz="1400" dirty="0" smtClean="0">
              <a:solidFill>
                <a:schemeClr val="tx1">
                  <a:lumMod val="65000"/>
                  <a:lumOff val="35000"/>
                </a:schemeClr>
              </a:solidFill>
              <a:cs typeface="+mn-ea"/>
              <a:sym typeface="+mn-lt"/>
            </a:endParaRPr>
          </a:p>
        </p:txBody>
      </p:sp>
      <p:sp>
        <p:nvSpPr>
          <p:cNvPr id="37" name="矩形 36"/>
          <p:cNvSpPr/>
          <p:nvPr/>
        </p:nvSpPr>
        <p:spPr>
          <a:xfrm>
            <a:off x="6065079" y="2636894"/>
            <a:ext cx="5024375" cy="704851"/>
          </a:xfrm>
          <a:prstGeom prst="rect">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000000"/>
              </a:solidFill>
              <a:cs typeface="+mn-ea"/>
              <a:sym typeface="+mn-lt"/>
            </a:endParaRPr>
          </a:p>
        </p:txBody>
      </p:sp>
      <p:sp>
        <p:nvSpPr>
          <p:cNvPr id="38" name="Freeform 26"/>
          <p:cNvSpPr>
            <a:spLocks noEditPoints="1"/>
          </p:cNvSpPr>
          <p:nvPr/>
        </p:nvSpPr>
        <p:spPr bwMode="auto">
          <a:xfrm>
            <a:off x="6245833" y="2807333"/>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39" name="TextBox 12"/>
          <p:cNvSpPr txBox="1"/>
          <p:nvPr/>
        </p:nvSpPr>
        <p:spPr>
          <a:xfrm>
            <a:off x="6909598" y="2636887"/>
            <a:ext cx="4179855" cy="707566"/>
          </a:xfrm>
          <a:prstGeom prst="rect">
            <a:avLst/>
          </a:prstGeom>
          <a:noFill/>
        </p:spPr>
        <p:txBody>
          <a:bodyPr wrap="square" rtlCol="0">
            <a:spAutoFit/>
          </a:bodyPr>
          <a:lstStyle/>
          <a:p>
            <a:pPr>
              <a:lnSpc>
                <a:spcPct val="150000"/>
              </a:lnSpc>
            </a:pPr>
            <a:r>
              <a:rPr lang="zh-CN" altLang="en-US" sz="1400" dirty="0" smtClean="0">
                <a:solidFill>
                  <a:schemeClr val="tx1">
                    <a:lumMod val="65000"/>
                    <a:lumOff val="35000"/>
                  </a:schemeClr>
                </a:solidFill>
                <a:cs typeface="+mn-ea"/>
                <a:sym typeface="+mn-lt"/>
              </a:rPr>
              <a:t>这里输入简单的文字概述里</a:t>
            </a:r>
            <a:r>
              <a:rPr lang="zh-CN" altLang="en-US" sz="1400" dirty="0">
                <a:solidFill>
                  <a:schemeClr val="tx1">
                    <a:lumMod val="65000"/>
                    <a:lumOff val="35000"/>
                  </a:schemeClr>
                </a:solidFill>
                <a:cs typeface="+mn-ea"/>
                <a:sym typeface="+mn-lt"/>
              </a:rPr>
              <a:t>输入</a:t>
            </a:r>
            <a:r>
              <a:rPr lang="zh-CN" altLang="en-US" sz="1400" dirty="0" smtClean="0">
                <a:solidFill>
                  <a:schemeClr val="tx1">
                    <a:lumMod val="65000"/>
                    <a:lumOff val="35000"/>
                  </a:schemeClr>
                </a:solidFill>
                <a:cs typeface="+mn-ea"/>
                <a:sym typeface="+mn-lt"/>
              </a:rPr>
              <a:t>简单文字概述这里</a:t>
            </a:r>
            <a:r>
              <a:rPr lang="zh-CN" altLang="en-US" sz="1400" dirty="0">
                <a:solidFill>
                  <a:schemeClr val="tx1">
                    <a:lumMod val="65000"/>
                    <a:lumOff val="35000"/>
                  </a:schemeClr>
                </a:solidFill>
                <a:cs typeface="+mn-ea"/>
                <a:sym typeface="+mn-lt"/>
              </a:rPr>
              <a:t>简单输入简单</a:t>
            </a:r>
            <a:r>
              <a:rPr lang="zh-CN" altLang="en-US" sz="1400" dirty="0" smtClean="0">
                <a:solidFill>
                  <a:schemeClr val="tx1">
                    <a:lumMod val="65000"/>
                    <a:lumOff val="35000"/>
                  </a:schemeClr>
                </a:solidFill>
                <a:cs typeface="+mn-ea"/>
                <a:sym typeface="+mn-lt"/>
              </a:rPr>
              <a:t>文字</a:t>
            </a:r>
            <a:endParaRPr lang="en-US" altLang="zh-CN" sz="1400" dirty="0" smtClean="0">
              <a:solidFill>
                <a:schemeClr val="tx1">
                  <a:lumMod val="65000"/>
                  <a:lumOff val="35000"/>
                </a:schemeClr>
              </a:solidFill>
              <a:cs typeface="+mn-ea"/>
              <a:sym typeface="+mn-lt"/>
            </a:endParaRPr>
          </a:p>
        </p:txBody>
      </p:sp>
      <p:sp>
        <p:nvSpPr>
          <p:cNvPr id="41" name="矩形 40"/>
          <p:cNvSpPr/>
          <p:nvPr/>
        </p:nvSpPr>
        <p:spPr>
          <a:xfrm>
            <a:off x="6065079" y="3715832"/>
            <a:ext cx="5024375" cy="704851"/>
          </a:xfrm>
          <a:prstGeom prst="rect">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000000"/>
              </a:solidFill>
              <a:cs typeface="+mn-ea"/>
              <a:sym typeface="+mn-lt"/>
            </a:endParaRPr>
          </a:p>
        </p:txBody>
      </p:sp>
      <p:sp>
        <p:nvSpPr>
          <p:cNvPr id="42" name="Freeform 31"/>
          <p:cNvSpPr>
            <a:spLocks noEditPoints="1"/>
          </p:cNvSpPr>
          <p:nvPr/>
        </p:nvSpPr>
        <p:spPr bwMode="auto">
          <a:xfrm>
            <a:off x="6276495" y="3883976"/>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3" name="TextBox 12"/>
          <p:cNvSpPr txBox="1"/>
          <p:nvPr/>
        </p:nvSpPr>
        <p:spPr>
          <a:xfrm>
            <a:off x="6909598" y="3704558"/>
            <a:ext cx="4179855" cy="707566"/>
          </a:xfrm>
          <a:prstGeom prst="rect">
            <a:avLst/>
          </a:prstGeom>
          <a:noFill/>
        </p:spPr>
        <p:txBody>
          <a:bodyPr wrap="square" rtlCol="0">
            <a:spAutoFit/>
          </a:bodyPr>
          <a:lstStyle/>
          <a:p>
            <a:pPr>
              <a:lnSpc>
                <a:spcPct val="150000"/>
              </a:lnSpc>
            </a:pPr>
            <a:r>
              <a:rPr lang="zh-CN" altLang="en-US" sz="1400" dirty="0" smtClean="0">
                <a:solidFill>
                  <a:schemeClr val="tx1">
                    <a:lumMod val="65000"/>
                    <a:lumOff val="35000"/>
                  </a:schemeClr>
                </a:solidFill>
                <a:cs typeface="+mn-ea"/>
                <a:sym typeface="+mn-lt"/>
              </a:rPr>
              <a:t>这里输入简单的文字概述里</a:t>
            </a:r>
            <a:r>
              <a:rPr lang="zh-CN" altLang="en-US" sz="1400" dirty="0">
                <a:solidFill>
                  <a:schemeClr val="tx1">
                    <a:lumMod val="65000"/>
                    <a:lumOff val="35000"/>
                  </a:schemeClr>
                </a:solidFill>
                <a:cs typeface="+mn-ea"/>
                <a:sym typeface="+mn-lt"/>
              </a:rPr>
              <a:t>输入</a:t>
            </a:r>
            <a:r>
              <a:rPr lang="zh-CN" altLang="en-US" sz="1400" dirty="0" smtClean="0">
                <a:solidFill>
                  <a:schemeClr val="tx1">
                    <a:lumMod val="65000"/>
                    <a:lumOff val="35000"/>
                  </a:schemeClr>
                </a:solidFill>
                <a:cs typeface="+mn-ea"/>
                <a:sym typeface="+mn-lt"/>
              </a:rPr>
              <a:t>简单文字概述这里</a:t>
            </a:r>
            <a:r>
              <a:rPr lang="zh-CN" altLang="en-US" sz="1400" dirty="0">
                <a:solidFill>
                  <a:schemeClr val="tx1">
                    <a:lumMod val="65000"/>
                    <a:lumOff val="35000"/>
                  </a:schemeClr>
                </a:solidFill>
                <a:cs typeface="+mn-ea"/>
                <a:sym typeface="+mn-lt"/>
              </a:rPr>
              <a:t>简单输入简单</a:t>
            </a:r>
            <a:r>
              <a:rPr lang="zh-CN" altLang="en-US" sz="1400" dirty="0" smtClean="0">
                <a:solidFill>
                  <a:schemeClr val="tx1">
                    <a:lumMod val="65000"/>
                    <a:lumOff val="35000"/>
                  </a:schemeClr>
                </a:solidFill>
                <a:cs typeface="+mn-ea"/>
                <a:sym typeface="+mn-lt"/>
              </a:rPr>
              <a:t>文字</a:t>
            </a:r>
            <a:endParaRPr lang="en-US" altLang="zh-CN" sz="1400" dirty="0" smtClean="0">
              <a:solidFill>
                <a:schemeClr val="tx1">
                  <a:lumMod val="65000"/>
                  <a:lumOff val="35000"/>
                </a:schemeClr>
              </a:solidFill>
              <a:cs typeface="+mn-ea"/>
              <a:sym typeface="+mn-lt"/>
            </a:endParaRPr>
          </a:p>
        </p:txBody>
      </p:sp>
      <p:sp>
        <p:nvSpPr>
          <p:cNvPr id="45" name="矩形 44"/>
          <p:cNvSpPr/>
          <p:nvPr/>
        </p:nvSpPr>
        <p:spPr>
          <a:xfrm>
            <a:off x="6065079" y="4794763"/>
            <a:ext cx="5024375" cy="704850"/>
          </a:xfrm>
          <a:prstGeom prst="rect">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000000"/>
              </a:solidFill>
              <a:cs typeface="+mn-ea"/>
              <a:sym typeface="+mn-lt"/>
            </a:endParaRPr>
          </a:p>
        </p:txBody>
      </p:sp>
      <p:sp>
        <p:nvSpPr>
          <p:cNvPr id="46" name="Freeform 16"/>
          <p:cNvSpPr>
            <a:spLocks noEditPoints="1"/>
          </p:cNvSpPr>
          <p:nvPr/>
        </p:nvSpPr>
        <p:spPr bwMode="auto">
          <a:xfrm>
            <a:off x="6194790" y="5011611"/>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47" name="TextBox 12"/>
          <p:cNvSpPr txBox="1"/>
          <p:nvPr/>
        </p:nvSpPr>
        <p:spPr>
          <a:xfrm>
            <a:off x="6909597" y="4803011"/>
            <a:ext cx="4179855" cy="707566"/>
          </a:xfrm>
          <a:prstGeom prst="rect">
            <a:avLst/>
          </a:prstGeom>
          <a:noFill/>
        </p:spPr>
        <p:txBody>
          <a:bodyPr wrap="square" rtlCol="0">
            <a:spAutoFit/>
          </a:bodyPr>
          <a:lstStyle/>
          <a:p>
            <a:pPr>
              <a:lnSpc>
                <a:spcPct val="150000"/>
              </a:lnSpc>
            </a:pPr>
            <a:r>
              <a:rPr lang="zh-CN" altLang="en-US" sz="1400" dirty="0" smtClean="0">
                <a:solidFill>
                  <a:schemeClr val="tx1">
                    <a:lumMod val="65000"/>
                    <a:lumOff val="35000"/>
                  </a:schemeClr>
                </a:solidFill>
                <a:cs typeface="+mn-ea"/>
                <a:sym typeface="+mn-lt"/>
              </a:rPr>
              <a:t>这里输入简单的文字概述里</a:t>
            </a:r>
            <a:r>
              <a:rPr lang="zh-CN" altLang="en-US" sz="1400" dirty="0">
                <a:solidFill>
                  <a:schemeClr val="tx1">
                    <a:lumMod val="65000"/>
                    <a:lumOff val="35000"/>
                  </a:schemeClr>
                </a:solidFill>
                <a:cs typeface="+mn-ea"/>
                <a:sym typeface="+mn-lt"/>
              </a:rPr>
              <a:t>输入</a:t>
            </a:r>
            <a:r>
              <a:rPr lang="zh-CN" altLang="en-US" sz="1400" dirty="0" smtClean="0">
                <a:solidFill>
                  <a:schemeClr val="tx1">
                    <a:lumMod val="65000"/>
                    <a:lumOff val="35000"/>
                  </a:schemeClr>
                </a:solidFill>
                <a:cs typeface="+mn-ea"/>
                <a:sym typeface="+mn-lt"/>
              </a:rPr>
              <a:t>简单文字概述这里</a:t>
            </a:r>
            <a:r>
              <a:rPr lang="zh-CN" altLang="en-US" sz="1400" dirty="0">
                <a:solidFill>
                  <a:schemeClr val="tx1">
                    <a:lumMod val="65000"/>
                    <a:lumOff val="35000"/>
                  </a:schemeClr>
                </a:solidFill>
                <a:cs typeface="+mn-ea"/>
                <a:sym typeface="+mn-lt"/>
              </a:rPr>
              <a:t>简单输入简单</a:t>
            </a:r>
            <a:r>
              <a:rPr lang="zh-CN" altLang="en-US" sz="1400" dirty="0" smtClean="0">
                <a:solidFill>
                  <a:schemeClr val="tx1">
                    <a:lumMod val="65000"/>
                    <a:lumOff val="35000"/>
                  </a:schemeClr>
                </a:solidFill>
                <a:cs typeface="+mn-ea"/>
                <a:sym typeface="+mn-lt"/>
              </a:rPr>
              <a:t>文字</a:t>
            </a:r>
            <a:endParaRPr lang="en-US" altLang="zh-CN" sz="1400" dirty="0" smtClean="0">
              <a:solidFill>
                <a:schemeClr val="tx1">
                  <a:lumMod val="65000"/>
                  <a:lumOff val="35000"/>
                </a:schemeClr>
              </a:solidFill>
              <a:cs typeface="+mn-ea"/>
              <a:sym typeface="+mn-lt"/>
            </a:endParaRPr>
          </a:p>
        </p:txBody>
      </p:sp>
      <p:sp>
        <p:nvSpPr>
          <p:cNvPr id="48" name="TextBox 4"/>
          <p:cNvSpPr txBox="1"/>
          <p:nvPr/>
        </p:nvSpPr>
        <p:spPr>
          <a:xfrm>
            <a:off x="2000598" y="3316631"/>
            <a:ext cx="1891865" cy="502767"/>
          </a:xfrm>
          <a:prstGeom prst="rect">
            <a:avLst/>
          </a:prstGeom>
          <a:noFill/>
        </p:spPr>
        <p:txBody>
          <a:bodyPr wrap="none" rtlCol="0">
            <a:spAutoFit/>
          </a:bodyPr>
          <a:lstStyle/>
          <a:p>
            <a:r>
              <a:rPr lang="zh-CN" altLang="en-US" sz="2665" b="1" dirty="0">
                <a:solidFill>
                  <a:schemeClr val="tx1">
                    <a:lumMod val="65000"/>
                    <a:lumOff val="35000"/>
                  </a:schemeClr>
                </a:solidFill>
                <a:cs typeface="+mn-ea"/>
                <a:sym typeface="+mn-lt"/>
              </a:rPr>
              <a:t>说点什么吧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46990" y="0"/>
            <a:ext cx="9945010" cy="6858000"/>
          </a:xfrm>
          <a:prstGeom prst="rect">
            <a:avLst/>
          </a:prstGeom>
        </p:spPr>
      </p:pic>
      <p:sp>
        <p:nvSpPr>
          <p:cNvPr id="78" name="任意多边形 77"/>
          <p:cNvSpPr/>
          <p:nvPr/>
        </p:nvSpPr>
        <p:spPr>
          <a:xfrm>
            <a:off x="1" y="2434514"/>
            <a:ext cx="5369341" cy="1082692"/>
          </a:xfrm>
          <a:custGeom>
            <a:avLst/>
            <a:gdLst>
              <a:gd name="connsiteX0" fmla="*/ 0 w 5369341"/>
              <a:gd name="connsiteY0" fmla="*/ 0 h 1082692"/>
              <a:gd name="connsiteX1" fmla="*/ 4904312 w 5369341"/>
              <a:gd name="connsiteY1" fmla="*/ 0 h 1082692"/>
              <a:gd name="connsiteX2" fmla="*/ 5369341 w 5369341"/>
              <a:gd name="connsiteY2" fmla="*/ 377990 h 1082692"/>
              <a:gd name="connsiteX3" fmla="*/ 5369341 w 5369341"/>
              <a:gd name="connsiteY3" fmla="*/ 1082692 h 1082692"/>
              <a:gd name="connsiteX4" fmla="*/ 0 w 5369341"/>
              <a:gd name="connsiteY4" fmla="*/ 1082692 h 108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9341" h="1082692">
                <a:moveTo>
                  <a:pt x="0" y="0"/>
                </a:moveTo>
                <a:lnTo>
                  <a:pt x="4904312" y="0"/>
                </a:lnTo>
                <a:cubicBezTo>
                  <a:pt x="5161141" y="0"/>
                  <a:pt x="5369341" y="169232"/>
                  <a:pt x="5369341" y="377990"/>
                </a:cubicBezTo>
                <a:lnTo>
                  <a:pt x="5369341" y="1082692"/>
                </a:lnTo>
                <a:lnTo>
                  <a:pt x="0" y="1082692"/>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wrap="square" anchor="ctr">
            <a:no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39" name="矩形 38"/>
          <p:cNvSpPr/>
          <p:nvPr/>
        </p:nvSpPr>
        <p:spPr>
          <a:xfrm>
            <a:off x="0" y="2434514"/>
            <a:ext cx="1050165" cy="1082692"/>
          </a:xfrm>
          <a:prstGeom prst="rect">
            <a:avLst/>
          </a:prstGeom>
          <a:solidFill>
            <a:schemeClr val="bg1">
              <a:lumMod val="50000"/>
            </a:schemeClr>
          </a:solidFill>
          <a:ln w="28575">
            <a:solidFill>
              <a:srgbClr val="F2F2F2"/>
            </a:solidFill>
          </a:ln>
          <a:effectLst>
            <a:outerShdw blurRad="88900" dist="75434" dir="2699985" rotWithShape="0">
              <a:scrgbClr r="0" g="0" b="0">
                <a:alpha val="23000"/>
              </a:scrgbClr>
            </a:outerShdw>
          </a:effectLst>
        </p:spPr>
        <p:txBody>
          <a:bodyPr anchor="ct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100" name="Freeform 16"/>
          <p:cNvSpPr>
            <a:spLocks noEditPoints="1"/>
          </p:cNvSpPr>
          <p:nvPr/>
        </p:nvSpPr>
        <p:spPr bwMode="auto">
          <a:xfrm>
            <a:off x="306600" y="2721580"/>
            <a:ext cx="466134" cy="530371"/>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85" name="文本框 84"/>
          <p:cNvSpPr txBox="1"/>
          <p:nvPr/>
        </p:nvSpPr>
        <p:spPr>
          <a:xfrm>
            <a:off x="2246990" y="2721580"/>
            <a:ext cx="1800493" cy="584775"/>
          </a:xfrm>
          <a:prstGeom prst="rect">
            <a:avLst/>
          </a:prstGeom>
          <a:noFill/>
        </p:spPr>
        <p:txBody>
          <a:bodyPr wrap="none" rtlCol="0">
            <a:spAutoFit/>
          </a:bodyPr>
          <a:lstStyle/>
          <a:p>
            <a:r>
              <a:rPr lang="zh-CN" altLang="en-US" sz="3200" b="1" dirty="0" smtClean="0">
                <a:solidFill>
                  <a:schemeClr val="tx1">
                    <a:lumMod val="50000"/>
                    <a:lumOff val="50000"/>
                  </a:schemeClr>
                </a:solidFill>
                <a:cs typeface="+mn-ea"/>
                <a:sym typeface="+mn-lt"/>
              </a:rPr>
              <a:t>自我评价</a:t>
            </a:r>
            <a:endParaRPr lang="zh-CN" altLang="en-US" sz="3200" b="1" dirty="0">
              <a:solidFill>
                <a:schemeClr val="tx1">
                  <a:lumMod val="50000"/>
                  <a:lumOff val="50000"/>
                </a:schemeClr>
              </a:solidFill>
              <a:cs typeface="+mn-ea"/>
              <a:sym typeface="+mn-lt"/>
            </a:endParaRPr>
          </a:p>
        </p:txBody>
      </p:sp>
      <p:sp>
        <p:nvSpPr>
          <p:cNvPr id="32" name="椭圆 31"/>
          <p:cNvSpPr/>
          <p:nvPr/>
        </p:nvSpPr>
        <p:spPr>
          <a:xfrm>
            <a:off x="5083004" y="2227297"/>
            <a:ext cx="563311" cy="563311"/>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33" name="椭圆 32"/>
          <p:cNvSpPr/>
          <p:nvPr/>
        </p:nvSpPr>
        <p:spPr>
          <a:xfrm>
            <a:off x="3559004" y="984953"/>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2</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23" name="文本框 22"/>
          <p:cNvSpPr txBox="1"/>
          <p:nvPr/>
        </p:nvSpPr>
        <p:spPr>
          <a:xfrm>
            <a:off x="1854892" y="3804272"/>
            <a:ext cx="3358612" cy="523220"/>
          </a:xfrm>
          <a:prstGeom prst="rect">
            <a:avLst/>
          </a:prstGeom>
          <a:noFill/>
        </p:spPr>
        <p:txBody>
          <a:bodyPr wrap="none" rtlCol="0">
            <a:spAutoFit/>
          </a:bodyPr>
          <a:lstStyle/>
          <a:p>
            <a:r>
              <a:rPr lang="zh-CN" altLang="en-US" sz="2800" b="1" dirty="0">
                <a:gradFill>
                  <a:gsLst>
                    <a:gs pos="0">
                      <a:schemeClr val="bg1">
                        <a:lumMod val="75000"/>
                      </a:schemeClr>
                    </a:gs>
                    <a:gs pos="100000">
                      <a:schemeClr val="bg1">
                        <a:lumMod val="50000"/>
                      </a:schemeClr>
                    </a:gs>
                  </a:gsLst>
                  <a:lin ang="5400000" scaled="1"/>
                </a:gradFill>
                <a:cs typeface="+mn-ea"/>
                <a:sym typeface="+mn-lt"/>
              </a:rPr>
              <a:t>对</a:t>
            </a:r>
            <a:r>
              <a:rPr lang="zh-CN" altLang="en-US" sz="2800" b="1" dirty="0" smtClean="0">
                <a:gradFill>
                  <a:gsLst>
                    <a:gs pos="0">
                      <a:schemeClr val="bg1">
                        <a:lumMod val="75000"/>
                      </a:schemeClr>
                    </a:gs>
                    <a:gs pos="100000">
                      <a:schemeClr val="bg1">
                        <a:lumMod val="50000"/>
                      </a:schemeClr>
                    </a:gs>
                  </a:gsLst>
                  <a:lin ang="5400000" scaled="1"/>
                </a:gradFill>
                <a:cs typeface="+mn-ea"/>
                <a:sym typeface="+mn-lt"/>
              </a:rPr>
              <a:t>自己各方</a:t>
            </a:r>
            <a:r>
              <a:rPr lang="zh-CN" altLang="en-US" sz="2800" b="1" dirty="0">
                <a:gradFill>
                  <a:gsLst>
                    <a:gs pos="0">
                      <a:schemeClr val="bg1">
                        <a:lumMod val="75000"/>
                      </a:schemeClr>
                    </a:gs>
                    <a:gs pos="100000">
                      <a:schemeClr val="bg1">
                        <a:lumMod val="50000"/>
                      </a:schemeClr>
                    </a:gs>
                  </a:gsLst>
                  <a:lin ang="5400000" scaled="1"/>
                </a:gradFill>
                <a:cs typeface="+mn-ea"/>
                <a:sym typeface="+mn-lt"/>
              </a:rPr>
              <a:t>面的评价</a:t>
            </a:r>
          </a:p>
        </p:txBody>
      </p:sp>
    </p:spTree>
    <p:extLst>
      <p:ext uri="{BB962C8B-B14F-4D97-AF65-F5344CB8AC3E}">
        <p14:creationId xmlns:p14="http://schemas.microsoft.com/office/powerpoint/2010/main" val="175982901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4806806" y="250537"/>
            <a:ext cx="2653290" cy="523220"/>
          </a:xfrm>
          <a:prstGeom prst="rect">
            <a:avLst/>
          </a:prstGeom>
          <a:noFill/>
        </p:spPr>
        <p:txBody>
          <a:bodyPr wrap="none" rtlCol="0">
            <a:spAutoFit/>
          </a:bodyPr>
          <a:lstStyle/>
          <a:p>
            <a:r>
              <a:rPr lang="zh-CN" altLang="en-US" sz="2800" b="1" dirty="0" smtClean="0">
                <a:solidFill>
                  <a:schemeClr val="tx1">
                    <a:lumMod val="75000"/>
                    <a:lumOff val="25000"/>
                  </a:schemeClr>
                </a:solidFill>
                <a:cs typeface="+mn-ea"/>
                <a:sym typeface="+mn-lt"/>
              </a:rPr>
              <a:t>工作岗位及职责</a:t>
            </a:r>
            <a:endParaRPr lang="zh-CN" altLang="en-US" sz="2800" b="1" dirty="0">
              <a:solidFill>
                <a:schemeClr val="tx1">
                  <a:lumMod val="75000"/>
                  <a:lumOff val="25000"/>
                </a:schemeClr>
              </a:solidFill>
              <a:cs typeface="+mn-ea"/>
              <a:sym typeface="+mn-lt"/>
            </a:endParaRPr>
          </a:p>
        </p:txBody>
      </p:sp>
      <p:sp>
        <p:nvSpPr>
          <p:cNvPr id="14" name="燕尾形 1"/>
          <p:cNvSpPr>
            <a:spLocks noChangeArrowheads="1"/>
          </p:cNvSpPr>
          <p:nvPr/>
        </p:nvSpPr>
        <p:spPr bwMode="auto">
          <a:xfrm>
            <a:off x="1507259" y="2543463"/>
            <a:ext cx="2447925" cy="2519363"/>
          </a:xfrm>
          <a:prstGeom prst="chevron">
            <a:avLst>
              <a:gd name="adj" fmla="val 32167"/>
            </a:avLst>
          </a:prstGeom>
          <a:gradFill flip="none" rotWithShape="1">
            <a:gsLst>
              <a:gs pos="20000">
                <a:srgbClr val="BFBFBF"/>
              </a:gs>
              <a:gs pos="80000">
                <a:srgbClr val="FFFFFF"/>
              </a:gs>
              <a:gs pos="100000">
                <a:srgbClr val="A09B70">
                  <a:tint val="0"/>
                </a:srgbClr>
              </a:gs>
            </a:gsLst>
            <a:lin ang="2700000" scaled="1"/>
            <a:tileRect/>
          </a:gradFill>
          <a:ln w="28575" algn="ctr">
            <a:solidFill>
              <a:srgbClr val="F2F2F2"/>
            </a:solidFill>
            <a:miter lim="800000"/>
          </a:ln>
          <a:effectLst>
            <a:outerShdw blurRad="88900" dist="75434" dir="2699985" rotWithShape="0">
              <a:scrgbClr r="0" g="0" b="0">
                <a:alpha val="23000"/>
              </a:scrgbClr>
            </a:outerShdw>
          </a:effectLst>
        </p:spPr>
        <p:txBody>
          <a:bodyPr anchor="ctr"/>
          <a:lstStyle/>
          <a:p>
            <a:pPr algn="ctr"/>
            <a:endParaRPr lang="zh-CN" altLang="en-US">
              <a:solidFill>
                <a:srgbClr val="000000"/>
              </a:solidFill>
              <a:cs typeface="+mn-ea"/>
              <a:sym typeface="+mn-lt"/>
            </a:endParaRPr>
          </a:p>
        </p:txBody>
      </p:sp>
      <p:sp>
        <p:nvSpPr>
          <p:cNvPr id="15" name="燕尾形 14"/>
          <p:cNvSpPr>
            <a:spLocks noChangeArrowheads="1"/>
          </p:cNvSpPr>
          <p:nvPr/>
        </p:nvSpPr>
        <p:spPr bwMode="auto">
          <a:xfrm>
            <a:off x="1088159" y="3046701"/>
            <a:ext cx="1006475" cy="1512887"/>
          </a:xfrm>
          <a:prstGeom prst="chevron">
            <a:avLst>
              <a:gd name="adj" fmla="val 50000"/>
            </a:avLst>
          </a:prstGeom>
          <a:solidFill>
            <a:srgbClr val="FFFFFF"/>
          </a:solidFill>
          <a:ln w="31750" algn="ctr">
            <a:solidFill>
              <a:schemeClr val="bg1">
                <a:lumMod val="75000"/>
              </a:schemeClr>
            </a:solidFill>
            <a:miter lim="800000"/>
          </a:ln>
        </p:spPr>
        <p:txBody>
          <a:bodyPr anchor="ctr"/>
          <a:lstStyle/>
          <a:p>
            <a:pPr algn="ctr"/>
            <a:endParaRPr lang="zh-CN" altLang="en-US">
              <a:solidFill>
                <a:srgbClr val="FFFFFF"/>
              </a:solidFill>
              <a:cs typeface="+mn-ea"/>
              <a:sym typeface="+mn-lt"/>
            </a:endParaRPr>
          </a:p>
        </p:txBody>
      </p:sp>
      <p:sp>
        <p:nvSpPr>
          <p:cNvPr id="16" name="圆角矩形 19"/>
          <p:cNvSpPr>
            <a:spLocks noChangeArrowheads="1"/>
          </p:cNvSpPr>
          <p:nvPr/>
        </p:nvSpPr>
        <p:spPr bwMode="auto">
          <a:xfrm>
            <a:off x="5826847" y="1500476"/>
            <a:ext cx="5133975" cy="1296987"/>
          </a:xfrm>
          <a:prstGeom prst="roundRect">
            <a:avLst>
              <a:gd name="adj" fmla="val 0"/>
            </a:avLst>
          </a:prstGeom>
          <a:solidFill>
            <a:schemeClr val="bg1">
              <a:lumMod val="65000"/>
              <a:alpha val="30000"/>
            </a:schemeClr>
          </a:solidFill>
          <a:ln w="25400" algn="ctr">
            <a:solidFill>
              <a:schemeClr val="bg1"/>
            </a:solidFill>
            <a:round/>
          </a:ln>
        </p:spPr>
        <p:txBody>
          <a:bodyPr anchor="ctr"/>
          <a:lstStyle/>
          <a:p>
            <a:pPr algn="ctr"/>
            <a:endParaRPr lang="zh-CN" altLang="en-US">
              <a:solidFill>
                <a:srgbClr val="FFFFFF"/>
              </a:solidFill>
              <a:cs typeface="+mn-ea"/>
              <a:sym typeface="+mn-lt"/>
            </a:endParaRPr>
          </a:p>
        </p:txBody>
      </p:sp>
      <p:sp>
        <p:nvSpPr>
          <p:cNvPr id="17" name="TextBox 6"/>
          <p:cNvSpPr txBox="1">
            <a:spLocks noChangeArrowheads="1"/>
          </p:cNvSpPr>
          <p:nvPr/>
        </p:nvSpPr>
        <p:spPr bwMode="auto">
          <a:xfrm>
            <a:off x="6474547" y="1865023"/>
            <a:ext cx="3887787" cy="732508"/>
          </a:xfrm>
          <a:prstGeom prst="rect">
            <a:avLst/>
          </a:prstGeom>
          <a:noFill/>
          <a:ln w="9525">
            <a:noFill/>
            <a:miter lim="800000"/>
          </a:ln>
        </p:spPr>
        <p:txBody>
          <a:bodyPr>
            <a:spAutoFit/>
          </a:bodyPr>
          <a:lstStyle/>
          <a:p>
            <a:pPr>
              <a:lnSpc>
                <a:spcPct val="130000"/>
              </a:lnSpc>
            </a:pPr>
            <a:r>
              <a:rPr lang="zh-CN" altLang="en-US" sz="1600" dirty="0">
                <a:solidFill>
                  <a:prstClr val="black">
                    <a:lumMod val="75000"/>
                    <a:lumOff val="25000"/>
                  </a:prstClr>
                </a:solidFill>
                <a:cs typeface="+mn-ea"/>
                <a:sym typeface="+mn-lt"/>
              </a:rPr>
              <a:t>添加文本内容添加文本内容添加文本内容</a:t>
            </a:r>
          </a:p>
          <a:p>
            <a:pPr>
              <a:lnSpc>
                <a:spcPct val="130000"/>
              </a:lnSpc>
            </a:pPr>
            <a:r>
              <a:rPr lang="zh-CN" altLang="en-US" sz="1600" dirty="0">
                <a:solidFill>
                  <a:prstClr val="black">
                    <a:lumMod val="75000"/>
                    <a:lumOff val="25000"/>
                  </a:prstClr>
                </a:solidFill>
                <a:cs typeface="+mn-ea"/>
                <a:sym typeface="+mn-lt"/>
              </a:rPr>
              <a:t>添加文本内容添加文本内容添加文本内容</a:t>
            </a:r>
          </a:p>
        </p:txBody>
      </p:sp>
      <p:sp>
        <p:nvSpPr>
          <p:cNvPr id="20" name="圆角矩形 19"/>
          <p:cNvSpPr>
            <a:spLocks noChangeArrowheads="1"/>
          </p:cNvSpPr>
          <p:nvPr/>
        </p:nvSpPr>
        <p:spPr bwMode="auto">
          <a:xfrm>
            <a:off x="5826847" y="3300701"/>
            <a:ext cx="5133975" cy="1296987"/>
          </a:xfrm>
          <a:prstGeom prst="roundRect">
            <a:avLst>
              <a:gd name="adj" fmla="val 0"/>
            </a:avLst>
          </a:prstGeom>
          <a:solidFill>
            <a:schemeClr val="bg1">
              <a:lumMod val="65000"/>
              <a:alpha val="30000"/>
            </a:schemeClr>
          </a:solidFill>
          <a:ln w="25400" algn="ctr">
            <a:solidFill>
              <a:schemeClr val="bg1"/>
            </a:solidFill>
            <a:round/>
          </a:ln>
        </p:spPr>
        <p:txBody>
          <a:bodyPr anchor="ctr"/>
          <a:lstStyle/>
          <a:p>
            <a:pPr algn="ctr"/>
            <a:endParaRPr lang="zh-CN" altLang="en-US">
              <a:solidFill>
                <a:srgbClr val="FFFFFF"/>
              </a:solidFill>
              <a:cs typeface="+mn-ea"/>
              <a:sym typeface="+mn-lt"/>
            </a:endParaRPr>
          </a:p>
        </p:txBody>
      </p:sp>
      <p:sp>
        <p:nvSpPr>
          <p:cNvPr id="21" name="TextBox 6"/>
          <p:cNvSpPr txBox="1">
            <a:spLocks noChangeArrowheads="1"/>
          </p:cNvSpPr>
          <p:nvPr/>
        </p:nvSpPr>
        <p:spPr bwMode="auto">
          <a:xfrm>
            <a:off x="6474547" y="3679103"/>
            <a:ext cx="3887787" cy="732508"/>
          </a:xfrm>
          <a:prstGeom prst="rect">
            <a:avLst/>
          </a:prstGeom>
          <a:noFill/>
          <a:ln w="9525">
            <a:noFill/>
            <a:miter lim="800000"/>
          </a:ln>
        </p:spPr>
        <p:txBody>
          <a:bodyPr>
            <a:spAutoFit/>
          </a:bodyPr>
          <a:lstStyle/>
          <a:p>
            <a:pPr>
              <a:lnSpc>
                <a:spcPct val="130000"/>
              </a:lnSpc>
            </a:pPr>
            <a:r>
              <a:rPr lang="zh-CN" altLang="en-US" sz="1600" dirty="0">
                <a:solidFill>
                  <a:prstClr val="black">
                    <a:lumMod val="75000"/>
                    <a:lumOff val="25000"/>
                  </a:prstClr>
                </a:solidFill>
                <a:cs typeface="+mn-ea"/>
                <a:sym typeface="+mn-lt"/>
              </a:rPr>
              <a:t>添加文本内容添加文本内容添加文本内容</a:t>
            </a:r>
          </a:p>
          <a:p>
            <a:pPr>
              <a:lnSpc>
                <a:spcPct val="130000"/>
              </a:lnSpc>
            </a:pPr>
            <a:r>
              <a:rPr lang="zh-CN" altLang="en-US" sz="1600" dirty="0">
                <a:solidFill>
                  <a:prstClr val="black">
                    <a:lumMod val="75000"/>
                    <a:lumOff val="25000"/>
                  </a:prstClr>
                </a:solidFill>
                <a:cs typeface="+mn-ea"/>
                <a:sym typeface="+mn-lt"/>
              </a:rPr>
              <a:t>添加文本内容添加文本内容添加文本内容</a:t>
            </a:r>
          </a:p>
        </p:txBody>
      </p:sp>
      <p:sp>
        <p:nvSpPr>
          <p:cNvPr id="22" name="圆角矩形 19"/>
          <p:cNvSpPr>
            <a:spLocks noChangeArrowheads="1"/>
          </p:cNvSpPr>
          <p:nvPr/>
        </p:nvSpPr>
        <p:spPr bwMode="auto">
          <a:xfrm>
            <a:off x="5826847" y="5100926"/>
            <a:ext cx="5133975" cy="1296987"/>
          </a:xfrm>
          <a:prstGeom prst="roundRect">
            <a:avLst>
              <a:gd name="adj" fmla="val 0"/>
            </a:avLst>
          </a:prstGeom>
          <a:solidFill>
            <a:schemeClr val="bg1">
              <a:lumMod val="65000"/>
              <a:alpha val="30000"/>
            </a:schemeClr>
          </a:solidFill>
          <a:ln w="25400" algn="ctr">
            <a:solidFill>
              <a:schemeClr val="bg1"/>
            </a:solidFill>
            <a:round/>
          </a:ln>
        </p:spPr>
        <p:txBody>
          <a:bodyPr anchor="ctr"/>
          <a:lstStyle/>
          <a:p>
            <a:pPr algn="ctr"/>
            <a:endParaRPr lang="zh-CN" altLang="en-US">
              <a:solidFill>
                <a:srgbClr val="FFFFFF"/>
              </a:solidFill>
              <a:cs typeface="+mn-ea"/>
              <a:sym typeface="+mn-lt"/>
            </a:endParaRPr>
          </a:p>
        </p:txBody>
      </p:sp>
      <p:sp>
        <p:nvSpPr>
          <p:cNvPr id="23" name="TextBox 6"/>
          <p:cNvSpPr txBox="1">
            <a:spLocks noChangeArrowheads="1"/>
          </p:cNvSpPr>
          <p:nvPr/>
        </p:nvSpPr>
        <p:spPr bwMode="auto">
          <a:xfrm>
            <a:off x="6474547" y="5507038"/>
            <a:ext cx="3887787" cy="732508"/>
          </a:xfrm>
          <a:prstGeom prst="rect">
            <a:avLst/>
          </a:prstGeom>
          <a:noFill/>
          <a:ln w="9525">
            <a:noFill/>
            <a:miter lim="800000"/>
          </a:ln>
        </p:spPr>
        <p:txBody>
          <a:bodyPr>
            <a:spAutoFit/>
          </a:bodyPr>
          <a:lstStyle/>
          <a:p>
            <a:pPr>
              <a:lnSpc>
                <a:spcPct val="130000"/>
              </a:lnSpc>
            </a:pPr>
            <a:r>
              <a:rPr lang="zh-CN" altLang="en-US" sz="1600" dirty="0">
                <a:solidFill>
                  <a:prstClr val="black">
                    <a:lumMod val="75000"/>
                    <a:lumOff val="25000"/>
                  </a:prstClr>
                </a:solidFill>
                <a:cs typeface="+mn-ea"/>
                <a:sym typeface="+mn-lt"/>
              </a:rPr>
              <a:t>添加文本内容添加文本内容添加文本内容</a:t>
            </a:r>
          </a:p>
          <a:p>
            <a:pPr>
              <a:lnSpc>
                <a:spcPct val="130000"/>
              </a:lnSpc>
            </a:pPr>
            <a:r>
              <a:rPr lang="zh-CN" altLang="en-US" sz="1600" dirty="0">
                <a:solidFill>
                  <a:prstClr val="black">
                    <a:lumMod val="75000"/>
                    <a:lumOff val="25000"/>
                  </a:prstClr>
                </a:solidFill>
                <a:cs typeface="+mn-ea"/>
                <a:sym typeface="+mn-lt"/>
              </a:rPr>
              <a:t>添加文本内容添加文本内容添加文本内容</a:t>
            </a:r>
          </a:p>
        </p:txBody>
      </p:sp>
      <p:sp>
        <p:nvSpPr>
          <p:cNvPr id="24" name="AutoShape 43"/>
          <p:cNvSpPr>
            <a:spLocks noChangeArrowheads="1"/>
          </p:cNvSpPr>
          <p:nvPr/>
        </p:nvSpPr>
        <p:spPr bwMode="auto">
          <a:xfrm>
            <a:off x="6068147" y="4740563"/>
            <a:ext cx="4676775" cy="504825"/>
          </a:xfrm>
          <a:prstGeom prst="hexagon">
            <a:avLst>
              <a:gd name="adj" fmla="val 0"/>
              <a:gd name="vf" fmla="val 115470"/>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miter lim="800000"/>
          </a:ln>
          <a:effectLst>
            <a:outerShdw blurRad="88900" dist="75434" dir="2699985" rotWithShape="0">
              <a:scrgbClr r="0" g="0" b="0">
                <a:alpha val="23000"/>
              </a:scrgbClr>
            </a:outerShdw>
          </a:effectLst>
        </p:spPr>
        <p:txBody>
          <a:bodyPr wrap="none" anchor="ctr"/>
          <a:lstStyle/>
          <a:p>
            <a:endParaRPr lang="zh-CN" altLang="en-US">
              <a:solidFill>
                <a:srgbClr val="000000"/>
              </a:solidFill>
              <a:cs typeface="+mn-ea"/>
              <a:sym typeface="+mn-lt"/>
            </a:endParaRPr>
          </a:p>
        </p:txBody>
      </p:sp>
      <p:sp>
        <p:nvSpPr>
          <p:cNvPr id="25" name="Line 46"/>
          <p:cNvSpPr>
            <a:spLocks noChangeShapeType="1"/>
          </p:cNvSpPr>
          <p:nvPr/>
        </p:nvSpPr>
        <p:spPr bwMode="auto">
          <a:xfrm flipV="1">
            <a:off x="3883747" y="2076738"/>
            <a:ext cx="1800225" cy="1728788"/>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cs typeface="+mn-ea"/>
              <a:sym typeface="+mn-lt"/>
            </a:endParaRPr>
          </a:p>
        </p:txBody>
      </p:sp>
      <p:sp>
        <p:nvSpPr>
          <p:cNvPr id="26" name="Line 47"/>
          <p:cNvSpPr>
            <a:spLocks noChangeShapeType="1"/>
          </p:cNvSpPr>
          <p:nvPr/>
        </p:nvSpPr>
        <p:spPr bwMode="auto">
          <a:xfrm>
            <a:off x="3883747" y="3805526"/>
            <a:ext cx="1800225" cy="1944687"/>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cs typeface="+mn-ea"/>
              <a:sym typeface="+mn-lt"/>
            </a:endParaRPr>
          </a:p>
        </p:txBody>
      </p:sp>
      <p:sp>
        <p:nvSpPr>
          <p:cNvPr id="27" name="Line 48"/>
          <p:cNvSpPr>
            <a:spLocks noChangeShapeType="1"/>
          </p:cNvSpPr>
          <p:nvPr/>
        </p:nvSpPr>
        <p:spPr bwMode="auto">
          <a:xfrm>
            <a:off x="3883747" y="3805526"/>
            <a:ext cx="1800225" cy="0"/>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cs typeface="+mn-ea"/>
              <a:sym typeface="+mn-lt"/>
            </a:endParaRPr>
          </a:p>
        </p:txBody>
      </p:sp>
      <p:sp>
        <p:nvSpPr>
          <p:cNvPr id="28" name="TextBox 6"/>
          <p:cNvSpPr txBox="1">
            <a:spLocks noChangeArrowheads="1"/>
          </p:cNvSpPr>
          <p:nvPr/>
        </p:nvSpPr>
        <p:spPr bwMode="auto">
          <a:xfrm>
            <a:off x="7501967" y="4651096"/>
            <a:ext cx="2160588" cy="611834"/>
          </a:xfrm>
          <a:prstGeom prst="rect">
            <a:avLst/>
          </a:prstGeom>
          <a:noFill/>
          <a:ln w="9525">
            <a:noFill/>
            <a:miter lim="800000"/>
          </a:ln>
        </p:spPr>
        <p:txBody>
          <a:bodyPr>
            <a:spAutoFit/>
          </a:bodyPr>
          <a:lstStyle/>
          <a:p>
            <a:pPr>
              <a:lnSpc>
                <a:spcPct val="130000"/>
              </a:lnSpc>
            </a:pPr>
            <a:r>
              <a:rPr lang="zh-CN" altLang="en-US" sz="2800" dirty="0">
                <a:solidFill>
                  <a:schemeClr val="tx1">
                    <a:lumMod val="65000"/>
                    <a:lumOff val="35000"/>
                  </a:schemeClr>
                </a:solidFill>
                <a:cs typeface="+mn-ea"/>
                <a:sym typeface="+mn-lt"/>
              </a:rPr>
              <a:t>沟通协调</a:t>
            </a:r>
            <a:endParaRPr lang="zh-CN" altLang="zh-CN" sz="2800" dirty="0">
              <a:solidFill>
                <a:schemeClr val="tx1">
                  <a:lumMod val="65000"/>
                  <a:lumOff val="35000"/>
                </a:schemeClr>
              </a:solidFill>
              <a:cs typeface="+mn-ea"/>
              <a:sym typeface="+mn-lt"/>
            </a:endParaRPr>
          </a:p>
        </p:txBody>
      </p:sp>
      <p:sp>
        <p:nvSpPr>
          <p:cNvPr id="29" name="AutoShape 50"/>
          <p:cNvSpPr>
            <a:spLocks noChangeArrowheads="1"/>
          </p:cNvSpPr>
          <p:nvPr/>
        </p:nvSpPr>
        <p:spPr bwMode="auto">
          <a:xfrm>
            <a:off x="6068147" y="2940338"/>
            <a:ext cx="4676775" cy="504825"/>
          </a:xfrm>
          <a:prstGeom prst="hexagon">
            <a:avLst>
              <a:gd name="adj" fmla="val 0"/>
              <a:gd name="vf" fmla="val 115470"/>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miter lim="800000"/>
          </a:ln>
          <a:effectLst>
            <a:outerShdw blurRad="88900" dist="75434" dir="2699985" rotWithShape="0">
              <a:scrgbClr r="0" g="0" b="0">
                <a:alpha val="23000"/>
              </a:scrgbClr>
            </a:outerShdw>
          </a:effectLst>
        </p:spPr>
        <p:txBody>
          <a:bodyPr wrap="none" anchor="ctr"/>
          <a:lstStyle/>
          <a:p>
            <a:endParaRPr lang="zh-CN" altLang="en-US">
              <a:solidFill>
                <a:srgbClr val="000000"/>
              </a:solidFill>
              <a:cs typeface="+mn-ea"/>
              <a:sym typeface="+mn-lt"/>
            </a:endParaRPr>
          </a:p>
        </p:txBody>
      </p:sp>
      <p:sp>
        <p:nvSpPr>
          <p:cNvPr id="30" name="TextBox 6"/>
          <p:cNvSpPr txBox="1">
            <a:spLocks noChangeArrowheads="1"/>
          </p:cNvSpPr>
          <p:nvPr/>
        </p:nvSpPr>
        <p:spPr bwMode="auto">
          <a:xfrm>
            <a:off x="7501967" y="2853623"/>
            <a:ext cx="2160588" cy="611834"/>
          </a:xfrm>
          <a:prstGeom prst="rect">
            <a:avLst/>
          </a:prstGeom>
          <a:noFill/>
          <a:ln w="9525">
            <a:noFill/>
            <a:miter lim="800000"/>
          </a:ln>
        </p:spPr>
        <p:txBody>
          <a:bodyPr>
            <a:spAutoFit/>
          </a:bodyPr>
          <a:lstStyle/>
          <a:p>
            <a:pPr>
              <a:lnSpc>
                <a:spcPct val="130000"/>
              </a:lnSpc>
            </a:pPr>
            <a:r>
              <a:rPr lang="zh-CN" altLang="en-US" sz="2800" dirty="0">
                <a:solidFill>
                  <a:schemeClr val="tx1">
                    <a:lumMod val="65000"/>
                    <a:lumOff val="35000"/>
                  </a:schemeClr>
                </a:solidFill>
                <a:cs typeface="+mn-ea"/>
                <a:sym typeface="+mn-lt"/>
              </a:rPr>
              <a:t>创新思维</a:t>
            </a:r>
            <a:endParaRPr lang="zh-CN" altLang="zh-CN" sz="2800" dirty="0">
              <a:solidFill>
                <a:schemeClr val="tx1">
                  <a:lumMod val="65000"/>
                  <a:lumOff val="35000"/>
                </a:schemeClr>
              </a:solidFill>
              <a:cs typeface="+mn-ea"/>
              <a:sym typeface="+mn-lt"/>
            </a:endParaRPr>
          </a:p>
        </p:txBody>
      </p:sp>
      <p:sp>
        <p:nvSpPr>
          <p:cNvPr id="31" name="AutoShape 52"/>
          <p:cNvSpPr>
            <a:spLocks noChangeArrowheads="1"/>
          </p:cNvSpPr>
          <p:nvPr/>
        </p:nvSpPr>
        <p:spPr bwMode="auto">
          <a:xfrm>
            <a:off x="6068147" y="1141701"/>
            <a:ext cx="4676775" cy="504825"/>
          </a:xfrm>
          <a:prstGeom prst="hexagon">
            <a:avLst>
              <a:gd name="adj" fmla="val 0"/>
              <a:gd name="vf" fmla="val 115470"/>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miter lim="800000"/>
          </a:ln>
          <a:effectLst>
            <a:outerShdw blurRad="88900" dist="75434" dir="2699985" rotWithShape="0">
              <a:scrgbClr r="0" g="0" b="0">
                <a:alpha val="23000"/>
              </a:scrgbClr>
            </a:outerShdw>
          </a:effectLst>
        </p:spPr>
        <p:txBody>
          <a:bodyPr wrap="none" anchor="ctr"/>
          <a:lstStyle/>
          <a:p>
            <a:endParaRPr lang="zh-CN" altLang="en-US">
              <a:solidFill>
                <a:srgbClr val="000000"/>
              </a:solidFill>
              <a:cs typeface="+mn-ea"/>
              <a:sym typeface="+mn-lt"/>
            </a:endParaRPr>
          </a:p>
        </p:txBody>
      </p:sp>
      <p:sp>
        <p:nvSpPr>
          <p:cNvPr id="32" name="TextBox 6"/>
          <p:cNvSpPr txBox="1">
            <a:spLocks noChangeArrowheads="1"/>
          </p:cNvSpPr>
          <p:nvPr/>
        </p:nvSpPr>
        <p:spPr bwMode="auto">
          <a:xfrm>
            <a:off x="7501967" y="1054986"/>
            <a:ext cx="2160588" cy="611834"/>
          </a:xfrm>
          <a:prstGeom prst="rect">
            <a:avLst/>
          </a:prstGeom>
          <a:noFill/>
          <a:ln w="9525">
            <a:noFill/>
            <a:miter lim="800000"/>
          </a:ln>
        </p:spPr>
        <p:txBody>
          <a:bodyPr>
            <a:spAutoFit/>
          </a:bodyPr>
          <a:lstStyle/>
          <a:p>
            <a:pPr>
              <a:lnSpc>
                <a:spcPct val="130000"/>
              </a:lnSpc>
            </a:pPr>
            <a:r>
              <a:rPr lang="zh-CN" altLang="en-US" sz="2800" dirty="0">
                <a:solidFill>
                  <a:schemeClr val="tx1">
                    <a:lumMod val="65000"/>
                    <a:lumOff val="35000"/>
                  </a:schemeClr>
                </a:solidFill>
                <a:cs typeface="+mn-ea"/>
                <a:sym typeface="+mn-lt"/>
              </a:rPr>
              <a:t>谦虚上进</a:t>
            </a:r>
            <a:endParaRPr lang="zh-CN" altLang="zh-CN" sz="2800" dirty="0">
              <a:solidFill>
                <a:schemeClr val="tx1">
                  <a:lumMod val="65000"/>
                  <a:lumOff val="35000"/>
                </a:schemeClr>
              </a:solidFill>
              <a:cs typeface="+mn-ea"/>
              <a:sym typeface="+mn-lt"/>
            </a:endParaRPr>
          </a:p>
        </p:txBody>
      </p:sp>
      <p:sp>
        <p:nvSpPr>
          <p:cNvPr id="33" name="TextBox 6"/>
          <p:cNvSpPr txBox="1">
            <a:spLocks noChangeArrowheads="1"/>
          </p:cNvSpPr>
          <p:nvPr/>
        </p:nvSpPr>
        <p:spPr bwMode="auto">
          <a:xfrm>
            <a:off x="2443884" y="3084801"/>
            <a:ext cx="1152525" cy="1372683"/>
          </a:xfrm>
          <a:prstGeom prst="rect">
            <a:avLst/>
          </a:prstGeom>
          <a:noFill/>
          <a:ln w="9525">
            <a:noFill/>
            <a:miter lim="800000"/>
          </a:ln>
        </p:spPr>
        <p:txBody>
          <a:bodyPr>
            <a:spAutoFit/>
          </a:bodyPr>
          <a:lstStyle/>
          <a:p>
            <a:pPr>
              <a:lnSpc>
                <a:spcPct val="130000"/>
              </a:lnSpc>
            </a:pPr>
            <a:r>
              <a:rPr lang="zh-CN" altLang="en-US" sz="3200" b="1" dirty="0">
                <a:solidFill>
                  <a:schemeClr val="tx1">
                    <a:lumMod val="65000"/>
                    <a:lumOff val="35000"/>
                  </a:schemeClr>
                </a:solidFill>
                <a:cs typeface="+mn-ea"/>
                <a:sym typeface="+mn-lt"/>
              </a:rPr>
              <a:t>三大</a:t>
            </a:r>
            <a:endParaRPr lang="en-US" altLang="zh-CN" sz="3200" b="1" dirty="0">
              <a:solidFill>
                <a:schemeClr val="tx1">
                  <a:lumMod val="65000"/>
                  <a:lumOff val="35000"/>
                </a:schemeClr>
              </a:solidFill>
              <a:cs typeface="+mn-ea"/>
              <a:sym typeface="+mn-lt"/>
            </a:endParaRPr>
          </a:p>
          <a:p>
            <a:pPr>
              <a:lnSpc>
                <a:spcPct val="130000"/>
              </a:lnSpc>
            </a:pPr>
            <a:r>
              <a:rPr lang="zh-CN" altLang="en-US" sz="3200" b="1" dirty="0">
                <a:solidFill>
                  <a:schemeClr val="tx1">
                    <a:lumMod val="65000"/>
                    <a:lumOff val="35000"/>
                  </a:schemeClr>
                </a:solidFill>
                <a:cs typeface="+mn-ea"/>
                <a:sym typeface="+mn-lt"/>
              </a:rPr>
              <a:t>优势</a:t>
            </a:r>
            <a:endParaRPr lang="zh-CN" altLang="zh-CN" sz="3200" b="1"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818666" y="257588"/>
            <a:ext cx="2653290"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我所欠缺的地方</a:t>
            </a:r>
          </a:p>
        </p:txBody>
      </p:sp>
      <p:sp>
        <p:nvSpPr>
          <p:cNvPr id="33" name="弧形 32"/>
          <p:cNvSpPr/>
          <p:nvPr/>
        </p:nvSpPr>
        <p:spPr>
          <a:xfrm>
            <a:off x="3830260" y="2579368"/>
            <a:ext cx="4637417" cy="4637417"/>
          </a:xfrm>
          <a:prstGeom prst="arc">
            <a:avLst>
              <a:gd name="adj1" fmla="val 11329642"/>
              <a:gd name="adj2" fmla="val 21002346"/>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4" name="任意多边形 33"/>
          <p:cNvSpPr/>
          <p:nvPr/>
        </p:nvSpPr>
        <p:spPr>
          <a:xfrm flipH="1">
            <a:off x="3636512" y="3837407"/>
            <a:ext cx="5017598" cy="2226398"/>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chemeClr val="tx1">
              <a:lumMod val="65000"/>
              <a:lumOff val="35000"/>
            </a:schemeClr>
          </a:soli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noAutofit/>
          </a:bodyPr>
          <a:lstStyle/>
          <a:p>
            <a:endParaRPr lang="zh-CN" altLang="en-US">
              <a:solidFill>
                <a:srgbClr val="000000"/>
              </a:solidFill>
              <a:cs typeface="+mn-ea"/>
              <a:sym typeface="+mn-lt"/>
            </a:endParaRPr>
          </a:p>
        </p:txBody>
      </p:sp>
      <p:sp>
        <p:nvSpPr>
          <p:cNvPr id="36" name="椭圆 35"/>
          <p:cNvSpPr/>
          <p:nvPr/>
        </p:nvSpPr>
        <p:spPr>
          <a:xfrm>
            <a:off x="4359833" y="1989320"/>
            <a:ext cx="1278621" cy="1278621"/>
          </a:xfrm>
          <a:prstGeom prst="ellipse">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37" name="矩形 36"/>
          <p:cNvSpPr/>
          <p:nvPr/>
        </p:nvSpPr>
        <p:spPr>
          <a:xfrm>
            <a:off x="4569663" y="2159478"/>
            <a:ext cx="858959" cy="769441"/>
          </a:xfrm>
          <a:prstGeom prst="rect">
            <a:avLst/>
          </a:prstGeom>
        </p:spPr>
        <p:txBody>
          <a:bodyPr wrap="square">
            <a:spAutoFit/>
          </a:bodyPr>
          <a:lstStyle/>
          <a:p>
            <a:pPr algn="ctr"/>
            <a:r>
              <a:rPr lang="en-US" altLang="zh-CN" sz="4400" dirty="0" smtClean="0">
                <a:solidFill>
                  <a:schemeClr val="tx1">
                    <a:lumMod val="65000"/>
                    <a:lumOff val="35000"/>
                  </a:schemeClr>
                </a:solidFill>
                <a:cs typeface="+mn-ea"/>
                <a:sym typeface="+mn-lt"/>
              </a:rPr>
              <a:t>02</a:t>
            </a:r>
            <a:endParaRPr lang="zh-CN" altLang="en-US" sz="4400" dirty="0">
              <a:solidFill>
                <a:schemeClr val="tx1">
                  <a:lumMod val="65000"/>
                  <a:lumOff val="35000"/>
                </a:schemeClr>
              </a:solidFill>
              <a:cs typeface="+mn-ea"/>
              <a:sym typeface="+mn-lt"/>
            </a:endParaRPr>
          </a:p>
        </p:txBody>
      </p:sp>
      <p:sp>
        <p:nvSpPr>
          <p:cNvPr id="39" name="椭圆 38"/>
          <p:cNvSpPr/>
          <p:nvPr/>
        </p:nvSpPr>
        <p:spPr>
          <a:xfrm>
            <a:off x="3310770" y="3359337"/>
            <a:ext cx="1278621" cy="1278621"/>
          </a:xfrm>
          <a:prstGeom prst="ellipse">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40" name="矩形 39"/>
          <p:cNvSpPr/>
          <p:nvPr/>
        </p:nvSpPr>
        <p:spPr>
          <a:xfrm>
            <a:off x="3490799" y="3557616"/>
            <a:ext cx="858959" cy="769441"/>
          </a:xfrm>
          <a:prstGeom prst="rect">
            <a:avLst/>
          </a:prstGeom>
        </p:spPr>
        <p:txBody>
          <a:bodyPr wrap="square">
            <a:spAutoFit/>
          </a:bodyPr>
          <a:lstStyle/>
          <a:p>
            <a:pPr algn="ctr"/>
            <a:r>
              <a:rPr lang="en-US" altLang="zh-CN" sz="4400" dirty="0" smtClean="0">
                <a:solidFill>
                  <a:schemeClr val="tx1">
                    <a:lumMod val="65000"/>
                    <a:lumOff val="35000"/>
                  </a:schemeClr>
                </a:solidFill>
                <a:cs typeface="+mn-ea"/>
                <a:sym typeface="+mn-lt"/>
              </a:rPr>
              <a:t>01</a:t>
            </a:r>
            <a:endParaRPr lang="zh-CN" altLang="en-US" sz="4400" dirty="0">
              <a:solidFill>
                <a:schemeClr val="tx1">
                  <a:lumMod val="65000"/>
                  <a:lumOff val="35000"/>
                </a:schemeClr>
              </a:solidFill>
              <a:cs typeface="+mn-ea"/>
              <a:sym typeface="+mn-lt"/>
            </a:endParaRPr>
          </a:p>
        </p:txBody>
      </p:sp>
      <p:sp>
        <p:nvSpPr>
          <p:cNvPr id="42" name="椭圆 41"/>
          <p:cNvSpPr/>
          <p:nvPr/>
        </p:nvSpPr>
        <p:spPr>
          <a:xfrm>
            <a:off x="6542502" y="1989320"/>
            <a:ext cx="1278621" cy="1278621"/>
          </a:xfrm>
          <a:prstGeom prst="ellipse">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43" name="矩形 42"/>
          <p:cNvSpPr/>
          <p:nvPr/>
        </p:nvSpPr>
        <p:spPr>
          <a:xfrm>
            <a:off x="6734068" y="2159478"/>
            <a:ext cx="858959" cy="769441"/>
          </a:xfrm>
          <a:prstGeom prst="rect">
            <a:avLst/>
          </a:prstGeom>
        </p:spPr>
        <p:txBody>
          <a:bodyPr wrap="square">
            <a:spAutoFit/>
          </a:bodyPr>
          <a:lstStyle/>
          <a:p>
            <a:pPr algn="ctr"/>
            <a:r>
              <a:rPr lang="en-US" altLang="zh-CN" sz="4400" dirty="0" smtClean="0">
                <a:solidFill>
                  <a:schemeClr val="tx1">
                    <a:lumMod val="65000"/>
                    <a:lumOff val="35000"/>
                  </a:schemeClr>
                </a:solidFill>
                <a:cs typeface="+mn-ea"/>
                <a:sym typeface="+mn-lt"/>
              </a:rPr>
              <a:t>03</a:t>
            </a:r>
            <a:endParaRPr lang="zh-CN" altLang="en-US" sz="4400" dirty="0">
              <a:solidFill>
                <a:schemeClr val="tx1">
                  <a:lumMod val="65000"/>
                  <a:lumOff val="35000"/>
                </a:schemeClr>
              </a:solidFill>
              <a:cs typeface="+mn-ea"/>
              <a:sym typeface="+mn-lt"/>
            </a:endParaRPr>
          </a:p>
        </p:txBody>
      </p:sp>
      <p:sp>
        <p:nvSpPr>
          <p:cNvPr id="45" name="椭圆 44"/>
          <p:cNvSpPr/>
          <p:nvPr/>
        </p:nvSpPr>
        <p:spPr>
          <a:xfrm>
            <a:off x="7670891" y="3359337"/>
            <a:ext cx="1278621" cy="1278621"/>
          </a:xfrm>
          <a:prstGeom prst="ellipse">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46" name="矩形 45"/>
          <p:cNvSpPr/>
          <p:nvPr/>
        </p:nvSpPr>
        <p:spPr>
          <a:xfrm>
            <a:off x="7880721" y="3557615"/>
            <a:ext cx="858959" cy="769441"/>
          </a:xfrm>
          <a:prstGeom prst="rect">
            <a:avLst/>
          </a:prstGeom>
        </p:spPr>
        <p:txBody>
          <a:bodyPr wrap="square">
            <a:spAutoFit/>
          </a:bodyPr>
          <a:lstStyle/>
          <a:p>
            <a:pPr algn="ctr"/>
            <a:r>
              <a:rPr lang="en-US" altLang="zh-CN" sz="4400" dirty="0" smtClean="0">
                <a:solidFill>
                  <a:schemeClr val="tx1">
                    <a:lumMod val="65000"/>
                    <a:lumOff val="35000"/>
                  </a:schemeClr>
                </a:solidFill>
                <a:cs typeface="+mn-ea"/>
                <a:sym typeface="+mn-lt"/>
              </a:rPr>
              <a:t>04</a:t>
            </a:r>
            <a:endParaRPr lang="zh-CN" altLang="en-US" sz="4400" dirty="0">
              <a:solidFill>
                <a:schemeClr val="tx1">
                  <a:lumMod val="65000"/>
                  <a:lumOff val="35000"/>
                </a:schemeClr>
              </a:solidFill>
              <a:cs typeface="+mn-ea"/>
              <a:sym typeface="+mn-lt"/>
            </a:endParaRPr>
          </a:p>
        </p:txBody>
      </p:sp>
      <p:sp>
        <p:nvSpPr>
          <p:cNvPr id="47" name="矩形 47"/>
          <p:cNvSpPr>
            <a:spLocks noChangeArrowheads="1"/>
          </p:cNvSpPr>
          <p:nvPr/>
        </p:nvSpPr>
        <p:spPr bwMode="auto">
          <a:xfrm>
            <a:off x="626727" y="357699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chemeClr val="tx1">
                    <a:lumMod val="65000"/>
                    <a:lumOff val="35000"/>
                  </a:schemeClr>
                </a:solidFill>
                <a:latin typeface="+mn-lt"/>
                <a:ea typeface="+mn-ea"/>
                <a:cs typeface="+mn-ea"/>
                <a:sym typeface="+mn-lt"/>
              </a:rPr>
              <a:t>单击此处输入标题</a:t>
            </a:r>
            <a:endParaRPr lang="en-US" altLang="zh-CN" sz="2000" dirty="0">
              <a:solidFill>
                <a:schemeClr val="tx1">
                  <a:lumMod val="65000"/>
                  <a:lumOff val="35000"/>
                </a:schemeClr>
              </a:solidFill>
              <a:latin typeface="+mn-lt"/>
              <a:ea typeface="+mn-ea"/>
              <a:cs typeface="+mn-ea"/>
              <a:sym typeface="+mn-lt"/>
            </a:endParaRPr>
          </a:p>
          <a:p>
            <a:pPr>
              <a:buNone/>
            </a:pPr>
            <a:r>
              <a:rPr lang="zh-CN" altLang="en-US" sz="1200" dirty="0">
                <a:solidFill>
                  <a:schemeClr val="tx1">
                    <a:lumMod val="65000"/>
                    <a:lumOff val="35000"/>
                  </a:schemeClr>
                </a:solidFill>
                <a:latin typeface="+mn-lt"/>
                <a:ea typeface="+mn-ea"/>
                <a:cs typeface="+mn-ea"/>
                <a:sym typeface="+mn-lt"/>
              </a:rPr>
              <a:t>请在这里输入您的主要叙述内容</a:t>
            </a:r>
            <a:endParaRPr lang="en-US" altLang="zh-CN" sz="1200" dirty="0">
              <a:solidFill>
                <a:schemeClr val="tx1">
                  <a:lumMod val="65000"/>
                  <a:lumOff val="35000"/>
                </a:schemeClr>
              </a:solidFill>
              <a:latin typeface="+mn-lt"/>
              <a:ea typeface="+mn-ea"/>
              <a:cs typeface="+mn-ea"/>
              <a:sym typeface="+mn-lt"/>
            </a:endParaRPr>
          </a:p>
          <a:p>
            <a:pPr>
              <a:buNone/>
            </a:pPr>
            <a:r>
              <a:rPr lang="zh-CN" altLang="en-US" sz="1200" dirty="0">
                <a:solidFill>
                  <a:schemeClr val="tx1">
                    <a:lumMod val="65000"/>
                    <a:lumOff val="35000"/>
                  </a:schemeClr>
                </a:solidFill>
                <a:latin typeface="+mn-lt"/>
                <a:ea typeface="+mn-ea"/>
                <a:cs typeface="+mn-ea"/>
                <a:sym typeface="+mn-lt"/>
              </a:rPr>
              <a:t>请在这里输入您的主要叙述内容</a:t>
            </a:r>
            <a:endParaRPr lang="en-US" altLang="zh-CN" sz="1200" dirty="0">
              <a:solidFill>
                <a:schemeClr val="tx1">
                  <a:lumMod val="65000"/>
                  <a:lumOff val="35000"/>
                </a:schemeClr>
              </a:solidFill>
              <a:latin typeface="+mn-lt"/>
              <a:ea typeface="+mn-ea"/>
              <a:cs typeface="+mn-ea"/>
              <a:sym typeface="+mn-lt"/>
            </a:endParaRPr>
          </a:p>
        </p:txBody>
      </p:sp>
      <p:sp>
        <p:nvSpPr>
          <p:cNvPr id="48" name="矩形 47"/>
          <p:cNvSpPr>
            <a:spLocks noChangeArrowheads="1"/>
          </p:cNvSpPr>
          <p:nvPr/>
        </p:nvSpPr>
        <p:spPr bwMode="auto">
          <a:xfrm>
            <a:off x="1730619" y="183880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chemeClr val="tx1">
                    <a:lumMod val="65000"/>
                    <a:lumOff val="35000"/>
                  </a:schemeClr>
                </a:solidFill>
                <a:latin typeface="+mn-lt"/>
                <a:ea typeface="+mn-ea"/>
                <a:cs typeface="+mn-ea"/>
                <a:sym typeface="+mn-lt"/>
              </a:rPr>
              <a:t>单击此处输入标题</a:t>
            </a:r>
            <a:endParaRPr lang="en-US" altLang="zh-CN" sz="2000" dirty="0">
              <a:solidFill>
                <a:schemeClr val="tx1">
                  <a:lumMod val="65000"/>
                  <a:lumOff val="35000"/>
                </a:schemeClr>
              </a:solidFill>
              <a:latin typeface="+mn-lt"/>
              <a:ea typeface="+mn-ea"/>
              <a:cs typeface="+mn-ea"/>
              <a:sym typeface="+mn-lt"/>
            </a:endParaRPr>
          </a:p>
          <a:p>
            <a:pPr>
              <a:buNone/>
            </a:pPr>
            <a:r>
              <a:rPr lang="zh-CN" altLang="en-US" sz="1200" dirty="0">
                <a:solidFill>
                  <a:schemeClr val="tx1">
                    <a:lumMod val="65000"/>
                    <a:lumOff val="35000"/>
                  </a:schemeClr>
                </a:solidFill>
                <a:latin typeface="+mn-lt"/>
                <a:ea typeface="+mn-ea"/>
                <a:cs typeface="+mn-ea"/>
                <a:sym typeface="+mn-lt"/>
              </a:rPr>
              <a:t>请在这里输入您的主要叙述内容</a:t>
            </a:r>
            <a:endParaRPr lang="en-US" altLang="zh-CN" sz="1200" dirty="0">
              <a:solidFill>
                <a:schemeClr val="tx1">
                  <a:lumMod val="65000"/>
                  <a:lumOff val="35000"/>
                </a:schemeClr>
              </a:solidFill>
              <a:latin typeface="+mn-lt"/>
              <a:ea typeface="+mn-ea"/>
              <a:cs typeface="+mn-ea"/>
              <a:sym typeface="+mn-lt"/>
            </a:endParaRPr>
          </a:p>
          <a:p>
            <a:pPr>
              <a:buNone/>
            </a:pPr>
            <a:r>
              <a:rPr lang="zh-CN" altLang="en-US" sz="1200" dirty="0">
                <a:solidFill>
                  <a:schemeClr val="tx1">
                    <a:lumMod val="65000"/>
                    <a:lumOff val="35000"/>
                  </a:schemeClr>
                </a:solidFill>
                <a:latin typeface="+mn-lt"/>
                <a:ea typeface="+mn-ea"/>
                <a:cs typeface="+mn-ea"/>
                <a:sym typeface="+mn-lt"/>
              </a:rPr>
              <a:t>请在这里输入您的主要叙述内容</a:t>
            </a:r>
            <a:endParaRPr lang="en-US" altLang="zh-CN" sz="1200" dirty="0">
              <a:solidFill>
                <a:schemeClr val="tx1">
                  <a:lumMod val="65000"/>
                  <a:lumOff val="35000"/>
                </a:schemeClr>
              </a:solidFill>
              <a:latin typeface="+mn-lt"/>
              <a:ea typeface="+mn-ea"/>
              <a:cs typeface="+mn-ea"/>
              <a:sym typeface="+mn-lt"/>
            </a:endParaRPr>
          </a:p>
        </p:txBody>
      </p:sp>
      <p:sp>
        <p:nvSpPr>
          <p:cNvPr id="49" name="矩形 47"/>
          <p:cNvSpPr>
            <a:spLocks noChangeArrowheads="1"/>
          </p:cNvSpPr>
          <p:nvPr/>
        </p:nvSpPr>
        <p:spPr bwMode="auto">
          <a:xfrm>
            <a:off x="8139297" y="183880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chemeClr val="tx1">
                    <a:lumMod val="65000"/>
                    <a:lumOff val="35000"/>
                  </a:schemeClr>
                </a:solidFill>
                <a:latin typeface="+mn-lt"/>
                <a:ea typeface="+mn-ea"/>
                <a:cs typeface="+mn-ea"/>
                <a:sym typeface="+mn-lt"/>
              </a:rPr>
              <a:t>单击此处输入标题</a:t>
            </a:r>
            <a:endParaRPr lang="en-US" altLang="zh-CN" sz="2000" dirty="0">
              <a:solidFill>
                <a:schemeClr val="tx1">
                  <a:lumMod val="65000"/>
                  <a:lumOff val="35000"/>
                </a:schemeClr>
              </a:solidFill>
              <a:latin typeface="+mn-lt"/>
              <a:ea typeface="+mn-ea"/>
              <a:cs typeface="+mn-ea"/>
              <a:sym typeface="+mn-lt"/>
            </a:endParaRPr>
          </a:p>
          <a:p>
            <a:pPr>
              <a:buNone/>
            </a:pPr>
            <a:r>
              <a:rPr lang="zh-CN" altLang="en-US" sz="1200" dirty="0">
                <a:solidFill>
                  <a:schemeClr val="tx1">
                    <a:lumMod val="65000"/>
                    <a:lumOff val="35000"/>
                  </a:schemeClr>
                </a:solidFill>
                <a:latin typeface="+mn-lt"/>
                <a:ea typeface="+mn-ea"/>
                <a:cs typeface="+mn-ea"/>
                <a:sym typeface="+mn-lt"/>
              </a:rPr>
              <a:t>请在这里输入您的主要叙述内容</a:t>
            </a:r>
            <a:endParaRPr lang="en-US" altLang="zh-CN" sz="1200" dirty="0">
              <a:solidFill>
                <a:schemeClr val="tx1">
                  <a:lumMod val="65000"/>
                  <a:lumOff val="35000"/>
                </a:schemeClr>
              </a:solidFill>
              <a:latin typeface="+mn-lt"/>
              <a:ea typeface="+mn-ea"/>
              <a:cs typeface="+mn-ea"/>
              <a:sym typeface="+mn-lt"/>
            </a:endParaRPr>
          </a:p>
          <a:p>
            <a:pPr>
              <a:buNone/>
            </a:pPr>
            <a:r>
              <a:rPr lang="zh-CN" altLang="en-US" sz="1200" dirty="0">
                <a:solidFill>
                  <a:schemeClr val="tx1">
                    <a:lumMod val="65000"/>
                    <a:lumOff val="35000"/>
                  </a:schemeClr>
                </a:solidFill>
                <a:latin typeface="+mn-lt"/>
                <a:ea typeface="+mn-ea"/>
                <a:cs typeface="+mn-ea"/>
                <a:sym typeface="+mn-lt"/>
              </a:rPr>
              <a:t>请在这里输入您的主要叙述内容</a:t>
            </a:r>
            <a:endParaRPr lang="en-US" altLang="zh-CN" sz="1200" dirty="0">
              <a:solidFill>
                <a:schemeClr val="tx1">
                  <a:lumMod val="65000"/>
                  <a:lumOff val="35000"/>
                </a:schemeClr>
              </a:solidFill>
              <a:latin typeface="+mn-lt"/>
              <a:ea typeface="+mn-ea"/>
              <a:cs typeface="+mn-ea"/>
              <a:sym typeface="+mn-lt"/>
            </a:endParaRPr>
          </a:p>
        </p:txBody>
      </p:sp>
      <p:sp>
        <p:nvSpPr>
          <p:cNvPr id="50" name="矩形 47"/>
          <p:cNvSpPr>
            <a:spLocks noChangeArrowheads="1"/>
          </p:cNvSpPr>
          <p:nvPr/>
        </p:nvSpPr>
        <p:spPr bwMode="auto">
          <a:xfrm>
            <a:off x="9253507" y="357826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chemeClr val="tx1">
                    <a:lumMod val="65000"/>
                    <a:lumOff val="35000"/>
                  </a:schemeClr>
                </a:solidFill>
                <a:latin typeface="+mn-lt"/>
                <a:ea typeface="+mn-ea"/>
                <a:cs typeface="+mn-ea"/>
                <a:sym typeface="+mn-lt"/>
              </a:rPr>
              <a:t>单击此处输入标题</a:t>
            </a:r>
            <a:endParaRPr lang="en-US" altLang="zh-CN" sz="2000" dirty="0">
              <a:solidFill>
                <a:schemeClr val="tx1">
                  <a:lumMod val="65000"/>
                  <a:lumOff val="35000"/>
                </a:schemeClr>
              </a:solidFill>
              <a:latin typeface="+mn-lt"/>
              <a:ea typeface="+mn-ea"/>
              <a:cs typeface="+mn-ea"/>
              <a:sym typeface="+mn-lt"/>
            </a:endParaRPr>
          </a:p>
          <a:p>
            <a:pPr>
              <a:buNone/>
            </a:pPr>
            <a:r>
              <a:rPr lang="zh-CN" altLang="en-US" sz="1200" dirty="0">
                <a:solidFill>
                  <a:schemeClr val="tx1">
                    <a:lumMod val="65000"/>
                    <a:lumOff val="35000"/>
                  </a:schemeClr>
                </a:solidFill>
                <a:latin typeface="+mn-lt"/>
                <a:ea typeface="+mn-ea"/>
                <a:cs typeface="+mn-ea"/>
                <a:sym typeface="+mn-lt"/>
              </a:rPr>
              <a:t>请在这里输入您的主要叙述内容</a:t>
            </a:r>
            <a:endParaRPr lang="en-US" altLang="zh-CN" sz="1200" dirty="0">
              <a:solidFill>
                <a:schemeClr val="tx1">
                  <a:lumMod val="65000"/>
                  <a:lumOff val="35000"/>
                </a:schemeClr>
              </a:solidFill>
              <a:latin typeface="+mn-lt"/>
              <a:ea typeface="+mn-ea"/>
              <a:cs typeface="+mn-ea"/>
              <a:sym typeface="+mn-lt"/>
            </a:endParaRPr>
          </a:p>
          <a:p>
            <a:pPr>
              <a:buNone/>
            </a:pPr>
            <a:r>
              <a:rPr lang="zh-CN" altLang="en-US" sz="1200" dirty="0">
                <a:solidFill>
                  <a:schemeClr val="tx1">
                    <a:lumMod val="65000"/>
                    <a:lumOff val="35000"/>
                  </a:schemeClr>
                </a:solidFill>
                <a:latin typeface="+mn-lt"/>
                <a:ea typeface="+mn-ea"/>
                <a:cs typeface="+mn-ea"/>
                <a:sym typeface="+mn-lt"/>
              </a:rPr>
              <a:t>请在这里输入您的主要叙述内容</a:t>
            </a:r>
            <a:endParaRPr lang="en-US" altLang="zh-CN" sz="1200" dirty="0">
              <a:solidFill>
                <a:schemeClr val="tx1">
                  <a:lumMod val="65000"/>
                  <a:lumOff val="3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5298345" y="265982"/>
            <a:ext cx="1595309"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我的信条</a:t>
            </a:r>
          </a:p>
        </p:txBody>
      </p:sp>
      <p:grpSp>
        <p:nvGrpSpPr>
          <p:cNvPr id="14" name="组合 13"/>
          <p:cNvGrpSpPr/>
          <p:nvPr/>
        </p:nvGrpSpPr>
        <p:grpSpPr>
          <a:xfrm>
            <a:off x="124694" y="1851915"/>
            <a:ext cx="909223" cy="2119865"/>
            <a:chOff x="124694" y="2347215"/>
            <a:chExt cx="909223" cy="2119865"/>
          </a:xfrm>
        </p:grpSpPr>
        <p:grpSp>
          <p:nvGrpSpPr>
            <p:cNvPr id="15" name="组合 14"/>
            <p:cNvGrpSpPr/>
            <p:nvPr/>
          </p:nvGrpSpPr>
          <p:grpSpPr>
            <a:xfrm>
              <a:off x="770183" y="2347215"/>
              <a:ext cx="179916" cy="1100108"/>
              <a:chOff x="4524245" y="3111810"/>
              <a:chExt cx="134937" cy="825081"/>
            </a:xfrm>
          </p:grpSpPr>
          <p:cxnSp>
            <p:nvCxnSpPr>
              <p:cNvPr id="17" name="直接连接符 1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124694" y="3266751"/>
              <a:ext cx="909223" cy="1200329"/>
            </a:xfrm>
            <a:prstGeom prst="rect">
              <a:avLst/>
            </a:prstGeom>
          </p:spPr>
          <p:txBody>
            <a:bodyPr wrap="none">
              <a:spAutoFit/>
            </a:bodyPr>
            <a:lstStyle/>
            <a:p>
              <a:r>
                <a:rPr lang="zh-CN" altLang="en-US" sz="7200" dirty="0">
                  <a:solidFill>
                    <a:schemeClr val="tx1">
                      <a:lumMod val="65000"/>
                      <a:lumOff val="35000"/>
                    </a:schemeClr>
                  </a:solidFill>
                  <a:cs typeface="+mn-ea"/>
                  <a:sym typeface="+mn-lt"/>
                </a:rPr>
                <a:t>“</a:t>
              </a:r>
              <a:endParaRPr lang="en-US" altLang="zh-CN" sz="7200" dirty="0">
                <a:solidFill>
                  <a:schemeClr val="tx1">
                    <a:lumMod val="65000"/>
                    <a:lumOff val="35000"/>
                  </a:schemeClr>
                </a:solidFill>
                <a:cs typeface="+mn-ea"/>
                <a:sym typeface="+mn-lt"/>
              </a:endParaRPr>
            </a:p>
          </p:txBody>
        </p:sp>
      </p:grpSp>
      <p:grpSp>
        <p:nvGrpSpPr>
          <p:cNvPr id="22" name="组合 21"/>
          <p:cNvGrpSpPr/>
          <p:nvPr/>
        </p:nvGrpSpPr>
        <p:grpSpPr>
          <a:xfrm>
            <a:off x="3869778" y="1851915"/>
            <a:ext cx="909223" cy="2119865"/>
            <a:chOff x="3869778" y="2347215"/>
            <a:chExt cx="909223" cy="2119865"/>
          </a:xfrm>
        </p:grpSpPr>
        <p:grpSp>
          <p:nvGrpSpPr>
            <p:cNvPr id="23" name="组合 22"/>
            <p:cNvGrpSpPr/>
            <p:nvPr/>
          </p:nvGrpSpPr>
          <p:grpSpPr>
            <a:xfrm>
              <a:off x="4515267" y="2347215"/>
              <a:ext cx="179916" cy="1100108"/>
              <a:chOff x="4524245" y="3111810"/>
              <a:chExt cx="134937" cy="825081"/>
            </a:xfrm>
          </p:grpSpPr>
          <p:cxnSp>
            <p:nvCxnSpPr>
              <p:cNvPr id="25" name="直接连接符 24"/>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3869778" y="3266751"/>
              <a:ext cx="909223" cy="1200329"/>
            </a:xfrm>
            <a:prstGeom prst="rect">
              <a:avLst/>
            </a:prstGeom>
          </p:spPr>
          <p:txBody>
            <a:bodyPr wrap="none">
              <a:spAutoFit/>
            </a:bodyPr>
            <a:lstStyle/>
            <a:p>
              <a:r>
                <a:rPr lang="zh-CN" altLang="en-US" sz="7200" dirty="0">
                  <a:solidFill>
                    <a:schemeClr val="tx1">
                      <a:lumMod val="65000"/>
                      <a:lumOff val="35000"/>
                    </a:schemeClr>
                  </a:solidFill>
                  <a:cs typeface="+mn-ea"/>
                  <a:sym typeface="+mn-lt"/>
                </a:rPr>
                <a:t>“</a:t>
              </a:r>
              <a:endParaRPr lang="en-US" altLang="zh-CN" sz="7200" dirty="0">
                <a:solidFill>
                  <a:schemeClr val="tx1">
                    <a:lumMod val="65000"/>
                    <a:lumOff val="35000"/>
                  </a:schemeClr>
                </a:solidFill>
                <a:cs typeface="+mn-ea"/>
                <a:sym typeface="+mn-lt"/>
              </a:endParaRPr>
            </a:p>
          </p:txBody>
        </p:sp>
      </p:grpSp>
      <p:grpSp>
        <p:nvGrpSpPr>
          <p:cNvPr id="28" name="组合 27"/>
          <p:cNvGrpSpPr/>
          <p:nvPr/>
        </p:nvGrpSpPr>
        <p:grpSpPr>
          <a:xfrm>
            <a:off x="7614862" y="1851915"/>
            <a:ext cx="909223" cy="2119865"/>
            <a:chOff x="7614862" y="2347215"/>
            <a:chExt cx="909223" cy="2119865"/>
          </a:xfrm>
        </p:grpSpPr>
        <p:grpSp>
          <p:nvGrpSpPr>
            <p:cNvPr id="29" name="组合 28"/>
            <p:cNvGrpSpPr/>
            <p:nvPr/>
          </p:nvGrpSpPr>
          <p:grpSpPr>
            <a:xfrm>
              <a:off x="8260351" y="2347215"/>
              <a:ext cx="179916" cy="1100108"/>
              <a:chOff x="4524245" y="3111810"/>
              <a:chExt cx="134937" cy="825081"/>
            </a:xfrm>
          </p:grpSpPr>
          <p:cxnSp>
            <p:nvCxnSpPr>
              <p:cNvPr id="31" name="直接连接符 30"/>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7614862" y="3266751"/>
              <a:ext cx="909223" cy="1200329"/>
            </a:xfrm>
            <a:prstGeom prst="rect">
              <a:avLst/>
            </a:prstGeom>
          </p:spPr>
          <p:txBody>
            <a:bodyPr wrap="none">
              <a:spAutoFit/>
            </a:bodyPr>
            <a:lstStyle/>
            <a:p>
              <a:r>
                <a:rPr lang="zh-CN" altLang="en-US" sz="7200" dirty="0">
                  <a:solidFill>
                    <a:schemeClr val="tx1">
                      <a:lumMod val="65000"/>
                      <a:lumOff val="35000"/>
                    </a:schemeClr>
                  </a:solidFill>
                  <a:cs typeface="+mn-ea"/>
                  <a:sym typeface="+mn-lt"/>
                </a:rPr>
                <a:t>“</a:t>
              </a:r>
              <a:endParaRPr lang="en-US" altLang="zh-CN" sz="7200" dirty="0">
                <a:solidFill>
                  <a:schemeClr val="tx1">
                    <a:lumMod val="65000"/>
                    <a:lumOff val="35000"/>
                  </a:schemeClr>
                </a:solidFill>
                <a:cs typeface="+mn-ea"/>
                <a:sym typeface="+mn-lt"/>
              </a:endParaRPr>
            </a:p>
          </p:txBody>
        </p:sp>
      </p:grpSp>
      <p:sp>
        <p:nvSpPr>
          <p:cNvPr id="35" name="Freeform 5"/>
          <p:cNvSpPr>
            <a:spLocks noEditPoints="1"/>
          </p:cNvSpPr>
          <p:nvPr/>
        </p:nvSpPr>
        <p:spPr bwMode="auto">
          <a:xfrm>
            <a:off x="1113255" y="29562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a:lstStyle/>
          <a:p>
            <a:endParaRPr lang="zh-CN" altLang="en-US" sz="1800">
              <a:solidFill>
                <a:srgbClr val="000000"/>
              </a:solidFill>
              <a:cs typeface="+mn-ea"/>
              <a:sym typeface="+mn-lt"/>
            </a:endParaRPr>
          </a:p>
        </p:txBody>
      </p:sp>
      <p:sp>
        <p:nvSpPr>
          <p:cNvPr id="36" name="文本框 35"/>
          <p:cNvSpPr txBox="1"/>
          <p:nvPr/>
        </p:nvSpPr>
        <p:spPr>
          <a:xfrm>
            <a:off x="1291492" y="3122142"/>
            <a:ext cx="697627" cy="646331"/>
          </a:xfrm>
          <a:prstGeom prst="rect">
            <a:avLst/>
          </a:prstGeom>
          <a:noFill/>
          <a:effectLst/>
        </p:spPr>
        <p:txBody>
          <a:bodyPr wrap="none" rtlCol="0">
            <a:spAutoFit/>
          </a:bodyPr>
          <a:lstStyle/>
          <a:p>
            <a:r>
              <a:rPr lang="en-US" altLang="zh-CN" sz="3600" b="1" dirty="0" smtClean="0">
                <a:solidFill>
                  <a:schemeClr val="tx1">
                    <a:lumMod val="65000"/>
                    <a:lumOff val="35000"/>
                  </a:schemeClr>
                </a:solidFill>
                <a:cs typeface="+mn-ea"/>
                <a:sym typeface="+mn-lt"/>
              </a:rPr>
              <a:t>01</a:t>
            </a:r>
            <a:endParaRPr lang="en-US" altLang="zh-CN" sz="2800" b="1" dirty="0" smtClean="0">
              <a:solidFill>
                <a:schemeClr val="tx1">
                  <a:lumMod val="65000"/>
                  <a:lumOff val="35000"/>
                </a:schemeClr>
              </a:solidFill>
              <a:cs typeface="+mn-ea"/>
              <a:sym typeface="+mn-lt"/>
            </a:endParaRPr>
          </a:p>
        </p:txBody>
      </p:sp>
      <p:sp>
        <p:nvSpPr>
          <p:cNvPr id="38" name="Freeform 5"/>
          <p:cNvSpPr>
            <a:spLocks noEditPoints="1"/>
          </p:cNvSpPr>
          <p:nvPr/>
        </p:nvSpPr>
        <p:spPr bwMode="auto">
          <a:xfrm>
            <a:off x="4858339" y="29465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a:lstStyle/>
          <a:p>
            <a:endParaRPr lang="zh-CN" altLang="en-US" sz="1800">
              <a:solidFill>
                <a:srgbClr val="000000"/>
              </a:solidFill>
              <a:cs typeface="+mn-ea"/>
              <a:sym typeface="+mn-lt"/>
            </a:endParaRPr>
          </a:p>
        </p:txBody>
      </p:sp>
      <p:sp>
        <p:nvSpPr>
          <p:cNvPr id="39" name="文本框 38"/>
          <p:cNvSpPr txBox="1"/>
          <p:nvPr/>
        </p:nvSpPr>
        <p:spPr>
          <a:xfrm>
            <a:off x="5036577" y="3122141"/>
            <a:ext cx="697627" cy="646331"/>
          </a:xfrm>
          <a:prstGeom prst="rect">
            <a:avLst/>
          </a:prstGeom>
          <a:noFill/>
          <a:effectLst/>
        </p:spPr>
        <p:txBody>
          <a:bodyPr wrap="none" rtlCol="0">
            <a:spAutoFit/>
          </a:bodyPr>
          <a:lstStyle/>
          <a:p>
            <a:r>
              <a:rPr lang="en-US" altLang="zh-CN" sz="3600" b="1" dirty="0" smtClean="0">
                <a:solidFill>
                  <a:schemeClr val="tx1">
                    <a:lumMod val="65000"/>
                    <a:lumOff val="35000"/>
                  </a:schemeClr>
                </a:solidFill>
                <a:cs typeface="+mn-ea"/>
                <a:sym typeface="+mn-lt"/>
              </a:rPr>
              <a:t>02</a:t>
            </a:r>
            <a:endParaRPr lang="en-US" altLang="zh-CN" sz="2800" b="1" dirty="0" smtClean="0">
              <a:solidFill>
                <a:schemeClr val="tx1">
                  <a:lumMod val="65000"/>
                  <a:lumOff val="35000"/>
                </a:schemeClr>
              </a:solidFill>
              <a:cs typeface="+mn-ea"/>
              <a:sym typeface="+mn-lt"/>
            </a:endParaRPr>
          </a:p>
        </p:txBody>
      </p:sp>
      <p:sp>
        <p:nvSpPr>
          <p:cNvPr id="41" name="Freeform 5"/>
          <p:cNvSpPr>
            <a:spLocks noEditPoints="1"/>
          </p:cNvSpPr>
          <p:nvPr/>
        </p:nvSpPr>
        <p:spPr bwMode="auto">
          <a:xfrm>
            <a:off x="8603423" y="29465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a:lstStyle/>
          <a:p>
            <a:endParaRPr lang="zh-CN" altLang="en-US" sz="1800">
              <a:solidFill>
                <a:srgbClr val="000000"/>
              </a:solidFill>
              <a:cs typeface="+mn-ea"/>
              <a:sym typeface="+mn-lt"/>
            </a:endParaRPr>
          </a:p>
        </p:txBody>
      </p:sp>
      <p:sp>
        <p:nvSpPr>
          <p:cNvPr id="42" name="文本框 41"/>
          <p:cNvSpPr txBox="1"/>
          <p:nvPr/>
        </p:nvSpPr>
        <p:spPr>
          <a:xfrm>
            <a:off x="8781660" y="3122140"/>
            <a:ext cx="697627" cy="646331"/>
          </a:xfrm>
          <a:prstGeom prst="rect">
            <a:avLst/>
          </a:prstGeom>
          <a:noFill/>
          <a:effectLst/>
        </p:spPr>
        <p:txBody>
          <a:bodyPr wrap="none" rtlCol="0">
            <a:spAutoFit/>
          </a:bodyPr>
          <a:lstStyle/>
          <a:p>
            <a:r>
              <a:rPr lang="en-US" altLang="zh-CN" sz="3600" b="1" dirty="0" smtClean="0">
                <a:solidFill>
                  <a:schemeClr val="tx1">
                    <a:lumMod val="65000"/>
                    <a:lumOff val="35000"/>
                  </a:schemeClr>
                </a:solidFill>
                <a:cs typeface="+mn-ea"/>
                <a:sym typeface="+mn-lt"/>
              </a:rPr>
              <a:t>03</a:t>
            </a:r>
            <a:endParaRPr lang="en-US" altLang="zh-CN" sz="2800" b="1" dirty="0" smtClean="0">
              <a:solidFill>
                <a:schemeClr val="tx1">
                  <a:lumMod val="65000"/>
                  <a:lumOff val="35000"/>
                </a:schemeClr>
              </a:solidFill>
              <a:cs typeface="+mn-ea"/>
              <a:sym typeface="+mn-lt"/>
            </a:endParaRPr>
          </a:p>
        </p:txBody>
      </p:sp>
      <p:sp>
        <p:nvSpPr>
          <p:cNvPr id="44" name="矩形 43"/>
          <p:cNvSpPr/>
          <p:nvPr/>
        </p:nvSpPr>
        <p:spPr>
          <a:xfrm>
            <a:off x="1113255" y="1682322"/>
            <a:ext cx="2877378" cy="992045"/>
          </a:xfrm>
          <a:prstGeom prst="rect">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sym typeface="+mn-lt"/>
            </a:endParaRPr>
          </a:p>
        </p:txBody>
      </p:sp>
      <p:sp>
        <p:nvSpPr>
          <p:cNvPr id="45" name="文本框 44"/>
          <p:cNvSpPr txBox="1"/>
          <p:nvPr/>
        </p:nvSpPr>
        <p:spPr>
          <a:xfrm>
            <a:off x="1516913" y="1811358"/>
            <a:ext cx="2037737" cy="646331"/>
          </a:xfrm>
          <a:prstGeom prst="rect">
            <a:avLst/>
          </a:prstGeom>
          <a:noFill/>
        </p:spPr>
        <p:txBody>
          <a:bodyPr wrap="none" rtlCol="0">
            <a:spAutoFit/>
          </a:bodyPr>
          <a:lstStyle/>
          <a:p>
            <a:r>
              <a:rPr lang="zh-CN" altLang="en-US" sz="3600" b="1" dirty="0" smtClean="0">
                <a:solidFill>
                  <a:schemeClr val="tx1">
                    <a:lumMod val="65000"/>
                    <a:lumOff val="35000"/>
                  </a:schemeClr>
                </a:solidFill>
                <a:cs typeface="+mn-ea"/>
                <a:sym typeface="+mn-lt"/>
              </a:rPr>
              <a:t>实事求是</a:t>
            </a:r>
            <a:endParaRPr lang="zh-CN" altLang="en-US" sz="3600" b="1" dirty="0">
              <a:solidFill>
                <a:schemeClr val="tx1">
                  <a:lumMod val="65000"/>
                  <a:lumOff val="35000"/>
                </a:schemeClr>
              </a:solidFill>
              <a:cs typeface="+mn-ea"/>
              <a:sym typeface="+mn-lt"/>
            </a:endParaRPr>
          </a:p>
        </p:txBody>
      </p:sp>
      <p:sp>
        <p:nvSpPr>
          <p:cNvPr id="47" name="矩形 46"/>
          <p:cNvSpPr/>
          <p:nvPr/>
        </p:nvSpPr>
        <p:spPr>
          <a:xfrm>
            <a:off x="4858339" y="1682322"/>
            <a:ext cx="2877378" cy="992045"/>
          </a:xfrm>
          <a:prstGeom prst="rect">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sym typeface="+mn-lt"/>
            </a:endParaRPr>
          </a:p>
        </p:txBody>
      </p:sp>
      <p:sp>
        <p:nvSpPr>
          <p:cNvPr id="48" name="文本框 47"/>
          <p:cNvSpPr txBox="1"/>
          <p:nvPr/>
        </p:nvSpPr>
        <p:spPr>
          <a:xfrm>
            <a:off x="5346660" y="1811358"/>
            <a:ext cx="2037737" cy="646331"/>
          </a:xfrm>
          <a:prstGeom prst="rect">
            <a:avLst/>
          </a:prstGeom>
          <a:noFill/>
        </p:spPr>
        <p:txBody>
          <a:bodyPr wrap="none" rtlCol="0">
            <a:spAutoFit/>
          </a:bodyPr>
          <a:lstStyle/>
          <a:p>
            <a:r>
              <a:rPr lang="zh-CN" altLang="en-US" sz="3600" b="1" dirty="0" smtClean="0">
                <a:solidFill>
                  <a:schemeClr val="tx1">
                    <a:lumMod val="65000"/>
                    <a:lumOff val="35000"/>
                  </a:schemeClr>
                </a:solidFill>
                <a:cs typeface="+mn-ea"/>
                <a:sym typeface="+mn-lt"/>
              </a:rPr>
              <a:t>以人为本</a:t>
            </a:r>
            <a:endParaRPr lang="zh-CN" altLang="en-US" sz="3600" b="1" dirty="0">
              <a:solidFill>
                <a:schemeClr val="tx1">
                  <a:lumMod val="65000"/>
                  <a:lumOff val="35000"/>
                </a:schemeClr>
              </a:solidFill>
              <a:cs typeface="+mn-ea"/>
              <a:sym typeface="+mn-lt"/>
            </a:endParaRPr>
          </a:p>
        </p:txBody>
      </p:sp>
      <p:sp>
        <p:nvSpPr>
          <p:cNvPr id="50" name="矩形 49"/>
          <p:cNvSpPr/>
          <p:nvPr/>
        </p:nvSpPr>
        <p:spPr>
          <a:xfrm>
            <a:off x="8603423" y="1682322"/>
            <a:ext cx="2877378" cy="992045"/>
          </a:xfrm>
          <a:prstGeom prst="rect">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sym typeface="+mn-lt"/>
            </a:endParaRPr>
          </a:p>
        </p:txBody>
      </p:sp>
      <p:sp>
        <p:nvSpPr>
          <p:cNvPr id="51" name="文本框 50"/>
          <p:cNvSpPr txBox="1"/>
          <p:nvPr/>
        </p:nvSpPr>
        <p:spPr>
          <a:xfrm>
            <a:off x="9023243" y="1806525"/>
            <a:ext cx="2037737" cy="646331"/>
          </a:xfrm>
          <a:prstGeom prst="rect">
            <a:avLst/>
          </a:prstGeom>
          <a:noFill/>
        </p:spPr>
        <p:txBody>
          <a:bodyPr wrap="none" rtlCol="0">
            <a:spAutoFit/>
          </a:bodyPr>
          <a:lstStyle/>
          <a:p>
            <a:r>
              <a:rPr lang="zh-CN" altLang="en-US" sz="3600" b="1" dirty="0" smtClean="0">
                <a:solidFill>
                  <a:schemeClr val="tx1">
                    <a:lumMod val="65000"/>
                    <a:lumOff val="35000"/>
                  </a:schemeClr>
                </a:solidFill>
                <a:cs typeface="+mn-ea"/>
                <a:sym typeface="+mn-lt"/>
              </a:rPr>
              <a:t>勤奋务实</a:t>
            </a:r>
            <a:endParaRPr lang="zh-CN" altLang="en-US" sz="3600" b="1" dirty="0">
              <a:solidFill>
                <a:schemeClr val="tx1">
                  <a:lumMod val="65000"/>
                  <a:lumOff val="35000"/>
                </a:schemeClr>
              </a:solidFill>
              <a:cs typeface="+mn-ea"/>
              <a:sym typeface="+mn-lt"/>
            </a:endParaRPr>
          </a:p>
        </p:txBody>
      </p:sp>
      <p:sp>
        <p:nvSpPr>
          <p:cNvPr id="52" name="TextBox 12"/>
          <p:cNvSpPr txBox="1"/>
          <p:nvPr/>
        </p:nvSpPr>
        <p:spPr>
          <a:xfrm>
            <a:off x="1978839" y="4423708"/>
            <a:ext cx="8234322" cy="1938992"/>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cs typeface="+mn-ea"/>
                <a:sym typeface="+mn-lt"/>
              </a:rPr>
              <a:t>这里输入简单的文字概述里输入简单文字概述这里</a:t>
            </a:r>
            <a:r>
              <a:rPr lang="zh-CN" altLang="en-US" sz="1600" dirty="0">
                <a:solidFill>
                  <a:schemeClr val="tx1">
                    <a:lumMod val="85000"/>
                    <a:lumOff val="15000"/>
                  </a:schemeClr>
                </a:solidFill>
                <a:cs typeface="+mn-ea"/>
                <a:sym typeface="+mn-lt"/>
              </a:rPr>
              <a:t>简单输入简单文字这里输入简单的文字概述里输入简单文字概述这里简单输入简单</a:t>
            </a:r>
            <a:r>
              <a:rPr lang="zh-CN" altLang="en-US" sz="1600" dirty="0" smtClean="0">
                <a:solidFill>
                  <a:schemeClr val="tx1">
                    <a:lumMod val="85000"/>
                    <a:lumOff val="15000"/>
                  </a:schemeClr>
                </a:solidFill>
                <a:cs typeface="+mn-ea"/>
                <a:sym typeface="+mn-lt"/>
              </a:rPr>
              <a:t>文字</a:t>
            </a:r>
            <a:r>
              <a:rPr lang="zh-CN" altLang="en-US" sz="1600" dirty="0">
                <a:solidFill>
                  <a:schemeClr val="tx1">
                    <a:lumMod val="85000"/>
                    <a:lumOff val="15000"/>
                  </a:schemeClr>
                </a:solidFill>
                <a:cs typeface="+mn-ea"/>
                <a:sym typeface="+mn-lt"/>
              </a:rPr>
              <a:t>这里输入简单的文字概述里输入简单文字概述这里简单输入简单文字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a:solidFill>
                <a:schemeClr val="tx1">
                  <a:lumMod val="85000"/>
                  <a:lumOff val="15000"/>
                </a:schemeClr>
              </a:solidFill>
              <a:cs typeface="+mn-ea"/>
              <a:sym typeface="+mn-lt"/>
            </a:endParaRPr>
          </a:p>
          <a:p>
            <a:pPr>
              <a:lnSpc>
                <a:spcPct val="150000"/>
              </a:lnSpc>
            </a:pPr>
            <a:endParaRPr lang="en-US" altLang="zh-CN" sz="1600" dirty="0" smtClean="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46990" y="0"/>
            <a:ext cx="9945010" cy="6858000"/>
          </a:xfrm>
          <a:prstGeom prst="rect">
            <a:avLst/>
          </a:prstGeom>
        </p:spPr>
      </p:pic>
      <p:sp>
        <p:nvSpPr>
          <p:cNvPr id="78" name="任意多边形 77"/>
          <p:cNvSpPr/>
          <p:nvPr/>
        </p:nvSpPr>
        <p:spPr>
          <a:xfrm>
            <a:off x="1" y="2434514"/>
            <a:ext cx="5369341" cy="1082692"/>
          </a:xfrm>
          <a:custGeom>
            <a:avLst/>
            <a:gdLst>
              <a:gd name="connsiteX0" fmla="*/ 0 w 5369341"/>
              <a:gd name="connsiteY0" fmla="*/ 0 h 1082692"/>
              <a:gd name="connsiteX1" fmla="*/ 4904312 w 5369341"/>
              <a:gd name="connsiteY1" fmla="*/ 0 h 1082692"/>
              <a:gd name="connsiteX2" fmla="*/ 5369341 w 5369341"/>
              <a:gd name="connsiteY2" fmla="*/ 377990 h 1082692"/>
              <a:gd name="connsiteX3" fmla="*/ 5369341 w 5369341"/>
              <a:gd name="connsiteY3" fmla="*/ 1082692 h 1082692"/>
              <a:gd name="connsiteX4" fmla="*/ 0 w 5369341"/>
              <a:gd name="connsiteY4" fmla="*/ 1082692 h 108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9341" h="1082692">
                <a:moveTo>
                  <a:pt x="0" y="0"/>
                </a:moveTo>
                <a:lnTo>
                  <a:pt x="4904312" y="0"/>
                </a:lnTo>
                <a:cubicBezTo>
                  <a:pt x="5161141" y="0"/>
                  <a:pt x="5369341" y="169232"/>
                  <a:pt x="5369341" y="377990"/>
                </a:cubicBezTo>
                <a:lnTo>
                  <a:pt x="5369341" y="1082692"/>
                </a:lnTo>
                <a:lnTo>
                  <a:pt x="0" y="1082692"/>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wrap="square" anchor="ctr">
            <a:no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39" name="矩形 38"/>
          <p:cNvSpPr/>
          <p:nvPr/>
        </p:nvSpPr>
        <p:spPr>
          <a:xfrm>
            <a:off x="0" y="2434514"/>
            <a:ext cx="1050165" cy="1082692"/>
          </a:xfrm>
          <a:prstGeom prst="rect">
            <a:avLst/>
          </a:prstGeom>
          <a:solidFill>
            <a:schemeClr val="bg1">
              <a:lumMod val="50000"/>
            </a:schemeClr>
          </a:solidFill>
          <a:ln w="28575">
            <a:solidFill>
              <a:srgbClr val="F2F2F2"/>
            </a:solidFill>
          </a:ln>
          <a:effectLst>
            <a:outerShdw blurRad="88900" dist="75434" dir="2699985" rotWithShape="0">
              <a:scrgbClr r="0" g="0" b="0">
                <a:alpha val="23000"/>
              </a:scrgbClr>
            </a:outerShdw>
          </a:effectLst>
        </p:spPr>
        <p:txBody>
          <a:bodyPr anchor="ct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100" name="Freeform 16"/>
          <p:cNvSpPr>
            <a:spLocks noEditPoints="1"/>
          </p:cNvSpPr>
          <p:nvPr/>
        </p:nvSpPr>
        <p:spPr bwMode="auto">
          <a:xfrm>
            <a:off x="306600" y="2721580"/>
            <a:ext cx="466134" cy="530371"/>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85" name="文本框 84"/>
          <p:cNvSpPr txBox="1"/>
          <p:nvPr/>
        </p:nvSpPr>
        <p:spPr>
          <a:xfrm>
            <a:off x="2246990" y="2721580"/>
            <a:ext cx="1800493" cy="584775"/>
          </a:xfrm>
          <a:prstGeom prst="rect">
            <a:avLst/>
          </a:prstGeom>
          <a:noFill/>
        </p:spPr>
        <p:txBody>
          <a:bodyPr wrap="none" rtlCol="0">
            <a:spAutoFit/>
          </a:bodyPr>
          <a:lstStyle/>
          <a:p>
            <a:r>
              <a:rPr lang="zh-CN" altLang="en-US" sz="3200" b="1" dirty="0" smtClean="0">
                <a:solidFill>
                  <a:schemeClr val="tx1">
                    <a:lumMod val="50000"/>
                    <a:lumOff val="50000"/>
                  </a:schemeClr>
                </a:solidFill>
                <a:cs typeface="+mn-ea"/>
                <a:sym typeface="+mn-lt"/>
              </a:rPr>
              <a:t>工作体会</a:t>
            </a:r>
            <a:endParaRPr lang="zh-CN" altLang="en-US" sz="3200" b="1" dirty="0">
              <a:solidFill>
                <a:schemeClr val="tx1">
                  <a:lumMod val="50000"/>
                  <a:lumOff val="50000"/>
                </a:schemeClr>
              </a:solidFill>
              <a:cs typeface="+mn-ea"/>
              <a:sym typeface="+mn-lt"/>
            </a:endParaRPr>
          </a:p>
        </p:txBody>
      </p:sp>
      <p:sp>
        <p:nvSpPr>
          <p:cNvPr id="32" name="椭圆 31"/>
          <p:cNvSpPr/>
          <p:nvPr/>
        </p:nvSpPr>
        <p:spPr>
          <a:xfrm>
            <a:off x="5083004" y="2227297"/>
            <a:ext cx="563311" cy="563311"/>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33" name="椭圆 32"/>
          <p:cNvSpPr/>
          <p:nvPr/>
        </p:nvSpPr>
        <p:spPr>
          <a:xfrm>
            <a:off x="3559004" y="984953"/>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3</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23" name="文本框 22"/>
          <p:cNvSpPr txBox="1"/>
          <p:nvPr/>
        </p:nvSpPr>
        <p:spPr>
          <a:xfrm>
            <a:off x="1854892" y="3804272"/>
            <a:ext cx="3005951" cy="523220"/>
          </a:xfrm>
          <a:prstGeom prst="rect">
            <a:avLst/>
          </a:prstGeom>
          <a:noFill/>
        </p:spPr>
        <p:txBody>
          <a:bodyPr wrap="none" rtlCol="0">
            <a:spAutoFit/>
          </a:bodyPr>
          <a:lstStyle/>
          <a:p>
            <a:r>
              <a:rPr lang="zh-CN" altLang="en-US" sz="2800" b="1" dirty="0">
                <a:gradFill>
                  <a:gsLst>
                    <a:gs pos="0">
                      <a:schemeClr val="bg1">
                        <a:lumMod val="75000"/>
                      </a:schemeClr>
                    </a:gs>
                    <a:gs pos="100000">
                      <a:schemeClr val="bg1">
                        <a:lumMod val="50000"/>
                      </a:schemeClr>
                    </a:gs>
                  </a:gsLst>
                  <a:lin ang="5400000" scaled="1"/>
                </a:gradFill>
                <a:cs typeface="+mn-ea"/>
                <a:sym typeface="+mn-lt"/>
              </a:rPr>
              <a:t>工作上的一些领悟</a:t>
            </a:r>
          </a:p>
        </p:txBody>
      </p:sp>
    </p:spTree>
    <p:extLst>
      <p:ext uri="{BB962C8B-B14F-4D97-AF65-F5344CB8AC3E}">
        <p14:creationId xmlns:p14="http://schemas.microsoft.com/office/powerpoint/2010/main" val="413624234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5043898" y="197771"/>
            <a:ext cx="2300630"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工作心得体会</a:t>
            </a:r>
          </a:p>
        </p:txBody>
      </p:sp>
      <p:sp>
        <p:nvSpPr>
          <p:cNvPr id="14" name="Freeform 53"/>
          <p:cNvSpPr>
            <a:spLocks noEditPoints="1"/>
          </p:cNvSpPr>
          <p:nvPr/>
        </p:nvSpPr>
        <p:spPr bwMode="black">
          <a:xfrm>
            <a:off x="5449221" y="4226699"/>
            <a:ext cx="1489984" cy="168150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39434E"/>
          </a:solidFill>
          <a:ln>
            <a:noFill/>
          </a:ln>
        </p:spPr>
        <p:txBody>
          <a:bodyPr vert="horz" wrap="square" lIns="71639" tIns="35823" rIns="71639" bIns="35823" numCol="1" anchor="t" anchorCtr="0" compatLnSpc="1"/>
          <a:lstStyle/>
          <a:p>
            <a:endParaRPr lang="en-US" sz="2255" dirty="0">
              <a:cs typeface="+mn-ea"/>
              <a:sym typeface="+mn-lt"/>
            </a:endParaRPr>
          </a:p>
        </p:txBody>
      </p:sp>
      <p:sp>
        <p:nvSpPr>
          <p:cNvPr id="16" name="Cloud Callout 12"/>
          <p:cNvSpPr/>
          <p:nvPr/>
        </p:nvSpPr>
        <p:spPr bwMode="auto">
          <a:xfrm>
            <a:off x="3445399" y="1679630"/>
            <a:ext cx="2499326" cy="1393386"/>
          </a:xfrm>
          <a:prstGeom prst="cloudCallout">
            <a:avLst>
              <a:gd name="adj1" fmla="val 44578"/>
              <a:gd name="adj2" fmla="val 117581"/>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headEnd type="none" w="med" len="med"/>
            <a:tailEnd type="none" w="med" len="med"/>
          </a:ln>
          <a:effectLst>
            <a:outerShdw blurRad="88900" dist="75434" dir="2699985" rotWithShape="0">
              <a:scrgbClr r="0" g="0" b="0">
                <a:alpha val="23000"/>
              </a:sc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823" rIns="35823" bIns="71639" numCol="1" spcCol="0" rtlCol="0" fromWordArt="0" anchor="b" anchorCtr="0" forceAA="0" compatLnSpc="1">
            <a:noAutofit/>
          </a:bodyPr>
          <a:lstStyle/>
          <a:p>
            <a:endParaRPr lang="en-US" altLang="zh-CN" sz="2130" dirty="0">
              <a:gradFill flip="none" rotWithShape="1">
                <a:gsLst>
                  <a:gs pos="0">
                    <a:srgbClr val="000000"/>
                  </a:gs>
                  <a:gs pos="100000">
                    <a:srgbClr val="FFFFFF"/>
                  </a:gs>
                </a:gsLst>
                <a:lin ang="5400000" scaled="0"/>
                <a:tileRect/>
              </a:gradFill>
              <a:cs typeface="+mn-ea"/>
              <a:sym typeface="+mn-lt"/>
            </a:endParaRPr>
          </a:p>
        </p:txBody>
      </p:sp>
      <p:sp>
        <p:nvSpPr>
          <p:cNvPr id="17" name="文本框 16"/>
          <p:cNvSpPr txBox="1"/>
          <p:nvPr/>
        </p:nvSpPr>
        <p:spPr>
          <a:xfrm>
            <a:off x="3781991" y="2083935"/>
            <a:ext cx="1826141" cy="584775"/>
          </a:xfrm>
          <a:prstGeom prst="rect">
            <a:avLst/>
          </a:prstGeom>
          <a:noFill/>
          <a:effectLst/>
        </p:spPr>
        <p:txBody>
          <a:bodyPr wrap="none" rtlCol="0">
            <a:spAutoFit/>
          </a:bodyPr>
          <a:lstStyle/>
          <a:p>
            <a:r>
              <a:rPr lang="zh-CN" altLang="en-US" sz="3200" dirty="0" smtClean="0">
                <a:solidFill>
                  <a:schemeClr val="tx1">
                    <a:lumMod val="65000"/>
                    <a:lumOff val="35000"/>
                  </a:schemeClr>
                </a:solidFill>
                <a:cs typeface="+mn-ea"/>
                <a:sym typeface="+mn-lt"/>
              </a:rPr>
              <a:t>团队精神</a:t>
            </a:r>
            <a:endParaRPr lang="en-US" altLang="zh-CN" sz="3200" dirty="0">
              <a:solidFill>
                <a:schemeClr val="tx1">
                  <a:lumMod val="65000"/>
                  <a:lumOff val="35000"/>
                </a:schemeClr>
              </a:solidFill>
              <a:cs typeface="+mn-ea"/>
              <a:sym typeface="+mn-lt"/>
            </a:endParaRPr>
          </a:p>
        </p:txBody>
      </p:sp>
      <p:sp>
        <p:nvSpPr>
          <p:cNvPr id="21" name="Cloud Callout 9"/>
          <p:cNvSpPr/>
          <p:nvPr/>
        </p:nvSpPr>
        <p:spPr bwMode="auto">
          <a:xfrm>
            <a:off x="2430049" y="3323157"/>
            <a:ext cx="2566235" cy="1394517"/>
          </a:xfrm>
          <a:prstGeom prst="cloudCallout">
            <a:avLst>
              <a:gd name="adj1" fmla="val 68799"/>
              <a:gd name="adj2" fmla="val 17194"/>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headEnd type="none" w="med" len="med"/>
            <a:tailEnd type="none" w="med" len="med"/>
          </a:ln>
          <a:effectLst>
            <a:outerShdw blurRad="88900" dist="75434" dir="2699985" rotWithShape="0">
              <a:scrgbClr r="0" g="0" b="0">
                <a:alpha val="23000"/>
              </a:sc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sz="2130" dirty="0">
              <a:gradFill flip="none" rotWithShape="1">
                <a:gsLst>
                  <a:gs pos="0">
                    <a:srgbClr val="000000"/>
                  </a:gs>
                  <a:gs pos="100000">
                    <a:srgbClr val="FFFFFF"/>
                  </a:gs>
                </a:gsLst>
                <a:lin ang="5400000" scaled="0"/>
                <a:tileRect/>
              </a:gradFill>
              <a:cs typeface="+mn-ea"/>
              <a:sym typeface="+mn-lt"/>
            </a:endParaRPr>
          </a:p>
        </p:txBody>
      </p:sp>
      <p:sp>
        <p:nvSpPr>
          <p:cNvPr id="22" name="文本框 21"/>
          <p:cNvSpPr txBox="1"/>
          <p:nvPr/>
        </p:nvSpPr>
        <p:spPr>
          <a:xfrm>
            <a:off x="2800095" y="3728027"/>
            <a:ext cx="1826141" cy="584775"/>
          </a:xfrm>
          <a:prstGeom prst="rect">
            <a:avLst/>
          </a:prstGeom>
          <a:noFill/>
          <a:effectLst/>
        </p:spPr>
        <p:txBody>
          <a:bodyPr wrap="none" rtlCol="0">
            <a:spAutoFit/>
          </a:bodyPr>
          <a:lstStyle/>
          <a:p>
            <a:r>
              <a:rPr lang="zh-CN" altLang="en-US" sz="3200" dirty="0" smtClean="0">
                <a:solidFill>
                  <a:schemeClr val="tx1">
                    <a:lumMod val="65000"/>
                    <a:lumOff val="35000"/>
                  </a:schemeClr>
                </a:solidFill>
                <a:cs typeface="+mn-ea"/>
                <a:sym typeface="+mn-lt"/>
              </a:rPr>
              <a:t>新的定位</a:t>
            </a:r>
            <a:endParaRPr lang="en-US" altLang="zh-CN" sz="3200" dirty="0">
              <a:solidFill>
                <a:schemeClr val="tx1">
                  <a:lumMod val="65000"/>
                  <a:lumOff val="35000"/>
                </a:schemeClr>
              </a:solidFill>
              <a:cs typeface="+mn-ea"/>
              <a:sym typeface="+mn-lt"/>
            </a:endParaRPr>
          </a:p>
        </p:txBody>
      </p:sp>
      <p:sp>
        <p:nvSpPr>
          <p:cNvPr id="24" name="Cloud Callout 8"/>
          <p:cNvSpPr/>
          <p:nvPr/>
        </p:nvSpPr>
        <p:spPr bwMode="auto">
          <a:xfrm>
            <a:off x="6335243" y="1627385"/>
            <a:ext cx="2254621" cy="1383356"/>
          </a:xfrm>
          <a:prstGeom prst="cloudCallout">
            <a:avLst>
              <a:gd name="adj1" fmla="val -66639"/>
              <a:gd name="adj2" fmla="val 117063"/>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headEnd type="none" w="med" len="med"/>
            <a:tailEnd type="none" w="med" len="med"/>
          </a:ln>
          <a:effectLst>
            <a:outerShdw blurRad="88900" dist="75434" dir="2699985" rotWithShape="0">
              <a:scrgbClr r="0" g="0" b="0">
                <a:alpha val="23000"/>
              </a:sc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2130" dirty="0">
              <a:gradFill flip="none" rotWithShape="1">
                <a:gsLst>
                  <a:gs pos="0">
                    <a:srgbClr val="000000"/>
                  </a:gs>
                  <a:gs pos="100000">
                    <a:srgbClr val="FFFFFF"/>
                  </a:gs>
                </a:gsLst>
                <a:lin ang="5400000" scaled="0"/>
                <a:tileRect/>
              </a:gradFill>
              <a:cs typeface="+mn-ea"/>
              <a:sym typeface="+mn-lt"/>
            </a:endParaRPr>
          </a:p>
        </p:txBody>
      </p:sp>
      <p:sp>
        <p:nvSpPr>
          <p:cNvPr id="25" name="文本框 24"/>
          <p:cNvSpPr txBox="1"/>
          <p:nvPr/>
        </p:nvSpPr>
        <p:spPr>
          <a:xfrm>
            <a:off x="6754667" y="2000812"/>
            <a:ext cx="1415772" cy="584775"/>
          </a:xfrm>
          <a:prstGeom prst="rect">
            <a:avLst/>
          </a:prstGeom>
          <a:noFill/>
          <a:effectLst/>
        </p:spPr>
        <p:txBody>
          <a:bodyPr wrap="none" rtlCol="0">
            <a:spAutoFit/>
          </a:bodyPr>
          <a:lstStyle/>
          <a:p>
            <a:r>
              <a:rPr lang="zh-CN" altLang="en-US" sz="3200" dirty="0" smtClean="0">
                <a:solidFill>
                  <a:schemeClr val="tx1">
                    <a:lumMod val="65000"/>
                    <a:lumOff val="35000"/>
                  </a:schemeClr>
                </a:solidFill>
                <a:cs typeface="+mn-ea"/>
                <a:sym typeface="+mn-lt"/>
              </a:rPr>
              <a:t>责任感</a:t>
            </a:r>
            <a:endParaRPr lang="en-US" altLang="zh-CN" sz="3200" dirty="0">
              <a:solidFill>
                <a:schemeClr val="tx1">
                  <a:lumMod val="65000"/>
                  <a:lumOff val="35000"/>
                </a:schemeClr>
              </a:solidFill>
              <a:cs typeface="+mn-ea"/>
              <a:sym typeface="+mn-lt"/>
            </a:endParaRPr>
          </a:p>
        </p:txBody>
      </p:sp>
      <p:sp>
        <p:nvSpPr>
          <p:cNvPr id="27" name="Cloud Callout 11"/>
          <p:cNvSpPr/>
          <p:nvPr/>
        </p:nvSpPr>
        <p:spPr bwMode="auto">
          <a:xfrm>
            <a:off x="7305917" y="3186483"/>
            <a:ext cx="2387794" cy="1550718"/>
          </a:xfrm>
          <a:prstGeom prst="cloudCallout">
            <a:avLst>
              <a:gd name="adj1" fmla="val -90339"/>
              <a:gd name="adj2" fmla="val 18228"/>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headEnd type="none" w="med" len="med"/>
            <a:tailEnd type="none" w="med" len="med"/>
          </a:ln>
          <a:effectLst>
            <a:outerShdw blurRad="88900" dist="75434" dir="2699985" rotWithShape="0">
              <a:scrgbClr r="0" g="0" b="0">
                <a:alpha val="23000"/>
              </a:sc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2130" dirty="0">
              <a:gradFill flip="none" rotWithShape="1">
                <a:gsLst>
                  <a:gs pos="0">
                    <a:srgbClr val="000000"/>
                  </a:gs>
                  <a:gs pos="100000">
                    <a:srgbClr val="FFFFFF"/>
                  </a:gs>
                </a:gsLst>
                <a:lin ang="5400000" scaled="0"/>
                <a:tileRect/>
              </a:gradFill>
              <a:cs typeface="+mn-ea"/>
              <a:sym typeface="+mn-lt"/>
            </a:endParaRPr>
          </a:p>
        </p:txBody>
      </p:sp>
      <p:sp>
        <p:nvSpPr>
          <p:cNvPr id="28" name="文本框 27"/>
          <p:cNvSpPr txBox="1"/>
          <p:nvPr/>
        </p:nvSpPr>
        <p:spPr>
          <a:xfrm>
            <a:off x="7791928" y="3728026"/>
            <a:ext cx="1415772" cy="584775"/>
          </a:xfrm>
          <a:prstGeom prst="rect">
            <a:avLst/>
          </a:prstGeom>
          <a:noFill/>
          <a:effectLst/>
        </p:spPr>
        <p:txBody>
          <a:bodyPr wrap="none" rtlCol="0">
            <a:spAutoFit/>
          </a:bodyPr>
          <a:lstStyle/>
          <a:p>
            <a:r>
              <a:rPr lang="zh-CN" altLang="en-US" sz="3200" dirty="0" smtClean="0">
                <a:solidFill>
                  <a:schemeClr val="tx1">
                    <a:lumMod val="65000"/>
                    <a:lumOff val="35000"/>
                  </a:schemeClr>
                </a:solidFill>
                <a:cs typeface="+mn-ea"/>
                <a:sym typeface="+mn-lt"/>
              </a:rPr>
              <a:t>使命感</a:t>
            </a:r>
            <a:endParaRPr lang="en-US" altLang="zh-CN" sz="3200" dirty="0">
              <a:solidFill>
                <a:schemeClr val="tx1">
                  <a:lumMod val="65000"/>
                  <a:lumOff val="35000"/>
                </a:schemeClr>
              </a:solidFill>
              <a:cs typeface="+mn-ea"/>
              <a:sym typeface="+mn-lt"/>
            </a:endParaRPr>
          </a:p>
        </p:txBody>
      </p:sp>
      <p:sp>
        <p:nvSpPr>
          <p:cNvPr id="29" name="TextBox 12"/>
          <p:cNvSpPr txBox="1"/>
          <p:nvPr/>
        </p:nvSpPr>
        <p:spPr>
          <a:xfrm>
            <a:off x="73851" y="3536872"/>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cs typeface="+mn-ea"/>
                <a:sym typeface="+mn-lt"/>
              </a:rPr>
              <a:t>这里输入简单的文字概述里</a:t>
            </a:r>
            <a:r>
              <a:rPr lang="zh-CN" altLang="en-US" sz="1600" dirty="0">
                <a:solidFill>
                  <a:schemeClr val="tx1">
                    <a:lumMod val="85000"/>
                    <a:lumOff val="15000"/>
                  </a:schemeClr>
                </a:solidFill>
                <a:cs typeface="+mn-ea"/>
                <a:sym typeface="+mn-lt"/>
              </a:rPr>
              <a:t>输入</a:t>
            </a:r>
            <a:r>
              <a:rPr lang="zh-CN" altLang="en-US" sz="1600" dirty="0" smtClean="0">
                <a:solidFill>
                  <a:schemeClr val="tx1">
                    <a:lumMod val="85000"/>
                    <a:lumOff val="15000"/>
                  </a:schemeClr>
                </a:solidFill>
                <a:cs typeface="+mn-ea"/>
                <a:sym typeface="+mn-lt"/>
              </a:rPr>
              <a:t>简单文字概述这里</a:t>
            </a:r>
            <a:r>
              <a:rPr lang="zh-CN" altLang="en-US" sz="1600" dirty="0">
                <a:solidFill>
                  <a:schemeClr val="tx1">
                    <a:lumMod val="85000"/>
                    <a:lumOff val="15000"/>
                  </a:schemeClr>
                </a:solidFill>
                <a:cs typeface="+mn-ea"/>
                <a:sym typeface="+mn-lt"/>
              </a:rPr>
              <a:t>简单输入简单</a:t>
            </a:r>
            <a:r>
              <a:rPr lang="zh-CN" altLang="en-US" sz="1600" dirty="0" smtClean="0">
                <a:solidFill>
                  <a:schemeClr val="tx1">
                    <a:lumMod val="85000"/>
                    <a:lumOff val="15000"/>
                  </a:schemeClr>
                </a:solidFill>
                <a:cs typeface="+mn-ea"/>
                <a:sym typeface="+mn-lt"/>
              </a:rPr>
              <a:t>文字</a:t>
            </a:r>
            <a:endParaRPr lang="en-US" altLang="zh-CN" sz="1600" dirty="0" smtClean="0">
              <a:solidFill>
                <a:schemeClr val="tx1">
                  <a:lumMod val="85000"/>
                  <a:lumOff val="15000"/>
                </a:schemeClr>
              </a:solidFill>
              <a:cs typeface="+mn-ea"/>
              <a:sym typeface="+mn-lt"/>
            </a:endParaRPr>
          </a:p>
        </p:txBody>
      </p:sp>
      <p:sp>
        <p:nvSpPr>
          <p:cNvPr id="30" name="TextBox 12"/>
          <p:cNvSpPr txBox="1"/>
          <p:nvPr/>
        </p:nvSpPr>
        <p:spPr>
          <a:xfrm>
            <a:off x="1058268" y="1610654"/>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cs typeface="+mn-ea"/>
                <a:sym typeface="+mn-lt"/>
              </a:rPr>
              <a:t>这里输入简单的文字概述里</a:t>
            </a:r>
            <a:r>
              <a:rPr lang="zh-CN" altLang="en-US" sz="1600" dirty="0">
                <a:solidFill>
                  <a:schemeClr val="tx1">
                    <a:lumMod val="85000"/>
                    <a:lumOff val="15000"/>
                  </a:schemeClr>
                </a:solidFill>
                <a:cs typeface="+mn-ea"/>
                <a:sym typeface="+mn-lt"/>
              </a:rPr>
              <a:t>输入</a:t>
            </a:r>
            <a:r>
              <a:rPr lang="zh-CN" altLang="en-US" sz="1600" dirty="0" smtClean="0">
                <a:solidFill>
                  <a:schemeClr val="tx1">
                    <a:lumMod val="85000"/>
                    <a:lumOff val="15000"/>
                  </a:schemeClr>
                </a:solidFill>
                <a:cs typeface="+mn-ea"/>
                <a:sym typeface="+mn-lt"/>
              </a:rPr>
              <a:t>简单文字概述这里</a:t>
            </a:r>
            <a:r>
              <a:rPr lang="zh-CN" altLang="en-US" sz="1600" dirty="0">
                <a:solidFill>
                  <a:schemeClr val="tx1">
                    <a:lumMod val="85000"/>
                    <a:lumOff val="15000"/>
                  </a:schemeClr>
                </a:solidFill>
                <a:cs typeface="+mn-ea"/>
                <a:sym typeface="+mn-lt"/>
              </a:rPr>
              <a:t>简单输入简单</a:t>
            </a:r>
            <a:r>
              <a:rPr lang="zh-CN" altLang="en-US" sz="1600" dirty="0" smtClean="0">
                <a:solidFill>
                  <a:schemeClr val="tx1">
                    <a:lumMod val="85000"/>
                    <a:lumOff val="15000"/>
                  </a:schemeClr>
                </a:solidFill>
                <a:cs typeface="+mn-ea"/>
                <a:sym typeface="+mn-lt"/>
              </a:rPr>
              <a:t>文字</a:t>
            </a:r>
            <a:endParaRPr lang="en-US" altLang="zh-CN" sz="1600" dirty="0" smtClean="0">
              <a:solidFill>
                <a:schemeClr val="tx1">
                  <a:lumMod val="85000"/>
                  <a:lumOff val="15000"/>
                </a:schemeClr>
              </a:solidFill>
              <a:cs typeface="+mn-ea"/>
              <a:sym typeface="+mn-lt"/>
            </a:endParaRPr>
          </a:p>
        </p:txBody>
      </p:sp>
      <p:sp>
        <p:nvSpPr>
          <p:cNvPr id="31" name="TextBox 12"/>
          <p:cNvSpPr txBox="1"/>
          <p:nvPr/>
        </p:nvSpPr>
        <p:spPr>
          <a:xfrm>
            <a:off x="8886717" y="1616029"/>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cs typeface="+mn-ea"/>
                <a:sym typeface="+mn-lt"/>
              </a:rPr>
              <a:t>这里输入简单的文字概述里</a:t>
            </a:r>
            <a:r>
              <a:rPr lang="zh-CN" altLang="en-US" sz="1600" dirty="0">
                <a:solidFill>
                  <a:schemeClr val="tx1">
                    <a:lumMod val="85000"/>
                    <a:lumOff val="15000"/>
                  </a:schemeClr>
                </a:solidFill>
                <a:cs typeface="+mn-ea"/>
                <a:sym typeface="+mn-lt"/>
              </a:rPr>
              <a:t>输入</a:t>
            </a:r>
            <a:r>
              <a:rPr lang="zh-CN" altLang="en-US" sz="1600" dirty="0" smtClean="0">
                <a:solidFill>
                  <a:schemeClr val="tx1">
                    <a:lumMod val="85000"/>
                    <a:lumOff val="15000"/>
                  </a:schemeClr>
                </a:solidFill>
                <a:cs typeface="+mn-ea"/>
                <a:sym typeface="+mn-lt"/>
              </a:rPr>
              <a:t>简单文字概述这里</a:t>
            </a:r>
            <a:r>
              <a:rPr lang="zh-CN" altLang="en-US" sz="1600" dirty="0">
                <a:solidFill>
                  <a:schemeClr val="tx1">
                    <a:lumMod val="85000"/>
                    <a:lumOff val="15000"/>
                  </a:schemeClr>
                </a:solidFill>
                <a:cs typeface="+mn-ea"/>
                <a:sym typeface="+mn-lt"/>
              </a:rPr>
              <a:t>简单输入简单</a:t>
            </a:r>
            <a:r>
              <a:rPr lang="zh-CN" altLang="en-US" sz="1600" dirty="0" smtClean="0">
                <a:solidFill>
                  <a:schemeClr val="tx1">
                    <a:lumMod val="85000"/>
                    <a:lumOff val="15000"/>
                  </a:schemeClr>
                </a:solidFill>
                <a:cs typeface="+mn-ea"/>
                <a:sym typeface="+mn-lt"/>
              </a:rPr>
              <a:t>文字</a:t>
            </a:r>
            <a:endParaRPr lang="en-US" altLang="zh-CN" sz="1600" dirty="0" smtClean="0">
              <a:solidFill>
                <a:schemeClr val="tx1">
                  <a:lumMod val="85000"/>
                  <a:lumOff val="15000"/>
                </a:schemeClr>
              </a:solidFill>
              <a:cs typeface="+mn-ea"/>
              <a:sym typeface="+mn-lt"/>
            </a:endParaRPr>
          </a:p>
        </p:txBody>
      </p:sp>
      <p:sp>
        <p:nvSpPr>
          <p:cNvPr id="32" name="TextBox 12"/>
          <p:cNvSpPr txBox="1"/>
          <p:nvPr/>
        </p:nvSpPr>
        <p:spPr>
          <a:xfrm>
            <a:off x="9835804" y="3536872"/>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cs typeface="+mn-ea"/>
                <a:sym typeface="+mn-lt"/>
              </a:rPr>
              <a:t>这里输入简单的文字概述里</a:t>
            </a:r>
            <a:r>
              <a:rPr lang="zh-CN" altLang="en-US" sz="1600" dirty="0">
                <a:solidFill>
                  <a:schemeClr val="tx1">
                    <a:lumMod val="85000"/>
                    <a:lumOff val="15000"/>
                  </a:schemeClr>
                </a:solidFill>
                <a:cs typeface="+mn-ea"/>
                <a:sym typeface="+mn-lt"/>
              </a:rPr>
              <a:t>输入</a:t>
            </a:r>
            <a:r>
              <a:rPr lang="zh-CN" altLang="en-US" sz="1600" dirty="0" smtClean="0">
                <a:solidFill>
                  <a:schemeClr val="tx1">
                    <a:lumMod val="85000"/>
                    <a:lumOff val="15000"/>
                  </a:schemeClr>
                </a:solidFill>
                <a:cs typeface="+mn-ea"/>
                <a:sym typeface="+mn-lt"/>
              </a:rPr>
              <a:t>简单文字概述这里</a:t>
            </a:r>
            <a:r>
              <a:rPr lang="zh-CN" altLang="en-US" sz="1600" dirty="0">
                <a:solidFill>
                  <a:schemeClr val="tx1">
                    <a:lumMod val="85000"/>
                    <a:lumOff val="15000"/>
                  </a:schemeClr>
                </a:solidFill>
                <a:cs typeface="+mn-ea"/>
                <a:sym typeface="+mn-lt"/>
              </a:rPr>
              <a:t>简单输入简单</a:t>
            </a:r>
            <a:r>
              <a:rPr lang="zh-CN" altLang="en-US" sz="1600" dirty="0" smtClean="0">
                <a:solidFill>
                  <a:schemeClr val="tx1">
                    <a:lumMod val="85000"/>
                    <a:lumOff val="15000"/>
                  </a:schemeClr>
                </a:solidFill>
                <a:cs typeface="+mn-ea"/>
                <a:sym typeface="+mn-lt"/>
              </a:rPr>
              <a:t>文字</a:t>
            </a:r>
            <a:endParaRPr lang="en-US" altLang="zh-CN" sz="1600" dirty="0" smtClean="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4785602" y="197351"/>
            <a:ext cx="2653290"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我对责任的理解</a:t>
            </a:r>
          </a:p>
        </p:txBody>
      </p:sp>
      <p:sp>
        <p:nvSpPr>
          <p:cNvPr id="15" name="六边形 14"/>
          <p:cNvSpPr/>
          <p:nvPr/>
        </p:nvSpPr>
        <p:spPr>
          <a:xfrm rot="16200000">
            <a:off x="2204566" y="1289322"/>
            <a:ext cx="2771772" cy="2389459"/>
          </a:xfrm>
          <a:prstGeom prst="hexagon">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sz="2400">
              <a:solidFill>
                <a:srgbClr val="000000"/>
              </a:solidFill>
              <a:cs typeface="+mn-ea"/>
              <a:sym typeface="+mn-lt"/>
            </a:endParaRPr>
          </a:p>
        </p:txBody>
      </p:sp>
      <p:sp>
        <p:nvSpPr>
          <p:cNvPr id="16" name="任意多边形 15"/>
          <p:cNvSpPr>
            <a:spLocks noChangeAspect="1"/>
          </p:cNvSpPr>
          <p:nvPr/>
        </p:nvSpPr>
        <p:spPr>
          <a:xfrm rot="5400000" flipV="1">
            <a:off x="3291296" y="2376052"/>
            <a:ext cx="598315" cy="2389455"/>
          </a:xfrm>
          <a:custGeom>
            <a:avLst/>
            <a:gdLst>
              <a:gd name="connsiteX0" fmla="*/ 623528 w 623528"/>
              <a:gd name="connsiteY0" fmla="*/ 1245074 h 2490148"/>
              <a:gd name="connsiteX1" fmla="*/ 991 w 623528"/>
              <a:gd name="connsiteY1" fmla="*/ 2490148 h 2490148"/>
              <a:gd name="connsiteX2" fmla="*/ 0 w 623528"/>
              <a:gd name="connsiteY2" fmla="*/ 2490148 h 2490148"/>
              <a:gd name="connsiteX3" fmla="*/ 0 w 623528"/>
              <a:gd name="connsiteY3" fmla="*/ 0 h 2490148"/>
              <a:gd name="connsiteX4" fmla="*/ 991 w 623528"/>
              <a:gd name="connsiteY4" fmla="*/ 0 h 249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28" h="2490148">
                <a:moveTo>
                  <a:pt x="623528" y="1245074"/>
                </a:moveTo>
                <a:lnTo>
                  <a:pt x="991" y="2490148"/>
                </a:lnTo>
                <a:lnTo>
                  <a:pt x="0" y="2490148"/>
                </a:lnTo>
                <a:lnTo>
                  <a:pt x="0" y="0"/>
                </a:lnTo>
                <a:lnTo>
                  <a:pt x="991" y="0"/>
                </a:lnTo>
                <a:close/>
              </a:path>
            </a:pathLst>
          </a:custGeom>
          <a:solidFill>
            <a:srgbClr val="0D0D0D">
              <a:alpha val="20000"/>
            </a:srgbClr>
          </a:solidFill>
          <a:ln>
            <a:noFill/>
          </a:ln>
        </p:spPr>
        <p:txBody>
          <a:bodyPr vert="horz" wrap="square" lIns="91440" tIns="45720" rIns="91440" bIns="45720" numCol="1" anchor="t" anchorCtr="0" compatLnSpc="1">
            <a:noAutofit/>
          </a:bodyPr>
          <a:lstStyle/>
          <a:p>
            <a:endParaRPr lang="zh-CN" altLang="en-US" sz="2400">
              <a:cs typeface="+mn-ea"/>
              <a:sym typeface="+mn-lt"/>
            </a:endParaRPr>
          </a:p>
        </p:txBody>
      </p:sp>
      <p:sp>
        <p:nvSpPr>
          <p:cNvPr id="17" name="Text Box 12"/>
          <p:cNvSpPr txBox="1">
            <a:spLocks noChangeArrowheads="1"/>
          </p:cNvSpPr>
          <p:nvPr/>
        </p:nvSpPr>
        <p:spPr bwMode="auto">
          <a:xfrm>
            <a:off x="2690073" y="1923565"/>
            <a:ext cx="1799874" cy="949713"/>
          </a:xfrm>
          <a:prstGeom prst="rect">
            <a:avLst/>
          </a:prstGeom>
          <a:noFill/>
          <a:ln w="9525">
            <a:noFill/>
            <a:miter lim="800000"/>
          </a:ln>
          <a:effectLst/>
        </p:spPr>
        <p:txBody>
          <a:bodyPr wrap="square" lIns="87089" tIns="43544" rIns="87089" bIns="43544">
            <a:spAutoFit/>
          </a:bodyPr>
          <a:lstStyle/>
          <a:p>
            <a:pPr algn="ctr">
              <a:defRPr/>
            </a:pPr>
            <a:r>
              <a:rPr lang="zh-CN" altLang="en-US" sz="1400" kern="0" dirty="0" smtClean="0">
                <a:solidFill>
                  <a:schemeClr val="tx1">
                    <a:lumMod val="65000"/>
                    <a:lumOff val="35000"/>
                  </a:schemeClr>
                </a:solidFill>
                <a:cs typeface="+mn-ea"/>
                <a:sym typeface="+mn-lt"/>
              </a:rPr>
              <a:t>从个人而言，责任就是担当，就是付出，体现一个人的心智，胸怀和格局</a:t>
            </a:r>
            <a:endParaRPr lang="zh-CN" altLang="en-US" sz="1400" kern="0" dirty="0">
              <a:solidFill>
                <a:schemeClr val="tx1">
                  <a:lumMod val="65000"/>
                  <a:lumOff val="35000"/>
                </a:schemeClr>
              </a:solidFill>
              <a:cs typeface="+mn-ea"/>
              <a:sym typeface="+mn-lt"/>
            </a:endParaRPr>
          </a:p>
        </p:txBody>
      </p:sp>
      <p:sp>
        <p:nvSpPr>
          <p:cNvPr id="21" name="六边形 20"/>
          <p:cNvSpPr/>
          <p:nvPr/>
        </p:nvSpPr>
        <p:spPr>
          <a:xfrm rot="16200000">
            <a:off x="1009838" y="3456729"/>
            <a:ext cx="2771772" cy="2389459"/>
          </a:xfrm>
          <a:prstGeom prst="hexagon">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sz="2400">
              <a:solidFill>
                <a:srgbClr val="000000"/>
              </a:solidFill>
              <a:cs typeface="+mn-ea"/>
              <a:sym typeface="+mn-lt"/>
            </a:endParaRPr>
          </a:p>
        </p:txBody>
      </p:sp>
      <p:sp>
        <p:nvSpPr>
          <p:cNvPr id="22" name="任意多边形 21"/>
          <p:cNvSpPr/>
          <p:nvPr/>
        </p:nvSpPr>
        <p:spPr>
          <a:xfrm rot="16200000">
            <a:off x="2096124" y="2370003"/>
            <a:ext cx="598315" cy="2389455"/>
          </a:xfrm>
          <a:custGeom>
            <a:avLst/>
            <a:gdLst>
              <a:gd name="connsiteX0" fmla="*/ 623528 w 623528"/>
              <a:gd name="connsiteY0" fmla="*/ 1245074 h 2490148"/>
              <a:gd name="connsiteX1" fmla="*/ 991 w 623528"/>
              <a:gd name="connsiteY1" fmla="*/ 2490148 h 2490148"/>
              <a:gd name="connsiteX2" fmla="*/ 0 w 623528"/>
              <a:gd name="connsiteY2" fmla="*/ 2490148 h 2490148"/>
              <a:gd name="connsiteX3" fmla="*/ 0 w 623528"/>
              <a:gd name="connsiteY3" fmla="*/ 0 h 2490148"/>
              <a:gd name="connsiteX4" fmla="*/ 991 w 623528"/>
              <a:gd name="connsiteY4" fmla="*/ 0 h 249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28" h="2490148">
                <a:moveTo>
                  <a:pt x="623528" y="1245074"/>
                </a:moveTo>
                <a:lnTo>
                  <a:pt x="991" y="2490148"/>
                </a:lnTo>
                <a:lnTo>
                  <a:pt x="0" y="2490148"/>
                </a:lnTo>
                <a:lnTo>
                  <a:pt x="0" y="0"/>
                </a:lnTo>
                <a:lnTo>
                  <a:pt x="991" y="0"/>
                </a:lnTo>
                <a:close/>
              </a:path>
            </a:pathLst>
          </a:custGeom>
          <a:solidFill>
            <a:srgbClr val="0D0D0D">
              <a:alpha val="20000"/>
            </a:srgbClr>
          </a:solidFill>
          <a:ln>
            <a:noFill/>
          </a:ln>
        </p:spPr>
        <p:txBody>
          <a:bodyPr vert="horz" wrap="square" lIns="91440" tIns="45720" rIns="91440" bIns="45720" numCol="1" anchor="t" anchorCtr="0" compatLnSpc="1">
            <a:noAutofit/>
          </a:bodyPr>
          <a:lstStyle/>
          <a:p>
            <a:endParaRPr lang="zh-CN" altLang="en-US" sz="2400">
              <a:cs typeface="+mn-ea"/>
              <a:sym typeface="+mn-lt"/>
            </a:endParaRPr>
          </a:p>
        </p:txBody>
      </p:sp>
      <p:sp>
        <p:nvSpPr>
          <p:cNvPr id="23" name="Text Box 16"/>
          <p:cNvSpPr txBox="1">
            <a:spLocks noChangeArrowheads="1"/>
          </p:cNvSpPr>
          <p:nvPr/>
        </p:nvSpPr>
        <p:spPr bwMode="auto">
          <a:xfrm>
            <a:off x="1515561" y="4247532"/>
            <a:ext cx="1760325" cy="734269"/>
          </a:xfrm>
          <a:prstGeom prst="rect">
            <a:avLst/>
          </a:prstGeom>
          <a:noFill/>
          <a:ln w="9525">
            <a:noFill/>
            <a:miter lim="800000"/>
          </a:ln>
          <a:effectLst/>
        </p:spPr>
        <p:txBody>
          <a:bodyPr wrap="square" lIns="87089" tIns="43544" rIns="87089" bIns="43544">
            <a:spAutoFit/>
          </a:bodyPr>
          <a:lstStyle/>
          <a:p>
            <a:pPr>
              <a:defRPr/>
            </a:pPr>
            <a:r>
              <a:rPr lang="zh-CN" altLang="en-US" sz="1400" kern="0" dirty="0" smtClean="0">
                <a:solidFill>
                  <a:schemeClr val="tx1">
                    <a:lumMod val="65000"/>
                    <a:lumOff val="35000"/>
                  </a:schemeClr>
                </a:solidFill>
                <a:cs typeface="+mn-ea"/>
                <a:sym typeface="+mn-lt"/>
              </a:rPr>
              <a:t>从社会而言</a:t>
            </a:r>
            <a:r>
              <a:rPr lang="zh-CN" altLang="en-US" sz="1400" kern="0" dirty="0">
                <a:solidFill>
                  <a:schemeClr val="tx1">
                    <a:lumMod val="65000"/>
                    <a:lumOff val="35000"/>
                  </a:schemeClr>
                </a:solidFill>
                <a:cs typeface="+mn-ea"/>
                <a:sym typeface="+mn-lt"/>
              </a:rPr>
              <a:t>，</a:t>
            </a:r>
            <a:r>
              <a:rPr lang="zh-CN" altLang="en-US" sz="1400" kern="0" dirty="0" smtClean="0">
                <a:solidFill>
                  <a:schemeClr val="tx1">
                    <a:lumMod val="65000"/>
                    <a:lumOff val="35000"/>
                  </a:schemeClr>
                </a:solidFill>
                <a:cs typeface="+mn-ea"/>
                <a:sym typeface="+mn-lt"/>
              </a:rPr>
              <a:t>责任是一种职务，地位上升升的越高，责任越大</a:t>
            </a:r>
            <a:endParaRPr lang="zh-CN" altLang="en-US" sz="1400" kern="0" dirty="0">
              <a:solidFill>
                <a:schemeClr val="tx1">
                  <a:lumMod val="65000"/>
                  <a:lumOff val="35000"/>
                </a:schemeClr>
              </a:solidFill>
              <a:cs typeface="+mn-ea"/>
              <a:sym typeface="+mn-lt"/>
            </a:endParaRPr>
          </a:p>
        </p:txBody>
      </p:sp>
      <p:sp>
        <p:nvSpPr>
          <p:cNvPr id="25" name="六边形 24"/>
          <p:cNvSpPr/>
          <p:nvPr/>
        </p:nvSpPr>
        <p:spPr>
          <a:xfrm rot="16200000">
            <a:off x="3399296" y="3456730"/>
            <a:ext cx="2771772" cy="2389459"/>
          </a:xfrm>
          <a:prstGeom prst="hexagon">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round/>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sz="2400">
              <a:solidFill>
                <a:srgbClr val="000000"/>
              </a:solidFill>
              <a:cs typeface="+mn-ea"/>
              <a:sym typeface="+mn-lt"/>
            </a:endParaRPr>
          </a:p>
        </p:txBody>
      </p:sp>
      <p:sp>
        <p:nvSpPr>
          <p:cNvPr id="26" name="任意多边形 25"/>
          <p:cNvSpPr>
            <a:spLocks noChangeAspect="1"/>
          </p:cNvSpPr>
          <p:nvPr/>
        </p:nvSpPr>
        <p:spPr>
          <a:xfrm rot="16200000">
            <a:off x="4486026" y="2370004"/>
            <a:ext cx="598315" cy="2389455"/>
          </a:xfrm>
          <a:custGeom>
            <a:avLst/>
            <a:gdLst>
              <a:gd name="connsiteX0" fmla="*/ 623528 w 623528"/>
              <a:gd name="connsiteY0" fmla="*/ 1245074 h 2490148"/>
              <a:gd name="connsiteX1" fmla="*/ 991 w 623528"/>
              <a:gd name="connsiteY1" fmla="*/ 2490148 h 2490148"/>
              <a:gd name="connsiteX2" fmla="*/ 0 w 623528"/>
              <a:gd name="connsiteY2" fmla="*/ 2490148 h 2490148"/>
              <a:gd name="connsiteX3" fmla="*/ 0 w 623528"/>
              <a:gd name="connsiteY3" fmla="*/ 0 h 2490148"/>
              <a:gd name="connsiteX4" fmla="*/ 991 w 623528"/>
              <a:gd name="connsiteY4" fmla="*/ 0 h 249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28" h="2490148">
                <a:moveTo>
                  <a:pt x="623528" y="1245074"/>
                </a:moveTo>
                <a:lnTo>
                  <a:pt x="991" y="2490148"/>
                </a:lnTo>
                <a:lnTo>
                  <a:pt x="0" y="2490148"/>
                </a:lnTo>
                <a:lnTo>
                  <a:pt x="0" y="0"/>
                </a:lnTo>
                <a:lnTo>
                  <a:pt x="991" y="0"/>
                </a:lnTo>
                <a:close/>
              </a:path>
            </a:pathLst>
          </a:custGeom>
          <a:solidFill>
            <a:srgbClr val="0D0D0D">
              <a:alpha val="20000"/>
            </a:srgbClr>
          </a:solidFill>
          <a:ln>
            <a:noFill/>
          </a:ln>
        </p:spPr>
        <p:txBody>
          <a:bodyPr vert="horz" wrap="square" lIns="91440" tIns="45720" rIns="91440" bIns="45720" numCol="1" anchor="t" anchorCtr="0" compatLnSpc="1">
            <a:noAutofit/>
          </a:bodyPr>
          <a:lstStyle/>
          <a:p>
            <a:endParaRPr lang="zh-CN" altLang="en-US" sz="2400">
              <a:cs typeface="+mn-ea"/>
              <a:sym typeface="+mn-lt"/>
            </a:endParaRPr>
          </a:p>
        </p:txBody>
      </p:sp>
      <p:sp>
        <p:nvSpPr>
          <p:cNvPr id="27" name="Text Box 20"/>
          <p:cNvSpPr txBox="1">
            <a:spLocks noChangeArrowheads="1"/>
          </p:cNvSpPr>
          <p:nvPr/>
        </p:nvSpPr>
        <p:spPr bwMode="auto">
          <a:xfrm>
            <a:off x="3906657" y="4220481"/>
            <a:ext cx="1758687" cy="949713"/>
          </a:xfrm>
          <a:prstGeom prst="rect">
            <a:avLst/>
          </a:prstGeom>
          <a:noFill/>
          <a:ln w="9525">
            <a:noFill/>
            <a:miter lim="800000"/>
          </a:ln>
          <a:effectLst/>
        </p:spPr>
        <p:txBody>
          <a:bodyPr wrap="square" lIns="87089" tIns="43544" rIns="87089" bIns="43544">
            <a:spAutoFit/>
          </a:bodyPr>
          <a:lstStyle/>
          <a:p>
            <a:pPr algn="ctr">
              <a:defRPr/>
            </a:pPr>
            <a:r>
              <a:rPr lang="zh-CN" altLang="en-US" sz="1400" kern="0" dirty="0" smtClean="0">
                <a:solidFill>
                  <a:schemeClr val="tx1">
                    <a:lumMod val="65000"/>
                    <a:lumOff val="35000"/>
                  </a:schemeClr>
                </a:solidFill>
                <a:cs typeface="+mn-ea"/>
                <a:sym typeface="+mn-lt"/>
              </a:rPr>
              <a:t>在其位谋其政，正是责任心才让我们更好的做好工作，对得起自己，他人</a:t>
            </a:r>
            <a:endParaRPr lang="zh-CN" altLang="en-US" sz="1400" kern="0" dirty="0">
              <a:solidFill>
                <a:schemeClr val="tx1">
                  <a:lumMod val="65000"/>
                  <a:lumOff val="35000"/>
                </a:schemeClr>
              </a:solidFill>
              <a:cs typeface="+mn-ea"/>
              <a:sym typeface="+mn-lt"/>
            </a:endParaRPr>
          </a:p>
        </p:txBody>
      </p:sp>
      <p:sp>
        <p:nvSpPr>
          <p:cNvPr id="28" name="TextBox 12"/>
          <p:cNvSpPr txBox="1"/>
          <p:nvPr/>
        </p:nvSpPr>
        <p:spPr>
          <a:xfrm>
            <a:off x="7089968" y="1889185"/>
            <a:ext cx="3996051" cy="4524315"/>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cs typeface="+mn-ea"/>
                <a:sym typeface="+mn-lt"/>
              </a:rPr>
              <a:t>这里输入简单的文字概述里</a:t>
            </a:r>
            <a:r>
              <a:rPr lang="zh-CN" altLang="en-US" sz="1600" dirty="0">
                <a:solidFill>
                  <a:schemeClr val="tx1">
                    <a:lumMod val="85000"/>
                    <a:lumOff val="15000"/>
                  </a:schemeClr>
                </a:solidFill>
                <a:cs typeface="+mn-ea"/>
                <a:sym typeface="+mn-lt"/>
              </a:rPr>
              <a:t>输入</a:t>
            </a:r>
            <a:r>
              <a:rPr lang="zh-CN" altLang="en-US" sz="1600" dirty="0" smtClean="0">
                <a:solidFill>
                  <a:schemeClr val="tx1">
                    <a:lumMod val="85000"/>
                    <a:lumOff val="15000"/>
                  </a:schemeClr>
                </a:solidFill>
                <a:cs typeface="+mn-ea"/>
                <a:sym typeface="+mn-lt"/>
              </a:rPr>
              <a:t>简单文字概述这里</a:t>
            </a:r>
            <a:r>
              <a:rPr lang="zh-CN" altLang="en-US" sz="1600" dirty="0">
                <a:solidFill>
                  <a:schemeClr val="tx1">
                    <a:lumMod val="85000"/>
                    <a:lumOff val="15000"/>
                  </a:schemeClr>
                </a:solidFill>
                <a:cs typeface="+mn-ea"/>
                <a:sym typeface="+mn-lt"/>
              </a:rPr>
              <a:t>简单输入简单文字这里输入简单的文字概述里输入简单文字概述这里简单输入简单</a:t>
            </a:r>
            <a:r>
              <a:rPr lang="zh-CN" altLang="en-US" sz="1600" dirty="0" smtClean="0">
                <a:solidFill>
                  <a:schemeClr val="tx1">
                    <a:lumMod val="85000"/>
                    <a:lumOff val="15000"/>
                  </a:schemeClr>
                </a:solidFill>
                <a:cs typeface="+mn-ea"/>
                <a:sym typeface="+mn-lt"/>
              </a:rPr>
              <a:t>文字</a:t>
            </a:r>
            <a:r>
              <a:rPr lang="zh-CN" altLang="en-US" sz="1600" dirty="0">
                <a:solidFill>
                  <a:schemeClr val="tx1">
                    <a:lumMod val="85000"/>
                    <a:lumOff val="15000"/>
                  </a:schemeClr>
                </a:solidFill>
                <a:cs typeface="+mn-ea"/>
                <a:sym typeface="+mn-lt"/>
              </a:rPr>
              <a:t>这里输入简单的文字概述里输入简单文字概述这里简单输入简单文字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这里输入简单的文字概述里输入简单文字概述这里简单输入简单</a:t>
            </a:r>
            <a:r>
              <a:rPr lang="zh-CN" altLang="en-US" sz="1600" dirty="0" smtClean="0">
                <a:solidFill>
                  <a:schemeClr val="tx1">
                    <a:lumMod val="85000"/>
                    <a:lumOff val="15000"/>
                  </a:schemeClr>
                </a:solidFill>
                <a:cs typeface="+mn-ea"/>
                <a:sym typeface="+mn-lt"/>
              </a:rPr>
              <a:t>文字</a:t>
            </a:r>
            <a:r>
              <a:rPr lang="zh-CN" altLang="en-US" sz="1600" dirty="0">
                <a:solidFill>
                  <a:schemeClr val="tx1">
                    <a:lumMod val="85000"/>
                    <a:lumOff val="15000"/>
                  </a:schemeClr>
                </a:solidFill>
                <a:cs typeface="+mn-ea"/>
                <a:sym typeface="+mn-lt"/>
              </a:rPr>
              <a:t>这里输入简单的文字概述里输入简单文字概述这里简单输入简单文字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a:solidFill>
                <a:schemeClr val="tx1">
                  <a:lumMod val="85000"/>
                  <a:lumOff val="15000"/>
                </a:schemeClr>
              </a:solidFill>
              <a:cs typeface="+mn-ea"/>
              <a:sym typeface="+mn-lt"/>
            </a:endParaRPr>
          </a:p>
          <a:p>
            <a:pPr>
              <a:lnSpc>
                <a:spcPct val="150000"/>
              </a:lnSpc>
            </a:pPr>
            <a:endParaRPr lang="en-US" altLang="zh-CN" sz="1600" dirty="0">
              <a:solidFill>
                <a:schemeClr val="tx1">
                  <a:lumMod val="85000"/>
                  <a:lumOff val="15000"/>
                </a:schemeClr>
              </a:solidFill>
              <a:cs typeface="+mn-ea"/>
              <a:sym typeface="+mn-lt"/>
            </a:endParaRPr>
          </a:p>
          <a:p>
            <a:pPr>
              <a:lnSpc>
                <a:spcPct val="150000"/>
              </a:lnSpc>
            </a:pPr>
            <a:endParaRPr lang="en-US" altLang="zh-CN" sz="1600" dirty="0" smtClean="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607750" y="375352"/>
            <a:ext cx="3005951" cy="523220"/>
          </a:xfrm>
          <a:prstGeom prst="rect">
            <a:avLst/>
          </a:prstGeom>
          <a:noFill/>
        </p:spPr>
        <p:txBody>
          <a:bodyPr wrap="none" rtlCol="0">
            <a:spAutoFit/>
          </a:bodyPr>
          <a:lstStyle/>
          <a:p>
            <a:r>
              <a:rPr lang="zh-CN" altLang="en-US" sz="2800" b="1" dirty="0">
                <a:solidFill>
                  <a:schemeClr val="tx1">
                    <a:lumMod val="75000"/>
                    <a:lumOff val="25000"/>
                  </a:schemeClr>
                </a:solidFill>
                <a:cs typeface="+mn-ea"/>
                <a:sym typeface="+mn-lt"/>
              </a:rPr>
              <a:t>对企业文化的理解</a:t>
            </a:r>
          </a:p>
        </p:txBody>
      </p:sp>
      <p:sp>
        <p:nvSpPr>
          <p:cNvPr id="16" name="Freeform 19"/>
          <p:cNvSpPr/>
          <p:nvPr/>
        </p:nvSpPr>
        <p:spPr bwMode="auto">
          <a:xfrm>
            <a:off x="1071259" y="1848566"/>
            <a:ext cx="2138370" cy="239717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7" name="文本框 16"/>
          <p:cNvSpPr txBox="1"/>
          <p:nvPr/>
        </p:nvSpPr>
        <p:spPr>
          <a:xfrm>
            <a:off x="1471108" y="2485419"/>
            <a:ext cx="1396536" cy="954107"/>
          </a:xfrm>
          <a:prstGeom prst="rect">
            <a:avLst/>
          </a:prstGeom>
          <a:noFill/>
        </p:spPr>
        <p:txBody>
          <a:bodyPr wrap="none" rtlCol="0">
            <a:spAutoFit/>
          </a:bodyPr>
          <a:lstStyle/>
          <a:p>
            <a:r>
              <a:rPr lang="zh-CN" altLang="en-US" sz="3200" b="1" dirty="0">
                <a:solidFill>
                  <a:schemeClr val="tx1">
                    <a:lumMod val="65000"/>
                    <a:lumOff val="35000"/>
                  </a:schemeClr>
                </a:solidFill>
                <a:cs typeface="+mn-ea"/>
                <a:sym typeface="+mn-lt"/>
              </a:rPr>
              <a:t> </a:t>
            </a:r>
            <a:r>
              <a:rPr lang="zh-CN" altLang="en-US" sz="2400" b="1" dirty="0">
                <a:solidFill>
                  <a:schemeClr val="tx1">
                    <a:lumMod val="65000"/>
                    <a:lumOff val="35000"/>
                  </a:schemeClr>
                </a:solidFill>
                <a:cs typeface="+mn-ea"/>
                <a:sym typeface="+mn-lt"/>
              </a:rPr>
              <a:t>企业的</a:t>
            </a:r>
            <a:endParaRPr lang="en-US" altLang="zh-CN" sz="2400" b="1" dirty="0">
              <a:solidFill>
                <a:schemeClr val="tx1">
                  <a:lumMod val="65000"/>
                  <a:lumOff val="35000"/>
                </a:schemeClr>
              </a:solidFill>
              <a:cs typeface="+mn-ea"/>
              <a:sym typeface="+mn-lt"/>
            </a:endParaRPr>
          </a:p>
          <a:p>
            <a:r>
              <a:rPr lang="zh-CN" altLang="en-US" sz="2400" b="1" dirty="0">
                <a:solidFill>
                  <a:schemeClr val="tx1">
                    <a:lumMod val="65000"/>
                    <a:lumOff val="35000"/>
                  </a:schemeClr>
                </a:solidFill>
                <a:cs typeface="+mn-ea"/>
                <a:sym typeface="+mn-lt"/>
              </a:rPr>
              <a:t>社会责任</a:t>
            </a:r>
          </a:p>
        </p:txBody>
      </p:sp>
      <p:sp>
        <p:nvSpPr>
          <p:cNvPr id="21" name="Freeform 19"/>
          <p:cNvSpPr/>
          <p:nvPr/>
        </p:nvSpPr>
        <p:spPr bwMode="auto">
          <a:xfrm>
            <a:off x="5026815" y="1848563"/>
            <a:ext cx="2138370" cy="239717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2" name="文本框 21"/>
          <p:cNvSpPr txBox="1"/>
          <p:nvPr/>
        </p:nvSpPr>
        <p:spPr>
          <a:xfrm>
            <a:off x="5344756" y="2608529"/>
            <a:ext cx="1443024" cy="707886"/>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   创新</a:t>
            </a:r>
            <a:endParaRPr lang="en-US" altLang="zh-CN" sz="2000" b="1" dirty="0">
              <a:solidFill>
                <a:schemeClr val="tx1">
                  <a:lumMod val="65000"/>
                  <a:lumOff val="35000"/>
                </a:schemeClr>
              </a:solidFill>
              <a:cs typeface="+mn-ea"/>
              <a:sym typeface="+mn-lt"/>
            </a:endParaRPr>
          </a:p>
          <a:p>
            <a:r>
              <a:rPr lang="zh-CN" altLang="en-US" sz="2000" b="1" dirty="0">
                <a:solidFill>
                  <a:schemeClr val="tx1">
                    <a:lumMod val="65000"/>
                    <a:lumOff val="35000"/>
                  </a:schemeClr>
                </a:solidFill>
                <a:cs typeface="+mn-ea"/>
                <a:sym typeface="+mn-lt"/>
              </a:rPr>
              <a:t>务实、进取</a:t>
            </a:r>
            <a:endParaRPr lang="zh-CN" altLang="en-US" sz="1600" b="1" dirty="0">
              <a:solidFill>
                <a:schemeClr val="tx1">
                  <a:lumMod val="65000"/>
                  <a:lumOff val="35000"/>
                </a:schemeClr>
              </a:solidFill>
              <a:cs typeface="+mn-ea"/>
              <a:sym typeface="+mn-lt"/>
            </a:endParaRPr>
          </a:p>
        </p:txBody>
      </p:sp>
      <p:sp>
        <p:nvSpPr>
          <p:cNvPr id="24" name="Freeform 19"/>
          <p:cNvSpPr/>
          <p:nvPr/>
        </p:nvSpPr>
        <p:spPr bwMode="auto">
          <a:xfrm>
            <a:off x="8996662" y="1848563"/>
            <a:ext cx="2138370" cy="239717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5" name="文本框 24"/>
          <p:cNvSpPr txBox="1"/>
          <p:nvPr/>
        </p:nvSpPr>
        <p:spPr>
          <a:xfrm>
            <a:off x="9292160" y="2608529"/>
            <a:ext cx="1443024" cy="707886"/>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   专业</a:t>
            </a:r>
            <a:endParaRPr lang="en-US" altLang="zh-CN" sz="2000" b="1" dirty="0">
              <a:solidFill>
                <a:schemeClr val="tx1">
                  <a:lumMod val="65000"/>
                  <a:lumOff val="35000"/>
                </a:schemeClr>
              </a:solidFill>
              <a:cs typeface="+mn-ea"/>
              <a:sym typeface="+mn-lt"/>
            </a:endParaRPr>
          </a:p>
          <a:p>
            <a:r>
              <a:rPr lang="zh-CN" altLang="en-US" sz="2000" b="1" dirty="0">
                <a:solidFill>
                  <a:schemeClr val="tx1">
                    <a:lumMod val="65000"/>
                    <a:lumOff val="35000"/>
                  </a:schemeClr>
                </a:solidFill>
                <a:cs typeface="+mn-ea"/>
                <a:sym typeface="+mn-lt"/>
              </a:rPr>
              <a:t>高效、共赢</a:t>
            </a:r>
            <a:endParaRPr lang="zh-CN" altLang="en-US" sz="1600" b="1" dirty="0">
              <a:solidFill>
                <a:schemeClr val="tx1">
                  <a:lumMod val="65000"/>
                  <a:lumOff val="35000"/>
                </a:schemeClr>
              </a:solidFill>
              <a:cs typeface="+mn-ea"/>
              <a:sym typeface="+mn-lt"/>
            </a:endParaRPr>
          </a:p>
        </p:txBody>
      </p:sp>
      <p:sp>
        <p:nvSpPr>
          <p:cNvPr id="26" name="TextBox 12"/>
          <p:cNvSpPr txBox="1"/>
          <p:nvPr/>
        </p:nvSpPr>
        <p:spPr>
          <a:xfrm>
            <a:off x="988904" y="4325501"/>
            <a:ext cx="2356196" cy="1200329"/>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cs typeface="+mn-ea"/>
                <a:sym typeface="+mn-lt"/>
              </a:rPr>
              <a:t>这里输入简单的文字概述里输入简单文字概述这里简单输入简单文字</a:t>
            </a:r>
            <a:endParaRPr lang="en-US" altLang="zh-CN" sz="1600" dirty="0">
              <a:solidFill>
                <a:prstClr val="black">
                  <a:lumMod val="85000"/>
                  <a:lumOff val="15000"/>
                </a:prstClr>
              </a:solidFill>
              <a:cs typeface="+mn-ea"/>
              <a:sym typeface="+mn-lt"/>
            </a:endParaRPr>
          </a:p>
        </p:txBody>
      </p:sp>
      <p:sp>
        <p:nvSpPr>
          <p:cNvPr id="27" name="TextBox 12"/>
          <p:cNvSpPr txBox="1"/>
          <p:nvPr/>
        </p:nvSpPr>
        <p:spPr>
          <a:xfrm>
            <a:off x="4932628" y="4317722"/>
            <a:ext cx="2356196" cy="1200329"/>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cs typeface="+mn-ea"/>
                <a:sym typeface="+mn-lt"/>
              </a:rPr>
              <a:t>这里输入简单的文字概述里输入简单文字概述这里简单输入简单文字</a:t>
            </a:r>
            <a:endParaRPr lang="en-US" altLang="zh-CN" sz="1600" dirty="0">
              <a:solidFill>
                <a:prstClr val="black">
                  <a:lumMod val="85000"/>
                  <a:lumOff val="15000"/>
                </a:prstClr>
              </a:solidFill>
              <a:cs typeface="+mn-ea"/>
              <a:sym typeface="+mn-lt"/>
            </a:endParaRPr>
          </a:p>
        </p:txBody>
      </p:sp>
      <p:sp>
        <p:nvSpPr>
          <p:cNvPr id="28" name="TextBox 12"/>
          <p:cNvSpPr txBox="1"/>
          <p:nvPr/>
        </p:nvSpPr>
        <p:spPr>
          <a:xfrm>
            <a:off x="8935868" y="4325501"/>
            <a:ext cx="2356196" cy="1200329"/>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cs typeface="+mn-ea"/>
                <a:sym typeface="+mn-lt"/>
              </a:rPr>
              <a:t>这里输入简单的文字概述里输入简单文字概述这里简单输入简单文字</a:t>
            </a:r>
            <a:endParaRPr lang="en-US" altLang="zh-CN" sz="1600" dirty="0">
              <a:solidFill>
                <a:prstClr val="black">
                  <a:lumMod val="85000"/>
                  <a:lumOff val="15000"/>
                </a:prst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46990" y="0"/>
            <a:ext cx="9945010" cy="6858000"/>
          </a:xfrm>
          <a:prstGeom prst="rect">
            <a:avLst/>
          </a:prstGeom>
        </p:spPr>
      </p:pic>
      <p:sp>
        <p:nvSpPr>
          <p:cNvPr id="84" name="任意多边形 83"/>
          <p:cNvSpPr/>
          <p:nvPr/>
        </p:nvSpPr>
        <p:spPr>
          <a:xfrm>
            <a:off x="1" y="4512659"/>
            <a:ext cx="5369341" cy="1082692"/>
          </a:xfrm>
          <a:custGeom>
            <a:avLst/>
            <a:gdLst>
              <a:gd name="connsiteX0" fmla="*/ 0 w 5369341"/>
              <a:gd name="connsiteY0" fmla="*/ 0 h 1082692"/>
              <a:gd name="connsiteX1" fmla="*/ 5369341 w 5369341"/>
              <a:gd name="connsiteY1" fmla="*/ 0 h 1082692"/>
              <a:gd name="connsiteX2" fmla="*/ 5369341 w 5369341"/>
              <a:gd name="connsiteY2" fmla="*/ 704704 h 1082692"/>
              <a:gd name="connsiteX3" fmla="*/ 4998033 w 5369341"/>
              <a:gd name="connsiteY3" fmla="*/ 1075014 h 1082692"/>
              <a:gd name="connsiteX4" fmla="*/ 4904325 w 5369341"/>
              <a:gd name="connsiteY4" fmla="*/ 1082692 h 1082692"/>
              <a:gd name="connsiteX5" fmla="*/ 0 w 5369341"/>
              <a:gd name="connsiteY5" fmla="*/ 1082692 h 1082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9341" h="1082692">
                <a:moveTo>
                  <a:pt x="0" y="0"/>
                </a:moveTo>
                <a:lnTo>
                  <a:pt x="5369341" y="0"/>
                </a:lnTo>
                <a:lnTo>
                  <a:pt x="5369341" y="704704"/>
                </a:lnTo>
                <a:cubicBezTo>
                  <a:pt x="5369341" y="887367"/>
                  <a:pt x="5209938" y="1039769"/>
                  <a:pt x="4998033" y="1075014"/>
                </a:cubicBezTo>
                <a:lnTo>
                  <a:pt x="4904325" y="1082692"/>
                </a:lnTo>
                <a:lnTo>
                  <a:pt x="0" y="1082692"/>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wrap="square" anchor="ctr">
            <a:no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42" name="矩形 41"/>
          <p:cNvSpPr/>
          <p:nvPr/>
        </p:nvSpPr>
        <p:spPr>
          <a:xfrm>
            <a:off x="0" y="4512659"/>
            <a:ext cx="1050165" cy="1082692"/>
          </a:xfrm>
          <a:prstGeom prst="rect">
            <a:avLst/>
          </a:prstGeom>
          <a:solidFill>
            <a:schemeClr val="bg1">
              <a:lumMod val="50000"/>
            </a:schemeClr>
          </a:solidFill>
          <a:ln w="28575">
            <a:solidFill>
              <a:srgbClr val="F2F2F2"/>
            </a:solidFill>
          </a:ln>
          <a:effectLst>
            <a:outerShdw blurRad="88900" dist="75434" dir="2699985" rotWithShape="0">
              <a:scrgbClr r="0" g="0" b="0">
                <a:alpha val="23000"/>
              </a:scrgbClr>
            </a:outerShdw>
          </a:effectLst>
        </p:spPr>
        <p:txBody>
          <a:bodyPr anchor="ct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99" name="Freeform 12"/>
          <p:cNvSpPr>
            <a:spLocks noEditPoints="1"/>
          </p:cNvSpPr>
          <p:nvPr/>
        </p:nvSpPr>
        <p:spPr bwMode="auto">
          <a:xfrm>
            <a:off x="250266" y="4849168"/>
            <a:ext cx="549632" cy="409673"/>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78" name="任意多边形 77"/>
          <p:cNvSpPr/>
          <p:nvPr/>
        </p:nvSpPr>
        <p:spPr>
          <a:xfrm>
            <a:off x="1" y="1276095"/>
            <a:ext cx="5369341" cy="1082692"/>
          </a:xfrm>
          <a:custGeom>
            <a:avLst/>
            <a:gdLst>
              <a:gd name="connsiteX0" fmla="*/ 0 w 5369341"/>
              <a:gd name="connsiteY0" fmla="*/ 0 h 1082692"/>
              <a:gd name="connsiteX1" fmla="*/ 4904312 w 5369341"/>
              <a:gd name="connsiteY1" fmla="*/ 0 h 1082692"/>
              <a:gd name="connsiteX2" fmla="*/ 5369341 w 5369341"/>
              <a:gd name="connsiteY2" fmla="*/ 377990 h 1082692"/>
              <a:gd name="connsiteX3" fmla="*/ 5369341 w 5369341"/>
              <a:gd name="connsiteY3" fmla="*/ 1082692 h 1082692"/>
              <a:gd name="connsiteX4" fmla="*/ 0 w 5369341"/>
              <a:gd name="connsiteY4" fmla="*/ 1082692 h 108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9341" h="1082692">
                <a:moveTo>
                  <a:pt x="0" y="0"/>
                </a:moveTo>
                <a:lnTo>
                  <a:pt x="4904312" y="0"/>
                </a:lnTo>
                <a:cubicBezTo>
                  <a:pt x="5161141" y="0"/>
                  <a:pt x="5369341" y="169232"/>
                  <a:pt x="5369341" y="377990"/>
                </a:cubicBezTo>
                <a:lnTo>
                  <a:pt x="5369341" y="1082692"/>
                </a:lnTo>
                <a:lnTo>
                  <a:pt x="0" y="1082692"/>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wrap="square" anchor="ctr">
            <a:no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39" name="矩形 38"/>
          <p:cNvSpPr/>
          <p:nvPr/>
        </p:nvSpPr>
        <p:spPr>
          <a:xfrm>
            <a:off x="0" y="1276095"/>
            <a:ext cx="1050165" cy="1082692"/>
          </a:xfrm>
          <a:prstGeom prst="rect">
            <a:avLst/>
          </a:prstGeom>
          <a:solidFill>
            <a:schemeClr val="bg1">
              <a:lumMod val="50000"/>
            </a:schemeClr>
          </a:solidFill>
          <a:ln w="28575">
            <a:solidFill>
              <a:srgbClr val="F2F2F2"/>
            </a:solidFill>
          </a:ln>
          <a:effectLst>
            <a:outerShdw blurRad="88900" dist="75434" dir="2699985" rotWithShape="0">
              <a:scrgbClr r="0" g="0" b="0">
                <a:alpha val="23000"/>
              </a:scrgbClr>
            </a:outerShdw>
          </a:effectLst>
        </p:spPr>
        <p:txBody>
          <a:bodyPr anchor="ct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100" name="Freeform 16"/>
          <p:cNvSpPr>
            <a:spLocks noEditPoints="1"/>
          </p:cNvSpPr>
          <p:nvPr/>
        </p:nvSpPr>
        <p:spPr bwMode="auto">
          <a:xfrm>
            <a:off x="306600" y="1563161"/>
            <a:ext cx="466134" cy="530371"/>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82" name="任意多边形 81"/>
          <p:cNvSpPr/>
          <p:nvPr/>
        </p:nvSpPr>
        <p:spPr>
          <a:xfrm>
            <a:off x="1" y="3429966"/>
            <a:ext cx="5369341" cy="1082692"/>
          </a:xfrm>
          <a:custGeom>
            <a:avLst/>
            <a:gdLst>
              <a:gd name="connsiteX0" fmla="*/ 0 w 5369341"/>
              <a:gd name="connsiteY0" fmla="*/ 0 h 1082692"/>
              <a:gd name="connsiteX1" fmla="*/ 5369341 w 5369341"/>
              <a:gd name="connsiteY1" fmla="*/ 0 h 1082692"/>
              <a:gd name="connsiteX2" fmla="*/ 5369341 w 5369341"/>
              <a:gd name="connsiteY2" fmla="*/ 1082692 h 1082692"/>
              <a:gd name="connsiteX3" fmla="*/ 0 w 5369341"/>
              <a:gd name="connsiteY3" fmla="*/ 1082692 h 1082692"/>
            </a:gdLst>
            <a:ahLst/>
            <a:cxnLst>
              <a:cxn ang="0">
                <a:pos x="connsiteX0" y="connsiteY0"/>
              </a:cxn>
              <a:cxn ang="0">
                <a:pos x="connsiteX1" y="connsiteY1"/>
              </a:cxn>
              <a:cxn ang="0">
                <a:pos x="connsiteX2" y="connsiteY2"/>
              </a:cxn>
              <a:cxn ang="0">
                <a:pos x="connsiteX3" y="connsiteY3"/>
              </a:cxn>
            </a:cxnLst>
            <a:rect l="l" t="t" r="r" b="b"/>
            <a:pathLst>
              <a:path w="5369341" h="1082692">
                <a:moveTo>
                  <a:pt x="0" y="0"/>
                </a:moveTo>
                <a:lnTo>
                  <a:pt x="5369341" y="0"/>
                </a:lnTo>
                <a:lnTo>
                  <a:pt x="5369341" y="1082692"/>
                </a:lnTo>
                <a:lnTo>
                  <a:pt x="0" y="1082692"/>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wrap="square" anchor="ctr">
            <a:no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40" name="矩形 39"/>
          <p:cNvSpPr/>
          <p:nvPr/>
        </p:nvSpPr>
        <p:spPr>
          <a:xfrm>
            <a:off x="0" y="3429966"/>
            <a:ext cx="1050165" cy="1082692"/>
          </a:xfrm>
          <a:prstGeom prst="rect">
            <a:avLst/>
          </a:prstGeom>
          <a:solidFill>
            <a:schemeClr val="bg1">
              <a:lumMod val="50000"/>
            </a:schemeClr>
          </a:solidFill>
          <a:ln w="28575">
            <a:solidFill>
              <a:srgbClr val="F2F2F2"/>
            </a:solidFill>
          </a:ln>
          <a:effectLst>
            <a:outerShdw blurRad="88900" dist="75434" dir="2699985" rotWithShape="0">
              <a:scrgbClr r="0" g="0" b="0">
                <a:alpha val="23000"/>
              </a:scrgbClr>
            </a:outerShdw>
          </a:effectLst>
        </p:spPr>
        <p:txBody>
          <a:bodyPr anchor="ct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101" name="Freeform 31"/>
          <p:cNvSpPr>
            <a:spLocks noEditPoints="1"/>
          </p:cNvSpPr>
          <p:nvPr/>
        </p:nvSpPr>
        <p:spPr bwMode="auto">
          <a:xfrm>
            <a:off x="303245" y="3649797"/>
            <a:ext cx="469489" cy="59041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80" name="任意多边形 79"/>
          <p:cNvSpPr/>
          <p:nvPr/>
        </p:nvSpPr>
        <p:spPr>
          <a:xfrm>
            <a:off x="1" y="2347274"/>
            <a:ext cx="5369341" cy="1082692"/>
          </a:xfrm>
          <a:custGeom>
            <a:avLst/>
            <a:gdLst>
              <a:gd name="connsiteX0" fmla="*/ 0 w 5369341"/>
              <a:gd name="connsiteY0" fmla="*/ 0 h 1082692"/>
              <a:gd name="connsiteX1" fmla="*/ 5369341 w 5369341"/>
              <a:gd name="connsiteY1" fmla="*/ 0 h 1082692"/>
              <a:gd name="connsiteX2" fmla="*/ 5369341 w 5369341"/>
              <a:gd name="connsiteY2" fmla="*/ 1082692 h 1082692"/>
              <a:gd name="connsiteX3" fmla="*/ 0 w 5369341"/>
              <a:gd name="connsiteY3" fmla="*/ 1082692 h 1082692"/>
            </a:gdLst>
            <a:ahLst/>
            <a:cxnLst>
              <a:cxn ang="0">
                <a:pos x="connsiteX0" y="connsiteY0"/>
              </a:cxn>
              <a:cxn ang="0">
                <a:pos x="connsiteX1" y="connsiteY1"/>
              </a:cxn>
              <a:cxn ang="0">
                <a:pos x="connsiteX2" y="connsiteY2"/>
              </a:cxn>
              <a:cxn ang="0">
                <a:pos x="connsiteX3" y="connsiteY3"/>
              </a:cxn>
            </a:cxnLst>
            <a:rect l="l" t="t" r="r" b="b"/>
            <a:pathLst>
              <a:path w="5369341" h="1082692">
                <a:moveTo>
                  <a:pt x="0" y="0"/>
                </a:moveTo>
                <a:lnTo>
                  <a:pt x="5369341" y="0"/>
                </a:lnTo>
                <a:lnTo>
                  <a:pt x="5369341" y="1082692"/>
                </a:lnTo>
                <a:lnTo>
                  <a:pt x="0" y="1082692"/>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wrap="square" anchor="ctr">
            <a:no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44" name="矩形 43"/>
          <p:cNvSpPr/>
          <p:nvPr/>
        </p:nvSpPr>
        <p:spPr>
          <a:xfrm>
            <a:off x="0" y="2347274"/>
            <a:ext cx="1050165" cy="1082692"/>
          </a:xfrm>
          <a:prstGeom prst="rect">
            <a:avLst/>
          </a:prstGeom>
          <a:solidFill>
            <a:schemeClr val="bg1">
              <a:lumMod val="50000"/>
            </a:schemeClr>
          </a:solidFill>
          <a:ln w="28575">
            <a:solidFill>
              <a:srgbClr val="F2F2F2"/>
            </a:solidFill>
          </a:ln>
          <a:effectLst>
            <a:outerShdw blurRad="88900" dist="75434" dir="2699985" rotWithShape="0">
              <a:scrgbClr r="0" g="0" b="0">
                <a:alpha val="23000"/>
              </a:scrgbClr>
            </a:outerShdw>
          </a:effectLst>
        </p:spPr>
        <p:txBody>
          <a:bodyPr anchor="ct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102" name="Freeform 22"/>
          <p:cNvSpPr>
            <a:spLocks noEditPoints="1"/>
          </p:cNvSpPr>
          <p:nvPr/>
        </p:nvSpPr>
        <p:spPr bwMode="auto">
          <a:xfrm>
            <a:off x="307837" y="2596685"/>
            <a:ext cx="464897" cy="545949"/>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85" name="文本框 84"/>
          <p:cNvSpPr txBox="1"/>
          <p:nvPr/>
        </p:nvSpPr>
        <p:spPr>
          <a:xfrm>
            <a:off x="2246990" y="1563161"/>
            <a:ext cx="1800493" cy="584775"/>
          </a:xfrm>
          <a:prstGeom prst="rect">
            <a:avLst/>
          </a:prstGeom>
          <a:noFill/>
        </p:spPr>
        <p:txBody>
          <a:bodyPr wrap="none" rtlCol="0">
            <a:spAutoFit/>
          </a:bodyPr>
          <a:lstStyle/>
          <a:p>
            <a:r>
              <a:rPr lang="zh-CN" altLang="en-US" sz="3200" b="1" dirty="0">
                <a:solidFill>
                  <a:schemeClr val="tx1">
                    <a:lumMod val="50000"/>
                    <a:lumOff val="50000"/>
                  </a:schemeClr>
                </a:solidFill>
                <a:cs typeface="+mn-ea"/>
                <a:sym typeface="+mn-lt"/>
              </a:rPr>
              <a:t>工作回顾</a:t>
            </a:r>
          </a:p>
        </p:txBody>
      </p:sp>
      <p:sp>
        <p:nvSpPr>
          <p:cNvPr id="86" name="文本框 85"/>
          <p:cNvSpPr txBox="1"/>
          <p:nvPr/>
        </p:nvSpPr>
        <p:spPr>
          <a:xfrm>
            <a:off x="2246990" y="2606487"/>
            <a:ext cx="1800493" cy="584775"/>
          </a:xfrm>
          <a:prstGeom prst="rect">
            <a:avLst/>
          </a:prstGeom>
          <a:noFill/>
        </p:spPr>
        <p:txBody>
          <a:bodyPr wrap="none" rtlCol="0">
            <a:spAutoFit/>
          </a:bodyPr>
          <a:lstStyle/>
          <a:p>
            <a:r>
              <a:rPr lang="zh-CN" altLang="en-US" sz="3200" b="1" dirty="0">
                <a:solidFill>
                  <a:schemeClr val="tx1">
                    <a:lumMod val="50000"/>
                    <a:lumOff val="50000"/>
                  </a:schemeClr>
                </a:solidFill>
                <a:cs typeface="+mn-ea"/>
                <a:sym typeface="+mn-lt"/>
              </a:rPr>
              <a:t>自我评价</a:t>
            </a:r>
          </a:p>
        </p:txBody>
      </p:sp>
      <p:sp>
        <p:nvSpPr>
          <p:cNvPr id="87" name="文本框 86"/>
          <p:cNvSpPr txBox="1"/>
          <p:nvPr/>
        </p:nvSpPr>
        <p:spPr>
          <a:xfrm>
            <a:off x="2246990" y="3690249"/>
            <a:ext cx="1800493" cy="584775"/>
          </a:xfrm>
          <a:prstGeom prst="rect">
            <a:avLst/>
          </a:prstGeom>
          <a:noFill/>
        </p:spPr>
        <p:txBody>
          <a:bodyPr wrap="none" rtlCol="0">
            <a:spAutoFit/>
          </a:bodyPr>
          <a:lstStyle/>
          <a:p>
            <a:r>
              <a:rPr lang="zh-CN" altLang="en-US" sz="3200" b="1" dirty="0" smtClean="0">
                <a:solidFill>
                  <a:schemeClr val="tx1">
                    <a:lumMod val="50000"/>
                    <a:lumOff val="50000"/>
                  </a:schemeClr>
                </a:solidFill>
                <a:cs typeface="+mn-ea"/>
                <a:sym typeface="+mn-lt"/>
              </a:rPr>
              <a:t>工作体会</a:t>
            </a:r>
            <a:endParaRPr lang="zh-CN" altLang="en-US" sz="3200" b="1" dirty="0">
              <a:solidFill>
                <a:schemeClr val="tx1">
                  <a:lumMod val="50000"/>
                  <a:lumOff val="50000"/>
                </a:schemeClr>
              </a:solidFill>
              <a:cs typeface="+mn-ea"/>
              <a:sym typeface="+mn-lt"/>
            </a:endParaRPr>
          </a:p>
        </p:txBody>
      </p:sp>
      <p:sp>
        <p:nvSpPr>
          <p:cNvPr id="88" name="文本框 87"/>
          <p:cNvSpPr txBox="1"/>
          <p:nvPr/>
        </p:nvSpPr>
        <p:spPr>
          <a:xfrm>
            <a:off x="2246990" y="4772910"/>
            <a:ext cx="1800493" cy="584775"/>
          </a:xfrm>
          <a:prstGeom prst="rect">
            <a:avLst/>
          </a:prstGeom>
          <a:noFill/>
        </p:spPr>
        <p:txBody>
          <a:bodyPr wrap="none" rtlCol="0">
            <a:spAutoFit/>
          </a:bodyPr>
          <a:lstStyle/>
          <a:p>
            <a:r>
              <a:rPr lang="zh-CN" altLang="en-US" sz="3200" b="1" dirty="0" smtClean="0">
                <a:solidFill>
                  <a:schemeClr val="tx1">
                    <a:lumMod val="50000"/>
                    <a:lumOff val="50000"/>
                  </a:schemeClr>
                </a:solidFill>
                <a:cs typeface="+mn-ea"/>
                <a:sym typeface="+mn-lt"/>
              </a:rPr>
              <a:t>工作</a:t>
            </a:r>
            <a:r>
              <a:rPr lang="zh-CN" altLang="en-US" sz="3200" b="1" dirty="0">
                <a:solidFill>
                  <a:schemeClr val="tx1">
                    <a:lumMod val="50000"/>
                    <a:lumOff val="50000"/>
                  </a:schemeClr>
                </a:solidFill>
                <a:cs typeface="+mn-ea"/>
                <a:sym typeface="+mn-lt"/>
              </a:rPr>
              <a:t>规划</a:t>
            </a:r>
          </a:p>
        </p:txBody>
      </p:sp>
      <p:sp>
        <p:nvSpPr>
          <p:cNvPr id="92" name="文本框 91" descr="e7d195523061f1c0deeec63e560781cfd59afb0ea006f2a87ABB68BF51EA6619813959095094C18C62A12F549504892A4AAA8C1554C6663626E05CA27F281A14E6983772AFC3FB97135759321DEA3D704CB8FFD9D2544D20427D00997056F5C96BEB36E87B176A9A2B0208D5F0253CAA64F289E16775627845AD05F6A8DA43D217D906D92F737DD9"/>
          <p:cNvSpPr txBox="1"/>
          <p:nvPr/>
        </p:nvSpPr>
        <p:spPr>
          <a:xfrm>
            <a:off x="2917782" y="678662"/>
            <a:ext cx="2199641" cy="523220"/>
          </a:xfrm>
          <a:prstGeom prst="rect">
            <a:avLst/>
          </a:prstGeom>
          <a:noFill/>
          <a:effectLst/>
        </p:spPr>
        <p:txBody>
          <a:bodyPr wrap="none" rtlCol="0">
            <a:spAutoFit/>
          </a:bodyPr>
          <a:lstStyle/>
          <a:p>
            <a:r>
              <a:rPr lang="en-US" altLang="zh-CN" sz="2800" dirty="0" smtClean="0">
                <a:gradFill flip="none" rotWithShape="1">
                  <a:gsLst>
                    <a:gs pos="0">
                      <a:schemeClr val="tx1">
                        <a:lumMod val="50000"/>
                        <a:lumOff val="50000"/>
                      </a:schemeClr>
                    </a:gs>
                    <a:gs pos="100000">
                      <a:schemeClr val="bg1">
                        <a:lumMod val="75000"/>
                      </a:schemeClr>
                    </a:gs>
                  </a:gsLst>
                  <a:lin ang="16200000" scaled="1"/>
                  <a:tileRect/>
                </a:gradFill>
                <a:cs typeface="+mn-ea"/>
                <a:sym typeface="+mn-lt"/>
              </a:rPr>
              <a:t>CONCENTS</a:t>
            </a:r>
            <a:endParaRPr lang="zh-CN" altLang="en-US" sz="1100" dirty="0" smtClean="0">
              <a:gradFill flip="none" rotWithShape="1">
                <a:gsLst>
                  <a:gs pos="0">
                    <a:schemeClr val="tx1">
                      <a:lumMod val="50000"/>
                      <a:lumOff val="50000"/>
                    </a:schemeClr>
                  </a:gs>
                  <a:gs pos="100000">
                    <a:schemeClr val="bg1">
                      <a:lumMod val="75000"/>
                    </a:schemeClr>
                  </a:gs>
                </a:gsLst>
                <a:lin ang="16200000" scaled="1"/>
                <a:tileRect/>
              </a:gradFill>
              <a:cs typeface="+mn-ea"/>
              <a:sym typeface="+mn-lt"/>
            </a:endParaRPr>
          </a:p>
        </p:txBody>
      </p:sp>
      <p:sp>
        <p:nvSpPr>
          <p:cNvPr id="32" name="椭圆 31"/>
          <p:cNvSpPr/>
          <p:nvPr/>
        </p:nvSpPr>
        <p:spPr>
          <a:xfrm>
            <a:off x="7448575" y="1618634"/>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目</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33" name="椭圆 32"/>
          <p:cNvSpPr/>
          <p:nvPr/>
        </p:nvSpPr>
        <p:spPr>
          <a:xfrm>
            <a:off x="9042693" y="1618634"/>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录</a:t>
            </a: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4446145" y="279921"/>
            <a:ext cx="3358612"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对部门的意见跟建议</a:t>
            </a:r>
          </a:p>
        </p:txBody>
      </p:sp>
      <p:grpSp>
        <p:nvGrpSpPr>
          <p:cNvPr id="14" name="组合 13"/>
          <p:cNvGrpSpPr/>
          <p:nvPr/>
        </p:nvGrpSpPr>
        <p:grpSpPr>
          <a:xfrm>
            <a:off x="1428624" y="1689153"/>
            <a:ext cx="9334752" cy="3716345"/>
            <a:chOff x="1428624" y="2286053"/>
            <a:chExt cx="9334752" cy="3716345"/>
          </a:xfrm>
        </p:grpSpPr>
        <p:sp>
          <p:nvSpPr>
            <p:cNvPr id="15" name="圆角矩形 14"/>
            <p:cNvSpPr/>
            <p:nvPr/>
          </p:nvSpPr>
          <p:spPr>
            <a:xfrm>
              <a:off x="4546368" y="3357204"/>
              <a:ext cx="3120384" cy="1530492"/>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rgbClr val="D00022"/>
                </a:solidFill>
                <a:cs typeface="+mn-ea"/>
                <a:sym typeface="+mn-lt"/>
              </a:endParaRPr>
            </a:p>
          </p:txBody>
        </p:sp>
        <p:sp>
          <p:nvSpPr>
            <p:cNvPr id="16" name="圆角矩形 15"/>
            <p:cNvSpPr/>
            <p:nvPr/>
          </p:nvSpPr>
          <p:spPr>
            <a:xfrm>
              <a:off x="1428624" y="2286053"/>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cs typeface="+mn-ea"/>
                <a:sym typeface="+mn-lt"/>
              </a:endParaRPr>
            </a:p>
          </p:txBody>
        </p:sp>
        <p:sp>
          <p:nvSpPr>
            <p:cNvPr id="17" name="圆角矩形 16"/>
            <p:cNvSpPr/>
            <p:nvPr/>
          </p:nvSpPr>
          <p:spPr>
            <a:xfrm>
              <a:off x="6785020" y="2286053"/>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cs typeface="+mn-ea"/>
                <a:sym typeface="+mn-lt"/>
              </a:endParaRPr>
            </a:p>
          </p:txBody>
        </p:sp>
        <p:sp>
          <p:nvSpPr>
            <p:cNvPr id="20" name="圆角矩形 19"/>
            <p:cNvSpPr/>
            <p:nvPr/>
          </p:nvSpPr>
          <p:spPr>
            <a:xfrm>
              <a:off x="1428624" y="4471905"/>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cs typeface="+mn-ea"/>
                <a:sym typeface="+mn-lt"/>
              </a:endParaRPr>
            </a:p>
          </p:txBody>
        </p:sp>
        <p:sp>
          <p:nvSpPr>
            <p:cNvPr id="21" name="圆角矩形 20"/>
            <p:cNvSpPr/>
            <p:nvPr/>
          </p:nvSpPr>
          <p:spPr>
            <a:xfrm>
              <a:off x="6737502" y="4471904"/>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cs typeface="+mn-ea"/>
                <a:sym typeface="+mn-lt"/>
              </a:endParaRPr>
            </a:p>
          </p:txBody>
        </p:sp>
      </p:grpSp>
      <p:cxnSp>
        <p:nvCxnSpPr>
          <p:cNvPr id="22" name="直接连接符 21"/>
          <p:cNvCxnSpPr/>
          <p:nvPr/>
        </p:nvCxnSpPr>
        <p:spPr>
          <a:xfrm>
            <a:off x="1518382" y="3525548"/>
            <a:ext cx="9147317" cy="0"/>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125451" y="1550558"/>
            <a:ext cx="0" cy="3854941"/>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a:off x="5016275" y="3017695"/>
            <a:ext cx="2138334" cy="1049368"/>
          </a:xfrm>
          <a:prstGeom prst="roundRect">
            <a:avLst>
              <a:gd name="adj" fmla="val 10131"/>
            </a:avLst>
          </a:prstGeom>
          <a:solidFill>
            <a:srgbClr val="39434E"/>
          </a:solidFill>
          <a:ln w="25400" cap="flat" cmpd="sng" algn="ctr">
            <a:solidFill>
              <a:sysClr val="window" lastClr="FFFFFF"/>
            </a:solidFill>
            <a:prstDash val="solid"/>
          </a:ln>
          <a:effectLst/>
        </p:spPr>
        <p:txBody>
          <a:bodyPr anchor="ctr"/>
          <a:lstStyle/>
          <a:p>
            <a:pPr algn="ctr">
              <a:lnSpc>
                <a:spcPct val="130000"/>
              </a:lnSpc>
              <a:defRPr/>
            </a:pPr>
            <a:r>
              <a:rPr lang="zh-CN" altLang="en-US" sz="3200" b="1" kern="0" dirty="0" smtClean="0">
                <a:ln w="18415" cmpd="sng">
                  <a:noFill/>
                  <a:prstDash val="solid"/>
                </a:ln>
                <a:solidFill>
                  <a:srgbClr val="FFFFFF"/>
                </a:solidFill>
                <a:cs typeface="+mn-ea"/>
                <a:sym typeface="+mn-lt"/>
              </a:rPr>
              <a:t>意见建议</a:t>
            </a:r>
            <a:endParaRPr lang="en-US" sz="3200" b="1" kern="0" dirty="0">
              <a:ln w="18415" cmpd="sng">
                <a:noFill/>
                <a:prstDash val="solid"/>
              </a:ln>
              <a:solidFill>
                <a:srgbClr val="FFFFFF"/>
              </a:solidFill>
              <a:cs typeface="+mn-ea"/>
              <a:sym typeface="+mn-lt"/>
            </a:endParaRPr>
          </a:p>
        </p:txBody>
      </p:sp>
      <p:sp>
        <p:nvSpPr>
          <p:cNvPr id="26" name="圆角矩形 25"/>
          <p:cNvSpPr/>
          <p:nvPr/>
        </p:nvSpPr>
        <p:spPr>
          <a:xfrm>
            <a:off x="1684697" y="1536700"/>
            <a:ext cx="3468853" cy="1453275"/>
          </a:xfrm>
          <a:prstGeom prst="roundRect">
            <a:avLst>
              <a:gd name="adj" fmla="val 10131"/>
            </a:avLst>
          </a:prstGeom>
          <a:gradFill flip="none" rotWithShape="1">
            <a:gsLst>
              <a:gs pos="20000">
                <a:srgbClr val="BFBFBF"/>
              </a:gs>
              <a:gs pos="80000">
                <a:srgbClr val="FFFFFF"/>
              </a:gs>
              <a:gs pos="100000">
                <a:srgbClr val="A09B70">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lIns="96000" tIns="336000" rIns="96000" bIns="0" anchor="ctr"/>
          <a:lstStyle/>
          <a:p>
            <a:pPr algn="just"/>
            <a:endParaRPr lang="zh-CN" altLang="en-US" sz="1400" dirty="0">
              <a:solidFill>
                <a:srgbClr val="000000"/>
              </a:solidFill>
              <a:cs typeface="+mn-ea"/>
              <a:sym typeface="+mn-lt"/>
            </a:endParaRPr>
          </a:p>
        </p:txBody>
      </p:sp>
      <p:sp>
        <p:nvSpPr>
          <p:cNvPr id="27" name="KSO_GN1"/>
          <p:cNvSpPr txBox="1">
            <a:spLocks noChangeArrowheads="1"/>
          </p:cNvSpPr>
          <p:nvPr/>
        </p:nvSpPr>
        <p:spPr bwMode="auto">
          <a:xfrm flipH="1">
            <a:off x="1526305" y="16182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a:solidFill>
                  <a:srgbClr val="FFFFFF"/>
                </a:solidFill>
                <a:latin typeface="+mn-lt"/>
                <a:ea typeface="+mn-ea"/>
                <a:cs typeface="+mn-ea"/>
                <a:sym typeface="+mn-lt"/>
              </a:rPr>
              <a:t>01</a:t>
            </a:r>
            <a:endParaRPr lang="zh-CN" altLang="en-US" sz="3600" b="1" dirty="0">
              <a:solidFill>
                <a:srgbClr val="FFFFFF"/>
              </a:solidFill>
              <a:latin typeface="+mn-lt"/>
              <a:ea typeface="+mn-ea"/>
              <a:cs typeface="+mn-ea"/>
              <a:sym typeface="+mn-lt"/>
            </a:endParaRPr>
          </a:p>
        </p:txBody>
      </p:sp>
      <p:sp>
        <p:nvSpPr>
          <p:cNvPr id="28" name="TextBox 110"/>
          <p:cNvSpPr txBox="1"/>
          <p:nvPr/>
        </p:nvSpPr>
        <p:spPr>
          <a:xfrm>
            <a:off x="2604500" y="1945594"/>
            <a:ext cx="2646218" cy="1169551"/>
          </a:xfrm>
          <a:prstGeom prst="rect">
            <a:avLst/>
          </a:prstGeom>
          <a:noFill/>
        </p:spPr>
        <p:txBody>
          <a:bodyPr wrap="square" lIns="0" tIns="0" rIns="0" bIns="0" rtlCol="0">
            <a:spAutoFit/>
          </a:bodyPr>
          <a:lstStyle/>
          <a:p>
            <a:r>
              <a:rPr lang="zh-CN" altLang="en-US" sz="2000" dirty="0" smtClean="0">
                <a:solidFill>
                  <a:schemeClr val="tx1">
                    <a:lumMod val="65000"/>
                    <a:lumOff val="35000"/>
                  </a:schemeClr>
                </a:solidFill>
                <a:cs typeface="+mn-ea"/>
                <a:sym typeface="+mn-lt"/>
              </a:rPr>
              <a:t>单击</a:t>
            </a:r>
            <a:r>
              <a:rPr lang="zh-CN" altLang="en-US" sz="2000" dirty="0">
                <a:solidFill>
                  <a:schemeClr val="tx1">
                    <a:lumMod val="65000"/>
                    <a:lumOff val="35000"/>
                  </a:schemeClr>
                </a:solidFill>
                <a:cs typeface="+mn-ea"/>
                <a:sym typeface="+mn-lt"/>
              </a:rPr>
              <a:t>此处输入标题</a:t>
            </a:r>
            <a:endParaRPr lang="en-US" altLang="zh-CN" sz="20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30" name="圆角矩形 29"/>
          <p:cNvSpPr/>
          <p:nvPr/>
        </p:nvSpPr>
        <p:spPr>
          <a:xfrm>
            <a:off x="7038453" y="1536700"/>
            <a:ext cx="3468854" cy="1453275"/>
          </a:xfrm>
          <a:prstGeom prst="roundRect">
            <a:avLst>
              <a:gd name="adj" fmla="val 10131"/>
            </a:avLst>
          </a:prstGeom>
          <a:gradFill flip="none" rotWithShape="1">
            <a:gsLst>
              <a:gs pos="20000">
                <a:srgbClr val="BFBFBF"/>
              </a:gs>
              <a:gs pos="80000">
                <a:srgbClr val="FFFFFF"/>
              </a:gs>
              <a:gs pos="100000">
                <a:srgbClr val="2DB2A4">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lIns="96000" tIns="336000" rIns="96000" bIns="0" anchor="ctr"/>
          <a:lstStyle/>
          <a:p>
            <a:pPr algn="ctr">
              <a:lnSpc>
                <a:spcPct val="130000"/>
              </a:lnSpc>
              <a:defRPr/>
            </a:pPr>
            <a:endParaRPr lang="zh-CN" altLang="en-US" sz="2665" b="1" kern="0" dirty="0">
              <a:solidFill>
                <a:srgbClr val="000000"/>
              </a:solidFill>
              <a:cs typeface="+mn-ea"/>
              <a:sym typeface="+mn-lt"/>
            </a:endParaRPr>
          </a:p>
        </p:txBody>
      </p:sp>
      <p:sp>
        <p:nvSpPr>
          <p:cNvPr id="31" name="KSO_GN2"/>
          <p:cNvSpPr txBox="1">
            <a:spLocks noChangeArrowheads="1"/>
          </p:cNvSpPr>
          <p:nvPr/>
        </p:nvSpPr>
        <p:spPr bwMode="auto">
          <a:xfrm flipH="1">
            <a:off x="9648667" y="16182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smtClean="0">
                <a:solidFill>
                  <a:srgbClr val="FFFFFF"/>
                </a:solidFill>
                <a:latin typeface="+mn-lt"/>
                <a:ea typeface="+mn-ea"/>
                <a:cs typeface="+mn-ea"/>
                <a:sym typeface="+mn-lt"/>
              </a:rPr>
              <a:t>03</a:t>
            </a:r>
            <a:endParaRPr lang="zh-CN" altLang="en-US" sz="3600" b="1" dirty="0">
              <a:solidFill>
                <a:srgbClr val="FFFFFF"/>
              </a:solidFill>
              <a:latin typeface="+mn-lt"/>
              <a:ea typeface="+mn-ea"/>
              <a:cs typeface="+mn-ea"/>
              <a:sym typeface="+mn-lt"/>
            </a:endParaRPr>
          </a:p>
        </p:txBody>
      </p:sp>
      <p:sp>
        <p:nvSpPr>
          <p:cNvPr id="32" name="TextBox 110"/>
          <p:cNvSpPr txBox="1"/>
          <p:nvPr/>
        </p:nvSpPr>
        <p:spPr>
          <a:xfrm>
            <a:off x="7603451" y="1945594"/>
            <a:ext cx="2646218" cy="1169551"/>
          </a:xfrm>
          <a:prstGeom prst="rect">
            <a:avLst/>
          </a:prstGeom>
          <a:noFill/>
        </p:spPr>
        <p:txBody>
          <a:bodyPr wrap="square" lIns="0" tIns="0" rIns="0" bIns="0" rtlCol="0">
            <a:spAutoFit/>
          </a:bodyPr>
          <a:lstStyle/>
          <a:p>
            <a:r>
              <a:rPr lang="zh-CN" altLang="en-US" sz="2000" dirty="0" smtClean="0">
                <a:solidFill>
                  <a:schemeClr val="tx1">
                    <a:lumMod val="65000"/>
                    <a:lumOff val="35000"/>
                  </a:schemeClr>
                </a:solidFill>
                <a:cs typeface="+mn-ea"/>
                <a:sym typeface="+mn-lt"/>
              </a:rPr>
              <a:t>单击</a:t>
            </a:r>
            <a:r>
              <a:rPr lang="zh-CN" altLang="en-US" sz="2000" dirty="0">
                <a:solidFill>
                  <a:schemeClr val="tx1">
                    <a:lumMod val="65000"/>
                    <a:lumOff val="35000"/>
                  </a:schemeClr>
                </a:solidFill>
                <a:cs typeface="+mn-ea"/>
                <a:sym typeface="+mn-lt"/>
              </a:rPr>
              <a:t>此处输入标题</a:t>
            </a:r>
            <a:endParaRPr lang="en-US" altLang="zh-CN" sz="20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34" name="圆角矩形 33"/>
          <p:cNvSpPr/>
          <p:nvPr/>
        </p:nvSpPr>
        <p:spPr>
          <a:xfrm>
            <a:off x="1684697" y="4128440"/>
            <a:ext cx="3468853" cy="1453275"/>
          </a:xfrm>
          <a:prstGeom prst="roundRect">
            <a:avLst>
              <a:gd name="adj" fmla="val 10131"/>
            </a:avLst>
          </a:prstGeom>
          <a:gradFill flip="none" rotWithShape="1">
            <a:gsLst>
              <a:gs pos="20000">
                <a:srgbClr val="BFBFBF"/>
              </a:gs>
              <a:gs pos="80000">
                <a:srgbClr val="FFFFFF"/>
              </a:gs>
              <a:gs pos="100000">
                <a:srgbClr val="F0772C">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lIns="96000" tIns="0" rIns="96000" bIns="336000" anchor="ctr"/>
          <a:lstStyle/>
          <a:p>
            <a:pPr algn="ctr">
              <a:lnSpc>
                <a:spcPct val="130000"/>
              </a:lnSpc>
              <a:defRPr/>
            </a:pPr>
            <a:endParaRPr lang="zh-CN" altLang="en-US" sz="2665" b="1" kern="0" dirty="0">
              <a:solidFill>
                <a:srgbClr val="000000"/>
              </a:solidFill>
              <a:cs typeface="+mn-ea"/>
              <a:sym typeface="+mn-lt"/>
            </a:endParaRPr>
          </a:p>
        </p:txBody>
      </p:sp>
      <p:sp>
        <p:nvSpPr>
          <p:cNvPr id="35" name="KSO_GN4"/>
          <p:cNvSpPr txBox="1">
            <a:spLocks noChangeArrowheads="1"/>
          </p:cNvSpPr>
          <p:nvPr/>
        </p:nvSpPr>
        <p:spPr bwMode="auto">
          <a:xfrm flipH="1">
            <a:off x="1518382" y="516988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smtClean="0">
                <a:solidFill>
                  <a:srgbClr val="FFFFFF"/>
                </a:solidFill>
                <a:latin typeface="+mn-lt"/>
                <a:ea typeface="+mn-ea"/>
                <a:cs typeface="+mn-ea"/>
                <a:sym typeface="+mn-lt"/>
              </a:rPr>
              <a:t>02</a:t>
            </a:r>
            <a:endParaRPr lang="zh-CN" altLang="en-US" sz="3600" b="1" dirty="0">
              <a:solidFill>
                <a:srgbClr val="FFFFFF"/>
              </a:solidFill>
              <a:latin typeface="+mn-lt"/>
              <a:ea typeface="+mn-ea"/>
              <a:cs typeface="+mn-ea"/>
              <a:sym typeface="+mn-lt"/>
            </a:endParaRPr>
          </a:p>
        </p:txBody>
      </p:sp>
      <p:sp>
        <p:nvSpPr>
          <p:cNvPr id="36" name="TextBox 110"/>
          <p:cNvSpPr txBox="1"/>
          <p:nvPr/>
        </p:nvSpPr>
        <p:spPr>
          <a:xfrm>
            <a:off x="2604500" y="4439873"/>
            <a:ext cx="2646218" cy="1169551"/>
          </a:xfrm>
          <a:prstGeom prst="rect">
            <a:avLst/>
          </a:prstGeom>
          <a:noFill/>
        </p:spPr>
        <p:txBody>
          <a:bodyPr wrap="square" lIns="0" tIns="0" rIns="0" bIns="0" rtlCol="0">
            <a:spAutoFit/>
          </a:bodyPr>
          <a:lstStyle/>
          <a:p>
            <a:r>
              <a:rPr lang="zh-CN" altLang="en-US" sz="2000" dirty="0" smtClean="0">
                <a:solidFill>
                  <a:schemeClr val="tx1">
                    <a:lumMod val="65000"/>
                    <a:lumOff val="35000"/>
                  </a:schemeClr>
                </a:solidFill>
                <a:cs typeface="+mn-ea"/>
                <a:sym typeface="+mn-lt"/>
              </a:rPr>
              <a:t>单击</a:t>
            </a:r>
            <a:r>
              <a:rPr lang="zh-CN" altLang="en-US" sz="2000" dirty="0">
                <a:solidFill>
                  <a:schemeClr val="tx1">
                    <a:lumMod val="65000"/>
                    <a:lumOff val="35000"/>
                  </a:schemeClr>
                </a:solidFill>
                <a:cs typeface="+mn-ea"/>
                <a:sym typeface="+mn-lt"/>
              </a:rPr>
              <a:t>此处输入标题</a:t>
            </a:r>
            <a:endParaRPr lang="en-US" altLang="zh-CN" sz="20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38" name="圆角矩形 37"/>
          <p:cNvSpPr/>
          <p:nvPr/>
        </p:nvSpPr>
        <p:spPr>
          <a:xfrm>
            <a:off x="6993572" y="4128439"/>
            <a:ext cx="3468854" cy="1453275"/>
          </a:xfrm>
          <a:prstGeom prst="roundRect">
            <a:avLst>
              <a:gd name="adj" fmla="val 10131"/>
            </a:avLst>
          </a:prstGeom>
          <a:gradFill flip="none" rotWithShape="1">
            <a:gsLst>
              <a:gs pos="20000">
                <a:srgbClr val="BFBFBF"/>
              </a:gs>
              <a:gs pos="80000">
                <a:srgbClr val="FFFFFF"/>
              </a:gs>
              <a:gs pos="100000">
                <a:srgbClr val="9CC35D">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lIns="96000" tIns="0" rIns="96000" bIns="336000" anchor="ctr"/>
          <a:lstStyle/>
          <a:p>
            <a:pPr algn="ctr">
              <a:lnSpc>
                <a:spcPct val="130000"/>
              </a:lnSpc>
              <a:defRPr/>
            </a:pPr>
            <a:endParaRPr lang="en-US" altLang="zh-CN" sz="2665" b="1" kern="0" dirty="0">
              <a:solidFill>
                <a:srgbClr val="000000"/>
              </a:solidFill>
              <a:cs typeface="+mn-ea"/>
              <a:sym typeface="+mn-lt"/>
            </a:endParaRPr>
          </a:p>
        </p:txBody>
      </p:sp>
      <p:sp>
        <p:nvSpPr>
          <p:cNvPr id="39" name="KSO_GN3"/>
          <p:cNvSpPr txBox="1">
            <a:spLocks noChangeArrowheads="1"/>
          </p:cNvSpPr>
          <p:nvPr/>
        </p:nvSpPr>
        <p:spPr bwMode="auto">
          <a:xfrm flipH="1">
            <a:off x="9634811" y="519759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a:solidFill>
                  <a:schemeClr val="bg1">
                    <a:lumMod val="85000"/>
                  </a:schemeClr>
                </a:solidFill>
                <a:latin typeface="+mn-lt"/>
                <a:ea typeface="+mn-ea"/>
                <a:cs typeface="+mn-ea"/>
                <a:sym typeface="+mn-lt"/>
              </a:rPr>
              <a:t>04</a:t>
            </a:r>
            <a:endParaRPr lang="zh-CN" altLang="en-US" sz="3600" b="1" dirty="0">
              <a:solidFill>
                <a:schemeClr val="bg1">
                  <a:lumMod val="85000"/>
                </a:schemeClr>
              </a:solidFill>
              <a:latin typeface="+mn-lt"/>
              <a:ea typeface="+mn-ea"/>
              <a:cs typeface="+mn-ea"/>
              <a:sym typeface="+mn-lt"/>
            </a:endParaRPr>
          </a:p>
        </p:txBody>
      </p:sp>
      <p:sp>
        <p:nvSpPr>
          <p:cNvPr id="40" name="TextBox 110"/>
          <p:cNvSpPr txBox="1"/>
          <p:nvPr/>
        </p:nvSpPr>
        <p:spPr>
          <a:xfrm>
            <a:off x="7603451" y="4439873"/>
            <a:ext cx="2646218" cy="1169551"/>
          </a:xfrm>
          <a:prstGeom prst="rect">
            <a:avLst/>
          </a:prstGeom>
          <a:noFill/>
        </p:spPr>
        <p:txBody>
          <a:bodyPr wrap="square" lIns="0" tIns="0" rIns="0" bIns="0" rtlCol="0">
            <a:spAutoFit/>
          </a:bodyPr>
          <a:lstStyle/>
          <a:p>
            <a:r>
              <a:rPr lang="zh-CN" altLang="en-US" sz="2000" dirty="0" smtClean="0">
                <a:solidFill>
                  <a:schemeClr val="tx1">
                    <a:lumMod val="65000"/>
                    <a:lumOff val="35000"/>
                  </a:schemeClr>
                </a:solidFill>
                <a:cs typeface="+mn-ea"/>
                <a:sym typeface="+mn-lt"/>
              </a:rPr>
              <a:t>单击</a:t>
            </a:r>
            <a:r>
              <a:rPr lang="zh-CN" altLang="en-US" sz="2000" dirty="0">
                <a:solidFill>
                  <a:schemeClr val="tx1">
                    <a:lumMod val="65000"/>
                    <a:lumOff val="35000"/>
                  </a:schemeClr>
                </a:solidFill>
                <a:cs typeface="+mn-ea"/>
                <a:sym typeface="+mn-lt"/>
              </a:rPr>
              <a:t>此处输入标题</a:t>
            </a:r>
            <a:endParaRPr lang="en-US" altLang="zh-CN" sz="20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46990" y="0"/>
            <a:ext cx="9945010" cy="6858000"/>
          </a:xfrm>
          <a:prstGeom prst="rect">
            <a:avLst/>
          </a:prstGeom>
        </p:spPr>
      </p:pic>
      <p:sp>
        <p:nvSpPr>
          <p:cNvPr id="78" name="任意多边形 77"/>
          <p:cNvSpPr/>
          <p:nvPr/>
        </p:nvSpPr>
        <p:spPr>
          <a:xfrm>
            <a:off x="1" y="2434514"/>
            <a:ext cx="5369341" cy="1082692"/>
          </a:xfrm>
          <a:custGeom>
            <a:avLst/>
            <a:gdLst>
              <a:gd name="connsiteX0" fmla="*/ 0 w 5369341"/>
              <a:gd name="connsiteY0" fmla="*/ 0 h 1082692"/>
              <a:gd name="connsiteX1" fmla="*/ 4904312 w 5369341"/>
              <a:gd name="connsiteY1" fmla="*/ 0 h 1082692"/>
              <a:gd name="connsiteX2" fmla="*/ 5369341 w 5369341"/>
              <a:gd name="connsiteY2" fmla="*/ 377990 h 1082692"/>
              <a:gd name="connsiteX3" fmla="*/ 5369341 w 5369341"/>
              <a:gd name="connsiteY3" fmla="*/ 1082692 h 1082692"/>
              <a:gd name="connsiteX4" fmla="*/ 0 w 5369341"/>
              <a:gd name="connsiteY4" fmla="*/ 1082692 h 108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9341" h="1082692">
                <a:moveTo>
                  <a:pt x="0" y="0"/>
                </a:moveTo>
                <a:lnTo>
                  <a:pt x="4904312" y="0"/>
                </a:lnTo>
                <a:cubicBezTo>
                  <a:pt x="5161141" y="0"/>
                  <a:pt x="5369341" y="169232"/>
                  <a:pt x="5369341" y="377990"/>
                </a:cubicBezTo>
                <a:lnTo>
                  <a:pt x="5369341" y="1082692"/>
                </a:lnTo>
                <a:lnTo>
                  <a:pt x="0" y="1082692"/>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wrap="square" anchor="ctr">
            <a:no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39" name="矩形 38"/>
          <p:cNvSpPr/>
          <p:nvPr/>
        </p:nvSpPr>
        <p:spPr>
          <a:xfrm>
            <a:off x="0" y="2434514"/>
            <a:ext cx="1050165" cy="1082692"/>
          </a:xfrm>
          <a:prstGeom prst="rect">
            <a:avLst/>
          </a:prstGeom>
          <a:solidFill>
            <a:schemeClr val="bg1">
              <a:lumMod val="50000"/>
            </a:schemeClr>
          </a:solidFill>
          <a:ln w="28575">
            <a:solidFill>
              <a:srgbClr val="F2F2F2"/>
            </a:solidFill>
          </a:ln>
          <a:effectLst>
            <a:outerShdw blurRad="88900" dist="75434" dir="2699985" rotWithShape="0">
              <a:scrgbClr r="0" g="0" b="0">
                <a:alpha val="23000"/>
              </a:scrgbClr>
            </a:outerShdw>
          </a:effectLst>
        </p:spPr>
        <p:txBody>
          <a:bodyPr anchor="ct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100" name="Freeform 16"/>
          <p:cNvSpPr>
            <a:spLocks noEditPoints="1"/>
          </p:cNvSpPr>
          <p:nvPr/>
        </p:nvSpPr>
        <p:spPr bwMode="auto">
          <a:xfrm>
            <a:off x="306600" y="2721580"/>
            <a:ext cx="466134" cy="530371"/>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85" name="文本框 84"/>
          <p:cNvSpPr txBox="1"/>
          <p:nvPr/>
        </p:nvSpPr>
        <p:spPr>
          <a:xfrm>
            <a:off x="2246990" y="2721580"/>
            <a:ext cx="1800493" cy="584775"/>
          </a:xfrm>
          <a:prstGeom prst="rect">
            <a:avLst/>
          </a:prstGeom>
          <a:noFill/>
        </p:spPr>
        <p:txBody>
          <a:bodyPr wrap="none" rtlCol="0">
            <a:spAutoFit/>
          </a:bodyPr>
          <a:lstStyle/>
          <a:p>
            <a:r>
              <a:rPr lang="zh-CN" altLang="en-US" sz="3200" b="1" dirty="0" smtClean="0">
                <a:solidFill>
                  <a:schemeClr val="tx1">
                    <a:lumMod val="50000"/>
                    <a:lumOff val="50000"/>
                  </a:schemeClr>
                </a:solidFill>
                <a:cs typeface="+mn-ea"/>
                <a:sym typeface="+mn-lt"/>
              </a:rPr>
              <a:t>未来规划</a:t>
            </a:r>
            <a:endParaRPr lang="zh-CN" altLang="en-US" sz="3200" b="1" dirty="0">
              <a:solidFill>
                <a:schemeClr val="tx1">
                  <a:lumMod val="50000"/>
                  <a:lumOff val="50000"/>
                </a:schemeClr>
              </a:solidFill>
              <a:cs typeface="+mn-ea"/>
              <a:sym typeface="+mn-lt"/>
            </a:endParaRPr>
          </a:p>
        </p:txBody>
      </p:sp>
      <p:sp>
        <p:nvSpPr>
          <p:cNvPr id="32" name="椭圆 31"/>
          <p:cNvSpPr/>
          <p:nvPr/>
        </p:nvSpPr>
        <p:spPr>
          <a:xfrm>
            <a:off x="5083004" y="2227297"/>
            <a:ext cx="563311" cy="563311"/>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33" name="椭圆 32"/>
          <p:cNvSpPr/>
          <p:nvPr/>
        </p:nvSpPr>
        <p:spPr>
          <a:xfrm>
            <a:off x="3559004" y="984953"/>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4</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23" name="文本框 22"/>
          <p:cNvSpPr txBox="1"/>
          <p:nvPr/>
        </p:nvSpPr>
        <p:spPr>
          <a:xfrm>
            <a:off x="1854892" y="3804272"/>
            <a:ext cx="3005951" cy="523220"/>
          </a:xfrm>
          <a:prstGeom prst="rect">
            <a:avLst/>
          </a:prstGeom>
          <a:noFill/>
        </p:spPr>
        <p:txBody>
          <a:bodyPr wrap="none" rtlCol="0">
            <a:spAutoFit/>
          </a:bodyPr>
          <a:lstStyle/>
          <a:p>
            <a:r>
              <a:rPr lang="zh-CN" altLang="en-US" sz="2800" b="1" dirty="0">
                <a:gradFill>
                  <a:gsLst>
                    <a:gs pos="0">
                      <a:schemeClr val="bg1">
                        <a:lumMod val="75000"/>
                      </a:schemeClr>
                    </a:gs>
                    <a:gs pos="100000">
                      <a:schemeClr val="bg1">
                        <a:lumMod val="50000"/>
                      </a:schemeClr>
                    </a:gs>
                  </a:gsLst>
                  <a:lin ang="5400000" scaled="1"/>
                </a:gradFill>
                <a:cs typeface="+mn-ea"/>
                <a:sym typeface="+mn-lt"/>
              </a:rPr>
              <a:t>对以后工作的目标</a:t>
            </a:r>
          </a:p>
        </p:txBody>
      </p:sp>
    </p:spTree>
    <p:extLst>
      <p:ext uri="{BB962C8B-B14F-4D97-AF65-F5344CB8AC3E}">
        <p14:creationId xmlns:p14="http://schemas.microsoft.com/office/powerpoint/2010/main" val="211047414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5343396" y="263404"/>
            <a:ext cx="2300630"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我的职业规划</a:t>
            </a:r>
          </a:p>
        </p:txBody>
      </p:sp>
      <p:sp>
        <p:nvSpPr>
          <p:cNvPr id="14" name="Freeform 60"/>
          <p:cNvSpPr>
            <a:spLocks noEditPoints="1"/>
          </p:cNvSpPr>
          <p:nvPr/>
        </p:nvSpPr>
        <p:spPr bwMode="auto">
          <a:xfrm rot="898892">
            <a:off x="1123487" y="3126527"/>
            <a:ext cx="2197591" cy="2237671"/>
          </a:xfrm>
          <a:custGeom>
            <a:avLst/>
            <a:gdLst>
              <a:gd name="T0" fmla="*/ 135 w 672"/>
              <a:gd name="T1" fmla="*/ 480 h 684"/>
              <a:gd name="T2" fmla="*/ 153 w 672"/>
              <a:gd name="T3" fmla="*/ 484 h 684"/>
              <a:gd name="T4" fmla="*/ 222 w 672"/>
              <a:gd name="T5" fmla="*/ 369 h 684"/>
              <a:gd name="T6" fmla="*/ 195 w 672"/>
              <a:gd name="T7" fmla="*/ 345 h 684"/>
              <a:gd name="T8" fmla="*/ 178 w 672"/>
              <a:gd name="T9" fmla="*/ 318 h 684"/>
              <a:gd name="T10" fmla="*/ 165 w 672"/>
              <a:gd name="T11" fmla="*/ 281 h 684"/>
              <a:gd name="T12" fmla="*/ 176 w 672"/>
              <a:gd name="T13" fmla="*/ 218 h 684"/>
              <a:gd name="T14" fmla="*/ 214 w 672"/>
              <a:gd name="T15" fmla="*/ 190 h 684"/>
              <a:gd name="T16" fmla="*/ 206 w 672"/>
              <a:gd name="T17" fmla="*/ 334 h 684"/>
              <a:gd name="T18" fmla="*/ 270 w 672"/>
              <a:gd name="T19" fmla="*/ 354 h 684"/>
              <a:gd name="T20" fmla="*/ 293 w 672"/>
              <a:gd name="T21" fmla="*/ 388 h 684"/>
              <a:gd name="T22" fmla="*/ 313 w 672"/>
              <a:gd name="T23" fmla="*/ 440 h 684"/>
              <a:gd name="T24" fmla="*/ 270 w 672"/>
              <a:gd name="T25" fmla="*/ 537 h 684"/>
              <a:gd name="T26" fmla="*/ 229 w 672"/>
              <a:gd name="T27" fmla="*/ 590 h 684"/>
              <a:gd name="T28" fmla="*/ 231 w 672"/>
              <a:gd name="T29" fmla="*/ 634 h 684"/>
              <a:gd name="T30" fmla="*/ 300 w 672"/>
              <a:gd name="T31" fmla="*/ 671 h 684"/>
              <a:gd name="T32" fmla="*/ 279 w 672"/>
              <a:gd name="T33" fmla="*/ 637 h 684"/>
              <a:gd name="T34" fmla="*/ 275 w 672"/>
              <a:gd name="T35" fmla="*/ 617 h 684"/>
              <a:gd name="T36" fmla="*/ 310 w 672"/>
              <a:gd name="T37" fmla="*/ 606 h 684"/>
              <a:gd name="T38" fmla="*/ 332 w 672"/>
              <a:gd name="T39" fmla="*/ 529 h 684"/>
              <a:gd name="T40" fmla="*/ 376 w 672"/>
              <a:gd name="T41" fmla="*/ 400 h 684"/>
              <a:gd name="T42" fmla="*/ 424 w 672"/>
              <a:gd name="T43" fmla="*/ 326 h 684"/>
              <a:gd name="T44" fmla="*/ 490 w 672"/>
              <a:gd name="T45" fmla="*/ 346 h 684"/>
              <a:gd name="T46" fmla="*/ 531 w 672"/>
              <a:gd name="T47" fmla="*/ 390 h 684"/>
              <a:gd name="T48" fmla="*/ 563 w 672"/>
              <a:gd name="T49" fmla="*/ 422 h 684"/>
              <a:gd name="T50" fmla="*/ 578 w 672"/>
              <a:gd name="T51" fmla="*/ 455 h 684"/>
              <a:gd name="T52" fmla="*/ 624 w 672"/>
              <a:gd name="T53" fmla="*/ 444 h 684"/>
              <a:gd name="T54" fmla="*/ 643 w 672"/>
              <a:gd name="T55" fmla="*/ 403 h 684"/>
              <a:gd name="T56" fmla="*/ 604 w 672"/>
              <a:gd name="T57" fmla="*/ 405 h 684"/>
              <a:gd name="T58" fmla="*/ 586 w 672"/>
              <a:gd name="T59" fmla="*/ 399 h 684"/>
              <a:gd name="T60" fmla="*/ 565 w 672"/>
              <a:gd name="T61" fmla="*/ 379 h 684"/>
              <a:gd name="T62" fmla="*/ 527 w 672"/>
              <a:gd name="T63" fmla="*/ 321 h 684"/>
              <a:gd name="T64" fmla="*/ 493 w 672"/>
              <a:gd name="T65" fmla="*/ 271 h 684"/>
              <a:gd name="T66" fmla="*/ 420 w 672"/>
              <a:gd name="T67" fmla="*/ 265 h 684"/>
              <a:gd name="T68" fmla="*/ 397 w 672"/>
              <a:gd name="T69" fmla="*/ 225 h 684"/>
              <a:gd name="T70" fmla="*/ 443 w 672"/>
              <a:gd name="T71" fmla="*/ 187 h 684"/>
              <a:gd name="T72" fmla="*/ 483 w 672"/>
              <a:gd name="T73" fmla="*/ 138 h 684"/>
              <a:gd name="T74" fmla="*/ 479 w 672"/>
              <a:gd name="T75" fmla="*/ 126 h 684"/>
              <a:gd name="T76" fmla="*/ 466 w 672"/>
              <a:gd name="T77" fmla="*/ 129 h 684"/>
              <a:gd name="T78" fmla="*/ 456 w 672"/>
              <a:gd name="T79" fmla="*/ 134 h 684"/>
              <a:gd name="T80" fmla="*/ 448 w 672"/>
              <a:gd name="T81" fmla="*/ 130 h 684"/>
              <a:gd name="T82" fmla="*/ 424 w 672"/>
              <a:gd name="T83" fmla="*/ 129 h 684"/>
              <a:gd name="T84" fmla="*/ 413 w 672"/>
              <a:gd name="T85" fmla="*/ 175 h 684"/>
              <a:gd name="T86" fmla="*/ 370 w 672"/>
              <a:gd name="T87" fmla="*/ 195 h 684"/>
              <a:gd name="T88" fmla="*/ 333 w 672"/>
              <a:gd name="T89" fmla="*/ 134 h 684"/>
              <a:gd name="T90" fmla="*/ 306 w 672"/>
              <a:gd name="T91" fmla="*/ 95 h 684"/>
              <a:gd name="T92" fmla="*/ 321 w 672"/>
              <a:gd name="T93" fmla="*/ 66 h 684"/>
              <a:gd name="T94" fmla="*/ 314 w 672"/>
              <a:gd name="T95" fmla="*/ 31 h 684"/>
              <a:gd name="T96" fmla="*/ 303 w 672"/>
              <a:gd name="T97" fmla="*/ 6 h 684"/>
              <a:gd name="T98" fmla="*/ 243 w 672"/>
              <a:gd name="T99" fmla="*/ 17 h 684"/>
              <a:gd name="T100" fmla="*/ 240 w 672"/>
              <a:gd name="T101" fmla="*/ 61 h 684"/>
              <a:gd name="T102" fmla="*/ 254 w 672"/>
              <a:gd name="T103" fmla="*/ 79 h 684"/>
              <a:gd name="T104" fmla="*/ 205 w 672"/>
              <a:gd name="T105" fmla="*/ 106 h 684"/>
              <a:gd name="T106" fmla="*/ 175 w 672"/>
              <a:gd name="T107" fmla="*/ 135 h 684"/>
              <a:gd name="T108" fmla="*/ 125 w 672"/>
              <a:gd name="T109" fmla="*/ 237 h 684"/>
              <a:gd name="T110" fmla="*/ 135 w 672"/>
              <a:gd name="T111" fmla="*/ 282 h 684"/>
              <a:gd name="T112" fmla="*/ 101 w 672"/>
              <a:gd name="T113" fmla="*/ 287 h 684"/>
              <a:gd name="T114" fmla="*/ 66 w 672"/>
              <a:gd name="T115" fmla="*/ 274 h 684"/>
              <a:gd name="T116" fmla="*/ 132 w 672"/>
              <a:gd name="T117" fmla="*/ 307 h 684"/>
              <a:gd name="T118" fmla="*/ 146 w 672"/>
              <a:gd name="T119" fmla="*/ 309 h 684"/>
              <a:gd name="T120" fmla="*/ 164 w 672"/>
              <a:gd name="T121" fmla="*/ 31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2" h="684">
                <a:moveTo>
                  <a:pt x="4" y="397"/>
                </a:moveTo>
                <a:cubicBezTo>
                  <a:pt x="5" y="397"/>
                  <a:pt x="6" y="397"/>
                  <a:pt x="7" y="398"/>
                </a:cubicBezTo>
                <a:cubicBezTo>
                  <a:pt x="8" y="398"/>
                  <a:pt x="9" y="399"/>
                  <a:pt x="9" y="399"/>
                </a:cubicBezTo>
                <a:cubicBezTo>
                  <a:pt x="9" y="399"/>
                  <a:pt x="9" y="399"/>
                  <a:pt x="9" y="401"/>
                </a:cubicBezTo>
                <a:cubicBezTo>
                  <a:pt x="9" y="402"/>
                  <a:pt x="10" y="403"/>
                  <a:pt x="12" y="403"/>
                </a:cubicBezTo>
                <a:cubicBezTo>
                  <a:pt x="13" y="404"/>
                  <a:pt x="15" y="403"/>
                  <a:pt x="15" y="403"/>
                </a:cubicBezTo>
                <a:cubicBezTo>
                  <a:pt x="15" y="403"/>
                  <a:pt x="48" y="424"/>
                  <a:pt x="55" y="429"/>
                </a:cubicBezTo>
                <a:cubicBezTo>
                  <a:pt x="63" y="433"/>
                  <a:pt x="80" y="444"/>
                  <a:pt x="88" y="450"/>
                </a:cubicBezTo>
                <a:cubicBezTo>
                  <a:pt x="97" y="455"/>
                  <a:pt x="108" y="462"/>
                  <a:pt x="114" y="466"/>
                </a:cubicBezTo>
                <a:cubicBezTo>
                  <a:pt x="120" y="470"/>
                  <a:pt x="126" y="474"/>
                  <a:pt x="129" y="476"/>
                </a:cubicBezTo>
                <a:cubicBezTo>
                  <a:pt x="133" y="478"/>
                  <a:pt x="135" y="479"/>
                  <a:pt x="135" y="479"/>
                </a:cubicBezTo>
                <a:cubicBezTo>
                  <a:pt x="135" y="479"/>
                  <a:pt x="135" y="480"/>
                  <a:pt x="135" y="480"/>
                </a:cubicBezTo>
                <a:cubicBezTo>
                  <a:pt x="135" y="480"/>
                  <a:pt x="134" y="481"/>
                  <a:pt x="135" y="482"/>
                </a:cubicBezTo>
                <a:cubicBezTo>
                  <a:pt x="136" y="483"/>
                  <a:pt x="136" y="483"/>
                  <a:pt x="138" y="483"/>
                </a:cubicBezTo>
                <a:cubicBezTo>
                  <a:pt x="139" y="484"/>
                  <a:pt x="140" y="483"/>
                  <a:pt x="140" y="483"/>
                </a:cubicBezTo>
                <a:cubicBezTo>
                  <a:pt x="140" y="483"/>
                  <a:pt x="141" y="483"/>
                  <a:pt x="141" y="484"/>
                </a:cubicBezTo>
                <a:cubicBezTo>
                  <a:pt x="141" y="484"/>
                  <a:pt x="142" y="484"/>
                  <a:pt x="142" y="485"/>
                </a:cubicBezTo>
                <a:cubicBezTo>
                  <a:pt x="143" y="486"/>
                  <a:pt x="144" y="486"/>
                  <a:pt x="144" y="487"/>
                </a:cubicBezTo>
                <a:cubicBezTo>
                  <a:pt x="145" y="488"/>
                  <a:pt x="146" y="488"/>
                  <a:pt x="146" y="488"/>
                </a:cubicBezTo>
                <a:cubicBezTo>
                  <a:pt x="147" y="488"/>
                  <a:pt x="148" y="487"/>
                  <a:pt x="148" y="487"/>
                </a:cubicBezTo>
                <a:cubicBezTo>
                  <a:pt x="148" y="487"/>
                  <a:pt x="149" y="487"/>
                  <a:pt x="149" y="486"/>
                </a:cubicBezTo>
                <a:cubicBezTo>
                  <a:pt x="150" y="485"/>
                  <a:pt x="150" y="485"/>
                  <a:pt x="150" y="485"/>
                </a:cubicBezTo>
                <a:cubicBezTo>
                  <a:pt x="150" y="485"/>
                  <a:pt x="151" y="485"/>
                  <a:pt x="151" y="485"/>
                </a:cubicBezTo>
                <a:cubicBezTo>
                  <a:pt x="151" y="485"/>
                  <a:pt x="153" y="484"/>
                  <a:pt x="153" y="484"/>
                </a:cubicBezTo>
                <a:cubicBezTo>
                  <a:pt x="153" y="484"/>
                  <a:pt x="153" y="484"/>
                  <a:pt x="154" y="485"/>
                </a:cubicBezTo>
                <a:cubicBezTo>
                  <a:pt x="154" y="485"/>
                  <a:pt x="156" y="484"/>
                  <a:pt x="156" y="484"/>
                </a:cubicBezTo>
                <a:cubicBezTo>
                  <a:pt x="156" y="484"/>
                  <a:pt x="157" y="484"/>
                  <a:pt x="157" y="484"/>
                </a:cubicBezTo>
                <a:cubicBezTo>
                  <a:pt x="158" y="483"/>
                  <a:pt x="158" y="482"/>
                  <a:pt x="158" y="482"/>
                </a:cubicBezTo>
                <a:cubicBezTo>
                  <a:pt x="159" y="481"/>
                  <a:pt x="159" y="480"/>
                  <a:pt x="160" y="479"/>
                </a:cubicBezTo>
                <a:cubicBezTo>
                  <a:pt x="160" y="478"/>
                  <a:pt x="160" y="478"/>
                  <a:pt x="160" y="478"/>
                </a:cubicBezTo>
                <a:cubicBezTo>
                  <a:pt x="160" y="478"/>
                  <a:pt x="168" y="463"/>
                  <a:pt x="171" y="458"/>
                </a:cubicBezTo>
                <a:cubicBezTo>
                  <a:pt x="175" y="452"/>
                  <a:pt x="185" y="433"/>
                  <a:pt x="190" y="424"/>
                </a:cubicBezTo>
                <a:cubicBezTo>
                  <a:pt x="195" y="415"/>
                  <a:pt x="202" y="403"/>
                  <a:pt x="206" y="396"/>
                </a:cubicBezTo>
                <a:cubicBezTo>
                  <a:pt x="210" y="388"/>
                  <a:pt x="218" y="375"/>
                  <a:pt x="219" y="373"/>
                </a:cubicBezTo>
                <a:cubicBezTo>
                  <a:pt x="219" y="372"/>
                  <a:pt x="220" y="371"/>
                  <a:pt x="220" y="371"/>
                </a:cubicBezTo>
                <a:cubicBezTo>
                  <a:pt x="221" y="370"/>
                  <a:pt x="221" y="370"/>
                  <a:pt x="222" y="369"/>
                </a:cubicBezTo>
                <a:cubicBezTo>
                  <a:pt x="222" y="368"/>
                  <a:pt x="223" y="368"/>
                  <a:pt x="223" y="368"/>
                </a:cubicBezTo>
                <a:cubicBezTo>
                  <a:pt x="224" y="367"/>
                  <a:pt x="225" y="366"/>
                  <a:pt x="224" y="365"/>
                </a:cubicBezTo>
                <a:cubicBezTo>
                  <a:pt x="224" y="363"/>
                  <a:pt x="222" y="363"/>
                  <a:pt x="221" y="363"/>
                </a:cubicBezTo>
                <a:cubicBezTo>
                  <a:pt x="220" y="362"/>
                  <a:pt x="219" y="361"/>
                  <a:pt x="219" y="361"/>
                </a:cubicBezTo>
                <a:cubicBezTo>
                  <a:pt x="218" y="361"/>
                  <a:pt x="218" y="361"/>
                  <a:pt x="217" y="360"/>
                </a:cubicBezTo>
                <a:cubicBezTo>
                  <a:pt x="216" y="359"/>
                  <a:pt x="211" y="356"/>
                  <a:pt x="208" y="355"/>
                </a:cubicBezTo>
                <a:cubicBezTo>
                  <a:pt x="205" y="353"/>
                  <a:pt x="202" y="351"/>
                  <a:pt x="202" y="351"/>
                </a:cubicBezTo>
                <a:cubicBezTo>
                  <a:pt x="202" y="351"/>
                  <a:pt x="202" y="351"/>
                  <a:pt x="202" y="350"/>
                </a:cubicBezTo>
                <a:cubicBezTo>
                  <a:pt x="203" y="349"/>
                  <a:pt x="202" y="349"/>
                  <a:pt x="202" y="349"/>
                </a:cubicBezTo>
                <a:cubicBezTo>
                  <a:pt x="201" y="349"/>
                  <a:pt x="201" y="349"/>
                  <a:pt x="201" y="348"/>
                </a:cubicBezTo>
                <a:cubicBezTo>
                  <a:pt x="201" y="348"/>
                  <a:pt x="199" y="347"/>
                  <a:pt x="197" y="346"/>
                </a:cubicBezTo>
                <a:cubicBezTo>
                  <a:pt x="196" y="345"/>
                  <a:pt x="195" y="345"/>
                  <a:pt x="195" y="345"/>
                </a:cubicBezTo>
                <a:cubicBezTo>
                  <a:pt x="194" y="346"/>
                  <a:pt x="193" y="346"/>
                  <a:pt x="193" y="346"/>
                </a:cubicBezTo>
                <a:cubicBezTo>
                  <a:pt x="193" y="346"/>
                  <a:pt x="172" y="332"/>
                  <a:pt x="170" y="331"/>
                </a:cubicBezTo>
                <a:cubicBezTo>
                  <a:pt x="168" y="330"/>
                  <a:pt x="166" y="328"/>
                  <a:pt x="166" y="328"/>
                </a:cubicBezTo>
                <a:cubicBezTo>
                  <a:pt x="166" y="328"/>
                  <a:pt x="166" y="327"/>
                  <a:pt x="166" y="327"/>
                </a:cubicBezTo>
                <a:cubicBezTo>
                  <a:pt x="167" y="326"/>
                  <a:pt x="166" y="326"/>
                  <a:pt x="166" y="326"/>
                </a:cubicBezTo>
                <a:cubicBezTo>
                  <a:pt x="166" y="326"/>
                  <a:pt x="166" y="325"/>
                  <a:pt x="167" y="325"/>
                </a:cubicBezTo>
                <a:cubicBezTo>
                  <a:pt x="167" y="324"/>
                  <a:pt x="168" y="324"/>
                  <a:pt x="168" y="324"/>
                </a:cubicBezTo>
                <a:cubicBezTo>
                  <a:pt x="169" y="324"/>
                  <a:pt x="169" y="323"/>
                  <a:pt x="171" y="321"/>
                </a:cubicBezTo>
                <a:cubicBezTo>
                  <a:pt x="173" y="318"/>
                  <a:pt x="173" y="317"/>
                  <a:pt x="173" y="317"/>
                </a:cubicBezTo>
                <a:cubicBezTo>
                  <a:pt x="173" y="317"/>
                  <a:pt x="173" y="317"/>
                  <a:pt x="174" y="316"/>
                </a:cubicBezTo>
                <a:cubicBezTo>
                  <a:pt x="174" y="316"/>
                  <a:pt x="174" y="317"/>
                  <a:pt x="176" y="317"/>
                </a:cubicBezTo>
                <a:cubicBezTo>
                  <a:pt x="177" y="318"/>
                  <a:pt x="177" y="318"/>
                  <a:pt x="178" y="318"/>
                </a:cubicBezTo>
                <a:cubicBezTo>
                  <a:pt x="178" y="317"/>
                  <a:pt x="179" y="317"/>
                  <a:pt x="178" y="315"/>
                </a:cubicBezTo>
                <a:cubicBezTo>
                  <a:pt x="178" y="314"/>
                  <a:pt x="177" y="311"/>
                  <a:pt x="177" y="311"/>
                </a:cubicBezTo>
                <a:cubicBezTo>
                  <a:pt x="177" y="311"/>
                  <a:pt x="177" y="311"/>
                  <a:pt x="177" y="310"/>
                </a:cubicBezTo>
                <a:cubicBezTo>
                  <a:pt x="177" y="309"/>
                  <a:pt x="177" y="308"/>
                  <a:pt x="177" y="306"/>
                </a:cubicBezTo>
                <a:cubicBezTo>
                  <a:pt x="178" y="305"/>
                  <a:pt x="177" y="304"/>
                  <a:pt x="177" y="302"/>
                </a:cubicBezTo>
                <a:cubicBezTo>
                  <a:pt x="176" y="301"/>
                  <a:pt x="176" y="300"/>
                  <a:pt x="175" y="298"/>
                </a:cubicBezTo>
                <a:cubicBezTo>
                  <a:pt x="175" y="296"/>
                  <a:pt x="175" y="295"/>
                  <a:pt x="175" y="294"/>
                </a:cubicBezTo>
                <a:cubicBezTo>
                  <a:pt x="175" y="292"/>
                  <a:pt x="174" y="291"/>
                  <a:pt x="173" y="290"/>
                </a:cubicBezTo>
                <a:cubicBezTo>
                  <a:pt x="172" y="289"/>
                  <a:pt x="171" y="287"/>
                  <a:pt x="170" y="287"/>
                </a:cubicBezTo>
                <a:cubicBezTo>
                  <a:pt x="170" y="286"/>
                  <a:pt x="169" y="285"/>
                  <a:pt x="168" y="284"/>
                </a:cubicBezTo>
                <a:cubicBezTo>
                  <a:pt x="168" y="284"/>
                  <a:pt x="168" y="283"/>
                  <a:pt x="167" y="282"/>
                </a:cubicBezTo>
                <a:cubicBezTo>
                  <a:pt x="166" y="282"/>
                  <a:pt x="165" y="281"/>
                  <a:pt x="165" y="281"/>
                </a:cubicBezTo>
                <a:cubicBezTo>
                  <a:pt x="165" y="281"/>
                  <a:pt x="166" y="281"/>
                  <a:pt x="166" y="280"/>
                </a:cubicBezTo>
                <a:cubicBezTo>
                  <a:pt x="167" y="280"/>
                  <a:pt x="167" y="280"/>
                  <a:pt x="167" y="278"/>
                </a:cubicBezTo>
                <a:cubicBezTo>
                  <a:pt x="167" y="276"/>
                  <a:pt x="167" y="275"/>
                  <a:pt x="168" y="271"/>
                </a:cubicBezTo>
                <a:cubicBezTo>
                  <a:pt x="168" y="267"/>
                  <a:pt x="168" y="266"/>
                  <a:pt x="169" y="262"/>
                </a:cubicBezTo>
                <a:cubicBezTo>
                  <a:pt x="169" y="258"/>
                  <a:pt x="169" y="256"/>
                  <a:pt x="170" y="253"/>
                </a:cubicBezTo>
                <a:cubicBezTo>
                  <a:pt x="170" y="250"/>
                  <a:pt x="171" y="248"/>
                  <a:pt x="171" y="245"/>
                </a:cubicBezTo>
                <a:cubicBezTo>
                  <a:pt x="172" y="242"/>
                  <a:pt x="172" y="241"/>
                  <a:pt x="172" y="240"/>
                </a:cubicBezTo>
                <a:cubicBezTo>
                  <a:pt x="172" y="238"/>
                  <a:pt x="172" y="237"/>
                  <a:pt x="172" y="235"/>
                </a:cubicBezTo>
                <a:cubicBezTo>
                  <a:pt x="172" y="234"/>
                  <a:pt x="172" y="233"/>
                  <a:pt x="172" y="231"/>
                </a:cubicBezTo>
                <a:cubicBezTo>
                  <a:pt x="172" y="229"/>
                  <a:pt x="173" y="228"/>
                  <a:pt x="173" y="227"/>
                </a:cubicBezTo>
                <a:cubicBezTo>
                  <a:pt x="174" y="225"/>
                  <a:pt x="174" y="224"/>
                  <a:pt x="175" y="223"/>
                </a:cubicBezTo>
                <a:cubicBezTo>
                  <a:pt x="175" y="222"/>
                  <a:pt x="176" y="221"/>
                  <a:pt x="176" y="218"/>
                </a:cubicBezTo>
                <a:cubicBezTo>
                  <a:pt x="177" y="216"/>
                  <a:pt x="177" y="215"/>
                  <a:pt x="177" y="213"/>
                </a:cubicBezTo>
                <a:cubicBezTo>
                  <a:pt x="178" y="211"/>
                  <a:pt x="177" y="209"/>
                  <a:pt x="177" y="209"/>
                </a:cubicBezTo>
                <a:cubicBezTo>
                  <a:pt x="177" y="209"/>
                  <a:pt x="178" y="209"/>
                  <a:pt x="179" y="208"/>
                </a:cubicBezTo>
                <a:cubicBezTo>
                  <a:pt x="180" y="206"/>
                  <a:pt x="181" y="205"/>
                  <a:pt x="183" y="202"/>
                </a:cubicBezTo>
                <a:cubicBezTo>
                  <a:pt x="185" y="200"/>
                  <a:pt x="186" y="199"/>
                  <a:pt x="187" y="198"/>
                </a:cubicBezTo>
                <a:cubicBezTo>
                  <a:pt x="188" y="197"/>
                  <a:pt x="188" y="196"/>
                  <a:pt x="189" y="195"/>
                </a:cubicBezTo>
                <a:cubicBezTo>
                  <a:pt x="192" y="193"/>
                  <a:pt x="194" y="191"/>
                  <a:pt x="198" y="188"/>
                </a:cubicBezTo>
                <a:cubicBezTo>
                  <a:pt x="202" y="185"/>
                  <a:pt x="205" y="182"/>
                  <a:pt x="207" y="180"/>
                </a:cubicBezTo>
                <a:cubicBezTo>
                  <a:pt x="209" y="178"/>
                  <a:pt x="210" y="178"/>
                  <a:pt x="210" y="178"/>
                </a:cubicBezTo>
                <a:cubicBezTo>
                  <a:pt x="210" y="178"/>
                  <a:pt x="210" y="178"/>
                  <a:pt x="211" y="180"/>
                </a:cubicBezTo>
                <a:cubicBezTo>
                  <a:pt x="211" y="181"/>
                  <a:pt x="212" y="182"/>
                  <a:pt x="212" y="184"/>
                </a:cubicBezTo>
                <a:cubicBezTo>
                  <a:pt x="213" y="185"/>
                  <a:pt x="213" y="187"/>
                  <a:pt x="214" y="190"/>
                </a:cubicBezTo>
                <a:cubicBezTo>
                  <a:pt x="214" y="192"/>
                  <a:pt x="214" y="194"/>
                  <a:pt x="213" y="199"/>
                </a:cubicBezTo>
                <a:cubicBezTo>
                  <a:pt x="213" y="204"/>
                  <a:pt x="212" y="208"/>
                  <a:pt x="211" y="212"/>
                </a:cubicBezTo>
                <a:cubicBezTo>
                  <a:pt x="211" y="217"/>
                  <a:pt x="210" y="221"/>
                  <a:pt x="210" y="222"/>
                </a:cubicBezTo>
                <a:cubicBezTo>
                  <a:pt x="209" y="223"/>
                  <a:pt x="209" y="224"/>
                  <a:pt x="208" y="226"/>
                </a:cubicBezTo>
                <a:cubicBezTo>
                  <a:pt x="206" y="228"/>
                  <a:pt x="205" y="229"/>
                  <a:pt x="204" y="231"/>
                </a:cubicBezTo>
                <a:cubicBezTo>
                  <a:pt x="204" y="233"/>
                  <a:pt x="204" y="235"/>
                  <a:pt x="204" y="242"/>
                </a:cubicBezTo>
                <a:cubicBezTo>
                  <a:pt x="204" y="248"/>
                  <a:pt x="203" y="260"/>
                  <a:pt x="203" y="268"/>
                </a:cubicBezTo>
                <a:cubicBezTo>
                  <a:pt x="203" y="276"/>
                  <a:pt x="203" y="283"/>
                  <a:pt x="202" y="290"/>
                </a:cubicBezTo>
                <a:cubicBezTo>
                  <a:pt x="202" y="297"/>
                  <a:pt x="202" y="304"/>
                  <a:pt x="202" y="309"/>
                </a:cubicBezTo>
                <a:cubicBezTo>
                  <a:pt x="202" y="314"/>
                  <a:pt x="202" y="320"/>
                  <a:pt x="202" y="324"/>
                </a:cubicBezTo>
                <a:cubicBezTo>
                  <a:pt x="202" y="327"/>
                  <a:pt x="202" y="330"/>
                  <a:pt x="202" y="332"/>
                </a:cubicBezTo>
                <a:cubicBezTo>
                  <a:pt x="202" y="333"/>
                  <a:pt x="204" y="333"/>
                  <a:pt x="206" y="334"/>
                </a:cubicBezTo>
                <a:cubicBezTo>
                  <a:pt x="209" y="334"/>
                  <a:pt x="211" y="335"/>
                  <a:pt x="212" y="335"/>
                </a:cubicBezTo>
                <a:cubicBezTo>
                  <a:pt x="213" y="335"/>
                  <a:pt x="213" y="336"/>
                  <a:pt x="213" y="337"/>
                </a:cubicBezTo>
                <a:cubicBezTo>
                  <a:pt x="214" y="337"/>
                  <a:pt x="213" y="338"/>
                  <a:pt x="214" y="340"/>
                </a:cubicBezTo>
                <a:cubicBezTo>
                  <a:pt x="214" y="341"/>
                  <a:pt x="217" y="342"/>
                  <a:pt x="220" y="343"/>
                </a:cubicBezTo>
                <a:cubicBezTo>
                  <a:pt x="222" y="344"/>
                  <a:pt x="224" y="345"/>
                  <a:pt x="225" y="346"/>
                </a:cubicBezTo>
                <a:cubicBezTo>
                  <a:pt x="226" y="346"/>
                  <a:pt x="226" y="346"/>
                  <a:pt x="227" y="348"/>
                </a:cubicBezTo>
                <a:cubicBezTo>
                  <a:pt x="228" y="350"/>
                  <a:pt x="230" y="351"/>
                  <a:pt x="233" y="352"/>
                </a:cubicBezTo>
                <a:cubicBezTo>
                  <a:pt x="236" y="353"/>
                  <a:pt x="238" y="354"/>
                  <a:pt x="241" y="355"/>
                </a:cubicBezTo>
                <a:cubicBezTo>
                  <a:pt x="244" y="356"/>
                  <a:pt x="248" y="357"/>
                  <a:pt x="251" y="358"/>
                </a:cubicBezTo>
                <a:cubicBezTo>
                  <a:pt x="254" y="359"/>
                  <a:pt x="255" y="359"/>
                  <a:pt x="258" y="359"/>
                </a:cubicBezTo>
                <a:cubicBezTo>
                  <a:pt x="260" y="360"/>
                  <a:pt x="262" y="359"/>
                  <a:pt x="265" y="358"/>
                </a:cubicBezTo>
                <a:cubicBezTo>
                  <a:pt x="268" y="356"/>
                  <a:pt x="269" y="355"/>
                  <a:pt x="270" y="354"/>
                </a:cubicBezTo>
                <a:cubicBezTo>
                  <a:pt x="270" y="354"/>
                  <a:pt x="271" y="353"/>
                  <a:pt x="271" y="353"/>
                </a:cubicBezTo>
                <a:cubicBezTo>
                  <a:pt x="271" y="353"/>
                  <a:pt x="271" y="354"/>
                  <a:pt x="273" y="356"/>
                </a:cubicBezTo>
                <a:cubicBezTo>
                  <a:pt x="274" y="357"/>
                  <a:pt x="276" y="358"/>
                  <a:pt x="277" y="359"/>
                </a:cubicBezTo>
                <a:cubicBezTo>
                  <a:pt x="277" y="359"/>
                  <a:pt x="277" y="359"/>
                  <a:pt x="278" y="360"/>
                </a:cubicBezTo>
                <a:cubicBezTo>
                  <a:pt x="278" y="361"/>
                  <a:pt x="279" y="361"/>
                  <a:pt x="280" y="363"/>
                </a:cubicBezTo>
                <a:cubicBezTo>
                  <a:pt x="281" y="365"/>
                  <a:pt x="282" y="364"/>
                  <a:pt x="283" y="365"/>
                </a:cubicBezTo>
                <a:cubicBezTo>
                  <a:pt x="284" y="365"/>
                  <a:pt x="285" y="366"/>
                  <a:pt x="285" y="367"/>
                </a:cubicBezTo>
                <a:cubicBezTo>
                  <a:pt x="286" y="368"/>
                  <a:pt x="284" y="368"/>
                  <a:pt x="284" y="370"/>
                </a:cubicBezTo>
                <a:cubicBezTo>
                  <a:pt x="284" y="373"/>
                  <a:pt x="286" y="375"/>
                  <a:pt x="287" y="376"/>
                </a:cubicBezTo>
                <a:cubicBezTo>
                  <a:pt x="288" y="377"/>
                  <a:pt x="289" y="378"/>
                  <a:pt x="289" y="379"/>
                </a:cubicBezTo>
                <a:cubicBezTo>
                  <a:pt x="289" y="379"/>
                  <a:pt x="289" y="380"/>
                  <a:pt x="290" y="380"/>
                </a:cubicBezTo>
                <a:cubicBezTo>
                  <a:pt x="290" y="382"/>
                  <a:pt x="291" y="384"/>
                  <a:pt x="293" y="388"/>
                </a:cubicBezTo>
                <a:cubicBezTo>
                  <a:pt x="295" y="392"/>
                  <a:pt x="296" y="396"/>
                  <a:pt x="298" y="399"/>
                </a:cubicBezTo>
                <a:cubicBezTo>
                  <a:pt x="299" y="402"/>
                  <a:pt x="300" y="406"/>
                  <a:pt x="302" y="410"/>
                </a:cubicBezTo>
                <a:cubicBezTo>
                  <a:pt x="303" y="411"/>
                  <a:pt x="304" y="413"/>
                  <a:pt x="305" y="414"/>
                </a:cubicBezTo>
                <a:cubicBezTo>
                  <a:pt x="305" y="415"/>
                  <a:pt x="306" y="417"/>
                  <a:pt x="307" y="418"/>
                </a:cubicBezTo>
                <a:cubicBezTo>
                  <a:pt x="308" y="420"/>
                  <a:pt x="308" y="421"/>
                  <a:pt x="309" y="423"/>
                </a:cubicBezTo>
                <a:cubicBezTo>
                  <a:pt x="310" y="425"/>
                  <a:pt x="311" y="426"/>
                  <a:pt x="311" y="426"/>
                </a:cubicBezTo>
                <a:cubicBezTo>
                  <a:pt x="312" y="427"/>
                  <a:pt x="311" y="428"/>
                  <a:pt x="311" y="429"/>
                </a:cubicBezTo>
                <a:cubicBezTo>
                  <a:pt x="311" y="430"/>
                  <a:pt x="312" y="431"/>
                  <a:pt x="312" y="431"/>
                </a:cubicBezTo>
                <a:cubicBezTo>
                  <a:pt x="312" y="432"/>
                  <a:pt x="312" y="432"/>
                  <a:pt x="312" y="434"/>
                </a:cubicBezTo>
                <a:cubicBezTo>
                  <a:pt x="312" y="436"/>
                  <a:pt x="313" y="437"/>
                  <a:pt x="313" y="437"/>
                </a:cubicBezTo>
                <a:cubicBezTo>
                  <a:pt x="313" y="438"/>
                  <a:pt x="314" y="439"/>
                  <a:pt x="314" y="439"/>
                </a:cubicBezTo>
                <a:cubicBezTo>
                  <a:pt x="314" y="439"/>
                  <a:pt x="314" y="439"/>
                  <a:pt x="313" y="440"/>
                </a:cubicBezTo>
                <a:cubicBezTo>
                  <a:pt x="312" y="441"/>
                  <a:pt x="311" y="442"/>
                  <a:pt x="310" y="443"/>
                </a:cubicBezTo>
                <a:cubicBezTo>
                  <a:pt x="308" y="445"/>
                  <a:pt x="307" y="448"/>
                  <a:pt x="308" y="450"/>
                </a:cubicBezTo>
                <a:cubicBezTo>
                  <a:pt x="308" y="452"/>
                  <a:pt x="309" y="453"/>
                  <a:pt x="309" y="453"/>
                </a:cubicBezTo>
                <a:cubicBezTo>
                  <a:pt x="309" y="453"/>
                  <a:pt x="308" y="455"/>
                  <a:pt x="306" y="458"/>
                </a:cubicBezTo>
                <a:cubicBezTo>
                  <a:pt x="304" y="461"/>
                  <a:pt x="302" y="465"/>
                  <a:pt x="300" y="469"/>
                </a:cubicBezTo>
                <a:cubicBezTo>
                  <a:pt x="298" y="473"/>
                  <a:pt x="296" y="478"/>
                  <a:pt x="295" y="480"/>
                </a:cubicBezTo>
                <a:cubicBezTo>
                  <a:pt x="295" y="481"/>
                  <a:pt x="294" y="481"/>
                  <a:pt x="293" y="482"/>
                </a:cubicBezTo>
                <a:cubicBezTo>
                  <a:pt x="292" y="484"/>
                  <a:pt x="290" y="486"/>
                  <a:pt x="288" y="488"/>
                </a:cubicBezTo>
                <a:cubicBezTo>
                  <a:pt x="287" y="490"/>
                  <a:pt x="284" y="497"/>
                  <a:pt x="282" y="502"/>
                </a:cubicBezTo>
                <a:cubicBezTo>
                  <a:pt x="280" y="507"/>
                  <a:pt x="278" y="517"/>
                  <a:pt x="277" y="521"/>
                </a:cubicBezTo>
                <a:cubicBezTo>
                  <a:pt x="276" y="526"/>
                  <a:pt x="275" y="529"/>
                  <a:pt x="274" y="531"/>
                </a:cubicBezTo>
                <a:cubicBezTo>
                  <a:pt x="272" y="533"/>
                  <a:pt x="272" y="535"/>
                  <a:pt x="270" y="537"/>
                </a:cubicBezTo>
                <a:cubicBezTo>
                  <a:pt x="268" y="539"/>
                  <a:pt x="264" y="542"/>
                  <a:pt x="261" y="546"/>
                </a:cubicBezTo>
                <a:cubicBezTo>
                  <a:pt x="259" y="550"/>
                  <a:pt x="256" y="553"/>
                  <a:pt x="254" y="556"/>
                </a:cubicBezTo>
                <a:cubicBezTo>
                  <a:pt x="253" y="559"/>
                  <a:pt x="251" y="562"/>
                  <a:pt x="249" y="565"/>
                </a:cubicBezTo>
                <a:cubicBezTo>
                  <a:pt x="248" y="567"/>
                  <a:pt x="246" y="570"/>
                  <a:pt x="245" y="573"/>
                </a:cubicBezTo>
                <a:cubicBezTo>
                  <a:pt x="243" y="576"/>
                  <a:pt x="243" y="577"/>
                  <a:pt x="243" y="577"/>
                </a:cubicBezTo>
                <a:cubicBezTo>
                  <a:pt x="243" y="577"/>
                  <a:pt x="242" y="577"/>
                  <a:pt x="242" y="577"/>
                </a:cubicBezTo>
                <a:cubicBezTo>
                  <a:pt x="242" y="576"/>
                  <a:pt x="241" y="578"/>
                  <a:pt x="240" y="580"/>
                </a:cubicBezTo>
                <a:cubicBezTo>
                  <a:pt x="239" y="582"/>
                  <a:pt x="239" y="583"/>
                  <a:pt x="238" y="585"/>
                </a:cubicBezTo>
                <a:cubicBezTo>
                  <a:pt x="237" y="586"/>
                  <a:pt x="237" y="587"/>
                  <a:pt x="237" y="587"/>
                </a:cubicBezTo>
                <a:cubicBezTo>
                  <a:pt x="237" y="587"/>
                  <a:pt x="237" y="587"/>
                  <a:pt x="236" y="588"/>
                </a:cubicBezTo>
                <a:cubicBezTo>
                  <a:pt x="235" y="588"/>
                  <a:pt x="233" y="588"/>
                  <a:pt x="231" y="589"/>
                </a:cubicBezTo>
                <a:cubicBezTo>
                  <a:pt x="230" y="589"/>
                  <a:pt x="229" y="590"/>
                  <a:pt x="229" y="590"/>
                </a:cubicBezTo>
                <a:cubicBezTo>
                  <a:pt x="229" y="590"/>
                  <a:pt x="229" y="590"/>
                  <a:pt x="228" y="591"/>
                </a:cubicBezTo>
                <a:cubicBezTo>
                  <a:pt x="227" y="591"/>
                  <a:pt x="225" y="592"/>
                  <a:pt x="222" y="594"/>
                </a:cubicBezTo>
                <a:cubicBezTo>
                  <a:pt x="219" y="597"/>
                  <a:pt x="217" y="600"/>
                  <a:pt x="217" y="600"/>
                </a:cubicBezTo>
                <a:cubicBezTo>
                  <a:pt x="217" y="600"/>
                  <a:pt x="217" y="600"/>
                  <a:pt x="216" y="601"/>
                </a:cubicBezTo>
                <a:cubicBezTo>
                  <a:pt x="216" y="601"/>
                  <a:pt x="215" y="601"/>
                  <a:pt x="214" y="603"/>
                </a:cubicBezTo>
                <a:cubicBezTo>
                  <a:pt x="212" y="604"/>
                  <a:pt x="211" y="604"/>
                  <a:pt x="210" y="606"/>
                </a:cubicBezTo>
                <a:cubicBezTo>
                  <a:pt x="208" y="608"/>
                  <a:pt x="209" y="611"/>
                  <a:pt x="210" y="615"/>
                </a:cubicBezTo>
                <a:cubicBezTo>
                  <a:pt x="211" y="618"/>
                  <a:pt x="213" y="620"/>
                  <a:pt x="217" y="625"/>
                </a:cubicBezTo>
                <a:cubicBezTo>
                  <a:pt x="220" y="629"/>
                  <a:pt x="224" y="633"/>
                  <a:pt x="226" y="635"/>
                </a:cubicBezTo>
                <a:cubicBezTo>
                  <a:pt x="227" y="636"/>
                  <a:pt x="228" y="637"/>
                  <a:pt x="228" y="637"/>
                </a:cubicBezTo>
                <a:cubicBezTo>
                  <a:pt x="228" y="637"/>
                  <a:pt x="229" y="636"/>
                  <a:pt x="229" y="635"/>
                </a:cubicBezTo>
                <a:cubicBezTo>
                  <a:pt x="230" y="634"/>
                  <a:pt x="231" y="634"/>
                  <a:pt x="231" y="634"/>
                </a:cubicBezTo>
                <a:cubicBezTo>
                  <a:pt x="231" y="634"/>
                  <a:pt x="231" y="635"/>
                  <a:pt x="233" y="638"/>
                </a:cubicBezTo>
                <a:cubicBezTo>
                  <a:pt x="236" y="641"/>
                  <a:pt x="238" y="646"/>
                  <a:pt x="238" y="646"/>
                </a:cubicBezTo>
                <a:cubicBezTo>
                  <a:pt x="238" y="646"/>
                  <a:pt x="238" y="646"/>
                  <a:pt x="240" y="649"/>
                </a:cubicBezTo>
                <a:cubicBezTo>
                  <a:pt x="240" y="650"/>
                  <a:pt x="242" y="653"/>
                  <a:pt x="243" y="655"/>
                </a:cubicBezTo>
                <a:cubicBezTo>
                  <a:pt x="245" y="658"/>
                  <a:pt x="247" y="660"/>
                  <a:pt x="248" y="661"/>
                </a:cubicBezTo>
                <a:cubicBezTo>
                  <a:pt x="254" y="667"/>
                  <a:pt x="259" y="670"/>
                  <a:pt x="266" y="674"/>
                </a:cubicBezTo>
                <a:cubicBezTo>
                  <a:pt x="274" y="679"/>
                  <a:pt x="281" y="681"/>
                  <a:pt x="285" y="682"/>
                </a:cubicBezTo>
                <a:cubicBezTo>
                  <a:pt x="289" y="683"/>
                  <a:pt x="291" y="684"/>
                  <a:pt x="293" y="683"/>
                </a:cubicBezTo>
                <a:cubicBezTo>
                  <a:pt x="294" y="683"/>
                  <a:pt x="296" y="682"/>
                  <a:pt x="298" y="681"/>
                </a:cubicBezTo>
                <a:cubicBezTo>
                  <a:pt x="299" y="679"/>
                  <a:pt x="299" y="677"/>
                  <a:pt x="299" y="676"/>
                </a:cubicBezTo>
                <a:cubicBezTo>
                  <a:pt x="299" y="675"/>
                  <a:pt x="299" y="675"/>
                  <a:pt x="299" y="674"/>
                </a:cubicBezTo>
                <a:cubicBezTo>
                  <a:pt x="300" y="673"/>
                  <a:pt x="300" y="673"/>
                  <a:pt x="300" y="671"/>
                </a:cubicBezTo>
                <a:cubicBezTo>
                  <a:pt x="300" y="668"/>
                  <a:pt x="299" y="667"/>
                  <a:pt x="297" y="665"/>
                </a:cubicBezTo>
                <a:cubicBezTo>
                  <a:pt x="296" y="662"/>
                  <a:pt x="293" y="660"/>
                  <a:pt x="292" y="658"/>
                </a:cubicBezTo>
                <a:cubicBezTo>
                  <a:pt x="290" y="656"/>
                  <a:pt x="289" y="655"/>
                  <a:pt x="288" y="653"/>
                </a:cubicBezTo>
                <a:cubicBezTo>
                  <a:pt x="288" y="652"/>
                  <a:pt x="287" y="652"/>
                  <a:pt x="287" y="651"/>
                </a:cubicBezTo>
                <a:cubicBezTo>
                  <a:pt x="286" y="651"/>
                  <a:pt x="286" y="650"/>
                  <a:pt x="285" y="649"/>
                </a:cubicBezTo>
                <a:cubicBezTo>
                  <a:pt x="285" y="649"/>
                  <a:pt x="284" y="648"/>
                  <a:pt x="283" y="648"/>
                </a:cubicBezTo>
                <a:cubicBezTo>
                  <a:pt x="282" y="647"/>
                  <a:pt x="282" y="646"/>
                  <a:pt x="282" y="645"/>
                </a:cubicBezTo>
                <a:cubicBezTo>
                  <a:pt x="282" y="644"/>
                  <a:pt x="281" y="643"/>
                  <a:pt x="281" y="643"/>
                </a:cubicBezTo>
                <a:cubicBezTo>
                  <a:pt x="280" y="643"/>
                  <a:pt x="280" y="641"/>
                  <a:pt x="280" y="641"/>
                </a:cubicBezTo>
                <a:cubicBezTo>
                  <a:pt x="280" y="640"/>
                  <a:pt x="280" y="640"/>
                  <a:pt x="280" y="639"/>
                </a:cubicBezTo>
                <a:cubicBezTo>
                  <a:pt x="279" y="639"/>
                  <a:pt x="279" y="638"/>
                  <a:pt x="279" y="638"/>
                </a:cubicBezTo>
                <a:cubicBezTo>
                  <a:pt x="279" y="638"/>
                  <a:pt x="279" y="637"/>
                  <a:pt x="279" y="637"/>
                </a:cubicBezTo>
                <a:cubicBezTo>
                  <a:pt x="279" y="636"/>
                  <a:pt x="279" y="636"/>
                  <a:pt x="279" y="636"/>
                </a:cubicBezTo>
                <a:cubicBezTo>
                  <a:pt x="278" y="635"/>
                  <a:pt x="278" y="634"/>
                  <a:pt x="278" y="634"/>
                </a:cubicBezTo>
                <a:cubicBezTo>
                  <a:pt x="278" y="633"/>
                  <a:pt x="278" y="633"/>
                  <a:pt x="278" y="632"/>
                </a:cubicBezTo>
                <a:cubicBezTo>
                  <a:pt x="278" y="632"/>
                  <a:pt x="278" y="632"/>
                  <a:pt x="277" y="631"/>
                </a:cubicBezTo>
                <a:cubicBezTo>
                  <a:pt x="277" y="631"/>
                  <a:pt x="277" y="630"/>
                  <a:pt x="277" y="629"/>
                </a:cubicBezTo>
                <a:cubicBezTo>
                  <a:pt x="277" y="628"/>
                  <a:pt x="277" y="628"/>
                  <a:pt x="277" y="628"/>
                </a:cubicBezTo>
                <a:cubicBezTo>
                  <a:pt x="277" y="627"/>
                  <a:pt x="277" y="627"/>
                  <a:pt x="276" y="627"/>
                </a:cubicBezTo>
                <a:cubicBezTo>
                  <a:pt x="276" y="627"/>
                  <a:pt x="276" y="624"/>
                  <a:pt x="275" y="624"/>
                </a:cubicBezTo>
                <a:cubicBezTo>
                  <a:pt x="276" y="623"/>
                  <a:pt x="276" y="623"/>
                  <a:pt x="275" y="623"/>
                </a:cubicBezTo>
                <a:cubicBezTo>
                  <a:pt x="275" y="623"/>
                  <a:pt x="275" y="622"/>
                  <a:pt x="275" y="621"/>
                </a:cubicBezTo>
                <a:cubicBezTo>
                  <a:pt x="274" y="620"/>
                  <a:pt x="274" y="620"/>
                  <a:pt x="274" y="620"/>
                </a:cubicBezTo>
                <a:cubicBezTo>
                  <a:pt x="275" y="617"/>
                  <a:pt x="275" y="617"/>
                  <a:pt x="275" y="617"/>
                </a:cubicBezTo>
                <a:cubicBezTo>
                  <a:pt x="275" y="617"/>
                  <a:pt x="275" y="617"/>
                  <a:pt x="275" y="617"/>
                </a:cubicBezTo>
                <a:cubicBezTo>
                  <a:pt x="275" y="617"/>
                  <a:pt x="276" y="617"/>
                  <a:pt x="276" y="616"/>
                </a:cubicBezTo>
                <a:cubicBezTo>
                  <a:pt x="276" y="615"/>
                  <a:pt x="275" y="614"/>
                  <a:pt x="274" y="614"/>
                </a:cubicBezTo>
                <a:cubicBezTo>
                  <a:pt x="274" y="613"/>
                  <a:pt x="274" y="613"/>
                  <a:pt x="273" y="612"/>
                </a:cubicBezTo>
                <a:cubicBezTo>
                  <a:pt x="273" y="611"/>
                  <a:pt x="272" y="610"/>
                  <a:pt x="272" y="610"/>
                </a:cubicBezTo>
                <a:cubicBezTo>
                  <a:pt x="273" y="607"/>
                  <a:pt x="273" y="607"/>
                  <a:pt x="273" y="607"/>
                </a:cubicBezTo>
                <a:cubicBezTo>
                  <a:pt x="273" y="607"/>
                  <a:pt x="276" y="607"/>
                  <a:pt x="279" y="608"/>
                </a:cubicBezTo>
                <a:cubicBezTo>
                  <a:pt x="280" y="609"/>
                  <a:pt x="282" y="609"/>
                  <a:pt x="283" y="609"/>
                </a:cubicBezTo>
                <a:cubicBezTo>
                  <a:pt x="284" y="609"/>
                  <a:pt x="285" y="609"/>
                  <a:pt x="287" y="609"/>
                </a:cubicBezTo>
                <a:cubicBezTo>
                  <a:pt x="290" y="610"/>
                  <a:pt x="294" y="609"/>
                  <a:pt x="298" y="609"/>
                </a:cubicBezTo>
                <a:cubicBezTo>
                  <a:pt x="301" y="609"/>
                  <a:pt x="304" y="608"/>
                  <a:pt x="307" y="607"/>
                </a:cubicBezTo>
                <a:cubicBezTo>
                  <a:pt x="310" y="607"/>
                  <a:pt x="310" y="607"/>
                  <a:pt x="310" y="606"/>
                </a:cubicBezTo>
                <a:cubicBezTo>
                  <a:pt x="310" y="604"/>
                  <a:pt x="311" y="603"/>
                  <a:pt x="311" y="600"/>
                </a:cubicBezTo>
                <a:cubicBezTo>
                  <a:pt x="311" y="597"/>
                  <a:pt x="311" y="596"/>
                  <a:pt x="311" y="596"/>
                </a:cubicBezTo>
                <a:cubicBezTo>
                  <a:pt x="311" y="595"/>
                  <a:pt x="310" y="595"/>
                  <a:pt x="310" y="595"/>
                </a:cubicBezTo>
                <a:cubicBezTo>
                  <a:pt x="310" y="595"/>
                  <a:pt x="310" y="594"/>
                  <a:pt x="309" y="592"/>
                </a:cubicBezTo>
                <a:cubicBezTo>
                  <a:pt x="309" y="590"/>
                  <a:pt x="309" y="587"/>
                  <a:pt x="309" y="582"/>
                </a:cubicBezTo>
                <a:cubicBezTo>
                  <a:pt x="308" y="577"/>
                  <a:pt x="308" y="573"/>
                  <a:pt x="308" y="570"/>
                </a:cubicBezTo>
                <a:cubicBezTo>
                  <a:pt x="308" y="567"/>
                  <a:pt x="308" y="567"/>
                  <a:pt x="308" y="567"/>
                </a:cubicBezTo>
                <a:cubicBezTo>
                  <a:pt x="308" y="567"/>
                  <a:pt x="309" y="565"/>
                  <a:pt x="311" y="560"/>
                </a:cubicBezTo>
                <a:cubicBezTo>
                  <a:pt x="313" y="556"/>
                  <a:pt x="314" y="554"/>
                  <a:pt x="315" y="551"/>
                </a:cubicBezTo>
                <a:cubicBezTo>
                  <a:pt x="316" y="549"/>
                  <a:pt x="316" y="549"/>
                  <a:pt x="317" y="548"/>
                </a:cubicBezTo>
                <a:cubicBezTo>
                  <a:pt x="318" y="547"/>
                  <a:pt x="317" y="547"/>
                  <a:pt x="321" y="542"/>
                </a:cubicBezTo>
                <a:cubicBezTo>
                  <a:pt x="324" y="537"/>
                  <a:pt x="327" y="535"/>
                  <a:pt x="332" y="529"/>
                </a:cubicBezTo>
                <a:cubicBezTo>
                  <a:pt x="337" y="524"/>
                  <a:pt x="343" y="516"/>
                  <a:pt x="346" y="513"/>
                </a:cubicBezTo>
                <a:cubicBezTo>
                  <a:pt x="349" y="509"/>
                  <a:pt x="356" y="501"/>
                  <a:pt x="360" y="496"/>
                </a:cubicBezTo>
                <a:cubicBezTo>
                  <a:pt x="363" y="493"/>
                  <a:pt x="365" y="490"/>
                  <a:pt x="367" y="488"/>
                </a:cubicBezTo>
                <a:cubicBezTo>
                  <a:pt x="369" y="486"/>
                  <a:pt x="369" y="485"/>
                  <a:pt x="370" y="484"/>
                </a:cubicBezTo>
                <a:cubicBezTo>
                  <a:pt x="372" y="480"/>
                  <a:pt x="372" y="480"/>
                  <a:pt x="373" y="478"/>
                </a:cubicBezTo>
                <a:cubicBezTo>
                  <a:pt x="373" y="477"/>
                  <a:pt x="374" y="477"/>
                  <a:pt x="375" y="473"/>
                </a:cubicBezTo>
                <a:cubicBezTo>
                  <a:pt x="376" y="469"/>
                  <a:pt x="376" y="467"/>
                  <a:pt x="376" y="466"/>
                </a:cubicBezTo>
                <a:cubicBezTo>
                  <a:pt x="376" y="464"/>
                  <a:pt x="377" y="464"/>
                  <a:pt x="377" y="460"/>
                </a:cubicBezTo>
                <a:cubicBezTo>
                  <a:pt x="377" y="457"/>
                  <a:pt x="377" y="454"/>
                  <a:pt x="378" y="449"/>
                </a:cubicBezTo>
                <a:cubicBezTo>
                  <a:pt x="378" y="445"/>
                  <a:pt x="378" y="436"/>
                  <a:pt x="377" y="429"/>
                </a:cubicBezTo>
                <a:cubicBezTo>
                  <a:pt x="377" y="422"/>
                  <a:pt x="377" y="420"/>
                  <a:pt x="377" y="414"/>
                </a:cubicBezTo>
                <a:cubicBezTo>
                  <a:pt x="376" y="408"/>
                  <a:pt x="376" y="405"/>
                  <a:pt x="376" y="400"/>
                </a:cubicBezTo>
                <a:cubicBezTo>
                  <a:pt x="375" y="395"/>
                  <a:pt x="375" y="391"/>
                  <a:pt x="375" y="386"/>
                </a:cubicBezTo>
                <a:cubicBezTo>
                  <a:pt x="375" y="380"/>
                  <a:pt x="374" y="377"/>
                  <a:pt x="374" y="373"/>
                </a:cubicBezTo>
                <a:cubicBezTo>
                  <a:pt x="374" y="369"/>
                  <a:pt x="374" y="367"/>
                  <a:pt x="374" y="364"/>
                </a:cubicBezTo>
                <a:cubicBezTo>
                  <a:pt x="373" y="361"/>
                  <a:pt x="373" y="360"/>
                  <a:pt x="374" y="358"/>
                </a:cubicBezTo>
                <a:cubicBezTo>
                  <a:pt x="374" y="355"/>
                  <a:pt x="375" y="351"/>
                  <a:pt x="375" y="346"/>
                </a:cubicBezTo>
                <a:cubicBezTo>
                  <a:pt x="376" y="340"/>
                  <a:pt x="376" y="338"/>
                  <a:pt x="376" y="338"/>
                </a:cubicBezTo>
                <a:cubicBezTo>
                  <a:pt x="376" y="338"/>
                  <a:pt x="379" y="338"/>
                  <a:pt x="382" y="337"/>
                </a:cubicBezTo>
                <a:cubicBezTo>
                  <a:pt x="385" y="337"/>
                  <a:pt x="386" y="337"/>
                  <a:pt x="387" y="337"/>
                </a:cubicBezTo>
                <a:cubicBezTo>
                  <a:pt x="389" y="337"/>
                  <a:pt x="395" y="336"/>
                  <a:pt x="400" y="335"/>
                </a:cubicBezTo>
                <a:cubicBezTo>
                  <a:pt x="405" y="334"/>
                  <a:pt x="407" y="333"/>
                  <a:pt x="409" y="332"/>
                </a:cubicBezTo>
                <a:cubicBezTo>
                  <a:pt x="410" y="331"/>
                  <a:pt x="411" y="332"/>
                  <a:pt x="415" y="330"/>
                </a:cubicBezTo>
                <a:cubicBezTo>
                  <a:pt x="418" y="329"/>
                  <a:pt x="421" y="328"/>
                  <a:pt x="424" y="326"/>
                </a:cubicBezTo>
                <a:cubicBezTo>
                  <a:pt x="428" y="325"/>
                  <a:pt x="429" y="325"/>
                  <a:pt x="435" y="323"/>
                </a:cubicBezTo>
                <a:cubicBezTo>
                  <a:pt x="440" y="322"/>
                  <a:pt x="446" y="320"/>
                  <a:pt x="446" y="320"/>
                </a:cubicBezTo>
                <a:cubicBezTo>
                  <a:pt x="446" y="320"/>
                  <a:pt x="447" y="321"/>
                  <a:pt x="448" y="321"/>
                </a:cubicBezTo>
                <a:cubicBezTo>
                  <a:pt x="449" y="321"/>
                  <a:pt x="450" y="321"/>
                  <a:pt x="453" y="321"/>
                </a:cubicBezTo>
                <a:cubicBezTo>
                  <a:pt x="456" y="322"/>
                  <a:pt x="458" y="322"/>
                  <a:pt x="460" y="322"/>
                </a:cubicBezTo>
                <a:cubicBezTo>
                  <a:pt x="462" y="322"/>
                  <a:pt x="464" y="323"/>
                  <a:pt x="464" y="323"/>
                </a:cubicBezTo>
                <a:cubicBezTo>
                  <a:pt x="464" y="323"/>
                  <a:pt x="465" y="323"/>
                  <a:pt x="465" y="324"/>
                </a:cubicBezTo>
                <a:cubicBezTo>
                  <a:pt x="465" y="325"/>
                  <a:pt x="466" y="327"/>
                  <a:pt x="466" y="329"/>
                </a:cubicBezTo>
                <a:cubicBezTo>
                  <a:pt x="467" y="330"/>
                  <a:pt x="468" y="330"/>
                  <a:pt x="470" y="331"/>
                </a:cubicBezTo>
                <a:cubicBezTo>
                  <a:pt x="473" y="331"/>
                  <a:pt x="476" y="332"/>
                  <a:pt x="476" y="332"/>
                </a:cubicBezTo>
                <a:cubicBezTo>
                  <a:pt x="476" y="332"/>
                  <a:pt x="476" y="333"/>
                  <a:pt x="479" y="336"/>
                </a:cubicBezTo>
                <a:cubicBezTo>
                  <a:pt x="481" y="339"/>
                  <a:pt x="484" y="341"/>
                  <a:pt x="490" y="346"/>
                </a:cubicBezTo>
                <a:cubicBezTo>
                  <a:pt x="492" y="348"/>
                  <a:pt x="494" y="350"/>
                  <a:pt x="495" y="351"/>
                </a:cubicBezTo>
                <a:cubicBezTo>
                  <a:pt x="497" y="353"/>
                  <a:pt x="499" y="354"/>
                  <a:pt x="499" y="354"/>
                </a:cubicBezTo>
                <a:cubicBezTo>
                  <a:pt x="499" y="354"/>
                  <a:pt x="498" y="355"/>
                  <a:pt x="498" y="358"/>
                </a:cubicBezTo>
                <a:cubicBezTo>
                  <a:pt x="498" y="361"/>
                  <a:pt x="498" y="362"/>
                  <a:pt x="498" y="362"/>
                </a:cubicBezTo>
                <a:cubicBezTo>
                  <a:pt x="498" y="363"/>
                  <a:pt x="497" y="363"/>
                  <a:pt x="497" y="364"/>
                </a:cubicBezTo>
                <a:cubicBezTo>
                  <a:pt x="497" y="365"/>
                  <a:pt x="498" y="366"/>
                  <a:pt x="500" y="367"/>
                </a:cubicBezTo>
                <a:cubicBezTo>
                  <a:pt x="502" y="368"/>
                  <a:pt x="503" y="369"/>
                  <a:pt x="504" y="370"/>
                </a:cubicBezTo>
                <a:cubicBezTo>
                  <a:pt x="506" y="371"/>
                  <a:pt x="508" y="373"/>
                  <a:pt x="509" y="374"/>
                </a:cubicBezTo>
                <a:cubicBezTo>
                  <a:pt x="511" y="376"/>
                  <a:pt x="513" y="377"/>
                  <a:pt x="514" y="378"/>
                </a:cubicBezTo>
                <a:cubicBezTo>
                  <a:pt x="515" y="380"/>
                  <a:pt x="515" y="379"/>
                  <a:pt x="517" y="381"/>
                </a:cubicBezTo>
                <a:cubicBezTo>
                  <a:pt x="519" y="382"/>
                  <a:pt x="524" y="386"/>
                  <a:pt x="526" y="388"/>
                </a:cubicBezTo>
                <a:cubicBezTo>
                  <a:pt x="529" y="389"/>
                  <a:pt x="531" y="390"/>
                  <a:pt x="531" y="390"/>
                </a:cubicBezTo>
                <a:cubicBezTo>
                  <a:pt x="531" y="390"/>
                  <a:pt x="531" y="391"/>
                  <a:pt x="531" y="392"/>
                </a:cubicBezTo>
                <a:cubicBezTo>
                  <a:pt x="531" y="394"/>
                  <a:pt x="532" y="395"/>
                  <a:pt x="533" y="396"/>
                </a:cubicBezTo>
                <a:cubicBezTo>
                  <a:pt x="533" y="396"/>
                  <a:pt x="533" y="397"/>
                  <a:pt x="534" y="398"/>
                </a:cubicBezTo>
                <a:cubicBezTo>
                  <a:pt x="536" y="399"/>
                  <a:pt x="538" y="401"/>
                  <a:pt x="541" y="403"/>
                </a:cubicBezTo>
                <a:cubicBezTo>
                  <a:pt x="543" y="404"/>
                  <a:pt x="543" y="404"/>
                  <a:pt x="544" y="404"/>
                </a:cubicBezTo>
                <a:cubicBezTo>
                  <a:pt x="545" y="404"/>
                  <a:pt x="546" y="405"/>
                  <a:pt x="548" y="405"/>
                </a:cubicBezTo>
                <a:cubicBezTo>
                  <a:pt x="549" y="405"/>
                  <a:pt x="551" y="405"/>
                  <a:pt x="551" y="405"/>
                </a:cubicBezTo>
                <a:cubicBezTo>
                  <a:pt x="551" y="405"/>
                  <a:pt x="552" y="407"/>
                  <a:pt x="554" y="409"/>
                </a:cubicBezTo>
                <a:cubicBezTo>
                  <a:pt x="555" y="410"/>
                  <a:pt x="557" y="413"/>
                  <a:pt x="558" y="414"/>
                </a:cubicBezTo>
                <a:cubicBezTo>
                  <a:pt x="559" y="416"/>
                  <a:pt x="559" y="416"/>
                  <a:pt x="560" y="417"/>
                </a:cubicBezTo>
                <a:cubicBezTo>
                  <a:pt x="561" y="417"/>
                  <a:pt x="561" y="419"/>
                  <a:pt x="562" y="420"/>
                </a:cubicBezTo>
                <a:cubicBezTo>
                  <a:pt x="563" y="421"/>
                  <a:pt x="562" y="421"/>
                  <a:pt x="563" y="422"/>
                </a:cubicBezTo>
                <a:cubicBezTo>
                  <a:pt x="564" y="422"/>
                  <a:pt x="564" y="423"/>
                  <a:pt x="564" y="424"/>
                </a:cubicBezTo>
                <a:cubicBezTo>
                  <a:pt x="565" y="424"/>
                  <a:pt x="565" y="425"/>
                  <a:pt x="565" y="425"/>
                </a:cubicBezTo>
                <a:cubicBezTo>
                  <a:pt x="565" y="426"/>
                  <a:pt x="566" y="426"/>
                  <a:pt x="566" y="427"/>
                </a:cubicBezTo>
                <a:cubicBezTo>
                  <a:pt x="566" y="428"/>
                  <a:pt x="567" y="428"/>
                  <a:pt x="567" y="429"/>
                </a:cubicBezTo>
                <a:cubicBezTo>
                  <a:pt x="567" y="429"/>
                  <a:pt x="568" y="430"/>
                  <a:pt x="568" y="431"/>
                </a:cubicBezTo>
                <a:cubicBezTo>
                  <a:pt x="569" y="432"/>
                  <a:pt x="569" y="433"/>
                  <a:pt x="570" y="435"/>
                </a:cubicBezTo>
                <a:cubicBezTo>
                  <a:pt x="571" y="437"/>
                  <a:pt x="571" y="438"/>
                  <a:pt x="571" y="438"/>
                </a:cubicBezTo>
                <a:cubicBezTo>
                  <a:pt x="571" y="438"/>
                  <a:pt x="571" y="438"/>
                  <a:pt x="570" y="438"/>
                </a:cubicBezTo>
                <a:cubicBezTo>
                  <a:pt x="570" y="439"/>
                  <a:pt x="571" y="440"/>
                  <a:pt x="571" y="440"/>
                </a:cubicBezTo>
                <a:cubicBezTo>
                  <a:pt x="571" y="440"/>
                  <a:pt x="571" y="440"/>
                  <a:pt x="571" y="441"/>
                </a:cubicBezTo>
                <a:cubicBezTo>
                  <a:pt x="571" y="442"/>
                  <a:pt x="571" y="443"/>
                  <a:pt x="572" y="446"/>
                </a:cubicBezTo>
                <a:cubicBezTo>
                  <a:pt x="573" y="448"/>
                  <a:pt x="576" y="452"/>
                  <a:pt x="578" y="455"/>
                </a:cubicBezTo>
                <a:cubicBezTo>
                  <a:pt x="581" y="458"/>
                  <a:pt x="583" y="459"/>
                  <a:pt x="583" y="459"/>
                </a:cubicBezTo>
                <a:cubicBezTo>
                  <a:pt x="583" y="459"/>
                  <a:pt x="582" y="459"/>
                  <a:pt x="582" y="460"/>
                </a:cubicBezTo>
                <a:cubicBezTo>
                  <a:pt x="582" y="461"/>
                  <a:pt x="582" y="461"/>
                  <a:pt x="583" y="462"/>
                </a:cubicBezTo>
                <a:cubicBezTo>
                  <a:pt x="584" y="464"/>
                  <a:pt x="585" y="465"/>
                  <a:pt x="586" y="466"/>
                </a:cubicBezTo>
                <a:cubicBezTo>
                  <a:pt x="587" y="468"/>
                  <a:pt x="588" y="468"/>
                  <a:pt x="590" y="468"/>
                </a:cubicBezTo>
                <a:cubicBezTo>
                  <a:pt x="591" y="468"/>
                  <a:pt x="592" y="467"/>
                  <a:pt x="593" y="466"/>
                </a:cubicBezTo>
                <a:cubicBezTo>
                  <a:pt x="595" y="466"/>
                  <a:pt x="596" y="465"/>
                  <a:pt x="598" y="463"/>
                </a:cubicBezTo>
                <a:cubicBezTo>
                  <a:pt x="602" y="461"/>
                  <a:pt x="609" y="456"/>
                  <a:pt x="611" y="455"/>
                </a:cubicBezTo>
                <a:cubicBezTo>
                  <a:pt x="613" y="453"/>
                  <a:pt x="613" y="453"/>
                  <a:pt x="613" y="452"/>
                </a:cubicBezTo>
                <a:cubicBezTo>
                  <a:pt x="613" y="451"/>
                  <a:pt x="614" y="449"/>
                  <a:pt x="614" y="449"/>
                </a:cubicBezTo>
                <a:cubicBezTo>
                  <a:pt x="614" y="448"/>
                  <a:pt x="617" y="447"/>
                  <a:pt x="620" y="446"/>
                </a:cubicBezTo>
                <a:cubicBezTo>
                  <a:pt x="622" y="445"/>
                  <a:pt x="623" y="444"/>
                  <a:pt x="624" y="444"/>
                </a:cubicBezTo>
                <a:cubicBezTo>
                  <a:pt x="625" y="444"/>
                  <a:pt x="625" y="444"/>
                  <a:pt x="630" y="441"/>
                </a:cubicBezTo>
                <a:cubicBezTo>
                  <a:pt x="635" y="439"/>
                  <a:pt x="639" y="435"/>
                  <a:pt x="645" y="430"/>
                </a:cubicBezTo>
                <a:cubicBezTo>
                  <a:pt x="652" y="424"/>
                  <a:pt x="656" y="419"/>
                  <a:pt x="662" y="411"/>
                </a:cubicBezTo>
                <a:cubicBezTo>
                  <a:pt x="668" y="404"/>
                  <a:pt x="671" y="398"/>
                  <a:pt x="672" y="396"/>
                </a:cubicBezTo>
                <a:cubicBezTo>
                  <a:pt x="672" y="395"/>
                  <a:pt x="671" y="394"/>
                  <a:pt x="670" y="394"/>
                </a:cubicBezTo>
                <a:cubicBezTo>
                  <a:pt x="670" y="393"/>
                  <a:pt x="668" y="394"/>
                  <a:pt x="668" y="394"/>
                </a:cubicBezTo>
                <a:cubicBezTo>
                  <a:pt x="668" y="394"/>
                  <a:pt x="668" y="394"/>
                  <a:pt x="668" y="393"/>
                </a:cubicBezTo>
                <a:cubicBezTo>
                  <a:pt x="667" y="392"/>
                  <a:pt x="666" y="391"/>
                  <a:pt x="663" y="392"/>
                </a:cubicBezTo>
                <a:cubicBezTo>
                  <a:pt x="661" y="392"/>
                  <a:pt x="659" y="393"/>
                  <a:pt x="656" y="395"/>
                </a:cubicBezTo>
                <a:cubicBezTo>
                  <a:pt x="653" y="397"/>
                  <a:pt x="652" y="398"/>
                  <a:pt x="650" y="399"/>
                </a:cubicBezTo>
                <a:cubicBezTo>
                  <a:pt x="649" y="399"/>
                  <a:pt x="647" y="400"/>
                  <a:pt x="646" y="401"/>
                </a:cubicBezTo>
                <a:cubicBezTo>
                  <a:pt x="645" y="401"/>
                  <a:pt x="645" y="401"/>
                  <a:pt x="643" y="403"/>
                </a:cubicBezTo>
                <a:cubicBezTo>
                  <a:pt x="642" y="404"/>
                  <a:pt x="641" y="404"/>
                  <a:pt x="640" y="404"/>
                </a:cubicBezTo>
                <a:cubicBezTo>
                  <a:pt x="639" y="404"/>
                  <a:pt x="636" y="405"/>
                  <a:pt x="634" y="405"/>
                </a:cubicBezTo>
                <a:cubicBezTo>
                  <a:pt x="632" y="406"/>
                  <a:pt x="631" y="406"/>
                  <a:pt x="630" y="406"/>
                </a:cubicBezTo>
                <a:cubicBezTo>
                  <a:pt x="629" y="406"/>
                  <a:pt x="629" y="406"/>
                  <a:pt x="627" y="406"/>
                </a:cubicBezTo>
                <a:cubicBezTo>
                  <a:pt x="626" y="406"/>
                  <a:pt x="625" y="406"/>
                  <a:pt x="624" y="406"/>
                </a:cubicBezTo>
                <a:cubicBezTo>
                  <a:pt x="623" y="406"/>
                  <a:pt x="622" y="406"/>
                  <a:pt x="622" y="405"/>
                </a:cubicBezTo>
                <a:cubicBezTo>
                  <a:pt x="621" y="405"/>
                  <a:pt x="620" y="405"/>
                  <a:pt x="620" y="406"/>
                </a:cubicBezTo>
                <a:cubicBezTo>
                  <a:pt x="619" y="406"/>
                  <a:pt x="618" y="406"/>
                  <a:pt x="618" y="405"/>
                </a:cubicBezTo>
                <a:cubicBezTo>
                  <a:pt x="617" y="405"/>
                  <a:pt x="617" y="405"/>
                  <a:pt x="616" y="405"/>
                </a:cubicBezTo>
                <a:cubicBezTo>
                  <a:pt x="615" y="406"/>
                  <a:pt x="614" y="405"/>
                  <a:pt x="612" y="404"/>
                </a:cubicBezTo>
                <a:cubicBezTo>
                  <a:pt x="609" y="404"/>
                  <a:pt x="608" y="404"/>
                  <a:pt x="606" y="404"/>
                </a:cubicBezTo>
                <a:cubicBezTo>
                  <a:pt x="606" y="404"/>
                  <a:pt x="605" y="404"/>
                  <a:pt x="604" y="405"/>
                </a:cubicBezTo>
                <a:cubicBezTo>
                  <a:pt x="604" y="405"/>
                  <a:pt x="604" y="405"/>
                  <a:pt x="603" y="405"/>
                </a:cubicBezTo>
                <a:cubicBezTo>
                  <a:pt x="603" y="404"/>
                  <a:pt x="602" y="404"/>
                  <a:pt x="601" y="405"/>
                </a:cubicBezTo>
                <a:cubicBezTo>
                  <a:pt x="600" y="405"/>
                  <a:pt x="601" y="405"/>
                  <a:pt x="601" y="405"/>
                </a:cubicBezTo>
                <a:cubicBezTo>
                  <a:pt x="601" y="405"/>
                  <a:pt x="601" y="405"/>
                  <a:pt x="600" y="406"/>
                </a:cubicBezTo>
                <a:cubicBezTo>
                  <a:pt x="599" y="406"/>
                  <a:pt x="599" y="406"/>
                  <a:pt x="599" y="406"/>
                </a:cubicBezTo>
                <a:cubicBezTo>
                  <a:pt x="598" y="405"/>
                  <a:pt x="598" y="405"/>
                  <a:pt x="598" y="405"/>
                </a:cubicBezTo>
                <a:cubicBezTo>
                  <a:pt x="597" y="405"/>
                  <a:pt x="597" y="405"/>
                  <a:pt x="597" y="405"/>
                </a:cubicBezTo>
                <a:cubicBezTo>
                  <a:pt x="596" y="405"/>
                  <a:pt x="596" y="404"/>
                  <a:pt x="594" y="404"/>
                </a:cubicBezTo>
                <a:cubicBezTo>
                  <a:pt x="593" y="403"/>
                  <a:pt x="592" y="403"/>
                  <a:pt x="592" y="403"/>
                </a:cubicBezTo>
                <a:cubicBezTo>
                  <a:pt x="592" y="402"/>
                  <a:pt x="592" y="402"/>
                  <a:pt x="591" y="402"/>
                </a:cubicBezTo>
                <a:cubicBezTo>
                  <a:pt x="590" y="402"/>
                  <a:pt x="589" y="401"/>
                  <a:pt x="588" y="401"/>
                </a:cubicBezTo>
                <a:cubicBezTo>
                  <a:pt x="587" y="400"/>
                  <a:pt x="587" y="400"/>
                  <a:pt x="586" y="399"/>
                </a:cubicBezTo>
                <a:cubicBezTo>
                  <a:pt x="585" y="399"/>
                  <a:pt x="586" y="399"/>
                  <a:pt x="584" y="398"/>
                </a:cubicBezTo>
                <a:cubicBezTo>
                  <a:pt x="583" y="398"/>
                  <a:pt x="583" y="397"/>
                  <a:pt x="583" y="397"/>
                </a:cubicBezTo>
                <a:cubicBezTo>
                  <a:pt x="582" y="397"/>
                  <a:pt x="582" y="397"/>
                  <a:pt x="582" y="396"/>
                </a:cubicBezTo>
                <a:cubicBezTo>
                  <a:pt x="582" y="395"/>
                  <a:pt x="581" y="396"/>
                  <a:pt x="580" y="395"/>
                </a:cubicBezTo>
                <a:cubicBezTo>
                  <a:pt x="579" y="395"/>
                  <a:pt x="579" y="394"/>
                  <a:pt x="578" y="394"/>
                </a:cubicBezTo>
                <a:cubicBezTo>
                  <a:pt x="577" y="393"/>
                  <a:pt x="577" y="392"/>
                  <a:pt x="576" y="392"/>
                </a:cubicBezTo>
                <a:cubicBezTo>
                  <a:pt x="576" y="392"/>
                  <a:pt x="575" y="391"/>
                  <a:pt x="575" y="391"/>
                </a:cubicBezTo>
                <a:cubicBezTo>
                  <a:pt x="575" y="391"/>
                  <a:pt x="575" y="390"/>
                  <a:pt x="574" y="390"/>
                </a:cubicBezTo>
                <a:cubicBezTo>
                  <a:pt x="573" y="390"/>
                  <a:pt x="572" y="388"/>
                  <a:pt x="571" y="387"/>
                </a:cubicBezTo>
                <a:cubicBezTo>
                  <a:pt x="569" y="386"/>
                  <a:pt x="569" y="385"/>
                  <a:pt x="569" y="385"/>
                </a:cubicBezTo>
                <a:cubicBezTo>
                  <a:pt x="569" y="385"/>
                  <a:pt x="569" y="384"/>
                  <a:pt x="568" y="383"/>
                </a:cubicBezTo>
                <a:cubicBezTo>
                  <a:pt x="567" y="383"/>
                  <a:pt x="566" y="381"/>
                  <a:pt x="565" y="379"/>
                </a:cubicBezTo>
                <a:cubicBezTo>
                  <a:pt x="564" y="378"/>
                  <a:pt x="563" y="378"/>
                  <a:pt x="562" y="377"/>
                </a:cubicBezTo>
                <a:cubicBezTo>
                  <a:pt x="561" y="375"/>
                  <a:pt x="560" y="373"/>
                  <a:pt x="560" y="373"/>
                </a:cubicBezTo>
                <a:cubicBezTo>
                  <a:pt x="559" y="373"/>
                  <a:pt x="559" y="373"/>
                  <a:pt x="559" y="372"/>
                </a:cubicBezTo>
                <a:cubicBezTo>
                  <a:pt x="558" y="371"/>
                  <a:pt x="555" y="369"/>
                  <a:pt x="555" y="368"/>
                </a:cubicBezTo>
                <a:cubicBezTo>
                  <a:pt x="554" y="366"/>
                  <a:pt x="553" y="365"/>
                  <a:pt x="552" y="364"/>
                </a:cubicBezTo>
                <a:cubicBezTo>
                  <a:pt x="552" y="363"/>
                  <a:pt x="551" y="362"/>
                  <a:pt x="550" y="360"/>
                </a:cubicBezTo>
                <a:cubicBezTo>
                  <a:pt x="548" y="357"/>
                  <a:pt x="548" y="356"/>
                  <a:pt x="547" y="356"/>
                </a:cubicBezTo>
                <a:cubicBezTo>
                  <a:pt x="546" y="355"/>
                  <a:pt x="544" y="351"/>
                  <a:pt x="542" y="348"/>
                </a:cubicBezTo>
                <a:cubicBezTo>
                  <a:pt x="541" y="345"/>
                  <a:pt x="538" y="342"/>
                  <a:pt x="537" y="339"/>
                </a:cubicBezTo>
                <a:cubicBezTo>
                  <a:pt x="536" y="338"/>
                  <a:pt x="535" y="336"/>
                  <a:pt x="534" y="334"/>
                </a:cubicBezTo>
                <a:cubicBezTo>
                  <a:pt x="533" y="332"/>
                  <a:pt x="532" y="330"/>
                  <a:pt x="531" y="330"/>
                </a:cubicBezTo>
                <a:cubicBezTo>
                  <a:pt x="531" y="329"/>
                  <a:pt x="531" y="328"/>
                  <a:pt x="527" y="321"/>
                </a:cubicBezTo>
                <a:cubicBezTo>
                  <a:pt x="526" y="320"/>
                  <a:pt x="526" y="318"/>
                  <a:pt x="525" y="317"/>
                </a:cubicBezTo>
                <a:cubicBezTo>
                  <a:pt x="524" y="316"/>
                  <a:pt x="524" y="315"/>
                  <a:pt x="523" y="314"/>
                </a:cubicBezTo>
                <a:cubicBezTo>
                  <a:pt x="522" y="311"/>
                  <a:pt x="520" y="309"/>
                  <a:pt x="519" y="307"/>
                </a:cubicBezTo>
                <a:cubicBezTo>
                  <a:pt x="518" y="304"/>
                  <a:pt x="516" y="301"/>
                  <a:pt x="515" y="299"/>
                </a:cubicBezTo>
                <a:cubicBezTo>
                  <a:pt x="513" y="296"/>
                  <a:pt x="513" y="295"/>
                  <a:pt x="513" y="295"/>
                </a:cubicBezTo>
                <a:cubicBezTo>
                  <a:pt x="513" y="295"/>
                  <a:pt x="513" y="294"/>
                  <a:pt x="512" y="291"/>
                </a:cubicBezTo>
                <a:cubicBezTo>
                  <a:pt x="512" y="288"/>
                  <a:pt x="510" y="286"/>
                  <a:pt x="508" y="283"/>
                </a:cubicBezTo>
                <a:cubicBezTo>
                  <a:pt x="507" y="280"/>
                  <a:pt x="504" y="279"/>
                  <a:pt x="504" y="279"/>
                </a:cubicBezTo>
                <a:cubicBezTo>
                  <a:pt x="504" y="279"/>
                  <a:pt x="503" y="277"/>
                  <a:pt x="501" y="275"/>
                </a:cubicBezTo>
                <a:cubicBezTo>
                  <a:pt x="500" y="273"/>
                  <a:pt x="499" y="273"/>
                  <a:pt x="498" y="273"/>
                </a:cubicBezTo>
                <a:cubicBezTo>
                  <a:pt x="497" y="272"/>
                  <a:pt x="497" y="272"/>
                  <a:pt x="496" y="272"/>
                </a:cubicBezTo>
                <a:cubicBezTo>
                  <a:pt x="495" y="272"/>
                  <a:pt x="494" y="272"/>
                  <a:pt x="493" y="271"/>
                </a:cubicBezTo>
                <a:cubicBezTo>
                  <a:pt x="491" y="270"/>
                  <a:pt x="487" y="270"/>
                  <a:pt x="486" y="270"/>
                </a:cubicBezTo>
                <a:cubicBezTo>
                  <a:pt x="484" y="270"/>
                  <a:pt x="483" y="269"/>
                  <a:pt x="482" y="268"/>
                </a:cubicBezTo>
                <a:cubicBezTo>
                  <a:pt x="480" y="268"/>
                  <a:pt x="478" y="268"/>
                  <a:pt x="477" y="267"/>
                </a:cubicBezTo>
                <a:cubicBezTo>
                  <a:pt x="475" y="267"/>
                  <a:pt x="474" y="267"/>
                  <a:pt x="471" y="267"/>
                </a:cubicBezTo>
                <a:cubicBezTo>
                  <a:pt x="468" y="267"/>
                  <a:pt x="465" y="266"/>
                  <a:pt x="462" y="266"/>
                </a:cubicBezTo>
                <a:cubicBezTo>
                  <a:pt x="460" y="266"/>
                  <a:pt x="458" y="266"/>
                  <a:pt x="456" y="266"/>
                </a:cubicBezTo>
                <a:cubicBezTo>
                  <a:pt x="453" y="265"/>
                  <a:pt x="452" y="266"/>
                  <a:pt x="449" y="266"/>
                </a:cubicBezTo>
                <a:cubicBezTo>
                  <a:pt x="447" y="266"/>
                  <a:pt x="446" y="266"/>
                  <a:pt x="444" y="266"/>
                </a:cubicBezTo>
                <a:cubicBezTo>
                  <a:pt x="441" y="266"/>
                  <a:pt x="438" y="266"/>
                  <a:pt x="435" y="266"/>
                </a:cubicBezTo>
                <a:cubicBezTo>
                  <a:pt x="431" y="266"/>
                  <a:pt x="424" y="266"/>
                  <a:pt x="424" y="266"/>
                </a:cubicBezTo>
                <a:cubicBezTo>
                  <a:pt x="424" y="266"/>
                  <a:pt x="424" y="266"/>
                  <a:pt x="423" y="266"/>
                </a:cubicBezTo>
                <a:cubicBezTo>
                  <a:pt x="422" y="265"/>
                  <a:pt x="422" y="265"/>
                  <a:pt x="420" y="265"/>
                </a:cubicBezTo>
                <a:cubicBezTo>
                  <a:pt x="418" y="265"/>
                  <a:pt x="415" y="265"/>
                  <a:pt x="410" y="264"/>
                </a:cubicBezTo>
                <a:cubicBezTo>
                  <a:pt x="405" y="264"/>
                  <a:pt x="400" y="263"/>
                  <a:pt x="395" y="262"/>
                </a:cubicBezTo>
                <a:cubicBezTo>
                  <a:pt x="393" y="262"/>
                  <a:pt x="391" y="261"/>
                  <a:pt x="389" y="261"/>
                </a:cubicBezTo>
                <a:cubicBezTo>
                  <a:pt x="388" y="261"/>
                  <a:pt x="386" y="261"/>
                  <a:pt x="385" y="260"/>
                </a:cubicBezTo>
                <a:cubicBezTo>
                  <a:pt x="383" y="260"/>
                  <a:pt x="381" y="260"/>
                  <a:pt x="381" y="260"/>
                </a:cubicBezTo>
                <a:cubicBezTo>
                  <a:pt x="381" y="260"/>
                  <a:pt x="381" y="259"/>
                  <a:pt x="382" y="257"/>
                </a:cubicBezTo>
                <a:cubicBezTo>
                  <a:pt x="382" y="255"/>
                  <a:pt x="382" y="253"/>
                  <a:pt x="383" y="251"/>
                </a:cubicBezTo>
                <a:cubicBezTo>
                  <a:pt x="383" y="248"/>
                  <a:pt x="383" y="247"/>
                  <a:pt x="381" y="244"/>
                </a:cubicBezTo>
                <a:cubicBezTo>
                  <a:pt x="379" y="240"/>
                  <a:pt x="377" y="237"/>
                  <a:pt x="377" y="237"/>
                </a:cubicBezTo>
                <a:cubicBezTo>
                  <a:pt x="377" y="237"/>
                  <a:pt x="378" y="237"/>
                  <a:pt x="379" y="236"/>
                </a:cubicBezTo>
                <a:cubicBezTo>
                  <a:pt x="380" y="235"/>
                  <a:pt x="382" y="233"/>
                  <a:pt x="386" y="231"/>
                </a:cubicBezTo>
                <a:cubicBezTo>
                  <a:pt x="390" y="228"/>
                  <a:pt x="394" y="226"/>
                  <a:pt x="397" y="225"/>
                </a:cubicBezTo>
                <a:cubicBezTo>
                  <a:pt x="400" y="223"/>
                  <a:pt x="403" y="222"/>
                  <a:pt x="406" y="221"/>
                </a:cubicBezTo>
                <a:cubicBezTo>
                  <a:pt x="409" y="220"/>
                  <a:pt x="410" y="220"/>
                  <a:pt x="415" y="218"/>
                </a:cubicBezTo>
                <a:cubicBezTo>
                  <a:pt x="419" y="215"/>
                  <a:pt x="422" y="214"/>
                  <a:pt x="426" y="213"/>
                </a:cubicBezTo>
                <a:cubicBezTo>
                  <a:pt x="429" y="211"/>
                  <a:pt x="433" y="210"/>
                  <a:pt x="435" y="209"/>
                </a:cubicBezTo>
                <a:cubicBezTo>
                  <a:pt x="438" y="208"/>
                  <a:pt x="441" y="207"/>
                  <a:pt x="442" y="206"/>
                </a:cubicBezTo>
                <a:cubicBezTo>
                  <a:pt x="443" y="206"/>
                  <a:pt x="444" y="206"/>
                  <a:pt x="443" y="206"/>
                </a:cubicBezTo>
                <a:cubicBezTo>
                  <a:pt x="443" y="205"/>
                  <a:pt x="443" y="205"/>
                  <a:pt x="443" y="203"/>
                </a:cubicBezTo>
                <a:cubicBezTo>
                  <a:pt x="442" y="201"/>
                  <a:pt x="442" y="199"/>
                  <a:pt x="441" y="197"/>
                </a:cubicBezTo>
                <a:cubicBezTo>
                  <a:pt x="441" y="194"/>
                  <a:pt x="440" y="192"/>
                  <a:pt x="440" y="192"/>
                </a:cubicBezTo>
                <a:cubicBezTo>
                  <a:pt x="440" y="192"/>
                  <a:pt x="441" y="191"/>
                  <a:pt x="441" y="191"/>
                </a:cubicBezTo>
                <a:cubicBezTo>
                  <a:pt x="441" y="191"/>
                  <a:pt x="442" y="190"/>
                  <a:pt x="442" y="190"/>
                </a:cubicBezTo>
                <a:cubicBezTo>
                  <a:pt x="443" y="189"/>
                  <a:pt x="443" y="188"/>
                  <a:pt x="443" y="187"/>
                </a:cubicBezTo>
                <a:cubicBezTo>
                  <a:pt x="443" y="187"/>
                  <a:pt x="443" y="187"/>
                  <a:pt x="443" y="185"/>
                </a:cubicBezTo>
                <a:cubicBezTo>
                  <a:pt x="443" y="183"/>
                  <a:pt x="443" y="180"/>
                  <a:pt x="443" y="180"/>
                </a:cubicBezTo>
                <a:cubicBezTo>
                  <a:pt x="443" y="180"/>
                  <a:pt x="447" y="178"/>
                  <a:pt x="450" y="176"/>
                </a:cubicBezTo>
                <a:cubicBezTo>
                  <a:pt x="454" y="173"/>
                  <a:pt x="455" y="172"/>
                  <a:pt x="458" y="170"/>
                </a:cubicBezTo>
                <a:cubicBezTo>
                  <a:pt x="461" y="167"/>
                  <a:pt x="462" y="165"/>
                  <a:pt x="464" y="163"/>
                </a:cubicBezTo>
                <a:cubicBezTo>
                  <a:pt x="465" y="161"/>
                  <a:pt x="467" y="159"/>
                  <a:pt x="468" y="157"/>
                </a:cubicBezTo>
                <a:cubicBezTo>
                  <a:pt x="469" y="155"/>
                  <a:pt x="470" y="154"/>
                  <a:pt x="471" y="153"/>
                </a:cubicBezTo>
                <a:cubicBezTo>
                  <a:pt x="472" y="152"/>
                  <a:pt x="473" y="151"/>
                  <a:pt x="474" y="149"/>
                </a:cubicBezTo>
                <a:cubicBezTo>
                  <a:pt x="475" y="148"/>
                  <a:pt x="476" y="148"/>
                  <a:pt x="477" y="146"/>
                </a:cubicBezTo>
                <a:cubicBezTo>
                  <a:pt x="478" y="145"/>
                  <a:pt x="479" y="145"/>
                  <a:pt x="479" y="144"/>
                </a:cubicBezTo>
                <a:cubicBezTo>
                  <a:pt x="480" y="143"/>
                  <a:pt x="480" y="143"/>
                  <a:pt x="481" y="142"/>
                </a:cubicBezTo>
                <a:cubicBezTo>
                  <a:pt x="482" y="141"/>
                  <a:pt x="483" y="140"/>
                  <a:pt x="483" y="138"/>
                </a:cubicBezTo>
                <a:cubicBezTo>
                  <a:pt x="484" y="136"/>
                  <a:pt x="483" y="135"/>
                  <a:pt x="482" y="135"/>
                </a:cubicBezTo>
                <a:cubicBezTo>
                  <a:pt x="480" y="134"/>
                  <a:pt x="479" y="135"/>
                  <a:pt x="478" y="136"/>
                </a:cubicBezTo>
                <a:cubicBezTo>
                  <a:pt x="477" y="137"/>
                  <a:pt x="476" y="140"/>
                  <a:pt x="475" y="141"/>
                </a:cubicBezTo>
                <a:cubicBezTo>
                  <a:pt x="474" y="142"/>
                  <a:pt x="473" y="142"/>
                  <a:pt x="472" y="143"/>
                </a:cubicBezTo>
                <a:cubicBezTo>
                  <a:pt x="470" y="144"/>
                  <a:pt x="469" y="145"/>
                  <a:pt x="468" y="146"/>
                </a:cubicBezTo>
                <a:cubicBezTo>
                  <a:pt x="468" y="147"/>
                  <a:pt x="467" y="148"/>
                  <a:pt x="467" y="148"/>
                </a:cubicBezTo>
                <a:cubicBezTo>
                  <a:pt x="466" y="148"/>
                  <a:pt x="466" y="147"/>
                  <a:pt x="466" y="146"/>
                </a:cubicBezTo>
                <a:cubicBezTo>
                  <a:pt x="466" y="145"/>
                  <a:pt x="466" y="145"/>
                  <a:pt x="467" y="143"/>
                </a:cubicBezTo>
                <a:cubicBezTo>
                  <a:pt x="468" y="142"/>
                  <a:pt x="469" y="141"/>
                  <a:pt x="471" y="140"/>
                </a:cubicBezTo>
                <a:cubicBezTo>
                  <a:pt x="472" y="138"/>
                  <a:pt x="472" y="137"/>
                  <a:pt x="473" y="136"/>
                </a:cubicBezTo>
                <a:cubicBezTo>
                  <a:pt x="474" y="133"/>
                  <a:pt x="476" y="131"/>
                  <a:pt x="477" y="130"/>
                </a:cubicBezTo>
                <a:cubicBezTo>
                  <a:pt x="478" y="128"/>
                  <a:pt x="479" y="127"/>
                  <a:pt x="479" y="126"/>
                </a:cubicBezTo>
                <a:cubicBezTo>
                  <a:pt x="480" y="124"/>
                  <a:pt x="481" y="124"/>
                  <a:pt x="481" y="122"/>
                </a:cubicBezTo>
                <a:cubicBezTo>
                  <a:pt x="481" y="121"/>
                  <a:pt x="480" y="120"/>
                  <a:pt x="479" y="119"/>
                </a:cubicBezTo>
                <a:cubicBezTo>
                  <a:pt x="477" y="119"/>
                  <a:pt x="476" y="120"/>
                  <a:pt x="475" y="122"/>
                </a:cubicBezTo>
                <a:cubicBezTo>
                  <a:pt x="474" y="123"/>
                  <a:pt x="473" y="125"/>
                  <a:pt x="472" y="127"/>
                </a:cubicBezTo>
                <a:cubicBezTo>
                  <a:pt x="470" y="129"/>
                  <a:pt x="470" y="130"/>
                  <a:pt x="468" y="132"/>
                </a:cubicBezTo>
                <a:cubicBezTo>
                  <a:pt x="467" y="133"/>
                  <a:pt x="466" y="134"/>
                  <a:pt x="466" y="135"/>
                </a:cubicBezTo>
                <a:cubicBezTo>
                  <a:pt x="465" y="136"/>
                  <a:pt x="464" y="137"/>
                  <a:pt x="464" y="138"/>
                </a:cubicBezTo>
                <a:cubicBezTo>
                  <a:pt x="463" y="139"/>
                  <a:pt x="463" y="139"/>
                  <a:pt x="462" y="140"/>
                </a:cubicBezTo>
                <a:cubicBezTo>
                  <a:pt x="462" y="140"/>
                  <a:pt x="461" y="138"/>
                  <a:pt x="461" y="138"/>
                </a:cubicBezTo>
                <a:cubicBezTo>
                  <a:pt x="461" y="138"/>
                  <a:pt x="461" y="138"/>
                  <a:pt x="462" y="137"/>
                </a:cubicBezTo>
                <a:cubicBezTo>
                  <a:pt x="462" y="136"/>
                  <a:pt x="464" y="134"/>
                  <a:pt x="465" y="133"/>
                </a:cubicBezTo>
                <a:cubicBezTo>
                  <a:pt x="466" y="131"/>
                  <a:pt x="466" y="130"/>
                  <a:pt x="466" y="129"/>
                </a:cubicBezTo>
                <a:cubicBezTo>
                  <a:pt x="467" y="128"/>
                  <a:pt x="468" y="126"/>
                  <a:pt x="469" y="124"/>
                </a:cubicBezTo>
                <a:cubicBezTo>
                  <a:pt x="470" y="122"/>
                  <a:pt x="470" y="122"/>
                  <a:pt x="471" y="120"/>
                </a:cubicBezTo>
                <a:cubicBezTo>
                  <a:pt x="472" y="119"/>
                  <a:pt x="472" y="118"/>
                  <a:pt x="473" y="117"/>
                </a:cubicBezTo>
                <a:cubicBezTo>
                  <a:pt x="473" y="115"/>
                  <a:pt x="474" y="115"/>
                  <a:pt x="474" y="113"/>
                </a:cubicBezTo>
                <a:cubicBezTo>
                  <a:pt x="474" y="111"/>
                  <a:pt x="472" y="110"/>
                  <a:pt x="471" y="110"/>
                </a:cubicBezTo>
                <a:cubicBezTo>
                  <a:pt x="469" y="110"/>
                  <a:pt x="468" y="112"/>
                  <a:pt x="467" y="114"/>
                </a:cubicBezTo>
                <a:cubicBezTo>
                  <a:pt x="466" y="116"/>
                  <a:pt x="465" y="118"/>
                  <a:pt x="464" y="120"/>
                </a:cubicBezTo>
                <a:cubicBezTo>
                  <a:pt x="463" y="122"/>
                  <a:pt x="462" y="123"/>
                  <a:pt x="461" y="124"/>
                </a:cubicBezTo>
                <a:cubicBezTo>
                  <a:pt x="460" y="125"/>
                  <a:pt x="460" y="126"/>
                  <a:pt x="460" y="127"/>
                </a:cubicBezTo>
                <a:cubicBezTo>
                  <a:pt x="460" y="128"/>
                  <a:pt x="459" y="128"/>
                  <a:pt x="459" y="129"/>
                </a:cubicBezTo>
                <a:cubicBezTo>
                  <a:pt x="458" y="130"/>
                  <a:pt x="458" y="131"/>
                  <a:pt x="457" y="132"/>
                </a:cubicBezTo>
                <a:cubicBezTo>
                  <a:pt x="457" y="133"/>
                  <a:pt x="456" y="134"/>
                  <a:pt x="456" y="134"/>
                </a:cubicBezTo>
                <a:cubicBezTo>
                  <a:pt x="455" y="135"/>
                  <a:pt x="455" y="134"/>
                  <a:pt x="455" y="134"/>
                </a:cubicBezTo>
                <a:cubicBezTo>
                  <a:pt x="454" y="134"/>
                  <a:pt x="454" y="132"/>
                  <a:pt x="455" y="131"/>
                </a:cubicBezTo>
                <a:cubicBezTo>
                  <a:pt x="455" y="129"/>
                  <a:pt x="455" y="128"/>
                  <a:pt x="456" y="127"/>
                </a:cubicBezTo>
                <a:cubicBezTo>
                  <a:pt x="456" y="125"/>
                  <a:pt x="456" y="124"/>
                  <a:pt x="457" y="121"/>
                </a:cubicBezTo>
                <a:cubicBezTo>
                  <a:pt x="458" y="119"/>
                  <a:pt x="459" y="118"/>
                  <a:pt x="460" y="116"/>
                </a:cubicBezTo>
                <a:cubicBezTo>
                  <a:pt x="461" y="114"/>
                  <a:pt x="461" y="112"/>
                  <a:pt x="462" y="110"/>
                </a:cubicBezTo>
                <a:cubicBezTo>
                  <a:pt x="462" y="108"/>
                  <a:pt x="460" y="107"/>
                  <a:pt x="458" y="108"/>
                </a:cubicBezTo>
                <a:cubicBezTo>
                  <a:pt x="456" y="108"/>
                  <a:pt x="455" y="111"/>
                  <a:pt x="454" y="112"/>
                </a:cubicBezTo>
                <a:cubicBezTo>
                  <a:pt x="454" y="113"/>
                  <a:pt x="453" y="115"/>
                  <a:pt x="453" y="116"/>
                </a:cubicBezTo>
                <a:cubicBezTo>
                  <a:pt x="452" y="117"/>
                  <a:pt x="452" y="118"/>
                  <a:pt x="451" y="119"/>
                </a:cubicBezTo>
                <a:cubicBezTo>
                  <a:pt x="450" y="121"/>
                  <a:pt x="450" y="121"/>
                  <a:pt x="449" y="124"/>
                </a:cubicBezTo>
                <a:cubicBezTo>
                  <a:pt x="448" y="126"/>
                  <a:pt x="448" y="127"/>
                  <a:pt x="448" y="130"/>
                </a:cubicBezTo>
                <a:cubicBezTo>
                  <a:pt x="447" y="132"/>
                  <a:pt x="446" y="133"/>
                  <a:pt x="446" y="134"/>
                </a:cubicBezTo>
                <a:cubicBezTo>
                  <a:pt x="445" y="135"/>
                  <a:pt x="445" y="136"/>
                  <a:pt x="444" y="137"/>
                </a:cubicBezTo>
                <a:cubicBezTo>
                  <a:pt x="444" y="139"/>
                  <a:pt x="442" y="139"/>
                  <a:pt x="441" y="140"/>
                </a:cubicBezTo>
                <a:cubicBezTo>
                  <a:pt x="440" y="140"/>
                  <a:pt x="437" y="142"/>
                  <a:pt x="437" y="142"/>
                </a:cubicBezTo>
                <a:cubicBezTo>
                  <a:pt x="436" y="143"/>
                  <a:pt x="436" y="142"/>
                  <a:pt x="436" y="142"/>
                </a:cubicBezTo>
                <a:cubicBezTo>
                  <a:pt x="435" y="141"/>
                  <a:pt x="435" y="141"/>
                  <a:pt x="435" y="140"/>
                </a:cubicBezTo>
                <a:cubicBezTo>
                  <a:pt x="435" y="139"/>
                  <a:pt x="435" y="138"/>
                  <a:pt x="435" y="137"/>
                </a:cubicBezTo>
                <a:cubicBezTo>
                  <a:pt x="434" y="136"/>
                  <a:pt x="434" y="135"/>
                  <a:pt x="433" y="134"/>
                </a:cubicBezTo>
                <a:cubicBezTo>
                  <a:pt x="433" y="133"/>
                  <a:pt x="433" y="132"/>
                  <a:pt x="431" y="129"/>
                </a:cubicBezTo>
                <a:cubicBezTo>
                  <a:pt x="430" y="127"/>
                  <a:pt x="428" y="126"/>
                  <a:pt x="427" y="125"/>
                </a:cubicBezTo>
                <a:cubicBezTo>
                  <a:pt x="426" y="125"/>
                  <a:pt x="425" y="125"/>
                  <a:pt x="424" y="126"/>
                </a:cubicBezTo>
                <a:cubicBezTo>
                  <a:pt x="423" y="127"/>
                  <a:pt x="424" y="128"/>
                  <a:pt x="424" y="129"/>
                </a:cubicBezTo>
                <a:cubicBezTo>
                  <a:pt x="425" y="129"/>
                  <a:pt x="425" y="131"/>
                  <a:pt x="426" y="133"/>
                </a:cubicBezTo>
                <a:cubicBezTo>
                  <a:pt x="426" y="135"/>
                  <a:pt x="427" y="136"/>
                  <a:pt x="427" y="138"/>
                </a:cubicBezTo>
                <a:cubicBezTo>
                  <a:pt x="427" y="140"/>
                  <a:pt x="427" y="141"/>
                  <a:pt x="427" y="143"/>
                </a:cubicBezTo>
                <a:cubicBezTo>
                  <a:pt x="427" y="144"/>
                  <a:pt x="426" y="145"/>
                  <a:pt x="426" y="147"/>
                </a:cubicBezTo>
                <a:cubicBezTo>
                  <a:pt x="426" y="149"/>
                  <a:pt x="427" y="152"/>
                  <a:pt x="428" y="154"/>
                </a:cubicBezTo>
                <a:cubicBezTo>
                  <a:pt x="428" y="157"/>
                  <a:pt x="428" y="158"/>
                  <a:pt x="429" y="160"/>
                </a:cubicBezTo>
                <a:cubicBezTo>
                  <a:pt x="429" y="163"/>
                  <a:pt x="429" y="163"/>
                  <a:pt x="429" y="164"/>
                </a:cubicBezTo>
                <a:cubicBezTo>
                  <a:pt x="428" y="165"/>
                  <a:pt x="426" y="167"/>
                  <a:pt x="426" y="167"/>
                </a:cubicBezTo>
                <a:cubicBezTo>
                  <a:pt x="426" y="167"/>
                  <a:pt x="426" y="167"/>
                  <a:pt x="425" y="167"/>
                </a:cubicBezTo>
                <a:cubicBezTo>
                  <a:pt x="425" y="167"/>
                  <a:pt x="425" y="167"/>
                  <a:pt x="424" y="168"/>
                </a:cubicBezTo>
                <a:cubicBezTo>
                  <a:pt x="424" y="168"/>
                  <a:pt x="423" y="169"/>
                  <a:pt x="421" y="170"/>
                </a:cubicBezTo>
                <a:cubicBezTo>
                  <a:pt x="419" y="171"/>
                  <a:pt x="417" y="173"/>
                  <a:pt x="413" y="175"/>
                </a:cubicBezTo>
                <a:cubicBezTo>
                  <a:pt x="409" y="177"/>
                  <a:pt x="407" y="178"/>
                  <a:pt x="406" y="179"/>
                </a:cubicBezTo>
                <a:cubicBezTo>
                  <a:pt x="404" y="179"/>
                  <a:pt x="401" y="182"/>
                  <a:pt x="400" y="183"/>
                </a:cubicBezTo>
                <a:cubicBezTo>
                  <a:pt x="399" y="184"/>
                  <a:pt x="398" y="186"/>
                  <a:pt x="398" y="186"/>
                </a:cubicBezTo>
                <a:cubicBezTo>
                  <a:pt x="398" y="186"/>
                  <a:pt x="398" y="186"/>
                  <a:pt x="397" y="185"/>
                </a:cubicBezTo>
                <a:cubicBezTo>
                  <a:pt x="396" y="185"/>
                  <a:pt x="394" y="185"/>
                  <a:pt x="393" y="186"/>
                </a:cubicBezTo>
                <a:cubicBezTo>
                  <a:pt x="391" y="186"/>
                  <a:pt x="387" y="188"/>
                  <a:pt x="386" y="189"/>
                </a:cubicBezTo>
                <a:cubicBezTo>
                  <a:pt x="385" y="190"/>
                  <a:pt x="383" y="190"/>
                  <a:pt x="383" y="192"/>
                </a:cubicBezTo>
                <a:cubicBezTo>
                  <a:pt x="382" y="193"/>
                  <a:pt x="381" y="194"/>
                  <a:pt x="381" y="194"/>
                </a:cubicBezTo>
                <a:cubicBezTo>
                  <a:pt x="381" y="194"/>
                  <a:pt x="380" y="195"/>
                  <a:pt x="378" y="195"/>
                </a:cubicBezTo>
                <a:cubicBezTo>
                  <a:pt x="375" y="196"/>
                  <a:pt x="374" y="196"/>
                  <a:pt x="373" y="196"/>
                </a:cubicBezTo>
                <a:cubicBezTo>
                  <a:pt x="373" y="196"/>
                  <a:pt x="372" y="196"/>
                  <a:pt x="371" y="196"/>
                </a:cubicBezTo>
                <a:cubicBezTo>
                  <a:pt x="371" y="196"/>
                  <a:pt x="371" y="195"/>
                  <a:pt x="370" y="195"/>
                </a:cubicBezTo>
                <a:cubicBezTo>
                  <a:pt x="369" y="195"/>
                  <a:pt x="369" y="195"/>
                  <a:pt x="369" y="195"/>
                </a:cubicBezTo>
                <a:cubicBezTo>
                  <a:pt x="369" y="195"/>
                  <a:pt x="368" y="194"/>
                  <a:pt x="367" y="191"/>
                </a:cubicBezTo>
                <a:cubicBezTo>
                  <a:pt x="367" y="189"/>
                  <a:pt x="366" y="187"/>
                  <a:pt x="365" y="185"/>
                </a:cubicBezTo>
                <a:cubicBezTo>
                  <a:pt x="365" y="184"/>
                  <a:pt x="364" y="182"/>
                  <a:pt x="363" y="181"/>
                </a:cubicBezTo>
                <a:cubicBezTo>
                  <a:pt x="362" y="178"/>
                  <a:pt x="361" y="176"/>
                  <a:pt x="360" y="174"/>
                </a:cubicBezTo>
                <a:cubicBezTo>
                  <a:pt x="359" y="173"/>
                  <a:pt x="358" y="171"/>
                  <a:pt x="357" y="170"/>
                </a:cubicBezTo>
                <a:cubicBezTo>
                  <a:pt x="355" y="168"/>
                  <a:pt x="354" y="166"/>
                  <a:pt x="353" y="164"/>
                </a:cubicBezTo>
                <a:cubicBezTo>
                  <a:pt x="352" y="163"/>
                  <a:pt x="352" y="162"/>
                  <a:pt x="352" y="161"/>
                </a:cubicBezTo>
                <a:cubicBezTo>
                  <a:pt x="351" y="160"/>
                  <a:pt x="350" y="157"/>
                  <a:pt x="347" y="152"/>
                </a:cubicBezTo>
                <a:cubicBezTo>
                  <a:pt x="346" y="149"/>
                  <a:pt x="344" y="147"/>
                  <a:pt x="343" y="145"/>
                </a:cubicBezTo>
                <a:cubicBezTo>
                  <a:pt x="341" y="142"/>
                  <a:pt x="339" y="140"/>
                  <a:pt x="338" y="139"/>
                </a:cubicBezTo>
                <a:cubicBezTo>
                  <a:pt x="336" y="137"/>
                  <a:pt x="335" y="135"/>
                  <a:pt x="333" y="134"/>
                </a:cubicBezTo>
                <a:cubicBezTo>
                  <a:pt x="332" y="133"/>
                  <a:pt x="332" y="132"/>
                  <a:pt x="331" y="132"/>
                </a:cubicBezTo>
                <a:cubicBezTo>
                  <a:pt x="330" y="130"/>
                  <a:pt x="329" y="130"/>
                  <a:pt x="328" y="128"/>
                </a:cubicBezTo>
                <a:cubicBezTo>
                  <a:pt x="327" y="127"/>
                  <a:pt x="326" y="126"/>
                  <a:pt x="323" y="123"/>
                </a:cubicBezTo>
                <a:cubicBezTo>
                  <a:pt x="320" y="119"/>
                  <a:pt x="316" y="116"/>
                  <a:pt x="314" y="113"/>
                </a:cubicBezTo>
                <a:cubicBezTo>
                  <a:pt x="311" y="111"/>
                  <a:pt x="310" y="109"/>
                  <a:pt x="309" y="108"/>
                </a:cubicBezTo>
                <a:cubicBezTo>
                  <a:pt x="308" y="108"/>
                  <a:pt x="307" y="106"/>
                  <a:pt x="306" y="105"/>
                </a:cubicBezTo>
                <a:cubicBezTo>
                  <a:pt x="304" y="103"/>
                  <a:pt x="302" y="102"/>
                  <a:pt x="302" y="102"/>
                </a:cubicBezTo>
                <a:cubicBezTo>
                  <a:pt x="302" y="100"/>
                  <a:pt x="302" y="100"/>
                  <a:pt x="302" y="100"/>
                </a:cubicBezTo>
                <a:cubicBezTo>
                  <a:pt x="302" y="100"/>
                  <a:pt x="302" y="100"/>
                  <a:pt x="303" y="99"/>
                </a:cubicBezTo>
                <a:cubicBezTo>
                  <a:pt x="304" y="98"/>
                  <a:pt x="304" y="97"/>
                  <a:pt x="304" y="96"/>
                </a:cubicBezTo>
                <a:cubicBezTo>
                  <a:pt x="303" y="96"/>
                  <a:pt x="304" y="96"/>
                  <a:pt x="304" y="96"/>
                </a:cubicBezTo>
                <a:cubicBezTo>
                  <a:pt x="305" y="96"/>
                  <a:pt x="305" y="95"/>
                  <a:pt x="306" y="95"/>
                </a:cubicBezTo>
                <a:cubicBezTo>
                  <a:pt x="307" y="94"/>
                  <a:pt x="309" y="93"/>
                  <a:pt x="310" y="93"/>
                </a:cubicBezTo>
                <a:cubicBezTo>
                  <a:pt x="311" y="92"/>
                  <a:pt x="311" y="92"/>
                  <a:pt x="312" y="91"/>
                </a:cubicBezTo>
                <a:cubicBezTo>
                  <a:pt x="313" y="90"/>
                  <a:pt x="314" y="90"/>
                  <a:pt x="316" y="89"/>
                </a:cubicBezTo>
                <a:cubicBezTo>
                  <a:pt x="317" y="88"/>
                  <a:pt x="318" y="87"/>
                  <a:pt x="319" y="86"/>
                </a:cubicBezTo>
                <a:cubicBezTo>
                  <a:pt x="320" y="84"/>
                  <a:pt x="319" y="83"/>
                  <a:pt x="319" y="82"/>
                </a:cubicBezTo>
                <a:cubicBezTo>
                  <a:pt x="319" y="81"/>
                  <a:pt x="318" y="79"/>
                  <a:pt x="318" y="79"/>
                </a:cubicBezTo>
                <a:cubicBezTo>
                  <a:pt x="318" y="79"/>
                  <a:pt x="318" y="78"/>
                  <a:pt x="318" y="77"/>
                </a:cubicBezTo>
                <a:cubicBezTo>
                  <a:pt x="319" y="76"/>
                  <a:pt x="320" y="75"/>
                  <a:pt x="320" y="74"/>
                </a:cubicBezTo>
                <a:cubicBezTo>
                  <a:pt x="321" y="74"/>
                  <a:pt x="320" y="72"/>
                  <a:pt x="319" y="71"/>
                </a:cubicBezTo>
                <a:cubicBezTo>
                  <a:pt x="318" y="70"/>
                  <a:pt x="317" y="70"/>
                  <a:pt x="317" y="70"/>
                </a:cubicBezTo>
                <a:cubicBezTo>
                  <a:pt x="317" y="70"/>
                  <a:pt x="318" y="69"/>
                  <a:pt x="319" y="68"/>
                </a:cubicBezTo>
                <a:cubicBezTo>
                  <a:pt x="320" y="68"/>
                  <a:pt x="320" y="67"/>
                  <a:pt x="321" y="66"/>
                </a:cubicBezTo>
                <a:cubicBezTo>
                  <a:pt x="322" y="65"/>
                  <a:pt x="322" y="64"/>
                  <a:pt x="321" y="63"/>
                </a:cubicBezTo>
                <a:cubicBezTo>
                  <a:pt x="321" y="62"/>
                  <a:pt x="321" y="61"/>
                  <a:pt x="321" y="59"/>
                </a:cubicBezTo>
                <a:cubicBezTo>
                  <a:pt x="321" y="58"/>
                  <a:pt x="321" y="57"/>
                  <a:pt x="322" y="57"/>
                </a:cubicBezTo>
                <a:cubicBezTo>
                  <a:pt x="323" y="56"/>
                  <a:pt x="324" y="56"/>
                  <a:pt x="325" y="56"/>
                </a:cubicBezTo>
                <a:cubicBezTo>
                  <a:pt x="326" y="56"/>
                  <a:pt x="327" y="55"/>
                  <a:pt x="327" y="54"/>
                </a:cubicBezTo>
                <a:cubicBezTo>
                  <a:pt x="328" y="52"/>
                  <a:pt x="326" y="51"/>
                  <a:pt x="325" y="49"/>
                </a:cubicBezTo>
                <a:cubicBezTo>
                  <a:pt x="323" y="48"/>
                  <a:pt x="322" y="46"/>
                  <a:pt x="320" y="44"/>
                </a:cubicBezTo>
                <a:cubicBezTo>
                  <a:pt x="318" y="43"/>
                  <a:pt x="317" y="43"/>
                  <a:pt x="316" y="42"/>
                </a:cubicBezTo>
                <a:cubicBezTo>
                  <a:pt x="316" y="41"/>
                  <a:pt x="316" y="41"/>
                  <a:pt x="315" y="41"/>
                </a:cubicBezTo>
                <a:cubicBezTo>
                  <a:pt x="314" y="39"/>
                  <a:pt x="315" y="36"/>
                  <a:pt x="315" y="35"/>
                </a:cubicBezTo>
                <a:cubicBezTo>
                  <a:pt x="316" y="34"/>
                  <a:pt x="315" y="33"/>
                  <a:pt x="315" y="33"/>
                </a:cubicBezTo>
                <a:cubicBezTo>
                  <a:pt x="314" y="33"/>
                  <a:pt x="315" y="32"/>
                  <a:pt x="314" y="31"/>
                </a:cubicBezTo>
                <a:cubicBezTo>
                  <a:pt x="313" y="29"/>
                  <a:pt x="313" y="30"/>
                  <a:pt x="313" y="30"/>
                </a:cubicBezTo>
                <a:cubicBezTo>
                  <a:pt x="313" y="30"/>
                  <a:pt x="313" y="29"/>
                  <a:pt x="312" y="28"/>
                </a:cubicBezTo>
                <a:cubicBezTo>
                  <a:pt x="312" y="28"/>
                  <a:pt x="312" y="26"/>
                  <a:pt x="311" y="26"/>
                </a:cubicBezTo>
                <a:cubicBezTo>
                  <a:pt x="310" y="25"/>
                  <a:pt x="310" y="25"/>
                  <a:pt x="310" y="24"/>
                </a:cubicBezTo>
                <a:cubicBezTo>
                  <a:pt x="310" y="24"/>
                  <a:pt x="310" y="23"/>
                  <a:pt x="310" y="23"/>
                </a:cubicBezTo>
                <a:cubicBezTo>
                  <a:pt x="309" y="23"/>
                  <a:pt x="309" y="22"/>
                  <a:pt x="309" y="22"/>
                </a:cubicBezTo>
                <a:cubicBezTo>
                  <a:pt x="309" y="21"/>
                  <a:pt x="308" y="20"/>
                  <a:pt x="308" y="20"/>
                </a:cubicBezTo>
                <a:cubicBezTo>
                  <a:pt x="307" y="20"/>
                  <a:pt x="307" y="19"/>
                  <a:pt x="307" y="18"/>
                </a:cubicBezTo>
                <a:cubicBezTo>
                  <a:pt x="306" y="17"/>
                  <a:pt x="305" y="16"/>
                  <a:pt x="305" y="16"/>
                </a:cubicBezTo>
                <a:cubicBezTo>
                  <a:pt x="305" y="16"/>
                  <a:pt x="306" y="16"/>
                  <a:pt x="306" y="16"/>
                </a:cubicBezTo>
                <a:cubicBezTo>
                  <a:pt x="306" y="15"/>
                  <a:pt x="307" y="15"/>
                  <a:pt x="307" y="12"/>
                </a:cubicBezTo>
                <a:cubicBezTo>
                  <a:pt x="307" y="10"/>
                  <a:pt x="305" y="8"/>
                  <a:pt x="303" y="6"/>
                </a:cubicBezTo>
                <a:cubicBezTo>
                  <a:pt x="301" y="5"/>
                  <a:pt x="298" y="3"/>
                  <a:pt x="296" y="2"/>
                </a:cubicBezTo>
                <a:cubicBezTo>
                  <a:pt x="294" y="1"/>
                  <a:pt x="291" y="1"/>
                  <a:pt x="290" y="1"/>
                </a:cubicBezTo>
                <a:cubicBezTo>
                  <a:pt x="288" y="1"/>
                  <a:pt x="285" y="1"/>
                  <a:pt x="283" y="1"/>
                </a:cubicBezTo>
                <a:cubicBezTo>
                  <a:pt x="281" y="1"/>
                  <a:pt x="280" y="0"/>
                  <a:pt x="278" y="1"/>
                </a:cubicBezTo>
                <a:cubicBezTo>
                  <a:pt x="276" y="1"/>
                  <a:pt x="275" y="2"/>
                  <a:pt x="274" y="2"/>
                </a:cubicBezTo>
                <a:cubicBezTo>
                  <a:pt x="273" y="2"/>
                  <a:pt x="271" y="2"/>
                  <a:pt x="269" y="2"/>
                </a:cubicBezTo>
                <a:cubicBezTo>
                  <a:pt x="268" y="2"/>
                  <a:pt x="266" y="3"/>
                  <a:pt x="265" y="3"/>
                </a:cubicBezTo>
                <a:cubicBezTo>
                  <a:pt x="263" y="3"/>
                  <a:pt x="261" y="4"/>
                  <a:pt x="260" y="4"/>
                </a:cubicBezTo>
                <a:cubicBezTo>
                  <a:pt x="259" y="5"/>
                  <a:pt x="257" y="5"/>
                  <a:pt x="256" y="6"/>
                </a:cubicBezTo>
                <a:cubicBezTo>
                  <a:pt x="255" y="6"/>
                  <a:pt x="254" y="7"/>
                  <a:pt x="253" y="8"/>
                </a:cubicBezTo>
                <a:cubicBezTo>
                  <a:pt x="251" y="8"/>
                  <a:pt x="250" y="10"/>
                  <a:pt x="248" y="11"/>
                </a:cubicBezTo>
                <a:cubicBezTo>
                  <a:pt x="247" y="13"/>
                  <a:pt x="246" y="14"/>
                  <a:pt x="243" y="17"/>
                </a:cubicBezTo>
                <a:cubicBezTo>
                  <a:pt x="240" y="20"/>
                  <a:pt x="241" y="22"/>
                  <a:pt x="240" y="23"/>
                </a:cubicBezTo>
                <a:cubicBezTo>
                  <a:pt x="239" y="25"/>
                  <a:pt x="239" y="26"/>
                  <a:pt x="238" y="28"/>
                </a:cubicBezTo>
                <a:cubicBezTo>
                  <a:pt x="238" y="29"/>
                  <a:pt x="238" y="30"/>
                  <a:pt x="237" y="31"/>
                </a:cubicBezTo>
                <a:cubicBezTo>
                  <a:pt x="237" y="33"/>
                  <a:pt x="237" y="34"/>
                  <a:pt x="237" y="37"/>
                </a:cubicBezTo>
                <a:cubicBezTo>
                  <a:pt x="237" y="39"/>
                  <a:pt x="237" y="40"/>
                  <a:pt x="237" y="41"/>
                </a:cubicBezTo>
                <a:cubicBezTo>
                  <a:pt x="237" y="42"/>
                  <a:pt x="238" y="42"/>
                  <a:pt x="238" y="43"/>
                </a:cubicBezTo>
                <a:cubicBezTo>
                  <a:pt x="238" y="44"/>
                  <a:pt x="237" y="44"/>
                  <a:pt x="237" y="45"/>
                </a:cubicBezTo>
                <a:cubicBezTo>
                  <a:pt x="237" y="47"/>
                  <a:pt x="238" y="48"/>
                  <a:pt x="238" y="49"/>
                </a:cubicBezTo>
                <a:cubicBezTo>
                  <a:pt x="238" y="49"/>
                  <a:pt x="238" y="50"/>
                  <a:pt x="238" y="51"/>
                </a:cubicBezTo>
                <a:cubicBezTo>
                  <a:pt x="238" y="51"/>
                  <a:pt x="238" y="52"/>
                  <a:pt x="238" y="53"/>
                </a:cubicBezTo>
                <a:cubicBezTo>
                  <a:pt x="238" y="56"/>
                  <a:pt x="239" y="57"/>
                  <a:pt x="239" y="59"/>
                </a:cubicBezTo>
                <a:cubicBezTo>
                  <a:pt x="239" y="60"/>
                  <a:pt x="240" y="60"/>
                  <a:pt x="240" y="61"/>
                </a:cubicBezTo>
                <a:cubicBezTo>
                  <a:pt x="240" y="61"/>
                  <a:pt x="240" y="61"/>
                  <a:pt x="240" y="62"/>
                </a:cubicBezTo>
                <a:cubicBezTo>
                  <a:pt x="240" y="62"/>
                  <a:pt x="241" y="63"/>
                  <a:pt x="241" y="64"/>
                </a:cubicBezTo>
                <a:cubicBezTo>
                  <a:pt x="242" y="65"/>
                  <a:pt x="242" y="66"/>
                  <a:pt x="243" y="66"/>
                </a:cubicBezTo>
                <a:cubicBezTo>
                  <a:pt x="243" y="67"/>
                  <a:pt x="243" y="68"/>
                  <a:pt x="244" y="69"/>
                </a:cubicBezTo>
                <a:cubicBezTo>
                  <a:pt x="244" y="69"/>
                  <a:pt x="244" y="70"/>
                  <a:pt x="244" y="70"/>
                </a:cubicBezTo>
                <a:cubicBezTo>
                  <a:pt x="244" y="71"/>
                  <a:pt x="244" y="72"/>
                  <a:pt x="244" y="73"/>
                </a:cubicBezTo>
                <a:cubicBezTo>
                  <a:pt x="245" y="73"/>
                  <a:pt x="245" y="74"/>
                  <a:pt x="246" y="74"/>
                </a:cubicBezTo>
                <a:cubicBezTo>
                  <a:pt x="246" y="75"/>
                  <a:pt x="246" y="75"/>
                  <a:pt x="246" y="76"/>
                </a:cubicBezTo>
                <a:cubicBezTo>
                  <a:pt x="246" y="76"/>
                  <a:pt x="247" y="76"/>
                  <a:pt x="247" y="77"/>
                </a:cubicBezTo>
                <a:cubicBezTo>
                  <a:pt x="248" y="78"/>
                  <a:pt x="249" y="78"/>
                  <a:pt x="249" y="79"/>
                </a:cubicBezTo>
                <a:cubicBezTo>
                  <a:pt x="250" y="79"/>
                  <a:pt x="251" y="80"/>
                  <a:pt x="252" y="79"/>
                </a:cubicBezTo>
                <a:cubicBezTo>
                  <a:pt x="253" y="79"/>
                  <a:pt x="254" y="79"/>
                  <a:pt x="254" y="79"/>
                </a:cubicBezTo>
                <a:cubicBezTo>
                  <a:pt x="254" y="79"/>
                  <a:pt x="254" y="80"/>
                  <a:pt x="254" y="81"/>
                </a:cubicBezTo>
                <a:cubicBezTo>
                  <a:pt x="254" y="82"/>
                  <a:pt x="253" y="83"/>
                  <a:pt x="252" y="85"/>
                </a:cubicBezTo>
                <a:cubicBezTo>
                  <a:pt x="252" y="86"/>
                  <a:pt x="251" y="87"/>
                  <a:pt x="251" y="88"/>
                </a:cubicBezTo>
                <a:cubicBezTo>
                  <a:pt x="250" y="88"/>
                  <a:pt x="248" y="87"/>
                  <a:pt x="246" y="86"/>
                </a:cubicBezTo>
                <a:cubicBezTo>
                  <a:pt x="244" y="86"/>
                  <a:pt x="244" y="86"/>
                  <a:pt x="239" y="86"/>
                </a:cubicBezTo>
                <a:cubicBezTo>
                  <a:pt x="238" y="86"/>
                  <a:pt x="236" y="86"/>
                  <a:pt x="235" y="86"/>
                </a:cubicBezTo>
                <a:cubicBezTo>
                  <a:pt x="234" y="86"/>
                  <a:pt x="232" y="87"/>
                  <a:pt x="230" y="87"/>
                </a:cubicBezTo>
                <a:cubicBezTo>
                  <a:pt x="229" y="87"/>
                  <a:pt x="228" y="88"/>
                  <a:pt x="227" y="88"/>
                </a:cubicBezTo>
                <a:cubicBezTo>
                  <a:pt x="224" y="89"/>
                  <a:pt x="223" y="90"/>
                  <a:pt x="220" y="92"/>
                </a:cubicBezTo>
                <a:cubicBezTo>
                  <a:pt x="218" y="93"/>
                  <a:pt x="215" y="95"/>
                  <a:pt x="214" y="97"/>
                </a:cubicBezTo>
                <a:cubicBezTo>
                  <a:pt x="212" y="98"/>
                  <a:pt x="211" y="99"/>
                  <a:pt x="209" y="101"/>
                </a:cubicBezTo>
                <a:cubicBezTo>
                  <a:pt x="207" y="103"/>
                  <a:pt x="206" y="104"/>
                  <a:pt x="205" y="106"/>
                </a:cubicBezTo>
                <a:cubicBezTo>
                  <a:pt x="204" y="108"/>
                  <a:pt x="204" y="108"/>
                  <a:pt x="203" y="110"/>
                </a:cubicBezTo>
                <a:cubicBezTo>
                  <a:pt x="203" y="112"/>
                  <a:pt x="203" y="113"/>
                  <a:pt x="203" y="114"/>
                </a:cubicBezTo>
                <a:cubicBezTo>
                  <a:pt x="202" y="116"/>
                  <a:pt x="202" y="117"/>
                  <a:pt x="202" y="117"/>
                </a:cubicBezTo>
                <a:cubicBezTo>
                  <a:pt x="202" y="117"/>
                  <a:pt x="201" y="118"/>
                  <a:pt x="200" y="119"/>
                </a:cubicBezTo>
                <a:cubicBezTo>
                  <a:pt x="198" y="119"/>
                  <a:pt x="197" y="121"/>
                  <a:pt x="196" y="122"/>
                </a:cubicBezTo>
                <a:cubicBezTo>
                  <a:pt x="195" y="122"/>
                  <a:pt x="194" y="122"/>
                  <a:pt x="194" y="122"/>
                </a:cubicBezTo>
                <a:cubicBezTo>
                  <a:pt x="193" y="122"/>
                  <a:pt x="193" y="122"/>
                  <a:pt x="191" y="124"/>
                </a:cubicBezTo>
                <a:cubicBezTo>
                  <a:pt x="189" y="125"/>
                  <a:pt x="188" y="127"/>
                  <a:pt x="187" y="129"/>
                </a:cubicBezTo>
                <a:cubicBezTo>
                  <a:pt x="186" y="130"/>
                  <a:pt x="186" y="131"/>
                  <a:pt x="185" y="132"/>
                </a:cubicBezTo>
                <a:cubicBezTo>
                  <a:pt x="184" y="132"/>
                  <a:pt x="183" y="133"/>
                  <a:pt x="183" y="133"/>
                </a:cubicBezTo>
                <a:cubicBezTo>
                  <a:pt x="182" y="133"/>
                  <a:pt x="181" y="134"/>
                  <a:pt x="180" y="134"/>
                </a:cubicBezTo>
                <a:cubicBezTo>
                  <a:pt x="178" y="134"/>
                  <a:pt x="178" y="134"/>
                  <a:pt x="175" y="135"/>
                </a:cubicBezTo>
                <a:cubicBezTo>
                  <a:pt x="173" y="136"/>
                  <a:pt x="171" y="137"/>
                  <a:pt x="170" y="138"/>
                </a:cubicBezTo>
                <a:cubicBezTo>
                  <a:pt x="169" y="139"/>
                  <a:pt x="168" y="140"/>
                  <a:pt x="167" y="141"/>
                </a:cubicBezTo>
                <a:cubicBezTo>
                  <a:pt x="165" y="142"/>
                  <a:pt x="165" y="142"/>
                  <a:pt x="161" y="144"/>
                </a:cubicBezTo>
                <a:cubicBezTo>
                  <a:pt x="160" y="145"/>
                  <a:pt x="158" y="146"/>
                  <a:pt x="157" y="147"/>
                </a:cubicBezTo>
                <a:cubicBezTo>
                  <a:pt x="156" y="148"/>
                  <a:pt x="155" y="148"/>
                  <a:pt x="154" y="149"/>
                </a:cubicBezTo>
                <a:cubicBezTo>
                  <a:pt x="152" y="151"/>
                  <a:pt x="150" y="152"/>
                  <a:pt x="147" y="154"/>
                </a:cubicBezTo>
                <a:cubicBezTo>
                  <a:pt x="144" y="156"/>
                  <a:pt x="141" y="159"/>
                  <a:pt x="140" y="162"/>
                </a:cubicBezTo>
                <a:cubicBezTo>
                  <a:pt x="138" y="165"/>
                  <a:pt x="137" y="174"/>
                  <a:pt x="135" y="180"/>
                </a:cubicBezTo>
                <a:cubicBezTo>
                  <a:pt x="134" y="187"/>
                  <a:pt x="132" y="200"/>
                  <a:pt x="130" y="205"/>
                </a:cubicBezTo>
                <a:cubicBezTo>
                  <a:pt x="129" y="211"/>
                  <a:pt x="129" y="214"/>
                  <a:pt x="128" y="218"/>
                </a:cubicBezTo>
                <a:cubicBezTo>
                  <a:pt x="127" y="222"/>
                  <a:pt x="127" y="224"/>
                  <a:pt x="126" y="228"/>
                </a:cubicBezTo>
                <a:cubicBezTo>
                  <a:pt x="126" y="232"/>
                  <a:pt x="126" y="232"/>
                  <a:pt x="125" y="237"/>
                </a:cubicBezTo>
                <a:cubicBezTo>
                  <a:pt x="124" y="242"/>
                  <a:pt x="124" y="248"/>
                  <a:pt x="123" y="252"/>
                </a:cubicBezTo>
                <a:cubicBezTo>
                  <a:pt x="123" y="256"/>
                  <a:pt x="122" y="259"/>
                  <a:pt x="122" y="261"/>
                </a:cubicBezTo>
                <a:cubicBezTo>
                  <a:pt x="122" y="262"/>
                  <a:pt x="122" y="264"/>
                  <a:pt x="121" y="265"/>
                </a:cubicBezTo>
                <a:cubicBezTo>
                  <a:pt x="121" y="266"/>
                  <a:pt x="121" y="268"/>
                  <a:pt x="120" y="269"/>
                </a:cubicBezTo>
                <a:cubicBezTo>
                  <a:pt x="120" y="272"/>
                  <a:pt x="119" y="274"/>
                  <a:pt x="119" y="275"/>
                </a:cubicBezTo>
                <a:cubicBezTo>
                  <a:pt x="119" y="275"/>
                  <a:pt x="119" y="275"/>
                  <a:pt x="120" y="275"/>
                </a:cubicBezTo>
                <a:cubicBezTo>
                  <a:pt x="121" y="275"/>
                  <a:pt x="122" y="275"/>
                  <a:pt x="125" y="276"/>
                </a:cubicBezTo>
                <a:cubicBezTo>
                  <a:pt x="129" y="277"/>
                  <a:pt x="134" y="278"/>
                  <a:pt x="134" y="278"/>
                </a:cubicBezTo>
                <a:cubicBezTo>
                  <a:pt x="134" y="278"/>
                  <a:pt x="134" y="279"/>
                  <a:pt x="134" y="279"/>
                </a:cubicBezTo>
                <a:cubicBezTo>
                  <a:pt x="134" y="280"/>
                  <a:pt x="134" y="280"/>
                  <a:pt x="135" y="280"/>
                </a:cubicBezTo>
                <a:cubicBezTo>
                  <a:pt x="135" y="280"/>
                  <a:pt x="136" y="280"/>
                  <a:pt x="136" y="281"/>
                </a:cubicBezTo>
                <a:cubicBezTo>
                  <a:pt x="136" y="281"/>
                  <a:pt x="135" y="281"/>
                  <a:pt x="135" y="282"/>
                </a:cubicBezTo>
                <a:cubicBezTo>
                  <a:pt x="134" y="284"/>
                  <a:pt x="134" y="284"/>
                  <a:pt x="134" y="286"/>
                </a:cubicBezTo>
                <a:cubicBezTo>
                  <a:pt x="133" y="289"/>
                  <a:pt x="133" y="290"/>
                  <a:pt x="133" y="290"/>
                </a:cubicBezTo>
                <a:cubicBezTo>
                  <a:pt x="133" y="290"/>
                  <a:pt x="132" y="291"/>
                  <a:pt x="132" y="291"/>
                </a:cubicBezTo>
                <a:cubicBezTo>
                  <a:pt x="131" y="292"/>
                  <a:pt x="131" y="292"/>
                  <a:pt x="131" y="293"/>
                </a:cubicBezTo>
                <a:cubicBezTo>
                  <a:pt x="130" y="295"/>
                  <a:pt x="128" y="298"/>
                  <a:pt x="128" y="299"/>
                </a:cubicBezTo>
                <a:cubicBezTo>
                  <a:pt x="127" y="301"/>
                  <a:pt x="127" y="301"/>
                  <a:pt x="127" y="301"/>
                </a:cubicBezTo>
                <a:cubicBezTo>
                  <a:pt x="127" y="302"/>
                  <a:pt x="127" y="302"/>
                  <a:pt x="126" y="302"/>
                </a:cubicBezTo>
                <a:cubicBezTo>
                  <a:pt x="126" y="303"/>
                  <a:pt x="126" y="304"/>
                  <a:pt x="126" y="304"/>
                </a:cubicBezTo>
                <a:cubicBezTo>
                  <a:pt x="126" y="304"/>
                  <a:pt x="119" y="300"/>
                  <a:pt x="114" y="296"/>
                </a:cubicBezTo>
                <a:cubicBezTo>
                  <a:pt x="108" y="293"/>
                  <a:pt x="103" y="290"/>
                  <a:pt x="103" y="290"/>
                </a:cubicBezTo>
                <a:cubicBezTo>
                  <a:pt x="103" y="290"/>
                  <a:pt x="103" y="289"/>
                  <a:pt x="103" y="288"/>
                </a:cubicBezTo>
                <a:cubicBezTo>
                  <a:pt x="103" y="288"/>
                  <a:pt x="102" y="287"/>
                  <a:pt x="101" y="287"/>
                </a:cubicBezTo>
                <a:cubicBezTo>
                  <a:pt x="100" y="286"/>
                  <a:pt x="99" y="285"/>
                  <a:pt x="98" y="285"/>
                </a:cubicBezTo>
                <a:cubicBezTo>
                  <a:pt x="97" y="284"/>
                  <a:pt x="96" y="284"/>
                  <a:pt x="95" y="284"/>
                </a:cubicBezTo>
                <a:cubicBezTo>
                  <a:pt x="95" y="284"/>
                  <a:pt x="94" y="284"/>
                  <a:pt x="94" y="284"/>
                </a:cubicBezTo>
                <a:cubicBezTo>
                  <a:pt x="93" y="284"/>
                  <a:pt x="91" y="282"/>
                  <a:pt x="88" y="280"/>
                </a:cubicBezTo>
                <a:cubicBezTo>
                  <a:pt x="84" y="278"/>
                  <a:pt x="84" y="278"/>
                  <a:pt x="82" y="277"/>
                </a:cubicBezTo>
                <a:cubicBezTo>
                  <a:pt x="81" y="276"/>
                  <a:pt x="80" y="275"/>
                  <a:pt x="80" y="274"/>
                </a:cubicBezTo>
                <a:cubicBezTo>
                  <a:pt x="79" y="273"/>
                  <a:pt x="77" y="274"/>
                  <a:pt x="77" y="274"/>
                </a:cubicBezTo>
                <a:cubicBezTo>
                  <a:pt x="76" y="274"/>
                  <a:pt x="75" y="274"/>
                  <a:pt x="75" y="275"/>
                </a:cubicBezTo>
                <a:cubicBezTo>
                  <a:pt x="75" y="275"/>
                  <a:pt x="75" y="275"/>
                  <a:pt x="73" y="275"/>
                </a:cubicBezTo>
                <a:cubicBezTo>
                  <a:pt x="72" y="275"/>
                  <a:pt x="72" y="275"/>
                  <a:pt x="71" y="275"/>
                </a:cubicBezTo>
                <a:cubicBezTo>
                  <a:pt x="70" y="275"/>
                  <a:pt x="69" y="274"/>
                  <a:pt x="68" y="274"/>
                </a:cubicBezTo>
                <a:cubicBezTo>
                  <a:pt x="67" y="274"/>
                  <a:pt x="67" y="274"/>
                  <a:pt x="66" y="274"/>
                </a:cubicBezTo>
                <a:cubicBezTo>
                  <a:pt x="65" y="274"/>
                  <a:pt x="65" y="276"/>
                  <a:pt x="65" y="276"/>
                </a:cubicBezTo>
                <a:cubicBezTo>
                  <a:pt x="64" y="277"/>
                  <a:pt x="64" y="278"/>
                  <a:pt x="64" y="279"/>
                </a:cubicBezTo>
                <a:cubicBezTo>
                  <a:pt x="63" y="280"/>
                  <a:pt x="63" y="281"/>
                  <a:pt x="63" y="281"/>
                </a:cubicBezTo>
                <a:cubicBezTo>
                  <a:pt x="63" y="281"/>
                  <a:pt x="55" y="296"/>
                  <a:pt x="44" y="314"/>
                </a:cubicBezTo>
                <a:cubicBezTo>
                  <a:pt x="39" y="325"/>
                  <a:pt x="33" y="336"/>
                  <a:pt x="27" y="346"/>
                </a:cubicBezTo>
                <a:cubicBezTo>
                  <a:pt x="15" y="369"/>
                  <a:pt x="5" y="388"/>
                  <a:pt x="5" y="388"/>
                </a:cubicBezTo>
                <a:cubicBezTo>
                  <a:pt x="5" y="388"/>
                  <a:pt x="4" y="388"/>
                  <a:pt x="4" y="388"/>
                </a:cubicBezTo>
                <a:cubicBezTo>
                  <a:pt x="3" y="388"/>
                  <a:pt x="3" y="389"/>
                  <a:pt x="3" y="390"/>
                </a:cubicBezTo>
                <a:cubicBezTo>
                  <a:pt x="3" y="391"/>
                  <a:pt x="2" y="391"/>
                  <a:pt x="2" y="391"/>
                </a:cubicBezTo>
                <a:cubicBezTo>
                  <a:pt x="1" y="392"/>
                  <a:pt x="0" y="393"/>
                  <a:pt x="1" y="394"/>
                </a:cubicBezTo>
                <a:cubicBezTo>
                  <a:pt x="1" y="396"/>
                  <a:pt x="3" y="396"/>
                  <a:pt x="4" y="397"/>
                </a:cubicBezTo>
                <a:close/>
                <a:moveTo>
                  <a:pt x="132" y="307"/>
                </a:moveTo>
                <a:cubicBezTo>
                  <a:pt x="132" y="307"/>
                  <a:pt x="132" y="306"/>
                  <a:pt x="132" y="306"/>
                </a:cubicBezTo>
                <a:cubicBezTo>
                  <a:pt x="133" y="305"/>
                  <a:pt x="133" y="304"/>
                  <a:pt x="134" y="303"/>
                </a:cubicBezTo>
                <a:cubicBezTo>
                  <a:pt x="134" y="302"/>
                  <a:pt x="135" y="301"/>
                  <a:pt x="135" y="300"/>
                </a:cubicBezTo>
                <a:cubicBezTo>
                  <a:pt x="136" y="300"/>
                  <a:pt x="136" y="300"/>
                  <a:pt x="136" y="300"/>
                </a:cubicBezTo>
                <a:cubicBezTo>
                  <a:pt x="136" y="300"/>
                  <a:pt x="136" y="300"/>
                  <a:pt x="136" y="301"/>
                </a:cubicBezTo>
                <a:cubicBezTo>
                  <a:pt x="136" y="302"/>
                  <a:pt x="136" y="302"/>
                  <a:pt x="137" y="303"/>
                </a:cubicBezTo>
                <a:cubicBezTo>
                  <a:pt x="138" y="304"/>
                  <a:pt x="139" y="304"/>
                  <a:pt x="139" y="304"/>
                </a:cubicBezTo>
                <a:cubicBezTo>
                  <a:pt x="139" y="304"/>
                  <a:pt x="140" y="305"/>
                  <a:pt x="141" y="305"/>
                </a:cubicBezTo>
                <a:cubicBezTo>
                  <a:pt x="141" y="306"/>
                  <a:pt x="141" y="306"/>
                  <a:pt x="142" y="306"/>
                </a:cubicBezTo>
                <a:cubicBezTo>
                  <a:pt x="142" y="305"/>
                  <a:pt x="143" y="305"/>
                  <a:pt x="143" y="305"/>
                </a:cubicBezTo>
                <a:cubicBezTo>
                  <a:pt x="143" y="305"/>
                  <a:pt x="142" y="307"/>
                  <a:pt x="144" y="308"/>
                </a:cubicBezTo>
                <a:cubicBezTo>
                  <a:pt x="145" y="309"/>
                  <a:pt x="145" y="309"/>
                  <a:pt x="146" y="309"/>
                </a:cubicBezTo>
                <a:cubicBezTo>
                  <a:pt x="148" y="310"/>
                  <a:pt x="148" y="310"/>
                  <a:pt x="148" y="309"/>
                </a:cubicBezTo>
                <a:cubicBezTo>
                  <a:pt x="149" y="309"/>
                  <a:pt x="149" y="309"/>
                  <a:pt x="149" y="309"/>
                </a:cubicBezTo>
                <a:cubicBezTo>
                  <a:pt x="149" y="309"/>
                  <a:pt x="149" y="311"/>
                  <a:pt x="150" y="312"/>
                </a:cubicBezTo>
                <a:cubicBezTo>
                  <a:pt x="151" y="313"/>
                  <a:pt x="152" y="313"/>
                  <a:pt x="153" y="314"/>
                </a:cubicBezTo>
                <a:cubicBezTo>
                  <a:pt x="154" y="314"/>
                  <a:pt x="155" y="314"/>
                  <a:pt x="155" y="313"/>
                </a:cubicBezTo>
                <a:cubicBezTo>
                  <a:pt x="156" y="313"/>
                  <a:pt x="156" y="313"/>
                  <a:pt x="156" y="313"/>
                </a:cubicBezTo>
                <a:cubicBezTo>
                  <a:pt x="156" y="313"/>
                  <a:pt x="156" y="316"/>
                  <a:pt x="157" y="316"/>
                </a:cubicBezTo>
                <a:cubicBezTo>
                  <a:pt x="157" y="317"/>
                  <a:pt x="158" y="317"/>
                  <a:pt x="159" y="318"/>
                </a:cubicBezTo>
                <a:cubicBezTo>
                  <a:pt x="160" y="318"/>
                  <a:pt x="161" y="318"/>
                  <a:pt x="162" y="317"/>
                </a:cubicBezTo>
                <a:cubicBezTo>
                  <a:pt x="163" y="317"/>
                  <a:pt x="163" y="317"/>
                  <a:pt x="164" y="316"/>
                </a:cubicBezTo>
                <a:cubicBezTo>
                  <a:pt x="164" y="316"/>
                  <a:pt x="165" y="316"/>
                  <a:pt x="165" y="316"/>
                </a:cubicBezTo>
                <a:cubicBezTo>
                  <a:pt x="165" y="316"/>
                  <a:pt x="165" y="317"/>
                  <a:pt x="164" y="319"/>
                </a:cubicBezTo>
                <a:cubicBezTo>
                  <a:pt x="163" y="321"/>
                  <a:pt x="162" y="323"/>
                  <a:pt x="162" y="323"/>
                </a:cubicBezTo>
                <a:cubicBezTo>
                  <a:pt x="162" y="323"/>
                  <a:pt x="162" y="322"/>
                  <a:pt x="161" y="323"/>
                </a:cubicBezTo>
                <a:cubicBezTo>
                  <a:pt x="161" y="323"/>
                  <a:pt x="160" y="324"/>
                  <a:pt x="160" y="324"/>
                </a:cubicBezTo>
                <a:cubicBezTo>
                  <a:pt x="160" y="324"/>
                  <a:pt x="160" y="324"/>
                  <a:pt x="160" y="324"/>
                </a:cubicBezTo>
                <a:cubicBezTo>
                  <a:pt x="160" y="324"/>
                  <a:pt x="156" y="322"/>
                  <a:pt x="152" y="320"/>
                </a:cubicBezTo>
                <a:cubicBezTo>
                  <a:pt x="148" y="317"/>
                  <a:pt x="132" y="307"/>
                  <a:pt x="132" y="307"/>
                </a:cubicBezTo>
                <a:close/>
              </a:path>
            </a:pathLst>
          </a:custGeom>
          <a:solidFill>
            <a:schemeClr val="tx1">
              <a:lumMod val="50000"/>
              <a:lumOff val="50000"/>
            </a:schemeClr>
          </a:solidFill>
          <a:ln w="44450">
            <a:noFill/>
          </a:ln>
          <a:effectLst>
            <a:outerShdw blurRad="76200" dist="12700" dir="2700000" sy="-23000" kx="-800400" algn="bl" rotWithShape="0">
              <a:prstClr val="black">
                <a:alpha val="20000"/>
              </a:prstClr>
            </a:outerShdw>
          </a:effectLst>
        </p:spPr>
        <p:txBody>
          <a:bodyPr vert="horz" wrap="square" lIns="91440" tIns="45720" rIns="91440" bIns="45720" numCol="1" anchor="t" anchorCtr="0" compatLnSpc="1"/>
          <a:lstStyle/>
          <a:p>
            <a:endParaRPr lang="id-ID">
              <a:gradFill>
                <a:gsLst>
                  <a:gs pos="0">
                    <a:srgbClr val="5BA3EF"/>
                  </a:gs>
                  <a:gs pos="100000">
                    <a:srgbClr val="4661D6"/>
                  </a:gs>
                </a:gsLst>
                <a:lin ang="3600000" scaled="0"/>
              </a:gradFill>
              <a:cs typeface="+mn-ea"/>
              <a:sym typeface="+mn-lt"/>
            </a:endParaRPr>
          </a:p>
        </p:txBody>
      </p:sp>
      <p:cxnSp>
        <p:nvCxnSpPr>
          <p:cNvPr id="16" name="Straight Connector 33"/>
          <p:cNvCxnSpPr/>
          <p:nvPr/>
        </p:nvCxnSpPr>
        <p:spPr>
          <a:xfrm flipV="1">
            <a:off x="4234117" y="2378162"/>
            <a:ext cx="0" cy="696919"/>
          </a:xfrm>
          <a:prstGeom prst="line">
            <a:avLst/>
          </a:prstGeom>
          <a:ln w="12700">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34"/>
          <p:cNvCxnSpPr/>
          <p:nvPr/>
        </p:nvCxnSpPr>
        <p:spPr>
          <a:xfrm rot="5400000">
            <a:off x="3993696" y="4114413"/>
            <a:ext cx="480845" cy="250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Parallelogram 31"/>
          <p:cNvSpPr/>
          <p:nvPr/>
        </p:nvSpPr>
        <p:spPr>
          <a:xfrm rot="20990454" flipV="1">
            <a:off x="3667261" y="4436668"/>
            <a:ext cx="1649857" cy="1155451"/>
          </a:xfrm>
          <a:prstGeom prst="parallelogram">
            <a:avLst>
              <a:gd name="adj" fmla="val 27315"/>
            </a:avLst>
          </a:prstGeom>
          <a:gradFill>
            <a:gsLst>
              <a:gs pos="100000">
                <a:srgbClr val="ABABAB"/>
              </a:gs>
              <a:gs pos="13000">
                <a:schemeClr val="bg1">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Rectangle 32"/>
          <p:cNvSpPr/>
          <p:nvPr/>
        </p:nvSpPr>
        <p:spPr>
          <a:xfrm>
            <a:off x="3572957" y="4355555"/>
            <a:ext cx="1322323" cy="240422"/>
          </a:xfrm>
          <a:prstGeom prst="rect">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cs typeface="+mn-ea"/>
              <a:sym typeface="+mn-lt"/>
            </a:endParaRPr>
          </a:p>
        </p:txBody>
      </p:sp>
      <p:sp>
        <p:nvSpPr>
          <p:cNvPr id="21" name="文本框 20"/>
          <p:cNvSpPr txBox="1"/>
          <p:nvPr/>
        </p:nvSpPr>
        <p:spPr>
          <a:xfrm>
            <a:off x="3521773" y="3156876"/>
            <a:ext cx="1220206" cy="584775"/>
          </a:xfrm>
          <a:prstGeom prst="rect">
            <a:avLst/>
          </a:prstGeom>
          <a:noFill/>
        </p:spPr>
        <p:txBody>
          <a:bodyPr wrap="none" rtlCol="0">
            <a:spAutoFit/>
          </a:bodyPr>
          <a:lstStyle/>
          <a:p>
            <a:r>
              <a:rPr lang="zh-CN" altLang="en-US" sz="3200" b="1" dirty="0" smtClean="0">
                <a:solidFill>
                  <a:schemeClr val="tx1">
                    <a:lumMod val="65000"/>
                    <a:lumOff val="35000"/>
                  </a:schemeClr>
                </a:solidFill>
                <a:cs typeface="+mn-ea"/>
                <a:sym typeface="+mn-lt"/>
              </a:rPr>
              <a:t>转  型</a:t>
            </a:r>
            <a:endParaRPr lang="zh-CN" altLang="en-US" sz="3200" b="1" dirty="0">
              <a:solidFill>
                <a:schemeClr val="tx1">
                  <a:lumMod val="65000"/>
                  <a:lumOff val="35000"/>
                </a:schemeClr>
              </a:solidFill>
              <a:cs typeface="+mn-ea"/>
              <a:sym typeface="+mn-lt"/>
            </a:endParaRPr>
          </a:p>
        </p:txBody>
      </p:sp>
      <p:cxnSp>
        <p:nvCxnSpPr>
          <p:cNvPr id="25" name="Straight Connector 39"/>
          <p:cNvCxnSpPr/>
          <p:nvPr/>
        </p:nvCxnSpPr>
        <p:spPr>
          <a:xfrm flipV="1">
            <a:off x="6987227" y="1716096"/>
            <a:ext cx="0" cy="696919"/>
          </a:xfrm>
          <a:prstGeom prst="line">
            <a:avLst/>
          </a:prstGeom>
          <a:ln w="12700">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40"/>
          <p:cNvCxnSpPr/>
          <p:nvPr/>
        </p:nvCxnSpPr>
        <p:spPr>
          <a:xfrm rot="5400000">
            <a:off x="6746806" y="3452347"/>
            <a:ext cx="480845" cy="250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Parallelogram 37"/>
          <p:cNvSpPr/>
          <p:nvPr/>
        </p:nvSpPr>
        <p:spPr>
          <a:xfrm rot="20990454" flipV="1">
            <a:off x="6422351" y="3775611"/>
            <a:ext cx="1649857" cy="1155452"/>
          </a:xfrm>
          <a:prstGeom prst="parallelogram">
            <a:avLst>
              <a:gd name="adj" fmla="val 27315"/>
            </a:avLst>
          </a:prstGeom>
          <a:gradFill>
            <a:gsLst>
              <a:gs pos="100000">
                <a:srgbClr val="ABABAB"/>
              </a:gs>
              <a:gs pos="13000">
                <a:schemeClr val="bg1">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ectangle 38"/>
          <p:cNvSpPr/>
          <p:nvPr/>
        </p:nvSpPr>
        <p:spPr>
          <a:xfrm>
            <a:off x="6326067" y="3693489"/>
            <a:ext cx="1322323" cy="240422"/>
          </a:xfrm>
          <a:prstGeom prst="rect">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cs typeface="+mn-ea"/>
              <a:sym typeface="+mn-lt"/>
            </a:endParaRPr>
          </a:p>
        </p:txBody>
      </p:sp>
      <p:sp>
        <p:nvSpPr>
          <p:cNvPr id="28" name="文本框 27"/>
          <p:cNvSpPr txBox="1"/>
          <p:nvPr/>
        </p:nvSpPr>
        <p:spPr>
          <a:xfrm>
            <a:off x="5812456" y="2583518"/>
            <a:ext cx="2348720" cy="523220"/>
          </a:xfrm>
          <a:prstGeom prst="rect">
            <a:avLst/>
          </a:prstGeom>
          <a:noFill/>
        </p:spPr>
        <p:txBody>
          <a:bodyPr wrap="none" rtlCol="0">
            <a:spAutoFit/>
          </a:bodyPr>
          <a:lstStyle/>
          <a:p>
            <a:r>
              <a:rPr lang="zh-CN" altLang="en-US" sz="2800" b="1" dirty="0" smtClean="0">
                <a:solidFill>
                  <a:schemeClr val="tx1">
                    <a:lumMod val="65000"/>
                    <a:lumOff val="35000"/>
                  </a:schemeClr>
                </a:solidFill>
                <a:cs typeface="+mn-ea"/>
                <a:sym typeface="+mn-lt"/>
              </a:rPr>
              <a:t>复合型管理人</a:t>
            </a:r>
            <a:endParaRPr lang="zh-CN" altLang="en-US" sz="2800" b="1" dirty="0">
              <a:solidFill>
                <a:schemeClr val="tx1">
                  <a:lumMod val="65000"/>
                  <a:lumOff val="35000"/>
                </a:schemeClr>
              </a:solidFill>
              <a:cs typeface="+mn-ea"/>
              <a:sym typeface="+mn-lt"/>
            </a:endParaRPr>
          </a:p>
        </p:txBody>
      </p:sp>
      <p:cxnSp>
        <p:nvCxnSpPr>
          <p:cNvPr id="32" name="Straight Connector 45"/>
          <p:cNvCxnSpPr/>
          <p:nvPr/>
        </p:nvCxnSpPr>
        <p:spPr>
          <a:xfrm flipV="1">
            <a:off x="9723617" y="1009134"/>
            <a:ext cx="0" cy="696919"/>
          </a:xfrm>
          <a:prstGeom prst="line">
            <a:avLst/>
          </a:prstGeom>
          <a:ln w="12700">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46"/>
          <p:cNvCxnSpPr/>
          <p:nvPr/>
        </p:nvCxnSpPr>
        <p:spPr>
          <a:xfrm rot="5400000">
            <a:off x="9483195" y="2745386"/>
            <a:ext cx="480845" cy="250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6" name="Parallelogram 43"/>
          <p:cNvSpPr/>
          <p:nvPr/>
        </p:nvSpPr>
        <p:spPr>
          <a:xfrm rot="20990454" flipV="1">
            <a:off x="9156358" y="3071813"/>
            <a:ext cx="1649856" cy="1155453"/>
          </a:xfrm>
          <a:prstGeom prst="parallelogram">
            <a:avLst>
              <a:gd name="adj" fmla="val 27315"/>
            </a:avLst>
          </a:prstGeom>
          <a:gradFill>
            <a:gsLst>
              <a:gs pos="100000">
                <a:srgbClr val="ABABAB"/>
              </a:gs>
              <a:gs pos="13000">
                <a:schemeClr val="bg1">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Rectangle 44"/>
          <p:cNvSpPr/>
          <p:nvPr/>
        </p:nvSpPr>
        <p:spPr>
          <a:xfrm>
            <a:off x="9062456" y="2986527"/>
            <a:ext cx="1322321" cy="240422"/>
          </a:xfrm>
          <a:prstGeom prst="rect">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cs typeface="+mn-ea"/>
              <a:sym typeface="+mn-lt"/>
            </a:endParaRPr>
          </a:p>
        </p:txBody>
      </p:sp>
      <p:sp>
        <p:nvSpPr>
          <p:cNvPr id="35" name="文本框 34"/>
          <p:cNvSpPr txBox="1"/>
          <p:nvPr/>
        </p:nvSpPr>
        <p:spPr>
          <a:xfrm>
            <a:off x="8908679" y="1854942"/>
            <a:ext cx="1627369" cy="523220"/>
          </a:xfrm>
          <a:prstGeom prst="rect">
            <a:avLst/>
          </a:prstGeom>
          <a:noFill/>
        </p:spPr>
        <p:txBody>
          <a:bodyPr wrap="none" rtlCol="0">
            <a:spAutoFit/>
          </a:bodyPr>
          <a:lstStyle/>
          <a:p>
            <a:r>
              <a:rPr lang="zh-CN" altLang="en-US" sz="2800" b="1" dirty="0" smtClean="0">
                <a:solidFill>
                  <a:schemeClr val="tx1">
                    <a:lumMod val="65000"/>
                    <a:lumOff val="35000"/>
                  </a:schemeClr>
                </a:solidFill>
                <a:cs typeface="+mn-ea"/>
                <a:sym typeface="+mn-lt"/>
              </a:rPr>
              <a:t>企业高管</a:t>
            </a:r>
            <a:endParaRPr lang="zh-CN" altLang="en-US" sz="2800" b="1" dirty="0">
              <a:solidFill>
                <a:schemeClr val="tx1">
                  <a:lumMod val="65000"/>
                  <a:lumOff val="35000"/>
                </a:schemeClr>
              </a:solidFill>
              <a:cs typeface="+mn-ea"/>
              <a:sym typeface="+mn-lt"/>
            </a:endParaRPr>
          </a:p>
        </p:txBody>
      </p:sp>
      <p:sp>
        <p:nvSpPr>
          <p:cNvPr id="38" name="矩形 47"/>
          <p:cNvSpPr>
            <a:spLocks noChangeArrowheads="1"/>
          </p:cNvSpPr>
          <p:nvPr/>
        </p:nvSpPr>
        <p:spPr bwMode="auto">
          <a:xfrm>
            <a:off x="3252060" y="5680395"/>
            <a:ext cx="2829025" cy="44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en-US" altLang="zh-CN" sz="2000" b="1" dirty="0" smtClean="0">
                <a:solidFill>
                  <a:schemeClr val="tx1">
                    <a:lumMod val="85000"/>
                    <a:lumOff val="15000"/>
                  </a:schemeClr>
                </a:solidFill>
                <a:latin typeface="+mn-lt"/>
                <a:ea typeface="+mn-ea"/>
                <a:cs typeface="+mn-ea"/>
                <a:sym typeface="+mn-lt"/>
              </a:rPr>
              <a:t>2016</a:t>
            </a:r>
            <a:r>
              <a:rPr lang="zh-CN" altLang="en-US" sz="2000" b="1" dirty="0" smtClean="0">
                <a:solidFill>
                  <a:schemeClr val="tx1">
                    <a:lumMod val="85000"/>
                    <a:lumOff val="15000"/>
                  </a:schemeClr>
                </a:solidFill>
                <a:latin typeface="+mn-lt"/>
                <a:ea typeface="+mn-ea"/>
                <a:cs typeface="+mn-ea"/>
                <a:sym typeface="+mn-lt"/>
              </a:rPr>
              <a:t>年</a:t>
            </a:r>
            <a:r>
              <a:rPr lang="zh-CN" altLang="en-US" sz="1600" b="1" dirty="0" smtClean="0">
                <a:solidFill>
                  <a:schemeClr val="tx1">
                    <a:lumMod val="85000"/>
                    <a:lumOff val="15000"/>
                  </a:schemeClr>
                </a:solidFill>
                <a:latin typeface="+mn-lt"/>
                <a:ea typeface="+mn-ea"/>
                <a:cs typeface="+mn-ea"/>
                <a:sym typeface="+mn-lt"/>
              </a:rPr>
              <a:t>，完成角色转换</a:t>
            </a:r>
            <a:endParaRPr lang="zh-CN" altLang="en-US" sz="1600" b="1" dirty="0">
              <a:solidFill>
                <a:schemeClr val="tx1">
                  <a:lumMod val="85000"/>
                  <a:lumOff val="15000"/>
                </a:schemeClr>
              </a:solidFill>
              <a:latin typeface="+mn-lt"/>
              <a:ea typeface="+mn-ea"/>
              <a:cs typeface="+mn-ea"/>
              <a:sym typeface="+mn-lt"/>
            </a:endParaRPr>
          </a:p>
        </p:txBody>
      </p:sp>
      <p:sp>
        <p:nvSpPr>
          <p:cNvPr id="39" name="矩形 47"/>
          <p:cNvSpPr>
            <a:spLocks noChangeArrowheads="1"/>
          </p:cNvSpPr>
          <p:nvPr/>
        </p:nvSpPr>
        <p:spPr bwMode="auto">
          <a:xfrm>
            <a:off x="6233431" y="4950462"/>
            <a:ext cx="2829025"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en-US" altLang="zh-CN" sz="2000" b="1" dirty="0" smtClean="0">
                <a:solidFill>
                  <a:schemeClr val="tx1">
                    <a:lumMod val="85000"/>
                    <a:lumOff val="15000"/>
                  </a:schemeClr>
                </a:solidFill>
                <a:latin typeface="+mn-lt"/>
                <a:ea typeface="+mn-ea"/>
                <a:cs typeface="+mn-ea"/>
                <a:sym typeface="+mn-lt"/>
              </a:rPr>
              <a:t>2017</a:t>
            </a:r>
            <a:r>
              <a:rPr lang="zh-CN" altLang="en-US" sz="2000" b="1" dirty="0" smtClean="0">
                <a:solidFill>
                  <a:schemeClr val="tx1">
                    <a:lumMod val="85000"/>
                    <a:lumOff val="15000"/>
                  </a:schemeClr>
                </a:solidFill>
                <a:latin typeface="+mn-lt"/>
                <a:ea typeface="+mn-ea"/>
                <a:cs typeface="+mn-ea"/>
                <a:sym typeface="+mn-lt"/>
              </a:rPr>
              <a:t>年</a:t>
            </a:r>
            <a:r>
              <a:rPr lang="zh-CN" altLang="en-US" sz="1600" b="1" dirty="0" smtClean="0">
                <a:solidFill>
                  <a:schemeClr val="tx1">
                    <a:lumMod val="85000"/>
                    <a:lumOff val="15000"/>
                  </a:schemeClr>
                </a:solidFill>
                <a:latin typeface="+mn-lt"/>
                <a:ea typeface="+mn-ea"/>
                <a:cs typeface="+mn-ea"/>
                <a:sym typeface="+mn-lt"/>
              </a:rPr>
              <a:t>，成为成熟的</a:t>
            </a:r>
            <a:endParaRPr lang="en-US" altLang="zh-CN" sz="1600" b="1" dirty="0" smtClean="0">
              <a:solidFill>
                <a:schemeClr val="tx1">
                  <a:lumMod val="85000"/>
                  <a:lumOff val="15000"/>
                </a:schemeClr>
              </a:solidFill>
              <a:latin typeface="+mn-lt"/>
              <a:ea typeface="+mn-ea"/>
              <a:cs typeface="+mn-ea"/>
              <a:sym typeface="+mn-lt"/>
            </a:endParaRPr>
          </a:p>
          <a:p>
            <a:pPr defTabSz="913765">
              <a:lnSpc>
                <a:spcPct val="120000"/>
              </a:lnSpc>
              <a:spcBef>
                <a:spcPct val="0"/>
              </a:spcBef>
              <a:buNone/>
            </a:pPr>
            <a:r>
              <a:rPr lang="zh-CN" altLang="en-US" sz="1600" b="1" dirty="0" smtClean="0">
                <a:solidFill>
                  <a:schemeClr val="tx1">
                    <a:lumMod val="85000"/>
                    <a:lumOff val="15000"/>
                  </a:schemeClr>
                </a:solidFill>
                <a:latin typeface="+mn-lt"/>
                <a:ea typeface="+mn-ea"/>
                <a:cs typeface="+mn-ea"/>
                <a:sym typeface="+mn-lt"/>
              </a:rPr>
              <a:t>复合型管理人</a:t>
            </a:r>
            <a:endParaRPr lang="zh-CN" altLang="en-US" sz="1600" b="1" dirty="0">
              <a:solidFill>
                <a:schemeClr val="tx1">
                  <a:lumMod val="85000"/>
                  <a:lumOff val="15000"/>
                </a:schemeClr>
              </a:solidFill>
              <a:latin typeface="+mn-lt"/>
              <a:ea typeface="+mn-ea"/>
              <a:cs typeface="+mn-ea"/>
              <a:sym typeface="+mn-lt"/>
            </a:endParaRPr>
          </a:p>
        </p:txBody>
      </p:sp>
      <p:sp>
        <p:nvSpPr>
          <p:cNvPr id="40" name="矩形 47"/>
          <p:cNvSpPr>
            <a:spLocks noChangeArrowheads="1"/>
          </p:cNvSpPr>
          <p:nvPr/>
        </p:nvSpPr>
        <p:spPr bwMode="auto">
          <a:xfrm>
            <a:off x="8970264" y="4307416"/>
            <a:ext cx="282902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2000" b="1" dirty="0" smtClean="0">
                <a:solidFill>
                  <a:schemeClr val="tx1">
                    <a:lumMod val="85000"/>
                    <a:lumOff val="15000"/>
                  </a:schemeClr>
                </a:solidFill>
                <a:latin typeface="+mn-lt"/>
                <a:ea typeface="+mn-ea"/>
                <a:cs typeface="+mn-ea"/>
                <a:sym typeface="+mn-lt"/>
              </a:rPr>
              <a:t>未来，</a:t>
            </a:r>
            <a:r>
              <a:rPr lang="zh-CN" altLang="en-US" sz="1600" b="1" dirty="0" smtClean="0">
                <a:solidFill>
                  <a:schemeClr val="tx1">
                    <a:lumMod val="85000"/>
                    <a:lumOff val="15000"/>
                  </a:schemeClr>
                </a:solidFill>
                <a:latin typeface="+mn-lt"/>
                <a:ea typeface="+mn-ea"/>
                <a:cs typeface="+mn-ea"/>
                <a:sym typeface="+mn-lt"/>
              </a:rPr>
              <a:t>最终成为企业高管</a:t>
            </a:r>
            <a:endParaRPr lang="zh-CN" altLang="en-US" sz="1600" b="1" dirty="0">
              <a:solidFill>
                <a:schemeClr val="tx1">
                  <a:lumMod val="85000"/>
                  <a:lumOff val="1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4790762" y="223631"/>
            <a:ext cx="2653290"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实现目标的关键</a:t>
            </a:r>
          </a:p>
        </p:txBody>
      </p:sp>
      <p:sp>
        <p:nvSpPr>
          <p:cNvPr id="1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1" y="155609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700005" algn="tl" rotWithShape="0">
              <a:srgbClr val="000000">
                <a:alpha val="23000"/>
              </a:srgbClr>
            </a:outerShdw>
          </a:effectLst>
        </p:spPr>
        <p:txBody>
          <a:bodyPr vert="horz" wrap="square" lIns="68580" tIns="34290" rIns="68580" bIns="34290" numCol="1" anchor="t" anchorCtr="0" compatLnSpc="1"/>
          <a:lstStyle/>
          <a:p>
            <a:endParaRPr lang="zh-CN" altLang="en-US">
              <a:solidFill>
                <a:srgbClr val="000000"/>
              </a:solidFill>
              <a:cs typeface="+mn-ea"/>
              <a:sym typeface="+mn-lt"/>
            </a:endParaRPr>
          </a:p>
        </p:txBody>
      </p:sp>
      <p:sp>
        <p:nvSpPr>
          <p:cNvPr id="1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0" y="155607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solidFill>
                <a:prstClr val="black"/>
              </a:solidFill>
              <a:cs typeface="+mn-ea"/>
              <a:sym typeface="+mn-lt"/>
            </a:endParaRPr>
          </a:p>
        </p:txBody>
      </p:sp>
      <p:grpSp>
        <p:nvGrpSpPr>
          <p:cNvPr id="17" name="组合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1640126"/>
            <a:ext cx="776055" cy="557425"/>
            <a:chOff x="897622" y="2414802"/>
            <a:chExt cx="1001347" cy="719249"/>
          </a:xfrm>
        </p:grpSpPr>
        <p:sp>
          <p:nvSpPr>
            <p:cNvPr id="20" name="文本框 19"/>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prstClr val="white"/>
                  </a:solidFill>
                  <a:cs typeface="+mn-ea"/>
                  <a:sym typeface="+mn-lt"/>
                </a:rPr>
                <a:t>01</a:t>
              </a:r>
              <a:endParaRPr lang="zh-CN" altLang="en-US" sz="2400" dirty="0">
                <a:ln w="15875">
                  <a:noFill/>
                </a:ln>
                <a:solidFill>
                  <a:prstClr val="white"/>
                </a:solidFill>
                <a:cs typeface="+mn-ea"/>
                <a:sym typeface="+mn-lt"/>
              </a:endParaRPr>
            </a:p>
          </p:txBody>
        </p:sp>
        <p:sp>
          <p:nvSpPr>
            <p:cNvPr id="21" name="文本框 20"/>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prstClr val="white"/>
                </a:solidFill>
                <a:cs typeface="+mn-ea"/>
                <a:sym typeface="+mn-lt"/>
              </a:endParaRPr>
            </a:p>
          </p:txBody>
        </p:sp>
      </p:grpSp>
      <p:sp>
        <p:nvSpPr>
          <p:cNvPr id="23"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1" y="354174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700005" algn="tl" rotWithShape="0">
              <a:srgbClr val="000000">
                <a:alpha val="23000"/>
              </a:srgbClr>
            </a:outerShdw>
          </a:effectLst>
        </p:spPr>
        <p:txBody>
          <a:bodyPr vert="horz" wrap="square" lIns="68580" tIns="34290" rIns="68580" bIns="34290" numCol="1" anchor="t" anchorCtr="0" compatLnSpc="1"/>
          <a:lstStyle/>
          <a:p>
            <a:endParaRPr lang="zh-CN" altLang="en-US">
              <a:solidFill>
                <a:srgbClr val="000000"/>
              </a:solidFill>
              <a:cs typeface="+mn-ea"/>
              <a:sym typeface="+mn-lt"/>
            </a:endParaRPr>
          </a:p>
        </p:txBody>
      </p:sp>
      <p:sp>
        <p:nvSpPr>
          <p:cNvPr id="24"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0" y="354172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solidFill>
                <a:prstClr val="black"/>
              </a:solidFill>
              <a:cs typeface="+mn-ea"/>
              <a:sym typeface="+mn-lt"/>
            </a:endParaRPr>
          </a:p>
        </p:txBody>
      </p:sp>
      <p:grpSp>
        <p:nvGrpSpPr>
          <p:cNvPr id="25" name="组合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3638520"/>
            <a:ext cx="776055" cy="557425"/>
            <a:chOff x="897622" y="2414802"/>
            <a:chExt cx="1001347" cy="719249"/>
          </a:xfrm>
        </p:grpSpPr>
        <p:sp>
          <p:nvSpPr>
            <p:cNvPr id="26" name="文本框 25"/>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prstClr val="white"/>
                  </a:solidFill>
                  <a:cs typeface="+mn-ea"/>
                  <a:sym typeface="+mn-lt"/>
                </a:rPr>
                <a:t>03</a:t>
              </a:r>
              <a:endParaRPr lang="zh-CN" altLang="en-US" sz="2400" dirty="0">
                <a:ln w="15875">
                  <a:noFill/>
                </a:ln>
                <a:solidFill>
                  <a:prstClr val="white"/>
                </a:solidFill>
                <a:cs typeface="+mn-ea"/>
                <a:sym typeface="+mn-lt"/>
              </a:endParaRPr>
            </a:p>
          </p:txBody>
        </p:sp>
        <p:sp>
          <p:nvSpPr>
            <p:cNvPr id="27" name="文本框 26"/>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prstClr val="white"/>
                </a:solidFill>
                <a:cs typeface="+mn-ea"/>
                <a:sym typeface="+mn-lt"/>
              </a:endParaRPr>
            </a:p>
          </p:txBody>
        </p:sp>
      </p:grpSp>
      <p:sp>
        <p:nvSpPr>
          <p:cNvPr id="2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6" y="2627147"/>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700005" algn="tl" rotWithShape="0">
              <a:srgbClr val="000000">
                <a:alpha val="23000"/>
              </a:srgbClr>
            </a:outerShdw>
          </a:effectLst>
        </p:spPr>
        <p:txBody>
          <a:bodyPr vert="horz" wrap="square" lIns="68580" tIns="34290" rIns="68580" bIns="34290" numCol="1" anchor="t" anchorCtr="0" compatLnSpc="1"/>
          <a:lstStyle/>
          <a:p>
            <a:endParaRPr lang="zh-CN" altLang="en-US">
              <a:solidFill>
                <a:srgbClr val="000000"/>
              </a:solidFill>
              <a:cs typeface="+mn-ea"/>
              <a:sym typeface="+mn-lt"/>
            </a:endParaRPr>
          </a:p>
        </p:txBody>
      </p:sp>
      <p:sp>
        <p:nvSpPr>
          <p:cNvPr id="3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5" y="2627121"/>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solidFill>
                <a:prstClr val="black"/>
              </a:solidFill>
              <a:cs typeface="+mn-ea"/>
              <a:sym typeface="+mn-lt"/>
            </a:endParaRPr>
          </a:p>
        </p:txBody>
      </p:sp>
      <p:grpSp>
        <p:nvGrpSpPr>
          <p:cNvPr id="31" name="组合 3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2721564"/>
            <a:ext cx="776055" cy="557425"/>
            <a:chOff x="897622" y="2414802"/>
            <a:chExt cx="1001347" cy="719249"/>
          </a:xfrm>
        </p:grpSpPr>
        <p:sp>
          <p:nvSpPr>
            <p:cNvPr id="32" name="文本框 31"/>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prstClr val="white"/>
                  </a:solidFill>
                  <a:cs typeface="+mn-ea"/>
                  <a:sym typeface="+mn-lt"/>
                </a:rPr>
                <a:t>02</a:t>
              </a:r>
              <a:endParaRPr lang="zh-CN" altLang="en-US" sz="2400" dirty="0">
                <a:ln w="15875">
                  <a:noFill/>
                </a:ln>
                <a:solidFill>
                  <a:prstClr val="white"/>
                </a:solidFill>
                <a:cs typeface="+mn-ea"/>
                <a:sym typeface="+mn-lt"/>
              </a:endParaRPr>
            </a:p>
          </p:txBody>
        </p:sp>
        <p:sp>
          <p:nvSpPr>
            <p:cNvPr id="33" name="文本框 32"/>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prstClr val="white"/>
                </a:solidFill>
                <a:cs typeface="+mn-ea"/>
                <a:sym typeface="+mn-lt"/>
              </a:endParaRPr>
            </a:p>
          </p:txBody>
        </p:sp>
      </p:grpSp>
      <p:sp>
        <p:nvSpPr>
          <p:cNvPr id="3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6" y="4612798"/>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700005" algn="tl" rotWithShape="0">
              <a:srgbClr val="000000">
                <a:alpha val="23000"/>
              </a:srgbClr>
            </a:outerShdw>
          </a:effectLst>
        </p:spPr>
        <p:txBody>
          <a:bodyPr vert="horz" wrap="square" lIns="68580" tIns="34290" rIns="68580" bIns="34290" numCol="1" anchor="t" anchorCtr="0" compatLnSpc="1"/>
          <a:lstStyle/>
          <a:p>
            <a:endParaRPr lang="zh-CN" altLang="en-US">
              <a:solidFill>
                <a:srgbClr val="000000"/>
              </a:solidFill>
              <a:cs typeface="+mn-ea"/>
              <a:sym typeface="+mn-lt"/>
            </a:endParaRPr>
          </a:p>
        </p:txBody>
      </p:sp>
      <p:sp>
        <p:nvSpPr>
          <p:cNvPr id="3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5" y="4612772"/>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solidFill>
                <a:prstClr val="black"/>
              </a:solidFill>
              <a:cs typeface="+mn-ea"/>
              <a:sym typeface="+mn-lt"/>
            </a:endParaRPr>
          </a:p>
        </p:txBody>
      </p:sp>
      <p:grpSp>
        <p:nvGrpSpPr>
          <p:cNvPr id="37" name="组合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4669438"/>
            <a:ext cx="776055" cy="557425"/>
            <a:chOff x="897622" y="2414802"/>
            <a:chExt cx="1001347" cy="719249"/>
          </a:xfrm>
        </p:grpSpPr>
        <p:sp>
          <p:nvSpPr>
            <p:cNvPr id="38" name="文本框 37"/>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prstClr val="white"/>
                  </a:solidFill>
                  <a:cs typeface="+mn-ea"/>
                  <a:sym typeface="+mn-lt"/>
                </a:rPr>
                <a:t>04</a:t>
              </a:r>
              <a:endParaRPr lang="zh-CN" altLang="en-US" sz="2400" dirty="0">
                <a:ln w="15875">
                  <a:noFill/>
                </a:ln>
                <a:solidFill>
                  <a:prstClr val="white"/>
                </a:solidFill>
                <a:cs typeface="+mn-ea"/>
                <a:sym typeface="+mn-lt"/>
              </a:endParaRPr>
            </a:p>
          </p:txBody>
        </p:sp>
        <p:sp>
          <p:nvSpPr>
            <p:cNvPr id="39" name="文本框 38"/>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prstClr val="white"/>
                </a:solidFill>
                <a:cs typeface="+mn-ea"/>
                <a:sym typeface="+mn-lt"/>
              </a:endParaRPr>
            </a:p>
          </p:txBody>
        </p:sp>
      </p:grpSp>
      <p:sp>
        <p:nvSpPr>
          <p:cNvPr id="41" name="任意多边形 4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929622" y="2736645"/>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chemeClr val="bg1">
                <a:lumMod val="75000"/>
              </a:schemeClr>
            </a:solidFill>
          </a:ln>
          <a:effectLst/>
        </p:spPr>
        <p:txBody>
          <a:bodyPr vert="horz" wrap="square" lIns="68580" tIns="34290" rIns="68580" bIns="34290" numCol="1" anchor="t" anchorCtr="0" compatLnSpc="1">
            <a:noAutofit/>
          </a:bodyPr>
          <a:lstStyle/>
          <a:p>
            <a:endParaRPr lang="zh-CN" altLang="en-US">
              <a:solidFill>
                <a:prstClr val="black"/>
              </a:solidFill>
              <a:cs typeface="+mn-ea"/>
              <a:sym typeface="+mn-lt"/>
            </a:endParaRPr>
          </a:p>
        </p:txBody>
      </p:sp>
      <p:sp>
        <p:nvSpPr>
          <p:cNvPr id="42" name="文本框 4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01889" y="2768019"/>
            <a:ext cx="2339102" cy="1323439"/>
          </a:xfrm>
          <a:prstGeom prst="rect">
            <a:avLst/>
          </a:prstGeom>
          <a:noFill/>
          <a:effectLst/>
        </p:spPr>
        <p:txBody>
          <a:bodyPr wrap="none" rtlCol="0">
            <a:spAutoFit/>
          </a:bodyPr>
          <a:lstStyle/>
          <a:p>
            <a:pPr>
              <a:buClr>
                <a:srgbClr val="808080"/>
              </a:buClr>
            </a:pPr>
            <a:r>
              <a:rPr lang="zh-CN" altLang="en-US" sz="2400" dirty="0">
                <a:solidFill>
                  <a:schemeClr val="tx1">
                    <a:lumMod val="65000"/>
                    <a:lumOff val="35000"/>
                  </a:schemeClr>
                </a:solidFill>
                <a:cs typeface="+mn-ea"/>
                <a:sym typeface="+mn-lt"/>
              </a:rPr>
              <a:t>      强化优势</a:t>
            </a: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43" name="Freeform 26"/>
          <p:cNvSpPr>
            <a:spLocks noEditPoints="1"/>
          </p:cNvSpPr>
          <p:nvPr/>
        </p:nvSpPr>
        <p:spPr bwMode="auto">
          <a:xfrm>
            <a:off x="3759709" y="3027525"/>
            <a:ext cx="310925" cy="3266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45" name="任意多边形 4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7394414" y="172524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chemeClr val="bg1">
                <a:lumMod val="75000"/>
              </a:schemeClr>
            </a:solidFill>
          </a:ln>
          <a:effectLst/>
        </p:spPr>
        <p:txBody>
          <a:bodyPr vert="horz" wrap="square" lIns="68580" tIns="34290" rIns="68580" bIns="34290" numCol="1" anchor="t" anchorCtr="0" compatLnSpc="1">
            <a:noAutofit/>
          </a:bodyPr>
          <a:lstStyle/>
          <a:p>
            <a:endParaRPr lang="zh-CN" altLang="en-US">
              <a:solidFill>
                <a:prstClr val="black"/>
              </a:solidFill>
              <a:cs typeface="+mn-ea"/>
              <a:sym typeface="+mn-lt"/>
            </a:endParaRPr>
          </a:p>
        </p:txBody>
      </p:sp>
      <p:sp>
        <p:nvSpPr>
          <p:cNvPr id="46" name="文本框 4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1740106"/>
            <a:ext cx="2339102" cy="1323439"/>
          </a:xfrm>
          <a:prstGeom prst="rect">
            <a:avLst/>
          </a:prstGeom>
          <a:noFill/>
          <a:effectLst/>
        </p:spPr>
        <p:txBody>
          <a:bodyPr wrap="none" rtlCol="0">
            <a:spAutoFit/>
          </a:bodyPr>
          <a:lstStyle/>
          <a:p>
            <a:pPr>
              <a:buClr>
                <a:srgbClr val="808080"/>
              </a:buClr>
            </a:pPr>
            <a:r>
              <a:rPr lang="zh-CN" altLang="en-US" sz="2400" dirty="0">
                <a:solidFill>
                  <a:schemeClr val="tx1">
                    <a:lumMod val="65000"/>
                    <a:lumOff val="35000"/>
                  </a:schemeClr>
                </a:solidFill>
                <a:cs typeface="+mn-ea"/>
                <a:sym typeface="+mn-lt"/>
              </a:rPr>
              <a:t>     突破心智</a:t>
            </a: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47" name="Freeform 48"/>
          <p:cNvSpPr>
            <a:spLocks noEditPoints="1"/>
          </p:cNvSpPr>
          <p:nvPr/>
        </p:nvSpPr>
        <p:spPr bwMode="auto">
          <a:xfrm>
            <a:off x="7674718" y="1978679"/>
            <a:ext cx="370789" cy="3549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49" name="任意多边形 4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7394414" y="37108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chemeClr val="bg1">
                <a:lumMod val="75000"/>
              </a:schemeClr>
            </a:solidFill>
          </a:ln>
          <a:effectLst/>
        </p:spPr>
        <p:txBody>
          <a:bodyPr vert="horz" wrap="square" lIns="68580" tIns="34290" rIns="68580" bIns="34290" numCol="1" anchor="t" anchorCtr="0" compatLnSpc="1">
            <a:noAutofit/>
          </a:bodyPr>
          <a:lstStyle/>
          <a:p>
            <a:endParaRPr lang="zh-CN" altLang="en-US">
              <a:solidFill>
                <a:prstClr val="black"/>
              </a:solidFill>
              <a:cs typeface="+mn-ea"/>
              <a:sym typeface="+mn-lt"/>
            </a:endParaRPr>
          </a:p>
        </p:txBody>
      </p:sp>
      <p:sp>
        <p:nvSpPr>
          <p:cNvPr id="50" name="文本框 4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3760481"/>
            <a:ext cx="2339102" cy="1323439"/>
          </a:xfrm>
          <a:prstGeom prst="rect">
            <a:avLst/>
          </a:prstGeom>
          <a:noFill/>
          <a:effectLst/>
        </p:spPr>
        <p:txBody>
          <a:bodyPr wrap="none" rtlCol="0">
            <a:spAutoFit/>
          </a:bodyPr>
          <a:lstStyle/>
          <a:p>
            <a:pPr>
              <a:buClr>
                <a:srgbClr val="808080"/>
              </a:buClr>
            </a:pPr>
            <a:r>
              <a:rPr lang="zh-CN" altLang="en-US" sz="2400" dirty="0">
                <a:solidFill>
                  <a:schemeClr val="tx1">
                    <a:lumMod val="65000"/>
                    <a:lumOff val="35000"/>
                  </a:schemeClr>
                </a:solidFill>
                <a:cs typeface="+mn-ea"/>
                <a:sym typeface="+mn-lt"/>
              </a:rPr>
              <a:t>      学习深造</a:t>
            </a: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51" name="Freeform 31"/>
          <p:cNvSpPr>
            <a:spLocks noEditPoints="1"/>
          </p:cNvSpPr>
          <p:nvPr/>
        </p:nvSpPr>
        <p:spPr bwMode="auto">
          <a:xfrm>
            <a:off x="7717278" y="4062952"/>
            <a:ext cx="285667" cy="3592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53" name="任意多边形 5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929622" y="47222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chemeClr val="bg1">
                <a:lumMod val="75000"/>
              </a:schemeClr>
            </a:solidFill>
          </a:ln>
          <a:effectLst/>
        </p:spPr>
        <p:txBody>
          <a:bodyPr vert="horz" wrap="square" lIns="68580" tIns="34290" rIns="68580" bIns="34290" numCol="1" anchor="t" anchorCtr="0" compatLnSpc="1">
            <a:noAutofit/>
          </a:bodyPr>
          <a:lstStyle/>
          <a:p>
            <a:endParaRPr lang="zh-CN" altLang="en-US">
              <a:solidFill>
                <a:prstClr val="black"/>
              </a:solidFill>
              <a:cs typeface="+mn-ea"/>
              <a:sym typeface="+mn-lt"/>
            </a:endParaRPr>
          </a:p>
        </p:txBody>
      </p:sp>
      <p:sp>
        <p:nvSpPr>
          <p:cNvPr id="54" name="文本框 5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88375" y="4781945"/>
            <a:ext cx="2339102" cy="1323439"/>
          </a:xfrm>
          <a:prstGeom prst="rect">
            <a:avLst/>
          </a:prstGeom>
          <a:noFill/>
          <a:effectLst/>
        </p:spPr>
        <p:txBody>
          <a:bodyPr wrap="none" rtlCol="0">
            <a:spAutoFit/>
          </a:bodyPr>
          <a:lstStyle/>
          <a:p>
            <a:pPr>
              <a:buClr>
                <a:srgbClr val="0298A8"/>
              </a:buClr>
            </a:pPr>
            <a:r>
              <a:rPr lang="zh-CN" altLang="en-US" sz="2400" dirty="0">
                <a:solidFill>
                  <a:schemeClr val="tx1">
                    <a:lumMod val="65000"/>
                    <a:lumOff val="35000"/>
                  </a:schemeClr>
                </a:solidFill>
                <a:cs typeface="+mn-ea"/>
                <a:sym typeface="+mn-lt"/>
              </a:rPr>
              <a:t>      不断实践</a:t>
            </a: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55" name="Freeform 16"/>
          <p:cNvSpPr>
            <a:spLocks noEditPoints="1"/>
          </p:cNvSpPr>
          <p:nvPr/>
        </p:nvSpPr>
        <p:spPr bwMode="auto">
          <a:xfrm>
            <a:off x="3724572" y="5017869"/>
            <a:ext cx="420284" cy="33516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5000268" y="266113"/>
            <a:ext cx="2653290"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下一步工作规划</a:t>
            </a:r>
          </a:p>
        </p:txBody>
      </p:sp>
      <p:sp>
        <p:nvSpPr>
          <p:cNvPr id="14" name="任意多边形 13"/>
          <p:cNvSpPr/>
          <p:nvPr/>
        </p:nvSpPr>
        <p:spPr>
          <a:xfrm>
            <a:off x="3112952" y="2530114"/>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任意多边形 14"/>
          <p:cNvSpPr/>
          <p:nvPr/>
        </p:nvSpPr>
        <p:spPr>
          <a:xfrm>
            <a:off x="4947563" y="4493482"/>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a:off x="7790564" y="3147914"/>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 name="任意多边形 16"/>
          <p:cNvSpPr/>
          <p:nvPr/>
        </p:nvSpPr>
        <p:spPr>
          <a:xfrm>
            <a:off x="8933697" y="2560086"/>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0" name="任意多边形 19"/>
          <p:cNvSpPr/>
          <p:nvPr/>
        </p:nvSpPr>
        <p:spPr>
          <a:xfrm>
            <a:off x="6434677" y="1558919"/>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任意多边形 20"/>
          <p:cNvSpPr/>
          <p:nvPr/>
        </p:nvSpPr>
        <p:spPr>
          <a:xfrm>
            <a:off x="2790291" y="2579437"/>
            <a:ext cx="6833993" cy="3285811"/>
          </a:xfrm>
          <a:custGeom>
            <a:avLst/>
            <a:gdLst>
              <a:gd name="connsiteX0" fmla="*/ 6833993 w 6833993"/>
              <a:gd name="connsiteY0" fmla="*/ 0 h 3285811"/>
              <a:gd name="connsiteX1" fmla="*/ 5859303 w 6833993"/>
              <a:gd name="connsiteY1" fmla="*/ 170822 h 3285811"/>
              <a:gd name="connsiteX2" fmla="*/ 6040173 w 6833993"/>
              <a:gd name="connsiteY2" fmla="*/ 532563 h 3285811"/>
              <a:gd name="connsiteX3" fmla="*/ 4502775 w 6833993"/>
              <a:gd name="connsiteY3" fmla="*/ 803869 h 3285811"/>
              <a:gd name="connsiteX4" fmla="*/ 4723839 w 6833993"/>
              <a:gd name="connsiteY4" fmla="*/ 1155561 h 3285811"/>
              <a:gd name="connsiteX5" fmla="*/ 3106055 w 6833993"/>
              <a:gd name="connsiteY5" fmla="*/ 1446963 h 3285811"/>
              <a:gd name="connsiteX6" fmla="*/ 3296973 w 6833993"/>
              <a:gd name="connsiteY6" fmla="*/ 1778559 h 3285811"/>
              <a:gd name="connsiteX7" fmla="*/ 1588753 w 6833993"/>
              <a:gd name="connsiteY7" fmla="*/ 2160396 h 3285811"/>
              <a:gd name="connsiteX8" fmla="*/ 1809817 w 6833993"/>
              <a:gd name="connsiteY8" fmla="*/ 2491992 h 3285811"/>
              <a:gd name="connsiteX9" fmla="*/ 161887 w 6833993"/>
              <a:gd name="connsiteY9" fmla="*/ 2793442 h 3285811"/>
              <a:gd name="connsiteX10" fmla="*/ 151839 w 6833993"/>
              <a:gd name="connsiteY10" fmla="*/ 3285811 h 328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33993" h="3285811">
                <a:moveTo>
                  <a:pt x="6833993" y="0"/>
                </a:moveTo>
                <a:cubicBezTo>
                  <a:pt x="6412799" y="41031"/>
                  <a:pt x="5991606" y="82062"/>
                  <a:pt x="5859303" y="170822"/>
                </a:cubicBezTo>
                <a:cubicBezTo>
                  <a:pt x="5727000" y="259582"/>
                  <a:pt x="6266261" y="427055"/>
                  <a:pt x="6040173" y="532563"/>
                </a:cubicBezTo>
                <a:cubicBezTo>
                  <a:pt x="5814085" y="638071"/>
                  <a:pt x="4722164" y="700036"/>
                  <a:pt x="4502775" y="803869"/>
                </a:cubicBezTo>
                <a:cubicBezTo>
                  <a:pt x="4283386" y="907702"/>
                  <a:pt x="4956626" y="1048379"/>
                  <a:pt x="4723839" y="1155561"/>
                </a:cubicBezTo>
                <a:cubicBezTo>
                  <a:pt x="4491052" y="1262743"/>
                  <a:pt x="3343866" y="1343130"/>
                  <a:pt x="3106055" y="1446963"/>
                </a:cubicBezTo>
                <a:cubicBezTo>
                  <a:pt x="2868244" y="1550796"/>
                  <a:pt x="3549857" y="1659654"/>
                  <a:pt x="3296973" y="1778559"/>
                </a:cubicBezTo>
                <a:cubicBezTo>
                  <a:pt x="3044089" y="1897464"/>
                  <a:pt x="1836612" y="2041491"/>
                  <a:pt x="1588753" y="2160396"/>
                </a:cubicBezTo>
                <a:cubicBezTo>
                  <a:pt x="1340894" y="2279301"/>
                  <a:pt x="2047628" y="2386484"/>
                  <a:pt x="1809817" y="2491992"/>
                </a:cubicBezTo>
                <a:cubicBezTo>
                  <a:pt x="1572006" y="2597500"/>
                  <a:pt x="438217" y="2661139"/>
                  <a:pt x="161887" y="2793442"/>
                </a:cubicBezTo>
                <a:cubicBezTo>
                  <a:pt x="-114443" y="2925745"/>
                  <a:pt x="18698" y="3105778"/>
                  <a:pt x="151839" y="3285811"/>
                </a:cubicBez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泪滴形 22"/>
          <p:cNvSpPr/>
          <p:nvPr/>
        </p:nvSpPr>
        <p:spPr>
          <a:xfrm rot="8100000">
            <a:off x="8531586" y="1728186"/>
            <a:ext cx="770518" cy="770518"/>
          </a:xfrm>
          <a:prstGeom prst="teardrop">
            <a:avLst/>
          </a:prstGeom>
          <a:gradFill flip="none" rotWithShape="1">
            <a:gsLst>
              <a:gs pos="20000">
                <a:srgbClr val="BFBFBF"/>
              </a:gs>
              <a:gs pos="80000">
                <a:srgbClr val="FFFFFF"/>
              </a:gs>
              <a:gs pos="100000">
                <a:srgbClr val="39434E">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4" name="矩形 23"/>
          <p:cNvSpPr/>
          <p:nvPr/>
        </p:nvSpPr>
        <p:spPr>
          <a:xfrm>
            <a:off x="8471587" y="1931621"/>
            <a:ext cx="890516" cy="369332"/>
          </a:xfrm>
          <a:prstGeom prst="rect">
            <a:avLst/>
          </a:prstGeom>
        </p:spPr>
        <p:txBody>
          <a:bodyPr wrap="square">
            <a:spAutoFit/>
          </a:bodyPr>
          <a:lstStyle/>
          <a:p>
            <a:pPr algn="ctr"/>
            <a:r>
              <a:rPr lang="en-US" altLang="zh-CN" b="1" dirty="0" smtClean="0">
                <a:solidFill>
                  <a:schemeClr val="tx1">
                    <a:lumMod val="65000"/>
                    <a:lumOff val="35000"/>
                  </a:schemeClr>
                </a:solidFill>
                <a:cs typeface="+mn-ea"/>
                <a:sym typeface="+mn-lt"/>
              </a:rPr>
              <a:t>2019</a:t>
            </a:r>
            <a:endParaRPr lang="zh-CN" altLang="en-US" b="1" dirty="0">
              <a:solidFill>
                <a:schemeClr val="tx1">
                  <a:lumMod val="65000"/>
                  <a:lumOff val="35000"/>
                </a:schemeClr>
              </a:solidFill>
              <a:cs typeface="+mn-ea"/>
              <a:sym typeface="+mn-lt"/>
            </a:endParaRPr>
          </a:p>
        </p:txBody>
      </p:sp>
      <p:sp>
        <p:nvSpPr>
          <p:cNvPr id="26" name="泪滴形 25"/>
          <p:cNvSpPr/>
          <p:nvPr/>
        </p:nvSpPr>
        <p:spPr>
          <a:xfrm rot="8100000">
            <a:off x="7332620" y="2170172"/>
            <a:ext cx="919197" cy="919197"/>
          </a:xfrm>
          <a:prstGeom prst="teardrop">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7" name="矩形 26"/>
          <p:cNvSpPr/>
          <p:nvPr/>
        </p:nvSpPr>
        <p:spPr>
          <a:xfrm>
            <a:off x="7345306" y="2456400"/>
            <a:ext cx="890516" cy="400110"/>
          </a:xfrm>
          <a:prstGeom prst="rect">
            <a:avLst/>
          </a:prstGeom>
        </p:spPr>
        <p:txBody>
          <a:bodyPr wrap="square">
            <a:spAutoFit/>
          </a:bodyPr>
          <a:lstStyle/>
          <a:p>
            <a:pPr algn="ctr"/>
            <a:r>
              <a:rPr lang="en-US" altLang="zh-CN" sz="2000" b="1" dirty="0" smtClean="0">
                <a:solidFill>
                  <a:schemeClr val="tx1">
                    <a:lumMod val="65000"/>
                    <a:lumOff val="35000"/>
                  </a:schemeClr>
                </a:solidFill>
                <a:cs typeface="+mn-ea"/>
                <a:sym typeface="+mn-lt"/>
              </a:rPr>
              <a:t>2020</a:t>
            </a:r>
            <a:endParaRPr lang="zh-CN" altLang="en-US" sz="2000" b="1" dirty="0">
              <a:solidFill>
                <a:schemeClr val="tx1">
                  <a:lumMod val="65000"/>
                  <a:lumOff val="35000"/>
                </a:schemeClr>
              </a:solidFill>
              <a:cs typeface="+mn-ea"/>
              <a:sym typeface="+mn-lt"/>
            </a:endParaRPr>
          </a:p>
        </p:txBody>
      </p:sp>
      <p:sp>
        <p:nvSpPr>
          <p:cNvPr id="29" name="泪滴形 28"/>
          <p:cNvSpPr/>
          <p:nvPr/>
        </p:nvSpPr>
        <p:spPr>
          <a:xfrm rot="8100000">
            <a:off x="5896663" y="2622404"/>
            <a:ext cx="1087277" cy="1087277"/>
          </a:xfrm>
          <a:prstGeom prst="teardrop">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30" name="矩形 29"/>
          <p:cNvSpPr/>
          <p:nvPr/>
        </p:nvSpPr>
        <p:spPr>
          <a:xfrm>
            <a:off x="5999423" y="2965987"/>
            <a:ext cx="890516" cy="461665"/>
          </a:xfrm>
          <a:prstGeom prst="rect">
            <a:avLst/>
          </a:prstGeom>
        </p:spPr>
        <p:txBody>
          <a:bodyPr wrap="square">
            <a:spAutoFit/>
          </a:bodyPr>
          <a:lstStyle/>
          <a:p>
            <a:pPr algn="ctr"/>
            <a:r>
              <a:rPr lang="en-US" altLang="zh-CN" sz="2400" b="1" dirty="0" smtClean="0">
                <a:solidFill>
                  <a:schemeClr val="tx1">
                    <a:lumMod val="65000"/>
                    <a:lumOff val="35000"/>
                  </a:schemeClr>
                </a:solidFill>
                <a:cs typeface="+mn-ea"/>
                <a:sym typeface="+mn-lt"/>
              </a:rPr>
              <a:t>2021</a:t>
            </a:r>
            <a:endParaRPr lang="zh-CN" altLang="en-US" sz="2400" b="1" dirty="0">
              <a:solidFill>
                <a:schemeClr val="tx1">
                  <a:lumMod val="65000"/>
                  <a:lumOff val="35000"/>
                </a:schemeClr>
              </a:solidFill>
              <a:cs typeface="+mn-ea"/>
              <a:sym typeface="+mn-lt"/>
            </a:endParaRPr>
          </a:p>
        </p:txBody>
      </p:sp>
      <p:sp>
        <p:nvSpPr>
          <p:cNvPr id="32" name="泪滴形 31"/>
          <p:cNvSpPr/>
          <p:nvPr/>
        </p:nvSpPr>
        <p:spPr>
          <a:xfrm rot="8100000">
            <a:off x="4305643" y="3080459"/>
            <a:ext cx="1250281" cy="1250281"/>
          </a:xfrm>
          <a:prstGeom prst="teardrop">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33" name="矩形 32"/>
          <p:cNvSpPr/>
          <p:nvPr/>
        </p:nvSpPr>
        <p:spPr>
          <a:xfrm>
            <a:off x="4400753" y="3477893"/>
            <a:ext cx="1032992" cy="523220"/>
          </a:xfrm>
          <a:prstGeom prst="rect">
            <a:avLst/>
          </a:prstGeom>
        </p:spPr>
        <p:txBody>
          <a:bodyPr wrap="square">
            <a:spAutoFit/>
          </a:bodyPr>
          <a:lstStyle/>
          <a:p>
            <a:pPr algn="ctr"/>
            <a:r>
              <a:rPr lang="en-US" altLang="zh-CN" sz="2800" b="1" dirty="0" smtClean="0">
                <a:solidFill>
                  <a:schemeClr val="tx1">
                    <a:lumMod val="65000"/>
                    <a:lumOff val="35000"/>
                  </a:schemeClr>
                </a:solidFill>
                <a:cs typeface="+mn-ea"/>
                <a:sym typeface="+mn-lt"/>
              </a:rPr>
              <a:t>2022</a:t>
            </a:r>
            <a:endParaRPr lang="zh-CN" altLang="en-US" sz="2800" b="1" dirty="0">
              <a:solidFill>
                <a:schemeClr val="tx1">
                  <a:lumMod val="65000"/>
                  <a:lumOff val="35000"/>
                </a:schemeClr>
              </a:solidFill>
              <a:cs typeface="+mn-ea"/>
              <a:sym typeface="+mn-lt"/>
            </a:endParaRPr>
          </a:p>
        </p:txBody>
      </p:sp>
      <p:sp>
        <p:nvSpPr>
          <p:cNvPr id="35" name="泪滴形 34"/>
          <p:cNvSpPr/>
          <p:nvPr/>
        </p:nvSpPr>
        <p:spPr>
          <a:xfrm rot="8100000">
            <a:off x="2526251" y="3585392"/>
            <a:ext cx="1416071" cy="1416071"/>
          </a:xfrm>
          <a:prstGeom prst="teardrop">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36" name="矩形 35"/>
          <p:cNvSpPr/>
          <p:nvPr/>
        </p:nvSpPr>
        <p:spPr>
          <a:xfrm>
            <a:off x="2609531" y="4095916"/>
            <a:ext cx="1194900" cy="584775"/>
          </a:xfrm>
          <a:prstGeom prst="rect">
            <a:avLst/>
          </a:prstGeom>
        </p:spPr>
        <p:txBody>
          <a:bodyPr wrap="square">
            <a:spAutoFit/>
          </a:bodyPr>
          <a:lstStyle/>
          <a:p>
            <a:pPr algn="ctr"/>
            <a:r>
              <a:rPr lang="en-US" altLang="zh-CN" sz="3200" b="1" dirty="0" smtClean="0">
                <a:solidFill>
                  <a:schemeClr val="tx1">
                    <a:lumMod val="65000"/>
                    <a:lumOff val="35000"/>
                  </a:schemeClr>
                </a:solidFill>
                <a:cs typeface="+mn-ea"/>
                <a:sym typeface="+mn-lt"/>
              </a:rPr>
              <a:t>2023</a:t>
            </a:r>
            <a:endParaRPr lang="zh-CN" altLang="en-US" sz="3200" b="1" dirty="0">
              <a:solidFill>
                <a:schemeClr val="tx1">
                  <a:lumMod val="65000"/>
                  <a:lumOff val="35000"/>
                </a:schemeClr>
              </a:solidFill>
              <a:cs typeface="+mn-ea"/>
              <a:sym typeface="+mn-lt"/>
            </a:endParaRPr>
          </a:p>
        </p:txBody>
      </p:sp>
      <p:sp>
        <p:nvSpPr>
          <p:cNvPr id="37" name="文本框 36"/>
          <p:cNvSpPr txBox="1"/>
          <p:nvPr/>
        </p:nvSpPr>
        <p:spPr>
          <a:xfrm>
            <a:off x="3956246" y="1521146"/>
            <a:ext cx="2339102" cy="1261884"/>
          </a:xfrm>
          <a:prstGeom prst="rect">
            <a:avLst/>
          </a:prstGeom>
          <a:noFill/>
          <a:effectLst/>
        </p:spPr>
        <p:txBody>
          <a:bodyPr wrap="none" rtlCol="0">
            <a:spAutoFit/>
          </a:bodyPr>
          <a:lstStyle/>
          <a:p>
            <a:r>
              <a:rPr lang="zh-CN" altLang="en-US" sz="2000" dirty="0">
                <a:solidFill>
                  <a:schemeClr val="tx1">
                    <a:lumMod val="65000"/>
                    <a:lumOff val="35000"/>
                  </a:schemeClr>
                </a:solidFill>
                <a:cs typeface="+mn-ea"/>
                <a:sym typeface="+mn-lt"/>
              </a:rPr>
              <a:t>单击此处输入标题</a:t>
            </a:r>
            <a:endParaRPr lang="en-US" altLang="zh-CN" sz="20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38" name="文本框 37"/>
          <p:cNvSpPr txBox="1"/>
          <p:nvPr/>
        </p:nvSpPr>
        <p:spPr>
          <a:xfrm>
            <a:off x="9204447" y="3303922"/>
            <a:ext cx="2339102" cy="1261884"/>
          </a:xfrm>
          <a:prstGeom prst="rect">
            <a:avLst/>
          </a:prstGeom>
          <a:noFill/>
          <a:effectLst/>
        </p:spPr>
        <p:txBody>
          <a:bodyPr wrap="none" rtlCol="0">
            <a:spAutoFit/>
          </a:bodyPr>
          <a:lstStyle/>
          <a:p>
            <a:r>
              <a:rPr lang="zh-CN" altLang="en-US" sz="2000" dirty="0">
                <a:solidFill>
                  <a:schemeClr val="tx1">
                    <a:lumMod val="65000"/>
                    <a:lumOff val="35000"/>
                  </a:schemeClr>
                </a:solidFill>
                <a:cs typeface="+mn-ea"/>
                <a:sym typeface="+mn-lt"/>
              </a:rPr>
              <a:t>单击此处输入标题</a:t>
            </a:r>
            <a:endParaRPr lang="en-US" altLang="zh-CN" sz="20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39" name="文本框 38"/>
          <p:cNvSpPr txBox="1"/>
          <p:nvPr/>
        </p:nvSpPr>
        <p:spPr>
          <a:xfrm>
            <a:off x="7632381" y="4541133"/>
            <a:ext cx="2339102" cy="1261884"/>
          </a:xfrm>
          <a:prstGeom prst="rect">
            <a:avLst/>
          </a:prstGeom>
          <a:noFill/>
          <a:effectLst/>
        </p:spPr>
        <p:txBody>
          <a:bodyPr wrap="none" rtlCol="0">
            <a:spAutoFit/>
          </a:bodyPr>
          <a:lstStyle/>
          <a:p>
            <a:r>
              <a:rPr lang="zh-CN" altLang="en-US" sz="2000" dirty="0">
                <a:solidFill>
                  <a:schemeClr val="tx1">
                    <a:lumMod val="65000"/>
                    <a:lumOff val="35000"/>
                  </a:schemeClr>
                </a:solidFill>
                <a:cs typeface="+mn-ea"/>
                <a:sym typeface="+mn-lt"/>
              </a:rPr>
              <a:t>单击此处输入标题</a:t>
            </a:r>
            <a:endParaRPr lang="en-US" altLang="zh-CN" sz="20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40" name="文本框 39"/>
          <p:cNvSpPr txBox="1"/>
          <p:nvPr/>
        </p:nvSpPr>
        <p:spPr>
          <a:xfrm>
            <a:off x="5120421" y="5357343"/>
            <a:ext cx="2339102" cy="1261884"/>
          </a:xfrm>
          <a:prstGeom prst="rect">
            <a:avLst/>
          </a:prstGeom>
          <a:noFill/>
          <a:effectLst/>
        </p:spPr>
        <p:txBody>
          <a:bodyPr wrap="none" rtlCol="0">
            <a:spAutoFit/>
          </a:bodyPr>
          <a:lstStyle/>
          <a:p>
            <a:r>
              <a:rPr lang="zh-CN" altLang="en-US" sz="2000" dirty="0">
                <a:solidFill>
                  <a:schemeClr val="tx1">
                    <a:lumMod val="65000"/>
                    <a:lumOff val="35000"/>
                  </a:schemeClr>
                </a:solidFill>
                <a:cs typeface="+mn-ea"/>
                <a:sym typeface="+mn-lt"/>
              </a:rPr>
              <a:t>单击此处输入标题</a:t>
            </a:r>
            <a:endParaRPr lang="en-US" altLang="zh-CN" sz="20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
        <p:nvSpPr>
          <p:cNvPr id="41" name="文本框 40"/>
          <p:cNvSpPr txBox="1"/>
          <p:nvPr/>
        </p:nvSpPr>
        <p:spPr>
          <a:xfrm>
            <a:off x="577270" y="2570064"/>
            <a:ext cx="2339102" cy="1261884"/>
          </a:xfrm>
          <a:prstGeom prst="rect">
            <a:avLst/>
          </a:prstGeom>
          <a:noFill/>
          <a:effectLst/>
        </p:spPr>
        <p:txBody>
          <a:bodyPr wrap="none" rtlCol="0">
            <a:spAutoFit/>
          </a:bodyPr>
          <a:lstStyle/>
          <a:p>
            <a:r>
              <a:rPr lang="zh-CN" altLang="en-US" sz="2000" dirty="0">
                <a:solidFill>
                  <a:schemeClr val="tx1">
                    <a:lumMod val="65000"/>
                    <a:lumOff val="35000"/>
                  </a:schemeClr>
                </a:solidFill>
                <a:cs typeface="+mn-ea"/>
                <a:sym typeface="+mn-lt"/>
              </a:rPr>
              <a:t>单击此处输入标题</a:t>
            </a:r>
            <a:endParaRPr lang="en-US" altLang="zh-CN" sz="20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r>
              <a:rPr lang="zh-CN" altLang="en-US" sz="1200" dirty="0">
                <a:solidFill>
                  <a:schemeClr val="tx1">
                    <a:lumMod val="65000"/>
                    <a:lumOff val="35000"/>
                  </a:schemeClr>
                </a:solidFill>
                <a:cs typeface="+mn-ea"/>
                <a:sym typeface="+mn-lt"/>
              </a:rPr>
              <a:t>请在这里输入您的主要叙述内容</a:t>
            </a:r>
            <a:endParaRPr lang="en-US" altLang="zh-CN" sz="1200" dirty="0">
              <a:solidFill>
                <a:schemeClr val="tx1">
                  <a:lumMod val="65000"/>
                  <a:lumOff val="35000"/>
                </a:schemeClr>
              </a:solidFill>
              <a:cs typeface="+mn-ea"/>
              <a:sym typeface="+mn-lt"/>
            </a:endParaRPr>
          </a:p>
          <a:p>
            <a:endParaRPr lang="en-US" altLang="zh-CN" sz="3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4" name="Freeform 204"/>
          <p:cNvSpPr>
            <a:spLocks noEditPoints="1"/>
          </p:cNvSpPr>
          <p:nvPr/>
        </p:nvSpPr>
        <p:spPr bwMode="auto">
          <a:xfrm>
            <a:off x="909008" y="1338968"/>
            <a:ext cx="910824" cy="365927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endParaRPr lang="id-ID" sz="2400">
              <a:solidFill>
                <a:srgbClr val="000000"/>
              </a:solidFill>
              <a:cs typeface="+mn-ea"/>
              <a:sym typeface="+mn-lt"/>
            </a:endParaRPr>
          </a:p>
        </p:txBody>
      </p:sp>
      <p:sp>
        <p:nvSpPr>
          <p:cNvPr id="15" name="Freeform 196"/>
          <p:cNvSpPr>
            <a:spLocks noEditPoints="1"/>
          </p:cNvSpPr>
          <p:nvPr/>
        </p:nvSpPr>
        <p:spPr bwMode="auto">
          <a:xfrm>
            <a:off x="1765569" y="1621351"/>
            <a:ext cx="1243819" cy="387762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endParaRPr lang="id-ID" sz="2400">
              <a:solidFill>
                <a:srgbClr val="000000"/>
              </a:solidFill>
              <a:cs typeface="+mn-ea"/>
              <a:sym typeface="+mn-lt"/>
            </a:endParaRPr>
          </a:p>
        </p:txBody>
      </p:sp>
      <p:sp>
        <p:nvSpPr>
          <p:cNvPr id="16" name="Freeform 200"/>
          <p:cNvSpPr>
            <a:spLocks noEditPoints="1"/>
          </p:cNvSpPr>
          <p:nvPr/>
        </p:nvSpPr>
        <p:spPr bwMode="auto">
          <a:xfrm>
            <a:off x="5357162" y="1338968"/>
            <a:ext cx="1186477" cy="374909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gradFill flip="none" rotWithShape="1">
            <a:gsLst>
              <a:gs pos="20000">
                <a:srgbClr val="BFBFBF"/>
              </a:gs>
              <a:gs pos="80000">
                <a:srgbClr val="FFFFFF"/>
              </a:gs>
              <a:gs pos="100000">
                <a:srgbClr val="39434E">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endParaRPr lang="id-ID" sz="2400">
              <a:solidFill>
                <a:srgbClr val="000000"/>
              </a:solidFill>
              <a:cs typeface="+mn-ea"/>
              <a:sym typeface="+mn-lt"/>
            </a:endParaRPr>
          </a:p>
        </p:txBody>
      </p:sp>
      <p:sp>
        <p:nvSpPr>
          <p:cNvPr id="17" name="Freeform 208"/>
          <p:cNvSpPr>
            <a:spLocks noEditPoints="1"/>
          </p:cNvSpPr>
          <p:nvPr/>
        </p:nvSpPr>
        <p:spPr bwMode="auto">
          <a:xfrm>
            <a:off x="4448221" y="1621351"/>
            <a:ext cx="1056820" cy="39292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endParaRPr lang="id-ID" sz="2400">
              <a:solidFill>
                <a:srgbClr val="000000"/>
              </a:solidFill>
              <a:cs typeface="+mn-ea"/>
              <a:sym typeface="+mn-lt"/>
            </a:endParaRPr>
          </a:p>
        </p:txBody>
      </p:sp>
      <p:sp>
        <p:nvSpPr>
          <p:cNvPr id="20" name="Freeform 192"/>
          <p:cNvSpPr>
            <a:spLocks noEditPoints="1"/>
          </p:cNvSpPr>
          <p:nvPr/>
        </p:nvSpPr>
        <p:spPr bwMode="auto">
          <a:xfrm>
            <a:off x="2983754" y="1710227"/>
            <a:ext cx="1744933" cy="41227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endParaRPr lang="id-ID" sz="2400">
              <a:solidFill>
                <a:srgbClr val="000000"/>
              </a:solidFill>
              <a:cs typeface="+mn-ea"/>
              <a:sym typeface="+mn-lt"/>
            </a:endParaRPr>
          </a:p>
        </p:txBody>
      </p:sp>
      <p:grpSp>
        <p:nvGrpSpPr>
          <p:cNvPr id="27" name="组合 26"/>
          <p:cNvGrpSpPr/>
          <p:nvPr/>
        </p:nvGrpSpPr>
        <p:grpSpPr>
          <a:xfrm>
            <a:off x="7160530" y="1404092"/>
            <a:ext cx="3692822" cy="966684"/>
            <a:chOff x="1085653" y="1110368"/>
            <a:chExt cx="3692822" cy="966684"/>
          </a:xfrm>
        </p:grpSpPr>
        <p:sp>
          <p:nvSpPr>
            <p:cNvPr id="28" name="圆角矩形 27"/>
            <p:cNvSpPr/>
            <p:nvPr/>
          </p:nvSpPr>
          <p:spPr>
            <a:xfrm>
              <a:off x="1085653" y="1110368"/>
              <a:ext cx="3692822" cy="966684"/>
            </a:xfrm>
            <a:prstGeom prst="roundRect">
              <a:avLst>
                <a:gd name="adj" fmla="val 21244"/>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9" name="文本框 28"/>
            <p:cNvSpPr txBox="1"/>
            <p:nvPr/>
          </p:nvSpPr>
          <p:spPr>
            <a:xfrm>
              <a:off x="1625456" y="1132045"/>
              <a:ext cx="2613216" cy="923330"/>
            </a:xfrm>
            <a:prstGeom prst="rect">
              <a:avLst/>
            </a:prstGeom>
            <a:noFill/>
          </p:spPr>
          <p:txBody>
            <a:bodyPr wrap="none" rtlCol="0">
              <a:spAutoFit/>
            </a:bodyPr>
            <a:lstStyle/>
            <a:p>
              <a:r>
                <a:rPr lang="zh-CN" altLang="en-US" sz="5400" b="1" dirty="0">
                  <a:solidFill>
                    <a:schemeClr val="tx1">
                      <a:lumMod val="65000"/>
                      <a:lumOff val="35000"/>
                    </a:schemeClr>
                  </a:solidFill>
                  <a:cs typeface="+mn-ea"/>
                  <a:sym typeface="+mn-lt"/>
                </a:rPr>
                <a:t>结 束 语</a:t>
              </a:r>
            </a:p>
          </p:txBody>
        </p:sp>
      </p:grpSp>
      <p:sp>
        <p:nvSpPr>
          <p:cNvPr id="30" name="TextBox 12"/>
          <p:cNvSpPr txBox="1"/>
          <p:nvPr/>
        </p:nvSpPr>
        <p:spPr>
          <a:xfrm>
            <a:off x="7076461" y="2904400"/>
            <a:ext cx="3996051" cy="2262671"/>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cs typeface="+mn-ea"/>
                <a:sym typeface="+mn-lt"/>
              </a:rPr>
              <a:t>这里输入简单的文字概述里输入简单文字概述这里简单输入简单文字这里输入简单的文字概述里输入简单文字概述这里简单输入简单文字这里输入简单的文字概述里输入简单文字概述这里简单输入简单</a:t>
            </a:r>
            <a:r>
              <a:rPr lang="zh-CN" altLang="en-US" sz="1600" dirty="0" smtClean="0">
                <a:solidFill>
                  <a:prstClr val="black">
                    <a:lumMod val="85000"/>
                    <a:lumOff val="15000"/>
                  </a:prstClr>
                </a:solidFill>
                <a:cs typeface="+mn-ea"/>
                <a:sym typeface="+mn-lt"/>
              </a:rPr>
              <a:t>文字</a:t>
            </a:r>
            <a:endParaRPr lang="en-US" altLang="zh-CN" sz="1600" dirty="0">
              <a:solidFill>
                <a:prstClr val="black">
                  <a:lumMod val="85000"/>
                  <a:lumOff val="15000"/>
                </a:prstClr>
              </a:solidFill>
              <a:cs typeface="+mn-ea"/>
              <a:sym typeface="+mn-lt"/>
            </a:endParaRPr>
          </a:p>
          <a:p>
            <a:pPr>
              <a:lnSpc>
                <a:spcPct val="150000"/>
              </a:lnSpc>
            </a:pPr>
            <a:endParaRPr lang="en-US" altLang="zh-CN" sz="1600" dirty="0">
              <a:solidFill>
                <a:prstClr val="black">
                  <a:lumMod val="85000"/>
                  <a:lumOff val="15000"/>
                </a:prst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0" name="任意多边形 19"/>
          <p:cNvSpPr/>
          <p:nvPr/>
        </p:nvSpPr>
        <p:spPr>
          <a:xfrm>
            <a:off x="0" y="2554514"/>
            <a:ext cx="12192000" cy="4303486"/>
          </a:xfrm>
          <a:custGeom>
            <a:avLst/>
            <a:gdLst>
              <a:gd name="connsiteX0" fmla="*/ 6096000 w 12192000"/>
              <a:gd name="connsiteY0" fmla="*/ 0 h 4303486"/>
              <a:gd name="connsiteX1" fmla="*/ 12054362 w 12192000"/>
              <a:gd name="connsiteY1" fmla="*/ 1341591 h 4303486"/>
              <a:gd name="connsiteX2" fmla="*/ 12192000 w 12192000"/>
              <a:gd name="connsiteY2" fmla="*/ 1425213 h 4303486"/>
              <a:gd name="connsiteX3" fmla="*/ 12192000 w 12192000"/>
              <a:gd name="connsiteY3" fmla="*/ 4303486 h 4303486"/>
              <a:gd name="connsiteX4" fmla="*/ 0 w 12192000"/>
              <a:gd name="connsiteY4" fmla="*/ 4303486 h 4303486"/>
              <a:gd name="connsiteX5" fmla="*/ 0 w 12192000"/>
              <a:gd name="connsiteY5" fmla="*/ 1425213 h 4303486"/>
              <a:gd name="connsiteX6" fmla="*/ 137638 w 12192000"/>
              <a:gd name="connsiteY6" fmla="*/ 1341591 h 4303486"/>
              <a:gd name="connsiteX7" fmla="*/ 6096000 w 12192000"/>
              <a:gd name="connsiteY7" fmla="*/ 0 h 430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303486">
                <a:moveTo>
                  <a:pt x="6096000" y="0"/>
                </a:moveTo>
                <a:cubicBezTo>
                  <a:pt x="8494794" y="0"/>
                  <a:pt x="10638107" y="522248"/>
                  <a:pt x="12054362" y="1341591"/>
                </a:cubicBezTo>
                <a:lnTo>
                  <a:pt x="12192000" y="1425213"/>
                </a:lnTo>
                <a:lnTo>
                  <a:pt x="12192000" y="4303486"/>
                </a:lnTo>
                <a:lnTo>
                  <a:pt x="0" y="4303486"/>
                </a:lnTo>
                <a:lnTo>
                  <a:pt x="0" y="1425213"/>
                </a:lnTo>
                <a:lnTo>
                  <a:pt x="137638" y="1341591"/>
                </a:lnTo>
                <a:cubicBezTo>
                  <a:pt x="1553893" y="522248"/>
                  <a:pt x="3697207" y="0"/>
                  <a:pt x="6096000" y="0"/>
                </a:cubicBezTo>
                <a:close/>
              </a:path>
            </a:pathLst>
          </a:custGeom>
          <a:noFill/>
          <a:ln w="38100" cap="flat" cmpd="sng" algn="ctr">
            <a:gradFill flip="none" rotWithShape="1">
              <a:gsLst>
                <a:gs pos="0">
                  <a:srgbClr val="EEEEEE"/>
                </a:gs>
                <a:gs pos="51000">
                  <a:schemeClr val="bg1"/>
                </a:gs>
                <a:gs pos="100000">
                  <a:srgbClr val="EEEEEE"/>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2764971" y="1045028"/>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谢</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15" name="椭圆 14"/>
          <p:cNvSpPr/>
          <p:nvPr/>
        </p:nvSpPr>
        <p:spPr>
          <a:xfrm>
            <a:off x="4477657" y="754742"/>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谢</a:t>
            </a:r>
          </a:p>
        </p:txBody>
      </p:sp>
      <p:sp>
        <p:nvSpPr>
          <p:cNvPr id="16" name="椭圆 15"/>
          <p:cNvSpPr/>
          <p:nvPr/>
        </p:nvSpPr>
        <p:spPr>
          <a:xfrm>
            <a:off x="6190343" y="754742"/>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观</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18" name="椭圆 17"/>
          <p:cNvSpPr/>
          <p:nvPr/>
        </p:nvSpPr>
        <p:spPr>
          <a:xfrm>
            <a:off x="7903029" y="1045028"/>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看</a:t>
            </a:r>
          </a:p>
        </p:txBody>
      </p:sp>
      <p:grpSp>
        <p:nvGrpSpPr>
          <p:cNvPr id="25" name="组合 24"/>
          <p:cNvGrpSpPr/>
          <p:nvPr/>
        </p:nvGrpSpPr>
        <p:grpSpPr>
          <a:xfrm>
            <a:off x="4190999" y="3033484"/>
            <a:ext cx="3810000" cy="348343"/>
            <a:chOff x="4190999" y="3483427"/>
            <a:chExt cx="3810000" cy="348343"/>
          </a:xfrm>
        </p:grpSpPr>
        <p:sp>
          <p:nvSpPr>
            <p:cNvPr id="24" name="圆角矩形 23"/>
            <p:cNvSpPr/>
            <p:nvPr/>
          </p:nvSpPr>
          <p:spPr>
            <a:xfrm>
              <a:off x="4190999" y="3483427"/>
              <a:ext cx="3810000" cy="348343"/>
            </a:xfrm>
            <a:prstGeom prst="roundRect">
              <a:avLst>
                <a:gd name="adj" fmla="val 0"/>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 name="文本框 3"/>
            <p:cNvSpPr txBox="1"/>
            <p:nvPr/>
          </p:nvSpPr>
          <p:spPr>
            <a:xfrm>
              <a:off x="4366711" y="3483427"/>
              <a:ext cx="3458571" cy="348343"/>
            </a:xfrm>
            <a:prstGeom prst="rect">
              <a:avLst/>
            </a:prstGeom>
            <a:noFill/>
          </p:spPr>
          <p:txBody>
            <a:bodyPr wrap="square" rtlCol="0">
              <a:spAutoFit/>
            </a:bodyPr>
            <a:lstStyle/>
            <a:p>
              <a:pPr algn="dist"/>
              <a:r>
                <a:rPr lang="zh-CN" altLang="en-US" sz="1600" dirty="0">
                  <a:cs typeface="+mn-ea"/>
                  <a:sym typeface="+mn-lt"/>
                </a:rPr>
                <a:t>微</a:t>
              </a:r>
              <a:r>
                <a:rPr lang="zh-CN" altLang="en-US" sz="1600" dirty="0" smtClean="0">
                  <a:cs typeface="+mn-ea"/>
                  <a:sym typeface="+mn-lt"/>
                </a:rPr>
                <a:t>立体商务风述职报告</a:t>
              </a:r>
              <a:endParaRPr lang="zh-CN" altLang="en-US" sz="1600" dirty="0">
                <a:cs typeface="+mn-ea"/>
                <a:sym typeface="+mn-lt"/>
              </a:endParaRPr>
            </a:p>
          </p:txBody>
        </p:sp>
      </p:grpSp>
      <p:sp>
        <p:nvSpPr>
          <p:cNvPr id="26" name="文本框 25"/>
          <p:cNvSpPr txBox="1"/>
          <p:nvPr/>
        </p:nvSpPr>
        <p:spPr>
          <a:xfrm>
            <a:off x="5130026" y="3788228"/>
            <a:ext cx="1931939" cy="369332"/>
          </a:xfrm>
          <a:prstGeom prst="rect">
            <a:avLst/>
          </a:prstGeom>
          <a:noFill/>
        </p:spPr>
        <p:txBody>
          <a:bodyPr wrap="none" rtlCol="0">
            <a:spAutoFit/>
          </a:bodyPr>
          <a:lstStyle/>
          <a:p>
            <a:r>
              <a:rPr lang="zh-CN" altLang="en-US" dirty="0" smtClean="0"/>
              <a:t>汇报人：东方之</a:t>
            </a:r>
            <a:r>
              <a:rPr lang="en-US" altLang="zh-CN" dirty="0" smtClean="0"/>
              <a:t>P</a:t>
            </a:r>
            <a:endParaRPr lang="zh-CN" altLang="en-US" dirty="0"/>
          </a:p>
        </p:txBody>
      </p:sp>
    </p:spTree>
    <p:extLst>
      <p:ext uri="{BB962C8B-B14F-4D97-AF65-F5344CB8AC3E}">
        <p14:creationId xmlns:p14="http://schemas.microsoft.com/office/powerpoint/2010/main" val="153581674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609998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46990" y="0"/>
            <a:ext cx="9945010" cy="6858000"/>
          </a:xfrm>
          <a:prstGeom prst="rect">
            <a:avLst/>
          </a:prstGeom>
        </p:spPr>
      </p:pic>
      <p:sp>
        <p:nvSpPr>
          <p:cNvPr id="78" name="任意多边形 77"/>
          <p:cNvSpPr/>
          <p:nvPr/>
        </p:nvSpPr>
        <p:spPr>
          <a:xfrm>
            <a:off x="1" y="2434514"/>
            <a:ext cx="5369341" cy="1082692"/>
          </a:xfrm>
          <a:custGeom>
            <a:avLst/>
            <a:gdLst>
              <a:gd name="connsiteX0" fmla="*/ 0 w 5369341"/>
              <a:gd name="connsiteY0" fmla="*/ 0 h 1082692"/>
              <a:gd name="connsiteX1" fmla="*/ 4904312 w 5369341"/>
              <a:gd name="connsiteY1" fmla="*/ 0 h 1082692"/>
              <a:gd name="connsiteX2" fmla="*/ 5369341 w 5369341"/>
              <a:gd name="connsiteY2" fmla="*/ 377990 h 1082692"/>
              <a:gd name="connsiteX3" fmla="*/ 5369341 w 5369341"/>
              <a:gd name="connsiteY3" fmla="*/ 1082692 h 1082692"/>
              <a:gd name="connsiteX4" fmla="*/ 0 w 5369341"/>
              <a:gd name="connsiteY4" fmla="*/ 1082692 h 108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9341" h="1082692">
                <a:moveTo>
                  <a:pt x="0" y="0"/>
                </a:moveTo>
                <a:lnTo>
                  <a:pt x="4904312" y="0"/>
                </a:lnTo>
                <a:cubicBezTo>
                  <a:pt x="5161141" y="0"/>
                  <a:pt x="5369341" y="169232"/>
                  <a:pt x="5369341" y="377990"/>
                </a:cubicBezTo>
                <a:lnTo>
                  <a:pt x="5369341" y="1082692"/>
                </a:lnTo>
                <a:lnTo>
                  <a:pt x="0" y="1082692"/>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wrap="square" anchor="ctr">
            <a:no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39" name="矩形 38"/>
          <p:cNvSpPr/>
          <p:nvPr/>
        </p:nvSpPr>
        <p:spPr>
          <a:xfrm>
            <a:off x="0" y="2434514"/>
            <a:ext cx="1050165" cy="1082692"/>
          </a:xfrm>
          <a:prstGeom prst="rect">
            <a:avLst/>
          </a:prstGeom>
          <a:solidFill>
            <a:schemeClr val="bg1">
              <a:lumMod val="50000"/>
            </a:schemeClr>
          </a:solidFill>
          <a:ln w="28575">
            <a:solidFill>
              <a:srgbClr val="F2F2F2"/>
            </a:solidFill>
          </a:ln>
          <a:effectLst>
            <a:outerShdw blurRad="88900" dist="75434" dir="2699985" rotWithShape="0">
              <a:scrgbClr r="0" g="0" b="0">
                <a:alpha val="23000"/>
              </a:scrgbClr>
            </a:outerShdw>
          </a:effectLst>
        </p:spPr>
        <p:txBody>
          <a:bodyPr anchor="ct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gn="ctr">
              <a:lnSpc>
                <a:spcPct val="100000"/>
              </a:lnSpc>
            </a:pPr>
            <a:endParaRPr>
              <a:solidFill>
                <a:srgbClr val="000000"/>
              </a:solidFill>
              <a:cs typeface="+mn-ea"/>
              <a:sym typeface="+mn-lt"/>
            </a:endParaRPr>
          </a:p>
        </p:txBody>
      </p:sp>
      <p:sp>
        <p:nvSpPr>
          <p:cNvPr id="100" name="Freeform 16"/>
          <p:cNvSpPr>
            <a:spLocks noEditPoints="1"/>
          </p:cNvSpPr>
          <p:nvPr/>
        </p:nvSpPr>
        <p:spPr bwMode="auto">
          <a:xfrm>
            <a:off x="306600" y="2721580"/>
            <a:ext cx="466134" cy="530371"/>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85" name="文本框 84"/>
          <p:cNvSpPr txBox="1"/>
          <p:nvPr/>
        </p:nvSpPr>
        <p:spPr>
          <a:xfrm>
            <a:off x="2246990" y="2721580"/>
            <a:ext cx="1800493" cy="584775"/>
          </a:xfrm>
          <a:prstGeom prst="rect">
            <a:avLst/>
          </a:prstGeom>
          <a:noFill/>
        </p:spPr>
        <p:txBody>
          <a:bodyPr wrap="none" rtlCol="0">
            <a:spAutoFit/>
          </a:bodyPr>
          <a:lstStyle/>
          <a:p>
            <a:r>
              <a:rPr lang="zh-CN" altLang="en-US" sz="3200" b="1" dirty="0">
                <a:solidFill>
                  <a:schemeClr val="tx1">
                    <a:lumMod val="50000"/>
                    <a:lumOff val="50000"/>
                  </a:schemeClr>
                </a:solidFill>
                <a:cs typeface="+mn-ea"/>
                <a:sym typeface="+mn-lt"/>
              </a:rPr>
              <a:t>工作回顾</a:t>
            </a:r>
          </a:p>
        </p:txBody>
      </p:sp>
      <p:sp>
        <p:nvSpPr>
          <p:cNvPr id="32" name="椭圆 31"/>
          <p:cNvSpPr/>
          <p:nvPr/>
        </p:nvSpPr>
        <p:spPr>
          <a:xfrm>
            <a:off x="5083004" y="2227297"/>
            <a:ext cx="563311" cy="563311"/>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33" name="椭圆 32"/>
          <p:cNvSpPr/>
          <p:nvPr/>
        </p:nvSpPr>
        <p:spPr>
          <a:xfrm>
            <a:off x="3559004" y="984953"/>
            <a:ext cx="1524000" cy="1524000"/>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rPr>
              <a:t>1</a:t>
            </a:r>
            <a:endParaRPr lang="zh-CN" altLang="en-US" sz="6600" dirty="0">
              <a:gradFill>
                <a:gsLst>
                  <a:gs pos="0">
                    <a:srgbClr val="BFBFBF"/>
                  </a:gs>
                  <a:gs pos="100000">
                    <a:schemeClr val="tx1">
                      <a:lumMod val="95000"/>
                      <a:lumOff val="5000"/>
                    </a:schemeClr>
                  </a:gs>
                </a:gsLst>
                <a:lin ang="2700000" scaled="1"/>
              </a:gradFill>
              <a:effectLst>
                <a:outerShdw blurRad="50800" dist="38100" dir="2700000" algn="tl" rotWithShape="0">
                  <a:schemeClr val="bg1">
                    <a:alpha val="40000"/>
                  </a:schemeClr>
                </a:outerShdw>
              </a:effectLst>
              <a:latin typeface="思源宋体 CN Heavy" panose="02020900000000000000" pitchFamily="18" charset="-122"/>
              <a:ea typeface="思源宋体 CN Heavy" panose="02020900000000000000" pitchFamily="18" charset="-122"/>
              <a:cs typeface="+mn-ea"/>
              <a:sym typeface="+mn-lt"/>
            </a:endParaRPr>
          </a:p>
        </p:txBody>
      </p:sp>
      <p:sp>
        <p:nvSpPr>
          <p:cNvPr id="23" name="文本框 22"/>
          <p:cNvSpPr txBox="1"/>
          <p:nvPr/>
        </p:nvSpPr>
        <p:spPr>
          <a:xfrm>
            <a:off x="1854892" y="3804272"/>
            <a:ext cx="3791423" cy="523220"/>
          </a:xfrm>
          <a:prstGeom prst="rect">
            <a:avLst/>
          </a:prstGeom>
          <a:noFill/>
        </p:spPr>
        <p:txBody>
          <a:bodyPr wrap="none" rtlCol="0">
            <a:spAutoFit/>
          </a:bodyPr>
          <a:lstStyle/>
          <a:p>
            <a:r>
              <a:rPr lang="zh-CN" altLang="en-US" sz="2800" b="1" dirty="0" smtClean="0">
                <a:gradFill flip="none" rotWithShape="1">
                  <a:gsLst>
                    <a:gs pos="0">
                      <a:srgbClr val="BFBFBF"/>
                    </a:gs>
                    <a:gs pos="100000">
                      <a:schemeClr val="tx1">
                        <a:lumMod val="50000"/>
                        <a:lumOff val="50000"/>
                      </a:schemeClr>
                    </a:gs>
                  </a:gsLst>
                  <a:lin ang="5400000" scaled="1"/>
                  <a:tileRect/>
                </a:gradFill>
                <a:cs typeface="+mn-ea"/>
                <a:sym typeface="+mn-lt"/>
              </a:rPr>
              <a:t>谈一谈近期工作的情况</a:t>
            </a:r>
            <a:endParaRPr lang="zh-CN" altLang="en-US" sz="2800" b="1" dirty="0">
              <a:gradFill flip="none" rotWithShape="1">
                <a:gsLst>
                  <a:gs pos="0">
                    <a:srgbClr val="BFBFBF"/>
                  </a:gs>
                  <a:gs pos="100000">
                    <a:schemeClr val="tx1">
                      <a:lumMod val="50000"/>
                      <a:lumOff val="50000"/>
                    </a:schemeClr>
                  </a:gs>
                </a:gsLst>
                <a:lin ang="5400000" scaled="1"/>
                <a:tileRect/>
              </a:gradFill>
              <a:cs typeface="+mn-ea"/>
              <a:sym typeface="+mn-lt"/>
            </a:endParaRPr>
          </a:p>
        </p:txBody>
      </p:sp>
      <p:sp>
        <p:nvSpPr>
          <p:cNvPr id="2" name="矩形 1"/>
          <p:cNvSpPr/>
          <p:nvPr/>
        </p:nvSpPr>
        <p:spPr>
          <a:xfrm>
            <a:off x="3147236" y="-911264"/>
            <a:ext cx="2148345" cy="230832"/>
          </a:xfrm>
          <a:prstGeom prst="rect">
            <a:avLst/>
          </a:prstGeom>
        </p:spPr>
        <p:txBody>
          <a:bodyPr wrap="none">
            <a:spAutoFit/>
          </a:bodyPr>
          <a:lstStyle/>
          <a:p>
            <a:r>
              <a:rPr lang="en-US" altLang="zh-CN" sz="900" dirty="0">
                <a:solidFill>
                  <a:srgbClr val="FDFDFD"/>
                </a:solidFill>
              </a:rPr>
              <a:t>51PPT</a:t>
            </a:r>
            <a:r>
              <a:rPr lang="zh-CN" altLang="en-US" sz="900" dirty="0">
                <a:solidFill>
                  <a:srgbClr val="FDFDFD"/>
                </a:solidFill>
              </a:rPr>
              <a:t>模板网  </a:t>
            </a:r>
            <a:r>
              <a:rPr lang="en-US" altLang="zh-CN" sz="900" dirty="0">
                <a:solidFill>
                  <a:srgbClr val="FDFDFD"/>
                </a:solidFill>
              </a:rPr>
              <a:t>www.5 1pptmoban.com</a:t>
            </a:r>
            <a:endParaRPr lang="zh-CN" altLang="en-US" sz="900" dirty="0">
              <a:solidFill>
                <a:srgbClr val="FDFDFD"/>
              </a:solidFill>
            </a:endParaRPr>
          </a:p>
        </p:txBody>
      </p:sp>
    </p:spTree>
    <p:extLst>
      <p:ext uri="{BB962C8B-B14F-4D97-AF65-F5344CB8AC3E}">
        <p14:creationId xmlns:p14="http://schemas.microsoft.com/office/powerpoint/2010/main" val="207738506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4589817" y="231724"/>
            <a:ext cx="2653290" cy="523220"/>
          </a:xfrm>
          <a:prstGeom prst="rect">
            <a:avLst/>
          </a:prstGeom>
          <a:noFill/>
        </p:spPr>
        <p:txBody>
          <a:bodyPr wrap="none" rtlCol="0">
            <a:spAutoFit/>
          </a:bodyPr>
          <a:lstStyle/>
          <a:p>
            <a:r>
              <a:rPr lang="zh-CN" altLang="en-US" sz="2800" b="1" dirty="0" smtClean="0">
                <a:solidFill>
                  <a:schemeClr val="tx1">
                    <a:lumMod val="75000"/>
                    <a:lumOff val="25000"/>
                  </a:schemeClr>
                </a:solidFill>
                <a:cs typeface="+mn-ea"/>
                <a:sym typeface="+mn-lt"/>
              </a:rPr>
              <a:t>工作岗位及职责</a:t>
            </a:r>
            <a:endParaRPr lang="zh-CN" altLang="en-US" sz="2800" b="1" dirty="0">
              <a:solidFill>
                <a:schemeClr val="tx1">
                  <a:lumMod val="75000"/>
                  <a:lumOff val="25000"/>
                </a:schemeClr>
              </a:solidFill>
              <a:cs typeface="+mn-ea"/>
              <a:sym typeface="+mn-lt"/>
            </a:endParaRPr>
          </a:p>
        </p:txBody>
      </p:sp>
      <p:sp>
        <p:nvSpPr>
          <p:cNvPr id="14" name="任意多边形 13"/>
          <p:cNvSpPr/>
          <p:nvPr/>
        </p:nvSpPr>
        <p:spPr>
          <a:xfrm>
            <a:off x="5133515" y="1770434"/>
            <a:ext cx="2025778" cy="1459465"/>
          </a:xfrm>
          <a:custGeom>
            <a:avLst/>
            <a:gdLst>
              <a:gd name="connsiteX0" fmla="*/ 803915 w 2025778"/>
              <a:gd name="connsiteY0" fmla="*/ 0 h 1459465"/>
              <a:gd name="connsiteX1" fmla="*/ 1287179 w 2025778"/>
              <a:gd name="connsiteY1" fmla="*/ 320329 h 1459465"/>
              <a:gd name="connsiteX2" fmla="*/ 1294887 w 2025778"/>
              <a:gd name="connsiteY2" fmla="*/ 345159 h 1459465"/>
              <a:gd name="connsiteX3" fmla="*/ 1330926 w 2025778"/>
              <a:gd name="connsiteY3" fmla="*/ 315424 h 1459465"/>
              <a:gd name="connsiteX4" fmla="*/ 1474987 w 2025778"/>
              <a:gd name="connsiteY4" fmla="*/ 271420 h 1459465"/>
              <a:gd name="connsiteX5" fmla="*/ 1732648 w 2025778"/>
              <a:gd name="connsiteY5" fmla="*/ 529081 h 1459465"/>
              <a:gd name="connsiteX6" fmla="*/ 1712401 w 2025778"/>
              <a:gd name="connsiteY6" fmla="*/ 629375 h 1459465"/>
              <a:gd name="connsiteX7" fmla="*/ 1709850 w 2025778"/>
              <a:gd name="connsiteY7" fmla="*/ 634075 h 1459465"/>
              <a:gd name="connsiteX8" fmla="*/ 1759893 w 2025778"/>
              <a:gd name="connsiteY8" fmla="*/ 648938 h 1459465"/>
              <a:gd name="connsiteX9" fmla="*/ 2025778 w 2025778"/>
              <a:gd name="connsiteY9" fmla="*/ 1039641 h 1459465"/>
              <a:gd name="connsiteX10" fmla="*/ 1690564 w 2025778"/>
              <a:gd name="connsiteY10" fmla="*/ 1450936 h 1459465"/>
              <a:gd name="connsiteX11" fmla="*/ 1631891 w 2025778"/>
              <a:gd name="connsiteY11" fmla="*/ 1456851 h 1459465"/>
              <a:gd name="connsiteX12" fmla="*/ 1631891 w 2025778"/>
              <a:gd name="connsiteY12" fmla="*/ 1459465 h 1459465"/>
              <a:gd name="connsiteX13" fmla="*/ 1605960 w 2025778"/>
              <a:gd name="connsiteY13" fmla="*/ 1459465 h 1459465"/>
              <a:gd name="connsiteX14" fmla="*/ 1605954 w 2025778"/>
              <a:gd name="connsiteY14" fmla="*/ 1459465 h 1459465"/>
              <a:gd name="connsiteX15" fmla="*/ 1605948 w 2025778"/>
              <a:gd name="connsiteY15" fmla="*/ 1459465 h 1459465"/>
              <a:gd name="connsiteX16" fmla="*/ 1125266 w 2025778"/>
              <a:gd name="connsiteY16" fmla="*/ 1459465 h 1459465"/>
              <a:gd name="connsiteX17" fmla="*/ 1125266 w 2025778"/>
              <a:gd name="connsiteY17" fmla="*/ 1082146 h 1459465"/>
              <a:gd name="connsiteX18" fmla="*/ 1237643 w 2025778"/>
              <a:gd name="connsiteY18" fmla="*/ 1082146 h 1459465"/>
              <a:gd name="connsiteX19" fmla="*/ 1012889 w 2025778"/>
              <a:gd name="connsiteY19" fmla="*/ 857391 h 1459465"/>
              <a:gd name="connsiteX20" fmla="*/ 788134 w 2025778"/>
              <a:gd name="connsiteY20" fmla="*/ 1082146 h 1459465"/>
              <a:gd name="connsiteX21" fmla="*/ 900511 w 2025778"/>
              <a:gd name="connsiteY21" fmla="*/ 1082146 h 1459465"/>
              <a:gd name="connsiteX22" fmla="*/ 900511 w 2025778"/>
              <a:gd name="connsiteY22" fmla="*/ 1459465 h 1459465"/>
              <a:gd name="connsiteX23" fmla="*/ 481574 w 2025778"/>
              <a:gd name="connsiteY23" fmla="*/ 1459465 h 1459465"/>
              <a:gd name="connsiteX24" fmla="*/ 481574 w 2025778"/>
              <a:gd name="connsiteY24" fmla="*/ 1458201 h 1459465"/>
              <a:gd name="connsiteX25" fmla="*/ 456542 w 2025778"/>
              <a:gd name="connsiteY25" fmla="*/ 1459465 h 1459465"/>
              <a:gd name="connsiteX26" fmla="*/ 0 w 2025778"/>
              <a:gd name="connsiteY26" fmla="*/ 1002924 h 1459465"/>
              <a:gd name="connsiteX27" fmla="*/ 278835 w 2025778"/>
              <a:gd name="connsiteY27" fmla="*/ 582259 h 1459465"/>
              <a:gd name="connsiteX28" fmla="*/ 282598 w 2025778"/>
              <a:gd name="connsiteY28" fmla="*/ 581091 h 1459465"/>
              <a:gd name="connsiteX29" fmla="*/ 282142 w 2025778"/>
              <a:gd name="connsiteY29" fmla="*/ 578106 h 1459465"/>
              <a:gd name="connsiteX30" fmla="*/ 279434 w 2025778"/>
              <a:gd name="connsiteY30" fmla="*/ 524481 h 1459465"/>
              <a:gd name="connsiteX31" fmla="*/ 803915 w 2025778"/>
              <a:gd name="connsiteY31" fmla="*/ 0 h 1459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25778" h="1459465">
                <a:moveTo>
                  <a:pt x="803915" y="0"/>
                </a:moveTo>
                <a:cubicBezTo>
                  <a:pt x="1021162" y="0"/>
                  <a:pt x="1207559" y="132085"/>
                  <a:pt x="1287179" y="320329"/>
                </a:cubicBezTo>
                <a:lnTo>
                  <a:pt x="1294887" y="345159"/>
                </a:lnTo>
                <a:lnTo>
                  <a:pt x="1330926" y="315424"/>
                </a:lnTo>
                <a:cubicBezTo>
                  <a:pt x="1372049" y="287642"/>
                  <a:pt x="1421624" y="271420"/>
                  <a:pt x="1474987" y="271420"/>
                </a:cubicBezTo>
                <a:cubicBezTo>
                  <a:pt x="1617289" y="271420"/>
                  <a:pt x="1732648" y="386779"/>
                  <a:pt x="1732648" y="529081"/>
                </a:cubicBezTo>
                <a:cubicBezTo>
                  <a:pt x="1732648" y="564657"/>
                  <a:pt x="1725438" y="598549"/>
                  <a:pt x="1712401" y="629375"/>
                </a:cubicBezTo>
                <a:lnTo>
                  <a:pt x="1709850" y="634075"/>
                </a:lnTo>
                <a:lnTo>
                  <a:pt x="1759893" y="648938"/>
                </a:lnTo>
                <a:cubicBezTo>
                  <a:pt x="1915599" y="710336"/>
                  <a:pt x="2025778" y="862121"/>
                  <a:pt x="2025778" y="1039641"/>
                </a:cubicBezTo>
                <a:cubicBezTo>
                  <a:pt x="2025778" y="1242521"/>
                  <a:pt x="1881871" y="1411789"/>
                  <a:pt x="1690564" y="1450936"/>
                </a:cubicBezTo>
                <a:lnTo>
                  <a:pt x="1631891" y="1456851"/>
                </a:lnTo>
                <a:lnTo>
                  <a:pt x="1631891" y="1459465"/>
                </a:lnTo>
                <a:lnTo>
                  <a:pt x="1605960" y="1459465"/>
                </a:lnTo>
                <a:lnTo>
                  <a:pt x="1605954" y="1459465"/>
                </a:lnTo>
                <a:lnTo>
                  <a:pt x="1605948" y="1459465"/>
                </a:lnTo>
                <a:lnTo>
                  <a:pt x="1125266" y="1459465"/>
                </a:lnTo>
                <a:lnTo>
                  <a:pt x="1125266" y="1082146"/>
                </a:lnTo>
                <a:lnTo>
                  <a:pt x="1237643" y="1082146"/>
                </a:lnTo>
                <a:lnTo>
                  <a:pt x="1012889" y="857391"/>
                </a:lnTo>
                <a:lnTo>
                  <a:pt x="788134" y="1082146"/>
                </a:lnTo>
                <a:lnTo>
                  <a:pt x="900511" y="1082146"/>
                </a:lnTo>
                <a:lnTo>
                  <a:pt x="900511" y="1459465"/>
                </a:lnTo>
                <a:lnTo>
                  <a:pt x="481574" y="1459465"/>
                </a:lnTo>
                <a:lnTo>
                  <a:pt x="481574" y="1458201"/>
                </a:lnTo>
                <a:lnTo>
                  <a:pt x="456542" y="1459465"/>
                </a:lnTo>
                <a:cubicBezTo>
                  <a:pt x="204401" y="1459465"/>
                  <a:pt x="0" y="1255064"/>
                  <a:pt x="0" y="1002924"/>
                </a:cubicBezTo>
                <a:cubicBezTo>
                  <a:pt x="0" y="813818"/>
                  <a:pt x="114976" y="651566"/>
                  <a:pt x="278835" y="582259"/>
                </a:cubicBezTo>
                <a:lnTo>
                  <a:pt x="282598" y="581091"/>
                </a:lnTo>
                <a:lnTo>
                  <a:pt x="282142" y="578106"/>
                </a:lnTo>
                <a:cubicBezTo>
                  <a:pt x="280352" y="560475"/>
                  <a:pt x="279434" y="542585"/>
                  <a:pt x="279434" y="524481"/>
                </a:cubicBezTo>
                <a:cubicBezTo>
                  <a:pt x="279434" y="234818"/>
                  <a:pt x="514252" y="0"/>
                  <a:pt x="803915" y="0"/>
                </a:cubicBezTo>
                <a:close/>
              </a:path>
            </a:pathLst>
          </a:custGeom>
          <a:solidFill>
            <a:schemeClr val="tx1">
              <a:lumMod val="50000"/>
              <a:lumOff val="50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grpSp>
        <p:nvGrpSpPr>
          <p:cNvPr id="71" name="组合 70"/>
          <p:cNvGrpSpPr/>
          <p:nvPr/>
        </p:nvGrpSpPr>
        <p:grpSpPr>
          <a:xfrm>
            <a:off x="6548676" y="2311590"/>
            <a:ext cx="2454665" cy="3634028"/>
            <a:chOff x="6548676" y="2539857"/>
            <a:chExt cx="2454665" cy="3634028"/>
          </a:xfrm>
        </p:grpSpPr>
        <p:sp>
          <p:nvSpPr>
            <p:cNvPr id="16" name="弧形 15"/>
            <p:cNvSpPr/>
            <p:nvPr/>
          </p:nvSpPr>
          <p:spPr>
            <a:xfrm rot="19824461">
              <a:off x="6548676" y="2539857"/>
              <a:ext cx="2454665" cy="3634028"/>
            </a:xfrm>
            <a:prstGeom prst="arc">
              <a:avLst>
                <a:gd name="adj1" fmla="val 17013295"/>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0" name="等腰三角形 19"/>
            <p:cNvSpPr>
              <a:spLocks noChangeAspect="1"/>
            </p:cNvSpPr>
            <p:nvPr/>
          </p:nvSpPr>
          <p:spPr>
            <a:xfrm rot="8771035">
              <a:off x="8429117" y="3267665"/>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0" name="组合 69"/>
          <p:cNvGrpSpPr/>
          <p:nvPr/>
        </p:nvGrpSpPr>
        <p:grpSpPr>
          <a:xfrm>
            <a:off x="5678063" y="2417550"/>
            <a:ext cx="2169224" cy="3003452"/>
            <a:chOff x="5678063" y="2645817"/>
            <a:chExt cx="2169224" cy="3003452"/>
          </a:xfrm>
        </p:grpSpPr>
        <p:sp>
          <p:nvSpPr>
            <p:cNvPr id="15" name="弧形 14"/>
            <p:cNvSpPr/>
            <p:nvPr/>
          </p:nvSpPr>
          <p:spPr>
            <a:xfrm rot="892045">
              <a:off x="5678063" y="2645817"/>
              <a:ext cx="2028732" cy="3003452"/>
            </a:xfrm>
            <a:prstGeom prst="arc">
              <a:avLst>
                <a:gd name="adj1" fmla="val 16200000"/>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1" name="等腰三角形 20"/>
            <p:cNvSpPr>
              <a:spLocks noChangeAspect="1"/>
            </p:cNvSpPr>
            <p:nvPr/>
          </p:nvSpPr>
          <p:spPr>
            <a:xfrm rot="10982194">
              <a:off x="7631287" y="3963971"/>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2"/>
          <p:cNvGrpSpPr/>
          <p:nvPr/>
        </p:nvGrpSpPr>
        <p:grpSpPr>
          <a:xfrm>
            <a:off x="3239353" y="2281113"/>
            <a:ext cx="2454665" cy="3634028"/>
            <a:chOff x="3239353" y="2509380"/>
            <a:chExt cx="2454665" cy="3634028"/>
          </a:xfrm>
        </p:grpSpPr>
        <p:sp>
          <p:nvSpPr>
            <p:cNvPr id="26" name="弧形 25"/>
            <p:cNvSpPr/>
            <p:nvPr/>
          </p:nvSpPr>
          <p:spPr>
            <a:xfrm rot="1775539" flipH="1">
              <a:off x="3239353" y="2509380"/>
              <a:ext cx="2454665" cy="3634028"/>
            </a:xfrm>
            <a:prstGeom prst="arc">
              <a:avLst>
                <a:gd name="adj1" fmla="val 17013295"/>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8" name="等腰三角形 27"/>
            <p:cNvSpPr>
              <a:spLocks noChangeAspect="1"/>
            </p:cNvSpPr>
            <p:nvPr/>
          </p:nvSpPr>
          <p:spPr>
            <a:xfrm rot="12828965" flipH="1">
              <a:off x="3597577" y="3237188"/>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9" name="组合 68"/>
          <p:cNvGrpSpPr/>
          <p:nvPr/>
        </p:nvGrpSpPr>
        <p:grpSpPr>
          <a:xfrm>
            <a:off x="4395407" y="2387073"/>
            <a:ext cx="2169224" cy="3003452"/>
            <a:chOff x="4395407" y="2615340"/>
            <a:chExt cx="2169224" cy="3003452"/>
          </a:xfrm>
        </p:grpSpPr>
        <p:sp>
          <p:nvSpPr>
            <p:cNvPr id="25" name="弧形 24"/>
            <p:cNvSpPr/>
            <p:nvPr/>
          </p:nvSpPr>
          <p:spPr>
            <a:xfrm rot="20707955" flipH="1">
              <a:off x="4535899" y="2615340"/>
              <a:ext cx="2028732" cy="3003452"/>
            </a:xfrm>
            <a:prstGeom prst="arc">
              <a:avLst>
                <a:gd name="adj1" fmla="val 16200000"/>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9" name="等腰三角形 28"/>
            <p:cNvSpPr>
              <a:spLocks noChangeAspect="1"/>
            </p:cNvSpPr>
            <p:nvPr/>
          </p:nvSpPr>
          <p:spPr>
            <a:xfrm rot="10617806" flipH="1">
              <a:off x="4395407" y="3933494"/>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230043" y="2204282"/>
            <a:ext cx="5495544" cy="3269420"/>
            <a:chOff x="230043" y="2432549"/>
            <a:chExt cx="5495544" cy="3269420"/>
          </a:xfrm>
        </p:grpSpPr>
        <p:sp>
          <p:nvSpPr>
            <p:cNvPr id="27" name="等腰三角形 26"/>
            <p:cNvSpPr>
              <a:spLocks noChangeAspect="1"/>
            </p:cNvSpPr>
            <p:nvPr/>
          </p:nvSpPr>
          <p:spPr>
            <a:xfrm rot="14582116" flipH="1">
              <a:off x="3102617" y="2447445"/>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弧形 60"/>
            <p:cNvSpPr/>
            <p:nvPr/>
          </p:nvSpPr>
          <p:spPr>
            <a:xfrm rot="3531030" flipH="1">
              <a:off x="1511662" y="1488045"/>
              <a:ext cx="2932305" cy="5495544"/>
            </a:xfrm>
            <a:prstGeom prst="arc">
              <a:avLst>
                <a:gd name="adj1" fmla="val 16657298"/>
                <a:gd name="adj2" fmla="val 19124195"/>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grpSp>
        <p:nvGrpSpPr>
          <p:cNvPr id="72" name="组合 71"/>
          <p:cNvGrpSpPr/>
          <p:nvPr/>
        </p:nvGrpSpPr>
        <p:grpSpPr>
          <a:xfrm>
            <a:off x="6517108" y="2234759"/>
            <a:ext cx="5495544" cy="3269420"/>
            <a:chOff x="6517108" y="2463026"/>
            <a:chExt cx="5495544" cy="3269420"/>
          </a:xfrm>
        </p:grpSpPr>
        <p:sp>
          <p:nvSpPr>
            <p:cNvPr id="17" name="等腰三角形 16"/>
            <p:cNvSpPr>
              <a:spLocks noChangeAspect="1"/>
            </p:cNvSpPr>
            <p:nvPr/>
          </p:nvSpPr>
          <p:spPr>
            <a:xfrm rot="7017884">
              <a:off x="8924077" y="2477922"/>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弧形 61"/>
            <p:cNvSpPr/>
            <p:nvPr/>
          </p:nvSpPr>
          <p:spPr>
            <a:xfrm rot="18068970">
              <a:off x="7798727" y="1518522"/>
              <a:ext cx="2932305" cy="5495544"/>
            </a:xfrm>
            <a:prstGeom prst="arc">
              <a:avLst>
                <a:gd name="adj1" fmla="val 16657298"/>
                <a:gd name="adj2" fmla="val 19124195"/>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grpSp>
        <p:nvGrpSpPr>
          <p:cNvPr id="75" name="组合 74"/>
          <p:cNvGrpSpPr/>
          <p:nvPr/>
        </p:nvGrpSpPr>
        <p:grpSpPr>
          <a:xfrm>
            <a:off x="7427773" y="3991323"/>
            <a:ext cx="640198" cy="640198"/>
            <a:chOff x="7427773" y="4219590"/>
            <a:chExt cx="640198" cy="640198"/>
          </a:xfrm>
        </p:grpSpPr>
        <p:sp>
          <p:nvSpPr>
            <p:cNvPr id="24" name="椭圆 23"/>
            <p:cNvSpPr/>
            <p:nvPr/>
          </p:nvSpPr>
          <p:spPr>
            <a:xfrm>
              <a:off x="7427773" y="4219590"/>
              <a:ext cx="640198" cy="640198"/>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3" name="Freeform 12"/>
            <p:cNvSpPr>
              <a:spLocks noEditPoints="1"/>
            </p:cNvSpPr>
            <p:nvPr/>
          </p:nvSpPr>
          <p:spPr bwMode="auto">
            <a:xfrm>
              <a:off x="7592145" y="4416757"/>
              <a:ext cx="331625" cy="247179"/>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nvGrpSpPr>
          <p:cNvPr id="78" name="组合 77"/>
          <p:cNvGrpSpPr/>
          <p:nvPr/>
        </p:nvGrpSpPr>
        <p:grpSpPr>
          <a:xfrm>
            <a:off x="2498210" y="2223426"/>
            <a:ext cx="640198" cy="640198"/>
            <a:chOff x="2498210" y="2451693"/>
            <a:chExt cx="640198" cy="640198"/>
          </a:xfrm>
        </p:grpSpPr>
        <p:sp>
          <p:nvSpPr>
            <p:cNvPr id="30" name="椭圆 29"/>
            <p:cNvSpPr/>
            <p:nvPr/>
          </p:nvSpPr>
          <p:spPr>
            <a:xfrm flipH="1">
              <a:off x="2498210" y="2451693"/>
              <a:ext cx="640198" cy="640198"/>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4" name="Freeform 16"/>
            <p:cNvSpPr>
              <a:spLocks noEditPoints="1"/>
            </p:cNvSpPr>
            <p:nvPr/>
          </p:nvSpPr>
          <p:spPr bwMode="auto">
            <a:xfrm>
              <a:off x="2677762" y="2571026"/>
              <a:ext cx="281246" cy="320004"/>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nvGrpSpPr>
          <p:cNvPr id="76" name="组合 75"/>
          <p:cNvGrpSpPr/>
          <p:nvPr/>
        </p:nvGrpSpPr>
        <p:grpSpPr>
          <a:xfrm>
            <a:off x="4174723" y="3960846"/>
            <a:ext cx="640198" cy="640198"/>
            <a:chOff x="4174723" y="4189113"/>
            <a:chExt cx="640198" cy="640198"/>
          </a:xfrm>
        </p:grpSpPr>
        <p:sp>
          <p:nvSpPr>
            <p:cNvPr id="32" name="椭圆 31"/>
            <p:cNvSpPr/>
            <p:nvPr/>
          </p:nvSpPr>
          <p:spPr>
            <a:xfrm flipH="1">
              <a:off x="4174723" y="4189113"/>
              <a:ext cx="640198" cy="640198"/>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5" name="Freeform 31"/>
            <p:cNvSpPr>
              <a:spLocks noEditPoints="1"/>
            </p:cNvSpPr>
            <p:nvPr/>
          </p:nvSpPr>
          <p:spPr bwMode="auto">
            <a:xfrm>
              <a:off x="4378733" y="4326394"/>
              <a:ext cx="283270" cy="35623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nvGrpSpPr>
          <p:cNvPr id="77" name="组合 76"/>
          <p:cNvGrpSpPr/>
          <p:nvPr/>
        </p:nvGrpSpPr>
        <p:grpSpPr>
          <a:xfrm>
            <a:off x="3125785" y="3179882"/>
            <a:ext cx="640198" cy="640198"/>
            <a:chOff x="3125785" y="3408149"/>
            <a:chExt cx="640198" cy="640198"/>
          </a:xfrm>
        </p:grpSpPr>
        <p:sp>
          <p:nvSpPr>
            <p:cNvPr id="31" name="椭圆 30"/>
            <p:cNvSpPr/>
            <p:nvPr/>
          </p:nvSpPr>
          <p:spPr>
            <a:xfrm flipH="1">
              <a:off x="3125785" y="3408149"/>
              <a:ext cx="640198" cy="640198"/>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6" name="Freeform 22"/>
            <p:cNvSpPr>
              <a:spLocks noEditPoints="1"/>
            </p:cNvSpPr>
            <p:nvPr/>
          </p:nvSpPr>
          <p:spPr bwMode="auto">
            <a:xfrm>
              <a:off x="3314122" y="3518365"/>
              <a:ext cx="280500" cy="329403"/>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nvGrpSpPr>
          <p:cNvPr id="74" name="组合 73"/>
          <p:cNvGrpSpPr/>
          <p:nvPr/>
        </p:nvGrpSpPr>
        <p:grpSpPr>
          <a:xfrm>
            <a:off x="8476711" y="3210359"/>
            <a:ext cx="640198" cy="640198"/>
            <a:chOff x="8476711" y="3438626"/>
            <a:chExt cx="640198" cy="640198"/>
          </a:xfrm>
        </p:grpSpPr>
        <p:sp>
          <p:nvSpPr>
            <p:cNvPr id="23" name="椭圆 22"/>
            <p:cNvSpPr/>
            <p:nvPr/>
          </p:nvSpPr>
          <p:spPr>
            <a:xfrm>
              <a:off x="8476711" y="3438626"/>
              <a:ext cx="640198" cy="640198"/>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7" name="Freeform 45"/>
            <p:cNvSpPr>
              <a:spLocks noEditPoints="1"/>
            </p:cNvSpPr>
            <p:nvPr/>
          </p:nvSpPr>
          <p:spPr bwMode="auto">
            <a:xfrm>
              <a:off x="8638453" y="3517427"/>
              <a:ext cx="316713" cy="40810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nvGrpSpPr>
          <p:cNvPr id="73" name="组合 72"/>
          <p:cNvGrpSpPr/>
          <p:nvPr/>
        </p:nvGrpSpPr>
        <p:grpSpPr>
          <a:xfrm>
            <a:off x="9104286" y="2253903"/>
            <a:ext cx="640198" cy="640198"/>
            <a:chOff x="9104286" y="2482170"/>
            <a:chExt cx="640198" cy="640198"/>
          </a:xfrm>
        </p:grpSpPr>
        <p:sp>
          <p:nvSpPr>
            <p:cNvPr id="22" name="椭圆 21"/>
            <p:cNvSpPr/>
            <p:nvPr/>
          </p:nvSpPr>
          <p:spPr>
            <a:xfrm>
              <a:off x="9104286" y="2482170"/>
              <a:ext cx="640198" cy="640198"/>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8" name="Freeform 16"/>
            <p:cNvSpPr>
              <a:spLocks noEditPoints="1"/>
            </p:cNvSpPr>
            <p:nvPr/>
          </p:nvSpPr>
          <p:spPr bwMode="auto">
            <a:xfrm>
              <a:off x="9241231" y="2634868"/>
              <a:ext cx="419829" cy="33480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sp>
        <p:nvSpPr>
          <p:cNvPr id="79" name="矩形 47"/>
          <p:cNvSpPr>
            <a:spLocks noChangeArrowheads="1"/>
          </p:cNvSpPr>
          <p:nvPr/>
        </p:nvSpPr>
        <p:spPr bwMode="auto">
          <a:xfrm>
            <a:off x="9661060" y="2745921"/>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Font typeface="Arial" panose="020B0604020202020204" pitchFamily="34" charset="0"/>
              <a:buNone/>
            </a:pPr>
            <a:r>
              <a:rPr lang="zh-CN" altLang="en-US" sz="1400" dirty="0">
                <a:solidFill>
                  <a:prstClr val="black">
                    <a:lumMod val="85000"/>
                    <a:lumOff val="15000"/>
                  </a:prstClr>
                </a:solidFill>
                <a:latin typeface="+mn-lt"/>
                <a:ea typeface="+mn-ea"/>
                <a:cs typeface="+mn-ea"/>
                <a:sym typeface="+mn-lt"/>
              </a:rPr>
              <a:t>在此录入上述图表的描述</a:t>
            </a:r>
            <a:r>
              <a:rPr lang="zh-CN" altLang="en-US" sz="1400" dirty="0" smtClean="0">
                <a:solidFill>
                  <a:prstClr val="black">
                    <a:lumMod val="85000"/>
                    <a:lumOff val="15000"/>
                  </a:prstClr>
                </a:solidFill>
                <a:latin typeface="+mn-lt"/>
                <a:ea typeface="+mn-ea"/>
                <a:cs typeface="+mn-ea"/>
                <a:sym typeface="+mn-lt"/>
              </a:rPr>
              <a:t>说明在此</a:t>
            </a:r>
            <a:r>
              <a:rPr lang="zh-CN" altLang="en-US" sz="1400" dirty="0">
                <a:solidFill>
                  <a:prstClr val="black">
                    <a:lumMod val="85000"/>
                    <a:lumOff val="15000"/>
                  </a:prstClr>
                </a:solidFill>
                <a:latin typeface="+mn-lt"/>
                <a:ea typeface="+mn-ea"/>
                <a:cs typeface="+mn-ea"/>
                <a:sym typeface="+mn-lt"/>
              </a:rPr>
              <a:t>录入上述图表的描述</a:t>
            </a:r>
            <a:r>
              <a:rPr lang="zh-CN" altLang="en-US" sz="1400" dirty="0" smtClean="0">
                <a:solidFill>
                  <a:prstClr val="black">
                    <a:lumMod val="85000"/>
                    <a:lumOff val="15000"/>
                  </a:prstClr>
                </a:solidFill>
                <a:latin typeface="+mn-lt"/>
                <a:ea typeface="+mn-ea"/>
                <a:cs typeface="+mn-ea"/>
                <a:sym typeface="+mn-lt"/>
              </a:rPr>
              <a:t>说明</a:t>
            </a:r>
            <a:endParaRPr lang="zh-CN" altLang="en-US" sz="1400" dirty="0">
              <a:solidFill>
                <a:prstClr val="black">
                  <a:lumMod val="85000"/>
                  <a:lumOff val="15000"/>
                </a:prstClr>
              </a:solidFill>
              <a:latin typeface="+mn-lt"/>
              <a:ea typeface="+mn-ea"/>
              <a:cs typeface="+mn-ea"/>
              <a:sym typeface="+mn-lt"/>
            </a:endParaRPr>
          </a:p>
        </p:txBody>
      </p:sp>
      <p:sp>
        <p:nvSpPr>
          <p:cNvPr id="80" name="矩形 47"/>
          <p:cNvSpPr>
            <a:spLocks noChangeArrowheads="1"/>
          </p:cNvSpPr>
          <p:nvPr/>
        </p:nvSpPr>
        <p:spPr bwMode="auto">
          <a:xfrm>
            <a:off x="9065558" y="3611705"/>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Font typeface="Arial" panose="020B0604020202020204" pitchFamily="34" charset="0"/>
              <a:buNone/>
            </a:pPr>
            <a:r>
              <a:rPr lang="zh-CN" altLang="en-US" sz="1400" dirty="0">
                <a:solidFill>
                  <a:prstClr val="black">
                    <a:lumMod val="85000"/>
                    <a:lumOff val="15000"/>
                  </a:prstClr>
                </a:solidFill>
                <a:latin typeface="+mn-lt"/>
                <a:ea typeface="+mn-ea"/>
                <a:cs typeface="+mn-ea"/>
                <a:sym typeface="+mn-lt"/>
              </a:rPr>
              <a:t>在此录入上述图表的描述</a:t>
            </a:r>
            <a:r>
              <a:rPr lang="zh-CN" altLang="en-US" sz="1400" dirty="0" smtClean="0">
                <a:solidFill>
                  <a:prstClr val="black">
                    <a:lumMod val="85000"/>
                    <a:lumOff val="15000"/>
                  </a:prstClr>
                </a:solidFill>
                <a:latin typeface="+mn-lt"/>
                <a:ea typeface="+mn-ea"/>
                <a:cs typeface="+mn-ea"/>
                <a:sym typeface="+mn-lt"/>
              </a:rPr>
              <a:t>说明在此</a:t>
            </a:r>
            <a:r>
              <a:rPr lang="zh-CN" altLang="en-US" sz="1400" dirty="0">
                <a:solidFill>
                  <a:prstClr val="black">
                    <a:lumMod val="85000"/>
                    <a:lumOff val="15000"/>
                  </a:prstClr>
                </a:solidFill>
                <a:latin typeface="+mn-lt"/>
                <a:ea typeface="+mn-ea"/>
                <a:cs typeface="+mn-ea"/>
                <a:sym typeface="+mn-lt"/>
              </a:rPr>
              <a:t>录入上述图表的描述</a:t>
            </a:r>
            <a:r>
              <a:rPr lang="zh-CN" altLang="en-US" sz="1400" dirty="0" smtClean="0">
                <a:solidFill>
                  <a:prstClr val="black">
                    <a:lumMod val="85000"/>
                    <a:lumOff val="15000"/>
                  </a:prstClr>
                </a:solidFill>
                <a:latin typeface="+mn-lt"/>
                <a:ea typeface="+mn-ea"/>
                <a:cs typeface="+mn-ea"/>
                <a:sym typeface="+mn-lt"/>
              </a:rPr>
              <a:t>说明</a:t>
            </a:r>
            <a:endParaRPr lang="zh-CN" altLang="en-US" sz="1400" dirty="0">
              <a:solidFill>
                <a:prstClr val="black">
                  <a:lumMod val="85000"/>
                  <a:lumOff val="15000"/>
                </a:prstClr>
              </a:solidFill>
              <a:latin typeface="+mn-lt"/>
              <a:ea typeface="+mn-ea"/>
              <a:cs typeface="+mn-ea"/>
              <a:sym typeface="+mn-lt"/>
            </a:endParaRPr>
          </a:p>
        </p:txBody>
      </p:sp>
      <p:sp>
        <p:nvSpPr>
          <p:cNvPr id="81" name="矩形 47"/>
          <p:cNvSpPr>
            <a:spLocks noChangeArrowheads="1"/>
          </p:cNvSpPr>
          <p:nvPr/>
        </p:nvSpPr>
        <p:spPr bwMode="auto">
          <a:xfrm>
            <a:off x="7898562" y="4607746"/>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Font typeface="Arial" panose="020B0604020202020204" pitchFamily="34" charset="0"/>
              <a:buNone/>
            </a:pPr>
            <a:r>
              <a:rPr lang="zh-CN" altLang="en-US" sz="1400" dirty="0">
                <a:solidFill>
                  <a:prstClr val="black">
                    <a:lumMod val="85000"/>
                    <a:lumOff val="15000"/>
                  </a:prstClr>
                </a:solidFill>
                <a:latin typeface="+mn-lt"/>
                <a:ea typeface="+mn-ea"/>
                <a:cs typeface="+mn-ea"/>
                <a:sym typeface="+mn-lt"/>
              </a:rPr>
              <a:t>在此录入上述图表的描述</a:t>
            </a:r>
            <a:r>
              <a:rPr lang="zh-CN" altLang="en-US" sz="1400" dirty="0" smtClean="0">
                <a:solidFill>
                  <a:prstClr val="black">
                    <a:lumMod val="85000"/>
                    <a:lumOff val="15000"/>
                  </a:prstClr>
                </a:solidFill>
                <a:latin typeface="+mn-lt"/>
                <a:ea typeface="+mn-ea"/>
                <a:cs typeface="+mn-ea"/>
                <a:sym typeface="+mn-lt"/>
              </a:rPr>
              <a:t>说明在此</a:t>
            </a:r>
            <a:r>
              <a:rPr lang="zh-CN" altLang="en-US" sz="1400" dirty="0">
                <a:solidFill>
                  <a:prstClr val="black">
                    <a:lumMod val="85000"/>
                    <a:lumOff val="15000"/>
                  </a:prstClr>
                </a:solidFill>
                <a:latin typeface="+mn-lt"/>
                <a:ea typeface="+mn-ea"/>
                <a:cs typeface="+mn-ea"/>
                <a:sym typeface="+mn-lt"/>
              </a:rPr>
              <a:t>录入上述图表的描述</a:t>
            </a:r>
            <a:r>
              <a:rPr lang="zh-CN" altLang="en-US" sz="1400" dirty="0" smtClean="0">
                <a:solidFill>
                  <a:prstClr val="black">
                    <a:lumMod val="85000"/>
                    <a:lumOff val="15000"/>
                  </a:prstClr>
                </a:solidFill>
                <a:latin typeface="+mn-lt"/>
                <a:ea typeface="+mn-ea"/>
                <a:cs typeface="+mn-ea"/>
                <a:sym typeface="+mn-lt"/>
              </a:rPr>
              <a:t>说明</a:t>
            </a:r>
            <a:endParaRPr lang="zh-CN" altLang="en-US" sz="1400" dirty="0">
              <a:solidFill>
                <a:prstClr val="black">
                  <a:lumMod val="85000"/>
                  <a:lumOff val="15000"/>
                </a:prstClr>
              </a:solidFill>
              <a:latin typeface="+mn-lt"/>
              <a:ea typeface="+mn-ea"/>
              <a:cs typeface="+mn-ea"/>
              <a:sym typeface="+mn-lt"/>
            </a:endParaRPr>
          </a:p>
        </p:txBody>
      </p:sp>
      <p:sp>
        <p:nvSpPr>
          <p:cNvPr id="82" name="矩形 47"/>
          <p:cNvSpPr>
            <a:spLocks noChangeArrowheads="1"/>
          </p:cNvSpPr>
          <p:nvPr/>
        </p:nvSpPr>
        <p:spPr bwMode="auto">
          <a:xfrm>
            <a:off x="1911666" y="4620785"/>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Font typeface="Arial" panose="020B0604020202020204" pitchFamily="34" charset="0"/>
              <a:buNone/>
            </a:pPr>
            <a:r>
              <a:rPr lang="zh-CN" altLang="en-US" sz="1400" dirty="0">
                <a:solidFill>
                  <a:prstClr val="black">
                    <a:lumMod val="85000"/>
                    <a:lumOff val="15000"/>
                  </a:prstClr>
                </a:solidFill>
                <a:latin typeface="+mn-lt"/>
                <a:ea typeface="+mn-ea"/>
                <a:cs typeface="+mn-ea"/>
                <a:sym typeface="+mn-lt"/>
              </a:rPr>
              <a:t>在此录入上述图表的描述</a:t>
            </a:r>
            <a:r>
              <a:rPr lang="zh-CN" altLang="en-US" sz="1400" dirty="0" smtClean="0">
                <a:solidFill>
                  <a:prstClr val="black">
                    <a:lumMod val="85000"/>
                    <a:lumOff val="15000"/>
                  </a:prstClr>
                </a:solidFill>
                <a:latin typeface="+mn-lt"/>
                <a:ea typeface="+mn-ea"/>
                <a:cs typeface="+mn-ea"/>
                <a:sym typeface="+mn-lt"/>
              </a:rPr>
              <a:t>说明在此</a:t>
            </a:r>
            <a:r>
              <a:rPr lang="zh-CN" altLang="en-US" sz="1400" dirty="0">
                <a:solidFill>
                  <a:prstClr val="black">
                    <a:lumMod val="85000"/>
                    <a:lumOff val="15000"/>
                  </a:prstClr>
                </a:solidFill>
                <a:latin typeface="+mn-lt"/>
                <a:ea typeface="+mn-ea"/>
                <a:cs typeface="+mn-ea"/>
                <a:sym typeface="+mn-lt"/>
              </a:rPr>
              <a:t>录入上述图表的描述</a:t>
            </a:r>
            <a:r>
              <a:rPr lang="zh-CN" altLang="en-US" sz="1400" dirty="0" smtClean="0">
                <a:solidFill>
                  <a:prstClr val="black">
                    <a:lumMod val="85000"/>
                    <a:lumOff val="15000"/>
                  </a:prstClr>
                </a:solidFill>
                <a:latin typeface="+mn-lt"/>
                <a:ea typeface="+mn-ea"/>
                <a:cs typeface="+mn-ea"/>
                <a:sym typeface="+mn-lt"/>
              </a:rPr>
              <a:t>说明</a:t>
            </a:r>
            <a:endParaRPr lang="zh-CN" altLang="en-US" sz="1400" dirty="0">
              <a:solidFill>
                <a:prstClr val="black">
                  <a:lumMod val="85000"/>
                  <a:lumOff val="15000"/>
                </a:prstClr>
              </a:solidFill>
              <a:latin typeface="+mn-lt"/>
              <a:ea typeface="+mn-ea"/>
              <a:cs typeface="+mn-ea"/>
              <a:sym typeface="+mn-lt"/>
            </a:endParaRPr>
          </a:p>
        </p:txBody>
      </p:sp>
      <p:sp>
        <p:nvSpPr>
          <p:cNvPr id="83" name="矩形 47"/>
          <p:cNvSpPr>
            <a:spLocks noChangeArrowheads="1"/>
          </p:cNvSpPr>
          <p:nvPr/>
        </p:nvSpPr>
        <p:spPr bwMode="auto">
          <a:xfrm>
            <a:off x="751911" y="3730701"/>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Font typeface="Arial" panose="020B0604020202020204" pitchFamily="34" charset="0"/>
              <a:buNone/>
            </a:pPr>
            <a:r>
              <a:rPr lang="zh-CN" altLang="en-US" sz="1400" dirty="0">
                <a:solidFill>
                  <a:prstClr val="black">
                    <a:lumMod val="85000"/>
                    <a:lumOff val="15000"/>
                  </a:prstClr>
                </a:solidFill>
                <a:latin typeface="+mn-lt"/>
                <a:ea typeface="+mn-ea"/>
                <a:cs typeface="+mn-ea"/>
                <a:sym typeface="+mn-lt"/>
              </a:rPr>
              <a:t>在此录入上述图表的描述</a:t>
            </a:r>
            <a:r>
              <a:rPr lang="zh-CN" altLang="en-US" sz="1400" dirty="0" smtClean="0">
                <a:solidFill>
                  <a:prstClr val="black">
                    <a:lumMod val="85000"/>
                    <a:lumOff val="15000"/>
                  </a:prstClr>
                </a:solidFill>
                <a:latin typeface="+mn-lt"/>
                <a:ea typeface="+mn-ea"/>
                <a:cs typeface="+mn-ea"/>
                <a:sym typeface="+mn-lt"/>
              </a:rPr>
              <a:t>说明在此</a:t>
            </a:r>
            <a:r>
              <a:rPr lang="zh-CN" altLang="en-US" sz="1400" dirty="0">
                <a:solidFill>
                  <a:prstClr val="black">
                    <a:lumMod val="85000"/>
                    <a:lumOff val="15000"/>
                  </a:prstClr>
                </a:solidFill>
                <a:latin typeface="+mn-lt"/>
                <a:ea typeface="+mn-ea"/>
                <a:cs typeface="+mn-ea"/>
                <a:sym typeface="+mn-lt"/>
              </a:rPr>
              <a:t>录入上述图表的描述</a:t>
            </a:r>
            <a:r>
              <a:rPr lang="zh-CN" altLang="en-US" sz="1400" dirty="0" smtClean="0">
                <a:solidFill>
                  <a:prstClr val="black">
                    <a:lumMod val="85000"/>
                    <a:lumOff val="15000"/>
                  </a:prstClr>
                </a:solidFill>
                <a:latin typeface="+mn-lt"/>
                <a:ea typeface="+mn-ea"/>
                <a:cs typeface="+mn-ea"/>
                <a:sym typeface="+mn-lt"/>
              </a:rPr>
              <a:t>说明</a:t>
            </a:r>
            <a:endParaRPr lang="zh-CN" altLang="en-US" sz="1400" dirty="0">
              <a:solidFill>
                <a:prstClr val="black">
                  <a:lumMod val="85000"/>
                  <a:lumOff val="15000"/>
                </a:prstClr>
              </a:solidFill>
              <a:latin typeface="+mn-lt"/>
              <a:ea typeface="+mn-ea"/>
              <a:cs typeface="+mn-ea"/>
              <a:sym typeface="+mn-lt"/>
            </a:endParaRPr>
          </a:p>
        </p:txBody>
      </p:sp>
      <p:sp>
        <p:nvSpPr>
          <p:cNvPr id="84" name="矩形 47"/>
          <p:cNvSpPr>
            <a:spLocks noChangeArrowheads="1"/>
          </p:cNvSpPr>
          <p:nvPr/>
        </p:nvSpPr>
        <p:spPr bwMode="auto">
          <a:xfrm>
            <a:off x="55621" y="2805053"/>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Font typeface="Arial" panose="020B0604020202020204" pitchFamily="34" charset="0"/>
              <a:buNone/>
            </a:pPr>
            <a:r>
              <a:rPr lang="zh-CN" altLang="en-US" sz="1400" dirty="0">
                <a:solidFill>
                  <a:prstClr val="black">
                    <a:lumMod val="85000"/>
                    <a:lumOff val="15000"/>
                  </a:prstClr>
                </a:solidFill>
                <a:latin typeface="+mn-lt"/>
                <a:ea typeface="+mn-ea"/>
                <a:cs typeface="+mn-ea"/>
                <a:sym typeface="+mn-lt"/>
              </a:rPr>
              <a:t>在此录入上述图表的描述</a:t>
            </a:r>
            <a:r>
              <a:rPr lang="zh-CN" altLang="en-US" sz="1400" dirty="0" smtClean="0">
                <a:solidFill>
                  <a:prstClr val="black">
                    <a:lumMod val="85000"/>
                    <a:lumOff val="15000"/>
                  </a:prstClr>
                </a:solidFill>
                <a:latin typeface="+mn-lt"/>
                <a:ea typeface="+mn-ea"/>
                <a:cs typeface="+mn-ea"/>
                <a:sym typeface="+mn-lt"/>
              </a:rPr>
              <a:t>说明在此</a:t>
            </a:r>
            <a:r>
              <a:rPr lang="zh-CN" altLang="en-US" sz="1400" dirty="0">
                <a:solidFill>
                  <a:prstClr val="black">
                    <a:lumMod val="85000"/>
                    <a:lumOff val="15000"/>
                  </a:prstClr>
                </a:solidFill>
                <a:latin typeface="+mn-lt"/>
                <a:ea typeface="+mn-ea"/>
                <a:cs typeface="+mn-ea"/>
                <a:sym typeface="+mn-lt"/>
              </a:rPr>
              <a:t>录入上述图表的描述</a:t>
            </a:r>
            <a:r>
              <a:rPr lang="zh-CN" altLang="en-US" sz="1400" dirty="0" smtClean="0">
                <a:solidFill>
                  <a:prstClr val="black">
                    <a:lumMod val="85000"/>
                    <a:lumOff val="15000"/>
                  </a:prstClr>
                </a:solidFill>
                <a:latin typeface="+mn-lt"/>
                <a:ea typeface="+mn-ea"/>
                <a:cs typeface="+mn-ea"/>
                <a:sym typeface="+mn-lt"/>
              </a:rPr>
              <a:t>说明</a:t>
            </a:r>
            <a:endParaRPr lang="zh-CN" altLang="en-US" sz="1400" dirty="0">
              <a:solidFill>
                <a:prstClr val="black">
                  <a:lumMod val="85000"/>
                  <a:lumOff val="15000"/>
                </a:prstClr>
              </a:solidFill>
              <a:latin typeface="+mn-lt"/>
              <a:ea typeface="+mn-ea"/>
              <a:cs typeface="+mn-ea"/>
              <a:sym typeface="+mn-lt"/>
            </a:endParaRPr>
          </a:p>
        </p:txBody>
      </p:sp>
      <p:sp>
        <p:nvSpPr>
          <p:cNvPr id="85" name="文本框 84"/>
          <p:cNvSpPr txBox="1"/>
          <p:nvPr/>
        </p:nvSpPr>
        <p:spPr>
          <a:xfrm>
            <a:off x="5087205" y="3355311"/>
            <a:ext cx="2244525" cy="584775"/>
          </a:xfrm>
          <a:prstGeom prst="rect">
            <a:avLst/>
          </a:prstGeom>
          <a:noFill/>
        </p:spPr>
        <p:txBody>
          <a:bodyPr wrap="none" rtlCol="0">
            <a:spAutoFit/>
          </a:bodyPr>
          <a:lstStyle/>
          <a:p>
            <a:r>
              <a:rPr lang="zh-CN" altLang="en-US" sz="3200" b="1" dirty="0" smtClean="0">
                <a:solidFill>
                  <a:schemeClr val="tx1">
                    <a:lumMod val="75000"/>
                    <a:lumOff val="25000"/>
                  </a:schemeClr>
                </a:solidFill>
                <a:cs typeface="+mn-ea"/>
                <a:sym typeface="+mn-lt"/>
              </a:rPr>
              <a:t>办公室主任</a:t>
            </a:r>
            <a:endParaRPr lang="zh-CN" altLang="en-US" sz="32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19" name="文本框 18"/>
          <p:cNvSpPr txBox="1"/>
          <p:nvPr/>
        </p:nvSpPr>
        <p:spPr>
          <a:xfrm>
            <a:off x="4585444" y="205585"/>
            <a:ext cx="3005951" cy="523220"/>
          </a:xfrm>
          <a:prstGeom prst="rect">
            <a:avLst/>
          </a:prstGeom>
          <a:noFill/>
        </p:spPr>
        <p:txBody>
          <a:bodyPr wrap="none" rtlCol="0">
            <a:spAutoFit/>
          </a:bodyPr>
          <a:lstStyle/>
          <a:p>
            <a:r>
              <a:rPr lang="zh-CN" altLang="en-US" sz="2800" b="1" dirty="0">
                <a:solidFill>
                  <a:schemeClr val="tx1">
                    <a:lumMod val="75000"/>
                    <a:lumOff val="25000"/>
                  </a:schemeClr>
                </a:solidFill>
                <a:cs typeface="+mn-ea"/>
                <a:sym typeface="+mn-lt"/>
              </a:rPr>
              <a:t>具体工作完成情况</a:t>
            </a:r>
          </a:p>
        </p:txBody>
      </p:sp>
      <p:sp>
        <p:nvSpPr>
          <p:cNvPr id="21" name="矩形 20"/>
          <p:cNvSpPr/>
          <p:nvPr/>
        </p:nvSpPr>
        <p:spPr>
          <a:xfrm>
            <a:off x="6791873" y="3995225"/>
            <a:ext cx="1431238" cy="2321168"/>
          </a:xfrm>
          <a:prstGeom prst="rect">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2" name="文本框 21"/>
          <p:cNvSpPr txBox="1"/>
          <p:nvPr/>
        </p:nvSpPr>
        <p:spPr>
          <a:xfrm>
            <a:off x="6995929" y="4065563"/>
            <a:ext cx="1085554" cy="523220"/>
          </a:xfrm>
          <a:prstGeom prst="rect">
            <a:avLst/>
          </a:prstGeom>
          <a:noFill/>
          <a:effectLst/>
        </p:spPr>
        <p:txBody>
          <a:bodyPr wrap="none" rtlCol="0">
            <a:spAutoFit/>
          </a:bodyPr>
          <a:lstStyle/>
          <a:p>
            <a:r>
              <a:rPr lang="en-US" altLang="zh-CN" sz="2800" b="1" dirty="0" smtClean="0">
                <a:cs typeface="+mn-ea"/>
                <a:sym typeface="+mn-lt"/>
              </a:rPr>
              <a:t>2,600</a:t>
            </a:r>
            <a:endParaRPr lang="en-US" altLang="zh-CN" sz="2000" b="1" dirty="0" smtClean="0">
              <a:cs typeface="+mn-ea"/>
              <a:sym typeface="+mn-lt"/>
            </a:endParaRPr>
          </a:p>
        </p:txBody>
      </p:sp>
      <p:sp>
        <p:nvSpPr>
          <p:cNvPr id="23" name="文本框 22"/>
          <p:cNvSpPr txBox="1"/>
          <p:nvPr/>
        </p:nvSpPr>
        <p:spPr>
          <a:xfrm>
            <a:off x="7227974" y="5155807"/>
            <a:ext cx="790601" cy="584775"/>
          </a:xfrm>
          <a:prstGeom prst="rect">
            <a:avLst/>
          </a:prstGeom>
          <a:noFill/>
        </p:spPr>
        <p:txBody>
          <a:bodyPr wrap="none" rtlCol="0">
            <a:spAutoFit/>
          </a:bodyPr>
          <a:lstStyle/>
          <a:p>
            <a:r>
              <a:rPr lang="zh-CN" altLang="en-US" sz="1600" b="1" dirty="0" smtClean="0">
                <a:solidFill>
                  <a:schemeClr val="tx1">
                    <a:lumMod val="50000"/>
                    <a:lumOff val="50000"/>
                  </a:schemeClr>
                </a:solidFill>
                <a:cs typeface="+mn-ea"/>
                <a:sym typeface="+mn-lt"/>
              </a:rPr>
              <a:t>第四项</a:t>
            </a:r>
            <a:endParaRPr lang="en-US" altLang="zh-CN" sz="1600" b="1" dirty="0" smtClean="0">
              <a:solidFill>
                <a:schemeClr val="tx1">
                  <a:lumMod val="50000"/>
                  <a:lumOff val="50000"/>
                </a:schemeClr>
              </a:solidFill>
              <a:cs typeface="+mn-ea"/>
              <a:sym typeface="+mn-lt"/>
            </a:endParaRPr>
          </a:p>
          <a:p>
            <a:r>
              <a:rPr lang="en-US" altLang="zh-CN" sz="1600" b="1" dirty="0">
                <a:solidFill>
                  <a:schemeClr val="tx1">
                    <a:lumMod val="50000"/>
                    <a:lumOff val="50000"/>
                  </a:schemeClr>
                </a:solidFill>
                <a:cs typeface="+mn-ea"/>
                <a:sym typeface="+mn-lt"/>
              </a:rPr>
              <a:t> </a:t>
            </a:r>
            <a:r>
              <a:rPr lang="zh-CN" altLang="en-US" sz="1600" b="1" dirty="0" smtClean="0">
                <a:solidFill>
                  <a:schemeClr val="tx1">
                    <a:lumMod val="50000"/>
                    <a:lumOff val="50000"/>
                  </a:schemeClr>
                </a:solidFill>
                <a:cs typeface="+mn-ea"/>
                <a:sym typeface="+mn-lt"/>
              </a:rPr>
              <a:t>工作</a:t>
            </a:r>
            <a:endParaRPr lang="zh-CN" altLang="en-US" sz="1600" b="1" dirty="0">
              <a:solidFill>
                <a:schemeClr val="tx1">
                  <a:lumMod val="50000"/>
                  <a:lumOff val="50000"/>
                </a:schemeClr>
              </a:solidFill>
              <a:cs typeface="+mn-ea"/>
              <a:sym typeface="+mn-lt"/>
            </a:endParaRPr>
          </a:p>
        </p:txBody>
      </p:sp>
      <p:sp>
        <p:nvSpPr>
          <p:cNvPr id="24" name="任意多边形 23"/>
          <p:cNvSpPr/>
          <p:nvPr/>
        </p:nvSpPr>
        <p:spPr>
          <a:xfrm>
            <a:off x="6790731" y="6316394"/>
            <a:ext cx="1872750" cy="541606"/>
          </a:xfrm>
          <a:custGeom>
            <a:avLst/>
            <a:gdLst>
              <a:gd name="connsiteX0" fmla="*/ 0 w 1872750"/>
              <a:gd name="connsiteY0" fmla="*/ 0 h 541606"/>
              <a:gd name="connsiteX1" fmla="*/ 1437919 w 1872750"/>
              <a:gd name="connsiteY1" fmla="*/ 0 h 541606"/>
              <a:gd name="connsiteX2" fmla="*/ 1872750 w 1872750"/>
              <a:gd name="connsiteY2" fmla="*/ 541606 h 541606"/>
              <a:gd name="connsiteX3" fmla="*/ 128429 w 1872750"/>
              <a:gd name="connsiteY3" fmla="*/ 541606 h 541606"/>
            </a:gdLst>
            <a:ahLst/>
            <a:cxnLst>
              <a:cxn ang="0">
                <a:pos x="connsiteX0" y="connsiteY0"/>
              </a:cxn>
              <a:cxn ang="0">
                <a:pos x="connsiteX1" y="connsiteY1"/>
              </a:cxn>
              <a:cxn ang="0">
                <a:pos x="connsiteX2" y="connsiteY2"/>
              </a:cxn>
              <a:cxn ang="0">
                <a:pos x="connsiteX3" y="connsiteY3"/>
              </a:cxn>
            </a:cxnLst>
            <a:rect l="l" t="t" r="r" b="b"/>
            <a:pathLst>
              <a:path w="1872750" h="541606">
                <a:moveTo>
                  <a:pt x="0" y="0"/>
                </a:moveTo>
                <a:lnTo>
                  <a:pt x="1437919" y="0"/>
                </a:lnTo>
                <a:lnTo>
                  <a:pt x="1872750" y="541606"/>
                </a:lnTo>
                <a:lnTo>
                  <a:pt x="128429" y="541606"/>
                </a:lnTo>
                <a:close/>
              </a:path>
            </a:pathLst>
          </a:custGeom>
          <a:gradFill flip="none" rotWithShape="1">
            <a:gsLst>
              <a:gs pos="20000">
                <a:srgbClr val="BFBFBF"/>
              </a:gs>
              <a:gs pos="80000">
                <a:srgbClr val="FFFFFF"/>
              </a:gs>
              <a:gs pos="100000">
                <a:srgbClr val="8EBA46">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000000"/>
              </a:solidFill>
              <a:cs typeface="+mn-ea"/>
              <a:sym typeface="+mn-lt"/>
            </a:endParaRPr>
          </a:p>
        </p:txBody>
      </p:sp>
      <p:sp>
        <p:nvSpPr>
          <p:cNvPr id="26" name="任意多边形 25"/>
          <p:cNvSpPr/>
          <p:nvPr/>
        </p:nvSpPr>
        <p:spPr>
          <a:xfrm>
            <a:off x="8223111" y="3530991"/>
            <a:ext cx="1431238" cy="2788155"/>
          </a:xfrm>
          <a:custGeom>
            <a:avLst/>
            <a:gdLst>
              <a:gd name="connsiteX0" fmla="*/ 0 w 1431238"/>
              <a:gd name="connsiteY0" fmla="*/ 0 h 2788155"/>
              <a:gd name="connsiteX1" fmla="*/ 1431238 w 1431238"/>
              <a:gd name="connsiteY1" fmla="*/ 0 h 2788155"/>
              <a:gd name="connsiteX2" fmla="*/ 1431238 w 1431238"/>
              <a:gd name="connsiteY2" fmla="*/ 2788155 h 2788155"/>
              <a:gd name="connsiteX3" fmla="*/ 1428380 w 1431238"/>
              <a:gd name="connsiteY3" fmla="*/ 2785403 h 2788155"/>
              <a:gd name="connsiteX4" fmla="*/ 106974 w 1431238"/>
              <a:gd name="connsiteY4" fmla="*/ 2785403 h 2788155"/>
              <a:gd name="connsiteX5" fmla="*/ 5539 w 1431238"/>
              <a:gd name="connsiteY5" fmla="*/ 2785403 h 2788155"/>
              <a:gd name="connsiteX6" fmla="*/ 0 w 1431238"/>
              <a:gd name="connsiteY6" fmla="*/ 2785403 h 278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1238" h="2788155">
                <a:moveTo>
                  <a:pt x="0" y="0"/>
                </a:moveTo>
                <a:lnTo>
                  <a:pt x="1431238" y="0"/>
                </a:lnTo>
                <a:lnTo>
                  <a:pt x="1431238" y="2788155"/>
                </a:lnTo>
                <a:lnTo>
                  <a:pt x="1428380" y="2785403"/>
                </a:lnTo>
                <a:lnTo>
                  <a:pt x="106974" y="2785403"/>
                </a:lnTo>
                <a:lnTo>
                  <a:pt x="5539" y="2785403"/>
                </a:lnTo>
                <a:lnTo>
                  <a:pt x="0" y="2785403"/>
                </a:lnTo>
                <a:close/>
              </a:path>
            </a:pathLst>
          </a:custGeom>
          <a:gradFill flip="none" rotWithShape="1">
            <a:gsLst>
              <a:gs pos="20000">
                <a:srgbClr val="BFBFBF"/>
              </a:gs>
              <a:gs pos="80000">
                <a:srgbClr val="FFFFFF"/>
              </a:gs>
              <a:gs pos="100000">
                <a:srgbClr val="39434E">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cs typeface="+mn-ea"/>
              <a:sym typeface="+mn-lt"/>
            </a:endParaRPr>
          </a:p>
        </p:txBody>
      </p:sp>
      <p:sp>
        <p:nvSpPr>
          <p:cNvPr id="27" name="文本框 26"/>
          <p:cNvSpPr txBox="1"/>
          <p:nvPr/>
        </p:nvSpPr>
        <p:spPr>
          <a:xfrm>
            <a:off x="8444161" y="3742005"/>
            <a:ext cx="1085554" cy="523220"/>
          </a:xfrm>
          <a:prstGeom prst="rect">
            <a:avLst/>
          </a:prstGeom>
          <a:noFill/>
          <a:effectLst/>
        </p:spPr>
        <p:txBody>
          <a:bodyPr wrap="none" rtlCol="0">
            <a:spAutoFit/>
          </a:bodyPr>
          <a:lstStyle/>
          <a:p>
            <a:r>
              <a:rPr lang="en-US" altLang="zh-CN" sz="2800" b="1" dirty="0" smtClean="0">
                <a:cs typeface="+mn-ea"/>
                <a:sym typeface="+mn-lt"/>
              </a:rPr>
              <a:t>3,600</a:t>
            </a:r>
            <a:endParaRPr lang="en-US" altLang="zh-CN" sz="2000" b="1" dirty="0" smtClean="0">
              <a:cs typeface="+mn-ea"/>
              <a:sym typeface="+mn-lt"/>
            </a:endParaRPr>
          </a:p>
        </p:txBody>
      </p:sp>
      <p:sp>
        <p:nvSpPr>
          <p:cNvPr id="28" name="文本框 27"/>
          <p:cNvSpPr txBox="1"/>
          <p:nvPr/>
        </p:nvSpPr>
        <p:spPr>
          <a:xfrm>
            <a:off x="8663481" y="5155807"/>
            <a:ext cx="790601" cy="584775"/>
          </a:xfrm>
          <a:prstGeom prst="rect">
            <a:avLst/>
          </a:prstGeom>
          <a:noFill/>
        </p:spPr>
        <p:txBody>
          <a:bodyPr wrap="none" rtlCol="0">
            <a:spAutoFit/>
          </a:bodyPr>
          <a:lstStyle/>
          <a:p>
            <a:r>
              <a:rPr lang="zh-CN" altLang="en-US" sz="1600" b="1" dirty="0" smtClean="0">
                <a:solidFill>
                  <a:schemeClr val="tx1">
                    <a:lumMod val="50000"/>
                    <a:lumOff val="50000"/>
                  </a:schemeClr>
                </a:solidFill>
                <a:cs typeface="+mn-ea"/>
                <a:sym typeface="+mn-lt"/>
              </a:rPr>
              <a:t>第五项</a:t>
            </a:r>
            <a:endParaRPr lang="en-US" altLang="zh-CN" sz="1600" b="1" dirty="0" smtClean="0">
              <a:solidFill>
                <a:schemeClr val="tx1">
                  <a:lumMod val="50000"/>
                  <a:lumOff val="50000"/>
                </a:schemeClr>
              </a:solidFill>
              <a:cs typeface="+mn-ea"/>
              <a:sym typeface="+mn-lt"/>
            </a:endParaRPr>
          </a:p>
          <a:p>
            <a:r>
              <a:rPr lang="en-US" altLang="zh-CN" sz="1600" b="1" dirty="0">
                <a:solidFill>
                  <a:schemeClr val="tx1">
                    <a:lumMod val="50000"/>
                    <a:lumOff val="50000"/>
                  </a:schemeClr>
                </a:solidFill>
                <a:cs typeface="+mn-ea"/>
                <a:sym typeface="+mn-lt"/>
              </a:rPr>
              <a:t> </a:t>
            </a:r>
            <a:r>
              <a:rPr lang="zh-CN" altLang="en-US" sz="1600" b="1" dirty="0" smtClean="0">
                <a:solidFill>
                  <a:schemeClr val="tx1">
                    <a:lumMod val="50000"/>
                    <a:lumOff val="50000"/>
                  </a:schemeClr>
                </a:solidFill>
                <a:cs typeface="+mn-ea"/>
                <a:sym typeface="+mn-lt"/>
              </a:rPr>
              <a:t>工作</a:t>
            </a:r>
            <a:endParaRPr lang="zh-CN" altLang="en-US" sz="1600" b="1" dirty="0">
              <a:solidFill>
                <a:schemeClr val="tx1">
                  <a:lumMod val="50000"/>
                  <a:lumOff val="50000"/>
                </a:schemeClr>
              </a:solidFill>
              <a:cs typeface="+mn-ea"/>
              <a:sym typeface="+mn-lt"/>
            </a:endParaRPr>
          </a:p>
        </p:txBody>
      </p:sp>
      <p:sp>
        <p:nvSpPr>
          <p:cNvPr id="29" name="任意多边形 28"/>
          <p:cNvSpPr/>
          <p:nvPr/>
        </p:nvSpPr>
        <p:spPr>
          <a:xfrm>
            <a:off x="8228650" y="6316394"/>
            <a:ext cx="1985347" cy="541606"/>
          </a:xfrm>
          <a:custGeom>
            <a:avLst/>
            <a:gdLst>
              <a:gd name="connsiteX0" fmla="*/ 0 w 1985347"/>
              <a:gd name="connsiteY0" fmla="*/ 0 h 541606"/>
              <a:gd name="connsiteX1" fmla="*/ 101435 w 1985347"/>
              <a:gd name="connsiteY1" fmla="*/ 0 h 541606"/>
              <a:gd name="connsiteX2" fmla="*/ 1422841 w 1985347"/>
              <a:gd name="connsiteY2" fmla="*/ 0 h 541606"/>
              <a:gd name="connsiteX3" fmla="*/ 1985347 w 1985347"/>
              <a:gd name="connsiteY3" fmla="*/ 541606 h 541606"/>
              <a:gd name="connsiteX4" fmla="*/ 434831 w 1985347"/>
              <a:gd name="connsiteY4" fmla="*/ 541606 h 541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47" h="541606">
                <a:moveTo>
                  <a:pt x="0" y="0"/>
                </a:moveTo>
                <a:lnTo>
                  <a:pt x="101435" y="0"/>
                </a:lnTo>
                <a:lnTo>
                  <a:pt x="1422841" y="0"/>
                </a:lnTo>
                <a:lnTo>
                  <a:pt x="1985347" y="541606"/>
                </a:lnTo>
                <a:lnTo>
                  <a:pt x="434831" y="541606"/>
                </a:lnTo>
                <a:close/>
              </a:path>
            </a:pathLst>
          </a:custGeom>
          <a:gradFill flip="none" rotWithShape="1">
            <a:gsLst>
              <a:gs pos="20000">
                <a:srgbClr val="BFBFBF"/>
              </a:gs>
              <a:gs pos="80000">
                <a:srgbClr val="FFFFFF"/>
              </a:gs>
              <a:gs pos="100000">
                <a:srgbClr val="323B4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cs typeface="+mn-ea"/>
              <a:sym typeface="+mn-lt"/>
            </a:endParaRPr>
          </a:p>
        </p:txBody>
      </p:sp>
      <p:sp>
        <p:nvSpPr>
          <p:cNvPr id="31" name="任意多边形 30"/>
          <p:cNvSpPr/>
          <p:nvPr/>
        </p:nvSpPr>
        <p:spPr>
          <a:xfrm>
            <a:off x="3933662" y="3742005"/>
            <a:ext cx="1431238" cy="2574389"/>
          </a:xfrm>
          <a:custGeom>
            <a:avLst/>
            <a:gdLst>
              <a:gd name="connsiteX0" fmla="*/ 0 w 1431238"/>
              <a:gd name="connsiteY0" fmla="*/ 0 h 2574389"/>
              <a:gd name="connsiteX1" fmla="*/ 1431238 w 1431238"/>
              <a:gd name="connsiteY1" fmla="*/ 0 h 2574389"/>
              <a:gd name="connsiteX2" fmla="*/ 1431238 w 1431238"/>
              <a:gd name="connsiteY2" fmla="*/ 2574389 h 2574389"/>
              <a:gd name="connsiteX3" fmla="*/ 0 w 1431238"/>
              <a:gd name="connsiteY3" fmla="*/ 2574389 h 2574389"/>
            </a:gdLst>
            <a:ahLst/>
            <a:cxnLst>
              <a:cxn ang="0">
                <a:pos x="connsiteX0" y="connsiteY0"/>
              </a:cxn>
              <a:cxn ang="0">
                <a:pos x="connsiteX1" y="connsiteY1"/>
              </a:cxn>
              <a:cxn ang="0">
                <a:pos x="connsiteX2" y="connsiteY2"/>
              </a:cxn>
              <a:cxn ang="0">
                <a:pos x="connsiteX3" y="connsiteY3"/>
              </a:cxn>
            </a:cxnLst>
            <a:rect l="l" t="t" r="r" b="b"/>
            <a:pathLst>
              <a:path w="1431238" h="2574389">
                <a:moveTo>
                  <a:pt x="0" y="0"/>
                </a:moveTo>
                <a:lnTo>
                  <a:pt x="1431238" y="0"/>
                </a:lnTo>
                <a:lnTo>
                  <a:pt x="1431238" y="2574389"/>
                </a:lnTo>
                <a:lnTo>
                  <a:pt x="0" y="2574389"/>
                </a:lnTo>
                <a:close/>
              </a:path>
            </a:pathLst>
          </a:cu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cs typeface="+mn-ea"/>
              <a:sym typeface="+mn-lt"/>
            </a:endParaRPr>
          </a:p>
        </p:txBody>
      </p:sp>
      <p:sp>
        <p:nvSpPr>
          <p:cNvPr id="32" name="文本框 31"/>
          <p:cNvSpPr txBox="1"/>
          <p:nvPr/>
        </p:nvSpPr>
        <p:spPr>
          <a:xfrm>
            <a:off x="4155591" y="3934096"/>
            <a:ext cx="1085554" cy="523220"/>
          </a:xfrm>
          <a:prstGeom prst="rect">
            <a:avLst/>
          </a:prstGeom>
          <a:noFill/>
          <a:effectLst/>
        </p:spPr>
        <p:txBody>
          <a:bodyPr wrap="none" rtlCol="0">
            <a:spAutoFit/>
          </a:bodyPr>
          <a:lstStyle/>
          <a:p>
            <a:r>
              <a:rPr lang="en-US" altLang="zh-CN" sz="2800" b="1" dirty="0" smtClean="0">
                <a:cs typeface="+mn-ea"/>
                <a:sym typeface="+mn-lt"/>
              </a:rPr>
              <a:t>3,200</a:t>
            </a:r>
            <a:endParaRPr lang="en-US" altLang="zh-CN" sz="2000" b="1" dirty="0" smtClean="0">
              <a:cs typeface="+mn-ea"/>
              <a:sym typeface="+mn-lt"/>
            </a:endParaRPr>
          </a:p>
        </p:txBody>
      </p:sp>
      <p:sp>
        <p:nvSpPr>
          <p:cNvPr id="33" name="文本框 32"/>
          <p:cNvSpPr txBox="1"/>
          <p:nvPr/>
        </p:nvSpPr>
        <p:spPr>
          <a:xfrm>
            <a:off x="4353355" y="5155808"/>
            <a:ext cx="790601" cy="584775"/>
          </a:xfrm>
          <a:prstGeom prst="rect">
            <a:avLst/>
          </a:prstGeom>
          <a:noFill/>
        </p:spPr>
        <p:txBody>
          <a:bodyPr wrap="none" rtlCol="0">
            <a:spAutoFit/>
          </a:bodyPr>
          <a:lstStyle/>
          <a:p>
            <a:r>
              <a:rPr lang="zh-CN" altLang="en-US" sz="1600" b="1" dirty="0" smtClean="0">
                <a:solidFill>
                  <a:schemeClr val="tx1">
                    <a:lumMod val="50000"/>
                    <a:lumOff val="50000"/>
                  </a:schemeClr>
                </a:solidFill>
                <a:cs typeface="+mn-ea"/>
                <a:sym typeface="+mn-lt"/>
              </a:rPr>
              <a:t>第二项</a:t>
            </a:r>
            <a:endParaRPr lang="en-US" altLang="zh-CN" sz="1600" b="1" dirty="0" smtClean="0">
              <a:solidFill>
                <a:schemeClr val="tx1">
                  <a:lumMod val="50000"/>
                  <a:lumOff val="50000"/>
                </a:schemeClr>
              </a:solidFill>
              <a:cs typeface="+mn-ea"/>
              <a:sym typeface="+mn-lt"/>
            </a:endParaRPr>
          </a:p>
          <a:p>
            <a:r>
              <a:rPr lang="en-US" altLang="zh-CN" sz="1600" b="1" dirty="0">
                <a:solidFill>
                  <a:schemeClr val="tx1">
                    <a:lumMod val="50000"/>
                    <a:lumOff val="50000"/>
                  </a:schemeClr>
                </a:solidFill>
                <a:cs typeface="+mn-ea"/>
                <a:sym typeface="+mn-lt"/>
              </a:rPr>
              <a:t> </a:t>
            </a:r>
            <a:r>
              <a:rPr lang="zh-CN" altLang="en-US" sz="1600" b="1" dirty="0" smtClean="0">
                <a:solidFill>
                  <a:schemeClr val="tx1">
                    <a:lumMod val="50000"/>
                    <a:lumOff val="50000"/>
                  </a:schemeClr>
                </a:solidFill>
                <a:cs typeface="+mn-ea"/>
                <a:sym typeface="+mn-lt"/>
              </a:rPr>
              <a:t>工作</a:t>
            </a:r>
            <a:endParaRPr lang="zh-CN" altLang="en-US" sz="1600" b="1" dirty="0">
              <a:solidFill>
                <a:schemeClr val="tx1">
                  <a:lumMod val="50000"/>
                  <a:lumOff val="50000"/>
                </a:schemeClr>
              </a:solidFill>
              <a:cs typeface="+mn-ea"/>
              <a:sym typeface="+mn-lt"/>
            </a:endParaRPr>
          </a:p>
        </p:txBody>
      </p:sp>
      <p:sp>
        <p:nvSpPr>
          <p:cNvPr id="34" name="任意多边形 33"/>
          <p:cNvSpPr/>
          <p:nvPr/>
        </p:nvSpPr>
        <p:spPr>
          <a:xfrm>
            <a:off x="3608363" y="6316394"/>
            <a:ext cx="1746738" cy="541606"/>
          </a:xfrm>
          <a:custGeom>
            <a:avLst/>
            <a:gdLst>
              <a:gd name="connsiteX0" fmla="*/ 325298 w 1746738"/>
              <a:gd name="connsiteY0" fmla="*/ 0 h 541606"/>
              <a:gd name="connsiteX1" fmla="*/ 1746738 w 1746738"/>
              <a:gd name="connsiteY1" fmla="*/ 0 h 541606"/>
              <a:gd name="connsiteX2" fmla="*/ 1652167 w 1746738"/>
              <a:gd name="connsiteY2" fmla="*/ 541606 h 541606"/>
              <a:gd name="connsiteX3" fmla="*/ 0 w 1746738"/>
              <a:gd name="connsiteY3" fmla="*/ 541606 h 541606"/>
            </a:gdLst>
            <a:ahLst/>
            <a:cxnLst>
              <a:cxn ang="0">
                <a:pos x="connsiteX0" y="connsiteY0"/>
              </a:cxn>
              <a:cxn ang="0">
                <a:pos x="connsiteX1" y="connsiteY1"/>
              </a:cxn>
              <a:cxn ang="0">
                <a:pos x="connsiteX2" y="connsiteY2"/>
              </a:cxn>
              <a:cxn ang="0">
                <a:pos x="connsiteX3" y="connsiteY3"/>
              </a:cxn>
            </a:cxnLst>
            <a:rect l="l" t="t" r="r" b="b"/>
            <a:pathLst>
              <a:path w="1746738" h="541606">
                <a:moveTo>
                  <a:pt x="325298" y="0"/>
                </a:moveTo>
                <a:lnTo>
                  <a:pt x="1746738" y="0"/>
                </a:lnTo>
                <a:lnTo>
                  <a:pt x="1652167" y="541606"/>
                </a:lnTo>
                <a:lnTo>
                  <a:pt x="0" y="541606"/>
                </a:lnTo>
                <a:close/>
              </a:path>
            </a:pathLst>
          </a:custGeom>
          <a:gradFill flip="none" rotWithShape="1">
            <a:gsLst>
              <a:gs pos="20000">
                <a:srgbClr val="BFBFBF"/>
              </a:gs>
              <a:gs pos="80000">
                <a:srgbClr val="FFFFFF"/>
              </a:gs>
              <a:gs pos="100000">
                <a:srgbClr val="289C91">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cs typeface="+mn-ea"/>
              <a:sym typeface="+mn-lt"/>
            </a:endParaRPr>
          </a:p>
        </p:txBody>
      </p:sp>
      <p:sp>
        <p:nvSpPr>
          <p:cNvPr id="36" name="任意多边形 35"/>
          <p:cNvSpPr/>
          <p:nvPr/>
        </p:nvSpPr>
        <p:spPr>
          <a:xfrm>
            <a:off x="2502425" y="3151163"/>
            <a:ext cx="1431238" cy="3168454"/>
          </a:xfrm>
          <a:custGeom>
            <a:avLst/>
            <a:gdLst>
              <a:gd name="connsiteX0" fmla="*/ 0 w 1431238"/>
              <a:gd name="connsiteY0" fmla="*/ 0 h 3168454"/>
              <a:gd name="connsiteX1" fmla="*/ 1431238 w 1431238"/>
              <a:gd name="connsiteY1" fmla="*/ 0 h 3168454"/>
              <a:gd name="connsiteX2" fmla="*/ 1431238 w 1431238"/>
              <a:gd name="connsiteY2" fmla="*/ 3168454 h 3168454"/>
              <a:gd name="connsiteX3" fmla="*/ 1429300 w 1431238"/>
              <a:gd name="connsiteY3" fmla="*/ 3168454 h 3168454"/>
              <a:gd name="connsiteX4" fmla="*/ 1431236 w 1431238"/>
              <a:gd name="connsiteY4" fmla="*/ 3165231 h 3168454"/>
              <a:gd name="connsiteX5" fmla="*/ 7690 w 1431238"/>
              <a:gd name="connsiteY5" fmla="*/ 3165231 h 3168454"/>
              <a:gd name="connsiteX6" fmla="*/ 4481 w 1431238"/>
              <a:gd name="connsiteY6" fmla="*/ 3168454 h 3168454"/>
              <a:gd name="connsiteX7" fmla="*/ 0 w 1431238"/>
              <a:gd name="connsiteY7" fmla="*/ 3168454 h 3168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1238" h="3168454">
                <a:moveTo>
                  <a:pt x="0" y="0"/>
                </a:moveTo>
                <a:lnTo>
                  <a:pt x="1431238" y="0"/>
                </a:lnTo>
                <a:lnTo>
                  <a:pt x="1431238" y="3168454"/>
                </a:lnTo>
                <a:lnTo>
                  <a:pt x="1429300" y="3168454"/>
                </a:lnTo>
                <a:lnTo>
                  <a:pt x="1431236" y="3165231"/>
                </a:lnTo>
                <a:lnTo>
                  <a:pt x="7690" y="3165231"/>
                </a:lnTo>
                <a:lnTo>
                  <a:pt x="4481" y="3168454"/>
                </a:lnTo>
                <a:lnTo>
                  <a:pt x="0" y="3168454"/>
                </a:lnTo>
                <a:close/>
              </a:path>
            </a:pathLst>
          </a:cu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cs typeface="+mn-ea"/>
              <a:sym typeface="+mn-lt"/>
            </a:endParaRPr>
          </a:p>
        </p:txBody>
      </p:sp>
      <p:sp>
        <p:nvSpPr>
          <p:cNvPr id="37" name="文本框 36"/>
          <p:cNvSpPr txBox="1"/>
          <p:nvPr/>
        </p:nvSpPr>
        <p:spPr>
          <a:xfrm>
            <a:off x="2695447" y="3303193"/>
            <a:ext cx="1085554" cy="523220"/>
          </a:xfrm>
          <a:prstGeom prst="rect">
            <a:avLst/>
          </a:prstGeom>
          <a:noFill/>
          <a:effectLst/>
        </p:spPr>
        <p:txBody>
          <a:bodyPr wrap="none" rtlCol="0">
            <a:spAutoFit/>
          </a:bodyPr>
          <a:lstStyle/>
          <a:p>
            <a:r>
              <a:rPr lang="en-US" altLang="zh-CN" sz="2800" b="1" dirty="0" smtClean="0">
                <a:cs typeface="+mn-ea"/>
                <a:sym typeface="+mn-lt"/>
              </a:rPr>
              <a:t>4,000</a:t>
            </a:r>
            <a:endParaRPr lang="en-US" altLang="zh-CN" sz="2000" b="1" dirty="0" smtClean="0">
              <a:cs typeface="+mn-ea"/>
              <a:sym typeface="+mn-lt"/>
            </a:endParaRPr>
          </a:p>
        </p:txBody>
      </p:sp>
      <p:sp>
        <p:nvSpPr>
          <p:cNvPr id="38" name="文本框 37"/>
          <p:cNvSpPr txBox="1"/>
          <p:nvPr/>
        </p:nvSpPr>
        <p:spPr>
          <a:xfrm>
            <a:off x="2915279" y="5155809"/>
            <a:ext cx="790601" cy="584775"/>
          </a:xfrm>
          <a:prstGeom prst="rect">
            <a:avLst/>
          </a:prstGeom>
          <a:noFill/>
        </p:spPr>
        <p:txBody>
          <a:bodyPr wrap="none" rtlCol="0">
            <a:spAutoFit/>
          </a:bodyPr>
          <a:lstStyle/>
          <a:p>
            <a:r>
              <a:rPr lang="zh-CN" altLang="en-US" sz="1600" b="1" dirty="0" smtClean="0">
                <a:solidFill>
                  <a:schemeClr val="tx1">
                    <a:lumMod val="50000"/>
                    <a:lumOff val="50000"/>
                  </a:schemeClr>
                </a:solidFill>
                <a:cs typeface="+mn-ea"/>
                <a:sym typeface="+mn-lt"/>
              </a:rPr>
              <a:t>第一项</a:t>
            </a:r>
            <a:endParaRPr lang="en-US" altLang="zh-CN" sz="1600" b="1" dirty="0" smtClean="0">
              <a:solidFill>
                <a:schemeClr val="tx1">
                  <a:lumMod val="50000"/>
                  <a:lumOff val="50000"/>
                </a:schemeClr>
              </a:solidFill>
              <a:cs typeface="+mn-ea"/>
              <a:sym typeface="+mn-lt"/>
            </a:endParaRPr>
          </a:p>
          <a:p>
            <a:r>
              <a:rPr lang="en-US" altLang="zh-CN" sz="1600" b="1" dirty="0">
                <a:solidFill>
                  <a:schemeClr val="tx1">
                    <a:lumMod val="50000"/>
                    <a:lumOff val="50000"/>
                  </a:schemeClr>
                </a:solidFill>
                <a:cs typeface="+mn-ea"/>
                <a:sym typeface="+mn-lt"/>
              </a:rPr>
              <a:t> </a:t>
            </a:r>
            <a:r>
              <a:rPr lang="zh-CN" altLang="en-US" sz="1600" b="1" dirty="0" smtClean="0">
                <a:solidFill>
                  <a:schemeClr val="tx1">
                    <a:lumMod val="50000"/>
                    <a:lumOff val="50000"/>
                  </a:schemeClr>
                </a:solidFill>
                <a:cs typeface="+mn-ea"/>
                <a:sym typeface="+mn-lt"/>
              </a:rPr>
              <a:t>工作</a:t>
            </a:r>
            <a:endParaRPr lang="zh-CN" altLang="en-US" sz="1600" b="1" dirty="0">
              <a:solidFill>
                <a:schemeClr val="tx1">
                  <a:lumMod val="50000"/>
                  <a:lumOff val="50000"/>
                </a:schemeClr>
              </a:solidFill>
              <a:cs typeface="+mn-ea"/>
              <a:sym typeface="+mn-lt"/>
            </a:endParaRPr>
          </a:p>
        </p:txBody>
      </p:sp>
      <p:sp>
        <p:nvSpPr>
          <p:cNvPr id="39" name="任意多边形 38"/>
          <p:cNvSpPr/>
          <p:nvPr/>
        </p:nvSpPr>
        <p:spPr>
          <a:xfrm>
            <a:off x="1970913" y="6316394"/>
            <a:ext cx="1962748" cy="541606"/>
          </a:xfrm>
          <a:custGeom>
            <a:avLst/>
            <a:gdLst>
              <a:gd name="connsiteX0" fmla="*/ 530976 w 1932806"/>
              <a:gd name="connsiteY0" fmla="*/ 0 h 541606"/>
              <a:gd name="connsiteX1" fmla="*/ 1932806 w 1932806"/>
              <a:gd name="connsiteY1" fmla="*/ 0 h 541606"/>
              <a:gd name="connsiteX2" fmla="*/ 1612470 w 1932806"/>
              <a:gd name="connsiteY2" fmla="*/ 541606 h 541606"/>
              <a:gd name="connsiteX3" fmla="*/ 0 w 1932806"/>
              <a:gd name="connsiteY3" fmla="*/ 541606 h 541606"/>
            </a:gdLst>
            <a:ahLst/>
            <a:cxnLst>
              <a:cxn ang="0">
                <a:pos x="connsiteX0" y="connsiteY0"/>
              </a:cxn>
              <a:cxn ang="0">
                <a:pos x="connsiteX1" y="connsiteY1"/>
              </a:cxn>
              <a:cxn ang="0">
                <a:pos x="connsiteX2" y="connsiteY2"/>
              </a:cxn>
              <a:cxn ang="0">
                <a:pos x="connsiteX3" y="connsiteY3"/>
              </a:cxn>
            </a:cxnLst>
            <a:rect l="l" t="t" r="r" b="b"/>
            <a:pathLst>
              <a:path w="1932806" h="541606">
                <a:moveTo>
                  <a:pt x="530976" y="0"/>
                </a:moveTo>
                <a:lnTo>
                  <a:pt x="1932806" y="0"/>
                </a:lnTo>
                <a:lnTo>
                  <a:pt x="1612470" y="541606"/>
                </a:lnTo>
                <a:lnTo>
                  <a:pt x="0" y="541606"/>
                </a:lnTo>
                <a:close/>
              </a:path>
            </a:pathLst>
          </a:custGeom>
          <a:gradFill flip="none" rotWithShape="1">
            <a:gsLst>
              <a:gs pos="20000">
                <a:srgbClr val="BFBFBF"/>
              </a:gs>
              <a:gs pos="80000">
                <a:srgbClr val="FFFFFF"/>
              </a:gs>
              <a:gs pos="100000">
                <a:srgbClr val="948F62">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cs typeface="+mn-ea"/>
              <a:sym typeface="+mn-lt"/>
            </a:endParaRPr>
          </a:p>
        </p:txBody>
      </p:sp>
      <p:sp>
        <p:nvSpPr>
          <p:cNvPr id="41" name="矩形 40"/>
          <p:cNvSpPr/>
          <p:nvPr/>
        </p:nvSpPr>
        <p:spPr>
          <a:xfrm>
            <a:off x="5361489" y="2518117"/>
            <a:ext cx="1431238" cy="3798277"/>
          </a:xfrm>
          <a:prstGeom prst="rect">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42" name="文本框 41"/>
          <p:cNvSpPr txBox="1"/>
          <p:nvPr/>
        </p:nvSpPr>
        <p:spPr>
          <a:xfrm>
            <a:off x="5576810" y="2627943"/>
            <a:ext cx="1085554" cy="523220"/>
          </a:xfrm>
          <a:prstGeom prst="rect">
            <a:avLst/>
          </a:prstGeom>
          <a:noFill/>
          <a:effectLst/>
        </p:spPr>
        <p:txBody>
          <a:bodyPr wrap="none" rtlCol="0">
            <a:spAutoFit/>
          </a:bodyPr>
          <a:lstStyle/>
          <a:p>
            <a:r>
              <a:rPr lang="en-US" altLang="zh-CN" sz="2800" b="1" dirty="0" smtClean="0">
                <a:cs typeface="+mn-ea"/>
                <a:sym typeface="+mn-lt"/>
              </a:rPr>
              <a:t>6,400</a:t>
            </a:r>
            <a:endParaRPr lang="en-US" altLang="zh-CN" sz="2000" b="1" dirty="0" smtClean="0">
              <a:cs typeface="+mn-ea"/>
              <a:sym typeface="+mn-lt"/>
            </a:endParaRPr>
          </a:p>
        </p:txBody>
      </p:sp>
      <p:sp>
        <p:nvSpPr>
          <p:cNvPr id="43" name="文本框 42"/>
          <p:cNvSpPr txBox="1"/>
          <p:nvPr/>
        </p:nvSpPr>
        <p:spPr>
          <a:xfrm>
            <a:off x="5807006" y="5155808"/>
            <a:ext cx="790601" cy="584775"/>
          </a:xfrm>
          <a:prstGeom prst="rect">
            <a:avLst/>
          </a:prstGeom>
          <a:noFill/>
        </p:spPr>
        <p:txBody>
          <a:bodyPr wrap="none" rtlCol="0">
            <a:spAutoFit/>
          </a:bodyPr>
          <a:lstStyle/>
          <a:p>
            <a:r>
              <a:rPr lang="zh-CN" altLang="en-US" sz="1600" b="1" dirty="0" smtClean="0">
                <a:solidFill>
                  <a:schemeClr val="tx1">
                    <a:lumMod val="50000"/>
                    <a:lumOff val="50000"/>
                  </a:schemeClr>
                </a:solidFill>
                <a:cs typeface="+mn-ea"/>
                <a:sym typeface="+mn-lt"/>
              </a:rPr>
              <a:t>第三项</a:t>
            </a:r>
            <a:endParaRPr lang="en-US" altLang="zh-CN" sz="1600" b="1" dirty="0" smtClean="0">
              <a:solidFill>
                <a:schemeClr val="tx1">
                  <a:lumMod val="50000"/>
                  <a:lumOff val="50000"/>
                </a:schemeClr>
              </a:solidFill>
              <a:cs typeface="+mn-ea"/>
              <a:sym typeface="+mn-lt"/>
            </a:endParaRPr>
          </a:p>
          <a:p>
            <a:r>
              <a:rPr lang="en-US" altLang="zh-CN" sz="1600" b="1" dirty="0">
                <a:solidFill>
                  <a:schemeClr val="tx1">
                    <a:lumMod val="50000"/>
                    <a:lumOff val="50000"/>
                  </a:schemeClr>
                </a:solidFill>
                <a:cs typeface="+mn-ea"/>
                <a:sym typeface="+mn-lt"/>
              </a:rPr>
              <a:t> </a:t>
            </a:r>
            <a:r>
              <a:rPr lang="zh-CN" altLang="en-US" sz="1600" b="1" dirty="0" smtClean="0">
                <a:solidFill>
                  <a:schemeClr val="tx1">
                    <a:lumMod val="50000"/>
                    <a:lumOff val="50000"/>
                  </a:schemeClr>
                </a:solidFill>
                <a:cs typeface="+mn-ea"/>
                <a:sym typeface="+mn-lt"/>
              </a:rPr>
              <a:t>工作</a:t>
            </a:r>
            <a:endParaRPr lang="zh-CN" altLang="en-US" sz="1600" b="1" dirty="0">
              <a:solidFill>
                <a:schemeClr val="tx1">
                  <a:lumMod val="50000"/>
                  <a:lumOff val="50000"/>
                </a:schemeClr>
              </a:solidFill>
              <a:cs typeface="+mn-ea"/>
              <a:sym typeface="+mn-lt"/>
            </a:endParaRPr>
          </a:p>
        </p:txBody>
      </p:sp>
      <p:sp>
        <p:nvSpPr>
          <p:cNvPr id="44" name="任意多边形 43"/>
          <p:cNvSpPr/>
          <p:nvPr/>
        </p:nvSpPr>
        <p:spPr>
          <a:xfrm>
            <a:off x="5260530" y="6316394"/>
            <a:ext cx="1658630" cy="541606"/>
          </a:xfrm>
          <a:custGeom>
            <a:avLst/>
            <a:gdLst>
              <a:gd name="connsiteX0" fmla="*/ 96894 w 1699381"/>
              <a:gd name="connsiteY0" fmla="*/ 0 h 541606"/>
              <a:gd name="connsiteX1" fmla="*/ 221159 w 1699381"/>
              <a:gd name="connsiteY1" fmla="*/ 0 h 541606"/>
              <a:gd name="connsiteX2" fmla="*/ 1443531 w 1699381"/>
              <a:gd name="connsiteY2" fmla="*/ 0 h 541606"/>
              <a:gd name="connsiteX3" fmla="*/ 1567796 w 1699381"/>
              <a:gd name="connsiteY3" fmla="*/ 0 h 541606"/>
              <a:gd name="connsiteX4" fmla="*/ 1699381 w 1699381"/>
              <a:gd name="connsiteY4" fmla="*/ 541606 h 541606"/>
              <a:gd name="connsiteX5" fmla="*/ 1575116 w 1699381"/>
              <a:gd name="connsiteY5" fmla="*/ 541606 h 541606"/>
              <a:gd name="connsiteX6" fmla="*/ 124265 w 1699381"/>
              <a:gd name="connsiteY6" fmla="*/ 541606 h 541606"/>
              <a:gd name="connsiteX7" fmla="*/ 0 w 1699381"/>
              <a:gd name="connsiteY7" fmla="*/ 541606 h 54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9381" h="541606">
                <a:moveTo>
                  <a:pt x="96894" y="0"/>
                </a:moveTo>
                <a:lnTo>
                  <a:pt x="221159" y="0"/>
                </a:lnTo>
                <a:lnTo>
                  <a:pt x="1443531" y="0"/>
                </a:lnTo>
                <a:lnTo>
                  <a:pt x="1567796" y="0"/>
                </a:lnTo>
                <a:lnTo>
                  <a:pt x="1699381" y="541606"/>
                </a:lnTo>
                <a:lnTo>
                  <a:pt x="1575116" y="541606"/>
                </a:lnTo>
                <a:lnTo>
                  <a:pt x="124265" y="541606"/>
                </a:lnTo>
                <a:lnTo>
                  <a:pt x="0" y="541606"/>
                </a:lnTo>
                <a:close/>
              </a:path>
            </a:pathLst>
          </a:custGeom>
          <a:gradFill flip="none" rotWithShape="1">
            <a:gsLst>
              <a:gs pos="20000">
                <a:srgbClr val="BFBFBF"/>
              </a:gs>
              <a:gs pos="80000">
                <a:srgbClr val="FFFFFF"/>
              </a:gs>
              <a:gs pos="100000">
                <a:srgbClr val="ED6511">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19" name="文本框 18"/>
          <p:cNvSpPr txBox="1"/>
          <p:nvPr/>
        </p:nvSpPr>
        <p:spPr>
          <a:xfrm>
            <a:off x="4984085" y="133360"/>
            <a:ext cx="2300630"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自主学习情况</a:t>
            </a:r>
          </a:p>
        </p:txBody>
      </p:sp>
      <p:grpSp>
        <p:nvGrpSpPr>
          <p:cNvPr id="45" name="组合 44"/>
          <p:cNvGrpSpPr/>
          <p:nvPr/>
        </p:nvGrpSpPr>
        <p:grpSpPr>
          <a:xfrm>
            <a:off x="5633797" y="2887893"/>
            <a:ext cx="863618" cy="3502696"/>
            <a:chOff x="5633797" y="2887893"/>
            <a:chExt cx="863618" cy="3502696"/>
          </a:xfrm>
        </p:grpSpPr>
        <p:cxnSp>
          <p:nvCxnSpPr>
            <p:cNvPr id="46" name="直接连接符 45"/>
            <p:cNvCxnSpPr/>
            <p:nvPr/>
          </p:nvCxnSpPr>
          <p:spPr>
            <a:xfrm>
              <a:off x="6061687" y="2887893"/>
              <a:ext cx="0" cy="2567863"/>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260251" y="3329208"/>
              <a:ext cx="0" cy="229635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497415" y="4094239"/>
              <a:ext cx="0" cy="229635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854735" y="3329208"/>
              <a:ext cx="0" cy="229635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633797" y="4094239"/>
              <a:ext cx="0" cy="229635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51" name="任意多边形 50"/>
          <p:cNvSpPr/>
          <p:nvPr/>
        </p:nvSpPr>
        <p:spPr bwMode="auto">
          <a:xfrm>
            <a:off x="5140188" y="5242415"/>
            <a:ext cx="1988424" cy="1504900"/>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solidFill>
            <a:schemeClr val="tx1">
              <a:lumMod val="50000"/>
              <a:lumOff val="50000"/>
            </a:schemeClr>
          </a:solidFill>
          <a:ln w="28575">
            <a:solidFill>
              <a:srgbClr val="F2F2F2"/>
            </a:solidFill>
          </a:ln>
          <a:effectLst>
            <a:outerShdw blurRad="88900" dist="75434" dir="2699985" rotWithShape="0">
              <a:scrgbClr r="0" g="0" b="0">
                <a:alpha val="23000"/>
              </a:scrgbClr>
            </a:outerShdw>
            <a:softEdge rad="0"/>
          </a:effectLst>
        </p:spPr>
        <p:txBody>
          <a:bodyPr vert="horz" wrap="square" lIns="91440" tIns="45720" rIns="91440" bIns="45720" numCol="1" anchor="t" anchorCtr="0" compatLnSpc="1">
            <a:noAutofit/>
          </a:bodyPr>
          <a:lstStyle/>
          <a:p>
            <a:endParaRPr lang="zh-CN" altLang="en-US">
              <a:solidFill>
                <a:srgbClr val="000000"/>
              </a:solidFill>
              <a:cs typeface="+mn-ea"/>
              <a:sym typeface="+mn-lt"/>
            </a:endParaRPr>
          </a:p>
        </p:txBody>
      </p:sp>
      <p:sp>
        <p:nvSpPr>
          <p:cNvPr id="53" name="五边形 52"/>
          <p:cNvSpPr/>
          <p:nvPr/>
        </p:nvSpPr>
        <p:spPr>
          <a:xfrm flipH="1">
            <a:off x="3164637" y="4092144"/>
            <a:ext cx="2469161" cy="558231"/>
          </a:xfrm>
          <a:prstGeom prst="homePlate">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54" name="文本框 53"/>
          <p:cNvSpPr txBox="1"/>
          <p:nvPr/>
        </p:nvSpPr>
        <p:spPr>
          <a:xfrm>
            <a:off x="3944824" y="4152136"/>
            <a:ext cx="960519" cy="461665"/>
          </a:xfrm>
          <a:prstGeom prst="rect">
            <a:avLst/>
          </a:prstGeom>
          <a:noFill/>
        </p:spPr>
        <p:txBody>
          <a:bodyPr wrap="none" rtlCol="0">
            <a:spAutoFit/>
          </a:bodyPr>
          <a:lstStyle/>
          <a:p>
            <a:r>
              <a:rPr lang="zh-CN" altLang="en-US" sz="2400" b="1" dirty="0" smtClean="0">
                <a:cs typeface="+mn-ea"/>
                <a:sym typeface="+mn-lt"/>
              </a:rPr>
              <a:t>读  书</a:t>
            </a:r>
            <a:endParaRPr lang="zh-CN" altLang="en-US" sz="2400" b="1" dirty="0">
              <a:cs typeface="+mn-ea"/>
              <a:sym typeface="+mn-lt"/>
            </a:endParaRPr>
          </a:p>
        </p:txBody>
      </p:sp>
      <p:sp>
        <p:nvSpPr>
          <p:cNvPr id="56" name="五边形 55"/>
          <p:cNvSpPr/>
          <p:nvPr/>
        </p:nvSpPr>
        <p:spPr>
          <a:xfrm flipH="1">
            <a:off x="2654466" y="3252063"/>
            <a:ext cx="3220561" cy="558231"/>
          </a:xfrm>
          <a:prstGeom prst="homePlate">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57" name="文本框 56"/>
          <p:cNvSpPr txBox="1"/>
          <p:nvPr/>
        </p:nvSpPr>
        <p:spPr>
          <a:xfrm>
            <a:off x="3823285" y="3338599"/>
            <a:ext cx="960519" cy="461665"/>
          </a:xfrm>
          <a:prstGeom prst="rect">
            <a:avLst/>
          </a:prstGeom>
          <a:noFill/>
        </p:spPr>
        <p:txBody>
          <a:bodyPr wrap="none" rtlCol="0">
            <a:spAutoFit/>
          </a:bodyPr>
          <a:lstStyle/>
          <a:p>
            <a:r>
              <a:rPr lang="zh-CN" altLang="en-US" sz="2400" b="1" dirty="0" smtClean="0">
                <a:cs typeface="+mn-ea"/>
                <a:sym typeface="+mn-lt"/>
              </a:rPr>
              <a:t>工  作</a:t>
            </a:r>
            <a:endParaRPr lang="zh-CN" altLang="en-US" sz="2400" b="1" dirty="0">
              <a:cs typeface="+mn-ea"/>
              <a:sym typeface="+mn-lt"/>
            </a:endParaRPr>
          </a:p>
        </p:txBody>
      </p:sp>
      <p:sp>
        <p:nvSpPr>
          <p:cNvPr id="59" name="任意多边形 58"/>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0" name="文本框 59"/>
          <p:cNvSpPr txBox="1"/>
          <p:nvPr/>
        </p:nvSpPr>
        <p:spPr>
          <a:xfrm>
            <a:off x="5481221" y="2473626"/>
            <a:ext cx="960519" cy="461665"/>
          </a:xfrm>
          <a:prstGeom prst="rect">
            <a:avLst/>
          </a:prstGeom>
          <a:noFill/>
        </p:spPr>
        <p:txBody>
          <a:bodyPr wrap="none" rtlCol="0">
            <a:spAutoFit/>
          </a:bodyPr>
          <a:lstStyle/>
          <a:p>
            <a:r>
              <a:rPr lang="zh-CN" altLang="en-US" sz="2400" b="1" dirty="0" smtClean="0">
                <a:cs typeface="+mn-ea"/>
                <a:sym typeface="+mn-lt"/>
              </a:rPr>
              <a:t>网  络</a:t>
            </a:r>
            <a:endParaRPr lang="zh-CN" altLang="en-US" sz="2400" b="1" dirty="0">
              <a:cs typeface="+mn-ea"/>
              <a:sym typeface="+mn-lt"/>
            </a:endParaRPr>
          </a:p>
        </p:txBody>
      </p:sp>
      <p:sp>
        <p:nvSpPr>
          <p:cNvPr id="62" name="五边形 61"/>
          <p:cNvSpPr/>
          <p:nvPr/>
        </p:nvSpPr>
        <p:spPr>
          <a:xfrm>
            <a:off x="6244578" y="3221210"/>
            <a:ext cx="3220561" cy="558231"/>
          </a:xfrm>
          <a:prstGeom prst="homePlate">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3" name="文本框 62"/>
          <p:cNvSpPr txBox="1"/>
          <p:nvPr/>
        </p:nvSpPr>
        <p:spPr>
          <a:xfrm>
            <a:off x="7138527" y="3323603"/>
            <a:ext cx="960519" cy="461665"/>
          </a:xfrm>
          <a:prstGeom prst="rect">
            <a:avLst/>
          </a:prstGeom>
          <a:noFill/>
        </p:spPr>
        <p:txBody>
          <a:bodyPr wrap="none" rtlCol="0">
            <a:spAutoFit/>
          </a:bodyPr>
          <a:lstStyle/>
          <a:p>
            <a:r>
              <a:rPr lang="zh-CN" altLang="en-US" sz="2400" b="1" dirty="0" smtClean="0">
                <a:cs typeface="+mn-ea"/>
                <a:sym typeface="+mn-lt"/>
              </a:rPr>
              <a:t>培  训</a:t>
            </a:r>
            <a:endParaRPr lang="zh-CN" altLang="en-US" sz="2400" b="1" dirty="0">
              <a:cs typeface="+mn-ea"/>
              <a:sym typeface="+mn-lt"/>
            </a:endParaRPr>
          </a:p>
        </p:txBody>
      </p:sp>
      <p:sp>
        <p:nvSpPr>
          <p:cNvPr id="65" name="五边形 64"/>
          <p:cNvSpPr/>
          <p:nvPr/>
        </p:nvSpPr>
        <p:spPr>
          <a:xfrm>
            <a:off x="6499653" y="4092144"/>
            <a:ext cx="2469161" cy="558231"/>
          </a:xfrm>
          <a:prstGeom prst="homePlate">
            <a:avLst/>
          </a:prstGeom>
          <a:gradFill flip="none" rotWithShape="1">
            <a:gsLst>
              <a:gs pos="20000">
                <a:srgbClr val="BFBFBF"/>
              </a:gs>
              <a:gs pos="80000">
                <a:srgbClr val="FFFFFF"/>
              </a:gs>
              <a:gs pos="100000">
                <a:srgbClr val="39434E">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6" name="文本框 65"/>
          <p:cNvSpPr txBox="1"/>
          <p:nvPr/>
        </p:nvSpPr>
        <p:spPr>
          <a:xfrm>
            <a:off x="7033557" y="4165639"/>
            <a:ext cx="960519" cy="461665"/>
          </a:xfrm>
          <a:prstGeom prst="rect">
            <a:avLst/>
          </a:prstGeom>
          <a:noFill/>
        </p:spPr>
        <p:txBody>
          <a:bodyPr wrap="none" rtlCol="0">
            <a:spAutoFit/>
          </a:bodyPr>
          <a:lstStyle/>
          <a:p>
            <a:r>
              <a:rPr lang="zh-CN" altLang="en-US" sz="2400" b="1" dirty="0" smtClean="0">
                <a:cs typeface="+mn-ea"/>
                <a:sym typeface="+mn-lt"/>
              </a:rPr>
              <a:t>会  议</a:t>
            </a:r>
            <a:endParaRPr lang="zh-CN" altLang="en-US" sz="2400" b="1" dirty="0">
              <a:cs typeface="+mn-ea"/>
              <a:sym typeface="+mn-lt"/>
            </a:endParaRPr>
          </a:p>
        </p:txBody>
      </p:sp>
      <p:sp>
        <p:nvSpPr>
          <p:cNvPr id="67" name="矩形 47"/>
          <p:cNvSpPr>
            <a:spLocks noChangeArrowheads="1"/>
          </p:cNvSpPr>
          <p:nvPr/>
        </p:nvSpPr>
        <p:spPr bwMode="auto">
          <a:xfrm>
            <a:off x="187550"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3765">
              <a:lnSpc>
                <a:spcPct val="120000"/>
              </a:lnSpc>
              <a:spcBef>
                <a:spcPct val="0"/>
              </a:spcBef>
              <a:buNone/>
            </a:pPr>
            <a:r>
              <a:rPr lang="zh-CN" altLang="en-US" sz="1600" dirty="0">
                <a:solidFill>
                  <a:schemeClr val="tx1">
                    <a:lumMod val="85000"/>
                    <a:lumOff val="15000"/>
                  </a:schemeClr>
                </a:solidFill>
                <a:latin typeface="+mn-lt"/>
                <a:ea typeface="+mn-ea"/>
                <a:cs typeface="+mn-ea"/>
                <a:sym typeface="+mn-lt"/>
              </a:rPr>
              <a:t>在此录入上述图表的描述</a:t>
            </a:r>
            <a:r>
              <a:rPr lang="zh-CN" altLang="en-US" sz="1600" dirty="0" smtClean="0">
                <a:solidFill>
                  <a:schemeClr val="tx1">
                    <a:lumMod val="85000"/>
                    <a:lumOff val="15000"/>
                  </a:schemeClr>
                </a:solidFill>
                <a:latin typeface="+mn-lt"/>
                <a:ea typeface="+mn-ea"/>
                <a:cs typeface="+mn-ea"/>
                <a:sym typeface="+mn-lt"/>
              </a:rPr>
              <a:t>说明在此</a:t>
            </a:r>
            <a:r>
              <a:rPr lang="zh-CN" altLang="en-US" sz="1600" dirty="0">
                <a:solidFill>
                  <a:schemeClr val="tx1">
                    <a:lumMod val="85000"/>
                    <a:lumOff val="15000"/>
                  </a:schemeClr>
                </a:solidFill>
                <a:latin typeface="+mn-lt"/>
                <a:ea typeface="+mn-ea"/>
                <a:cs typeface="+mn-ea"/>
                <a:sym typeface="+mn-lt"/>
              </a:rPr>
              <a:t>录入上述图表的描述</a:t>
            </a:r>
            <a:r>
              <a:rPr lang="zh-CN" altLang="en-US" sz="1600" dirty="0" smtClean="0">
                <a:solidFill>
                  <a:schemeClr val="tx1">
                    <a:lumMod val="85000"/>
                    <a:lumOff val="15000"/>
                  </a:schemeClr>
                </a:solidFill>
                <a:latin typeface="+mn-lt"/>
                <a:ea typeface="+mn-ea"/>
                <a:cs typeface="+mn-ea"/>
                <a:sym typeface="+mn-lt"/>
              </a:rPr>
              <a:t>说明</a:t>
            </a:r>
            <a:endParaRPr lang="zh-CN" altLang="en-US" sz="1600" dirty="0">
              <a:solidFill>
                <a:schemeClr val="tx1">
                  <a:lumMod val="85000"/>
                  <a:lumOff val="15000"/>
                </a:schemeClr>
              </a:solidFill>
              <a:latin typeface="+mn-lt"/>
              <a:ea typeface="+mn-ea"/>
              <a:cs typeface="+mn-ea"/>
              <a:sym typeface="+mn-lt"/>
            </a:endParaRPr>
          </a:p>
        </p:txBody>
      </p:sp>
      <p:sp>
        <p:nvSpPr>
          <p:cNvPr id="68" name="矩形 47"/>
          <p:cNvSpPr>
            <a:spLocks noChangeArrowheads="1"/>
          </p:cNvSpPr>
          <p:nvPr/>
        </p:nvSpPr>
        <p:spPr bwMode="auto">
          <a:xfrm>
            <a:off x="4659003" y="1424919"/>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latin typeface="+mn-lt"/>
                <a:ea typeface="+mn-ea"/>
                <a:cs typeface="+mn-ea"/>
                <a:sym typeface="+mn-lt"/>
              </a:rPr>
              <a:t>在此录入上述图表的描述</a:t>
            </a:r>
            <a:r>
              <a:rPr lang="zh-CN" altLang="en-US" sz="1600" dirty="0" smtClean="0">
                <a:solidFill>
                  <a:schemeClr val="tx1">
                    <a:lumMod val="85000"/>
                    <a:lumOff val="15000"/>
                  </a:schemeClr>
                </a:solidFill>
                <a:latin typeface="+mn-lt"/>
                <a:ea typeface="+mn-ea"/>
                <a:cs typeface="+mn-ea"/>
                <a:sym typeface="+mn-lt"/>
              </a:rPr>
              <a:t>说明在此</a:t>
            </a:r>
            <a:r>
              <a:rPr lang="zh-CN" altLang="en-US" sz="1600" dirty="0">
                <a:solidFill>
                  <a:schemeClr val="tx1">
                    <a:lumMod val="85000"/>
                    <a:lumOff val="15000"/>
                  </a:schemeClr>
                </a:solidFill>
                <a:latin typeface="+mn-lt"/>
                <a:ea typeface="+mn-ea"/>
                <a:cs typeface="+mn-ea"/>
                <a:sym typeface="+mn-lt"/>
              </a:rPr>
              <a:t>录入上述图表的描述</a:t>
            </a:r>
            <a:r>
              <a:rPr lang="zh-CN" altLang="en-US" sz="1600" dirty="0" smtClean="0">
                <a:solidFill>
                  <a:schemeClr val="tx1">
                    <a:lumMod val="85000"/>
                    <a:lumOff val="15000"/>
                  </a:schemeClr>
                </a:solidFill>
                <a:latin typeface="+mn-lt"/>
                <a:ea typeface="+mn-ea"/>
                <a:cs typeface="+mn-ea"/>
                <a:sym typeface="+mn-lt"/>
              </a:rPr>
              <a:t>说明</a:t>
            </a:r>
            <a:endParaRPr lang="zh-CN" altLang="en-US" sz="1600" dirty="0">
              <a:solidFill>
                <a:schemeClr val="tx1">
                  <a:lumMod val="85000"/>
                  <a:lumOff val="15000"/>
                </a:schemeClr>
              </a:solidFill>
              <a:latin typeface="+mn-lt"/>
              <a:ea typeface="+mn-ea"/>
              <a:cs typeface="+mn-ea"/>
              <a:sym typeface="+mn-lt"/>
            </a:endParaRPr>
          </a:p>
        </p:txBody>
      </p:sp>
      <p:sp>
        <p:nvSpPr>
          <p:cNvPr id="69" name="矩形 47"/>
          <p:cNvSpPr>
            <a:spLocks noChangeArrowheads="1"/>
          </p:cNvSpPr>
          <p:nvPr/>
        </p:nvSpPr>
        <p:spPr bwMode="auto">
          <a:xfrm>
            <a:off x="9208215"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latin typeface="+mn-lt"/>
                <a:ea typeface="+mn-ea"/>
                <a:cs typeface="+mn-ea"/>
                <a:sym typeface="+mn-lt"/>
              </a:rPr>
              <a:t>在此录入上述图表的描述</a:t>
            </a:r>
            <a:r>
              <a:rPr lang="zh-CN" altLang="en-US" sz="1600" dirty="0" smtClean="0">
                <a:solidFill>
                  <a:schemeClr val="tx1">
                    <a:lumMod val="85000"/>
                    <a:lumOff val="15000"/>
                  </a:schemeClr>
                </a:solidFill>
                <a:latin typeface="+mn-lt"/>
                <a:ea typeface="+mn-ea"/>
                <a:cs typeface="+mn-ea"/>
                <a:sym typeface="+mn-lt"/>
              </a:rPr>
              <a:t>说明在此</a:t>
            </a:r>
            <a:r>
              <a:rPr lang="zh-CN" altLang="en-US" sz="1600" dirty="0">
                <a:solidFill>
                  <a:schemeClr val="tx1">
                    <a:lumMod val="85000"/>
                    <a:lumOff val="15000"/>
                  </a:schemeClr>
                </a:solidFill>
                <a:latin typeface="+mn-lt"/>
                <a:ea typeface="+mn-ea"/>
                <a:cs typeface="+mn-ea"/>
                <a:sym typeface="+mn-lt"/>
              </a:rPr>
              <a:t>录入上述图表的描述</a:t>
            </a:r>
            <a:r>
              <a:rPr lang="zh-CN" altLang="en-US" sz="1600" dirty="0" smtClean="0">
                <a:solidFill>
                  <a:schemeClr val="tx1">
                    <a:lumMod val="85000"/>
                    <a:lumOff val="15000"/>
                  </a:schemeClr>
                </a:solidFill>
                <a:latin typeface="+mn-lt"/>
                <a:ea typeface="+mn-ea"/>
                <a:cs typeface="+mn-ea"/>
                <a:sym typeface="+mn-lt"/>
              </a:rPr>
              <a:t>说明</a:t>
            </a:r>
            <a:endParaRPr lang="zh-CN" altLang="en-US" sz="1600" dirty="0">
              <a:solidFill>
                <a:schemeClr val="tx1">
                  <a:lumMod val="85000"/>
                  <a:lumOff val="15000"/>
                </a:schemeClr>
              </a:solidFill>
              <a:latin typeface="+mn-lt"/>
              <a:ea typeface="+mn-ea"/>
              <a:cs typeface="+mn-ea"/>
              <a:sym typeface="+mn-lt"/>
            </a:endParaRPr>
          </a:p>
        </p:txBody>
      </p:sp>
      <p:sp>
        <p:nvSpPr>
          <p:cNvPr id="70" name="矩形 47"/>
          <p:cNvSpPr>
            <a:spLocks noChangeArrowheads="1"/>
          </p:cNvSpPr>
          <p:nvPr/>
        </p:nvSpPr>
        <p:spPr bwMode="auto">
          <a:xfrm>
            <a:off x="9612808" y="2996003"/>
            <a:ext cx="255067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latin typeface="+mn-lt"/>
                <a:ea typeface="+mn-ea"/>
                <a:cs typeface="+mn-ea"/>
                <a:sym typeface="+mn-lt"/>
              </a:rPr>
              <a:t>在此录入上述图表的描述</a:t>
            </a:r>
            <a:r>
              <a:rPr lang="zh-CN" altLang="en-US" sz="1600" dirty="0" smtClean="0">
                <a:solidFill>
                  <a:schemeClr val="tx1">
                    <a:lumMod val="85000"/>
                    <a:lumOff val="15000"/>
                  </a:schemeClr>
                </a:solidFill>
                <a:latin typeface="+mn-lt"/>
                <a:ea typeface="+mn-ea"/>
                <a:cs typeface="+mn-ea"/>
                <a:sym typeface="+mn-lt"/>
              </a:rPr>
              <a:t>说明在此</a:t>
            </a:r>
            <a:r>
              <a:rPr lang="zh-CN" altLang="en-US" sz="1600" dirty="0">
                <a:solidFill>
                  <a:schemeClr val="tx1">
                    <a:lumMod val="85000"/>
                    <a:lumOff val="15000"/>
                  </a:schemeClr>
                </a:solidFill>
                <a:latin typeface="+mn-lt"/>
                <a:ea typeface="+mn-ea"/>
                <a:cs typeface="+mn-ea"/>
                <a:sym typeface="+mn-lt"/>
              </a:rPr>
              <a:t>录入上述图表的描述</a:t>
            </a:r>
            <a:r>
              <a:rPr lang="zh-CN" altLang="en-US" sz="1600" dirty="0" smtClean="0">
                <a:solidFill>
                  <a:schemeClr val="tx1">
                    <a:lumMod val="85000"/>
                    <a:lumOff val="15000"/>
                  </a:schemeClr>
                </a:solidFill>
                <a:latin typeface="+mn-lt"/>
                <a:ea typeface="+mn-ea"/>
                <a:cs typeface="+mn-ea"/>
                <a:sym typeface="+mn-lt"/>
              </a:rPr>
              <a:t>说明</a:t>
            </a:r>
            <a:endParaRPr lang="zh-CN" altLang="en-US" sz="1600" dirty="0">
              <a:solidFill>
                <a:schemeClr val="tx1">
                  <a:lumMod val="85000"/>
                  <a:lumOff val="15000"/>
                </a:schemeClr>
              </a:solidFill>
              <a:latin typeface="+mn-lt"/>
              <a:ea typeface="+mn-ea"/>
              <a:cs typeface="+mn-ea"/>
              <a:sym typeface="+mn-lt"/>
            </a:endParaRPr>
          </a:p>
        </p:txBody>
      </p:sp>
      <p:sp>
        <p:nvSpPr>
          <p:cNvPr id="71" name="矩形 47"/>
          <p:cNvSpPr>
            <a:spLocks noChangeArrowheads="1"/>
          </p:cNvSpPr>
          <p:nvPr/>
        </p:nvSpPr>
        <p:spPr bwMode="auto">
          <a:xfrm>
            <a:off x="169640" y="2996002"/>
            <a:ext cx="2561566"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3765">
              <a:lnSpc>
                <a:spcPct val="120000"/>
              </a:lnSpc>
              <a:spcBef>
                <a:spcPct val="0"/>
              </a:spcBef>
              <a:buNone/>
            </a:pPr>
            <a:r>
              <a:rPr lang="zh-CN" altLang="en-US" sz="1600" dirty="0">
                <a:solidFill>
                  <a:schemeClr val="tx1">
                    <a:lumMod val="85000"/>
                    <a:lumOff val="15000"/>
                  </a:schemeClr>
                </a:solidFill>
                <a:latin typeface="+mn-lt"/>
                <a:ea typeface="+mn-ea"/>
                <a:cs typeface="+mn-ea"/>
                <a:sym typeface="+mn-lt"/>
              </a:rPr>
              <a:t>在此录入上述图表的描述</a:t>
            </a:r>
            <a:r>
              <a:rPr lang="zh-CN" altLang="en-US" sz="1600" dirty="0" smtClean="0">
                <a:solidFill>
                  <a:schemeClr val="tx1">
                    <a:lumMod val="85000"/>
                    <a:lumOff val="15000"/>
                  </a:schemeClr>
                </a:solidFill>
                <a:latin typeface="+mn-lt"/>
                <a:ea typeface="+mn-ea"/>
                <a:cs typeface="+mn-ea"/>
                <a:sym typeface="+mn-lt"/>
              </a:rPr>
              <a:t>说明在此</a:t>
            </a:r>
            <a:r>
              <a:rPr lang="zh-CN" altLang="en-US" sz="1600" dirty="0">
                <a:solidFill>
                  <a:schemeClr val="tx1">
                    <a:lumMod val="85000"/>
                    <a:lumOff val="15000"/>
                  </a:schemeClr>
                </a:solidFill>
                <a:latin typeface="+mn-lt"/>
                <a:ea typeface="+mn-ea"/>
                <a:cs typeface="+mn-ea"/>
                <a:sym typeface="+mn-lt"/>
              </a:rPr>
              <a:t>录入上述图表的描述</a:t>
            </a:r>
            <a:r>
              <a:rPr lang="zh-CN" altLang="en-US" sz="1600" dirty="0" smtClean="0">
                <a:solidFill>
                  <a:schemeClr val="tx1">
                    <a:lumMod val="85000"/>
                    <a:lumOff val="15000"/>
                  </a:schemeClr>
                </a:solidFill>
                <a:latin typeface="+mn-lt"/>
                <a:ea typeface="+mn-ea"/>
                <a:cs typeface="+mn-ea"/>
                <a:sym typeface="+mn-lt"/>
              </a:rPr>
              <a:t>说明</a:t>
            </a:r>
            <a:endParaRPr lang="zh-CN" altLang="en-US" sz="1600" dirty="0">
              <a:solidFill>
                <a:schemeClr val="tx1">
                  <a:lumMod val="85000"/>
                  <a:lumOff val="15000"/>
                </a:schemeClr>
              </a:solidFill>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606879" y="219488"/>
            <a:ext cx="3005951"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基本管理工作情况</a:t>
            </a:r>
          </a:p>
        </p:txBody>
      </p:sp>
      <p:sp>
        <p:nvSpPr>
          <p:cNvPr id="15" name="Plaque 5"/>
          <p:cNvSpPr/>
          <p:nvPr/>
        </p:nvSpPr>
        <p:spPr>
          <a:xfrm>
            <a:off x="4697723" y="2050869"/>
            <a:ext cx="2824265" cy="2824264"/>
          </a:xfrm>
          <a:prstGeom prst="plaque">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6" name="Freeform 131"/>
          <p:cNvSpPr>
            <a:spLocks noEditPoints="1"/>
          </p:cNvSpPr>
          <p:nvPr/>
        </p:nvSpPr>
        <p:spPr bwMode="auto">
          <a:xfrm>
            <a:off x="5788917" y="3079703"/>
            <a:ext cx="660085" cy="660085"/>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FFFFFF"/>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17" name="文本框 16"/>
          <p:cNvSpPr txBox="1"/>
          <p:nvPr/>
        </p:nvSpPr>
        <p:spPr>
          <a:xfrm>
            <a:off x="1232356" y="1902678"/>
            <a:ext cx="2339102" cy="1261884"/>
          </a:xfrm>
          <a:prstGeom prst="rect">
            <a:avLst/>
          </a:prstGeom>
          <a:noFill/>
          <a:effectLst/>
        </p:spPr>
        <p:txBody>
          <a:bodyPr wrap="none" rtlCol="0">
            <a:spAutoFit/>
          </a:bodyPr>
          <a:lstStyle/>
          <a:p>
            <a:r>
              <a:rPr lang="zh-CN" altLang="en-US" dirty="0">
                <a:cs typeface="+mn-ea"/>
                <a:sym typeface="+mn-lt"/>
              </a:rPr>
              <a:t> </a:t>
            </a:r>
            <a:r>
              <a:rPr lang="zh-CN" altLang="en-US" sz="2000" dirty="0" smtClean="0">
                <a:cs typeface="+mn-ea"/>
                <a:sym typeface="+mn-lt"/>
              </a:rPr>
              <a:t>单击</a:t>
            </a:r>
            <a:r>
              <a:rPr lang="zh-CN" altLang="en-US" sz="2000" dirty="0">
                <a:cs typeface="+mn-ea"/>
                <a:sym typeface="+mn-lt"/>
              </a:rPr>
              <a:t>此处输入标题</a:t>
            </a:r>
            <a:endParaRPr lang="en-US" altLang="zh-CN" sz="2000" dirty="0">
              <a:cs typeface="+mn-ea"/>
              <a:sym typeface="+mn-lt"/>
            </a:endParaRPr>
          </a:p>
          <a:p>
            <a:r>
              <a:rPr lang="zh-CN" altLang="en-US" sz="1200" dirty="0">
                <a:cs typeface="+mn-ea"/>
                <a:sym typeface="+mn-lt"/>
              </a:rPr>
              <a:t>请在这里输入您的主要叙述内容</a:t>
            </a:r>
            <a:endParaRPr lang="en-US" altLang="zh-CN" sz="1200" dirty="0">
              <a:cs typeface="+mn-ea"/>
              <a:sym typeface="+mn-lt"/>
            </a:endParaRPr>
          </a:p>
          <a:p>
            <a:r>
              <a:rPr lang="zh-CN" altLang="en-US" sz="1200" dirty="0">
                <a:cs typeface="+mn-ea"/>
                <a:sym typeface="+mn-lt"/>
              </a:rPr>
              <a:t>请在这里输入您的主要叙述内容</a:t>
            </a:r>
            <a:endParaRPr lang="en-US" altLang="zh-CN" sz="1200" dirty="0">
              <a:cs typeface="+mn-ea"/>
              <a:sym typeface="+mn-lt"/>
            </a:endParaRPr>
          </a:p>
          <a:p>
            <a:endParaRPr lang="en-US" altLang="zh-CN" sz="3200" dirty="0">
              <a:cs typeface="+mn-ea"/>
              <a:sym typeface="+mn-lt"/>
            </a:endParaRPr>
          </a:p>
        </p:txBody>
      </p:sp>
      <p:sp>
        <p:nvSpPr>
          <p:cNvPr id="20" name="文本框 19"/>
          <p:cNvSpPr txBox="1"/>
          <p:nvPr/>
        </p:nvSpPr>
        <p:spPr>
          <a:xfrm>
            <a:off x="1232356" y="4336606"/>
            <a:ext cx="2339102" cy="1261884"/>
          </a:xfrm>
          <a:prstGeom prst="rect">
            <a:avLst/>
          </a:prstGeom>
          <a:noFill/>
          <a:effectLst/>
        </p:spPr>
        <p:txBody>
          <a:bodyPr wrap="none" rtlCol="0">
            <a:spAutoFit/>
          </a:bodyPr>
          <a:lstStyle/>
          <a:p>
            <a:r>
              <a:rPr lang="zh-CN" altLang="en-US" dirty="0">
                <a:cs typeface="+mn-ea"/>
                <a:sym typeface="+mn-lt"/>
              </a:rPr>
              <a:t> </a:t>
            </a:r>
            <a:r>
              <a:rPr lang="zh-CN" altLang="en-US" sz="2000" dirty="0" smtClean="0">
                <a:cs typeface="+mn-ea"/>
                <a:sym typeface="+mn-lt"/>
              </a:rPr>
              <a:t>单击</a:t>
            </a:r>
            <a:r>
              <a:rPr lang="zh-CN" altLang="en-US" sz="2000" dirty="0">
                <a:cs typeface="+mn-ea"/>
                <a:sym typeface="+mn-lt"/>
              </a:rPr>
              <a:t>此处输入标题</a:t>
            </a:r>
            <a:endParaRPr lang="en-US" altLang="zh-CN" sz="2000" dirty="0">
              <a:cs typeface="+mn-ea"/>
              <a:sym typeface="+mn-lt"/>
            </a:endParaRPr>
          </a:p>
          <a:p>
            <a:r>
              <a:rPr lang="zh-CN" altLang="en-US" sz="1200" dirty="0">
                <a:cs typeface="+mn-ea"/>
                <a:sym typeface="+mn-lt"/>
              </a:rPr>
              <a:t>请在这里输入您的主要叙述内容</a:t>
            </a:r>
            <a:endParaRPr lang="en-US" altLang="zh-CN" sz="1200" dirty="0">
              <a:cs typeface="+mn-ea"/>
              <a:sym typeface="+mn-lt"/>
            </a:endParaRPr>
          </a:p>
          <a:p>
            <a:r>
              <a:rPr lang="zh-CN" altLang="en-US" sz="1200" dirty="0">
                <a:cs typeface="+mn-ea"/>
                <a:sym typeface="+mn-lt"/>
              </a:rPr>
              <a:t>请在这里输入您的主要叙述内容</a:t>
            </a:r>
            <a:endParaRPr lang="en-US" altLang="zh-CN" sz="1200" dirty="0">
              <a:cs typeface="+mn-ea"/>
              <a:sym typeface="+mn-lt"/>
            </a:endParaRPr>
          </a:p>
          <a:p>
            <a:endParaRPr lang="en-US" altLang="zh-CN" sz="3200" dirty="0">
              <a:cs typeface="+mn-ea"/>
              <a:sym typeface="+mn-lt"/>
            </a:endParaRPr>
          </a:p>
        </p:txBody>
      </p:sp>
      <p:sp>
        <p:nvSpPr>
          <p:cNvPr id="21" name="文本框 20"/>
          <p:cNvSpPr txBox="1"/>
          <p:nvPr/>
        </p:nvSpPr>
        <p:spPr>
          <a:xfrm>
            <a:off x="8710675" y="1919998"/>
            <a:ext cx="2339102" cy="1261884"/>
          </a:xfrm>
          <a:prstGeom prst="rect">
            <a:avLst/>
          </a:prstGeom>
          <a:noFill/>
          <a:effectLst/>
        </p:spPr>
        <p:txBody>
          <a:bodyPr wrap="none" rtlCol="0">
            <a:spAutoFit/>
          </a:bodyPr>
          <a:lstStyle/>
          <a:p>
            <a:r>
              <a:rPr lang="zh-CN" altLang="en-US" dirty="0">
                <a:cs typeface="+mn-ea"/>
                <a:sym typeface="+mn-lt"/>
              </a:rPr>
              <a:t> </a:t>
            </a:r>
            <a:r>
              <a:rPr lang="zh-CN" altLang="en-US" sz="2000" dirty="0" smtClean="0">
                <a:cs typeface="+mn-ea"/>
                <a:sym typeface="+mn-lt"/>
              </a:rPr>
              <a:t>单击</a:t>
            </a:r>
            <a:r>
              <a:rPr lang="zh-CN" altLang="en-US" sz="2000" dirty="0">
                <a:cs typeface="+mn-ea"/>
                <a:sym typeface="+mn-lt"/>
              </a:rPr>
              <a:t>此处输入标题</a:t>
            </a:r>
            <a:endParaRPr lang="en-US" altLang="zh-CN" sz="2000" dirty="0">
              <a:cs typeface="+mn-ea"/>
              <a:sym typeface="+mn-lt"/>
            </a:endParaRPr>
          </a:p>
          <a:p>
            <a:r>
              <a:rPr lang="zh-CN" altLang="en-US" sz="1200" dirty="0">
                <a:cs typeface="+mn-ea"/>
                <a:sym typeface="+mn-lt"/>
              </a:rPr>
              <a:t>请在这里输入您的主要叙述内容</a:t>
            </a:r>
            <a:endParaRPr lang="en-US" altLang="zh-CN" sz="1200" dirty="0">
              <a:cs typeface="+mn-ea"/>
              <a:sym typeface="+mn-lt"/>
            </a:endParaRPr>
          </a:p>
          <a:p>
            <a:r>
              <a:rPr lang="zh-CN" altLang="en-US" sz="1200" dirty="0">
                <a:cs typeface="+mn-ea"/>
                <a:sym typeface="+mn-lt"/>
              </a:rPr>
              <a:t>请在这里输入您的主要叙述内容</a:t>
            </a:r>
            <a:endParaRPr lang="en-US" altLang="zh-CN" sz="1200" dirty="0">
              <a:cs typeface="+mn-ea"/>
              <a:sym typeface="+mn-lt"/>
            </a:endParaRPr>
          </a:p>
          <a:p>
            <a:endParaRPr lang="en-US" altLang="zh-CN" sz="3200" dirty="0">
              <a:cs typeface="+mn-ea"/>
              <a:sym typeface="+mn-lt"/>
            </a:endParaRPr>
          </a:p>
        </p:txBody>
      </p:sp>
      <p:sp>
        <p:nvSpPr>
          <p:cNvPr id="22" name="文本框 21"/>
          <p:cNvSpPr txBox="1"/>
          <p:nvPr/>
        </p:nvSpPr>
        <p:spPr>
          <a:xfrm>
            <a:off x="8710675" y="4353926"/>
            <a:ext cx="2339102" cy="1261884"/>
          </a:xfrm>
          <a:prstGeom prst="rect">
            <a:avLst/>
          </a:prstGeom>
          <a:noFill/>
          <a:effectLst/>
        </p:spPr>
        <p:txBody>
          <a:bodyPr wrap="none" rtlCol="0">
            <a:spAutoFit/>
          </a:bodyPr>
          <a:lstStyle/>
          <a:p>
            <a:r>
              <a:rPr lang="zh-CN" altLang="en-US" dirty="0">
                <a:cs typeface="+mn-ea"/>
                <a:sym typeface="+mn-lt"/>
              </a:rPr>
              <a:t> </a:t>
            </a:r>
            <a:r>
              <a:rPr lang="zh-CN" altLang="en-US" sz="2000" dirty="0" smtClean="0">
                <a:cs typeface="+mn-ea"/>
                <a:sym typeface="+mn-lt"/>
              </a:rPr>
              <a:t>单击</a:t>
            </a:r>
            <a:r>
              <a:rPr lang="zh-CN" altLang="en-US" sz="2000" dirty="0">
                <a:cs typeface="+mn-ea"/>
                <a:sym typeface="+mn-lt"/>
              </a:rPr>
              <a:t>此处输入标题</a:t>
            </a:r>
            <a:endParaRPr lang="en-US" altLang="zh-CN" sz="2000" dirty="0">
              <a:cs typeface="+mn-ea"/>
              <a:sym typeface="+mn-lt"/>
            </a:endParaRPr>
          </a:p>
          <a:p>
            <a:r>
              <a:rPr lang="zh-CN" altLang="en-US" sz="1200" dirty="0">
                <a:cs typeface="+mn-ea"/>
                <a:sym typeface="+mn-lt"/>
              </a:rPr>
              <a:t>请在这里输入您的主要叙述内容</a:t>
            </a:r>
            <a:endParaRPr lang="en-US" altLang="zh-CN" sz="1200" dirty="0">
              <a:cs typeface="+mn-ea"/>
              <a:sym typeface="+mn-lt"/>
            </a:endParaRPr>
          </a:p>
          <a:p>
            <a:r>
              <a:rPr lang="zh-CN" altLang="en-US" sz="1200" dirty="0">
                <a:cs typeface="+mn-ea"/>
                <a:sym typeface="+mn-lt"/>
              </a:rPr>
              <a:t>请在这里输入您的主要叙述内容</a:t>
            </a:r>
            <a:endParaRPr lang="en-US" altLang="zh-CN" sz="1200" dirty="0">
              <a:cs typeface="+mn-ea"/>
              <a:sym typeface="+mn-lt"/>
            </a:endParaRPr>
          </a:p>
          <a:p>
            <a:endParaRPr lang="en-US" altLang="zh-CN" sz="3200" dirty="0">
              <a:cs typeface="+mn-ea"/>
              <a:sym typeface="+mn-lt"/>
            </a:endParaRPr>
          </a:p>
        </p:txBody>
      </p:sp>
      <p:sp>
        <p:nvSpPr>
          <p:cNvPr id="24" name="Teardrop 30"/>
          <p:cNvSpPr/>
          <p:nvPr/>
        </p:nvSpPr>
        <p:spPr>
          <a:xfrm rot="16200000">
            <a:off x="4098959" y="1559429"/>
            <a:ext cx="1714740" cy="1714741"/>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5" name="Teardrop 6"/>
          <p:cNvSpPr/>
          <p:nvPr/>
        </p:nvSpPr>
        <p:spPr>
          <a:xfrm rot="16200000">
            <a:off x="4074175" y="1509556"/>
            <a:ext cx="1714740" cy="1714741"/>
          </a:xfrm>
          <a:prstGeom prst="teardrop">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cs typeface="+mn-ea"/>
              <a:sym typeface="+mn-lt"/>
            </a:endParaRPr>
          </a:p>
        </p:txBody>
      </p:sp>
      <p:sp>
        <p:nvSpPr>
          <p:cNvPr id="26" name="文本框 25"/>
          <p:cNvSpPr txBox="1"/>
          <p:nvPr/>
        </p:nvSpPr>
        <p:spPr>
          <a:xfrm>
            <a:off x="4558016" y="1990491"/>
            <a:ext cx="790601" cy="830997"/>
          </a:xfrm>
          <a:prstGeom prst="rect">
            <a:avLst/>
          </a:prstGeom>
          <a:noFill/>
        </p:spPr>
        <p:txBody>
          <a:bodyPr wrap="none" rtlCol="0">
            <a:spAutoFit/>
          </a:bodyPr>
          <a:lstStyle/>
          <a:p>
            <a:r>
              <a:rPr lang="zh-CN" altLang="en-US" sz="2400" b="1" dirty="0" smtClean="0">
                <a:cs typeface="+mn-ea"/>
                <a:sym typeface="+mn-lt"/>
              </a:rPr>
              <a:t>日常</a:t>
            </a:r>
            <a:endParaRPr lang="en-US" altLang="zh-CN" sz="2400" b="1" dirty="0" smtClean="0">
              <a:cs typeface="+mn-ea"/>
              <a:sym typeface="+mn-lt"/>
            </a:endParaRPr>
          </a:p>
          <a:p>
            <a:r>
              <a:rPr lang="zh-CN" altLang="en-US" sz="2400" b="1" dirty="0" smtClean="0">
                <a:cs typeface="+mn-ea"/>
                <a:sym typeface="+mn-lt"/>
              </a:rPr>
              <a:t>事务</a:t>
            </a:r>
            <a:endParaRPr lang="zh-CN" altLang="en-US" sz="2400" b="1" dirty="0">
              <a:cs typeface="+mn-ea"/>
              <a:sym typeface="+mn-lt"/>
            </a:endParaRPr>
          </a:p>
        </p:txBody>
      </p:sp>
      <p:sp>
        <p:nvSpPr>
          <p:cNvPr id="28" name="Teardrop 32"/>
          <p:cNvSpPr/>
          <p:nvPr/>
        </p:nvSpPr>
        <p:spPr>
          <a:xfrm rot="10800000">
            <a:off x="4124975" y="3673001"/>
            <a:ext cx="1714741" cy="1714740"/>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9" name="Teardrop 8"/>
          <p:cNvSpPr/>
          <p:nvPr/>
        </p:nvSpPr>
        <p:spPr>
          <a:xfrm rot="10800000">
            <a:off x="4074175" y="3711101"/>
            <a:ext cx="1714741" cy="1714740"/>
          </a:xfrm>
          <a:prstGeom prst="teardrop">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cs typeface="+mn-ea"/>
              <a:sym typeface="+mn-lt"/>
            </a:endParaRPr>
          </a:p>
        </p:txBody>
      </p:sp>
      <p:sp>
        <p:nvSpPr>
          <p:cNvPr id="30" name="文本框 29"/>
          <p:cNvSpPr txBox="1"/>
          <p:nvPr/>
        </p:nvSpPr>
        <p:spPr>
          <a:xfrm>
            <a:off x="4577636" y="4190716"/>
            <a:ext cx="790601" cy="830997"/>
          </a:xfrm>
          <a:prstGeom prst="rect">
            <a:avLst/>
          </a:prstGeom>
          <a:noFill/>
        </p:spPr>
        <p:txBody>
          <a:bodyPr wrap="none" rtlCol="0">
            <a:spAutoFit/>
          </a:bodyPr>
          <a:lstStyle/>
          <a:p>
            <a:r>
              <a:rPr lang="zh-CN" altLang="en-US" sz="2400" b="1" dirty="0" smtClean="0">
                <a:cs typeface="+mn-ea"/>
                <a:sym typeface="+mn-lt"/>
              </a:rPr>
              <a:t>行政</a:t>
            </a:r>
            <a:endParaRPr lang="en-US" altLang="zh-CN" sz="2400" b="1" dirty="0" smtClean="0">
              <a:cs typeface="+mn-ea"/>
              <a:sym typeface="+mn-lt"/>
            </a:endParaRPr>
          </a:p>
          <a:p>
            <a:r>
              <a:rPr lang="zh-CN" altLang="en-US" sz="2400" b="1" dirty="0" smtClean="0">
                <a:cs typeface="+mn-ea"/>
                <a:sym typeface="+mn-lt"/>
              </a:rPr>
              <a:t>管理</a:t>
            </a:r>
            <a:endParaRPr lang="zh-CN" altLang="en-US" sz="2400" b="1" dirty="0">
              <a:cs typeface="+mn-ea"/>
              <a:sym typeface="+mn-lt"/>
            </a:endParaRPr>
          </a:p>
        </p:txBody>
      </p:sp>
      <p:sp>
        <p:nvSpPr>
          <p:cNvPr id="32" name="Teardrop 31"/>
          <p:cNvSpPr/>
          <p:nvPr/>
        </p:nvSpPr>
        <p:spPr>
          <a:xfrm>
            <a:off x="6389235" y="1573056"/>
            <a:ext cx="1714742" cy="1714740"/>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33" name="Teardrop 7"/>
          <p:cNvSpPr/>
          <p:nvPr/>
        </p:nvSpPr>
        <p:spPr>
          <a:xfrm>
            <a:off x="6430799" y="1509556"/>
            <a:ext cx="1714742" cy="1714740"/>
          </a:xfrm>
          <a:prstGeom prst="teardrop">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cs typeface="+mn-ea"/>
              <a:sym typeface="+mn-lt"/>
            </a:endParaRPr>
          </a:p>
        </p:txBody>
      </p:sp>
      <p:sp>
        <p:nvSpPr>
          <p:cNvPr id="34" name="文本框 33"/>
          <p:cNvSpPr txBox="1"/>
          <p:nvPr/>
        </p:nvSpPr>
        <p:spPr>
          <a:xfrm>
            <a:off x="6775585" y="2050869"/>
            <a:ext cx="939681" cy="707886"/>
          </a:xfrm>
          <a:prstGeom prst="rect">
            <a:avLst/>
          </a:prstGeom>
          <a:noFill/>
        </p:spPr>
        <p:txBody>
          <a:bodyPr wrap="none" rtlCol="0">
            <a:spAutoFit/>
          </a:bodyPr>
          <a:lstStyle/>
          <a:p>
            <a:r>
              <a:rPr lang="zh-CN" altLang="en-US" sz="2000" b="1" dirty="0" smtClean="0">
                <a:cs typeface="+mn-ea"/>
                <a:sym typeface="+mn-lt"/>
              </a:rPr>
              <a:t>人力资</a:t>
            </a:r>
            <a:endParaRPr lang="en-US" altLang="zh-CN" sz="2000" b="1" dirty="0" smtClean="0">
              <a:cs typeface="+mn-ea"/>
              <a:sym typeface="+mn-lt"/>
            </a:endParaRPr>
          </a:p>
          <a:p>
            <a:r>
              <a:rPr lang="zh-CN" altLang="en-US" sz="2000" b="1" dirty="0" smtClean="0">
                <a:cs typeface="+mn-ea"/>
                <a:sym typeface="+mn-lt"/>
              </a:rPr>
              <a:t>源管理</a:t>
            </a:r>
            <a:endParaRPr lang="zh-CN" altLang="en-US" sz="2000" b="1" dirty="0">
              <a:cs typeface="+mn-ea"/>
              <a:sym typeface="+mn-lt"/>
            </a:endParaRPr>
          </a:p>
        </p:txBody>
      </p:sp>
      <p:sp>
        <p:nvSpPr>
          <p:cNvPr id="36" name="Teardrop 33"/>
          <p:cNvSpPr/>
          <p:nvPr/>
        </p:nvSpPr>
        <p:spPr>
          <a:xfrm rot="5400000">
            <a:off x="6378843" y="3673001"/>
            <a:ext cx="1714740" cy="1714741"/>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37" name="Teardrop 9"/>
          <p:cNvSpPr/>
          <p:nvPr/>
        </p:nvSpPr>
        <p:spPr>
          <a:xfrm rot="5400000">
            <a:off x="6430798" y="3711101"/>
            <a:ext cx="1714740" cy="1714741"/>
          </a:xfrm>
          <a:prstGeom prst="teardrop">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cs typeface="+mn-ea"/>
              <a:sym typeface="+mn-lt"/>
            </a:endParaRPr>
          </a:p>
        </p:txBody>
      </p:sp>
      <p:sp>
        <p:nvSpPr>
          <p:cNvPr id="38" name="文本框 37"/>
          <p:cNvSpPr txBox="1"/>
          <p:nvPr/>
        </p:nvSpPr>
        <p:spPr>
          <a:xfrm>
            <a:off x="6947841" y="4228816"/>
            <a:ext cx="790601" cy="830997"/>
          </a:xfrm>
          <a:prstGeom prst="rect">
            <a:avLst/>
          </a:prstGeom>
          <a:noFill/>
        </p:spPr>
        <p:txBody>
          <a:bodyPr wrap="none" rtlCol="0">
            <a:spAutoFit/>
          </a:bodyPr>
          <a:lstStyle/>
          <a:p>
            <a:r>
              <a:rPr lang="zh-CN" altLang="en-US" sz="2400" b="1" dirty="0" smtClean="0">
                <a:cs typeface="+mn-ea"/>
                <a:sym typeface="+mn-lt"/>
              </a:rPr>
              <a:t>对外</a:t>
            </a:r>
            <a:endParaRPr lang="en-US" altLang="zh-CN" sz="2400" b="1" dirty="0" smtClean="0">
              <a:cs typeface="+mn-ea"/>
              <a:sym typeface="+mn-lt"/>
            </a:endParaRPr>
          </a:p>
          <a:p>
            <a:r>
              <a:rPr lang="zh-CN" altLang="en-US" sz="2400" b="1" dirty="0">
                <a:cs typeface="+mn-ea"/>
                <a:sym typeface="+mn-lt"/>
              </a:rPr>
              <a:t>事务</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19" name="文本框 18"/>
          <p:cNvSpPr txBox="1"/>
          <p:nvPr/>
        </p:nvSpPr>
        <p:spPr>
          <a:xfrm>
            <a:off x="4612122" y="212179"/>
            <a:ext cx="3005951"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部门活动组织情况</a:t>
            </a:r>
          </a:p>
        </p:txBody>
      </p:sp>
      <p:sp>
        <p:nvSpPr>
          <p:cNvPr id="39" name="圆角矩形 38"/>
          <p:cNvSpPr/>
          <p:nvPr/>
        </p:nvSpPr>
        <p:spPr>
          <a:xfrm rot="900000">
            <a:off x="1411801" y="1506783"/>
            <a:ext cx="1887794" cy="2370142"/>
          </a:xfrm>
          <a:prstGeom prst="roundRect">
            <a:avLst>
              <a:gd name="adj" fmla="val 9375"/>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40" name="圆角矩形 39"/>
          <p:cNvSpPr/>
          <p:nvPr/>
        </p:nvSpPr>
        <p:spPr>
          <a:xfrm>
            <a:off x="1411801" y="1506783"/>
            <a:ext cx="1887794" cy="2370142"/>
          </a:xfrm>
          <a:prstGeom prst="roundRect">
            <a:avLst>
              <a:gd name="adj" fmla="val 9375"/>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圆角矩形 40"/>
          <p:cNvSpPr/>
          <p:nvPr/>
        </p:nvSpPr>
        <p:spPr>
          <a:xfrm rot="900000">
            <a:off x="3952747" y="1506783"/>
            <a:ext cx="1887794" cy="2370142"/>
          </a:xfrm>
          <a:prstGeom prst="roundRect">
            <a:avLst>
              <a:gd name="adj" fmla="val 9375"/>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42" name="圆角矩形 41"/>
          <p:cNvSpPr/>
          <p:nvPr/>
        </p:nvSpPr>
        <p:spPr>
          <a:xfrm>
            <a:off x="3952747" y="1506783"/>
            <a:ext cx="1887794" cy="2370142"/>
          </a:xfrm>
          <a:prstGeom prst="roundRect">
            <a:avLst>
              <a:gd name="adj" fmla="val 9375"/>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3" name="圆角矩形 42"/>
          <p:cNvSpPr/>
          <p:nvPr/>
        </p:nvSpPr>
        <p:spPr>
          <a:xfrm rot="900000">
            <a:off x="6493693" y="1506783"/>
            <a:ext cx="1887794" cy="2370142"/>
          </a:xfrm>
          <a:prstGeom prst="roundRect">
            <a:avLst>
              <a:gd name="adj" fmla="val 9375"/>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44" name="圆角矩形 43"/>
          <p:cNvSpPr/>
          <p:nvPr/>
        </p:nvSpPr>
        <p:spPr>
          <a:xfrm>
            <a:off x="6493693" y="1506783"/>
            <a:ext cx="1887794" cy="2370142"/>
          </a:xfrm>
          <a:prstGeom prst="roundRect">
            <a:avLst>
              <a:gd name="adj" fmla="val 9375"/>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5" name="圆角矩形 44"/>
          <p:cNvSpPr/>
          <p:nvPr/>
        </p:nvSpPr>
        <p:spPr>
          <a:xfrm rot="900000">
            <a:off x="9034638" y="1506783"/>
            <a:ext cx="1887794" cy="2370142"/>
          </a:xfrm>
          <a:prstGeom prst="roundRect">
            <a:avLst>
              <a:gd name="adj" fmla="val 9375"/>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46" name="圆角矩形 45"/>
          <p:cNvSpPr/>
          <p:nvPr/>
        </p:nvSpPr>
        <p:spPr>
          <a:xfrm>
            <a:off x="9034638" y="1506783"/>
            <a:ext cx="1887794" cy="2370142"/>
          </a:xfrm>
          <a:prstGeom prst="roundRect">
            <a:avLst>
              <a:gd name="adj" fmla="val 9375"/>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8" name="圆角矩形 47"/>
          <p:cNvSpPr/>
          <p:nvPr/>
        </p:nvSpPr>
        <p:spPr>
          <a:xfrm>
            <a:off x="1132631" y="4326263"/>
            <a:ext cx="1908970" cy="432713"/>
          </a:xfrm>
          <a:prstGeom prst="roundRect">
            <a:avLst>
              <a:gd name="adj" fmla="val 50000"/>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0000"/>
              </a:solidFill>
              <a:cs typeface="+mn-ea"/>
              <a:sym typeface="+mn-lt"/>
            </a:endParaRPr>
          </a:p>
        </p:txBody>
      </p:sp>
      <p:sp>
        <p:nvSpPr>
          <p:cNvPr id="49" name="TextBox 11"/>
          <p:cNvSpPr txBox="1"/>
          <p:nvPr/>
        </p:nvSpPr>
        <p:spPr>
          <a:xfrm>
            <a:off x="1599918" y="4348801"/>
            <a:ext cx="1095172" cy="369332"/>
          </a:xfrm>
          <a:prstGeom prst="rect">
            <a:avLst/>
          </a:prstGeom>
          <a:noFill/>
        </p:spPr>
        <p:txBody>
          <a:bodyPr wrap="none" rtlCol="0">
            <a:spAutoFit/>
          </a:bodyPr>
          <a:lstStyle/>
          <a:p>
            <a:r>
              <a:rPr lang="zh-CN" altLang="en-US" b="1" dirty="0">
                <a:cs typeface="+mn-ea"/>
                <a:sym typeface="+mn-lt"/>
              </a:rPr>
              <a:t>拔河比赛</a:t>
            </a:r>
          </a:p>
        </p:txBody>
      </p:sp>
      <p:sp>
        <p:nvSpPr>
          <p:cNvPr id="50" name="TextBox 12"/>
          <p:cNvSpPr txBox="1"/>
          <p:nvPr/>
        </p:nvSpPr>
        <p:spPr>
          <a:xfrm>
            <a:off x="1146409" y="4871028"/>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cs typeface="+mn-ea"/>
                <a:sym typeface="+mn-lt"/>
              </a:rPr>
              <a:t>这里输入简单的文字概述里输入简单文字概述这里简单输入简单文字</a:t>
            </a:r>
            <a:endParaRPr lang="en-US" altLang="zh-CN" sz="1400" dirty="0">
              <a:solidFill>
                <a:prstClr val="black">
                  <a:lumMod val="85000"/>
                  <a:lumOff val="15000"/>
                </a:prstClr>
              </a:solidFill>
              <a:cs typeface="+mn-ea"/>
              <a:sym typeface="+mn-lt"/>
            </a:endParaRPr>
          </a:p>
        </p:txBody>
      </p:sp>
      <p:sp>
        <p:nvSpPr>
          <p:cNvPr id="52" name="圆角矩形 51"/>
          <p:cNvSpPr/>
          <p:nvPr/>
        </p:nvSpPr>
        <p:spPr>
          <a:xfrm>
            <a:off x="3880181" y="4326263"/>
            <a:ext cx="1908970" cy="432713"/>
          </a:xfrm>
          <a:prstGeom prst="roundRect">
            <a:avLst>
              <a:gd name="adj" fmla="val 50000"/>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0000"/>
              </a:solidFill>
              <a:cs typeface="+mn-ea"/>
              <a:sym typeface="+mn-lt"/>
            </a:endParaRPr>
          </a:p>
        </p:txBody>
      </p:sp>
      <p:sp>
        <p:nvSpPr>
          <p:cNvPr id="53" name="TextBox 11"/>
          <p:cNvSpPr txBox="1"/>
          <p:nvPr/>
        </p:nvSpPr>
        <p:spPr>
          <a:xfrm>
            <a:off x="4347468" y="4348801"/>
            <a:ext cx="1095172" cy="369332"/>
          </a:xfrm>
          <a:prstGeom prst="rect">
            <a:avLst/>
          </a:prstGeom>
          <a:noFill/>
        </p:spPr>
        <p:txBody>
          <a:bodyPr wrap="none" rtlCol="0">
            <a:spAutoFit/>
          </a:bodyPr>
          <a:lstStyle/>
          <a:p>
            <a:r>
              <a:rPr lang="zh-CN" altLang="en-US" b="1" dirty="0">
                <a:cs typeface="+mn-ea"/>
                <a:sym typeface="+mn-lt"/>
              </a:rPr>
              <a:t>涉外联谊</a:t>
            </a:r>
          </a:p>
        </p:txBody>
      </p:sp>
      <p:sp>
        <p:nvSpPr>
          <p:cNvPr id="54" name="TextBox 12"/>
          <p:cNvSpPr txBox="1"/>
          <p:nvPr/>
        </p:nvSpPr>
        <p:spPr>
          <a:xfrm>
            <a:off x="3880181" y="4871028"/>
            <a:ext cx="2124172"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cs typeface="+mn-ea"/>
                <a:sym typeface="+mn-lt"/>
              </a:rPr>
              <a:t>这里输入简单的文字概述里输入简单文字概述这里简单输入简单文字</a:t>
            </a:r>
            <a:endParaRPr lang="en-US" altLang="zh-CN" sz="1400" dirty="0">
              <a:solidFill>
                <a:prstClr val="black">
                  <a:lumMod val="85000"/>
                  <a:lumOff val="15000"/>
                </a:prstClr>
              </a:solidFill>
              <a:cs typeface="+mn-ea"/>
              <a:sym typeface="+mn-lt"/>
            </a:endParaRPr>
          </a:p>
        </p:txBody>
      </p:sp>
      <p:sp>
        <p:nvSpPr>
          <p:cNvPr id="56" name="圆角矩形 55"/>
          <p:cNvSpPr/>
          <p:nvPr/>
        </p:nvSpPr>
        <p:spPr>
          <a:xfrm>
            <a:off x="6424648" y="4326263"/>
            <a:ext cx="1908970" cy="432713"/>
          </a:xfrm>
          <a:prstGeom prst="roundRect">
            <a:avLst>
              <a:gd name="adj" fmla="val 50000"/>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0000"/>
              </a:solidFill>
              <a:cs typeface="+mn-ea"/>
              <a:sym typeface="+mn-lt"/>
            </a:endParaRPr>
          </a:p>
        </p:txBody>
      </p:sp>
      <p:sp>
        <p:nvSpPr>
          <p:cNvPr id="57" name="TextBox 11"/>
          <p:cNvSpPr txBox="1"/>
          <p:nvPr/>
        </p:nvSpPr>
        <p:spPr>
          <a:xfrm>
            <a:off x="6891935" y="4348801"/>
            <a:ext cx="1095172" cy="369332"/>
          </a:xfrm>
          <a:prstGeom prst="rect">
            <a:avLst/>
          </a:prstGeom>
          <a:noFill/>
        </p:spPr>
        <p:txBody>
          <a:bodyPr wrap="none" rtlCol="0">
            <a:spAutoFit/>
          </a:bodyPr>
          <a:lstStyle/>
          <a:p>
            <a:r>
              <a:rPr lang="zh-CN" altLang="en-US" b="1" dirty="0">
                <a:cs typeface="+mn-ea"/>
                <a:sym typeface="+mn-lt"/>
              </a:rPr>
              <a:t>技术比武</a:t>
            </a:r>
          </a:p>
        </p:txBody>
      </p:sp>
      <p:sp>
        <p:nvSpPr>
          <p:cNvPr id="58" name="TextBox 12"/>
          <p:cNvSpPr txBox="1"/>
          <p:nvPr/>
        </p:nvSpPr>
        <p:spPr>
          <a:xfrm>
            <a:off x="6424648" y="4871028"/>
            <a:ext cx="2124172"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cs typeface="+mn-ea"/>
                <a:sym typeface="+mn-lt"/>
              </a:rPr>
              <a:t>这里输入简单的文字概述里输入简单文字概述这里简单输入简单文字</a:t>
            </a:r>
            <a:endParaRPr lang="en-US" altLang="zh-CN" sz="1400" dirty="0">
              <a:solidFill>
                <a:prstClr val="black">
                  <a:lumMod val="85000"/>
                  <a:lumOff val="15000"/>
                </a:prstClr>
              </a:solidFill>
              <a:cs typeface="+mn-ea"/>
              <a:sym typeface="+mn-lt"/>
            </a:endParaRPr>
          </a:p>
        </p:txBody>
      </p:sp>
      <p:sp>
        <p:nvSpPr>
          <p:cNvPr id="60" name="圆角矩形 59"/>
          <p:cNvSpPr/>
          <p:nvPr/>
        </p:nvSpPr>
        <p:spPr>
          <a:xfrm>
            <a:off x="9172198" y="4326263"/>
            <a:ext cx="1908970" cy="432713"/>
          </a:xfrm>
          <a:prstGeom prst="roundRect">
            <a:avLst>
              <a:gd name="adj" fmla="val 50000"/>
            </a:avLst>
          </a:prstGeom>
          <a:gradFill flip="none" rotWithShape="1">
            <a:gsLst>
              <a:gs pos="20000">
                <a:srgbClr val="BFBFBF"/>
              </a:gs>
              <a:gs pos="80000">
                <a:srgbClr val="FFFFFF"/>
              </a:gs>
              <a:gs pos="100000">
                <a:srgbClr val="9CC35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0000"/>
              </a:solidFill>
              <a:cs typeface="+mn-ea"/>
              <a:sym typeface="+mn-lt"/>
            </a:endParaRPr>
          </a:p>
        </p:txBody>
      </p:sp>
      <p:sp>
        <p:nvSpPr>
          <p:cNvPr id="61" name="TextBox 11"/>
          <p:cNvSpPr txBox="1"/>
          <p:nvPr/>
        </p:nvSpPr>
        <p:spPr>
          <a:xfrm>
            <a:off x="9773480" y="4348800"/>
            <a:ext cx="867545" cy="369332"/>
          </a:xfrm>
          <a:prstGeom prst="rect">
            <a:avLst/>
          </a:prstGeom>
          <a:noFill/>
        </p:spPr>
        <p:txBody>
          <a:bodyPr wrap="none" rtlCol="0">
            <a:spAutoFit/>
          </a:bodyPr>
          <a:lstStyle/>
          <a:p>
            <a:r>
              <a:rPr lang="zh-CN" altLang="en-US" b="1" dirty="0">
                <a:cs typeface="+mn-ea"/>
                <a:sym typeface="+mn-lt"/>
              </a:rPr>
              <a:t>红歌会</a:t>
            </a:r>
          </a:p>
        </p:txBody>
      </p:sp>
      <p:sp>
        <p:nvSpPr>
          <p:cNvPr id="62" name="TextBox 12"/>
          <p:cNvSpPr txBox="1"/>
          <p:nvPr/>
        </p:nvSpPr>
        <p:spPr>
          <a:xfrm>
            <a:off x="9172198" y="4871028"/>
            <a:ext cx="2124172"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cs typeface="+mn-ea"/>
                <a:sym typeface="+mn-lt"/>
              </a:rPr>
              <a:t>这里输入简单的文字概述里输入简单文字概述这里简单输入简单文字</a:t>
            </a:r>
            <a:endParaRPr lang="en-US" altLang="zh-CN" sz="1400" dirty="0">
              <a:solidFill>
                <a:prstClr val="black">
                  <a:lumMod val="85000"/>
                  <a:lumOff val="15000"/>
                </a:prstClr>
              </a:solidFill>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975429"/>
            <a:ext cx="5297716" cy="1509486"/>
          </a:xfrm>
          <a:prstGeom prst="rect">
            <a:avLst/>
          </a:prstGeom>
        </p:spPr>
      </p:pic>
      <p:pic>
        <p:nvPicPr>
          <p:cNvPr id="35" name="图片 3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4601028"/>
            <a:ext cx="4146954" cy="1494971"/>
          </a:xfrm>
          <a:prstGeom prst="rect">
            <a:avLst/>
          </a:prstGeom>
        </p:spPr>
      </p:pic>
      <p:pic>
        <p:nvPicPr>
          <p:cNvPr id="7" name="图片 6"/>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 y="1344635"/>
            <a:ext cx="5297714" cy="1500165"/>
          </a:xfrm>
          <a:prstGeom prst="rect">
            <a:avLst/>
          </a:prstGeom>
        </p:spPr>
      </p:pic>
      <p:sp>
        <p:nvSpPr>
          <p:cNvPr id="19" name="文本框 18"/>
          <p:cNvSpPr txBox="1"/>
          <p:nvPr/>
        </p:nvSpPr>
        <p:spPr>
          <a:xfrm>
            <a:off x="4605301" y="246008"/>
            <a:ext cx="3005951" cy="523220"/>
          </a:xfrm>
          <a:prstGeom prst="rect">
            <a:avLst/>
          </a:prstGeom>
          <a:noFill/>
        </p:spPr>
        <p:txBody>
          <a:bodyPr wrap="none" rtlCol="0">
            <a:spAutoFit/>
          </a:bodyPr>
          <a:lstStyle/>
          <a:p>
            <a:r>
              <a:rPr lang="zh-CN" altLang="en-US" sz="2800" b="1" dirty="0">
                <a:solidFill>
                  <a:prstClr val="black">
                    <a:lumMod val="85000"/>
                    <a:lumOff val="15000"/>
                  </a:prstClr>
                </a:solidFill>
                <a:cs typeface="+mn-ea"/>
                <a:sym typeface="+mn-lt"/>
              </a:rPr>
              <a:t>各项材料整理情况</a:t>
            </a:r>
          </a:p>
        </p:txBody>
      </p:sp>
      <p:sp>
        <p:nvSpPr>
          <p:cNvPr id="20" name="矩形 19"/>
          <p:cNvSpPr/>
          <p:nvPr/>
        </p:nvSpPr>
        <p:spPr>
          <a:xfrm>
            <a:off x="4130911" y="1334979"/>
            <a:ext cx="1839970" cy="1503915"/>
          </a:xfrm>
          <a:prstGeom prst="rect">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0000"/>
              </a:solidFill>
              <a:cs typeface="+mn-ea"/>
              <a:sym typeface="+mn-lt"/>
            </a:endParaRPr>
          </a:p>
        </p:txBody>
      </p:sp>
      <p:sp>
        <p:nvSpPr>
          <p:cNvPr id="21" name="文本框 20"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55220" y="1790917"/>
            <a:ext cx="1191352" cy="707886"/>
          </a:xfrm>
          <a:prstGeom prst="rect">
            <a:avLst/>
          </a:prstGeom>
          <a:noFill/>
          <a:effectLst/>
        </p:spPr>
        <p:txBody>
          <a:bodyPr wrap="none" rtlCol="0">
            <a:spAutoFit/>
          </a:bodyPr>
          <a:lstStyle/>
          <a:p>
            <a:r>
              <a:rPr lang="zh-CN" altLang="en-US" sz="2000" dirty="0">
                <a:cs typeface="+mn-ea"/>
                <a:sym typeface="+mn-lt"/>
              </a:rPr>
              <a:t>历史材料</a:t>
            </a:r>
            <a:endParaRPr lang="en-US" altLang="zh-CN" sz="2000" dirty="0">
              <a:cs typeface="+mn-ea"/>
              <a:sym typeface="+mn-lt"/>
            </a:endParaRPr>
          </a:p>
          <a:p>
            <a:r>
              <a:rPr lang="zh-CN" altLang="en-US" sz="2000" dirty="0">
                <a:cs typeface="+mn-ea"/>
                <a:sym typeface="+mn-lt"/>
              </a:rPr>
              <a:t>   归档</a:t>
            </a:r>
            <a:endParaRPr lang="en-US" altLang="zh-CN" sz="2000" dirty="0">
              <a:cs typeface="+mn-ea"/>
              <a:sym typeface="+mn-lt"/>
            </a:endParaRPr>
          </a:p>
        </p:txBody>
      </p:sp>
      <p:sp>
        <p:nvSpPr>
          <p:cNvPr id="23" name="矩形 22"/>
          <p:cNvSpPr/>
          <p:nvPr/>
        </p:nvSpPr>
        <p:spPr>
          <a:xfrm>
            <a:off x="4130911" y="2965789"/>
            <a:ext cx="1839970" cy="1503915"/>
          </a:xfrm>
          <a:prstGeom prst="rect">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0000"/>
              </a:solidFill>
              <a:cs typeface="+mn-ea"/>
              <a:sym typeface="+mn-lt"/>
            </a:endParaRPr>
          </a:p>
        </p:txBody>
      </p:sp>
      <p:sp>
        <p:nvSpPr>
          <p:cNvPr id="24" name="文本框 2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387692" y="3367584"/>
            <a:ext cx="1191352" cy="707886"/>
          </a:xfrm>
          <a:prstGeom prst="rect">
            <a:avLst/>
          </a:prstGeom>
          <a:noFill/>
          <a:effectLst/>
        </p:spPr>
        <p:txBody>
          <a:bodyPr wrap="none" rtlCol="0">
            <a:spAutoFit/>
          </a:bodyPr>
          <a:lstStyle/>
          <a:p>
            <a:r>
              <a:rPr lang="zh-CN" altLang="en-US" sz="2000" dirty="0">
                <a:cs typeface="+mn-ea"/>
                <a:sym typeface="+mn-lt"/>
              </a:rPr>
              <a:t>重要文件</a:t>
            </a:r>
            <a:endParaRPr lang="en-US" altLang="zh-CN" sz="2000" dirty="0">
              <a:cs typeface="+mn-ea"/>
              <a:sym typeface="+mn-lt"/>
            </a:endParaRPr>
          </a:p>
          <a:p>
            <a:r>
              <a:rPr lang="zh-CN" altLang="en-US" sz="2000" dirty="0">
                <a:cs typeface="+mn-ea"/>
                <a:sym typeface="+mn-lt"/>
              </a:rPr>
              <a:t>上传下达</a:t>
            </a:r>
            <a:endParaRPr lang="en-US" altLang="zh-CN" sz="2000" dirty="0">
              <a:cs typeface="+mn-ea"/>
              <a:sym typeface="+mn-lt"/>
            </a:endParaRPr>
          </a:p>
        </p:txBody>
      </p:sp>
      <p:sp>
        <p:nvSpPr>
          <p:cNvPr id="26" name="矩形 25"/>
          <p:cNvSpPr/>
          <p:nvPr/>
        </p:nvSpPr>
        <p:spPr>
          <a:xfrm>
            <a:off x="4130911" y="4596600"/>
            <a:ext cx="1839970" cy="1503916"/>
          </a:xfrm>
          <a:prstGeom prst="rect">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0000"/>
              </a:solidFill>
              <a:cs typeface="+mn-ea"/>
              <a:sym typeface="+mn-lt"/>
            </a:endParaRPr>
          </a:p>
        </p:txBody>
      </p:sp>
      <p:sp>
        <p:nvSpPr>
          <p:cNvPr id="27" name="文本框 26"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329384" y="4950747"/>
            <a:ext cx="1443024" cy="707886"/>
          </a:xfrm>
          <a:prstGeom prst="rect">
            <a:avLst/>
          </a:prstGeom>
          <a:noFill/>
          <a:effectLst/>
        </p:spPr>
        <p:txBody>
          <a:bodyPr wrap="none" rtlCol="0">
            <a:spAutoFit/>
          </a:bodyPr>
          <a:lstStyle/>
          <a:p>
            <a:r>
              <a:rPr lang="zh-CN" altLang="en-US" sz="2000" dirty="0">
                <a:cs typeface="+mn-ea"/>
                <a:sym typeface="+mn-lt"/>
              </a:rPr>
              <a:t>各项考勤的</a:t>
            </a:r>
            <a:endParaRPr lang="en-US" altLang="zh-CN" sz="2000" dirty="0">
              <a:cs typeface="+mn-ea"/>
              <a:sym typeface="+mn-lt"/>
            </a:endParaRPr>
          </a:p>
          <a:p>
            <a:r>
              <a:rPr lang="zh-CN" altLang="en-US" sz="2000" dirty="0">
                <a:cs typeface="+mn-ea"/>
                <a:sym typeface="+mn-lt"/>
              </a:rPr>
              <a:t>汇总与通报</a:t>
            </a:r>
            <a:endParaRPr lang="en-US" altLang="zh-CN" sz="2000" dirty="0">
              <a:cs typeface="+mn-ea"/>
              <a:sym typeface="+mn-lt"/>
            </a:endParaRPr>
          </a:p>
        </p:txBody>
      </p:sp>
      <p:sp>
        <p:nvSpPr>
          <p:cNvPr id="28" name="椭圆 27"/>
          <p:cNvSpPr>
            <a:spLocks noChangeAspect="1"/>
          </p:cNvSpPr>
          <p:nvPr/>
        </p:nvSpPr>
        <p:spPr>
          <a:xfrm>
            <a:off x="6218346" y="1941481"/>
            <a:ext cx="311439" cy="311439"/>
          </a:xfrm>
          <a:prstGeom prst="ellipse">
            <a:avLst/>
          </a:prstGeom>
          <a:gradFill flip="none" rotWithShape="1">
            <a:gsLst>
              <a:gs pos="20000">
                <a:srgbClr val="BFBFBF"/>
              </a:gs>
              <a:gs pos="80000">
                <a:srgbClr val="FFFFFF"/>
              </a:gs>
              <a:gs pos="100000">
                <a:srgbClr val="A09B70">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9" name="椭圆 28"/>
          <p:cNvSpPr>
            <a:spLocks noChangeAspect="1"/>
          </p:cNvSpPr>
          <p:nvPr/>
        </p:nvSpPr>
        <p:spPr>
          <a:xfrm>
            <a:off x="6214646" y="3611593"/>
            <a:ext cx="311439" cy="311439"/>
          </a:xfrm>
          <a:prstGeom prst="ellipse">
            <a:avLst/>
          </a:prstGeom>
          <a:gradFill flip="none" rotWithShape="1">
            <a:gsLst>
              <a:gs pos="20000">
                <a:srgbClr val="BFBFBF"/>
              </a:gs>
              <a:gs pos="80000">
                <a:srgbClr val="FFFFFF"/>
              </a:gs>
              <a:gs pos="100000">
                <a:srgbClr val="2DB2A4">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30" name="椭圆 29"/>
          <p:cNvSpPr>
            <a:spLocks noChangeAspect="1"/>
          </p:cNvSpPr>
          <p:nvPr/>
        </p:nvSpPr>
        <p:spPr>
          <a:xfrm>
            <a:off x="6258668" y="5148971"/>
            <a:ext cx="311439" cy="311439"/>
          </a:xfrm>
          <a:prstGeom prst="ellipse">
            <a:avLst/>
          </a:prstGeom>
          <a:gradFill flip="none" rotWithShape="1">
            <a:gsLst>
              <a:gs pos="20000">
                <a:srgbClr val="BFBFBF"/>
              </a:gs>
              <a:gs pos="80000">
                <a:srgbClr val="FFFFFF"/>
              </a:gs>
              <a:gs pos="100000">
                <a:srgbClr val="F0772C">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31" name="TextBox 26"/>
          <p:cNvSpPr txBox="1"/>
          <p:nvPr/>
        </p:nvSpPr>
        <p:spPr bwMode="auto">
          <a:xfrm>
            <a:off x="6752537" y="1635535"/>
            <a:ext cx="5279923" cy="886718"/>
          </a:xfrm>
          <a:prstGeom prst="rect">
            <a:avLst/>
          </a:prstGeom>
          <a:noFill/>
        </p:spPr>
        <p:txBody>
          <a:bodyPr wrap="square">
            <a:spAutoFit/>
          </a:bodyPr>
          <a:lstStyle/>
          <a:p>
            <a:pPr>
              <a:lnSpc>
                <a:spcPct val="150000"/>
              </a:lnSpc>
            </a:pPr>
            <a:r>
              <a:rPr lang="zh-CN" altLang="en-US" dirty="0">
                <a:solidFill>
                  <a:prstClr val="black">
                    <a:lumMod val="95000"/>
                    <a:lumOff val="5000"/>
                  </a:prstClr>
                </a:solidFill>
                <a:cs typeface="+mn-ea"/>
                <a:sym typeface="+mn-lt"/>
              </a:rPr>
              <a:t>这里输入简单的文字概述这里输入简单文字概述简单的文字概述这里输入简单的文字概述这里输入简</a:t>
            </a:r>
          </a:p>
        </p:txBody>
      </p:sp>
      <p:sp>
        <p:nvSpPr>
          <p:cNvPr id="32" name="TextBox 26"/>
          <p:cNvSpPr txBox="1"/>
          <p:nvPr/>
        </p:nvSpPr>
        <p:spPr bwMode="auto">
          <a:xfrm>
            <a:off x="6785283" y="3305647"/>
            <a:ext cx="5279923" cy="886718"/>
          </a:xfrm>
          <a:prstGeom prst="rect">
            <a:avLst/>
          </a:prstGeom>
          <a:noFill/>
        </p:spPr>
        <p:txBody>
          <a:bodyPr wrap="square">
            <a:spAutoFit/>
          </a:bodyPr>
          <a:lstStyle/>
          <a:p>
            <a:pPr>
              <a:lnSpc>
                <a:spcPct val="150000"/>
              </a:lnSpc>
            </a:pPr>
            <a:r>
              <a:rPr lang="zh-CN" altLang="en-US" dirty="0">
                <a:solidFill>
                  <a:prstClr val="black">
                    <a:lumMod val="95000"/>
                    <a:lumOff val="5000"/>
                  </a:prstClr>
                </a:solidFill>
                <a:cs typeface="+mn-ea"/>
                <a:sym typeface="+mn-lt"/>
              </a:rPr>
              <a:t>这里输入简单的文字概述这里输入简单文字概述简单的文字概述这里输入简单的文字概述这里输入简</a:t>
            </a:r>
          </a:p>
        </p:txBody>
      </p:sp>
      <p:sp>
        <p:nvSpPr>
          <p:cNvPr id="33" name="TextBox 26"/>
          <p:cNvSpPr txBox="1"/>
          <p:nvPr/>
        </p:nvSpPr>
        <p:spPr bwMode="auto">
          <a:xfrm>
            <a:off x="6752536" y="4843025"/>
            <a:ext cx="5279923" cy="886718"/>
          </a:xfrm>
          <a:prstGeom prst="rect">
            <a:avLst/>
          </a:prstGeom>
          <a:noFill/>
        </p:spPr>
        <p:txBody>
          <a:bodyPr wrap="square">
            <a:spAutoFit/>
          </a:bodyPr>
          <a:lstStyle/>
          <a:p>
            <a:pPr>
              <a:lnSpc>
                <a:spcPct val="150000"/>
              </a:lnSpc>
            </a:pPr>
            <a:r>
              <a:rPr lang="zh-CN" altLang="en-US" dirty="0">
                <a:solidFill>
                  <a:prstClr val="black">
                    <a:lumMod val="95000"/>
                    <a:lumOff val="5000"/>
                  </a:prstClr>
                </a:solidFill>
                <a:cs typeface="+mn-ea"/>
                <a:sym typeface="+mn-lt"/>
              </a:rPr>
              <a:t>这里输入简单的文字概述这里输入简单文字概述简单的文字概述这里输入简单的文字概述这里输入简</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10.pptx"/>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l0mco1ay">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1660</Words>
  <Application>Microsoft Office PowerPoint</Application>
  <PresentationFormat>宽屏</PresentationFormat>
  <Paragraphs>289</Paragraphs>
  <Slides>27</Slides>
  <Notes>26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阿里巴巴普惠体 2.0 55 Regular</vt:lpstr>
      <vt:lpstr>思源宋体 CN Heavy</vt:lpstr>
      <vt:lpstr>宋体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 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简约微立体述职报告ppt模板</dc:title>
  <dc:creator>东方之P</dc:creator>
  <cp:keywords>51PPT模板网</cp:keywords>
  <dc:description>www.51ppt moban.com</dc:description>
  <cp:lastModifiedBy>阳光男孩</cp:lastModifiedBy>
  <cp:revision>5</cp:revision>
  <dcterms:created xsi:type="dcterms:W3CDTF">2017-02-16T14:08:00Z</dcterms:created>
  <dcterms:modified xsi:type="dcterms:W3CDTF">2021-11-24T13:18:44Z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