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313" r:id="rId2"/>
    <p:sldId id="4314" r:id="rId3"/>
    <p:sldId id="4315" r:id="rId4"/>
    <p:sldId id="457" r:id="rId5"/>
    <p:sldId id="4309" r:id="rId6"/>
    <p:sldId id="445" r:id="rId7"/>
    <p:sldId id="522" r:id="rId8"/>
    <p:sldId id="4316" r:id="rId9"/>
    <p:sldId id="524" r:id="rId10"/>
    <p:sldId id="527" r:id="rId11"/>
    <p:sldId id="528" r:id="rId12"/>
    <p:sldId id="529" r:id="rId13"/>
    <p:sldId id="4317" r:id="rId14"/>
    <p:sldId id="461" r:id="rId15"/>
    <p:sldId id="328" r:id="rId16"/>
    <p:sldId id="441" r:id="rId17"/>
    <p:sldId id="4292" r:id="rId18"/>
    <p:sldId id="447" r:id="rId19"/>
    <p:sldId id="4318" r:id="rId20"/>
    <p:sldId id="450" r:id="rId21"/>
    <p:sldId id="462" r:id="rId22"/>
    <p:sldId id="323" r:id="rId23"/>
    <p:sldId id="279" r:id="rId24"/>
    <p:sldId id="281" r:id="rId25"/>
    <p:sldId id="4319" r:id="rId26"/>
    <p:sldId id="4320" r:id="rId27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85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4886D8"/>
    <a:srgbClr val="7CE0DB"/>
    <a:srgbClr val="F48C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6" autoAdjust="0"/>
    <p:restoredTop sz="95824" autoAdjust="0"/>
  </p:normalViewPr>
  <p:slideViewPr>
    <p:cSldViewPr snapToGrid="0">
      <p:cViewPr>
        <p:scale>
          <a:sx n="66" d="100"/>
          <a:sy n="66" d="100"/>
        </p:scale>
        <p:origin x="1878" y="1062"/>
      </p:cViewPr>
      <p:guideLst>
        <p:guide pos="3885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08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48869-ADA8-4F15-AC8E-53C199B0F718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1B926-EA25-4728-8966-D4A45D50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8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www.51pptm oban.com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9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69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928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15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826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794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269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195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330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2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017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89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90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10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81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2207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61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478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21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558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83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61B926-EA25-4728-8966-D4A45D5037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31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4FA34-DDC2-4732-BEE3-5530C8E6A3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9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 userDrawn="1"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66" name="矩形 6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 userDrawn="1"/>
        </p:nvGrpSpPr>
        <p:grpSpPr>
          <a:xfrm>
            <a:off x="674682" y="233111"/>
            <a:ext cx="11212519" cy="678448"/>
            <a:chOff x="1877968" y="2183458"/>
            <a:chExt cx="9190775" cy="3235602"/>
          </a:xfrm>
        </p:grpSpPr>
        <p:sp>
          <p:nvSpPr>
            <p:cNvPr id="68" name="矩形 67"/>
            <p:cNvSpPr/>
            <p:nvPr/>
          </p:nvSpPr>
          <p:spPr>
            <a:xfrm>
              <a:off x="1877969" y="2627817"/>
              <a:ext cx="9190774" cy="279124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877968" y="2183458"/>
              <a:ext cx="9107314" cy="2854191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 rot="16200000">
            <a:off x="11089187" y="285466"/>
            <a:ext cx="529159" cy="324269"/>
            <a:chOff x="9825038" y="4554538"/>
            <a:chExt cx="2352675" cy="866775"/>
          </a:xfrm>
        </p:grpSpPr>
        <p:sp>
          <p:nvSpPr>
            <p:cNvPr id="71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 userDrawn="1"/>
        </p:nvGrpSpPr>
        <p:grpSpPr>
          <a:xfrm>
            <a:off x="383945" y="166815"/>
            <a:ext cx="671603" cy="664768"/>
            <a:chOff x="288928" y="171782"/>
            <a:chExt cx="615547" cy="789867"/>
          </a:xfrm>
        </p:grpSpPr>
        <p:sp>
          <p:nvSpPr>
            <p:cNvPr id="76" name="矩形 75"/>
            <p:cNvSpPr/>
            <p:nvPr/>
          </p:nvSpPr>
          <p:spPr>
            <a:xfrm>
              <a:off x="369883" y="254876"/>
              <a:ext cx="534592" cy="70677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88928" y="171782"/>
              <a:ext cx="534592" cy="70677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 userDrawn="1"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 userDrawn="1"/>
        </p:nvGrpSpPr>
        <p:grpSpPr>
          <a:xfrm>
            <a:off x="674682" y="233111"/>
            <a:ext cx="11212519" cy="678448"/>
            <a:chOff x="1877968" y="2183458"/>
            <a:chExt cx="9190775" cy="3235602"/>
          </a:xfrm>
        </p:grpSpPr>
        <p:sp>
          <p:nvSpPr>
            <p:cNvPr id="65" name="矩形 64"/>
            <p:cNvSpPr/>
            <p:nvPr/>
          </p:nvSpPr>
          <p:spPr>
            <a:xfrm>
              <a:off x="1877969" y="2627817"/>
              <a:ext cx="9190774" cy="279124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877968" y="2183458"/>
              <a:ext cx="9107314" cy="2854191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 rot="16200000">
            <a:off x="11089187" y="285466"/>
            <a:ext cx="529159" cy="324269"/>
            <a:chOff x="9825038" y="4554538"/>
            <a:chExt cx="2352675" cy="866775"/>
          </a:xfrm>
        </p:grpSpPr>
        <p:sp>
          <p:nvSpPr>
            <p:cNvPr id="68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 userDrawn="1"/>
        </p:nvGrpSpPr>
        <p:grpSpPr>
          <a:xfrm>
            <a:off x="383945" y="166815"/>
            <a:ext cx="671603" cy="664768"/>
            <a:chOff x="288928" y="171782"/>
            <a:chExt cx="615547" cy="789867"/>
          </a:xfrm>
        </p:grpSpPr>
        <p:sp>
          <p:nvSpPr>
            <p:cNvPr id="73" name="矩形 72"/>
            <p:cNvSpPr/>
            <p:nvPr/>
          </p:nvSpPr>
          <p:spPr>
            <a:xfrm>
              <a:off x="369883" y="254876"/>
              <a:ext cx="534592" cy="70677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88928" y="171782"/>
              <a:ext cx="534592" cy="70677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 userDrawn="1"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64" name="矩形 6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 userDrawn="1"/>
        </p:nvGrpSpPr>
        <p:grpSpPr>
          <a:xfrm>
            <a:off x="674682" y="233111"/>
            <a:ext cx="11212519" cy="678448"/>
            <a:chOff x="1877968" y="2183458"/>
            <a:chExt cx="9190775" cy="3235602"/>
          </a:xfrm>
        </p:grpSpPr>
        <p:sp>
          <p:nvSpPr>
            <p:cNvPr id="66" name="矩形 65"/>
            <p:cNvSpPr/>
            <p:nvPr/>
          </p:nvSpPr>
          <p:spPr>
            <a:xfrm>
              <a:off x="1877969" y="2627817"/>
              <a:ext cx="9190774" cy="279124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877968" y="2183458"/>
              <a:ext cx="9107314" cy="2854191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 userDrawn="1"/>
        </p:nvGrpSpPr>
        <p:grpSpPr>
          <a:xfrm rot="16200000">
            <a:off x="11089187" y="285466"/>
            <a:ext cx="529159" cy="324269"/>
            <a:chOff x="9825038" y="4554538"/>
            <a:chExt cx="2352675" cy="866775"/>
          </a:xfrm>
        </p:grpSpPr>
        <p:sp>
          <p:nvSpPr>
            <p:cNvPr id="69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>
            <a:off x="383945" y="166815"/>
            <a:ext cx="671603" cy="664768"/>
            <a:chOff x="288928" y="171782"/>
            <a:chExt cx="615547" cy="789867"/>
          </a:xfrm>
        </p:grpSpPr>
        <p:sp>
          <p:nvSpPr>
            <p:cNvPr id="74" name="矩形 73"/>
            <p:cNvSpPr/>
            <p:nvPr/>
          </p:nvSpPr>
          <p:spPr>
            <a:xfrm>
              <a:off x="369883" y="254876"/>
              <a:ext cx="534592" cy="70677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288928" y="171782"/>
              <a:ext cx="534592" cy="70677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74682" y="233111"/>
            <a:ext cx="11212519" cy="678448"/>
            <a:chOff x="1877968" y="2183458"/>
            <a:chExt cx="9190775" cy="3235602"/>
          </a:xfrm>
        </p:grpSpPr>
        <p:sp>
          <p:nvSpPr>
            <p:cNvPr id="17" name="矩形 16"/>
            <p:cNvSpPr/>
            <p:nvPr/>
          </p:nvSpPr>
          <p:spPr>
            <a:xfrm>
              <a:off x="1877969" y="2627817"/>
              <a:ext cx="9190774" cy="279124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77968" y="2183458"/>
              <a:ext cx="9107314" cy="2854191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 rot="16200000">
            <a:off x="11089187" y="285466"/>
            <a:ext cx="529159" cy="324269"/>
            <a:chOff x="9825038" y="4554538"/>
            <a:chExt cx="2352675" cy="866775"/>
          </a:xfrm>
        </p:grpSpPr>
        <p:sp>
          <p:nvSpPr>
            <p:cNvPr id="20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383945" y="166815"/>
            <a:ext cx="671603" cy="664768"/>
            <a:chOff x="288928" y="171782"/>
            <a:chExt cx="615547" cy="789867"/>
          </a:xfrm>
        </p:grpSpPr>
        <p:sp>
          <p:nvSpPr>
            <p:cNvPr id="25" name="矩形 24"/>
            <p:cNvSpPr/>
            <p:nvPr/>
          </p:nvSpPr>
          <p:spPr>
            <a:xfrm>
              <a:off x="369883" y="254876"/>
              <a:ext cx="534592" cy="70677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8928" y="171782"/>
              <a:ext cx="534592" cy="70677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6" y="2130426"/>
            <a:ext cx="10363200" cy="14700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>
                    <a:lumMod val="10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7" y="3886200"/>
            <a:ext cx="8534401" cy="17526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100000"/>
                    <a:tint val="75000"/>
                  </a:schemeClr>
                </a:solidFill>
              </a:defRPr>
            </a:lvl1pPr>
            <a:lvl2pPr marL="622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45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68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90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13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35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5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8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235"/>
            <a:fld id="{FD725410-BEFA-4075-99F8-9B76E6135EB8}" type="datetimeFigureOut">
              <a:rPr lang="zh-CN" altLang="en-US" sz="2435" smtClean="0">
                <a:solidFill>
                  <a:srgbClr val="FFFFFF"/>
                </a:solidFill>
              </a:rPr>
              <a:t>2021/11/24</a:t>
            </a:fld>
            <a:endParaRPr lang="zh-CN" altLang="en-US" sz="2435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235"/>
            <a:endParaRPr lang="zh-CN" altLang="en-US" sz="2435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235"/>
            <a:fld id="{ABCBC4E8-88EF-4446-9533-1BB591964EAE}" type="slidenum">
              <a:rPr lang="zh-CN" altLang="en-US" sz="2435" smtClean="0">
                <a:solidFill>
                  <a:srgbClr val="FFFFFF"/>
                </a:solidFill>
              </a:rPr>
              <a:t>‹#›</a:t>
            </a:fld>
            <a:endParaRPr lang="zh-CN" altLang="en-US" sz="2435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100000"/>
                    <a:tint val="75000"/>
                  </a:schemeClr>
                </a:solidFill>
              </a:defRPr>
            </a:lvl1pPr>
          </a:lstStyle>
          <a:p>
            <a:fld id="{74742F3E-182A-4E42-99A7-A84D607325D2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100000"/>
                    <a:tint val="75000"/>
                  </a:schemeClr>
                </a:solidFill>
              </a:defRPr>
            </a:lvl1pPr>
          </a:lstStyle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4">
              <a:lumMod val="10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>
              <a:lumMod val="10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10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>
              <a:lumMod val="10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10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10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788149" y="1558383"/>
            <a:ext cx="137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2022</a:t>
            </a:r>
            <a:endParaRPr lang="zh-CN" altLang="en-US" sz="32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603461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孟菲斯风格商务总结汇报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289693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Memphis style business summary report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733204" y="3877903"/>
            <a:ext cx="4725591" cy="387063"/>
            <a:chOff x="4300981" y="4009235"/>
            <a:chExt cx="4725591" cy="387063"/>
          </a:xfrm>
        </p:grpSpPr>
        <p:grpSp>
          <p:nvGrpSpPr>
            <p:cNvPr id="39" name="组合 38"/>
            <p:cNvGrpSpPr/>
            <p:nvPr/>
          </p:nvGrpSpPr>
          <p:grpSpPr>
            <a:xfrm>
              <a:off x="4300981" y="4009235"/>
              <a:ext cx="2278547" cy="387063"/>
              <a:chOff x="4300981" y="4009235"/>
              <a:chExt cx="2278547" cy="387063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4300981" y="4009235"/>
                <a:ext cx="2278547" cy="37706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487099" y="4026966"/>
                <a:ext cx="19030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</a:rPr>
                  <a:t>汇报人：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SUNNY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748025" y="4009235"/>
              <a:ext cx="2278547" cy="387063"/>
              <a:chOff x="4300981" y="4009235"/>
              <a:chExt cx="2278547" cy="387063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4300981" y="4009235"/>
                <a:ext cx="2278547" cy="37706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4595758" y="4026966"/>
                <a:ext cx="1701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日期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：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2022.02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268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243597" y="1375101"/>
            <a:ext cx="2570685" cy="1244294"/>
            <a:chOff x="8546948" y="2261456"/>
            <a:chExt cx="3110529" cy="1505596"/>
          </a:xfrm>
        </p:grpSpPr>
        <p:sp>
          <p:nvSpPr>
            <p:cNvPr id="91" name="TextBox 90"/>
            <p:cNvSpPr txBox="1"/>
            <p:nvPr/>
          </p:nvSpPr>
          <p:spPr>
            <a:xfrm>
              <a:off x="8546948" y="2261456"/>
              <a:ext cx="1092401" cy="633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tx2"/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9847463" y="2486985"/>
              <a:ext cx="1082704" cy="409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In 2014</a:t>
              </a:r>
              <a:endParaRPr lang="en-GB" sz="16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8878858" y="2938595"/>
              <a:ext cx="136506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 93"/>
            <p:cNvSpPr/>
            <p:nvPr/>
          </p:nvSpPr>
          <p:spPr>
            <a:xfrm>
              <a:off x="8803439" y="2984992"/>
              <a:ext cx="2854038" cy="78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970558" y="3054405"/>
            <a:ext cx="2093257" cy="1391558"/>
            <a:chOff x="9426568" y="4293414"/>
            <a:chExt cx="2532841" cy="1683785"/>
          </a:xfrm>
        </p:grpSpPr>
        <p:sp>
          <p:nvSpPr>
            <p:cNvPr id="96" name="TextBox 95"/>
            <p:cNvSpPr txBox="1"/>
            <p:nvPr/>
          </p:nvSpPr>
          <p:spPr>
            <a:xfrm>
              <a:off x="9426568" y="4293414"/>
              <a:ext cx="1092401" cy="633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3"/>
                  </a:solidFill>
                  <a:cs typeface="+mn-ea"/>
                  <a:sym typeface="+mn-lt"/>
                </a:rPr>
                <a:t>93%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0788508" y="4495880"/>
              <a:ext cx="1082704" cy="409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In 2015</a:t>
              </a:r>
              <a:endParaRPr lang="en-GB" sz="16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>
              <a:off x="9819902" y="4947490"/>
              <a:ext cx="136506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tangle 98"/>
            <p:cNvSpPr/>
            <p:nvPr/>
          </p:nvSpPr>
          <p:spPr>
            <a:xfrm>
              <a:off x="9703193" y="4971693"/>
              <a:ext cx="2256216" cy="1005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969932" y="1605086"/>
            <a:ext cx="2243968" cy="1379712"/>
            <a:chOff x="846858" y="2318842"/>
            <a:chExt cx="2715201" cy="1669452"/>
          </a:xfrm>
        </p:grpSpPr>
        <p:grpSp>
          <p:nvGrpSpPr>
            <p:cNvPr id="101" name="Group 100"/>
            <p:cNvGrpSpPr/>
            <p:nvPr/>
          </p:nvGrpSpPr>
          <p:grpSpPr>
            <a:xfrm flipH="1">
              <a:off x="1398699" y="2318842"/>
              <a:ext cx="2163360" cy="633096"/>
              <a:chOff x="1197816" y="2318842"/>
              <a:chExt cx="2163360" cy="633096"/>
            </a:xfrm>
          </p:grpSpPr>
          <p:sp>
            <p:nvSpPr>
              <p:cNvPr id="103" name="TextBox 102"/>
              <p:cNvSpPr txBox="1"/>
              <p:nvPr/>
            </p:nvSpPr>
            <p:spPr>
              <a:xfrm>
                <a:off x="1197816" y="2318842"/>
                <a:ext cx="1092401" cy="6330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2"/>
                    </a:solidFill>
                    <a:cs typeface="+mn-ea"/>
                    <a:sym typeface="+mn-lt"/>
                  </a:rPr>
                  <a:t>62%</a:t>
                </a: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2278472" y="2486984"/>
                <a:ext cx="1082704" cy="4096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In 2013</a:t>
                </a:r>
                <a:endParaRPr lang="en-GB" sz="16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515408" y="2938594"/>
                <a:ext cx="136506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Rectangle 101"/>
            <p:cNvSpPr/>
            <p:nvPr/>
          </p:nvSpPr>
          <p:spPr>
            <a:xfrm>
              <a:off x="846858" y="2982787"/>
              <a:ext cx="2510329" cy="1005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210820" y="3248037"/>
            <a:ext cx="2297444" cy="1382589"/>
            <a:chOff x="-71668" y="4306814"/>
            <a:chExt cx="2779908" cy="1672933"/>
          </a:xfrm>
        </p:grpSpPr>
        <p:grpSp>
          <p:nvGrpSpPr>
            <p:cNvPr id="107" name="Group 106"/>
            <p:cNvGrpSpPr/>
            <p:nvPr/>
          </p:nvGrpSpPr>
          <p:grpSpPr>
            <a:xfrm flipH="1">
              <a:off x="496666" y="4306814"/>
              <a:ext cx="2211574" cy="639742"/>
              <a:chOff x="1149602" y="2298852"/>
              <a:chExt cx="2211574" cy="639742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1149602" y="2298852"/>
                <a:ext cx="1092402" cy="6330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2"/>
                    </a:solidFill>
                    <a:cs typeface="+mn-ea"/>
                    <a:sym typeface="+mn-lt"/>
                  </a:rPr>
                  <a:t>56%</a:t>
                </a: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278472" y="2486983"/>
                <a:ext cx="1082704" cy="4096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In 2012</a:t>
                </a:r>
                <a:endParaRPr lang="en-GB" sz="16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11" name="Straight Connector 110"/>
              <p:cNvCxnSpPr/>
              <p:nvPr/>
            </p:nvCxnSpPr>
            <p:spPr>
              <a:xfrm>
                <a:off x="1515408" y="2938594"/>
                <a:ext cx="136506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Rectangle 107"/>
            <p:cNvSpPr/>
            <p:nvPr/>
          </p:nvSpPr>
          <p:spPr>
            <a:xfrm>
              <a:off x="-71668" y="4974241"/>
              <a:ext cx="2510328" cy="1005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450906" y="2121302"/>
            <a:ext cx="3906888" cy="2460820"/>
            <a:chOff x="3089467" y="1968492"/>
            <a:chExt cx="578253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8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8" cy="4407100"/>
                <a:chOff x="2814101" y="2265723"/>
                <a:chExt cx="6563798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8" cy="4407100"/>
                  <a:chOff x="2814101" y="2265723"/>
                  <a:chExt cx="6563798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6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6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089467" y="4301511"/>
              <a:ext cx="2129884" cy="683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GB" sz="1200" dirty="0" err="1">
                  <a:solidFill>
                    <a:schemeClr val="bg1"/>
                  </a:solidFill>
                  <a:cs typeface="+mn-ea"/>
                  <a:sym typeface="+mn-lt"/>
                </a:rPr>
                <a:t>dolor</a:t>
              </a:r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 sit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063743" y="2799522"/>
              <a:ext cx="2129884" cy="683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GB" sz="1200" dirty="0" err="1">
                  <a:solidFill>
                    <a:schemeClr val="bg1"/>
                  </a:solidFill>
                  <a:cs typeface="+mn-ea"/>
                  <a:sym typeface="+mn-lt"/>
                </a:rPr>
                <a:t>dolor</a:t>
              </a:r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 sit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095535" y="2941200"/>
              <a:ext cx="1807830" cy="683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GB" sz="1200" dirty="0" err="1">
                  <a:solidFill>
                    <a:schemeClr val="bg1"/>
                  </a:solidFill>
                  <a:cs typeface="+mn-ea"/>
                  <a:sym typeface="+mn-lt"/>
                </a:rPr>
                <a:t>dolor</a:t>
              </a:r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 sit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7135009" y="4266991"/>
              <a:ext cx="1736993" cy="683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GB" sz="1200" dirty="0" err="1">
                  <a:solidFill>
                    <a:schemeClr val="bg1"/>
                  </a:solidFill>
                  <a:cs typeface="+mn-ea"/>
                  <a:sym typeface="+mn-lt"/>
                </a:rPr>
                <a:t>dolor</a:t>
              </a:r>
              <a:endParaRPr lang="en-GB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701527" y="4791516"/>
            <a:ext cx="9112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。此处</a:t>
            </a:r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  <a:p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55" name="文本框 54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369311" y="2040370"/>
            <a:ext cx="755703" cy="755703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393" y="2208373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93%</a:t>
              </a:r>
              <a:endParaRPr lang="en-GB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69311" y="2964514"/>
            <a:ext cx="755703" cy="755703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393" y="316045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en-GB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69310" y="3944537"/>
            <a:ext cx="755703" cy="755703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393" y="4114593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369311" y="4900725"/>
            <a:ext cx="755703" cy="755703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393" y="5068728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cs typeface="+mn-ea"/>
                  <a:sym typeface="+mn-lt"/>
                </a:rPr>
                <a:t>68%</a:t>
              </a:r>
              <a:endParaRPr lang="en-GB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Freeform 5"/>
          <p:cNvSpPr/>
          <p:nvPr/>
        </p:nvSpPr>
        <p:spPr>
          <a:xfrm rot="16200000">
            <a:off x="7080653" y="3267133"/>
            <a:ext cx="3856651" cy="3325083"/>
          </a:xfrm>
          <a:custGeom>
            <a:avLst/>
            <a:gdLst>
              <a:gd name="connsiteX0" fmla="*/ 4242316 w 4242316"/>
              <a:gd name="connsiteY0" fmla="*/ 562708 h 3657591"/>
              <a:gd name="connsiteX1" fmla="*/ 4117817 w 4242316"/>
              <a:gd name="connsiteY1" fmla="*/ 562708 h 3657591"/>
              <a:gd name="connsiteX2" fmla="*/ 4117817 w 4242316"/>
              <a:gd name="connsiteY2" fmla="*/ 3094883 h 3657591"/>
              <a:gd name="connsiteX3" fmla="*/ 3555109 w 4242316"/>
              <a:gd name="connsiteY3" fmla="*/ 3657591 h 3657591"/>
              <a:gd name="connsiteX4" fmla="*/ 0 w 4242316"/>
              <a:gd name="connsiteY4" fmla="*/ 3657591 h 3657591"/>
              <a:gd name="connsiteX5" fmla="*/ 0 w 4242316"/>
              <a:gd name="connsiteY5" fmla="*/ 3094883 h 3657591"/>
              <a:gd name="connsiteX6" fmla="*/ 3555109 w 4242316"/>
              <a:gd name="connsiteY6" fmla="*/ 3094883 h 3657591"/>
              <a:gd name="connsiteX7" fmla="*/ 3555109 w 4242316"/>
              <a:gd name="connsiteY7" fmla="*/ 562708 h 3657591"/>
              <a:gd name="connsiteX8" fmla="*/ 3430609 w 4242316"/>
              <a:gd name="connsiteY8" fmla="*/ 562708 h 3657591"/>
              <a:gd name="connsiteX9" fmla="*/ 3836463 w 4242316"/>
              <a:gd name="connsiteY9" fmla="*/ 0 h 365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42316" h="3657591">
                <a:moveTo>
                  <a:pt x="4242316" y="562708"/>
                </a:moveTo>
                <a:lnTo>
                  <a:pt x="4117817" y="562708"/>
                </a:lnTo>
                <a:lnTo>
                  <a:pt x="4117817" y="3094883"/>
                </a:lnTo>
                <a:lnTo>
                  <a:pt x="3555109" y="3657591"/>
                </a:lnTo>
                <a:lnTo>
                  <a:pt x="0" y="3657591"/>
                </a:lnTo>
                <a:lnTo>
                  <a:pt x="0" y="3094883"/>
                </a:lnTo>
                <a:lnTo>
                  <a:pt x="3555109" y="3094883"/>
                </a:lnTo>
                <a:lnTo>
                  <a:pt x="3555109" y="562708"/>
                </a:lnTo>
                <a:lnTo>
                  <a:pt x="3430609" y="562708"/>
                </a:lnTo>
                <a:lnTo>
                  <a:pt x="38364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8114763" y="3219375"/>
            <a:ext cx="352166" cy="301858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 rot="16200000">
            <a:off x="7207235" y="4097096"/>
            <a:ext cx="2900101" cy="2621703"/>
          </a:xfrm>
          <a:custGeom>
            <a:avLst/>
            <a:gdLst>
              <a:gd name="connsiteX0" fmla="*/ 2496508 w 3190111"/>
              <a:gd name="connsiteY0" fmla="*/ 2321164 h 2883873"/>
              <a:gd name="connsiteX1" fmla="*/ 2496508 w 3190111"/>
              <a:gd name="connsiteY1" fmla="*/ 2883872 h 2883873"/>
              <a:gd name="connsiteX2" fmla="*/ 0 w 3190111"/>
              <a:gd name="connsiteY2" fmla="*/ 2883872 h 2883873"/>
              <a:gd name="connsiteX3" fmla="*/ 0 w 3190111"/>
              <a:gd name="connsiteY3" fmla="*/ 2321164 h 2883873"/>
              <a:gd name="connsiteX4" fmla="*/ 3190111 w 3190111"/>
              <a:gd name="connsiteY4" fmla="*/ 562708 h 2883873"/>
              <a:gd name="connsiteX5" fmla="*/ 3062414 w 3190111"/>
              <a:gd name="connsiteY5" fmla="*/ 562708 h 2883873"/>
              <a:gd name="connsiteX6" fmla="*/ 3062414 w 3190111"/>
              <a:gd name="connsiteY6" fmla="*/ 2321165 h 2883873"/>
              <a:gd name="connsiteX7" fmla="*/ 3065612 w 3190111"/>
              <a:gd name="connsiteY7" fmla="*/ 2321165 h 2883873"/>
              <a:gd name="connsiteX8" fmla="*/ 2499706 w 3190111"/>
              <a:gd name="connsiteY8" fmla="*/ 2883873 h 2883873"/>
              <a:gd name="connsiteX9" fmla="*/ 2499706 w 3190111"/>
              <a:gd name="connsiteY9" fmla="*/ 2321165 h 2883873"/>
              <a:gd name="connsiteX10" fmla="*/ 2499706 w 3190111"/>
              <a:gd name="connsiteY10" fmla="*/ 562708 h 2883873"/>
              <a:gd name="connsiteX11" fmla="*/ 2378404 w 3190111"/>
              <a:gd name="connsiteY11" fmla="*/ 562708 h 2883873"/>
              <a:gd name="connsiteX12" fmla="*/ 2784258 w 3190111"/>
              <a:gd name="connsiteY12" fmla="*/ 0 h 288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90111" h="2883873">
                <a:moveTo>
                  <a:pt x="2496508" y="2321164"/>
                </a:moveTo>
                <a:lnTo>
                  <a:pt x="2496508" y="2883872"/>
                </a:lnTo>
                <a:lnTo>
                  <a:pt x="0" y="2883872"/>
                </a:lnTo>
                <a:lnTo>
                  <a:pt x="0" y="2321164"/>
                </a:lnTo>
                <a:close/>
                <a:moveTo>
                  <a:pt x="3190111" y="562708"/>
                </a:moveTo>
                <a:lnTo>
                  <a:pt x="3062414" y="562708"/>
                </a:lnTo>
                <a:lnTo>
                  <a:pt x="3062414" y="2321165"/>
                </a:lnTo>
                <a:lnTo>
                  <a:pt x="3065612" y="2321165"/>
                </a:lnTo>
                <a:lnTo>
                  <a:pt x="2499706" y="2883873"/>
                </a:lnTo>
                <a:lnTo>
                  <a:pt x="2499706" y="2321165"/>
                </a:lnTo>
                <a:lnTo>
                  <a:pt x="2499706" y="562708"/>
                </a:lnTo>
                <a:lnTo>
                  <a:pt x="2378404" y="562708"/>
                </a:lnTo>
                <a:lnTo>
                  <a:pt x="278425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8101752" y="4176428"/>
            <a:ext cx="378190" cy="338289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 rot="16200000">
            <a:off x="6956302" y="2439401"/>
            <a:ext cx="4808735" cy="4028463"/>
          </a:xfrm>
          <a:custGeom>
            <a:avLst/>
            <a:gdLst>
              <a:gd name="connsiteX0" fmla="*/ 5289608 w 5289608"/>
              <a:gd name="connsiteY0" fmla="*/ 562708 h 4431309"/>
              <a:gd name="connsiteX1" fmla="*/ 5165108 w 5289608"/>
              <a:gd name="connsiteY1" fmla="*/ 562708 h 4431309"/>
              <a:gd name="connsiteX2" fmla="*/ 5165108 w 5289608"/>
              <a:gd name="connsiteY2" fmla="*/ 3868601 h 4431309"/>
              <a:gd name="connsiteX3" fmla="*/ 4602401 w 5289608"/>
              <a:gd name="connsiteY3" fmla="*/ 4431309 h 4431309"/>
              <a:gd name="connsiteX4" fmla="*/ 0 w 5289608"/>
              <a:gd name="connsiteY4" fmla="*/ 4431309 h 4431309"/>
              <a:gd name="connsiteX5" fmla="*/ 0 w 5289608"/>
              <a:gd name="connsiteY5" fmla="*/ 3868601 h 4431309"/>
              <a:gd name="connsiteX6" fmla="*/ 4602401 w 5289608"/>
              <a:gd name="connsiteY6" fmla="*/ 3868601 h 4431309"/>
              <a:gd name="connsiteX7" fmla="*/ 4602401 w 5289608"/>
              <a:gd name="connsiteY7" fmla="*/ 562708 h 4431309"/>
              <a:gd name="connsiteX8" fmla="*/ 4477901 w 5289608"/>
              <a:gd name="connsiteY8" fmla="*/ 562708 h 4431309"/>
              <a:gd name="connsiteX9" fmla="*/ 4883755 w 5289608"/>
              <a:gd name="connsiteY9" fmla="*/ 0 h 443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89608" h="4431309">
                <a:moveTo>
                  <a:pt x="5289608" y="562708"/>
                </a:moveTo>
                <a:lnTo>
                  <a:pt x="5165108" y="562708"/>
                </a:lnTo>
                <a:lnTo>
                  <a:pt x="5165108" y="3868601"/>
                </a:lnTo>
                <a:lnTo>
                  <a:pt x="4602401" y="4431309"/>
                </a:lnTo>
                <a:lnTo>
                  <a:pt x="0" y="4431309"/>
                </a:lnTo>
                <a:lnTo>
                  <a:pt x="0" y="3868601"/>
                </a:lnTo>
                <a:lnTo>
                  <a:pt x="4602401" y="3868601"/>
                </a:lnTo>
                <a:lnTo>
                  <a:pt x="4602401" y="562708"/>
                </a:lnTo>
                <a:lnTo>
                  <a:pt x="4477901" y="562708"/>
                </a:lnTo>
                <a:lnTo>
                  <a:pt x="48837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8120836" y="2231727"/>
            <a:ext cx="369515" cy="372985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7331405" y="4924649"/>
            <a:ext cx="1948378" cy="1918320"/>
          </a:xfrm>
          <a:custGeom>
            <a:avLst/>
            <a:gdLst>
              <a:gd name="connsiteX0" fmla="*/ 2143216 w 2143216"/>
              <a:gd name="connsiteY0" fmla="*/ 562708 h 2110152"/>
              <a:gd name="connsiteX1" fmla="*/ 2018715 w 2143216"/>
              <a:gd name="connsiteY1" fmla="*/ 562708 h 2110152"/>
              <a:gd name="connsiteX2" fmla="*/ 2018715 w 2143216"/>
              <a:gd name="connsiteY2" fmla="*/ 1547444 h 2110152"/>
              <a:gd name="connsiteX3" fmla="*/ 1456007 w 2143216"/>
              <a:gd name="connsiteY3" fmla="*/ 2110152 h 2110152"/>
              <a:gd name="connsiteX4" fmla="*/ 1456007 w 2143216"/>
              <a:gd name="connsiteY4" fmla="*/ 2110151 h 2110152"/>
              <a:gd name="connsiteX5" fmla="*/ 0 w 2143216"/>
              <a:gd name="connsiteY5" fmla="*/ 2110151 h 2110152"/>
              <a:gd name="connsiteX6" fmla="*/ 0 w 2143216"/>
              <a:gd name="connsiteY6" fmla="*/ 1547443 h 2110152"/>
              <a:gd name="connsiteX7" fmla="*/ 1456007 w 2143216"/>
              <a:gd name="connsiteY7" fmla="*/ 1547443 h 2110152"/>
              <a:gd name="connsiteX8" fmla="*/ 1456007 w 2143216"/>
              <a:gd name="connsiteY8" fmla="*/ 562708 h 2110152"/>
              <a:gd name="connsiteX9" fmla="*/ 1331509 w 2143216"/>
              <a:gd name="connsiteY9" fmla="*/ 562708 h 2110152"/>
              <a:gd name="connsiteX10" fmla="*/ 1737363 w 2143216"/>
              <a:gd name="connsiteY10" fmla="*/ 0 h 21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3216" h="2110152">
                <a:moveTo>
                  <a:pt x="2143216" y="562708"/>
                </a:moveTo>
                <a:lnTo>
                  <a:pt x="2018715" y="562708"/>
                </a:lnTo>
                <a:lnTo>
                  <a:pt x="2018715" y="1547444"/>
                </a:lnTo>
                <a:lnTo>
                  <a:pt x="1456007" y="2110152"/>
                </a:lnTo>
                <a:lnTo>
                  <a:pt x="1456007" y="2110151"/>
                </a:lnTo>
                <a:lnTo>
                  <a:pt x="0" y="2110151"/>
                </a:lnTo>
                <a:lnTo>
                  <a:pt x="0" y="1547443"/>
                </a:lnTo>
                <a:lnTo>
                  <a:pt x="1456007" y="1547443"/>
                </a:lnTo>
                <a:lnTo>
                  <a:pt x="1456007" y="562708"/>
                </a:lnTo>
                <a:lnTo>
                  <a:pt x="1331509" y="562708"/>
                </a:lnTo>
                <a:lnTo>
                  <a:pt x="17373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8091344" y="5076469"/>
            <a:ext cx="399007" cy="404213"/>
          </a:xfrm>
          <a:custGeom>
            <a:avLst/>
            <a:gdLst>
              <a:gd name="T0" fmla="*/ 94 w 107"/>
              <a:gd name="T1" fmla="*/ 30 h 108"/>
              <a:gd name="T2" fmla="*/ 77 w 107"/>
              <a:gd name="T3" fmla="*/ 95 h 108"/>
              <a:gd name="T4" fmla="*/ 13 w 107"/>
              <a:gd name="T5" fmla="*/ 77 h 108"/>
              <a:gd name="T6" fmla="*/ 30 w 107"/>
              <a:gd name="T7" fmla="*/ 13 h 108"/>
              <a:gd name="T8" fmla="*/ 94 w 107"/>
              <a:gd name="T9" fmla="*/ 30 h 108"/>
              <a:gd name="T10" fmla="*/ 68 w 107"/>
              <a:gd name="T11" fmla="*/ 46 h 108"/>
              <a:gd name="T12" fmla="*/ 68 w 107"/>
              <a:gd name="T13" fmla="*/ 46 h 108"/>
              <a:gd name="T14" fmla="*/ 58 w 107"/>
              <a:gd name="T15" fmla="*/ 38 h 108"/>
              <a:gd name="T16" fmla="*/ 45 w 107"/>
              <a:gd name="T17" fmla="*/ 40 h 108"/>
              <a:gd name="T18" fmla="*/ 45 w 107"/>
              <a:gd name="T19" fmla="*/ 40 h 108"/>
              <a:gd name="T20" fmla="*/ 38 w 107"/>
              <a:gd name="T21" fmla="*/ 50 h 108"/>
              <a:gd name="T22" fmla="*/ 39 w 107"/>
              <a:gd name="T23" fmla="*/ 62 h 108"/>
              <a:gd name="T24" fmla="*/ 39 w 107"/>
              <a:gd name="T25" fmla="*/ 62 h 108"/>
              <a:gd name="T26" fmla="*/ 49 w 107"/>
              <a:gd name="T27" fmla="*/ 69 h 108"/>
              <a:gd name="T28" fmla="*/ 62 w 107"/>
              <a:gd name="T29" fmla="*/ 68 h 108"/>
              <a:gd name="T30" fmla="*/ 62 w 107"/>
              <a:gd name="T31" fmla="*/ 68 h 108"/>
              <a:gd name="T32" fmla="*/ 69 w 107"/>
              <a:gd name="T33" fmla="*/ 58 h 108"/>
              <a:gd name="T34" fmla="*/ 68 w 107"/>
              <a:gd name="T35" fmla="*/ 46 h 108"/>
              <a:gd name="T36" fmla="*/ 63 w 107"/>
              <a:gd name="T37" fmla="*/ 56 h 108"/>
              <a:gd name="T38" fmla="*/ 62 w 107"/>
              <a:gd name="T39" fmla="*/ 49 h 108"/>
              <a:gd name="T40" fmla="*/ 62 w 107"/>
              <a:gd name="T41" fmla="*/ 49 h 108"/>
              <a:gd name="T42" fmla="*/ 56 w 107"/>
              <a:gd name="T43" fmla="*/ 44 h 108"/>
              <a:gd name="T44" fmla="*/ 48 w 107"/>
              <a:gd name="T45" fmla="*/ 45 h 108"/>
              <a:gd name="T46" fmla="*/ 48 w 107"/>
              <a:gd name="T47" fmla="*/ 45 h 108"/>
              <a:gd name="T48" fmla="*/ 44 w 107"/>
              <a:gd name="T49" fmla="*/ 51 h 108"/>
              <a:gd name="T50" fmla="*/ 45 w 107"/>
              <a:gd name="T51" fmla="*/ 59 h 108"/>
              <a:gd name="T52" fmla="*/ 45 w 107"/>
              <a:gd name="T53" fmla="*/ 59 h 108"/>
              <a:gd name="T54" fmla="*/ 51 w 107"/>
              <a:gd name="T55" fmla="*/ 64 h 108"/>
              <a:gd name="T56" fmla="*/ 59 w 107"/>
              <a:gd name="T57" fmla="*/ 63 h 108"/>
              <a:gd name="T58" fmla="*/ 59 w 107"/>
              <a:gd name="T59" fmla="*/ 63 h 108"/>
              <a:gd name="T60" fmla="*/ 63 w 107"/>
              <a:gd name="T61" fmla="*/ 56 h 108"/>
              <a:gd name="T62" fmla="*/ 29 w 107"/>
              <a:gd name="T63" fmla="*/ 24 h 108"/>
              <a:gd name="T64" fmla="*/ 17 w 107"/>
              <a:gd name="T65" fmla="*/ 65 h 108"/>
              <a:gd name="T66" fmla="*/ 25 w 107"/>
              <a:gd name="T67" fmla="*/ 63 h 108"/>
              <a:gd name="T68" fmla="*/ 29 w 107"/>
              <a:gd name="T69" fmla="*/ 24 h 108"/>
              <a:gd name="T70" fmla="*/ 69 w 107"/>
              <a:gd name="T71" fmla="*/ 37 h 108"/>
              <a:gd name="T72" fmla="*/ 73 w 107"/>
              <a:gd name="T73" fmla="*/ 42 h 108"/>
              <a:gd name="T74" fmla="*/ 74 w 107"/>
              <a:gd name="T75" fmla="*/ 45 h 108"/>
              <a:gd name="T76" fmla="*/ 91 w 107"/>
              <a:gd name="T77" fmla="*/ 38 h 108"/>
              <a:gd name="T78" fmla="*/ 89 w 107"/>
              <a:gd name="T79" fmla="*/ 33 h 108"/>
              <a:gd name="T80" fmla="*/ 82 w 107"/>
              <a:gd name="T81" fmla="*/ 25 h 108"/>
              <a:gd name="T82" fmla="*/ 69 w 107"/>
              <a:gd name="T83" fmla="*/ 37 h 108"/>
              <a:gd name="T84" fmla="*/ 92 w 107"/>
              <a:gd name="T85" fmla="*/ 43 h 108"/>
              <a:gd name="T86" fmla="*/ 75 w 107"/>
              <a:gd name="T87" fmla="*/ 47 h 108"/>
              <a:gd name="T88" fmla="*/ 76 w 107"/>
              <a:gd name="T89" fmla="*/ 53 h 108"/>
              <a:gd name="T90" fmla="*/ 93 w 107"/>
              <a:gd name="T91" fmla="*/ 54 h 108"/>
              <a:gd name="T92" fmla="*/ 92 w 107"/>
              <a:gd name="T93" fmla="*/ 43 h 108"/>
              <a:gd name="T94" fmla="*/ 70 w 107"/>
              <a:gd name="T95" fmla="*/ 44 h 108"/>
              <a:gd name="T96" fmla="*/ 44 w 107"/>
              <a:gd name="T97" fmla="*/ 37 h 108"/>
              <a:gd name="T98" fmla="*/ 37 w 107"/>
              <a:gd name="T99" fmla="*/ 63 h 108"/>
              <a:gd name="T100" fmla="*/ 63 w 107"/>
              <a:gd name="T101" fmla="*/ 70 h 108"/>
              <a:gd name="T102" fmla="*/ 70 w 107"/>
              <a:gd name="T103" fmla="*/ 4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25749" y="2240140"/>
            <a:ext cx="458390" cy="344014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1493725" y="2063307"/>
            <a:ext cx="3956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25749" y="2959502"/>
            <a:ext cx="458390" cy="344014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493725" y="2782669"/>
            <a:ext cx="3956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925749" y="3795076"/>
            <a:ext cx="458390" cy="344014"/>
            <a:chOff x="789999" y="2242985"/>
            <a:chExt cx="504229" cy="378415"/>
          </a:xfrm>
          <a:solidFill>
            <a:schemeClr val="accent3"/>
          </a:solidFill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1493725" y="3618243"/>
            <a:ext cx="3956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925749" y="4605137"/>
            <a:ext cx="458390" cy="344014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1493725" y="4428304"/>
            <a:ext cx="3956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9297818" y="1706525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96%</a:t>
            </a:r>
            <a:endParaRPr lang="en-GB" sz="20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36624" y="3019887"/>
            <a:ext cx="651212" cy="1522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236624" y="4216359"/>
            <a:ext cx="651212" cy="651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21827" y="2058574"/>
            <a:ext cx="651212" cy="24833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9321827" y="4216359"/>
            <a:ext cx="651212" cy="651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07029" y="2441032"/>
            <a:ext cx="651212" cy="21009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407029" y="4216359"/>
            <a:ext cx="651212" cy="651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92231" y="3443692"/>
            <a:ext cx="651212" cy="10982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92231" y="4216359"/>
            <a:ext cx="651212" cy="651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77433" y="3019887"/>
            <a:ext cx="651212" cy="1522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577433" y="4216359"/>
            <a:ext cx="651212" cy="651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396884" y="4373508"/>
            <a:ext cx="330694" cy="331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492543" y="4370480"/>
            <a:ext cx="309778" cy="330694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566158" y="4402621"/>
            <a:ext cx="331260" cy="278688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652207" y="4376617"/>
            <a:ext cx="330694" cy="330694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737693" y="4422891"/>
            <a:ext cx="330694" cy="258337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6304959" y="4934476"/>
            <a:ext cx="1196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TV Production</a:t>
            </a:r>
            <a:endParaRPr lang="en-GB" sz="120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04008" y="4934476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Sound</a:t>
            </a:r>
            <a:endParaRPr lang="en-GB" sz="120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10128" y="4934476"/>
            <a:ext cx="10534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Photography</a:t>
            </a:r>
            <a:endParaRPr lang="en-GB" sz="120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31193" y="4931444"/>
            <a:ext cx="10615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Social Media</a:t>
            </a:r>
            <a:endParaRPr lang="en-GB" sz="120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73771" y="4931810"/>
            <a:ext cx="7473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Portfolio</a:t>
            </a:r>
            <a:endParaRPr lang="en-GB" sz="120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53424" y="2670751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50%</a:t>
            </a:r>
            <a:endParaRPr lang="en-GB" sz="20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67202" y="3126581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35%</a:t>
            </a:r>
            <a:endParaRPr lang="en-GB" sz="20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10788" y="2719632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46%</a:t>
            </a:r>
            <a:endParaRPr lang="en-GB" sz="20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64083" y="2135357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82%</a:t>
            </a:r>
            <a:endParaRPr lang="en-GB" sz="20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33932" y="1997815"/>
            <a:ext cx="2518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cs typeface="+mn-ea"/>
                <a:sym typeface="+mn-lt"/>
              </a:rPr>
              <a:t>DATA DIAGRAM</a:t>
            </a:r>
            <a:endParaRPr lang="en-GB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33932" y="2956255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accent3"/>
                </a:solidFill>
                <a:cs typeface="+mn-ea"/>
                <a:sym typeface="+mn-lt"/>
              </a:rPr>
              <a:t>85%</a:t>
            </a:r>
          </a:p>
        </p:txBody>
      </p:sp>
      <p:sp>
        <p:nvSpPr>
          <p:cNvPr id="56" name="Rectangle 55"/>
          <p:cNvSpPr/>
          <p:nvPr/>
        </p:nvSpPr>
        <p:spPr>
          <a:xfrm>
            <a:off x="1433933" y="2441032"/>
            <a:ext cx="3833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863108" y="3140171"/>
            <a:ext cx="2650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433932" y="3788522"/>
            <a:ext cx="3833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527756" y="4519794"/>
            <a:ext cx="37391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597793" y="4832237"/>
            <a:ext cx="464344" cy="464344"/>
            <a:chOff x="3510757" y="2582069"/>
            <a:chExt cx="464344" cy="464344"/>
          </a:xfrm>
          <a:solidFill>
            <a:srgbClr val="385424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180289" y="4804140"/>
            <a:ext cx="3206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altLang="zh-CN" sz="12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65" name="文本框 64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829396" y="1794371"/>
            <a:ext cx="1378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880918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567150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Edit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165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>
          <a:xfrm>
            <a:off x="6926084" y="2214750"/>
            <a:ext cx="693948" cy="2551074"/>
            <a:chOff x="6840547" y="1799337"/>
            <a:chExt cx="930085" cy="3419156"/>
          </a:xfrm>
        </p:grpSpPr>
        <p:grpSp>
          <p:nvGrpSpPr>
            <p:cNvPr id="31" name="Group 5"/>
            <p:cNvGrpSpPr/>
            <p:nvPr/>
          </p:nvGrpSpPr>
          <p:grpSpPr>
            <a:xfrm>
              <a:off x="7039420" y="2644790"/>
              <a:ext cx="532340" cy="2573703"/>
              <a:chOff x="3243263" y="905192"/>
              <a:chExt cx="1125538" cy="5441633"/>
            </a:xfrm>
          </p:grpSpPr>
          <p:sp>
            <p:nvSpPr>
              <p:cNvPr id="34" name="ïṧḷïḓê-Freeform: Shape 8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ṧḷïḓê-Freeform: Shape 9"/>
              <p:cNvSpPr/>
              <p:nvPr/>
            </p:nvSpPr>
            <p:spPr bwMode="auto">
              <a:xfrm>
                <a:off x="3243263" y="905192"/>
                <a:ext cx="374651" cy="4212910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10"/>
              <p:cNvSpPr/>
              <p:nvPr/>
            </p:nvSpPr>
            <p:spPr bwMode="auto">
              <a:xfrm>
                <a:off x="3617914" y="905194"/>
                <a:ext cx="376238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ṧḷïḓê-Freeform: Shape 11"/>
              <p:cNvSpPr/>
              <p:nvPr/>
            </p:nvSpPr>
            <p:spPr bwMode="auto">
              <a:xfrm>
                <a:off x="3994150" y="905194"/>
                <a:ext cx="374651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12"/>
              <p:cNvSpPr/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ṧḷïḓê-Freeform: Shape 13"/>
              <p:cNvSpPr/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ṧḷïḓê-Freeform: Shape 14"/>
              <p:cNvSpPr/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ṧḷïḓê-Freeform: Shape 15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2" name="ïṧḷïḓê-Freeform: Shape 6"/>
            <p:cNvSpPr/>
            <p:nvPr/>
          </p:nvSpPr>
          <p:spPr bwMode="auto">
            <a:xfrm>
              <a:off x="6840547" y="1799337"/>
              <a:ext cx="930085" cy="93091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ṧḷïḓê-TextBox 7"/>
            <p:cNvSpPr txBox="1"/>
            <p:nvPr/>
          </p:nvSpPr>
          <p:spPr>
            <a:xfrm>
              <a:off x="6955349" y="2062388"/>
              <a:ext cx="697628" cy="4001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id-ID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4506050" y="1925961"/>
            <a:ext cx="693948" cy="2797868"/>
            <a:chOff x="9267266" y="1468560"/>
            <a:chExt cx="930085" cy="3749928"/>
          </a:xfrm>
        </p:grpSpPr>
        <p:grpSp>
          <p:nvGrpSpPr>
            <p:cNvPr id="23" name="Group 17"/>
            <p:cNvGrpSpPr/>
            <p:nvPr/>
          </p:nvGrpSpPr>
          <p:grpSpPr>
            <a:xfrm>
              <a:off x="9466139" y="2287093"/>
              <a:ext cx="532340" cy="2931395"/>
              <a:chOff x="3243263" y="148907"/>
              <a:chExt cx="1125538" cy="6197918"/>
            </a:xfrm>
          </p:grpSpPr>
          <p:sp>
            <p:nvSpPr>
              <p:cNvPr id="26" name="ïṧḷïḓê-Freeform: Shape 20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ïṧḷïḓê-Freeform: Shape 21"/>
              <p:cNvSpPr/>
              <p:nvPr/>
            </p:nvSpPr>
            <p:spPr bwMode="auto">
              <a:xfrm>
                <a:off x="3243263" y="148907"/>
                <a:ext cx="374651" cy="4969196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22"/>
              <p:cNvSpPr/>
              <p:nvPr/>
            </p:nvSpPr>
            <p:spPr bwMode="auto">
              <a:xfrm>
                <a:off x="3617914" y="148907"/>
                <a:ext cx="376238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ṧḷïḓê-Freeform: Shape 23"/>
              <p:cNvSpPr/>
              <p:nvPr/>
            </p:nvSpPr>
            <p:spPr bwMode="auto">
              <a:xfrm>
                <a:off x="3994150" y="148907"/>
                <a:ext cx="374651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27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ïṧḷïḓê-Freeform: Shape 18"/>
            <p:cNvSpPr/>
            <p:nvPr/>
          </p:nvSpPr>
          <p:spPr bwMode="auto">
            <a:xfrm>
              <a:off x="9267266" y="1468560"/>
              <a:ext cx="930085" cy="93091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ṧḷïḑé-TextBox 19"/>
            <p:cNvSpPr txBox="1"/>
            <p:nvPr/>
          </p:nvSpPr>
          <p:spPr>
            <a:xfrm>
              <a:off x="9382852" y="1741549"/>
              <a:ext cx="697628" cy="4001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3822656" y="4994261"/>
            <a:ext cx="2131131" cy="1122376"/>
            <a:chOff x="1418893" y="5256526"/>
            <a:chExt cx="2131131" cy="1122376"/>
          </a:xfrm>
        </p:grpSpPr>
        <p:sp>
          <p:nvSpPr>
            <p:cNvPr id="21" name="ïşḻïďê-TextBox 29"/>
            <p:cNvSpPr txBox="1"/>
            <p:nvPr/>
          </p:nvSpPr>
          <p:spPr>
            <a:xfrm>
              <a:off x="1432234" y="5256526"/>
              <a:ext cx="2107252" cy="3231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ïşḻïďê-Rectangle 30"/>
            <p:cNvSpPr/>
            <p:nvPr/>
          </p:nvSpPr>
          <p:spPr>
            <a:xfrm>
              <a:off x="1418893" y="5634110"/>
              <a:ext cx="2131131" cy="744792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 fontAlgn="auto">
                <a:lnSpc>
                  <a:spcPct val="120000"/>
                </a:lnSpc>
                <a:defRPr/>
              </a:pP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63"/>
          <p:cNvGrpSpPr/>
          <p:nvPr/>
        </p:nvGrpSpPr>
        <p:grpSpPr>
          <a:xfrm>
            <a:off x="6244092" y="4994261"/>
            <a:ext cx="2131131" cy="1122376"/>
            <a:chOff x="1418893" y="5256526"/>
            <a:chExt cx="2131131" cy="1122376"/>
          </a:xfrm>
        </p:grpSpPr>
        <p:sp>
          <p:nvSpPr>
            <p:cNvPr id="19" name="ïşḻïďê-TextBox 64"/>
            <p:cNvSpPr txBox="1"/>
            <p:nvPr/>
          </p:nvSpPr>
          <p:spPr>
            <a:xfrm>
              <a:off x="1421696" y="5256526"/>
              <a:ext cx="2128328" cy="3231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ïşḻïďê-Rectangle 65"/>
            <p:cNvSpPr/>
            <p:nvPr/>
          </p:nvSpPr>
          <p:spPr>
            <a:xfrm>
              <a:off x="1418893" y="5634110"/>
              <a:ext cx="2131131" cy="744792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 fontAlgn="auto">
                <a:lnSpc>
                  <a:spcPct val="120000"/>
                </a:lnSpc>
                <a:defRPr/>
              </a:pP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1074550" y="2490901"/>
            <a:ext cx="2820828" cy="723852"/>
            <a:chOff x="719666" y="2048993"/>
            <a:chExt cx="3288101" cy="723852"/>
          </a:xfrm>
        </p:grpSpPr>
        <p:sp>
          <p:nvSpPr>
            <p:cNvPr id="17" name="ïşḻïďê-TextBox 6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96000" tIns="0" rIns="96000" bIns="0">
              <a:normAutofit fontScale="92500" lnSpcReduction="10000"/>
            </a:bodyPr>
            <a:lstStyle/>
            <a:p>
              <a:pPr defTabSz="12192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8" name="ïşḻïďê-Rectangle 6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defTabSz="1219200">
                <a:spcBef>
                  <a:spcPct val="0"/>
                </a:spcBef>
                <a:defRPr/>
              </a:pPr>
              <a:r>
                <a:rPr lang="zh-CN" altLang="en-US" sz="213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Group 69"/>
          <p:cNvGrpSpPr/>
          <p:nvPr/>
        </p:nvGrpSpPr>
        <p:grpSpPr>
          <a:xfrm>
            <a:off x="8230704" y="2490901"/>
            <a:ext cx="2821357" cy="723852"/>
            <a:chOff x="719666" y="2048993"/>
            <a:chExt cx="3288101" cy="723852"/>
          </a:xfrm>
        </p:grpSpPr>
        <p:sp>
          <p:nvSpPr>
            <p:cNvPr id="15" name="ïşḻïďê-TextBox 70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96000" tIns="0" rIns="96000" bIns="0">
              <a:normAutofit fontScale="92500" lnSpcReduction="10000"/>
            </a:bodyPr>
            <a:lstStyle/>
            <a:p>
              <a:pPr algn="r" defTabSz="12192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ïşḻïďê-Rectangle 71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algn="r" defTabSz="1219200">
                <a:spcBef>
                  <a:spcPct val="0"/>
                </a:spcBef>
                <a:defRPr/>
              </a:pPr>
              <a:r>
                <a:rPr lang="zh-CN" altLang="en-US" sz="2135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Group 72"/>
          <p:cNvGrpSpPr/>
          <p:nvPr/>
        </p:nvGrpSpPr>
        <p:grpSpPr>
          <a:xfrm>
            <a:off x="1074550" y="3817050"/>
            <a:ext cx="2820828" cy="723852"/>
            <a:chOff x="719666" y="2048993"/>
            <a:chExt cx="3288101" cy="723852"/>
          </a:xfrm>
        </p:grpSpPr>
        <p:sp>
          <p:nvSpPr>
            <p:cNvPr id="13" name="ïşḻïďê-TextBox 73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96000" tIns="0" rIns="96000" bIns="0">
              <a:normAutofit fontScale="92500" lnSpcReduction="10000"/>
            </a:bodyPr>
            <a:lstStyle/>
            <a:p>
              <a:pPr defTabSz="12192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ïşḻïďê-Rectangle 7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defTabSz="1219200">
                <a:spcBef>
                  <a:spcPct val="0"/>
                </a:spcBef>
                <a:defRPr/>
              </a:pPr>
              <a:r>
                <a:rPr lang="zh-CN" altLang="en-US" sz="213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Group 75"/>
          <p:cNvGrpSpPr/>
          <p:nvPr/>
        </p:nvGrpSpPr>
        <p:grpSpPr>
          <a:xfrm>
            <a:off x="8230704" y="3817050"/>
            <a:ext cx="2821357" cy="723852"/>
            <a:chOff x="719666" y="2048993"/>
            <a:chExt cx="3288101" cy="723852"/>
          </a:xfrm>
        </p:grpSpPr>
        <p:sp>
          <p:nvSpPr>
            <p:cNvPr id="11" name="ïşḻïďê-TextBox 76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96000" tIns="0" rIns="96000" bIns="0">
              <a:normAutofit fontScale="92500" lnSpcReduction="10000"/>
            </a:bodyPr>
            <a:lstStyle/>
            <a:p>
              <a:pPr algn="r" defTabSz="12192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" name="ïşḻïďê-Rectangle 77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algn="r" defTabSz="1219200">
                <a:spcBef>
                  <a:spcPct val="0"/>
                </a:spcBef>
                <a:defRPr/>
              </a:pPr>
              <a:r>
                <a:rPr lang="zh-CN" altLang="en-US" sz="2135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48" name="文本框 47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847850"/>
            <a:ext cx="4403725" cy="401955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3725" y="1847850"/>
            <a:ext cx="7788275" cy="401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Group 3"/>
          <p:cNvGrpSpPr/>
          <p:nvPr/>
        </p:nvGrpSpPr>
        <p:grpSpPr>
          <a:xfrm>
            <a:off x="5450983" y="4648200"/>
            <a:ext cx="720725" cy="720725"/>
            <a:chOff x="2368550" y="655638"/>
            <a:chExt cx="1333500" cy="1333500"/>
          </a:xfrm>
        </p:grpSpPr>
        <p:sp>
          <p:nvSpPr>
            <p:cNvPr id="17" name="矩形 16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5"/>
            <p:cNvSpPr/>
            <p:nvPr/>
          </p:nvSpPr>
          <p:spPr>
            <a:xfrm>
              <a:off x="2644873" y="1009354"/>
              <a:ext cx="780854" cy="626065"/>
            </a:xfrm>
            <a:custGeom>
              <a:avLst/>
              <a:gdLst>
                <a:gd name="connsiteX0" fmla="*/ 8609 w 598042"/>
                <a:gd name="connsiteY0" fmla="*/ 232725 h 479492"/>
                <a:gd name="connsiteX1" fmla="*/ 273350 w 598042"/>
                <a:gd name="connsiteY1" fmla="*/ 285685 h 479492"/>
                <a:gd name="connsiteX2" fmla="*/ 273350 w 598042"/>
                <a:gd name="connsiteY2" fmla="*/ 300285 h 479492"/>
                <a:gd name="connsiteX3" fmla="*/ 290560 w 598042"/>
                <a:gd name="connsiteY3" fmla="*/ 317462 h 479492"/>
                <a:gd name="connsiteX4" fmla="*/ 307482 w 598042"/>
                <a:gd name="connsiteY4" fmla="*/ 317462 h 479492"/>
                <a:gd name="connsiteX5" fmla="*/ 324692 w 598042"/>
                <a:gd name="connsiteY5" fmla="*/ 300285 h 479492"/>
                <a:gd name="connsiteX6" fmla="*/ 324692 w 598042"/>
                <a:gd name="connsiteY6" fmla="*/ 285685 h 479492"/>
                <a:gd name="connsiteX7" fmla="*/ 589433 w 598042"/>
                <a:gd name="connsiteY7" fmla="*/ 232725 h 479492"/>
                <a:gd name="connsiteX8" fmla="*/ 589433 w 598042"/>
                <a:gd name="connsiteY8" fmla="*/ 411359 h 479492"/>
                <a:gd name="connsiteX9" fmla="*/ 521168 w 598042"/>
                <a:gd name="connsiteY9" fmla="*/ 479492 h 479492"/>
                <a:gd name="connsiteX10" fmla="*/ 76874 w 598042"/>
                <a:gd name="connsiteY10" fmla="*/ 479492 h 479492"/>
                <a:gd name="connsiteX11" fmla="*/ 8609 w 598042"/>
                <a:gd name="connsiteY11" fmla="*/ 411359 h 479492"/>
                <a:gd name="connsiteX12" fmla="*/ 231186 w 598042"/>
                <a:gd name="connsiteY12" fmla="*/ 25761 h 479492"/>
                <a:gd name="connsiteX13" fmla="*/ 209673 w 598042"/>
                <a:gd name="connsiteY13" fmla="*/ 46942 h 479492"/>
                <a:gd name="connsiteX14" fmla="*/ 209673 w 598042"/>
                <a:gd name="connsiteY14" fmla="*/ 81003 h 479492"/>
                <a:gd name="connsiteX15" fmla="*/ 210534 w 598042"/>
                <a:gd name="connsiteY15" fmla="*/ 84152 h 479492"/>
                <a:gd name="connsiteX16" fmla="*/ 387795 w 598042"/>
                <a:gd name="connsiteY16" fmla="*/ 84152 h 479492"/>
                <a:gd name="connsiteX17" fmla="*/ 388369 w 598042"/>
                <a:gd name="connsiteY17" fmla="*/ 81003 h 479492"/>
                <a:gd name="connsiteX18" fmla="*/ 388369 w 598042"/>
                <a:gd name="connsiteY18" fmla="*/ 46942 h 479492"/>
                <a:gd name="connsiteX19" fmla="*/ 366856 w 598042"/>
                <a:gd name="connsiteY19" fmla="*/ 25761 h 479492"/>
                <a:gd name="connsiteX20" fmla="*/ 231186 w 598042"/>
                <a:gd name="connsiteY20" fmla="*/ 0 h 479492"/>
                <a:gd name="connsiteX21" fmla="*/ 366856 w 598042"/>
                <a:gd name="connsiteY21" fmla="*/ 0 h 479492"/>
                <a:gd name="connsiteX22" fmla="*/ 413897 w 598042"/>
                <a:gd name="connsiteY22" fmla="*/ 46942 h 479492"/>
                <a:gd name="connsiteX23" fmla="*/ 413897 w 598042"/>
                <a:gd name="connsiteY23" fmla="*/ 81003 h 479492"/>
                <a:gd name="connsiteX24" fmla="*/ 413610 w 598042"/>
                <a:gd name="connsiteY24" fmla="*/ 84152 h 479492"/>
                <a:gd name="connsiteX25" fmla="*/ 521171 w 598042"/>
                <a:gd name="connsiteY25" fmla="*/ 84152 h 479492"/>
                <a:gd name="connsiteX26" fmla="*/ 598042 w 598042"/>
                <a:gd name="connsiteY26" fmla="*/ 160862 h 479492"/>
                <a:gd name="connsiteX27" fmla="*/ 598042 w 598042"/>
                <a:gd name="connsiteY27" fmla="*/ 214960 h 479492"/>
                <a:gd name="connsiteX28" fmla="*/ 324692 w 598042"/>
                <a:gd name="connsiteY28" fmla="*/ 269630 h 479492"/>
                <a:gd name="connsiteX29" fmla="*/ 324692 w 598042"/>
                <a:gd name="connsiteY29" fmla="*/ 249308 h 479492"/>
                <a:gd name="connsiteX30" fmla="*/ 307769 w 598042"/>
                <a:gd name="connsiteY30" fmla="*/ 232134 h 479492"/>
                <a:gd name="connsiteX31" fmla="*/ 290560 w 598042"/>
                <a:gd name="connsiteY31" fmla="*/ 232134 h 479492"/>
                <a:gd name="connsiteX32" fmla="*/ 273350 w 598042"/>
                <a:gd name="connsiteY32" fmla="*/ 249308 h 479492"/>
                <a:gd name="connsiteX33" fmla="*/ 273350 w 598042"/>
                <a:gd name="connsiteY33" fmla="*/ 269630 h 479492"/>
                <a:gd name="connsiteX34" fmla="*/ 0 w 598042"/>
                <a:gd name="connsiteY34" fmla="*/ 214960 h 479492"/>
                <a:gd name="connsiteX35" fmla="*/ 0 w 598042"/>
                <a:gd name="connsiteY35" fmla="*/ 160862 h 479492"/>
                <a:gd name="connsiteX36" fmla="*/ 76871 w 598042"/>
                <a:gd name="connsiteY36" fmla="*/ 84152 h 479492"/>
                <a:gd name="connsiteX37" fmla="*/ 184432 w 598042"/>
                <a:gd name="connsiteY37" fmla="*/ 84152 h 479492"/>
                <a:gd name="connsiteX38" fmla="*/ 184145 w 598042"/>
                <a:gd name="connsiteY38" fmla="*/ 81003 h 479492"/>
                <a:gd name="connsiteX39" fmla="*/ 184145 w 598042"/>
                <a:gd name="connsiteY39" fmla="*/ 46942 h 479492"/>
                <a:gd name="connsiteX40" fmla="*/ 231186 w 598042"/>
                <a:gd name="connsiteY40" fmla="*/ 0 h 4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98042" h="479492">
                  <a:moveTo>
                    <a:pt x="8609" y="232725"/>
                  </a:moveTo>
                  <a:lnTo>
                    <a:pt x="273350" y="285685"/>
                  </a:lnTo>
                  <a:lnTo>
                    <a:pt x="273350" y="300285"/>
                  </a:lnTo>
                  <a:cubicBezTo>
                    <a:pt x="273350" y="309732"/>
                    <a:pt x="281094" y="317462"/>
                    <a:pt x="290560" y="317462"/>
                  </a:cubicBezTo>
                  <a:lnTo>
                    <a:pt x="307482" y="317462"/>
                  </a:lnTo>
                  <a:cubicBezTo>
                    <a:pt x="316948" y="317462"/>
                    <a:pt x="324692" y="309732"/>
                    <a:pt x="324692" y="300285"/>
                  </a:cubicBezTo>
                  <a:lnTo>
                    <a:pt x="324692" y="285685"/>
                  </a:lnTo>
                  <a:lnTo>
                    <a:pt x="589433" y="232725"/>
                  </a:lnTo>
                  <a:lnTo>
                    <a:pt x="589433" y="411359"/>
                  </a:lnTo>
                  <a:cubicBezTo>
                    <a:pt x="589433" y="448861"/>
                    <a:pt x="558743" y="479492"/>
                    <a:pt x="521168" y="479492"/>
                  </a:cubicBezTo>
                  <a:lnTo>
                    <a:pt x="76874" y="479492"/>
                  </a:lnTo>
                  <a:cubicBezTo>
                    <a:pt x="39299" y="479492"/>
                    <a:pt x="8609" y="448861"/>
                    <a:pt x="8609" y="411359"/>
                  </a:cubicBezTo>
                  <a:close/>
                  <a:moveTo>
                    <a:pt x="231186" y="25761"/>
                  </a:moveTo>
                  <a:cubicBezTo>
                    <a:pt x="219425" y="25761"/>
                    <a:pt x="209673" y="35206"/>
                    <a:pt x="209673" y="46942"/>
                  </a:cubicBezTo>
                  <a:lnTo>
                    <a:pt x="209673" y="81003"/>
                  </a:lnTo>
                  <a:cubicBezTo>
                    <a:pt x="209673" y="82148"/>
                    <a:pt x="210247" y="83293"/>
                    <a:pt x="210534" y="84152"/>
                  </a:cubicBezTo>
                  <a:lnTo>
                    <a:pt x="387795" y="84152"/>
                  </a:lnTo>
                  <a:cubicBezTo>
                    <a:pt x="387795" y="83293"/>
                    <a:pt x="388369" y="82148"/>
                    <a:pt x="388369" y="81003"/>
                  </a:cubicBezTo>
                  <a:lnTo>
                    <a:pt x="388369" y="46942"/>
                  </a:lnTo>
                  <a:cubicBezTo>
                    <a:pt x="388369" y="35206"/>
                    <a:pt x="378903" y="25761"/>
                    <a:pt x="366856" y="25761"/>
                  </a:cubicBezTo>
                  <a:close/>
                  <a:moveTo>
                    <a:pt x="231186" y="0"/>
                  </a:moveTo>
                  <a:lnTo>
                    <a:pt x="366856" y="0"/>
                  </a:lnTo>
                  <a:cubicBezTo>
                    <a:pt x="392958" y="0"/>
                    <a:pt x="413897" y="21181"/>
                    <a:pt x="413897" y="46942"/>
                  </a:cubicBezTo>
                  <a:lnTo>
                    <a:pt x="413897" y="81003"/>
                  </a:lnTo>
                  <a:cubicBezTo>
                    <a:pt x="413897" y="82148"/>
                    <a:pt x="413610" y="83293"/>
                    <a:pt x="413610" y="84152"/>
                  </a:cubicBezTo>
                  <a:lnTo>
                    <a:pt x="521171" y="84152"/>
                  </a:lnTo>
                  <a:cubicBezTo>
                    <a:pt x="563622" y="84152"/>
                    <a:pt x="598042" y="118500"/>
                    <a:pt x="598042" y="160862"/>
                  </a:cubicBezTo>
                  <a:lnTo>
                    <a:pt x="598042" y="214960"/>
                  </a:lnTo>
                  <a:lnTo>
                    <a:pt x="324692" y="269630"/>
                  </a:lnTo>
                  <a:lnTo>
                    <a:pt x="324692" y="249308"/>
                  </a:lnTo>
                  <a:cubicBezTo>
                    <a:pt x="324692" y="239862"/>
                    <a:pt x="316948" y="232134"/>
                    <a:pt x="307769" y="232134"/>
                  </a:cubicBezTo>
                  <a:lnTo>
                    <a:pt x="290560" y="232134"/>
                  </a:lnTo>
                  <a:cubicBezTo>
                    <a:pt x="281094" y="232134"/>
                    <a:pt x="273350" y="239862"/>
                    <a:pt x="273350" y="249308"/>
                  </a:cubicBezTo>
                  <a:lnTo>
                    <a:pt x="273350" y="269630"/>
                  </a:lnTo>
                  <a:lnTo>
                    <a:pt x="0" y="214960"/>
                  </a:lnTo>
                  <a:lnTo>
                    <a:pt x="0" y="160862"/>
                  </a:lnTo>
                  <a:cubicBezTo>
                    <a:pt x="0" y="118500"/>
                    <a:pt x="34420" y="84152"/>
                    <a:pt x="76871" y="84152"/>
                  </a:cubicBezTo>
                  <a:lnTo>
                    <a:pt x="184432" y="84152"/>
                  </a:lnTo>
                  <a:cubicBezTo>
                    <a:pt x="184432" y="83293"/>
                    <a:pt x="184145" y="82148"/>
                    <a:pt x="184145" y="81003"/>
                  </a:cubicBezTo>
                  <a:lnTo>
                    <a:pt x="184145" y="46942"/>
                  </a:lnTo>
                  <a:cubicBezTo>
                    <a:pt x="184145" y="21181"/>
                    <a:pt x="205371" y="0"/>
                    <a:pt x="2311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6"/>
          <p:cNvGrpSpPr/>
          <p:nvPr/>
        </p:nvGrpSpPr>
        <p:grpSpPr>
          <a:xfrm>
            <a:off x="7010155" y="4648200"/>
            <a:ext cx="720725" cy="720725"/>
            <a:chOff x="2368550" y="655638"/>
            <a:chExt cx="1333500" cy="1333500"/>
          </a:xfrm>
        </p:grpSpPr>
        <p:sp>
          <p:nvSpPr>
            <p:cNvPr id="20" name="矩形 19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Oval 8"/>
            <p:cNvSpPr/>
            <p:nvPr/>
          </p:nvSpPr>
          <p:spPr>
            <a:xfrm>
              <a:off x="2644873" y="1051205"/>
              <a:ext cx="780854" cy="542363"/>
            </a:xfrm>
            <a:custGeom>
              <a:avLst/>
              <a:gdLst>
                <a:gd name="connsiteX0" fmla="*/ 243087 w 607639"/>
                <a:gd name="connsiteY0" fmla="*/ 237171 h 422052"/>
                <a:gd name="connsiteX1" fmla="*/ 303784 w 607639"/>
                <a:gd name="connsiteY1" fmla="*/ 289969 h 422052"/>
                <a:gd name="connsiteX2" fmla="*/ 364570 w 607639"/>
                <a:gd name="connsiteY2" fmla="*/ 237171 h 422052"/>
                <a:gd name="connsiteX3" fmla="*/ 577366 w 607639"/>
                <a:gd name="connsiteY3" fmla="*/ 422052 h 422052"/>
                <a:gd name="connsiteX4" fmla="*/ 30202 w 607639"/>
                <a:gd name="connsiteY4" fmla="*/ 422052 h 422052"/>
                <a:gd name="connsiteX5" fmla="*/ 0 w 607639"/>
                <a:gd name="connsiteY5" fmla="*/ 26180 h 422052"/>
                <a:gd name="connsiteX6" fmla="*/ 212825 w 607639"/>
                <a:gd name="connsiteY6" fmla="*/ 210947 h 422052"/>
                <a:gd name="connsiteX7" fmla="*/ 0 w 607639"/>
                <a:gd name="connsiteY7" fmla="*/ 395802 h 422052"/>
                <a:gd name="connsiteX8" fmla="*/ 607639 w 607639"/>
                <a:gd name="connsiteY8" fmla="*/ 26180 h 422052"/>
                <a:gd name="connsiteX9" fmla="*/ 607639 w 607639"/>
                <a:gd name="connsiteY9" fmla="*/ 395802 h 422052"/>
                <a:gd name="connsiteX10" fmla="*/ 394743 w 607639"/>
                <a:gd name="connsiteY10" fmla="*/ 210947 h 422052"/>
                <a:gd name="connsiteX11" fmla="*/ 30202 w 607639"/>
                <a:gd name="connsiteY11" fmla="*/ 0 h 422052"/>
                <a:gd name="connsiteX12" fmla="*/ 577366 w 607639"/>
                <a:gd name="connsiteY12" fmla="*/ 0 h 422052"/>
                <a:gd name="connsiteX13" fmla="*/ 364570 w 607639"/>
                <a:gd name="connsiteY13" fmla="*/ 184740 h 422052"/>
                <a:gd name="connsiteX14" fmla="*/ 362612 w 607639"/>
                <a:gd name="connsiteY14" fmla="*/ 183052 h 422052"/>
                <a:gd name="connsiteX15" fmla="*/ 350508 w 607639"/>
                <a:gd name="connsiteY15" fmla="*/ 197003 h 422052"/>
                <a:gd name="connsiteX16" fmla="*/ 303784 w 607639"/>
                <a:gd name="connsiteY16" fmla="*/ 237523 h 422052"/>
                <a:gd name="connsiteX17" fmla="*/ 257060 w 607639"/>
                <a:gd name="connsiteY17" fmla="*/ 197003 h 422052"/>
                <a:gd name="connsiteX18" fmla="*/ 245045 w 607639"/>
                <a:gd name="connsiteY18" fmla="*/ 183052 h 422052"/>
                <a:gd name="connsiteX19" fmla="*/ 243087 w 607639"/>
                <a:gd name="connsiteY19" fmla="*/ 184740 h 42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639" h="422052">
                  <a:moveTo>
                    <a:pt x="243087" y="237171"/>
                  </a:moveTo>
                  <a:lnTo>
                    <a:pt x="303784" y="289969"/>
                  </a:lnTo>
                  <a:lnTo>
                    <a:pt x="364570" y="237171"/>
                  </a:lnTo>
                  <a:lnTo>
                    <a:pt x="577366" y="422052"/>
                  </a:lnTo>
                  <a:lnTo>
                    <a:pt x="30202" y="422052"/>
                  </a:lnTo>
                  <a:close/>
                  <a:moveTo>
                    <a:pt x="0" y="26180"/>
                  </a:moveTo>
                  <a:lnTo>
                    <a:pt x="212825" y="210947"/>
                  </a:lnTo>
                  <a:lnTo>
                    <a:pt x="0" y="395802"/>
                  </a:lnTo>
                  <a:close/>
                  <a:moveTo>
                    <a:pt x="607639" y="26180"/>
                  </a:moveTo>
                  <a:lnTo>
                    <a:pt x="607639" y="395802"/>
                  </a:lnTo>
                  <a:lnTo>
                    <a:pt x="394743" y="210947"/>
                  </a:lnTo>
                  <a:close/>
                  <a:moveTo>
                    <a:pt x="30202" y="0"/>
                  </a:moveTo>
                  <a:lnTo>
                    <a:pt x="577366" y="0"/>
                  </a:lnTo>
                  <a:lnTo>
                    <a:pt x="364570" y="184740"/>
                  </a:lnTo>
                  <a:lnTo>
                    <a:pt x="362612" y="183052"/>
                  </a:lnTo>
                  <a:lnTo>
                    <a:pt x="350508" y="197003"/>
                  </a:lnTo>
                  <a:lnTo>
                    <a:pt x="303784" y="237523"/>
                  </a:lnTo>
                  <a:lnTo>
                    <a:pt x="257060" y="197003"/>
                  </a:lnTo>
                  <a:lnTo>
                    <a:pt x="245045" y="183052"/>
                  </a:lnTo>
                  <a:lnTo>
                    <a:pt x="243087" y="1847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9"/>
          <p:cNvGrpSpPr/>
          <p:nvPr/>
        </p:nvGrpSpPr>
        <p:grpSpPr>
          <a:xfrm>
            <a:off x="8569326" y="4648200"/>
            <a:ext cx="720725" cy="720725"/>
            <a:chOff x="2368550" y="655638"/>
            <a:chExt cx="1333500" cy="1333500"/>
          </a:xfrm>
        </p:grpSpPr>
        <p:sp>
          <p:nvSpPr>
            <p:cNvPr id="23" name="矩形 22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11"/>
            <p:cNvSpPr/>
            <p:nvPr/>
          </p:nvSpPr>
          <p:spPr>
            <a:xfrm>
              <a:off x="2644873" y="952381"/>
              <a:ext cx="780854" cy="740011"/>
            </a:xfrm>
            <a:custGeom>
              <a:avLst/>
              <a:gdLst>
                <a:gd name="connsiteX0" fmla="*/ 453642 w 606552"/>
                <a:gd name="connsiteY0" fmla="*/ 365049 h 574826"/>
                <a:gd name="connsiteX1" fmla="*/ 442314 w 606552"/>
                <a:gd name="connsiteY1" fmla="*/ 370425 h 574826"/>
                <a:gd name="connsiteX2" fmla="*/ 408979 w 606552"/>
                <a:gd name="connsiteY2" fmla="*/ 400552 h 574826"/>
                <a:gd name="connsiteX3" fmla="*/ 407957 w 606552"/>
                <a:gd name="connsiteY3" fmla="*/ 421131 h 574826"/>
                <a:gd name="connsiteX4" fmla="*/ 418821 w 606552"/>
                <a:gd name="connsiteY4" fmla="*/ 425952 h 574826"/>
                <a:gd name="connsiteX5" fmla="*/ 428571 w 606552"/>
                <a:gd name="connsiteY5" fmla="*/ 422151 h 574826"/>
                <a:gd name="connsiteX6" fmla="*/ 438971 w 606552"/>
                <a:gd name="connsiteY6" fmla="*/ 412696 h 574826"/>
                <a:gd name="connsiteX7" fmla="*/ 438971 w 606552"/>
                <a:gd name="connsiteY7" fmla="*/ 477956 h 574826"/>
                <a:gd name="connsiteX8" fmla="*/ 453642 w 606552"/>
                <a:gd name="connsiteY8" fmla="*/ 492602 h 574826"/>
                <a:gd name="connsiteX9" fmla="*/ 468220 w 606552"/>
                <a:gd name="connsiteY9" fmla="*/ 477956 h 574826"/>
                <a:gd name="connsiteX10" fmla="*/ 468220 w 606552"/>
                <a:gd name="connsiteY10" fmla="*/ 412696 h 574826"/>
                <a:gd name="connsiteX11" fmla="*/ 478620 w 606552"/>
                <a:gd name="connsiteY11" fmla="*/ 422151 h 574826"/>
                <a:gd name="connsiteX12" fmla="*/ 488463 w 606552"/>
                <a:gd name="connsiteY12" fmla="*/ 425952 h 574826"/>
                <a:gd name="connsiteX13" fmla="*/ 499327 w 606552"/>
                <a:gd name="connsiteY13" fmla="*/ 421131 h 574826"/>
                <a:gd name="connsiteX14" fmla="*/ 498305 w 606552"/>
                <a:gd name="connsiteY14" fmla="*/ 400552 h 574826"/>
                <a:gd name="connsiteX15" fmla="*/ 464970 w 606552"/>
                <a:gd name="connsiteY15" fmla="*/ 370425 h 574826"/>
                <a:gd name="connsiteX16" fmla="*/ 453642 w 606552"/>
                <a:gd name="connsiteY16" fmla="*/ 365049 h 574826"/>
                <a:gd name="connsiteX17" fmla="*/ 325130 w 606552"/>
                <a:gd name="connsiteY17" fmla="*/ 365049 h 574826"/>
                <a:gd name="connsiteX18" fmla="*/ 313802 w 606552"/>
                <a:gd name="connsiteY18" fmla="*/ 370425 h 574826"/>
                <a:gd name="connsiteX19" fmla="*/ 280467 w 606552"/>
                <a:gd name="connsiteY19" fmla="*/ 400552 h 574826"/>
                <a:gd name="connsiteX20" fmla="*/ 279446 w 606552"/>
                <a:gd name="connsiteY20" fmla="*/ 421131 h 574826"/>
                <a:gd name="connsiteX21" fmla="*/ 290310 w 606552"/>
                <a:gd name="connsiteY21" fmla="*/ 425952 h 574826"/>
                <a:gd name="connsiteX22" fmla="*/ 300060 w 606552"/>
                <a:gd name="connsiteY22" fmla="*/ 422151 h 574826"/>
                <a:gd name="connsiteX23" fmla="*/ 310459 w 606552"/>
                <a:gd name="connsiteY23" fmla="*/ 412696 h 574826"/>
                <a:gd name="connsiteX24" fmla="*/ 310459 w 606552"/>
                <a:gd name="connsiteY24" fmla="*/ 477956 h 574826"/>
                <a:gd name="connsiteX25" fmla="*/ 325130 w 606552"/>
                <a:gd name="connsiteY25" fmla="*/ 492602 h 574826"/>
                <a:gd name="connsiteX26" fmla="*/ 339709 w 606552"/>
                <a:gd name="connsiteY26" fmla="*/ 477956 h 574826"/>
                <a:gd name="connsiteX27" fmla="*/ 339709 w 606552"/>
                <a:gd name="connsiteY27" fmla="*/ 412696 h 574826"/>
                <a:gd name="connsiteX28" fmla="*/ 350108 w 606552"/>
                <a:gd name="connsiteY28" fmla="*/ 422151 h 574826"/>
                <a:gd name="connsiteX29" fmla="*/ 359951 w 606552"/>
                <a:gd name="connsiteY29" fmla="*/ 425952 h 574826"/>
                <a:gd name="connsiteX30" fmla="*/ 370815 w 606552"/>
                <a:gd name="connsiteY30" fmla="*/ 421131 h 574826"/>
                <a:gd name="connsiteX31" fmla="*/ 369701 w 606552"/>
                <a:gd name="connsiteY31" fmla="*/ 400552 h 574826"/>
                <a:gd name="connsiteX32" fmla="*/ 336459 w 606552"/>
                <a:gd name="connsiteY32" fmla="*/ 370425 h 574826"/>
                <a:gd name="connsiteX33" fmla="*/ 325130 w 606552"/>
                <a:gd name="connsiteY33" fmla="*/ 365049 h 574826"/>
                <a:gd name="connsiteX34" fmla="*/ 233018 w 606552"/>
                <a:gd name="connsiteY34" fmla="*/ 184564 h 574826"/>
                <a:gd name="connsiteX35" fmla="*/ 222897 w 606552"/>
                <a:gd name="connsiteY35" fmla="*/ 194668 h 574826"/>
                <a:gd name="connsiteX36" fmla="*/ 222897 w 606552"/>
                <a:gd name="connsiteY36" fmla="*/ 215804 h 574826"/>
                <a:gd name="connsiteX37" fmla="*/ 233018 w 606552"/>
                <a:gd name="connsiteY37" fmla="*/ 225908 h 574826"/>
                <a:gd name="connsiteX38" fmla="*/ 373508 w 606552"/>
                <a:gd name="connsiteY38" fmla="*/ 225908 h 574826"/>
                <a:gd name="connsiteX39" fmla="*/ 383629 w 606552"/>
                <a:gd name="connsiteY39" fmla="*/ 215804 h 574826"/>
                <a:gd name="connsiteX40" fmla="*/ 383629 w 606552"/>
                <a:gd name="connsiteY40" fmla="*/ 194668 h 574826"/>
                <a:gd name="connsiteX41" fmla="*/ 373508 w 606552"/>
                <a:gd name="connsiteY41" fmla="*/ 184564 h 574826"/>
                <a:gd name="connsiteX42" fmla="*/ 52693 w 606552"/>
                <a:gd name="connsiteY42" fmla="*/ 144518 h 574826"/>
                <a:gd name="connsiteX43" fmla="*/ 553833 w 606552"/>
                <a:gd name="connsiteY43" fmla="*/ 144518 h 574826"/>
                <a:gd name="connsiteX44" fmla="*/ 563861 w 606552"/>
                <a:gd name="connsiteY44" fmla="*/ 154530 h 574826"/>
                <a:gd name="connsiteX45" fmla="*/ 563861 w 606552"/>
                <a:gd name="connsiteY45" fmla="*/ 538210 h 574826"/>
                <a:gd name="connsiteX46" fmla="*/ 527183 w 606552"/>
                <a:gd name="connsiteY46" fmla="*/ 574826 h 574826"/>
                <a:gd name="connsiteX47" fmla="*/ 79343 w 606552"/>
                <a:gd name="connsiteY47" fmla="*/ 574826 h 574826"/>
                <a:gd name="connsiteX48" fmla="*/ 42665 w 606552"/>
                <a:gd name="connsiteY48" fmla="*/ 538210 h 574826"/>
                <a:gd name="connsiteX49" fmla="*/ 42665 w 606552"/>
                <a:gd name="connsiteY49" fmla="*/ 154530 h 574826"/>
                <a:gd name="connsiteX50" fmla="*/ 52693 w 606552"/>
                <a:gd name="connsiteY50" fmla="*/ 144518 h 574826"/>
                <a:gd name="connsiteX51" fmla="*/ 66740 w 606552"/>
                <a:gd name="connsiteY51" fmla="*/ 0 h 574826"/>
                <a:gd name="connsiteX52" fmla="*/ 539764 w 606552"/>
                <a:gd name="connsiteY52" fmla="*/ 0 h 574826"/>
                <a:gd name="connsiteX53" fmla="*/ 552390 w 606552"/>
                <a:gd name="connsiteY53" fmla="*/ 7233 h 574826"/>
                <a:gd name="connsiteX54" fmla="*/ 604474 w 606552"/>
                <a:gd name="connsiteY54" fmla="*/ 95139 h 574826"/>
                <a:gd name="connsiteX55" fmla="*/ 604659 w 606552"/>
                <a:gd name="connsiteY55" fmla="*/ 109883 h 574826"/>
                <a:gd name="connsiteX56" fmla="*/ 591847 w 606552"/>
                <a:gd name="connsiteY56" fmla="*/ 117209 h 574826"/>
                <a:gd name="connsiteX57" fmla="*/ 14657 w 606552"/>
                <a:gd name="connsiteY57" fmla="*/ 117209 h 574826"/>
                <a:gd name="connsiteX58" fmla="*/ 1938 w 606552"/>
                <a:gd name="connsiteY58" fmla="*/ 109883 h 574826"/>
                <a:gd name="connsiteX59" fmla="*/ 2030 w 606552"/>
                <a:gd name="connsiteY59" fmla="*/ 95139 h 574826"/>
                <a:gd name="connsiteX60" fmla="*/ 54114 w 606552"/>
                <a:gd name="connsiteY60" fmla="*/ 7233 h 574826"/>
                <a:gd name="connsiteX61" fmla="*/ 66740 w 606552"/>
                <a:gd name="connsiteY61" fmla="*/ 0 h 57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6552" h="574826">
                  <a:moveTo>
                    <a:pt x="453642" y="365049"/>
                  </a:moveTo>
                  <a:cubicBezTo>
                    <a:pt x="449092" y="365049"/>
                    <a:pt x="445378" y="367552"/>
                    <a:pt x="442314" y="370425"/>
                  </a:cubicBezTo>
                  <a:cubicBezTo>
                    <a:pt x="431357" y="380529"/>
                    <a:pt x="408979" y="400552"/>
                    <a:pt x="408979" y="400552"/>
                  </a:cubicBezTo>
                  <a:cubicBezTo>
                    <a:pt x="403036" y="405929"/>
                    <a:pt x="402572" y="415106"/>
                    <a:pt x="407957" y="421131"/>
                  </a:cubicBezTo>
                  <a:cubicBezTo>
                    <a:pt x="410836" y="424283"/>
                    <a:pt x="414828" y="425952"/>
                    <a:pt x="418821" y="425952"/>
                  </a:cubicBezTo>
                  <a:cubicBezTo>
                    <a:pt x="422257" y="425952"/>
                    <a:pt x="425785" y="424654"/>
                    <a:pt x="428571" y="422151"/>
                  </a:cubicBezTo>
                  <a:cubicBezTo>
                    <a:pt x="431171" y="419834"/>
                    <a:pt x="438971" y="412696"/>
                    <a:pt x="438971" y="412696"/>
                  </a:cubicBezTo>
                  <a:lnTo>
                    <a:pt x="438971" y="477956"/>
                  </a:lnTo>
                  <a:cubicBezTo>
                    <a:pt x="438971" y="486021"/>
                    <a:pt x="445564" y="492602"/>
                    <a:pt x="453642" y="492602"/>
                  </a:cubicBezTo>
                  <a:cubicBezTo>
                    <a:pt x="461720" y="492602"/>
                    <a:pt x="468220" y="486021"/>
                    <a:pt x="468220" y="477956"/>
                  </a:cubicBezTo>
                  <a:lnTo>
                    <a:pt x="468220" y="412696"/>
                  </a:lnTo>
                  <a:cubicBezTo>
                    <a:pt x="468220" y="412696"/>
                    <a:pt x="476020" y="419834"/>
                    <a:pt x="478620" y="422151"/>
                  </a:cubicBezTo>
                  <a:cubicBezTo>
                    <a:pt x="481498" y="424654"/>
                    <a:pt x="484934" y="425952"/>
                    <a:pt x="488463" y="425952"/>
                  </a:cubicBezTo>
                  <a:cubicBezTo>
                    <a:pt x="492455" y="425952"/>
                    <a:pt x="496448" y="424283"/>
                    <a:pt x="499327" y="421131"/>
                  </a:cubicBezTo>
                  <a:cubicBezTo>
                    <a:pt x="504712" y="415106"/>
                    <a:pt x="504248" y="405929"/>
                    <a:pt x="498305" y="400552"/>
                  </a:cubicBezTo>
                  <a:cubicBezTo>
                    <a:pt x="498305" y="400552"/>
                    <a:pt x="475834" y="380529"/>
                    <a:pt x="464970" y="370425"/>
                  </a:cubicBezTo>
                  <a:cubicBezTo>
                    <a:pt x="461813" y="367552"/>
                    <a:pt x="458192" y="365049"/>
                    <a:pt x="453642" y="365049"/>
                  </a:cubicBezTo>
                  <a:close/>
                  <a:moveTo>
                    <a:pt x="325130" y="365049"/>
                  </a:moveTo>
                  <a:cubicBezTo>
                    <a:pt x="320580" y="365049"/>
                    <a:pt x="316866" y="367552"/>
                    <a:pt x="313802" y="370425"/>
                  </a:cubicBezTo>
                  <a:cubicBezTo>
                    <a:pt x="302845" y="380529"/>
                    <a:pt x="280467" y="400552"/>
                    <a:pt x="280467" y="400552"/>
                  </a:cubicBezTo>
                  <a:cubicBezTo>
                    <a:pt x="274431" y="405929"/>
                    <a:pt x="273967" y="415106"/>
                    <a:pt x="279446" y="421131"/>
                  </a:cubicBezTo>
                  <a:cubicBezTo>
                    <a:pt x="282324" y="424283"/>
                    <a:pt x="286317" y="425952"/>
                    <a:pt x="290310" y="425952"/>
                  </a:cubicBezTo>
                  <a:cubicBezTo>
                    <a:pt x="293745" y="425952"/>
                    <a:pt x="297274" y="424654"/>
                    <a:pt x="300060" y="422151"/>
                  </a:cubicBezTo>
                  <a:cubicBezTo>
                    <a:pt x="302659" y="419834"/>
                    <a:pt x="310459" y="412696"/>
                    <a:pt x="310459" y="412696"/>
                  </a:cubicBezTo>
                  <a:lnTo>
                    <a:pt x="310459" y="477956"/>
                  </a:lnTo>
                  <a:cubicBezTo>
                    <a:pt x="310459" y="486021"/>
                    <a:pt x="317052" y="492602"/>
                    <a:pt x="325130" y="492602"/>
                  </a:cubicBezTo>
                  <a:cubicBezTo>
                    <a:pt x="333209" y="492602"/>
                    <a:pt x="339709" y="486021"/>
                    <a:pt x="339709" y="477956"/>
                  </a:cubicBezTo>
                  <a:lnTo>
                    <a:pt x="339709" y="412696"/>
                  </a:lnTo>
                  <a:cubicBezTo>
                    <a:pt x="339709" y="412696"/>
                    <a:pt x="347508" y="419834"/>
                    <a:pt x="350108" y="422151"/>
                  </a:cubicBezTo>
                  <a:cubicBezTo>
                    <a:pt x="352894" y="424654"/>
                    <a:pt x="356423" y="425952"/>
                    <a:pt x="359951" y="425952"/>
                  </a:cubicBezTo>
                  <a:cubicBezTo>
                    <a:pt x="363944" y="425952"/>
                    <a:pt x="367937" y="424283"/>
                    <a:pt x="370815" y="421131"/>
                  </a:cubicBezTo>
                  <a:cubicBezTo>
                    <a:pt x="376201" y="415106"/>
                    <a:pt x="375736" y="405929"/>
                    <a:pt x="369701" y="400552"/>
                  </a:cubicBezTo>
                  <a:cubicBezTo>
                    <a:pt x="369701" y="400552"/>
                    <a:pt x="347323" y="380529"/>
                    <a:pt x="336459" y="370425"/>
                  </a:cubicBezTo>
                  <a:cubicBezTo>
                    <a:pt x="333302" y="367552"/>
                    <a:pt x="329680" y="365049"/>
                    <a:pt x="325130" y="365049"/>
                  </a:cubicBezTo>
                  <a:close/>
                  <a:moveTo>
                    <a:pt x="233018" y="184564"/>
                  </a:moveTo>
                  <a:cubicBezTo>
                    <a:pt x="227447" y="184564"/>
                    <a:pt x="222897" y="189106"/>
                    <a:pt x="222897" y="194668"/>
                  </a:cubicBezTo>
                  <a:lnTo>
                    <a:pt x="222897" y="215804"/>
                  </a:lnTo>
                  <a:cubicBezTo>
                    <a:pt x="222897" y="221458"/>
                    <a:pt x="227447" y="225908"/>
                    <a:pt x="233018" y="225908"/>
                  </a:cubicBezTo>
                  <a:lnTo>
                    <a:pt x="373508" y="225908"/>
                  </a:lnTo>
                  <a:cubicBezTo>
                    <a:pt x="379172" y="225908"/>
                    <a:pt x="383629" y="221458"/>
                    <a:pt x="383629" y="215804"/>
                  </a:cubicBezTo>
                  <a:lnTo>
                    <a:pt x="383629" y="194668"/>
                  </a:lnTo>
                  <a:cubicBezTo>
                    <a:pt x="383629" y="189106"/>
                    <a:pt x="379172" y="184564"/>
                    <a:pt x="373508" y="184564"/>
                  </a:cubicBezTo>
                  <a:close/>
                  <a:moveTo>
                    <a:pt x="52693" y="144518"/>
                  </a:moveTo>
                  <a:lnTo>
                    <a:pt x="553833" y="144518"/>
                  </a:lnTo>
                  <a:cubicBezTo>
                    <a:pt x="559404" y="144518"/>
                    <a:pt x="563861" y="149060"/>
                    <a:pt x="563861" y="154530"/>
                  </a:cubicBezTo>
                  <a:lnTo>
                    <a:pt x="563861" y="538210"/>
                  </a:lnTo>
                  <a:cubicBezTo>
                    <a:pt x="563861" y="558418"/>
                    <a:pt x="547426" y="574826"/>
                    <a:pt x="527183" y="574826"/>
                  </a:cubicBezTo>
                  <a:lnTo>
                    <a:pt x="79343" y="574826"/>
                  </a:lnTo>
                  <a:cubicBezTo>
                    <a:pt x="59193" y="574826"/>
                    <a:pt x="42665" y="558418"/>
                    <a:pt x="42665" y="538210"/>
                  </a:cubicBezTo>
                  <a:lnTo>
                    <a:pt x="42665" y="154530"/>
                  </a:lnTo>
                  <a:cubicBezTo>
                    <a:pt x="42665" y="149060"/>
                    <a:pt x="47215" y="144518"/>
                    <a:pt x="52693" y="144518"/>
                  </a:cubicBezTo>
                  <a:close/>
                  <a:moveTo>
                    <a:pt x="66740" y="0"/>
                  </a:moveTo>
                  <a:lnTo>
                    <a:pt x="539764" y="0"/>
                  </a:lnTo>
                  <a:cubicBezTo>
                    <a:pt x="544963" y="0"/>
                    <a:pt x="549791" y="2782"/>
                    <a:pt x="552390" y="7233"/>
                  </a:cubicBezTo>
                  <a:lnTo>
                    <a:pt x="604474" y="95139"/>
                  </a:lnTo>
                  <a:cubicBezTo>
                    <a:pt x="607166" y="99590"/>
                    <a:pt x="607259" y="105247"/>
                    <a:pt x="604659" y="109883"/>
                  </a:cubicBezTo>
                  <a:cubicBezTo>
                    <a:pt x="601967" y="114427"/>
                    <a:pt x="597139" y="117209"/>
                    <a:pt x="591847" y="117209"/>
                  </a:cubicBezTo>
                  <a:lnTo>
                    <a:pt x="14657" y="117209"/>
                  </a:lnTo>
                  <a:cubicBezTo>
                    <a:pt x="9365" y="117209"/>
                    <a:pt x="4537" y="114427"/>
                    <a:pt x="1938" y="109883"/>
                  </a:cubicBezTo>
                  <a:cubicBezTo>
                    <a:pt x="-662" y="105247"/>
                    <a:pt x="-662" y="99590"/>
                    <a:pt x="2030" y="95139"/>
                  </a:cubicBezTo>
                  <a:lnTo>
                    <a:pt x="54114" y="7233"/>
                  </a:lnTo>
                  <a:cubicBezTo>
                    <a:pt x="56714" y="2782"/>
                    <a:pt x="61541" y="0"/>
                    <a:pt x="667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30399" y="2230372"/>
            <a:ext cx="5265031" cy="911380"/>
            <a:chOff x="845174" y="5121881"/>
            <a:chExt cx="5265031" cy="911378"/>
          </a:xfrm>
        </p:grpSpPr>
        <p:sp>
          <p:nvSpPr>
            <p:cNvPr id="14" name="矩形 13"/>
            <p:cNvSpPr/>
            <p:nvPr/>
          </p:nvSpPr>
          <p:spPr bwMode="auto">
            <a:xfrm>
              <a:off x="845174" y="5460796"/>
              <a:ext cx="5265031" cy="5724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r>
                <a:rPr lang="zh-CN" altLang="en-US" sz="1000" dirty="0" smtClean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。</a:t>
              </a:r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  <a:p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30399" y="3385464"/>
            <a:ext cx="5265031" cy="911380"/>
            <a:chOff x="845174" y="5121881"/>
            <a:chExt cx="5265031" cy="911378"/>
          </a:xfrm>
        </p:grpSpPr>
        <p:sp>
          <p:nvSpPr>
            <p:cNvPr id="30" name="矩形 29"/>
            <p:cNvSpPr/>
            <p:nvPr/>
          </p:nvSpPr>
          <p:spPr bwMode="auto">
            <a:xfrm>
              <a:off x="845174" y="5460796"/>
              <a:ext cx="5265031" cy="5724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r>
                <a:rPr lang="zh-CN" altLang="en-US" sz="1000" dirty="0" smtClean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。</a:t>
              </a:r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  <a:p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1899158" y="1900709"/>
            <a:ext cx="2277289" cy="2292561"/>
            <a:chOff x="1983909" y="2663640"/>
            <a:chExt cx="1657350" cy="1668463"/>
          </a:xfrm>
          <a:solidFill>
            <a:schemeClr val="accent1"/>
          </a:solidFill>
        </p:grpSpPr>
        <p:sp>
          <p:nvSpPr>
            <p:cNvPr id="43" name="任意多边形: 形状 42"/>
            <p:cNvSpPr/>
            <p:nvPr/>
          </p:nvSpPr>
          <p:spPr bwMode="auto">
            <a:xfrm>
              <a:off x="1983909" y="3062103"/>
              <a:ext cx="1216025" cy="1270000"/>
            </a:xfrm>
            <a:custGeom>
              <a:avLst/>
              <a:gdLst>
                <a:gd name="T0" fmla="*/ 71 w 540"/>
                <a:gd name="T1" fmla="*/ 536 h 564"/>
                <a:gd name="T2" fmla="*/ 24 w 540"/>
                <a:gd name="T3" fmla="*/ 488 h 564"/>
                <a:gd name="T4" fmla="*/ 24 w 540"/>
                <a:gd name="T5" fmla="*/ 0 h 564"/>
                <a:gd name="T6" fmla="*/ 0 w 540"/>
                <a:gd name="T7" fmla="*/ 0 h 564"/>
                <a:gd name="T8" fmla="*/ 0 w 540"/>
                <a:gd name="T9" fmla="*/ 489 h 564"/>
                <a:gd name="T10" fmla="*/ 72 w 540"/>
                <a:gd name="T11" fmla="*/ 564 h 564"/>
                <a:gd name="T12" fmla="*/ 540 w 540"/>
                <a:gd name="T13" fmla="*/ 564 h 564"/>
                <a:gd name="T14" fmla="*/ 540 w 540"/>
                <a:gd name="T15" fmla="*/ 536 h 564"/>
                <a:gd name="T16" fmla="*/ 71 w 540"/>
                <a:gd name="T17" fmla="*/ 53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0" h="564">
                  <a:moveTo>
                    <a:pt x="71" y="536"/>
                  </a:moveTo>
                  <a:cubicBezTo>
                    <a:pt x="44" y="536"/>
                    <a:pt x="24" y="515"/>
                    <a:pt x="24" y="48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529"/>
                    <a:pt x="32" y="564"/>
                    <a:pt x="72" y="564"/>
                  </a:cubicBezTo>
                  <a:cubicBezTo>
                    <a:pt x="540" y="564"/>
                    <a:pt x="540" y="564"/>
                    <a:pt x="540" y="564"/>
                  </a:cubicBezTo>
                  <a:cubicBezTo>
                    <a:pt x="540" y="536"/>
                    <a:pt x="540" y="536"/>
                    <a:pt x="540" y="536"/>
                  </a:cubicBezTo>
                  <a:lnTo>
                    <a:pt x="71" y="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2433171" y="2674753"/>
              <a:ext cx="1208088" cy="1243013"/>
            </a:xfrm>
            <a:custGeom>
              <a:avLst/>
              <a:gdLst>
                <a:gd name="T0" fmla="*/ 461 w 536"/>
                <a:gd name="T1" fmla="*/ 24 h 552"/>
                <a:gd name="T2" fmla="*/ 508 w 536"/>
                <a:gd name="T3" fmla="*/ 70 h 552"/>
                <a:gd name="T4" fmla="*/ 508 w 536"/>
                <a:gd name="T5" fmla="*/ 552 h 552"/>
                <a:gd name="T6" fmla="*/ 536 w 536"/>
                <a:gd name="T7" fmla="*/ 552 h 552"/>
                <a:gd name="T8" fmla="*/ 536 w 536"/>
                <a:gd name="T9" fmla="*/ 72 h 552"/>
                <a:gd name="T10" fmla="*/ 462 w 536"/>
                <a:gd name="T11" fmla="*/ 0 h 552"/>
                <a:gd name="T12" fmla="*/ 0 w 536"/>
                <a:gd name="T13" fmla="*/ 0 h 552"/>
                <a:gd name="T14" fmla="*/ 0 w 536"/>
                <a:gd name="T15" fmla="*/ 24 h 552"/>
                <a:gd name="T16" fmla="*/ 461 w 536"/>
                <a:gd name="T17" fmla="*/ 2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552">
                  <a:moveTo>
                    <a:pt x="461" y="24"/>
                  </a:moveTo>
                  <a:cubicBezTo>
                    <a:pt x="488" y="24"/>
                    <a:pt x="508" y="44"/>
                    <a:pt x="508" y="70"/>
                  </a:cubicBezTo>
                  <a:cubicBezTo>
                    <a:pt x="508" y="552"/>
                    <a:pt x="508" y="552"/>
                    <a:pt x="508" y="552"/>
                  </a:cubicBezTo>
                  <a:cubicBezTo>
                    <a:pt x="536" y="552"/>
                    <a:pt x="536" y="552"/>
                    <a:pt x="536" y="552"/>
                  </a:cubicBezTo>
                  <a:cubicBezTo>
                    <a:pt x="536" y="72"/>
                    <a:pt x="536" y="72"/>
                    <a:pt x="536" y="72"/>
                  </a:cubicBezTo>
                  <a:cubicBezTo>
                    <a:pt x="536" y="32"/>
                    <a:pt x="502" y="0"/>
                    <a:pt x="4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46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3277721" y="4006665"/>
              <a:ext cx="358775" cy="315913"/>
            </a:xfrm>
            <a:custGeom>
              <a:avLst/>
              <a:gdLst>
                <a:gd name="T0" fmla="*/ 43 w 159"/>
                <a:gd name="T1" fmla="*/ 69 h 140"/>
                <a:gd name="T2" fmla="*/ 34 w 159"/>
                <a:gd name="T3" fmla="*/ 61 h 140"/>
                <a:gd name="T4" fmla="*/ 24 w 159"/>
                <a:gd name="T5" fmla="*/ 61 h 140"/>
                <a:gd name="T6" fmla="*/ 7 w 159"/>
                <a:gd name="T7" fmla="*/ 52 h 140"/>
                <a:gd name="T8" fmla="*/ 0 w 159"/>
                <a:gd name="T9" fmla="*/ 32 h 140"/>
                <a:gd name="T10" fmla="*/ 10 w 159"/>
                <a:gd name="T11" fmla="*/ 9 h 140"/>
                <a:gd name="T12" fmla="*/ 34 w 159"/>
                <a:gd name="T13" fmla="*/ 0 h 140"/>
                <a:gd name="T14" fmla="*/ 61 w 159"/>
                <a:gd name="T15" fmla="*/ 13 h 140"/>
                <a:gd name="T16" fmla="*/ 72 w 159"/>
                <a:gd name="T17" fmla="*/ 47 h 140"/>
                <a:gd name="T18" fmla="*/ 42 w 159"/>
                <a:gd name="T19" fmla="*/ 126 h 140"/>
                <a:gd name="T20" fmla="*/ 23 w 159"/>
                <a:gd name="T21" fmla="*/ 140 h 140"/>
                <a:gd name="T22" fmla="*/ 13 w 159"/>
                <a:gd name="T23" fmla="*/ 131 h 140"/>
                <a:gd name="T24" fmla="*/ 18 w 159"/>
                <a:gd name="T25" fmla="*/ 120 h 140"/>
                <a:gd name="T26" fmla="*/ 36 w 159"/>
                <a:gd name="T27" fmla="*/ 92 h 140"/>
                <a:gd name="T28" fmla="*/ 43 w 159"/>
                <a:gd name="T29" fmla="*/ 69 h 140"/>
                <a:gd name="T30" fmla="*/ 130 w 159"/>
                <a:gd name="T31" fmla="*/ 69 h 140"/>
                <a:gd name="T32" fmla="*/ 121 w 159"/>
                <a:gd name="T33" fmla="*/ 61 h 140"/>
                <a:gd name="T34" fmla="*/ 112 w 159"/>
                <a:gd name="T35" fmla="*/ 61 h 140"/>
                <a:gd name="T36" fmla="*/ 94 w 159"/>
                <a:gd name="T37" fmla="*/ 52 h 140"/>
                <a:gd name="T38" fmla="*/ 87 w 159"/>
                <a:gd name="T39" fmla="*/ 32 h 140"/>
                <a:gd name="T40" fmla="*/ 96 w 159"/>
                <a:gd name="T41" fmla="*/ 9 h 140"/>
                <a:gd name="T42" fmla="*/ 120 w 159"/>
                <a:gd name="T43" fmla="*/ 0 h 140"/>
                <a:gd name="T44" fmla="*/ 148 w 159"/>
                <a:gd name="T45" fmla="*/ 13 h 140"/>
                <a:gd name="T46" fmla="*/ 159 w 159"/>
                <a:gd name="T47" fmla="*/ 47 h 140"/>
                <a:gd name="T48" fmla="*/ 129 w 159"/>
                <a:gd name="T49" fmla="*/ 126 h 140"/>
                <a:gd name="T50" fmla="*/ 109 w 159"/>
                <a:gd name="T51" fmla="*/ 140 h 140"/>
                <a:gd name="T52" fmla="*/ 100 w 159"/>
                <a:gd name="T53" fmla="*/ 131 h 140"/>
                <a:gd name="T54" fmla="*/ 106 w 159"/>
                <a:gd name="T55" fmla="*/ 120 h 140"/>
                <a:gd name="T56" fmla="*/ 122 w 159"/>
                <a:gd name="T57" fmla="*/ 92 h 140"/>
                <a:gd name="T58" fmla="*/ 130 w 159"/>
                <a:gd name="T59" fmla="*/ 6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9" h="140">
                  <a:moveTo>
                    <a:pt x="43" y="69"/>
                  </a:moveTo>
                  <a:cubicBezTo>
                    <a:pt x="43" y="64"/>
                    <a:pt x="40" y="61"/>
                    <a:pt x="3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8" y="60"/>
                    <a:pt x="12" y="57"/>
                    <a:pt x="7" y="52"/>
                  </a:cubicBezTo>
                  <a:cubicBezTo>
                    <a:pt x="2" y="46"/>
                    <a:pt x="0" y="40"/>
                    <a:pt x="0" y="32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4" y="0"/>
                  </a:cubicBezTo>
                  <a:cubicBezTo>
                    <a:pt x="44" y="0"/>
                    <a:pt x="54" y="4"/>
                    <a:pt x="61" y="13"/>
                  </a:cubicBezTo>
                  <a:cubicBezTo>
                    <a:pt x="68" y="22"/>
                    <a:pt x="72" y="33"/>
                    <a:pt x="72" y="47"/>
                  </a:cubicBezTo>
                  <a:cubicBezTo>
                    <a:pt x="72" y="73"/>
                    <a:pt x="62" y="99"/>
                    <a:pt x="42" y="126"/>
                  </a:cubicBezTo>
                  <a:cubicBezTo>
                    <a:pt x="34" y="136"/>
                    <a:pt x="28" y="140"/>
                    <a:pt x="23" y="140"/>
                  </a:cubicBezTo>
                  <a:cubicBezTo>
                    <a:pt x="16" y="140"/>
                    <a:pt x="13" y="137"/>
                    <a:pt x="13" y="131"/>
                  </a:cubicBezTo>
                  <a:cubicBezTo>
                    <a:pt x="13" y="128"/>
                    <a:pt x="15" y="125"/>
                    <a:pt x="18" y="120"/>
                  </a:cubicBezTo>
                  <a:cubicBezTo>
                    <a:pt x="25" y="112"/>
                    <a:pt x="30" y="103"/>
                    <a:pt x="36" y="92"/>
                  </a:cubicBezTo>
                  <a:cubicBezTo>
                    <a:pt x="41" y="82"/>
                    <a:pt x="43" y="74"/>
                    <a:pt x="43" y="69"/>
                  </a:cubicBezTo>
                  <a:close/>
                  <a:moveTo>
                    <a:pt x="130" y="69"/>
                  </a:moveTo>
                  <a:cubicBezTo>
                    <a:pt x="130" y="64"/>
                    <a:pt x="127" y="61"/>
                    <a:pt x="121" y="61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05" y="60"/>
                    <a:pt x="99" y="57"/>
                    <a:pt x="94" y="52"/>
                  </a:cubicBezTo>
                  <a:cubicBezTo>
                    <a:pt x="89" y="46"/>
                    <a:pt x="87" y="40"/>
                    <a:pt x="87" y="32"/>
                  </a:cubicBezTo>
                  <a:cubicBezTo>
                    <a:pt x="87" y="23"/>
                    <a:pt x="90" y="15"/>
                    <a:pt x="96" y="9"/>
                  </a:cubicBezTo>
                  <a:cubicBezTo>
                    <a:pt x="103" y="3"/>
                    <a:pt x="111" y="0"/>
                    <a:pt x="120" y="0"/>
                  </a:cubicBezTo>
                  <a:cubicBezTo>
                    <a:pt x="132" y="0"/>
                    <a:pt x="141" y="4"/>
                    <a:pt x="148" y="13"/>
                  </a:cubicBezTo>
                  <a:cubicBezTo>
                    <a:pt x="155" y="22"/>
                    <a:pt x="159" y="33"/>
                    <a:pt x="159" y="47"/>
                  </a:cubicBezTo>
                  <a:cubicBezTo>
                    <a:pt x="159" y="73"/>
                    <a:pt x="149" y="99"/>
                    <a:pt x="129" y="126"/>
                  </a:cubicBezTo>
                  <a:cubicBezTo>
                    <a:pt x="121" y="136"/>
                    <a:pt x="115" y="140"/>
                    <a:pt x="109" y="140"/>
                  </a:cubicBezTo>
                  <a:cubicBezTo>
                    <a:pt x="103" y="140"/>
                    <a:pt x="100" y="137"/>
                    <a:pt x="100" y="131"/>
                  </a:cubicBezTo>
                  <a:cubicBezTo>
                    <a:pt x="100" y="128"/>
                    <a:pt x="102" y="125"/>
                    <a:pt x="106" y="120"/>
                  </a:cubicBezTo>
                  <a:cubicBezTo>
                    <a:pt x="112" y="112"/>
                    <a:pt x="117" y="103"/>
                    <a:pt x="122" y="92"/>
                  </a:cubicBezTo>
                  <a:cubicBezTo>
                    <a:pt x="127" y="82"/>
                    <a:pt x="130" y="74"/>
                    <a:pt x="13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1983909" y="2663640"/>
              <a:ext cx="355600" cy="317500"/>
            </a:xfrm>
            <a:custGeom>
              <a:avLst/>
              <a:gdLst>
                <a:gd name="T0" fmla="*/ 115 w 158"/>
                <a:gd name="T1" fmla="*/ 72 h 141"/>
                <a:gd name="T2" fmla="*/ 124 w 158"/>
                <a:gd name="T3" fmla="*/ 80 h 141"/>
                <a:gd name="T4" fmla="*/ 134 w 158"/>
                <a:gd name="T5" fmla="*/ 80 h 141"/>
                <a:gd name="T6" fmla="*/ 151 w 158"/>
                <a:gd name="T7" fmla="*/ 89 h 141"/>
                <a:gd name="T8" fmla="*/ 158 w 158"/>
                <a:gd name="T9" fmla="*/ 109 h 141"/>
                <a:gd name="T10" fmla="*/ 149 w 158"/>
                <a:gd name="T11" fmla="*/ 132 h 141"/>
                <a:gd name="T12" fmla="*/ 125 w 158"/>
                <a:gd name="T13" fmla="*/ 141 h 141"/>
                <a:gd name="T14" fmla="*/ 98 w 158"/>
                <a:gd name="T15" fmla="*/ 128 h 141"/>
                <a:gd name="T16" fmla="*/ 87 w 158"/>
                <a:gd name="T17" fmla="*/ 94 h 141"/>
                <a:gd name="T18" fmla="*/ 117 w 158"/>
                <a:gd name="T19" fmla="*/ 15 h 141"/>
                <a:gd name="T20" fmla="*/ 136 w 158"/>
                <a:gd name="T21" fmla="*/ 0 h 141"/>
                <a:gd name="T22" fmla="*/ 145 w 158"/>
                <a:gd name="T23" fmla="*/ 10 h 141"/>
                <a:gd name="T24" fmla="*/ 140 w 158"/>
                <a:gd name="T25" fmla="*/ 21 h 141"/>
                <a:gd name="T26" fmla="*/ 123 w 158"/>
                <a:gd name="T27" fmla="*/ 48 h 141"/>
                <a:gd name="T28" fmla="*/ 115 w 158"/>
                <a:gd name="T29" fmla="*/ 72 h 141"/>
                <a:gd name="T30" fmla="*/ 28 w 158"/>
                <a:gd name="T31" fmla="*/ 72 h 141"/>
                <a:gd name="T32" fmla="*/ 37 w 158"/>
                <a:gd name="T33" fmla="*/ 80 h 141"/>
                <a:gd name="T34" fmla="*/ 47 w 158"/>
                <a:gd name="T35" fmla="*/ 80 h 141"/>
                <a:gd name="T36" fmla="*/ 64 w 158"/>
                <a:gd name="T37" fmla="*/ 89 h 141"/>
                <a:gd name="T38" fmla="*/ 72 w 158"/>
                <a:gd name="T39" fmla="*/ 109 h 141"/>
                <a:gd name="T40" fmla="*/ 62 w 158"/>
                <a:gd name="T41" fmla="*/ 132 h 141"/>
                <a:gd name="T42" fmla="*/ 38 w 158"/>
                <a:gd name="T43" fmla="*/ 141 h 141"/>
                <a:gd name="T44" fmla="*/ 10 w 158"/>
                <a:gd name="T45" fmla="*/ 128 h 141"/>
                <a:gd name="T46" fmla="*/ 0 w 158"/>
                <a:gd name="T47" fmla="*/ 94 h 141"/>
                <a:gd name="T48" fmla="*/ 30 w 158"/>
                <a:gd name="T49" fmla="*/ 15 h 141"/>
                <a:gd name="T50" fmla="*/ 49 w 158"/>
                <a:gd name="T51" fmla="*/ 0 h 141"/>
                <a:gd name="T52" fmla="*/ 58 w 158"/>
                <a:gd name="T53" fmla="*/ 10 h 141"/>
                <a:gd name="T54" fmla="*/ 53 w 158"/>
                <a:gd name="T55" fmla="*/ 21 h 141"/>
                <a:gd name="T56" fmla="*/ 36 w 158"/>
                <a:gd name="T57" fmla="*/ 48 h 141"/>
                <a:gd name="T58" fmla="*/ 28 w 158"/>
                <a:gd name="T5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141">
                  <a:moveTo>
                    <a:pt x="115" y="72"/>
                  </a:moveTo>
                  <a:cubicBezTo>
                    <a:pt x="115" y="77"/>
                    <a:pt x="118" y="80"/>
                    <a:pt x="124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40" y="80"/>
                    <a:pt x="146" y="83"/>
                    <a:pt x="151" y="89"/>
                  </a:cubicBezTo>
                  <a:cubicBezTo>
                    <a:pt x="156" y="95"/>
                    <a:pt x="158" y="101"/>
                    <a:pt x="158" y="109"/>
                  </a:cubicBezTo>
                  <a:cubicBezTo>
                    <a:pt x="158" y="118"/>
                    <a:pt x="155" y="126"/>
                    <a:pt x="149" y="132"/>
                  </a:cubicBezTo>
                  <a:cubicBezTo>
                    <a:pt x="142" y="138"/>
                    <a:pt x="134" y="141"/>
                    <a:pt x="125" y="141"/>
                  </a:cubicBezTo>
                  <a:cubicBezTo>
                    <a:pt x="114" y="141"/>
                    <a:pt x="105" y="137"/>
                    <a:pt x="98" y="128"/>
                  </a:cubicBezTo>
                  <a:cubicBezTo>
                    <a:pt x="90" y="119"/>
                    <a:pt x="87" y="108"/>
                    <a:pt x="87" y="94"/>
                  </a:cubicBezTo>
                  <a:cubicBezTo>
                    <a:pt x="87" y="68"/>
                    <a:pt x="97" y="42"/>
                    <a:pt x="117" y="15"/>
                  </a:cubicBezTo>
                  <a:cubicBezTo>
                    <a:pt x="124" y="5"/>
                    <a:pt x="130" y="0"/>
                    <a:pt x="136" y="0"/>
                  </a:cubicBezTo>
                  <a:cubicBezTo>
                    <a:pt x="142" y="0"/>
                    <a:pt x="145" y="4"/>
                    <a:pt x="145" y="10"/>
                  </a:cubicBezTo>
                  <a:cubicBezTo>
                    <a:pt x="145" y="13"/>
                    <a:pt x="144" y="16"/>
                    <a:pt x="140" y="21"/>
                  </a:cubicBezTo>
                  <a:cubicBezTo>
                    <a:pt x="134" y="29"/>
                    <a:pt x="128" y="38"/>
                    <a:pt x="123" y="48"/>
                  </a:cubicBezTo>
                  <a:cubicBezTo>
                    <a:pt x="118" y="59"/>
                    <a:pt x="115" y="67"/>
                    <a:pt x="115" y="72"/>
                  </a:cubicBezTo>
                  <a:close/>
                  <a:moveTo>
                    <a:pt x="28" y="72"/>
                  </a:moveTo>
                  <a:cubicBezTo>
                    <a:pt x="28" y="77"/>
                    <a:pt x="31" y="80"/>
                    <a:pt x="3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3" y="80"/>
                    <a:pt x="59" y="83"/>
                    <a:pt x="64" y="89"/>
                  </a:cubicBezTo>
                  <a:cubicBezTo>
                    <a:pt x="69" y="95"/>
                    <a:pt x="72" y="101"/>
                    <a:pt x="72" y="109"/>
                  </a:cubicBezTo>
                  <a:cubicBezTo>
                    <a:pt x="72" y="118"/>
                    <a:pt x="68" y="126"/>
                    <a:pt x="62" y="132"/>
                  </a:cubicBezTo>
                  <a:cubicBezTo>
                    <a:pt x="56" y="138"/>
                    <a:pt x="48" y="141"/>
                    <a:pt x="38" y="141"/>
                  </a:cubicBezTo>
                  <a:cubicBezTo>
                    <a:pt x="27" y="141"/>
                    <a:pt x="18" y="137"/>
                    <a:pt x="10" y="128"/>
                  </a:cubicBezTo>
                  <a:cubicBezTo>
                    <a:pt x="3" y="119"/>
                    <a:pt x="0" y="108"/>
                    <a:pt x="0" y="94"/>
                  </a:cubicBezTo>
                  <a:cubicBezTo>
                    <a:pt x="0" y="68"/>
                    <a:pt x="10" y="42"/>
                    <a:pt x="30" y="15"/>
                  </a:cubicBezTo>
                  <a:cubicBezTo>
                    <a:pt x="37" y="5"/>
                    <a:pt x="44" y="0"/>
                    <a:pt x="49" y="0"/>
                  </a:cubicBezTo>
                  <a:cubicBezTo>
                    <a:pt x="55" y="0"/>
                    <a:pt x="58" y="4"/>
                    <a:pt x="58" y="10"/>
                  </a:cubicBezTo>
                  <a:cubicBezTo>
                    <a:pt x="58" y="13"/>
                    <a:pt x="56" y="16"/>
                    <a:pt x="53" y="21"/>
                  </a:cubicBezTo>
                  <a:cubicBezTo>
                    <a:pt x="47" y="29"/>
                    <a:pt x="41" y="38"/>
                    <a:pt x="36" y="48"/>
                  </a:cubicBezTo>
                  <a:cubicBezTo>
                    <a:pt x="31" y="59"/>
                    <a:pt x="28" y="67"/>
                    <a:pt x="2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8046870" y="1915977"/>
            <a:ext cx="2300980" cy="2292561"/>
            <a:chOff x="6281271" y="2603315"/>
            <a:chExt cx="1735138" cy="1728788"/>
          </a:xfrm>
          <a:solidFill>
            <a:srgbClr val="F67E48"/>
          </a:solidFill>
        </p:grpSpPr>
        <p:sp>
          <p:nvSpPr>
            <p:cNvPr id="35" name="任意多边形: 形状 34"/>
            <p:cNvSpPr/>
            <p:nvPr/>
          </p:nvSpPr>
          <p:spPr bwMode="auto">
            <a:xfrm>
              <a:off x="6306671" y="3062103"/>
              <a:ext cx="1214438" cy="1270000"/>
            </a:xfrm>
            <a:custGeom>
              <a:avLst/>
              <a:gdLst>
                <a:gd name="T0" fmla="*/ 71 w 540"/>
                <a:gd name="T1" fmla="*/ 536 h 564"/>
                <a:gd name="T2" fmla="*/ 24 w 540"/>
                <a:gd name="T3" fmla="*/ 488 h 564"/>
                <a:gd name="T4" fmla="*/ 24 w 540"/>
                <a:gd name="T5" fmla="*/ 0 h 564"/>
                <a:gd name="T6" fmla="*/ 0 w 540"/>
                <a:gd name="T7" fmla="*/ 0 h 564"/>
                <a:gd name="T8" fmla="*/ 0 w 540"/>
                <a:gd name="T9" fmla="*/ 489 h 564"/>
                <a:gd name="T10" fmla="*/ 72 w 540"/>
                <a:gd name="T11" fmla="*/ 564 h 564"/>
                <a:gd name="T12" fmla="*/ 540 w 540"/>
                <a:gd name="T13" fmla="*/ 564 h 564"/>
                <a:gd name="T14" fmla="*/ 540 w 540"/>
                <a:gd name="T15" fmla="*/ 536 h 564"/>
                <a:gd name="T16" fmla="*/ 71 w 540"/>
                <a:gd name="T17" fmla="*/ 536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0" h="564">
                  <a:moveTo>
                    <a:pt x="71" y="536"/>
                  </a:moveTo>
                  <a:cubicBezTo>
                    <a:pt x="44" y="536"/>
                    <a:pt x="24" y="515"/>
                    <a:pt x="24" y="48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529"/>
                    <a:pt x="32" y="564"/>
                    <a:pt x="72" y="564"/>
                  </a:cubicBezTo>
                  <a:cubicBezTo>
                    <a:pt x="540" y="564"/>
                    <a:pt x="540" y="564"/>
                    <a:pt x="540" y="564"/>
                  </a:cubicBezTo>
                  <a:cubicBezTo>
                    <a:pt x="540" y="536"/>
                    <a:pt x="540" y="536"/>
                    <a:pt x="540" y="536"/>
                  </a:cubicBezTo>
                  <a:lnTo>
                    <a:pt x="71" y="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6755934" y="2674753"/>
              <a:ext cx="1206500" cy="1243013"/>
            </a:xfrm>
            <a:custGeom>
              <a:avLst/>
              <a:gdLst>
                <a:gd name="T0" fmla="*/ 461 w 536"/>
                <a:gd name="T1" fmla="*/ 24 h 552"/>
                <a:gd name="T2" fmla="*/ 508 w 536"/>
                <a:gd name="T3" fmla="*/ 70 h 552"/>
                <a:gd name="T4" fmla="*/ 508 w 536"/>
                <a:gd name="T5" fmla="*/ 552 h 552"/>
                <a:gd name="T6" fmla="*/ 536 w 536"/>
                <a:gd name="T7" fmla="*/ 552 h 552"/>
                <a:gd name="T8" fmla="*/ 536 w 536"/>
                <a:gd name="T9" fmla="*/ 72 h 552"/>
                <a:gd name="T10" fmla="*/ 462 w 536"/>
                <a:gd name="T11" fmla="*/ 0 h 552"/>
                <a:gd name="T12" fmla="*/ 0 w 536"/>
                <a:gd name="T13" fmla="*/ 0 h 552"/>
                <a:gd name="T14" fmla="*/ 0 w 536"/>
                <a:gd name="T15" fmla="*/ 24 h 552"/>
                <a:gd name="T16" fmla="*/ 461 w 536"/>
                <a:gd name="T17" fmla="*/ 2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552">
                  <a:moveTo>
                    <a:pt x="461" y="24"/>
                  </a:moveTo>
                  <a:cubicBezTo>
                    <a:pt x="488" y="24"/>
                    <a:pt x="508" y="44"/>
                    <a:pt x="508" y="70"/>
                  </a:cubicBezTo>
                  <a:cubicBezTo>
                    <a:pt x="508" y="552"/>
                    <a:pt x="508" y="552"/>
                    <a:pt x="508" y="552"/>
                  </a:cubicBezTo>
                  <a:cubicBezTo>
                    <a:pt x="536" y="552"/>
                    <a:pt x="536" y="552"/>
                    <a:pt x="536" y="552"/>
                  </a:cubicBezTo>
                  <a:cubicBezTo>
                    <a:pt x="536" y="72"/>
                    <a:pt x="536" y="72"/>
                    <a:pt x="536" y="72"/>
                  </a:cubicBezTo>
                  <a:cubicBezTo>
                    <a:pt x="536" y="32"/>
                    <a:pt x="502" y="0"/>
                    <a:pt x="4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46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281271" y="2603315"/>
              <a:ext cx="315913" cy="265113"/>
            </a:xfrm>
            <a:custGeom>
              <a:avLst/>
              <a:gdLst>
                <a:gd name="T0" fmla="*/ 68 w 140"/>
                <a:gd name="T1" fmla="*/ 4 h 118"/>
                <a:gd name="T2" fmla="*/ 80 w 140"/>
                <a:gd name="T3" fmla="*/ 0 h 118"/>
                <a:gd name="T4" fmla="*/ 95 w 140"/>
                <a:gd name="T5" fmla="*/ 7 h 118"/>
                <a:gd name="T6" fmla="*/ 107 w 140"/>
                <a:gd name="T7" fmla="*/ 20 h 118"/>
                <a:gd name="T8" fmla="*/ 127 w 140"/>
                <a:gd name="T9" fmla="*/ 62 h 118"/>
                <a:gd name="T10" fmla="*/ 140 w 140"/>
                <a:gd name="T11" fmla="*/ 106 h 118"/>
                <a:gd name="T12" fmla="*/ 132 w 140"/>
                <a:gd name="T13" fmla="*/ 113 h 118"/>
                <a:gd name="T14" fmla="*/ 125 w 140"/>
                <a:gd name="T15" fmla="*/ 118 h 118"/>
                <a:gd name="T16" fmla="*/ 123 w 140"/>
                <a:gd name="T17" fmla="*/ 118 h 118"/>
                <a:gd name="T18" fmla="*/ 121 w 140"/>
                <a:gd name="T19" fmla="*/ 118 h 118"/>
                <a:gd name="T20" fmla="*/ 85 w 140"/>
                <a:gd name="T21" fmla="*/ 63 h 118"/>
                <a:gd name="T22" fmla="*/ 78 w 140"/>
                <a:gd name="T23" fmla="*/ 53 h 118"/>
                <a:gd name="T24" fmla="*/ 72 w 140"/>
                <a:gd name="T25" fmla="*/ 43 h 118"/>
                <a:gd name="T26" fmla="*/ 63 w 140"/>
                <a:gd name="T27" fmla="*/ 16 h 118"/>
                <a:gd name="T28" fmla="*/ 68 w 140"/>
                <a:gd name="T29" fmla="*/ 4 h 118"/>
                <a:gd name="T30" fmla="*/ 5 w 140"/>
                <a:gd name="T31" fmla="*/ 4 h 118"/>
                <a:gd name="T32" fmla="*/ 17 w 140"/>
                <a:gd name="T33" fmla="*/ 0 h 118"/>
                <a:gd name="T34" fmla="*/ 32 w 140"/>
                <a:gd name="T35" fmla="*/ 7 h 118"/>
                <a:gd name="T36" fmla="*/ 45 w 140"/>
                <a:gd name="T37" fmla="*/ 20 h 118"/>
                <a:gd name="T38" fmla="*/ 64 w 140"/>
                <a:gd name="T39" fmla="*/ 62 h 118"/>
                <a:gd name="T40" fmla="*/ 77 w 140"/>
                <a:gd name="T41" fmla="*/ 106 h 118"/>
                <a:gd name="T42" fmla="*/ 69 w 140"/>
                <a:gd name="T43" fmla="*/ 113 h 118"/>
                <a:gd name="T44" fmla="*/ 61 w 140"/>
                <a:gd name="T45" fmla="*/ 118 h 118"/>
                <a:gd name="T46" fmla="*/ 59 w 140"/>
                <a:gd name="T47" fmla="*/ 118 h 118"/>
                <a:gd name="T48" fmla="*/ 57 w 140"/>
                <a:gd name="T49" fmla="*/ 118 h 118"/>
                <a:gd name="T50" fmla="*/ 22 w 140"/>
                <a:gd name="T51" fmla="*/ 63 h 118"/>
                <a:gd name="T52" fmla="*/ 15 w 140"/>
                <a:gd name="T53" fmla="*/ 53 h 118"/>
                <a:gd name="T54" fmla="*/ 8 w 140"/>
                <a:gd name="T55" fmla="*/ 43 h 118"/>
                <a:gd name="T56" fmla="*/ 0 w 140"/>
                <a:gd name="T57" fmla="*/ 16 h 118"/>
                <a:gd name="T58" fmla="*/ 5 w 140"/>
                <a:gd name="T59" fmla="*/ 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18">
                  <a:moveTo>
                    <a:pt x="68" y="4"/>
                  </a:moveTo>
                  <a:cubicBezTo>
                    <a:pt x="72" y="1"/>
                    <a:pt x="76" y="0"/>
                    <a:pt x="80" y="0"/>
                  </a:cubicBezTo>
                  <a:cubicBezTo>
                    <a:pt x="84" y="0"/>
                    <a:pt x="89" y="2"/>
                    <a:pt x="95" y="7"/>
                  </a:cubicBezTo>
                  <a:cubicBezTo>
                    <a:pt x="101" y="12"/>
                    <a:pt x="105" y="16"/>
                    <a:pt x="107" y="20"/>
                  </a:cubicBezTo>
                  <a:cubicBezTo>
                    <a:pt x="115" y="32"/>
                    <a:pt x="121" y="45"/>
                    <a:pt x="127" y="62"/>
                  </a:cubicBezTo>
                  <a:cubicBezTo>
                    <a:pt x="133" y="78"/>
                    <a:pt x="137" y="93"/>
                    <a:pt x="140" y="106"/>
                  </a:cubicBezTo>
                  <a:cubicBezTo>
                    <a:pt x="139" y="107"/>
                    <a:pt x="136" y="109"/>
                    <a:pt x="132" y="113"/>
                  </a:cubicBezTo>
                  <a:cubicBezTo>
                    <a:pt x="128" y="117"/>
                    <a:pt x="126" y="118"/>
                    <a:pt x="125" y="118"/>
                  </a:cubicBezTo>
                  <a:cubicBezTo>
                    <a:pt x="124" y="118"/>
                    <a:pt x="123" y="118"/>
                    <a:pt x="123" y="118"/>
                  </a:cubicBezTo>
                  <a:cubicBezTo>
                    <a:pt x="122" y="118"/>
                    <a:pt x="121" y="118"/>
                    <a:pt x="121" y="118"/>
                  </a:cubicBezTo>
                  <a:cubicBezTo>
                    <a:pt x="108" y="101"/>
                    <a:pt x="96" y="83"/>
                    <a:pt x="85" y="63"/>
                  </a:cubicBezTo>
                  <a:cubicBezTo>
                    <a:pt x="83" y="60"/>
                    <a:pt x="81" y="56"/>
                    <a:pt x="78" y="53"/>
                  </a:cubicBezTo>
                  <a:cubicBezTo>
                    <a:pt x="76" y="50"/>
                    <a:pt x="74" y="46"/>
                    <a:pt x="72" y="43"/>
                  </a:cubicBezTo>
                  <a:cubicBezTo>
                    <a:pt x="66" y="35"/>
                    <a:pt x="63" y="25"/>
                    <a:pt x="63" y="16"/>
                  </a:cubicBezTo>
                  <a:cubicBezTo>
                    <a:pt x="63" y="11"/>
                    <a:pt x="65" y="7"/>
                    <a:pt x="68" y="4"/>
                  </a:cubicBezTo>
                  <a:close/>
                  <a:moveTo>
                    <a:pt x="5" y="4"/>
                  </a:moveTo>
                  <a:cubicBezTo>
                    <a:pt x="8" y="1"/>
                    <a:pt x="12" y="0"/>
                    <a:pt x="17" y="0"/>
                  </a:cubicBezTo>
                  <a:cubicBezTo>
                    <a:pt x="22" y="0"/>
                    <a:pt x="27" y="2"/>
                    <a:pt x="32" y="7"/>
                  </a:cubicBezTo>
                  <a:cubicBezTo>
                    <a:pt x="38" y="12"/>
                    <a:pt x="42" y="16"/>
                    <a:pt x="45" y="20"/>
                  </a:cubicBezTo>
                  <a:cubicBezTo>
                    <a:pt x="52" y="32"/>
                    <a:pt x="58" y="45"/>
                    <a:pt x="64" y="62"/>
                  </a:cubicBezTo>
                  <a:cubicBezTo>
                    <a:pt x="70" y="78"/>
                    <a:pt x="74" y="93"/>
                    <a:pt x="77" y="106"/>
                  </a:cubicBezTo>
                  <a:cubicBezTo>
                    <a:pt x="76" y="107"/>
                    <a:pt x="73" y="109"/>
                    <a:pt x="69" y="113"/>
                  </a:cubicBezTo>
                  <a:cubicBezTo>
                    <a:pt x="65" y="117"/>
                    <a:pt x="63" y="118"/>
                    <a:pt x="61" y="118"/>
                  </a:cubicBezTo>
                  <a:cubicBezTo>
                    <a:pt x="61" y="118"/>
                    <a:pt x="60" y="118"/>
                    <a:pt x="59" y="118"/>
                  </a:cubicBezTo>
                  <a:cubicBezTo>
                    <a:pt x="58" y="118"/>
                    <a:pt x="58" y="118"/>
                    <a:pt x="57" y="118"/>
                  </a:cubicBezTo>
                  <a:cubicBezTo>
                    <a:pt x="44" y="101"/>
                    <a:pt x="32" y="83"/>
                    <a:pt x="22" y="63"/>
                  </a:cubicBezTo>
                  <a:cubicBezTo>
                    <a:pt x="20" y="60"/>
                    <a:pt x="17" y="56"/>
                    <a:pt x="15" y="53"/>
                  </a:cubicBezTo>
                  <a:cubicBezTo>
                    <a:pt x="13" y="50"/>
                    <a:pt x="11" y="46"/>
                    <a:pt x="8" y="43"/>
                  </a:cubicBezTo>
                  <a:cubicBezTo>
                    <a:pt x="3" y="35"/>
                    <a:pt x="0" y="25"/>
                    <a:pt x="0" y="16"/>
                  </a:cubicBezTo>
                  <a:cubicBezTo>
                    <a:pt x="0" y="11"/>
                    <a:pt x="2" y="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7702084" y="4057465"/>
              <a:ext cx="314325" cy="266700"/>
            </a:xfrm>
            <a:custGeom>
              <a:avLst/>
              <a:gdLst>
                <a:gd name="T0" fmla="*/ 72 w 140"/>
                <a:gd name="T1" fmla="*/ 114 h 119"/>
                <a:gd name="T2" fmla="*/ 60 w 140"/>
                <a:gd name="T3" fmla="*/ 119 h 119"/>
                <a:gd name="T4" fmla="*/ 45 w 140"/>
                <a:gd name="T5" fmla="*/ 112 h 119"/>
                <a:gd name="T6" fmla="*/ 32 w 140"/>
                <a:gd name="T7" fmla="*/ 99 h 119"/>
                <a:gd name="T8" fmla="*/ 13 w 140"/>
                <a:gd name="T9" fmla="*/ 57 h 119"/>
                <a:gd name="T10" fmla="*/ 0 w 140"/>
                <a:gd name="T11" fmla="*/ 13 h 119"/>
                <a:gd name="T12" fmla="*/ 8 w 140"/>
                <a:gd name="T13" fmla="*/ 6 h 119"/>
                <a:gd name="T14" fmla="*/ 15 w 140"/>
                <a:gd name="T15" fmla="*/ 0 h 119"/>
                <a:gd name="T16" fmla="*/ 17 w 140"/>
                <a:gd name="T17" fmla="*/ 1 h 119"/>
                <a:gd name="T18" fmla="*/ 19 w 140"/>
                <a:gd name="T19" fmla="*/ 1 h 119"/>
                <a:gd name="T20" fmla="*/ 55 w 140"/>
                <a:gd name="T21" fmla="*/ 55 h 119"/>
                <a:gd name="T22" fmla="*/ 61 w 140"/>
                <a:gd name="T23" fmla="*/ 66 h 119"/>
                <a:gd name="T24" fmla="*/ 68 w 140"/>
                <a:gd name="T25" fmla="*/ 75 h 119"/>
                <a:gd name="T26" fmla="*/ 77 w 140"/>
                <a:gd name="T27" fmla="*/ 103 h 119"/>
                <a:gd name="T28" fmla="*/ 72 w 140"/>
                <a:gd name="T29" fmla="*/ 114 h 119"/>
                <a:gd name="T30" fmla="*/ 135 w 140"/>
                <a:gd name="T31" fmla="*/ 114 h 119"/>
                <a:gd name="T32" fmla="*/ 123 w 140"/>
                <a:gd name="T33" fmla="*/ 119 h 119"/>
                <a:gd name="T34" fmla="*/ 108 w 140"/>
                <a:gd name="T35" fmla="*/ 112 h 119"/>
                <a:gd name="T36" fmla="*/ 95 w 140"/>
                <a:gd name="T37" fmla="*/ 99 h 119"/>
                <a:gd name="T38" fmla="*/ 76 w 140"/>
                <a:gd name="T39" fmla="*/ 57 h 119"/>
                <a:gd name="T40" fmla="*/ 63 w 140"/>
                <a:gd name="T41" fmla="*/ 13 h 119"/>
                <a:gd name="T42" fmla="*/ 71 w 140"/>
                <a:gd name="T43" fmla="*/ 6 h 119"/>
                <a:gd name="T44" fmla="*/ 79 w 140"/>
                <a:gd name="T45" fmla="*/ 0 h 119"/>
                <a:gd name="T46" fmla="*/ 81 w 140"/>
                <a:gd name="T47" fmla="*/ 1 h 119"/>
                <a:gd name="T48" fmla="*/ 83 w 140"/>
                <a:gd name="T49" fmla="*/ 1 h 119"/>
                <a:gd name="T50" fmla="*/ 118 w 140"/>
                <a:gd name="T51" fmla="*/ 55 h 119"/>
                <a:gd name="T52" fmla="*/ 125 w 140"/>
                <a:gd name="T53" fmla="*/ 66 h 119"/>
                <a:gd name="T54" fmla="*/ 132 w 140"/>
                <a:gd name="T55" fmla="*/ 75 h 119"/>
                <a:gd name="T56" fmla="*/ 140 w 140"/>
                <a:gd name="T57" fmla="*/ 103 h 119"/>
                <a:gd name="T58" fmla="*/ 135 w 140"/>
                <a:gd name="T59" fmla="*/ 1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19">
                  <a:moveTo>
                    <a:pt x="72" y="114"/>
                  </a:moveTo>
                  <a:cubicBezTo>
                    <a:pt x="68" y="117"/>
                    <a:pt x="64" y="119"/>
                    <a:pt x="60" y="119"/>
                  </a:cubicBezTo>
                  <a:cubicBezTo>
                    <a:pt x="56" y="119"/>
                    <a:pt x="51" y="116"/>
                    <a:pt x="45" y="112"/>
                  </a:cubicBezTo>
                  <a:cubicBezTo>
                    <a:pt x="39" y="107"/>
                    <a:pt x="35" y="103"/>
                    <a:pt x="32" y="99"/>
                  </a:cubicBezTo>
                  <a:cubicBezTo>
                    <a:pt x="25" y="87"/>
                    <a:pt x="19" y="73"/>
                    <a:pt x="13" y="57"/>
                  </a:cubicBezTo>
                  <a:cubicBezTo>
                    <a:pt x="7" y="41"/>
                    <a:pt x="3" y="26"/>
                    <a:pt x="0" y="13"/>
                  </a:cubicBezTo>
                  <a:cubicBezTo>
                    <a:pt x="1" y="12"/>
                    <a:pt x="4" y="9"/>
                    <a:pt x="8" y="6"/>
                  </a:cubicBezTo>
                  <a:cubicBezTo>
                    <a:pt x="12" y="2"/>
                    <a:pt x="14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32" y="18"/>
                    <a:pt x="44" y="36"/>
                    <a:pt x="55" y="55"/>
                  </a:cubicBezTo>
                  <a:cubicBezTo>
                    <a:pt x="57" y="59"/>
                    <a:pt x="59" y="62"/>
                    <a:pt x="61" y="66"/>
                  </a:cubicBezTo>
                  <a:cubicBezTo>
                    <a:pt x="64" y="69"/>
                    <a:pt x="66" y="72"/>
                    <a:pt x="68" y="75"/>
                  </a:cubicBezTo>
                  <a:cubicBezTo>
                    <a:pt x="74" y="84"/>
                    <a:pt x="77" y="93"/>
                    <a:pt x="77" y="103"/>
                  </a:cubicBezTo>
                  <a:cubicBezTo>
                    <a:pt x="77" y="108"/>
                    <a:pt x="75" y="112"/>
                    <a:pt x="72" y="114"/>
                  </a:cubicBezTo>
                  <a:close/>
                  <a:moveTo>
                    <a:pt x="135" y="114"/>
                  </a:moveTo>
                  <a:cubicBezTo>
                    <a:pt x="132" y="117"/>
                    <a:pt x="128" y="119"/>
                    <a:pt x="123" y="119"/>
                  </a:cubicBezTo>
                  <a:cubicBezTo>
                    <a:pt x="118" y="119"/>
                    <a:pt x="113" y="116"/>
                    <a:pt x="108" y="112"/>
                  </a:cubicBezTo>
                  <a:cubicBezTo>
                    <a:pt x="102" y="107"/>
                    <a:pt x="98" y="103"/>
                    <a:pt x="95" y="99"/>
                  </a:cubicBezTo>
                  <a:cubicBezTo>
                    <a:pt x="88" y="87"/>
                    <a:pt x="82" y="73"/>
                    <a:pt x="76" y="57"/>
                  </a:cubicBezTo>
                  <a:cubicBezTo>
                    <a:pt x="70" y="41"/>
                    <a:pt x="66" y="26"/>
                    <a:pt x="63" y="13"/>
                  </a:cubicBezTo>
                  <a:cubicBezTo>
                    <a:pt x="64" y="12"/>
                    <a:pt x="67" y="9"/>
                    <a:pt x="71" y="6"/>
                  </a:cubicBezTo>
                  <a:cubicBezTo>
                    <a:pt x="75" y="2"/>
                    <a:pt x="77" y="0"/>
                    <a:pt x="79" y="0"/>
                  </a:cubicBezTo>
                  <a:cubicBezTo>
                    <a:pt x="79" y="0"/>
                    <a:pt x="80" y="0"/>
                    <a:pt x="81" y="1"/>
                  </a:cubicBezTo>
                  <a:cubicBezTo>
                    <a:pt x="82" y="1"/>
                    <a:pt x="82" y="1"/>
                    <a:pt x="83" y="1"/>
                  </a:cubicBezTo>
                  <a:cubicBezTo>
                    <a:pt x="96" y="18"/>
                    <a:pt x="108" y="36"/>
                    <a:pt x="118" y="55"/>
                  </a:cubicBezTo>
                  <a:cubicBezTo>
                    <a:pt x="120" y="59"/>
                    <a:pt x="123" y="62"/>
                    <a:pt x="125" y="66"/>
                  </a:cubicBezTo>
                  <a:cubicBezTo>
                    <a:pt x="127" y="69"/>
                    <a:pt x="129" y="72"/>
                    <a:pt x="132" y="75"/>
                  </a:cubicBezTo>
                  <a:cubicBezTo>
                    <a:pt x="137" y="84"/>
                    <a:pt x="140" y="93"/>
                    <a:pt x="140" y="103"/>
                  </a:cubicBezTo>
                  <a:cubicBezTo>
                    <a:pt x="140" y="108"/>
                    <a:pt x="138" y="112"/>
                    <a:pt x="13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348568" y="2587740"/>
            <a:ext cx="1282771" cy="235963"/>
          </a:xfrm>
          <a:prstGeom prst="rect">
            <a:avLst/>
          </a:prstGeom>
          <a:ln w="12700">
            <a:miter lim="400000"/>
          </a:ln>
        </p:spPr>
        <p:txBody>
          <a:bodyPr wrap="none" lIns="33867" tIns="33867" rIns="33867" bIns="33867" anchor="ctr">
            <a:normAutofit fontScale="6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b="1" spc="4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矩形 20"/>
          <p:cNvSpPr/>
          <p:nvPr/>
        </p:nvSpPr>
        <p:spPr>
          <a:xfrm>
            <a:off x="8566052" y="2587740"/>
            <a:ext cx="1282771" cy="235963"/>
          </a:xfrm>
          <a:prstGeom prst="rect">
            <a:avLst/>
          </a:prstGeom>
          <a:ln w="12700">
            <a:miter lim="400000"/>
          </a:ln>
        </p:spPr>
        <p:txBody>
          <a:bodyPr wrap="none" lIns="33867" tIns="33867" rIns="33867" bIns="33867" anchor="ctr">
            <a:normAutofit fontScale="6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b="1" spc="4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" name="矩形 22"/>
          <p:cNvSpPr/>
          <p:nvPr/>
        </p:nvSpPr>
        <p:spPr>
          <a:xfrm>
            <a:off x="1969107" y="2711010"/>
            <a:ext cx="2041692" cy="915151"/>
          </a:xfrm>
          <a:prstGeom prst="rect">
            <a:avLst/>
          </a:prstGeom>
          <a:ln w="12700">
            <a:miter lim="400000"/>
          </a:ln>
        </p:spPr>
        <p:txBody>
          <a:bodyPr wrap="square" lIns="96000" tIns="96000" rIns="96000" bIns="960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矩形 24"/>
          <p:cNvSpPr/>
          <p:nvPr/>
        </p:nvSpPr>
        <p:spPr>
          <a:xfrm>
            <a:off x="8186591" y="2711010"/>
            <a:ext cx="2041692" cy="915151"/>
          </a:xfrm>
          <a:prstGeom prst="rect">
            <a:avLst/>
          </a:prstGeom>
          <a:ln w="12700">
            <a:miter lim="400000"/>
          </a:ln>
        </p:spPr>
        <p:txBody>
          <a:bodyPr wrap="square" lIns="96000" tIns="96000" rIns="96000" bIns="960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200" spc="4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602943" y="4659926"/>
            <a:ext cx="2631584" cy="981451"/>
            <a:chOff x="1148901" y="2960948"/>
            <a:chExt cx="2205077" cy="981450"/>
          </a:xfrm>
        </p:grpSpPr>
        <p:sp>
          <p:nvSpPr>
            <p:cNvPr id="16" name="文本框 59"/>
            <p:cNvSpPr txBox="1"/>
            <p:nvPr/>
          </p:nvSpPr>
          <p:spPr>
            <a:xfrm>
              <a:off x="1486040" y="2960948"/>
              <a:ext cx="1530800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5">
                  <a:solidFill>
                    <a:schemeClr val="bg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文本框 60"/>
            <p:cNvSpPr txBox="1"/>
            <p:nvPr/>
          </p:nvSpPr>
          <p:spPr bwMode="auto">
            <a:xfrm>
              <a:off x="1148901" y="336816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33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51862" y="4659926"/>
            <a:ext cx="2631585" cy="981451"/>
            <a:chOff x="3497670" y="2960948"/>
            <a:chExt cx="2205078" cy="981450"/>
          </a:xfrm>
        </p:grpSpPr>
        <p:sp>
          <p:nvSpPr>
            <p:cNvPr id="12" name="文本框 55"/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rgbClr val="F67E48"/>
            </a:solidFill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5">
                  <a:solidFill>
                    <a:schemeClr val="bg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文本框 56"/>
            <p:cNvSpPr txBox="1"/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335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33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9" name="椭圆 108"/>
          <p:cNvSpPr/>
          <p:nvPr/>
        </p:nvSpPr>
        <p:spPr>
          <a:xfrm>
            <a:off x="4772561" y="2198073"/>
            <a:ext cx="2461853" cy="246185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5"/>
          <p:cNvSpPr txBox="1"/>
          <p:nvPr/>
        </p:nvSpPr>
        <p:spPr>
          <a:xfrm>
            <a:off x="2063738" y="2113023"/>
            <a:ext cx="2453620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请替换文字内容，添加相关标题，修改文字内容，也可以在此处输入标题内容。请替换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2071421" y="1808922"/>
            <a:ext cx="2445936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7540819" y="2113023"/>
            <a:ext cx="2453620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请替换文字内容，添加相关标题，修改文字内容，也可以在此处输入标题内容。请替换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7548503" y="1808922"/>
            <a:ext cx="2445936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2009874" y="2555197"/>
            <a:ext cx="2716855" cy="137365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63122" y="2555197"/>
            <a:ext cx="2716855" cy="13736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16370" y="2555197"/>
            <a:ext cx="2716855" cy="137365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09874" y="3991144"/>
            <a:ext cx="2716855" cy="137365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63122" y="3991144"/>
            <a:ext cx="2716855" cy="137365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516370" y="3991144"/>
            <a:ext cx="2716855" cy="13736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TextBox 15"/>
          <p:cNvSpPr txBox="1"/>
          <p:nvPr/>
        </p:nvSpPr>
        <p:spPr>
          <a:xfrm>
            <a:off x="2142682" y="4629006"/>
            <a:ext cx="2412113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请替换文字内容，添加相关标题，修改文字内容，也可以在此处输入标题内容。</a:t>
            </a:r>
          </a:p>
        </p:txBody>
      </p:sp>
      <p:sp>
        <p:nvSpPr>
          <p:cNvPr id="53" name="TextBox 16"/>
          <p:cNvSpPr txBox="1"/>
          <p:nvPr/>
        </p:nvSpPr>
        <p:spPr>
          <a:xfrm>
            <a:off x="2142683" y="4324875"/>
            <a:ext cx="2417968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bg1"/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54" name="TextBox 15"/>
          <p:cNvSpPr txBox="1"/>
          <p:nvPr/>
        </p:nvSpPr>
        <p:spPr>
          <a:xfrm>
            <a:off x="4892217" y="3275446"/>
            <a:ext cx="2412113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请替换文字内容，添加相关标题，修改文字内容，也可以在此处输入标题内容。</a:t>
            </a:r>
          </a:p>
        </p:txBody>
      </p:sp>
      <p:sp>
        <p:nvSpPr>
          <p:cNvPr id="55" name="TextBox 16"/>
          <p:cNvSpPr txBox="1"/>
          <p:nvPr/>
        </p:nvSpPr>
        <p:spPr>
          <a:xfrm>
            <a:off x="4892216" y="2971315"/>
            <a:ext cx="2417968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bg1"/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56" name="TextBox 15"/>
          <p:cNvSpPr txBox="1"/>
          <p:nvPr/>
        </p:nvSpPr>
        <p:spPr>
          <a:xfrm>
            <a:off x="7669073" y="4655547"/>
            <a:ext cx="2412113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请替换文字内容，添加相关标题，修改文字内容，也可以在此处输入标题内容。</a:t>
            </a:r>
          </a:p>
        </p:txBody>
      </p:sp>
      <p:sp>
        <p:nvSpPr>
          <p:cNvPr id="57" name="TextBox 16"/>
          <p:cNvSpPr txBox="1"/>
          <p:nvPr/>
        </p:nvSpPr>
        <p:spPr>
          <a:xfrm>
            <a:off x="7669071" y="4351417"/>
            <a:ext cx="2417968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bg1"/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60" name="TextBox 15"/>
          <p:cNvSpPr txBox="1"/>
          <p:nvPr/>
        </p:nvSpPr>
        <p:spPr>
          <a:xfrm>
            <a:off x="4791134" y="5744276"/>
            <a:ext cx="2453620" cy="335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60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请替换文字内容，添加相关标题，修改文字内容，也可以在此处输入标题内容。请替换文字</a:t>
            </a:r>
          </a:p>
        </p:txBody>
      </p:sp>
      <p:sp>
        <p:nvSpPr>
          <p:cNvPr id="61" name="TextBox 16"/>
          <p:cNvSpPr txBox="1"/>
          <p:nvPr/>
        </p:nvSpPr>
        <p:spPr>
          <a:xfrm>
            <a:off x="4798817" y="5440175"/>
            <a:ext cx="2445936" cy="29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895" dirty="0">
                <a:solidFill>
                  <a:schemeClr val="accent3"/>
                </a:solidFill>
                <a:cs typeface="+mn-ea"/>
                <a:sym typeface="+mn-lt"/>
              </a:rPr>
              <a:t>在此处输入标题内容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838189" y="2196041"/>
            <a:ext cx="5216715" cy="3378200"/>
            <a:chOff x="4350067" y="1304925"/>
            <a:chExt cx="3912536" cy="2533650"/>
          </a:xfrm>
        </p:grpSpPr>
        <p:sp>
          <p:nvSpPr>
            <p:cNvPr id="4" name="Freeform: Shape 12"/>
            <p:cNvSpPr/>
            <p:nvPr/>
          </p:nvSpPr>
          <p:spPr>
            <a:xfrm>
              <a:off x="4350067" y="1304925"/>
              <a:ext cx="2339642" cy="2533650"/>
            </a:xfrm>
            <a:custGeom>
              <a:avLst/>
              <a:gdLst>
                <a:gd name="connsiteX0" fmla="*/ 1689100 w 3119522"/>
                <a:gd name="connsiteY0" fmla="*/ 0 h 3378200"/>
                <a:gd name="connsiteX1" fmla="*/ 3089728 w 3119522"/>
                <a:gd name="connsiteY1" fmla="*/ 744708 h 3378200"/>
                <a:gd name="connsiteX2" fmla="*/ 3119522 w 3119522"/>
                <a:gd name="connsiteY2" fmla="*/ 793750 h 3378200"/>
                <a:gd name="connsiteX3" fmla="*/ 2303088 w 3119522"/>
                <a:gd name="connsiteY3" fmla="*/ 793750 h 3378200"/>
                <a:gd name="connsiteX4" fmla="*/ 2296249 w 3119522"/>
                <a:gd name="connsiteY4" fmla="*/ 788636 h 3378200"/>
                <a:gd name="connsiteX5" fmla="*/ 1689100 w 3119522"/>
                <a:gd name="connsiteY5" fmla="*/ 603178 h 3378200"/>
                <a:gd name="connsiteX6" fmla="*/ 603178 w 3119522"/>
                <a:gd name="connsiteY6" fmla="*/ 1689100 h 3378200"/>
                <a:gd name="connsiteX7" fmla="*/ 1689100 w 3119522"/>
                <a:gd name="connsiteY7" fmla="*/ 2775022 h 3378200"/>
                <a:gd name="connsiteX8" fmla="*/ 2296249 w 3119522"/>
                <a:gd name="connsiteY8" fmla="*/ 2589564 h 3378200"/>
                <a:gd name="connsiteX9" fmla="*/ 2303088 w 3119522"/>
                <a:gd name="connsiteY9" fmla="*/ 2584450 h 3378200"/>
                <a:gd name="connsiteX10" fmla="*/ 3119522 w 3119522"/>
                <a:gd name="connsiteY10" fmla="*/ 2584450 h 3378200"/>
                <a:gd name="connsiteX11" fmla="*/ 3089728 w 3119522"/>
                <a:gd name="connsiteY11" fmla="*/ 2633492 h 3378200"/>
                <a:gd name="connsiteX12" fmla="*/ 1689100 w 3119522"/>
                <a:gd name="connsiteY12" fmla="*/ 3378200 h 3378200"/>
                <a:gd name="connsiteX13" fmla="*/ 0 w 3119522"/>
                <a:gd name="connsiteY13" fmla="*/ 1689100 h 3378200"/>
                <a:gd name="connsiteX14" fmla="*/ 1689100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689100" y="0"/>
                  </a:moveTo>
                  <a:cubicBezTo>
                    <a:pt x="2272140" y="0"/>
                    <a:pt x="2786185" y="295405"/>
                    <a:pt x="3089728" y="744708"/>
                  </a:cubicBezTo>
                  <a:lnTo>
                    <a:pt x="3119522" y="793750"/>
                  </a:lnTo>
                  <a:lnTo>
                    <a:pt x="2303088" y="793750"/>
                  </a:lnTo>
                  <a:lnTo>
                    <a:pt x="2296249" y="788636"/>
                  </a:lnTo>
                  <a:cubicBezTo>
                    <a:pt x="2122935" y="671548"/>
                    <a:pt x="1914002" y="603178"/>
                    <a:pt x="1689100" y="603178"/>
                  </a:cubicBezTo>
                  <a:cubicBezTo>
                    <a:pt x="1089362" y="603178"/>
                    <a:pt x="603178" y="1089362"/>
                    <a:pt x="603178" y="1689100"/>
                  </a:cubicBezTo>
                  <a:cubicBezTo>
                    <a:pt x="603178" y="2288838"/>
                    <a:pt x="1089362" y="2775022"/>
                    <a:pt x="1689100" y="2775022"/>
                  </a:cubicBezTo>
                  <a:cubicBezTo>
                    <a:pt x="1914002" y="2775022"/>
                    <a:pt x="2122935" y="2706653"/>
                    <a:pt x="2296249" y="2589564"/>
                  </a:cubicBezTo>
                  <a:lnTo>
                    <a:pt x="2303088" y="2584450"/>
                  </a:lnTo>
                  <a:lnTo>
                    <a:pt x="3119522" y="2584450"/>
                  </a:lnTo>
                  <a:lnTo>
                    <a:pt x="3089728" y="2633492"/>
                  </a:lnTo>
                  <a:cubicBezTo>
                    <a:pt x="2786185" y="3082796"/>
                    <a:pt x="2272140" y="3378200"/>
                    <a:pt x="1689100" y="3378200"/>
                  </a:cubicBezTo>
                  <a:cubicBezTo>
                    <a:pt x="756236" y="3378200"/>
                    <a:pt x="0" y="2621964"/>
                    <a:pt x="0" y="1689100"/>
                  </a:cubicBezTo>
                  <a:cubicBezTo>
                    <a:pt x="0" y="756236"/>
                    <a:pt x="756236" y="0"/>
                    <a:pt x="168910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Freeform: Shape 13"/>
            <p:cNvSpPr/>
            <p:nvPr/>
          </p:nvSpPr>
          <p:spPr bwMode="auto">
            <a:xfrm>
              <a:off x="5288774" y="2093576"/>
              <a:ext cx="726992" cy="91626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6419606" y="2466078"/>
              <a:ext cx="1842997" cy="442167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10000"/>
            </a:bodyPr>
            <a:lstStyle/>
            <a:p>
              <a:pPr defTabSz="121920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419606" y="2235254"/>
              <a:ext cx="1842997" cy="184666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200">
                <a:defRPr/>
              </a:pPr>
              <a:r>
                <a:rPr lang="zh-CN" altLang="en-US" sz="2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98733" y="2196041"/>
            <a:ext cx="5143977" cy="3378200"/>
            <a:chOff x="945474" y="1304925"/>
            <a:chExt cx="3857983" cy="2533650"/>
          </a:xfrm>
        </p:grpSpPr>
        <p:sp>
          <p:nvSpPr>
            <p:cNvPr id="5" name="Freeform: Shape 7"/>
            <p:cNvSpPr/>
            <p:nvPr/>
          </p:nvSpPr>
          <p:spPr>
            <a:xfrm>
              <a:off x="2463815" y="1304925"/>
              <a:ext cx="2339642" cy="2533650"/>
            </a:xfrm>
            <a:custGeom>
              <a:avLst/>
              <a:gdLst>
                <a:gd name="connsiteX0" fmla="*/ 1430422 w 3119522"/>
                <a:gd name="connsiteY0" fmla="*/ 0 h 3378200"/>
                <a:gd name="connsiteX1" fmla="*/ 3119522 w 3119522"/>
                <a:gd name="connsiteY1" fmla="*/ 1689100 h 3378200"/>
                <a:gd name="connsiteX2" fmla="*/ 1430422 w 3119522"/>
                <a:gd name="connsiteY2" fmla="*/ 3378200 h 3378200"/>
                <a:gd name="connsiteX3" fmla="*/ 29794 w 3119522"/>
                <a:gd name="connsiteY3" fmla="*/ 2633492 h 3378200"/>
                <a:gd name="connsiteX4" fmla="*/ 0 w 3119522"/>
                <a:gd name="connsiteY4" fmla="*/ 2584450 h 3378200"/>
                <a:gd name="connsiteX5" fmla="*/ 816434 w 3119522"/>
                <a:gd name="connsiteY5" fmla="*/ 2584450 h 3378200"/>
                <a:gd name="connsiteX6" fmla="*/ 823273 w 3119522"/>
                <a:gd name="connsiteY6" fmla="*/ 2589564 h 3378200"/>
                <a:gd name="connsiteX7" fmla="*/ 1430422 w 3119522"/>
                <a:gd name="connsiteY7" fmla="*/ 2775022 h 3378200"/>
                <a:gd name="connsiteX8" fmla="*/ 2516344 w 3119522"/>
                <a:gd name="connsiteY8" fmla="*/ 1689100 h 3378200"/>
                <a:gd name="connsiteX9" fmla="*/ 1430422 w 3119522"/>
                <a:gd name="connsiteY9" fmla="*/ 603178 h 3378200"/>
                <a:gd name="connsiteX10" fmla="*/ 823273 w 3119522"/>
                <a:gd name="connsiteY10" fmla="*/ 788636 h 3378200"/>
                <a:gd name="connsiteX11" fmla="*/ 816434 w 3119522"/>
                <a:gd name="connsiteY11" fmla="*/ 793750 h 3378200"/>
                <a:gd name="connsiteX12" fmla="*/ 0 w 3119522"/>
                <a:gd name="connsiteY12" fmla="*/ 793750 h 3378200"/>
                <a:gd name="connsiteX13" fmla="*/ 29794 w 3119522"/>
                <a:gd name="connsiteY13" fmla="*/ 744708 h 3378200"/>
                <a:gd name="connsiteX14" fmla="*/ 1430422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430422" y="0"/>
                  </a:moveTo>
                  <a:cubicBezTo>
                    <a:pt x="2363286" y="0"/>
                    <a:pt x="3119522" y="756236"/>
                    <a:pt x="3119522" y="1689100"/>
                  </a:cubicBezTo>
                  <a:cubicBezTo>
                    <a:pt x="3119522" y="2621964"/>
                    <a:pt x="2363286" y="3378200"/>
                    <a:pt x="1430422" y="3378200"/>
                  </a:cubicBezTo>
                  <a:cubicBezTo>
                    <a:pt x="847382" y="3378200"/>
                    <a:pt x="333337" y="3082796"/>
                    <a:pt x="29794" y="2633492"/>
                  </a:cubicBezTo>
                  <a:lnTo>
                    <a:pt x="0" y="2584450"/>
                  </a:lnTo>
                  <a:lnTo>
                    <a:pt x="816434" y="2584450"/>
                  </a:lnTo>
                  <a:lnTo>
                    <a:pt x="823273" y="2589564"/>
                  </a:lnTo>
                  <a:cubicBezTo>
                    <a:pt x="996587" y="2706653"/>
                    <a:pt x="1205520" y="2775022"/>
                    <a:pt x="1430422" y="2775022"/>
                  </a:cubicBezTo>
                  <a:cubicBezTo>
                    <a:pt x="2030160" y="2775022"/>
                    <a:pt x="2516344" y="2288838"/>
                    <a:pt x="2516344" y="1689100"/>
                  </a:cubicBezTo>
                  <a:cubicBezTo>
                    <a:pt x="2516344" y="1089362"/>
                    <a:pt x="2030160" y="603178"/>
                    <a:pt x="1430422" y="603178"/>
                  </a:cubicBezTo>
                  <a:cubicBezTo>
                    <a:pt x="1205520" y="603178"/>
                    <a:pt x="996587" y="671547"/>
                    <a:pt x="823273" y="788636"/>
                  </a:cubicBezTo>
                  <a:lnTo>
                    <a:pt x="816434" y="793750"/>
                  </a:lnTo>
                  <a:lnTo>
                    <a:pt x="0" y="793750"/>
                  </a:lnTo>
                  <a:lnTo>
                    <a:pt x="29794" y="744708"/>
                  </a:lnTo>
                  <a:cubicBezTo>
                    <a:pt x="333337" y="295405"/>
                    <a:pt x="847382" y="0"/>
                    <a:pt x="1430422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Freeform: Shape 9"/>
            <p:cNvSpPr/>
            <p:nvPr/>
          </p:nvSpPr>
          <p:spPr bwMode="auto">
            <a:xfrm>
              <a:off x="3135456" y="2142091"/>
              <a:ext cx="804353" cy="789248"/>
            </a:xfrm>
            <a:custGeom>
              <a:avLst/>
              <a:gdLst>
                <a:gd name="connsiteX0" fmla="*/ 44450 w 338138"/>
                <a:gd name="connsiteY0" fmla="*/ 285750 h 331788"/>
                <a:gd name="connsiteX1" fmla="*/ 293688 w 338138"/>
                <a:gd name="connsiteY1" fmla="*/ 285750 h 331788"/>
                <a:gd name="connsiteX2" fmla="*/ 246464 w 338138"/>
                <a:gd name="connsiteY2" fmla="*/ 331788 h 331788"/>
                <a:gd name="connsiteX3" fmla="*/ 91674 w 338138"/>
                <a:gd name="connsiteY3" fmla="*/ 331788 h 331788"/>
                <a:gd name="connsiteX4" fmla="*/ 44450 w 338138"/>
                <a:gd name="connsiteY4" fmla="*/ 285750 h 331788"/>
                <a:gd name="connsiteX5" fmla="*/ 27738 w 338138"/>
                <a:gd name="connsiteY5" fmla="*/ 139700 h 331788"/>
                <a:gd name="connsiteX6" fmla="*/ 79251 w 338138"/>
                <a:gd name="connsiteY6" fmla="*/ 169963 h 331788"/>
                <a:gd name="connsiteX7" fmla="*/ 87176 w 338138"/>
                <a:gd name="connsiteY7" fmla="*/ 169963 h 331788"/>
                <a:gd name="connsiteX8" fmla="*/ 87176 w 338138"/>
                <a:gd name="connsiteY8" fmla="*/ 204173 h 331788"/>
                <a:gd name="connsiteX9" fmla="*/ 99064 w 338138"/>
                <a:gd name="connsiteY9" fmla="*/ 216014 h 331788"/>
                <a:gd name="connsiteX10" fmla="*/ 110951 w 338138"/>
                <a:gd name="connsiteY10" fmla="*/ 204173 h 331788"/>
                <a:gd name="connsiteX11" fmla="*/ 110951 w 338138"/>
                <a:gd name="connsiteY11" fmla="*/ 169963 h 331788"/>
                <a:gd name="connsiteX12" fmla="*/ 227187 w 338138"/>
                <a:gd name="connsiteY12" fmla="*/ 169963 h 331788"/>
                <a:gd name="connsiteX13" fmla="*/ 227187 w 338138"/>
                <a:gd name="connsiteY13" fmla="*/ 204173 h 331788"/>
                <a:gd name="connsiteX14" fmla="*/ 239074 w 338138"/>
                <a:gd name="connsiteY14" fmla="*/ 216014 h 331788"/>
                <a:gd name="connsiteX15" fmla="*/ 250962 w 338138"/>
                <a:gd name="connsiteY15" fmla="*/ 204173 h 331788"/>
                <a:gd name="connsiteX16" fmla="*/ 250962 w 338138"/>
                <a:gd name="connsiteY16" fmla="*/ 169963 h 331788"/>
                <a:gd name="connsiteX17" fmla="*/ 258887 w 338138"/>
                <a:gd name="connsiteY17" fmla="*/ 169963 h 331788"/>
                <a:gd name="connsiteX18" fmla="*/ 310400 w 338138"/>
                <a:gd name="connsiteY18" fmla="*/ 139700 h 331788"/>
                <a:gd name="connsiteX19" fmla="*/ 338138 w 338138"/>
                <a:gd name="connsiteY19" fmla="*/ 183120 h 331788"/>
                <a:gd name="connsiteX20" fmla="*/ 338138 w 338138"/>
                <a:gd name="connsiteY20" fmla="*/ 239698 h 331788"/>
                <a:gd name="connsiteX21" fmla="*/ 294550 w 338138"/>
                <a:gd name="connsiteY21" fmla="*/ 285750 h 331788"/>
                <a:gd name="connsiteX22" fmla="*/ 294550 w 338138"/>
                <a:gd name="connsiteY22" fmla="*/ 263382 h 331788"/>
                <a:gd name="connsiteX23" fmla="*/ 43588 w 338138"/>
                <a:gd name="connsiteY23" fmla="*/ 263382 h 331788"/>
                <a:gd name="connsiteX24" fmla="*/ 43588 w 338138"/>
                <a:gd name="connsiteY24" fmla="*/ 285750 h 331788"/>
                <a:gd name="connsiteX25" fmla="*/ 0 w 338138"/>
                <a:gd name="connsiteY25" fmla="*/ 239698 h 331788"/>
                <a:gd name="connsiteX26" fmla="*/ 0 w 338138"/>
                <a:gd name="connsiteY26" fmla="*/ 183120 h 331788"/>
                <a:gd name="connsiteX27" fmla="*/ 27738 w 338138"/>
                <a:gd name="connsiteY27" fmla="*/ 139700 h 331788"/>
                <a:gd name="connsiteX28" fmla="*/ 169070 w 338138"/>
                <a:gd name="connsiteY28" fmla="*/ 22225 h 331788"/>
                <a:gd name="connsiteX29" fmla="*/ 153988 w 338138"/>
                <a:gd name="connsiteY29" fmla="*/ 38100 h 331788"/>
                <a:gd name="connsiteX30" fmla="*/ 184151 w 338138"/>
                <a:gd name="connsiteY30" fmla="*/ 38100 h 331788"/>
                <a:gd name="connsiteX31" fmla="*/ 169070 w 338138"/>
                <a:gd name="connsiteY31" fmla="*/ 22225 h 331788"/>
                <a:gd name="connsiteX32" fmla="*/ 169069 w 338138"/>
                <a:gd name="connsiteY32" fmla="*/ 0 h 331788"/>
                <a:gd name="connsiteX33" fmla="*/ 200552 w 338138"/>
                <a:gd name="connsiteY33" fmla="*/ 15818 h 331788"/>
                <a:gd name="connsiteX34" fmla="*/ 208422 w 338138"/>
                <a:gd name="connsiteY34" fmla="*/ 38228 h 331788"/>
                <a:gd name="connsiteX35" fmla="*/ 258270 w 338138"/>
                <a:gd name="connsiteY35" fmla="*/ 38228 h 331788"/>
                <a:gd name="connsiteX36" fmla="*/ 293688 w 338138"/>
                <a:gd name="connsiteY36" fmla="*/ 73819 h 331788"/>
                <a:gd name="connsiteX37" fmla="*/ 293688 w 338138"/>
                <a:gd name="connsiteY37" fmla="*/ 112047 h 331788"/>
                <a:gd name="connsiteX38" fmla="*/ 258270 w 338138"/>
                <a:gd name="connsiteY38" fmla="*/ 147638 h 331788"/>
                <a:gd name="connsiteX39" fmla="*/ 250399 w 338138"/>
                <a:gd name="connsiteY39" fmla="*/ 147638 h 331788"/>
                <a:gd name="connsiteX40" fmla="*/ 250399 w 338138"/>
                <a:gd name="connsiteY40" fmla="*/ 102819 h 331788"/>
                <a:gd name="connsiteX41" fmla="*/ 238593 w 338138"/>
                <a:gd name="connsiteY41" fmla="*/ 90956 h 331788"/>
                <a:gd name="connsiteX42" fmla="*/ 226787 w 338138"/>
                <a:gd name="connsiteY42" fmla="*/ 102819 h 331788"/>
                <a:gd name="connsiteX43" fmla="*/ 226787 w 338138"/>
                <a:gd name="connsiteY43" fmla="*/ 147638 h 331788"/>
                <a:gd name="connsiteX44" fmla="*/ 111351 w 338138"/>
                <a:gd name="connsiteY44" fmla="*/ 147638 h 331788"/>
                <a:gd name="connsiteX45" fmla="*/ 111351 w 338138"/>
                <a:gd name="connsiteY45" fmla="*/ 102819 h 331788"/>
                <a:gd name="connsiteX46" fmla="*/ 99545 w 338138"/>
                <a:gd name="connsiteY46" fmla="*/ 90956 h 331788"/>
                <a:gd name="connsiteX47" fmla="*/ 87739 w 338138"/>
                <a:gd name="connsiteY47" fmla="*/ 102819 h 331788"/>
                <a:gd name="connsiteX48" fmla="*/ 87739 w 338138"/>
                <a:gd name="connsiteY48" fmla="*/ 147638 h 331788"/>
                <a:gd name="connsiteX49" fmla="*/ 79868 w 338138"/>
                <a:gd name="connsiteY49" fmla="*/ 147638 h 331788"/>
                <a:gd name="connsiteX50" fmla="*/ 44450 w 338138"/>
                <a:gd name="connsiteY50" fmla="*/ 112047 h 331788"/>
                <a:gd name="connsiteX51" fmla="*/ 44450 w 338138"/>
                <a:gd name="connsiteY51" fmla="*/ 73819 h 331788"/>
                <a:gd name="connsiteX52" fmla="*/ 79868 w 338138"/>
                <a:gd name="connsiteY52" fmla="*/ 38228 h 331788"/>
                <a:gd name="connsiteX53" fmla="*/ 131027 w 338138"/>
                <a:gd name="connsiteY53" fmla="*/ 38228 h 331788"/>
                <a:gd name="connsiteX54" fmla="*/ 138898 w 338138"/>
                <a:gd name="connsiteY54" fmla="*/ 15818 h 331788"/>
                <a:gd name="connsiteX55" fmla="*/ 169069 w 338138"/>
                <a:gd name="connsiteY5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8138" h="331788">
                  <a:moveTo>
                    <a:pt x="44450" y="285750"/>
                  </a:moveTo>
                  <a:cubicBezTo>
                    <a:pt x="44450" y="285750"/>
                    <a:pt x="44450" y="285750"/>
                    <a:pt x="293688" y="285750"/>
                  </a:cubicBezTo>
                  <a:cubicBezTo>
                    <a:pt x="292376" y="312057"/>
                    <a:pt x="272700" y="331788"/>
                    <a:pt x="246464" y="331788"/>
                  </a:cubicBezTo>
                  <a:cubicBezTo>
                    <a:pt x="246464" y="331788"/>
                    <a:pt x="246464" y="331788"/>
                    <a:pt x="91674" y="331788"/>
                  </a:cubicBezTo>
                  <a:cubicBezTo>
                    <a:pt x="66750" y="331788"/>
                    <a:pt x="45762" y="312057"/>
                    <a:pt x="44450" y="285750"/>
                  </a:cubicBezTo>
                  <a:close/>
                  <a:moveTo>
                    <a:pt x="27738" y="139700"/>
                  </a:moveTo>
                  <a:cubicBezTo>
                    <a:pt x="38305" y="158121"/>
                    <a:pt x="58117" y="169963"/>
                    <a:pt x="79251" y="169963"/>
                  </a:cubicBezTo>
                  <a:cubicBezTo>
                    <a:pt x="79251" y="169963"/>
                    <a:pt x="79251" y="169963"/>
                    <a:pt x="87176" y="169963"/>
                  </a:cubicBezTo>
                  <a:cubicBezTo>
                    <a:pt x="87176" y="169963"/>
                    <a:pt x="87176" y="169963"/>
                    <a:pt x="87176" y="204173"/>
                  </a:cubicBezTo>
                  <a:cubicBezTo>
                    <a:pt x="87176" y="210751"/>
                    <a:pt x="92460" y="216014"/>
                    <a:pt x="99064" y="216014"/>
                  </a:cubicBezTo>
                  <a:cubicBezTo>
                    <a:pt x="105668" y="216014"/>
                    <a:pt x="110951" y="210751"/>
                    <a:pt x="110951" y="204173"/>
                  </a:cubicBezTo>
                  <a:cubicBezTo>
                    <a:pt x="110951" y="204173"/>
                    <a:pt x="110951" y="204173"/>
                    <a:pt x="110951" y="169963"/>
                  </a:cubicBezTo>
                  <a:cubicBezTo>
                    <a:pt x="110951" y="169963"/>
                    <a:pt x="110951" y="169963"/>
                    <a:pt x="227187" y="169963"/>
                  </a:cubicBezTo>
                  <a:cubicBezTo>
                    <a:pt x="227187" y="169963"/>
                    <a:pt x="227187" y="169963"/>
                    <a:pt x="227187" y="204173"/>
                  </a:cubicBezTo>
                  <a:cubicBezTo>
                    <a:pt x="227187" y="210751"/>
                    <a:pt x="232470" y="216014"/>
                    <a:pt x="239074" y="216014"/>
                  </a:cubicBezTo>
                  <a:cubicBezTo>
                    <a:pt x="245678" y="216014"/>
                    <a:pt x="250962" y="210751"/>
                    <a:pt x="250962" y="204173"/>
                  </a:cubicBezTo>
                  <a:cubicBezTo>
                    <a:pt x="250962" y="204173"/>
                    <a:pt x="250962" y="204173"/>
                    <a:pt x="250962" y="169963"/>
                  </a:cubicBezTo>
                  <a:cubicBezTo>
                    <a:pt x="250962" y="169963"/>
                    <a:pt x="250962" y="169963"/>
                    <a:pt x="258887" y="169963"/>
                  </a:cubicBezTo>
                  <a:cubicBezTo>
                    <a:pt x="281341" y="169963"/>
                    <a:pt x="299833" y="158121"/>
                    <a:pt x="310400" y="139700"/>
                  </a:cubicBezTo>
                  <a:cubicBezTo>
                    <a:pt x="326250" y="146279"/>
                    <a:pt x="338138" y="163384"/>
                    <a:pt x="338138" y="183120"/>
                  </a:cubicBezTo>
                  <a:cubicBezTo>
                    <a:pt x="338138" y="183120"/>
                    <a:pt x="338138" y="183120"/>
                    <a:pt x="338138" y="239698"/>
                  </a:cubicBezTo>
                  <a:cubicBezTo>
                    <a:pt x="338138" y="264698"/>
                    <a:pt x="319646" y="285750"/>
                    <a:pt x="294550" y="285750"/>
                  </a:cubicBezTo>
                  <a:cubicBezTo>
                    <a:pt x="294550" y="285750"/>
                    <a:pt x="294550" y="285750"/>
                    <a:pt x="294550" y="263382"/>
                  </a:cubicBezTo>
                  <a:cubicBezTo>
                    <a:pt x="294550" y="263382"/>
                    <a:pt x="294550" y="263382"/>
                    <a:pt x="43588" y="263382"/>
                  </a:cubicBezTo>
                  <a:cubicBezTo>
                    <a:pt x="43588" y="263382"/>
                    <a:pt x="43588" y="263382"/>
                    <a:pt x="43588" y="285750"/>
                  </a:cubicBezTo>
                  <a:cubicBezTo>
                    <a:pt x="19813" y="285750"/>
                    <a:pt x="0" y="264698"/>
                    <a:pt x="0" y="239698"/>
                  </a:cubicBezTo>
                  <a:cubicBezTo>
                    <a:pt x="0" y="239698"/>
                    <a:pt x="0" y="239698"/>
                    <a:pt x="0" y="183120"/>
                  </a:cubicBezTo>
                  <a:cubicBezTo>
                    <a:pt x="0" y="163384"/>
                    <a:pt x="11888" y="146279"/>
                    <a:pt x="27738" y="139700"/>
                  </a:cubicBezTo>
                  <a:close/>
                  <a:moveTo>
                    <a:pt x="169070" y="22225"/>
                  </a:moveTo>
                  <a:cubicBezTo>
                    <a:pt x="161529" y="22225"/>
                    <a:pt x="153988" y="30163"/>
                    <a:pt x="153988" y="38100"/>
                  </a:cubicBezTo>
                  <a:cubicBezTo>
                    <a:pt x="153988" y="38100"/>
                    <a:pt x="153988" y="38100"/>
                    <a:pt x="184151" y="38100"/>
                  </a:cubicBezTo>
                  <a:cubicBezTo>
                    <a:pt x="184151" y="30163"/>
                    <a:pt x="177867" y="22225"/>
                    <a:pt x="169070" y="22225"/>
                  </a:cubicBezTo>
                  <a:close/>
                  <a:moveTo>
                    <a:pt x="169069" y="0"/>
                  </a:moveTo>
                  <a:cubicBezTo>
                    <a:pt x="182187" y="0"/>
                    <a:pt x="193993" y="6591"/>
                    <a:pt x="200552" y="15818"/>
                  </a:cubicBezTo>
                  <a:cubicBezTo>
                    <a:pt x="205799" y="22409"/>
                    <a:pt x="208422" y="30319"/>
                    <a:pt x="208422" y="38228"/>
                  </a:cubicBezTo>
                  <a:cubicBezTo>
                    <a:pt x="208422" y="38228"/>
                    <a:pt x="208422" y="38228"/>
                    <a:pt x="258270" y="38228"/>
                  </a:cubicBezTo>
                  <a:cubicBezTo>
                    <a:pt x="277947" y="38228"/>
                    <a:pt x="293688" y="55364"/>
                    <a:pt x="293688" y="73819"/>
                  </a:cubicBezTo>
                  <a:cubicBezTo>
                    <a:pt x="293688" y="73819"/>
                    <a:pt x="293688" y="73819"/>
                    <a:pt x="293688" y="112047"/>
                  </a:cubicBezTo>
                  <a:cubicBezTo>
                    <a:pt x="293688" y="130501"/>
                    <a:pt x="277947" y="147638"/>
                    <a:pt x="258270" y="147638"/>
                  </a:cubicBezTo>
                  <a:cubicBezTo>
                    <a:pt x="258270" y="147638"/>
                    <a:pt x="258270" y="147638"/>
                    <a:pt x="250399" y="147638"/>
                  </a:cubicBezTo>
                  <a:cubicBezTo>
                    <a:pt x="250399" y="147638"/>
                    <a:pt x="250399" y="147638"/>
                    <a:pt x="250399" y="102819"/>
                  </a:cubicBezTo>
                  <a:cubicBezTo>
                    <a:pt x="250399" y="96228"/>
                    <a:pt x="245152" y="90956"/>
                    <a:pt x="238593" y="90956"/>
                  </a:cubicBezTo>
                  <a:cubicBezTo>
                    <a:pt x="232034" y="90956"/>
                    <a:pt x="226787" y="96228"/>
                    <a:pt x="226787" y="102819"/>
                  </a:cubicBezTo>
                  <a:cubicBezTo>
                    <a:pt x="226787" y="102819"/>
                    <a:pt x="226787" y="102819"/>
                    <a:pt x="226787" y="147638"/>
                  </a:cubicBezTo>
                  <a:cubicBezTo>
                    <a:pt x="226787" y="147638"/>
                    <a:pt x="226787" y="147638"/>
                    <a:pt x="111351" y="147638"/>
                  </a:cubicBezTo>
                  <a:cubicBezTo>
                    <a:pt x="111351" y="147638"/>
                    <a:pt x="111351" y="147638"/>
                    <a:pt x="111351" y="102819"/>
                  </a:cubicBezTo>
                  <a:cubicBezTo>
                    <a:pt x="111351" y="96228"/>
                    <a:pt x="106104" y="90956"/>
                    <a:pt x="99545" y="90956"/>
                  </a:cubicBezTo>
                  <a:cubicBezTo>
                    <a:pt x="92986" y="90956"/>
                    <a:pt x="87739" y="96228"/>
                    <a:pt x="87739" y="102819"/>
                  </a:cubicBezTo>
                  <a:cubicBezTo>
                    <a:pt x="87739" y="102819"/>
                    <a:pt x="87739" y="102819"/>
                    <a:pt x="87739" y="147638"/>
                  </a:cubicBezTo>
                  <a:cubicBezTo>
                    <a:pt x="87739" y="147638"/>
                    <a:pt x="87739" y="147638"/>
                    <a:pt x="79868" y="147638"/>
                  </a:cubicBezTo>
                  <a:cubicBezTo>
                    <a:pt x="61503" y="147638"/>
                    <a:pt x="44450" y="130501"/>
                    <a:pt x="44450" y="112047"/>
                  </a:cubicBezTo>
                  <a:cubicBezTo>
                    <a:pt x="44450" y="112047"/>
                    <a:pt x="44450" y="112047"/>
                    <a:pt x="44450" y="73819"/>
                  </a:cubicBezTo>
                  <a:cubicBezTo>
                    <a:pt x="44450" y="55364"/>
                    <a:pt x="61503" y="38228"/>
                    <a:pt x="79868" y="38228"/>
                  </a:cubicBezTo>
                  <a:cubicBezTo>
                    <a:pt x="79868" y="38228"/>
                    <a:pt x="79868" y="38228"/>
                    <a:pt x="131027" y="38228"/>
                  </a:cubicBezTo>
                  <a:cubicBezTo>
                    <a:pt x="131027" y="30319"/>
                    <a:pt x="133651" y="22409"/>
                    <a:pt x="138898" y="15818"/>
                  </a:cubicBezTo>
                  <a:cubicBezTo>
                    <a:pt x="145457" y="6591"/>
                    <a:pt x="157263" y="0"/>
                    <a:pt x="169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945474" y="2466078"/>
              <a:ext cx="1805711" cy="442167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121920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945474" y="2235254"/>
              <a:ext cx="1805711" cy="184666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200">
                <a:defRPr/>
              </a:pPr>
              <a:r>
                <a:rPr lang="zh-CN" altLang="en-US" sz="2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829396" y="1794371"/>
            <a:ext cx="1378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880918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567150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Edit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907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500613" y="1315556"/>
            <a:ext cx="9568130" cy="4814074"/>
            <a:chOff x="1689291" y="3304352"/>
            <a:chExt cx="9379452" cy="2825278"/>
          </a:xfrm>
        </p:grpSpPr>
        <p:sp>
          <p:nvSpPr>
            <p:cNvPr id="79" name="矩形 78"/>
            <p:cNvSpPr/>
            <p:nvPr/>
          </p:nvSpPr>
          <p:spPr>
            <a:xfrm>
              <a:off x="1877969" y="3435386"/>
              <a:ext cx="9190774" cy="2694244"/>
            </a:xfrm>
            <a:prstGeom prst="rect">
              <a:avLst/>
            </a:prstGeom>
            <a:pattFill prst="lt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689291" y="3304352"/>
              <a:ext cx="9190774" cy="2694244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00613" y="338987"/>
            <a:ext cx="9190774" cy="6132038"/>
            <a:chOff x="1500613" y="1270368"/>
            <a:chExt cx="9190774" cy="6132038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4620740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6128827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6944760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788149" y="627002"/>
            <a:ext cx="137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grpSp>
        <p:nvGrpSpPr>
          <p:cNvPr id="83" name="组合 82"/>
          <p:cNvGrpSpPr/>
          <p:nvPr/>
        </p:nvGrpSpPr>
        <p:grpSpPr>
          <a:xfrm rot="16200000">
            <a:off x="9839173" y="1547514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5587538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8" name="矩形 57"/>
          <p:cNvSpPr/>
          <p:nvPr/>
        </p:nvSpPr>
        <p:spPr bwMode="auto">
          <a:xfrm>
            <a:off x="3218616" y="2615788"/>
            <a:ext cx="2224095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2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7600132" y="2615788"/>
            <a:ext cx="2224095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2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3218616" y="4001359"/>
            <a:ext cx="2224095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2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7600132" y="4001359"/>
            <a:ext cx="2224095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2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66185" y="2496529"/>
            <a:ext cx="788122" cy="788122"/>
          </a:xfrm>
          <a:prstGeom prst="ellipse">
            <a:avLst/>
          </a:prstGeom>
          <a:solidFill>
            <a:srgbClr val="7CE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01</a:t>
            </a:r>
            <a:endParaRPr lang="zh-CN" altLang="en-US" sz="2400" b="1" dirty="0"/>
          </a:p>
        </p:txBody>
      </p:sp>
      <p:sp>
        <p:nvSpPr>
          <p:cNvPr id="64" name="椭圆 63"/>
          <p:cNvSpPr/>
          <p:nvPr/>
        </p:nvSpPr>
        <p:spPr>
          <a:xfrm>
            <a:off x="6747702" y="2496529"/>
            <a:ext cx="788122" cy="788122"/>
          </a:xfrm>
          <a:prstGeom prst="ellipse">
            <a:avLst/>
          </a:prstGeom>
          <a:solidFill>
            <a:srgbClr val="F48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02</a:t>
            </a:r>
            <a:endParaRPr lang="zh-CN" altLang="en-US" sz="2400" b="1" dirty="0"/>
          </a:p>
        </p:txBody>
      </p:sp>
      <p:sp>
        <p:nvSpPr>
          <p:cNvPr id="66" name="椭圆 65"/>
          <p:cNvSpPr/>
          <p:nvPr/>
        </p:nvSpPr>
        <p:spPr>
          <a:xfrm>
            <a:off x="2366185" y="3882100"/>
            <a:ext cx="788122" cy="788122"/>
          </a:xfrm>
          <a:prstGeom prst="ellipse">
            <a:avLst/>
          </a:prstGeom>
          <a:solidFill>
            <a:srgbClr val="F48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03</a:t>
            </a:r>
            <a:endParaRPr lang="zh-CN" altLang="en-US" sz="2400" b="1" dirty="0"/>
          </a:p>
        </p:txBody>
      </p:sp>
      <p:sp>
        <p:nvSpPr>
          <p:cNvPr id="68" name="椭圆 67"/>
          <p:cNvSpPr/>
          <p:nvPr/>
        </p:nvSpPr>
        <p:spPr>
          <a:xfrm>
            <a:off x="6747702" y="3882100"/>
            <a:ext cx="788122" cy="788122"/>
          </a:xfrm>
          <a:prstGeom prst="ellipse">
            <a:avLst/>
          </a:prstGeom>
          <a:solidFill>
            <a:srgbClr val="7CE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04</a:t>
            </a:r>
            <a:endParaRPr lang="zh-CN" altLang="en-US" sz="2400" b="1" dirty="0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830" y="1066497"/>
            <a:ext cx="1084068" cy="86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2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0616c66-3ce9-4d74-a524-23e2d8eac354"/>
          <p:cNvGrpSpPr>
            <a:grpSpLocks noChangeAspect="1"/>
          </p:cNvGrpSpPr>
          <p:nvPr/>
        </p:nvGrpSpPr>
        <p:grpSpPr>
          <a:xfrm>
            <a:off x="1111185" y="1736813"/>
            <a:ext cx="9513873" cy="3714671"/>
            <a:chOff x="4058190" y="2151253"/>
            <a:chExt cx="7952063" cy="3104864"/>
          </a:xfrm>
        </p:grpSpPr>
        <p:grpSp>
          <p:nvGrpSpPr>
            <p:cNvPr id="4" name="组合 3"/>
            <p:cNvGrpSpPr/>
            <p:nvPr/>
          </p:nvGrpSpPr>
          <p:grpSpPr>
            <a:xfrm>
              <a:off x="6446999" y="2235552"/>
              <a:ext cx="3371562" cy="2936851"/>
              <a:chOff x="6595316" y="2305179"/>
              <a:chExt cx="3065056" cy="2669863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6852976" y="2527300"/>
                <a:ext cx="2585816" cy="2229152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7159747" y="2305179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en-US" sz="32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8629732" y="2305179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en-US" sz="32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6595316" y="3419755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6</a:t>
                </a:r>
                <a:endParaRPr lang="en-US" sz="32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9145052" y="3419755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7159747" y="4530800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5</a:t>
                </a:r>
                <a:endParaRPr lang="en-US" sz="32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8629732" y="4530800"/>
                <a:ext cx="515320" cy="444242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3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4</a:t>
                </a:r>
                <a:endParaRPr lang="en-US" sz="32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7"/>
            <p:cNvSpPr txBox="1"/>
            <p:nvPr/>
          </p:nvSpPr>
          <p:spPr>
            <a:xfrm>
              <a:off x="9392486" y="2151253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392486" y="2416405"/>
              <a:ext cx="2617767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文本框 49"/>
            <p:cNvSpPr txBox="1"/>
            <p:nvPr/>
          </p:nvSpPr>
          <p:spPr>
            <a:xfrm>
              <a:off x="9858249" y="3294622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865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9858250" y="3575112"/>
              <a:ext cx="2128134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文本框 51"/>
            <p:cNvSpPr txBox="1"/>
            <p:nvPr/>
          </p:nvSpPr>
          <p:spPr>
            <a:xfrm>
              <a:off x="9392486" y="4558880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392486" y="4839369"/>
              <a:ext cx="2617766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文本框 53"/>
            <p:cNvSpPr txBox="1"/>
            <p:nvPr/>
          </p:nvSpPr>
          <p:spPr>
            <a:xfrm>
              <a:off x="5884163" y="2151253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058190" y="2416405"/>
              <a:ext cx="2880704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文本框 55"/>
            <p:cNvSpPr txBox="1"/>
            <p:nvPr/>
          </p:nvSpPr>
          <p:spPr>
            <a:xfrm>
              <a:off x="5372052" y="3294622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169340" y="3575110"/>
              <a:ext cx="2257444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文本框 57"/>
            <p:cNvSpPr txBox="1"/>
            <p:nvPr/>
          </p:nvSpPr>
          <p:spPr>
            <a:xfrm>
              <a:off x="5884163" y="4558881"/>
              <a:ext cx="1054731" cy="25725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865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162065" y="4839370"/>
              <a:ext cx="2776830" cy="416747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65" noProof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任意多边形 59"/>
            <p:cNvSpPr/>
            <p:nvPr/>
          </p:nvSpPr>
          <p:spPr bwMode="auto">
            <a:xfrm>
              <a:off x="7710604" y="3237653"/>
              <a:ext cx="884040" cy="879788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438522" y="1752715"/>
            <a:ext cx="733629" cy="728356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60943" tIns="30471" rIns="60943" bIns="30471" anchor="ctr"/>
          <a:lstStyle/>
          <a:p>
            <a:pPr defTabSz="543560">
              <a:defRPr/>
            </a:pPr>
            <a:endParaRPr lang="en-US" sz="2115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524316" y="2463499"/>
            <a:ext cx="2562042" cy="1267972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1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211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829269" y="2464121"/>
            <a:ext cx="2562042" cy="1267971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0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190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AutoShape 131"/>
          <p:cNvSpPr/>
          <p:nvPr/>
        </p:nvSpPr>
        <p:spPr bwMode="auto">
          <a:xfrm>
            <a:off x="5802544" y="1828910"/>
            <a:ext cx="615490" cy="54560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19044" tIns="19044" rIns="19044" bIns="19044" anchor="ctr"/>
          <a:lstStyle/>
          <a:p>
            <a:pPr defTabSz="171450">
              <a:defRPr/>
            </a:pPr>
            <a:endParaRPr lang="es-ES" sz="106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8181838" y="2484300"/>
            <a:ext cx="2562042" cy="1267972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0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190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524316" y="4671013"/>
            <a:ext cx="2562042" cy="1267972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0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190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829269" y="4675454"/>
            <a:ext cx="2562042" cy="1267972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0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190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8181838" y="4671013"/>
            <a:ext cx="2562042" cy="1267972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0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3560"/>
              <a:r>
                <a:rPr lang="zh-CN" altLang="en-US" sz="1905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905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3560">
                <a:lnSpc>
                  <a:spcPct val="120000"/>
                </a:lnSpc>
              </a:pPr>
              <a:r>
                <a:rPr lang="zh-CN" altLang="en-US" sz="148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48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505055" y="4180505"/>
            <a:ext cx="600564" cy="341757"/>
            <a:chOff x="6350" y="1588"/>
            <a:chExt cx="1931988" cy="1330325"/>
          </a:xfrm>
          <a:solidFill>
            <a:schemeClr val="accent1"/>
          </a:solidFill>
        </p:grpSpPr>
        <p:sp>
          <p:nvSpPr>
            <p:cNvPr id="29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757" tIns="48378" rIns="96757" bIns="48378" numCol="1" anchor="t" anchorCtr="0" compatLnSpc="1"/>
            <a:lstStyle/>
            <a:p>
              <a:pPr defTabSz="543560">
                <a:defRPr/>
              </a:pPr>
              <a:endParaRPr lang="id-ID" sz="2115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757" tIns="48378" rIns="96757" bIns="48378" numCol="1" anchor="t" anchorCtr="0" compatLnSpc="1"/>
            <a:lstStyle/>
            <a:p>
              <a:pPr defTabSz="543560">
                <a:defRPr/>
              </a:pPr>
              <a:endParaRPr lang="id-ID" sz="2115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AutoShape 63"/>
          <p:cNvSpPr/>
          <p:nvPr/>
        </p:nvSpPr>
        <p:spPr bwMode="auto">
          <a:xfrm>
            <a:off x="9160085" y="1905105"/>
            <a:ext cx="605545" cy="4860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4" tIns="19044" rIns="19044" bIns="19044" anchor="ctr"/>
          <a:lstStyle/>
          <a:p>
            <a:pPr defTabSz="171450">
              <a:defRPr/>
            </a:pPr>
            <a:endParaRPr lang="es-ES" sz="106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AutoShape 19"/>
          <p:cNvSpPr/>
          <p:nvPr/>
        </p:nvSpPr>
        <p:spPr bwMode="auto">
          <a:xfrm>
            <a:off x="9188710" y="4126072"/>
            <a:ext cx="548296" cy="486039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44" tIns="19044" rIns="19044" bIns="19044" anchor="ctr"/>
          <a:lstStyle/>
          <a:p>
            <a:pPr defTabSz="171450">
              <a:defRPr/>
            </a:pPr>
            <a:endParaRPr lang="es-ES" sz="106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AutoShape 12"/>
          <p:cNvSpPr/>
          <p:nvPr/>
        </p:nvSpPr>
        <p:spPr bwMode="auto">
          <a:xfrm>
            <a:off x="5852747" y="4154823"/>
            <a:ext cx="515085" cy="531097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5383" tIns="25383" rIns="25383" bIns="25383" anchor="ctr"/>
          <a:lstStyle/>
          <a:p>
            <a:pPr defTabSz="228600">
              <a:defRPr/>
            </a:pPr>
            <a:endParaRPr lang="es-ES" sz="148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5746326" y="1761867"/>
            <a:ext cx="5124451" cy="415573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53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2924" y="1761867"/>
            <a:ext cx="533401" cy="4155731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Group 3"/>
          <p:cNvGrpSpPr/>
          <p:nvPr/>
        </p:nvGrpSpPr>
        <p:grpSpPr>
          <a:xfrm flipH="1">
            <a:off x="1381126" y="1821752"/>
            <a:ext cx="822325" cy="822325"/>
            <a:chOff x="2368550" y="655638"/>
            <a:chExt cx="1333500" cy="1333500"/>
          </a:xfrm>
        </p:grpSpPr>
        <p:sp>
          <p:nvSpPr>
            <p:cNvPr id="23" name="矩形 22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5"/>
            <p:cNvSpPr/>
            <p:nvPr/>
          </p:nvSpPr>
          <p:spPr>
            <a:xfrm>
              <a:off x="2644873" y="932597"/>
              <a:ext cx="780854" cy="779580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Group 6"/>
          <p:cNvGrpSpPr/>
          <p:nvPr/>
        </p:nvGrpSpPr>
        <p:grpSpPr>
          <a:xfrm flipH="1">
            <a:off x="1381126" y="3341486"/>
            <a:ext cx="822325" cy="822325"/>
            <a:chOff x="2368550" y="655638"/>
            <a:chExt cx="1333500" cy="1333500"/>
          </a:xfrm>
        </p:grpSpPr>
        <p:sp>
          <p:nvSpPr>
            <p:cNvPr id="26" name="矩形 25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8"/>
            <p:cNvSpPr/>
            <p:nvPr/>
          </p:nvSpPr>
          <p:spPr>
            <a:xfrm>
              <a:off x="2644873" y="956381"/>
              <a:ext cx="780854" cy="732011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6933" h="568969">
                  <a:moveTo>
                    <a:pt x="186787" y="175073"/>
                  </a:moveTo>
                  <a:lnTo>
                    <a:pt x="606933" y="175073"/>
                  </a:lnTo>
                  <a:lnTo>
                    <a:pt x="606933" y="474766"/>
                  </a:lnTo>
                  <a:lnTo>
                    <a:pt x="542311" y="474766"/>
                  </a:lnTo>
                  <a:lnTo>
                    <a:pt x="542311" y="568969"/>
                  </a:lnTo>
                  <a:lnTo>
                    <a:pt x="447978" y="474766"/>
                  </a:lnTo>
                  <a:lnTo>
                    <a:pt x="186787" y="474766"/>
                  </a:lnTo>
                  <a:close/>
                  <a:moveTo>
                    <a:pt x="0" y="0"/>
                  </a:moveTo>
                  <a:lnTo>
                    <a:pt x="420217" y="0"/>
                  </a:lnTo>
                  <a:lnTo>
                    <a:pt x="420217" y="135062"/>
                  </a:lnTo>
                  <a:lnTo>
                    <a:pt x="186797" y="135062"/>
                  </a:lnTo>
                  <a:lnTo>
                    <a:pt x="146776" y="135062"/>
                  </a:lnTo>
                  <a:lnTo>
                    <a:pt x="146776" y="175021"/>
                  </a:lnTo>
                  <a:lnTo>
                    <a:pt x="146776" y="311880"/>
                  </a:lnTo>
                  <a:lnTo>
                    <a:pt x="64634" y="393896"/>
                  </a:lnTo>
                  <a:lnTo>
                    <a:pt x="64634" y="299693"/>
                  </a:lnTo>
                  <a:lnTo>
                    <a:pt x="0" y="2996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9"/>
          <p:cNvGrpSpPr/>
          <p:nvPr/>
        </p:nvGrpSpPr>
        <p:grpSpPr>
          <a:xfrm flipH="1">
            <a:off x="1381126" y="4861219"/>
            <a:ext cx="822325" cy="822325"/>
            <a:chOff x="2368550" y="655638"/>
            <a:chExt cx="1333500" cy="1333500"/>
          </a:xfrm>
        </p:grpSpPr>
        <p:sp>
          <p:nvSpPr>
            <p:cNvPr id="29" name="矩形 28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11"/>
            <p:cNvSpPr/>
            <p:nvPr/>
          </p:nvSpPr>
          <p:spPr>
            <a:xfrm flipH="1">
              <a:off x="2644873" y="970314"/>
              <a:ext cx="780855" cy="704145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79249" y="1761864"/>
            <a:ext cx="2457877" cy="892913"/>
            <a:chOff x="845174" y="5121881"/>
            <a:chExt cx="2457877" cy="892913"/>
          </a:xfrm>
        </p:grpSpPr>
        <p:sp>
          <p:nvSpPr>
            <p:cNvPr id="14" name="矩形 13"/>
            <p:cNvSpPr/>
            <p:nvPr/>
          </p:nvSpPr>
          <p:spPr bwMode="auto">
            <a:xfrm>
              <a:off x="845174" y="5460796"/>
              <a:ext cx="2457877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accent4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79249" y="3281596"/>
            <a:ext cx="2457877" cy="892913"/>
            <a:chOff x="845174" y="5121881"/>
            <a:chExt cx="2457877" cy="892913"/>
          </a:xfrm>
        </p:grpSpPr>
        <p:sp>
          <p:nvSpPr>
            <p:cNvPr id="17" name="矩形 16"/>
            <p:cNvSpPr/>
            <p:nvPr/>
          </p:nvSpPr>
          <p:spPr bwMode="auto">
            <a:xfrm>
              <a:off x="845174" y="5460796"/>
              <a:ext cx="2457877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accent4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9249" y="4801329"/>
            <a:ext cx="2457877" cy="892913"/>
            <a:chOff x="845174" y="5121881"/>
            <a:chExt cx="2457877" cy="892913"/>
          </a:xfrm>
        </p:grpSpPr>
        <p:sp>
          <p:nvSpPr>
            <p:cNvPr id="20" name="矩形 19"/>
            <p:cNvSpPr/>
            <p:nvPr/>
          </p:nvSpPr>
          <p:spPr bwMode="auto">
            <a:xfrm>
              <a:off x="845174" y="5460796"/>
              <a:ext cx="2457877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GB" altLang="zh-CN" sz="10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accent4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479999" y="2097869"/>
            <a:ext cx="3046852" cy="3333429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398482" y="3673892"/>
            <a:ext cx="1207924" cy="1750687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398482" y="2097869"/>
            <a:ext cx="1207924" cy="1750668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31529" y="2630917"/>
            <a:ext cx="1595322" cy="1198918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31530" y="3697014"/>
            <a:ext cx="1595314" cy="1198922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479999" y="3697014"/>
            <a:ext cx="1595310" cy="1198930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85" kern="0">
                  <a:solidFill>
                    <a:srgbClr val="008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0315" tIns="40315" rIns="40315" bIns="40315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85" kern="0">
                  <a:solidFill>
                    <a:srgbClr val="008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479999" y="2630917"/>
            <a:ext cx="1595317" cy="1198918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85" kern="0">
                <a:solidFill>
                  <a:srgbClr val="008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559689" y="2433694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5559689" y="2097870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27753" y="2433694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527753" y="2097870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59689" y="3655187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5559689" y="3319363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27753" y="3655187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527753" y="3319363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59689" y="4833671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5559689" y="4497848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527753" y="4833671"/>
            <a:ext cx="2353548" cy="48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GB" sz="106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527753" y="4497848"/>
            <a:ext cx="2353548" cy="31244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80" dirty="0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  <a:endParaRPr lang="en-GB" altLang="zh-CN" sz="1480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2753276" y="1646207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A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4559510" y="2797416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B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009987" y="2797416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F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2753275" y="5577603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D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1009987" y="4522552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E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4559510" y="4522551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115">
                <a:solidFill>
                  <a:schemeClr val="accent4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C</a:t>
            </a:r>
            <a:endParaRPr lang="en-GB" sz="2115" dirty="0">
              <a:solidFill>
                <a:schemeClr val="accent4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75551" y="1924050"/>
            <a:ext cx="8668649" cy="4125744"/>
            <a:chOff x="1683491" y="1839986"/>
            <a:chExt cx="10703002" cy="5093972"/>
          </a:xfrm>
        </p:grpSpPr>
        <p:grpSp>
          <p:nvGrpSpPr>
            <p:cNvPr id="8" name="组合 7"/>
            <p:cNvGrpSpPr/>
            <p:nvPr/>
          </p:nvGrpSpPr>
          <p:grpSpPr>
            <a:xfrm>
              <a:off x="1683491" y="3014107"/>
              <a:ext cx="2057258" cy="2330837"/>
              <a:chOff x="1512565" y="4104183"/>
              <a:chExt cx="1944216" cy="220276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872605" y="4583978"/>
                <a:ext cx="1224136" cy="1224136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0" name="Picture 16" descr="C:\Users\Administrator\Desktop\03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2565" y="4104183"/>
                <a:ext cx="1944216" cy="22027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3657767" y="1842639"/>
              <a:ext cx="8728726" cy="1059352"/>
              <a:chOff x="3456780" y="1583903"/>
              <a:chExt cx="8249100" cy="1001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61424" y="1583903"/>
                <a:ext cx="1711828" cy="466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45235"/>
                <a:r>
                  <a:rPr lang="zh-CN" altLang="en-US" sz="20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我们的使命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456780" y="1974534"/>
                <a:ext cx="8249100" cy="6105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45235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此处添加详细文本描述，建议与标题相关并符合整体语言风格语言描述尽量简活生活。此处添加详细文本描述，建议与标题相关并符合整体语言风格，语言描述尽量简活生活。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657767" y="3516270"/>
              <a:ext cx="8728726" cy="1036334"/>
              <a:chOff x="3456780" y="3096071"/>
              <a:chExt cx="8249100" cy="979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456781" y="3096071"/>
                <a:ext cx="1415773" cy="466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45235"/>
                <a:r>
                  <a:rPr lang="zh-CN" altLang="en-US" sz="20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企业愿景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56780" y="3464949"/>
                <a:ext cx="8249100" cy="6105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45235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此处添加详细文本描述，建议与标题相关并符合整体语言风格语言描述尽量简活生活。此处添加详细文本描述，建议与标题相关并符合整体语言风格，语言描述尽量简活生活。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657767" y="5208665"/>
              <a:ext cx="8728726" cy="1045896"/>
              <a:chOff x="3456780" y="4806389"/>
              <a:chExt cx="8249100" cy="98842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456781" y="4806389"/>
                <a:ext cx="1412558" cy="466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45235"/>
                <a:r>
                  <a:rPr lang="zh-CN" altLang="en-US" sz="20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企业价值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456780" y="5184303"/>
                <a:ext cx="8249100" cy="6105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45235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此处添加详细文本描述，建议与标题相关并符合整体语言风格语言描述尽量简活生活。此处添加详细文本描述，建议与标题相关并符合整体语言风格，语言描述尽量简活生活。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064464" y="1839986"/>
              <a:ext cx="1295311" cy="1295311"/>
              <a:chOff x="1872605" y="1439887"/>
              <a:chExt cx="1224136" cy="122413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872605" y="1439887"/>
                <a:ext cx="1224136" cy="1224136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2" name="Picture 14" descr="C:\Users\Administrator\Desktop\01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6359" y="1701565"/>
                <a:ext cx="656628" cy="7738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1759685" y="4775776"/>
              <a:ext cx="1904869" cy="2158182"/>
              <a:chOff x="1584573" y="2592015"/>
              <a:chExt cx="1800200" cy="203959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872605" y="2999802"/>
                <a:ext cx="1224136" cy="1224136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5" name="Picture 15" descr="C:\Users\Administrator\Desktop\02.png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4573" y="2592015"/>
                <a:ext cx="1800200" cy="20395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9" name="文本框 28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788149" y="1558383"/>
            <a:ext cx="137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2022</a:t>
            </a:r>
            <a:endParaRPr lang="zh-CN" altLang="en-US" sz="32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603461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感谢您的观看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289693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Memphis style business summary report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733204" y="3877903"/>
            <a:ext cx="4725591" cy="387063"/>
            <a:chOff x="4300981" y="4009235"/>
            <a:chExt cx="4725591" cy="387063"/>
          </a:xfrm>
        </p:grpSpPr>
        <p:grpSp>
          <p:nvGrpSpPr>
            <p:cNvPr id="39" name="组合 38"/>
            <p:cNvGrpSpPr/>
            <p:nvPr/>
          </p:nvGrpSpPr>
          <p:grpSpPr>
            <a:xfrm>
              <a:off x="4300981" y="4009235"/>
              <a:ext cx="2278547" cy="387063"/>
              <a:chOff x="4300981" y="4009235"/>
              <a:chExt cx="2278547" cy="387063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4300981" y="4009235"/>
                <a:ext cx="2278547" cy="37706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487099" y="4026966"/>
                <a:ext cx="19030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</a:rPr>
                  <a:t>汇报人：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SUNNY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748025" y="4009235"/>
              <a:ext cx="2278547" cy="387063"/>
              <a:chOff x="4300981" y="4009235"/>
              <a:chExt cx="2278547" cy="387063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4300981" y="4009235"/>
                <a:ext cx="2278547" cy="37706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4595758" y="4026966"/>
                <a:ext cx="1701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日期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：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2022.02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997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310" y="3110669"/>
            <a:ext cx="51380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6873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829396" y="1794371"/>
            <a:ext cx="1378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880918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567150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Edit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0" y="-690430"/>
            <a:ext cx="224452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dirty="0">
                <a:solidFill>
                  <a:srgbClr val="F9F9F9"/>
                </a:solidFill>
              </a:rPr>
              <a:t>51PPT</a:t>
            </a:r>
            <a:r>
              <a:rPr lang="zh-CN" altLang="en-US" sz="900" dirty="0">
                <a:solidFill>
                  <a:srgbClr val="F9F9F9"/>
                </a:solidFill>
              </a:rPr>
              <a:t>模板网   </a:t>
            </a:r>
            <a:r>
              <a:rPr lang="en-US" altLang="zh-CN" sz="900" dirty="0">
                <a:solidFill>
                  <a:srgbClr val="F9F9F9"/>
                </a:solidFill>
              </a:rPr>
              <a:t>www.51pptm oban.com  </a:t>
            </a:r>
            <a:endParaRPr lang="zh-CN" altLang="en-US" sz="900" dirty="0">
              <a:solidFill>
                <a:srgbClr val="F9F9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6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93061" y="1955057"/>
            <a:ext cx="2613001" cy="658233"/>
            <a:chOff x="1487488" y="2204864"/>
            <a:chExt cx="2613001" cy="658233"/>
          </a:xfrm>
        </p:grpSpPr>
        <p:sp>
          <p:nvSpPr>
            <p:cNvPr id="35" name="iS1ide-Rounded Rectangle 34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iS1ide-Freeform 35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iS1ide-Rectangle 36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39" name="iS1ide-Freeform 38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iS1ide-Freeform 39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493061" y="2718417"/>
            <a:ext cx="2613001" cy="658233"/>
            <a:chOff x="1487488" y="2807457"/>
            <a:chExt cx="2613001" cy="658233"/>
          </a:xfrm>
        </p:grpSpPr>
        <p:sp>
          <p:nvSpPr>
            <p:cNvPr id="29" name="iS1ide-Rounded Rectangle 28"/>
            <p:cNvSpPr/>
            <p:nvPr/>
          </p:nvSpPr>
          <p:spPr>
            <a:xfrm>
              <a:off x="1487488" y="2915323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iS1ide-Freeform 29"/>
            <p:cNvSpPr/>
            <p:nvPr/>
          </p:nvSpPr>
          <p:spPr>
            <a:xfrm>
              <a:off x="1769354" y="2807457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ïšḻïďê-Rectangle 30"/>
            <p:cNvSpPr/>
            <p:nvPr/>
          </p:nvSpPr>
          <p:spPr>
            <a:xfrm>
              <a:off x="2474831" y="3007343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877220" y="2915323"/>
              <a:ext cx="442502" cy="442502"/>
              <a:chOff x="0" y="0"/>
              <a:chExt cx="885002" cy="885002"/>
            </a:xfrm>
          </p:grpSpPr>
          <p:sp>
            <p:nvSpPr>
              <p:cNvPr id="33" name="ïšḻïďê-Freeform 32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ïšḻïďê-Freeform 33"/>
              <p:cNvSpPr/>
              <p:nvPr/>
            </p:nvSpPr>
            <p:spPr>
              <a:xfrm>
                <a:off x="205258" y="215586"/>
                <a:ext cx="449085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493061" y="3481777"/>
            <a:ext cx="2613001" cy="658233"/>
            <a:chOff x="1487488" y="3410050"/>
            <a:chExt cx="2613001" cy="658233"/>
          </a:xfrm>
        </p:grpSpPr>
        <p:sp>
          <p:nvSpPr>
            <p:cNvPr id="23" name="ïšḻïďê-Rounded Rectangle 22"/>
            <p:cNvSpPr/>
            <p:nvPr/>
          </p:nvSpPr>
          <p:spPr>
            <a:xfrm>
              <a:off x="1487488" y="3517916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šḻïďê-Freeform 23"/>
            <p:cNvSpPr/>
            <p:nvPr/>
          </p:nvSpPr>
          <p:spPr>
            <a:xfrm>
              <a:off x="1769354" y="341005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šḻïďê-Rectangle 24"/>
            <p:cNvSpPr/>
            <p:nvPr/>
          </p:nvSpPr>
          <p:spPr>
            <a:xfrm>
              <a:off x="2474831" y="360388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77220" y="3517915"/>
              <a:ext cx="442502" cy="442503"/>
              <a:chOff x="0" y="0"/>
              <a:chExt cx="885002" cy="885002"/>
            </a:xfrm>
          </p:grpSpPr>
          <p:sp>
            <p:nvSpPr>
              <p:cNvPr id="27" name="ïšḻïďê-Freeform 26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ïšḻïďê-Freeform 27"/>
              <p:cNvSpPr/>
              <p:nvPr/>
            </p:nvSpPr>
            <p:spPr>
              <a:xfrm>
                <a:off x="160666" y="222246"/>
                <a:ext cx="512869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493061" y="4245136"/>
            <a:ext cx="2613001" cy="658233"/>
            <a:chOff x="1487488" y="4012643"/>
            <a:chExt cx="2613001" cy="658233"/>
          </a:xfrm>
        </p:grpSpPr>
        <p:sp>
          <p:nvSpPr>
            <p:cNvPr id="17" name="ïšḻïďê-Rounded Rectangle 16"/>
            <p:cNvSpPr/>
            <p:nvPr/>
          </p:nvSpPr>
          <p:spPr>
            <a:xfrm>
              <a:off x="1487488" y="4120509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šḻïďê-Freeform 17"/>
            <p:cNvSpPr/>
            <p:nvPr/>
          </p:nvSpPr>
          <p:spPr>
            <a:xfrm>
              <a:off x="1769354" y="4012643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$liḋe-Rectangle 18"/>
            <p:cNvSpPr/>
            <p:nvPr/>
          </p:nvSpPr>
          <p:spPr>
            <a:xfrm>
              <a:off x="2474831" y="420617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877220" y="4120508"/>
              <a:ext cx="442502" cy="442503"/>
              <a:chOff x="0" y="0"/>
              <a:chExt cx="885002" cy="885002"/>
            </a:xfrm>
          </p:grpSpPr>
          <p:sp>
            <p:nvSpPr>
              <p:cNvPr id="21" name="i$liḋe-Freeform 20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i$liḋe-Freeform 21"/>
              <p:cNvSpPr/>
              <p:nvPr/>
            </p:nvSpPr>
            <p:spPr>
              <a:xfrm>
                <a:off x="176755" y="241509"/>
                <a:ext cx="531491" cy="415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6" h="21600" extrusionOk="0">
                    <a:moveTo>
                      <a:pt x="10547" y="0"/>
                    </a:moveTo>
                    <a:cubicBezTo>
                      <a:pt x="7670" y="0"/>
                      <a:pt x="4754" y="229"/>
                      <a:pt x="1879" y="686"/>
                    </a:cubicBezTo>
                    <a:cubicBezTo>
                      <a:pt x="1331" y="773"/>
                      <a:pt x="883" y="1299"/>
                      <a:pt x="755" y="2002"/>
                    </a:cubicBezTo>
                    <a:cubicBezTo>
                      <a:pt x="-252" y="7551"/>
                      <a:pt x="-252" y="13178"/>
                      <a:pt x="755" y="18728"/>
                    </a:cubicBezTo>
                    <a:cubicBezTo>
                      <a:pt x="883" y="19431"/>
                      <a:pt x="1331" y="19958"/>
                      <a:pt x="1879" y="20044"/>
                    </a:cubicBezTo>
                    <a:cubicBezTo>
                      <a:pt x="3264" y="20265"/>
                      <a:pt x="4658" y="20428"/>
                      <a:pt x="6053" y="20543"/>
                    </a:cubicBezTo>
                    <a:cubicBezTo>
                      <a:pt x="5978" y="20604"/>
                      <a:pt x="5931" y="20669"/>
                      <a:pt x="5931" y="20734"/>
                    </a:cubicBezTo>
                    <a:cubicBezTo>
                      <a:pt x="5931" y="21212"/>
                      <a:pt x="7997" y="21600"/>
                      <a:pt x="10547" y="21600"/>
                    </a:cubicBezTo>
                    <a:cubicBezTo>
                      <a:pt x="13097" y="21600"/>
                      <a:pt x="15163" y="21212"/>
                      <a:pt x="15163" y="20734"/>
                    </a:cubicBezTo>
                    <a:cubicBezTo>
                      <a:pt x="15163" y="20669"/>
                      <a:pt x="15114" y="20604"/>
                      <a:pt x="15038" y="20543"/>
                    </a:cubicBezTo>
                    <a:cubicBezTo>
                      <a:pt x="16433" y="20428"/>
                      <a:pt x="17830" y="20265"/>
                      <a:pt x="19215" y="20044"/>
                    </a:cubicBezTo>
                    <a:cubicBezTo>
                      <a:pt x="19762" y="19958"/>
                      <a:pt x="20212" y="19431"/>
                      <a:pt x="20339" y="18728"/>
                    </a:cubicBezTo>
                    <a:cubicBezTo>
                      <a:pt x="21348" y="13178"/>
                      <a:pt x="21348" y="7551"/>
                      <a:pt x="20339" y="2002"/>
                    </a:cubicBezTo>
                    <a:cubicBezTo>
                      <a:pt x="20212" y="1299"/>
                      <a:pt x="19762" y="773"/>
                      <a:pt x="19215" y="686"/>
                    </a:cubicBezTo>
                    <a:cubicBezTo>
                      <a:pt x="16339" y="229"/>
                      <a:pt x="13423" y="0"/>
                      <a:pt x="10547" y="0"/>
                    </a:cubicBezTo>
                    <a:close/>
                    <a:moveTo>
                      <a:pt x="10602" y="1795"/>
                    </a:moveTo>
                    <a:cubicBezTo>
                      <a:pt x="13438" y="1795"/>
                      <a:pt x="16273" y="2018"/>
                      <a:pt x="19109" y="2469"/>
                    </a:cubicBezTo>
                    <a:cubicBezTo>
                      <a:pt x="20074" y="7778"/>
                      <a:pt x="20074" y="13088"/>
                      <a:pt x="19109" y="18397"/>
                    </a:cubicBezTo>
                    <a:cubicBezTo>
                      <a:pt x="13437" y="19298"/>
                      <a:pt x="7764" y="19298"/>
                      <a:pt x="2092" y="18397"/>
                    </a:cubicBezTo>
                    <a:cubicBezTo>
                      <a:pt x="1127" y="13088"/>
                      <a:pt x="1127" y="7778"/>
                      <a:pt x="2092" y="2469"/>
                    </a:cubicBezTo>
                    <a:cubicBezTo>
                      <a:pt x="4928" y="2018"/>
                      <a:pt x="7766" y="1795"/>
                      <a:pt x="10602" y="1795"/>
                    </a:cubicBezTo>
                    <a:close/>
                    <a:moveTo>
                      <a:pt x="9332" y="3231"/>
                    </a:moveTo>
                    <a:cubicBezTo>
                      <a:pt x="7547" y="3231"/>
                      <a:pt x="5731" y="3472"/>
                      <a:pt x="3946" y="3953"/>
                    </a:cubicBezTo>
                    <a:cubicBezTo>
                      <a:pt x="3715" y="4016"/>
                      <a:pt x="3527" y="4238"/>
                      <a:pt x="3453" y="4531"/>
                    </a:cubicBezTo>
                    <a:cubicBezTo>
                      <a:pt x="2502" y="8317"/>
                      <a:pt x="2502" y="12151"/>
                      <a:pt x="3453" y="15936"/>
                    </a:cubicBezTo>
                    <a:cubicBezTo>
                      <a:pt x="3527" y="16230"/>
                      <a:pt x="3715" y="16452"/>
                      <a:pt x="3946" y="16514"/>
                    </a:cubicBezTo>
                    <a:cubicBezTo>
                      <a:pt x="5731" y="16996"/>
                      <a:pt x="7547" y="17240"/>
                      <a:pt x="9332" y="17240"/>
                    </a:cubicBezTo>
                    <a:cubicBezTo>
                      <a:pt x="11120" y="17240"/>
                      <a:pt x="12929" y="16996"/>
                      <a:pt x="14715" y="16514"/>
                    </a:cubicBezTo>
                    <a:cubicBezTo>
                      <a:pt x="14947" y="16452"/>
                      <a:pt x="15135" y="16230"/>
                      <a:pt x="15209" y="15936"/>
                    </a:cubicBezTo>
                    <a:cubicBezTo>
                      <a:pt x="16161" y="12151"/>
                      <a:pt x="16161" y="8317"/>
                      <a:pt x="15209" y="4531"/>
                    </a:cubicBezTo>
                    <a:cubicBezTo>
                      <a:pt x="15135" y="4238"/>
                      <a:pt x="14947" y="4016"/>
                      <a:pt x="14715" y="3953"/>
                    </a:cubicBezTo>
                    <a:cubicBezTo>
                      <a:pt x="12929" y="3472"/>
                      <a:pt x="11120" y="3231"/>
                      <a:pt x="9332" y="3231"/>
                    </a:cubicBezTo>
                    <a:close/>
                    <a:moveTo>
                      <a:pt x="9223" y="3949"/>
                    </a:moveTo>
                    <a:cubicBezTo>
                      <a:pt x="10973" y="3949"/>
                      <a:pt x="12724" y="4184"/>
                      <a:pt x="14475" y="4655"/>
                    </a:cubicBezTo>
                    <a:cubicBezTo>
                      <a:pt x="15385" y="8277"/>
                      <a:pt x="15385" y="11899"/>
                      <a:pt x="14475" y="15521"/>
                    </a:cubicBezTo>
                    <a:cubicBezTo>
                      <a:pt x="10973" y="16463"/>
                      <a:pt x="7472" y="16463"/>
                      <a:pt x="3971" y="15521"/>
                    </a:cubicBezTo>
                    <a:cubicBezTo>
                      <a:pt x="3060" y="11899"/>
                      <a:pt x="3060" y="8277"/>
                      <a:pt x="3971" y="4655"/>
                    </a:cubicBezTo>
                    <a:cubicBezTo>
                      <a:pt x="5721" y="4184"/>
                      <a:pt x="7472" y="3949"/>
                      <a:pt x="9223" y="3949"/>
                    </a:cubicBezTo>
                    <a:close/>
                    <a:moveTo>
                      <a:pt x="17434" y="4308"/>
                    </a:moveTo>
                    <a:cubicBezTo>
                      <a:pt x="16888" y="4308"/>
                      <a:pt x="16445" y="4888"/>
                      <a:pt x="16445" y="5604"/>
                    </a:cubicBezTo>
                    <a:cubicBezTo>
                      <a:pt x="16445" y="6320"/>
                      <a:pt x="16888" y="6901"/>
                      <a:pt x="17434" y="6901"/>
                    </a:cubicBezTo>
                    <a:cubicBezTo>
                      <a:pt x="17980" y="6901"/>
                      <a:pt x="18421" y="6320"/>
                      <a:pt x="18421" y="5604"/>
                    </a:cubicBezTo>
                    <a:cubicBezTo>
                      <a:pt x="18421" y="4888"/>
                      <a:pt x="17980" y="4308"/>
                      <a:pt x="17434" y="4308"/>
                    </a:cubicBezTo>
                    <a:close/>
                    <a:moveTo>
                      <a:pt x="17410" y="5170"/>
                    </a:moveTo>
                    <a:cubicBezTo>
                      <a:pt x="17591" y="5170"/>
                      <a:pt x="17739" y="5366"/>
                      <a:pt x="17739" y="5604"/>
                    </a:cubicBezTo>
                    <a:cubicBezTo>
                      <a:pt x="17739" y="5841"/>
                      <a:pt x="17591" y="6035"/>
                      <a:pt x="17410" y="6035"/>
                    </a:cubicBezTo>
                    <a:cubicBezTo>
                      <a:pt x="17229" y="6035"/>
                      <a:pt x="17081" y="5841"/>
                      <a:pt x="17081" y="5604"/>
                    </a:cubicBezTo>
                    <a:cubicBezTo>
                      <a:pt x="17081" y="5366"/>
                      <a:pt x="17229" y="5170"/>
                      <a:pt x="17410" y="5170"/>
                    </a:cubicBezTo>
                    <a:close/>
                    <a:moveTo>
                      <a:pt x="9089" y="6821"/>
                    </a:moveTo>
                    <a:lnTo>
                      <a:pt x="6065" y="7132"/>
                    </a:lnTo>
                    <a:cubicBezTo>
                      <a:pt x="5886" y="7160"/>
                      <a:pt x="5713" y="7373"/>
                      <a:pt x="5682" y="7607"/>
                    </a:cubicBezTo>
                    <a:lnTo>
                      <a:pt x="5481" y="10016"/>
                    </a:lnTo>
                    <a:cubicBezTo>
                      <a:pt x="5473" y="10254"/>
                      <a:pt x="5614" y="10447"/>
                      <a:pt x="5794" y="10447"/>
                    </a:cubicBezTo>
                    <a:cubicBezTo>
                      <a:pt x="5975" y="10447"/>
                      <a:pt x="6128" y="10251"/>
                      <a:pt x="6135" y="10012"/>
                    </a:cubicBezTo>
                    <a:lnTo>
                      <a:pt x="6245" y="8377"/>
                    </a:lnTo>
                    <a:cubicBezTo>
                      <a:pt x="6269" y="8141"/>
                      <a:pt x="6436" y="7930"/>
                      <a:pt x="6617" y="7906"/>
                    </a:cubicBezTo>
                    <a:lnTo>
                      <a:pt x="9089" y="7683"/>
                    </a:lnTo>
                    <a:cubicBezTo>
                      <a:pt x="9270" y="7674"/>
                      <a:pt x="9421" y="7474"/>
                      <a:pt x="9421" y="7236"/>
                    </a:cubicBezTo>
                    <a:cubicBezTo>
                      <a:pt x="9421" y="6998"/>
                      <a:pt x="9270" y="6812"/>
                      <a:pt x="9089" y="6821"/>
                    </a:cubicBezTo>
                    <a:close/>
                    <a:moveTo>
                      <a:pt x="17002" y="10447"/>
                    </a:moveTo>
                    <a:cubicBezTo>
                      <a:pt x="16820" y="10447"/>
                      <a:pt x="16673" y="10639"/>
                      <a:pt x="16673" y="10878"/>
                    </a:cubicBezTo>
                    <a:cubicBezTo>
                      <a:pt x="16673" y="11116"/>
                      <a:pt x="16820" y="11309"/>
                      <a:pt x="17002" y="11309"/>
                    </a:cubicBezTo>
                    <a:lnTo>
                      <a:pt x="18981" y="11309"/>
                    </a:lnTo>
                    <a:cubicBezTo>
                      <a:pt x="19163" y="11309"/>
                      <a:pt x="19310" y="11116"/>
                      <a:pt x="19310" y="10878"/>
                    </a:cubicBezTo>
                    <a:cubicBezTo>
                      <a:pt x="19310" y="10639"/>
                      <a:pt x="19163" y="10447"/>
                      <a:pt x="18981" y="10447"/>
                    </a:cubicBezTo>
                    <a:lnTo>
                      <a:pt x="17002" y="10447"/>
                    </a:lnTo>
                    <a:close/>
                    <a:moveTo>
                      <a:pt x="17002" y="13040"/>
                    </a:moveTo>
                    <a:cubicBezTo>
                      <a:pt x="16820" y="13040"/>
                      <a:pt x="16673" y="13232"/>
                      <a:pt x="16673" y="13471"/>
                    </a:cubicBezTo>
                    <a:cubicBezTo>
                      <a:pt x="16673" y="13708"/>
                      <a:pt x="16820" y="13901"/>
                      <a:pt x="17002" y="13901"/>
                    </a:cubicBezTo>
                    <a:lnTo>
                      <a:pt x="18981" y="13901"/>
                    </a:lnTo>
                    <a:cubicBezTo>
                      <a:pt x="19163" y="13901"/>
                      <a:pt x="19310" y="13708"/>
                      <a:pt x="19310" y="13471"/>
                    </a:cubicBezTo>
                    <a:cubicBezTo>
                      <a:pt x="19310" y="13232"/>
                      <a:pt x="19163" y="13040"/>
                      <a:pt x="18981" y="13040"/>
                    </a:cubicBezTo>
                    <a:lnTo>
                      <a:pt x="17002" y="13040"/>
                    </a:lnTo>
                    <a:close/>
                    <a:moveTo>
                      <a:pt x="16344" y="15629"/>
                    </a:moveTo>
                    <a:cubicBezTo>
                      <a:pt x="16162" y="15629"/>
                      <a:pt x="16015" y="15825"/>
                      <a:pt x="16015" y="16063"/>
                    </a:cubicBezTo>
                    <a:cubicBezTo>
                      <a:pt x="16015" y="16302"/>
                      <a:pt x="16162" y="16494"/>
                      <a:pt x="16344" y="16494"/>
                    </a:cubicBezTo>
                    <a:lnTo>
                      <a:pt x="18323" y="16494"/>
                    </a:lnTo>
                    <a:cubicBezTo>
                      <a:pt x="18505" y="16494"/>
                      <a:pt x="18652" y="16302"/>
                      <a:pt x="18652" y="16063"/>
                    </a:cubicBezTo>
                    <a:cubicBezTo>
                      <a:pt x="18652" y="15825"/>
                      <a:pt x="18505" y="15629"/>
                      <a:pt x="18323" y="15629"/>
                    </a:cubicBezTo>
                    <a:lnTo>
                      <a:pt x="16344" y="15629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453788" y="2052596"/>
            <a:ext cx="2193707" cy="1384917"/>
            <a:chOff x="875420" y="2504500"/>
            <a:chExt cx="2193707" cy="1384918"/>
          </a:xfrm>
        </p:grpSpPr>
        <p:sp>
          <p:nvSpPr>
            <p:cNvPr id="14" name="i$liḋe-Freeform 13"/>
            <p:cNvSpPr/>
            <p:nvPr/>
          </p:nvSpPr>
          <p:spPr>
            <a:xfrm>
              <a:off x="875420" y="2617148"/>
              <a:ext cx="218144" cy="2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0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  <p:sp>
          <p:nvSpPr>
            <p:cNvPr id="15" name="i$liḋe-文本框 196"/>
            <p:cNvSpPr txBox="1"/>
            <p:nvPr/>
          </p:nvSpPr>
          <p:spPr>
            <a:xfrm>
              <a:off x="1371496" y="2908685"/>
              <a:ext cx="1697631" cy="9807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通常规则为在</a:t>
              </a:r>
              <a:r>
                <a:rPr lang="en-US" altLang="zh-CN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  <p:sp>
          <p:nvSpPr>
            <p:cNvPr id="16" name="i$liḋe-Rectangle 15"/>
            <p:cNvSpPr/>
            <p:nvPr/>
          </p:nvSpPr>
          <p:spPr>
            <a:xfrm>
              <a:off x="1371496" y="2504500"/>
              <a:ext cx="1697631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2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53788" y="3569878"/>
            <a:ext cx="2193707" cy="1402809"/>
            <a:chOff x="875420" y="4021781"/>
            <a:chExt cx="2193707" cy="1402810"/>
          </a:xfrm>
        </p:grpSpPr>
        <p:sp>
          <p:nvSpPr>
            <p:cNvPr id="11" name="i$liḋe-Freeform 10"/>
            <p:cNvSpPr/>
            <p:nvPr/>
          </p:nvSpPr>
          <p:spPr>
            <a:xfrm>
              <a:off x="875420" y="4147203"/>
              <a:ext cx="218144" cy="201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6750"/>
                  </a:moveTo>
                  <a:cubicBezTo>
                    <a:pt x="19938" y="7481"/>
                    <a:pt x="19530" y="8241"/>
                    <a:pt x="18712" y="9028"/>
                  </a:cubicBezTo>
                  <a:cubicBezTo>
                    <a:pt x="17894" y="9816"/>
                    <a:pt x="16875" y="10345"/>
                    <a:pt x="15655" y="10618"/>
                  </a:cubicBezTo>
                  <a:cubicBezTo>
                    <a:pt x="16295" y="9099"/>
                    <a:pt x="16616" y="7359"/>
                    <a:pt x="16616" y="5400"/>
                  </a:cubicBezTo>
                  <a:lnTo>
                    <a:pt x="19938" y="5400"/>
                  </a:lnTo>
                  <a:cubicBezTo>
                    <a:pt x="19938" y="5400"/>
                    <a:pt x="19938" y="6750"/>
                    <a:pt x="19938" y="6750"/>
                  </a:cubicBezTo>
                  <a:close/>
                  <a:moveTo>
                    <a:pt x="2889" y="9028"/>
                  </a:moveTo>
                  <a:cubicBezTo>
                    <a:pt x="2070" y="8241"/>
                    <a:pt x="1662" y="7481"/>
                    <a:pt x="1662" y="6750"/>
                  </a:cubicBezTo>
                  <a:lnTo>
                    <a:pt x="1662" y="5400"/>
                  </a:lnTo>
                  <a:lnTo>
                    <a:pt x="4984" y="5400"/>
                  </a:lnTo>
                  <a:cubicBezTo>
                    <a:pt x="4984" y="7359"/>
                    <a:pt x="5305" y="9098"/>
                    <a:pt x="5945" y="10617"/>
                  </a:cubicBezTo>
                  <a:cubicBezTo>
                    <a:pt x="4725" y="10345"/>
                    <a:pt x="3706" y="9815"/>
                    <a:pt x="2889" y="9028"/>
                  </a:cubicBezTo>
                  <a:cubicBezTo>
                    <a:pt x="2889" y="9028"/>
                    <a:pt x="2889" y="9028"/>
                    <a:pt x="2889" y="9028"/>
                  </a:cubicBezTo>
                  <a:close/>
                  <a:moveTo>
                    <a:pt x="21237" y="3993"/>
                  </a:moveTo>
                  <a:cubicBezTo>
                    <a:pt x="20994" y="3731"/>
                    <a:pt x="20700" y="3600"/>
                    <a:pt x="20354" y="3600"/>
                  </a:cubicBezTo>
                  <a:lnTo>
                    <a:pt x="16616" y="3600"/>
                  </a:lnTo>
                  <a:lnTo>
                    <a:pt x="16616" y="2250"/>
                  </a:lnTo>
                  <a:cubicBezTo>
                    <a:pt x="16616" y="1631"/>
                    <a:pt x="16413" y="1102"/>
                    <a:pt x="16006" y="661"/>
                  </a:cubicBezTo>
                  <a:cubicBezTo>
                    <a:pt x="15599" y="220"/>
                    <a:pt x="15109" y="0"/>
                    <a:pt x="14538" y="0"/>
                  </a:cubicBezTo>
                  <a:lnTo>
                    <a:pt x="7062" y="0"/>
                  </a:lnTo>
                  <a:cubicBezTo>
                    <a:pt x="6491" y="0"/>
                    <a:pt x="6001" y="220"/>
                    <a:pt x="5595" y="661"/>
                  </a:cubicBezTo>
                  <a:cubicBezTo>
                    <a:pt x="5188" y="1102"/>
                    <a:pt x="4984" y="1631"/>
                    <a:pt x="4984" y="2250"/>
                  </a:cubicBezTo>
                  <a:lnTo>
                    <a:pt x="4984" y="3600"/>
                  </a:lnTo>
                  <a:lnTo>
                    <a:pt x="1246" y="3600"/>
                  </a:lnTo>
                  <a:cubicBezTo>
                    <a:pt x="900" y="3600"/>
                    <a:pt x="606" y="3731"/>
                    <a:pt x="363" y="3993"/>
                  </a:cubicBezTo>
                  <a:cubicBezTo>
                    <a:pt x="121" y="4256"/>
                    <a:pt x="0" y="4575"/>
                    <a:pt x="0" y="4950"/>
                  </a:cubicBezTo>
                  <a:lnTo>
                    <a:pt x="0" y="6750"/>
                  </a:lnTo>
                  <a:cubicBezTo>
                    <a:pt x="0" y="7416"/>
                    <a:pt x="180" y="8086"/>
                    <a:pt x="538" y="8761"/>
                  </a:cubicBezTo>
                  <a:cubicBezTo>
                    <a:pt x="898" y="9436"/>
                    <a:pt x="1382" y="10045"/>
                    <a:pt x="1992" y="10589"/>
                  </a:cubicBezTo>
                  <a:cubicBezTo>
                    <a:pt x="2602" y="11132"/>
                    <a:pt x="3351" y="11590"/>
                    <a:pt x="4238" y="11960"/>
                  </a:cubicBezTo>
                  <a:cubicBezTo>
                    <a:pt x="5125" y="12331"/>
                    <a:pt x="6058" y="12539"/>
                    <a:pt x="7036" y="12585"/>
                  </a:cubicBezTo>
                  <a:cubicBezTo>
                    <a:pt x="7399" y="13092"/>
                    <a:pt x="7810" y="13538"/>
                    <a:pt x="8269" y="13922"/>
                  </a:cubicBezTo>
                  <a:cubicBezTo>
                    <a:pt x="8598" y="14241"/>
                    <a:pt x="8824" y="14580"/>
                    <a:pt x="8950" y="14941"/>
                  </a:cubicBezTo>
                  <a:cubicBezTo>
                    <a:pt x="9076" y="15303"/>
                    <a:pt x="9139" y="15722"/>
                    <a:pt x="9139" y="16200"/>
                  </a:cubicBezTo>
                  <a:cubicBezTo>
                    <a:pt x="9139" y="16706"/>
                    <a:pt x="9006" y="17132"/>
                    <a:pt x="8743" y="17480"/>
                  </a:cubicBezTo>
                  <a:cubicBezTo>
                    <a:pt x="8479" y="17827"/>
                    <a:pt x="8057" y="18000"/>
                    <a:pt x="7477" y="18000"/>
                  </a:cubicBezTo>
                  <a:cubicBezTo>
                    <a:pt x="6828" y="18000"/>
                    <a:pt x="6250" y="18213"/>
                    <a:pt x="5744" y="18640"/>
                  </a:cubicBezTo>
                  <a:cubicBezTo>
                    <a:pt x="5238" y="19067"/>
                    <a:pt x="4984" y="19603"/>
                    <a:pt x="4984" y="20250"/>
                  </a:cubicBezTo>
                  <a:lnTo>
                    <a:pt x="4984" y="21150"/>
                  </a:lnTo>
                  <a:cubicBezTo>
                    <a:pt x="4984" y="21281"/>
                    <a:pt x="5023" y="21389"/>
                    <a:pt x="5101" y="21474"/>
                  </a:cubicBezTo>
                  <a:cubicBezTo>
                    <a:pt x="5180" y="21558"/>
                    <a:pt x="5278" y="21600"/>
                    <a:pt x="5400" y="21600"/>
                  </a:cubicBezTo>
                  <a:lnTo>
                    <a:pt x="16200" y="21600"/>
                  </a:lnTo>
                  <a:cubicBezTo>
                    <a:pt x="16322" y="21600"/>
                    <a:pt x="16421" y="21558"/>
                    <a:pt x="16499" y="21474"/>
                  </a:cubicBezTo>
                  <a:cubicBezTo>
                    <a:pt x="16577" y="21389"/>
                    <a:pt x="16616" y="21281"/>
                    <a:pt x="16616" y="21150"/>
                  </a:cubicBezTo>
                  <a:lnTo>
                    <a:pt x="16616" y="20250"/>
                  </a:lnTo>
                  <a:cubicBezTo>
                    <a:pt x="16616" y="19603"/>
                    <a:pt x="16362" y="19067"/>
                    <a:pt x="15856" y="18640"/>
                  </a:cubicBezTo>
                  <a:cubicBezTo>
                    <a:pt x="15349" y="18213"/>
                    <a:pt x="14772" y="18000"/>
                    <a:pt x="14123" y="18000"/>
                  </a:cubicBezTo>
                  <a:cubicBezTo>
                    <a:pt x="13543" y="18000"/>
                    <a:pt x="13121" y="17827"/>
                    <a:pt x="12857" y="17480"/>
                  </a:cubicBezTo>
                  <a:cubicBezTo>
                    <a:pt x="12594" y="17132"/>
                    <a:pt x="12462" y="16706"/>
                    <a:pt x="12462" y="16200"/>
                  </a:cubicBezTo>
                  <a:cubicBezTo>
                    <a:pt x="12462" y="15722"/>
                    <a:pt x="12524" y="15303"/>
                    <a:pt x="12650" y="14941"/>
                  </a:cubicBezTo>
                  <a:cubicBezTo>
                    <a:pt x="12776" y="14580"/>
                    <a:pt x="13003" y="14241"/>
                    <a:pt x="13331" y="13922"/>
                  </a:cubicBezTo>
                  <a:cubicBezTo>
                    <a:pt x="13790" y="13537"/>
                    <a:pt x="14201" y="13092"/>
                    <a:pt x="14564" y="12585"/>
                  </a:cubicBezTo>
                  <a:cubicBezTo>
                    <a:pt x="15543" y="12539"/>
                    <a:pt x="16475" y="12331"/>
                    <a:pt x="17362" y="11960"/>
                  </a:cubicBezTo>
                  <a:cubicBezTo>
                    <a:pt x="18249" y="11590"/>
                    <a:pt x="18998" y="11132"/>
                    <a:pt x="19608" y="10589"/>
                  </a:cubicBezTo>
                  <a:cubicBezTo>
                    <a:pt x="20218" y="10045"/>
                    <a:pt x="20702" y="9436"/>
                    <a:pt x="21062" y="8761"/>
                  </a:cubicBezTo>
                  <a:cubicBezTo>
                    <a:pt x="21420" y="8086"/>
                    <a:pt x="21600" y="7416"/>
                    <a:pt x="21600" y="6750"/>
                  </a:cubicBezTo>
                  <a:lnTo>
                    <a:pt x="21600" y="4950"/>
                  </a:lnTo>
                  <a:cubicBezTo>
                    <a:pt x="21600" y="4575"/>
                    <a:pt x="21479" y="4256"/>
                    <a:pt x="21237" y="3993"/>
                  </a:cubicBezTo>
                  <a:cubicBezTo>
                    <a:pt x="21237" y="3993"/>
                    <a:pt x="21237" y="3993"/>
                    <a:pt x="21237" y="399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  <p:sp>
          <p:nvSpPr>
            <p:cNvPr id="12" name="i$liḋe-文本框 200"/>
            <p:cNvSpPr txBox="1"/>
            <p:nvPr/>
          </p:nvSpPr>
          <p:spPr>
            <a:xfrm>
              <a:off x="1371496" y="4443858"/>
              <a:ext cx="1697631" cy="9807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通常规则为在</a:t>
              </a:r>
              <a:r>
                <a:rPr lang="en-US" altLang="zh-CN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文档下中英文各使用一种字体以保持全文档统一</a:t>
              </a:r>
            </a:p>
          </p:txBody>
        </p:sp>
        <p:sp>
          <p:nvSpPr>
            <p:cNvPr id="13" name="i$liḋe-Rectangle 12"/>
            <p:cNvSpPr/>
            <p:nvPr/>
          </p:nvSpPr>
          <p:spPr>
            <a:xfrm>
              <a:off x="1371496" y="4021781"/>
              <a:ext cx="1697631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20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cxnSp>
        <p:nvCxnSpPr>
          <p:cNvPr id="10" name="i$liḋe-Straight Connector 9"/>
          <p:cNvCxnSpPr/>
          <p:nvPr/>
        </p:nvCxnSpPr>
        <p:spPr>
          <a:xfrm>
            <a:off x="4254412" y="3320309"/>
            <a:ext cx="335322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>
            <a:off x="7342947" y="1795857"/>
            <a:ext cx="3013511" cy="337183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42" name="文本框 41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39000" y="2015573"/>
            <a:ext cx="3643012" cy="13716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39000" y="4187273"/>
            <a:ext cx="3643012" cy="13716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38800" y="2286000"/>
            <a:ext cx="914400" cy="914400"/>
            <a:chOff x="819150" y="5489020"/>
            <a:chExt cx="914400" cy="914400"/>
          </a:xfrm>
        </p:grpSpPr>
        <p:sp>
          <p:nvSpPr>
            <p:cNvPr id="5" name="矩形 4"/>
            <p:cNvSpPr/>
            <p:nvPr/>
          </p:nvSpPr>
          <p:spPr>
            <a:xfrm>
              <a:off x="819150" y="5489020"/>
              <a:ext cx="914400" cy="9144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19187" y="5790645"/>
              <a:ext cx="314326" cy="311150"/>
              <a:chOff x="3373438" y="4559300"/>
              <a:chExt cx="314326" cy="311150"/>
            </a:xfrm>
            <a:solidFill>
              <a:srgbClr val="434343"/>
            </a:solidFill>
          </p:grpSpPr>
          <p:sp>
            <p:nvSpPr>
              <p:cNvPr id="8" name="Freeform 71"/>
              <p:cNvSpPr>
                <a:spLocks noEditPoints="1"/>
              </p:cNvSpPr>
              <p:nvPr/>
            </p:nvSpPr>
            <p:spPr bwMode="auto">
              <a:xfrm>
                <a:off x="3373438" y="4559300"/>
                <a:ext cx="314325" cy="311150"/>
              </a:xfrm>
              <a:custGeom>
                <a:avLst/>
                <a:gdLst>
                  <a:gd name="T0" fmla="*/ 74 w 74"/>
                  <a:gd name="T1" fmla="*/ 40 h 73"/>
                  <a:gd name="T2" fmla="*/ 74 w 74"/>
                  <a:gd name="T3" fmla="*/ 40 h 73"/>
                  <a:gd name="T4" fmla="*/ 70 w 74"/>
                  <a:gd name="T5" fmla="*/ 37 h 73"/>
                  <a:gd name="T6" fmla="*/ 37 w 74"/>
                  <a:gd name="T7" fmla="*/ 37 h 73"/>
                  <a:gd name="T8" fmla="*/ 37 w 74"/>
                  <a:gd name="T9" fmla="*/ 4 h 73"/>
                  <a:gd name="T10" fmla="*/ 33 w 74"/>
                  <a:gd name="T11" fmla="*/ 0 h 73"/>
                  <a:gd name="T12" fmla="*/ 33 w 74"/>
                  <a:gd name="T13" fmla="*/ 0 h 73"/>
                  <a:gd name="T14" fmla="*/ 33 w 74"/>
                  <a:gd name="T15" fmla="*/ 0 h 73"/>
                  <a:gd name="T16" fmla="*/ 0 w 74"/>
                  <a:gd name="T17" fmla="*/ 37 h 73"/>
                  <a:gd name="T18" fmla="*/ 37 w 74"/>
                  <a:gd name="T19" fmla="*/ 73 h 73"/>
                  <a:gd name="T20" fmla="*/ 74 w 74"/>
                  <a:gd name="T21" fmla="*/ 40 h 73"/>
                  <a:gd name="T22" fmla="*/ 37 w 74"/>
                  <a:gd name="T23" fmla="*/ 66 h 73"/>
                  <a:gd name="T24" fmla="*/ 8 w 74"/>
                  <a:gd name="T25" fmla="*/ 37 h 73"/>
                  <a:gd name="T26" fmla="*/ 30 w 74"/>
                  <a:gd name="T27" fmla="*/ 8 h 73"/>
                  <a:gd name="T28" fmla="*/ 30 w 74"/>
                  <a:gd name="T29" fmla="*/ 40 h 73"/>
                  <a:gd name="T30" fmla="*/ 33 w 74"/>
                  <a:gd name="T31" fmla="*/ 44 h 73"/>
                  <a:gd name="T32" fmla="*/ 66 w 74"/>
                  <a:gd name="T33" fmla="*/ 44 h 73"/>
                  <a:gd name="T34" fmla="*/ 37 w 74"/>
                  <a:gd name="T35" fmla="*/ 66 h 73"/>
                  <a:gd name="T36" fmla="*/ 37 w 74"/>
                  <a:gd name="T37" fmla="*/ 66 h 73"/>
                  <a:gd name="T38" fmla="*/ 37 w 74"/>
                  <a:gd name="T39" fmla="*/ 6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" h="73">
                    <a:moveTo>
                      <a:pt x="74" y="40"/>
                    </a:moveTo>
                    <a:cubicBezTo>
                      <a:pt x="74" y="40"/>
                      <a:pt x="74" y="40"/>
                      <a:pt x="74" y="40"/>
                    </a:cubicBezTo>
                    <a:cubicBezTo>
                      <a:pt x="74" y="38"/>
                      <a:pt x="72" y="37"/>
                      <a:pt x="70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2"/>
                      <a:pt x="35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4" y="2"/>
                      <a:pt x="0" y="18"/>
                      <a:pt x="0" y="37"/>
                    </a:cubicBezTo>
                    <a:cubicBezTo>
                      <a:pt x="0" y="57"/>
                      <a:pt x="17" y="73"/>
                      <a:pt x="37" y="73"/>
                    </a:cubicBezTo>
                    <a:cubicBezTo>
                      <a:pt x="56" y="73"/>
                      <a:pt x="72" y="59"/>
                      <a:pt x="74" y="40"/>
                    </a:cubicBezTo>
                    <a:close/>
                    <a:moveTo>
                      <a:pt x="37" y="66"/>
                    </a:moveTo>
                    <a:cubicBezTo>
                      <a:pt x="21" y="66"/>
                      <a:pt x="8" y="53"/>
                      <a:pt x="8" y="37"/>
                    </a:cubicBezTo>
                    <a:cubicBezTo>
                      <a:pt x="8" y="23"/>
                      <a:pt x="17" y="11"/>
                      <a:pt x="30" y="8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2"/>
                      <a:pt x="31" y="44"/>
                      <a:pt x="33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2" y="57"/>
                      <a:pt x="51" y="66"/>
                      <a:pt x="37" y="66"/>
                    </a:cubicBezTo>
                    <a:close/>
                    <a:moveTo>
                      <a:pt x="37" y="66"/>
                    </a:moveTo>
                    <a:cubicBezTo>
                      <a:pt x="37" y="66"/>
                      <a:pt x="37" y="66"/>
                      <a:pt x="37" y="66"/>
                    </a:cubicBezTo>
                  </a:path>
                </a:pathLst>
              </a:custGeom>
              <a:solidFill>
                <a:srgbClr val="F9F9F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72"/>
              <p:cNvSpPr>
                <a:spLocks noEditPoints="1"/>
              </p:cNvSpPr>
              <p:nvPr/>
            </p:nvSpPr>
            <p:spPr bwMode="auto">
              <a:xfrm>
                <a:off x="3556001" y="4559300"/>
                <a:ext cx="131763" cy="128588"/>
              </a:xfrm>
              <a:custGeom>
                <a:avLst/>
                <a:gdLst>
                  <a:gd name="T0" fmla="*/ 3 w 31"/>
                  <a:gd name="T1" fmla="*/ 30 h 30"/>
                  <a:gd name="T2" fmla="*/ 27 w 31"/>
                  <a:gd name="T3" fmla="*/ 30 h 30"/>
                  <a:gd name="T4" fmla="*/ 30 w 31"/>
                  <a:gd name="T5" fmla="*/ 27 h 30"/>
                  <a:gd name="T6" fmla="*/ 30 w 31"/>
                  <a:gd name="T7" fmla="*/ 27 h 30"/>
                  <a:gd name="T8" fmla="*/ 31 w 31"/>
                  <a:gd name="T9" fmla="*/ 27 h 30"/>
                  <a:gd name="T10" fmla="*/ 31 w 31"/>
                  <a:gd name="T11" fmla="*/ 26 h 30"/>
                  <a:gd name="T12" fmla="*/ 31 w 31"/>
                  <a:gd name="T13" fmla="*/ 26 h 30"/>
                  <a:gd name="T14" fmla="*/ 31 w 31"/>
                  <a:gd name="T15" fmla="*/ 25 h 30"/>
                  <a:gd name="T16" fmla="*/ 6 w 31"/>
                  <a:gd name="T17" fmla="*/ 0 h 30"/>
                  <a:gd name="T18" fmla="*/ 3 w 31"/>
                  <a:gd name="T19" fmla="*/ 0 h 30"/>
                  <a:gd name="T20" fmla="*/ 3 w 31"/>
                  <a:gd name="T21" fmla="*/ 0 h 30"/>
                  <a:gd name="T22" fmla="*/ 0 w 31"/>
                  <a:gd name="T23" fmla="*/ 4 h 30"/>
                  <a:gd name="T24" fmla="*/ 0 w 31"/>
                  <a:gd name="T25" fmla="*/ 26 h 30"/>
                  <a:gd name="T26" fmla="*/ 0 w 31"/>
                  <a:gd name="T27" fmla="*/ 26 h 30"/>
                  <a:gd name="T28" fmla="*/ 0 w 31"/>
                  <a:gd name="T29" fmla="*/ 26 h 30"/>
                  <a:gd name="T30" fmla="*/ 3 w 31"/>
                  <a:gd name="T31" fmla="*/ 30 h 30"/>
                  <a:gd name="T32" fmla="*/ 7 w 31"/>
                  <a:gd name="T33" fmla="*/ 7 h 30"/>
                  <a:gd name="T34" fmla="*/ 23 w 31"/>
                  <a:gd name="T35" fmla="*/ 23 h 30"/>
                  <a:gd name="T36" fmla="*/ 7 w 31"/>
                  <a:gd name="T37" fmla="*/ 23 h 30"/>
                  <a:gd name="T38" fmla="*/ 7 w 31"/>
                  <a:gd name="T39" fmla="*/ 7 h 30"/>
                  <a:gd name="T40" fmla="*/ 7 w 31"/>
                  <a:gd name="T41" fmla="*/ 7 h 30"/>
                  <a:gd name="T42" fmla="*/ 7 w 31"/>
                  <a:gd name="T43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30">
                    <a:moveTo>
                      <a:pt x="3" y="30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30"/>
                      <a:pt x="30" y="29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11"/>
                      <a:pt x="20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8"/>
                      <a:pt x="1" y="30"/>
                      <a:pt x="3" y="30"/>
                    </a:cubicBezTo>
                    <a:close/>
                    <a:moveTo>
                      <a:pt x="7" y="7"/>
                    </a:moveTo>
                    <a:cubicBezTo>
                      <a:pt x="15" y="8"/>
                      <a:pt x="22" y="15"/>
                      <a:pt x="23" y="23"/>
                    </a:cubicBezTo>
                    <a:cubicBezTo>
                      <a:pt x="7" y="23"/>
                      <a:pt x="7" y="23"/>
                      <a:pt x="7" y="23"/>
                    </a:cubicBezTo>
                    <a:lnTo>
                      <a:pt x="7" y="7"/>
                    </a:lnTo>
                    <a:close/>
                    <a:moveTo>
                      <a:pt x="7" y="7"/>
                    </a:moveTo>
                    <a:cubicBezTo>
                      <a:pt x="7" y="7"/>
                      <a:pt x="7" y="7"/>
                      <a:pt x="7" y="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5638799" y="4598435"/>
            <a:ext cx="914400" cy="91440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32817" y="4873073"/>
            <a:ext cx="309563" cy="311151"/>
            <a:chOff x="5083176" y="4559300"/>
            <a:chExt cx="309563" cy="311150"/>
          </a:xfrm>
          <a:solidFill>
            <a:schemeClr val="bg1"/>
          </a:solidFill>
        </p:grpSpPr>
        <p:sp>
          <p:nvSpPr>
            <p:cNvPr id="11" name="Freeform 82"/>
            <p:cNvSpPr>
              <a:spLocks noEditPoints="1"/>
            </p:cNvSpPr>
            <p:nvPr/>
          </p:nvSpPr>
          <p:spPr bwMode="auto">
            <a:xfrm>
              <a:off x="5083176" y="4559300"/>
              <a:ext cx="309563" cy="311150"/>
            </a:xfrm>
            <a:custGeom>
              <a:avLst/>
              <a:gdLst>
                <a:gd name="T0" fmla="*/ 62 w 73"/>
                <a:gd name="T1" fmla="*/ 10 h 73"/>
                <a:gd name="T2" fmla="*/ 53 w 73"/>
                <a:gd name="T3" fmla="*/ 10 h 73"/>
                <a:gd name="T4" fmla="*/ 53 w 73"/>
                <a:gd name="T5" fmla="*/ 4 h 73"/>
                <a:gd name="T6" fmla="*/ 50 w 73"/>
                <a:gd name="T7" fmla="*/ 0 h 73"/>
                <a:gd name="T8" fmla="*/ 46 w 73"/>
                <a:gd name="T9" fmla="*/ 4 h 73"/>
                <a:gd name="T10" fmla="*/ 46 w 73"/>
                <a:gd name="T11" fmla="*/ 10 h 73"/>
                <a:gd name="T12" fmla="*/ 27 w 73"/>
                <a:gd name="T13" fmla="*/ 10 h 73"/>
                <a:gd name="T14" fmla="*/ 27 w 73"/>
                <a:gd name="T15" fmla="*/ 4 h 73"/>
                <a:gd name="T16" fmla="*/ 23 w 73"/>
                <a:gd name="T17" fmla="*/ 0 h 73"/>
                <a:gd name="T18" fmla="*/ 19 w 73"/>
                <a:gd name="T19" fmla="*/ 4 h 73"/>
                <a:gd name="T20" fmla="*/ 19 w 73"/>
                <a:gd name="T21" fmla="*/ 10 h 73"/>
                <a:gd name="T22" fmla="*/ 11 w 73"/>
                <a:gd name="T23" fmla="*/ 10 h 73"/>
                <a:gd name="T24" fmla="*/ 0 w 73"/>
                <a:gd name="T25" fmla="*/ 21 h 73"/>
                <a:gd name="T26" fmla="*/ 0 w 73"/>
                <a:gd name="T27" fmla="*/ 62 h 73"/>
                <a:gd name="T28" fmla="*/ 11 w 73"/>
                <a:gd name="T29" fmla="*/ 73 h 73"/>
                <a:gd name="T30" fmla="*/ 62 w 73"/>
                <a:gd name="T31" fmla="*/ 73 h 73"/>
                <a:gd name="T32" fmla="*/ 73 w 73"/>
                <a:gd name="T33" fmla="*/ 62 h 73"/>
                <a:gd name="T34" fmla="*/ 73 w 73"/>
                <a:gd name="T35" fmla="*/ 21 h 73"/>
                <a:gd name="T36" fmla="*/ 62 w 73"/>
                <a:gd name="T37" fmla="*/ 10 h 73"/>
                <a:gd name="T38" fmla="*/ 66 w 73"/>
                <a:gd name="T39" fmla="*/ 62 h 73"/>
                <a:gd name="T40" fmla="*/ 62 w 73"/>
                <a:gd name="T41" fmla="*/ 66 h 73"/>
                <a:gd name="T42" fmla="*/ 11 w 73"/>
                <a:gd name="T43" fmla="*/ 66 h 73"/>
                <a:gd name="T44" fmla="*/ 7 w 73"/>
                <a:gd name="T45" fmla="*/ 62 h 73"/>
                <a:gd name="T46" fmla="*/ 7 w 73"/>
                <a:gd name="T47" fmla="*/ 21 h 73"/>
                <a:gd name="T48" fmla="*/ 11 w 73"/>
                <a:gd name="T49" fmla="*/ 17 h 73"/>
                <a:gd name="T50" fmla="*/ 19 w 73"/>
                <a:gd name="T51" fmla="*/ 17 h 73"/>
                <a:gd name="T52" fmla="*/ 19 w 73"/>
                <a:gd name="T53" fmla="*/ 18 h 73"/>
                <a:gd name="T54" fmla="*/ 23 w 73"/>
                <a:gd name="T55" fmla="*/ 22 h 73"/>
                <a:gd name="T56" fmla="*/ 27 w 73"/>
                <a:gd name="T57" fmla="*/ 18 h 73"/>
                <a:gd name="T58" fmla="*/ 27 w 73"/>
                <a:gd name="T59" fmla="*/ 17 h 73"/>
                <a:gd name="T60" fmla="*/ 46 w 73"/>
                <a:gd name="T61" fmla="*/ 17 h 73"/>
                <a:gd name="T62" fmla="*/ 46 w 73"/>
                <a:gd name="T63" fmla="*/ 18 h 73"/>
                <a:gd name="T64" fmla="*/ 50 w 73"/>
                <a:gd name="T65" fmla="*/ 22 h 73"/>
                <a:gd name="T66" fmla="*/ 53 w 73"/>
                <a:gd name="T67" fmla="*/ 18 h 73"/>
                <a:gd name="T68" fmla="*/ 53 w 73"/>
                <a:gd name="T69" fmla="*/ 17 h 73"/>
                <a:gd name="T70" fmla="*/ 62 w 73"/>
                <a:gd name="T71" fmla="*/ 17 h 73"/>
                <a:gd name="T72" fmla="*/ 66 w 73"/>
                <a:gd name="T73" fmla="*/ 21 h 73"/>
                <a:gd name="T74" fmla="*/ 66 w 73"/>
                <a:gd name="T75" fmla="*/ 62 h 73"/>
                <a:gd name="T76" fmla="*/ 66 w 73"/>
                <a:gd name="T77" fmla="*/ 62 h 73"/>
                <a:gd name="T78" fmla="*/ 66 w 73"/>
                <a:gd name="T79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6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2" y="0"/>
                    <a:pt x="50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ubicBezTo>
                    <a:pt x="21" y="0"/>
                    <a:pt x="19" y="2"/>
                    <a:pt x="19" y="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5" y="10"/>
                    <a:pt x="0" y="15"/>
                    <a:pt x="0" y="2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8"/>
                    <a:pt x="5" y="73"/>
                    <a:pt x="1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8" y="73"/>
                    <a:pt x="73" y="68"/>
                    <a:pt x="73" y="6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15"/>
                    <a:pt x="68" y="10"/>
                    <a:pt x="62" y="10"/>
                  </a:cubicBezTo>
                  <a:close/>
                  <a:moveTo>
                    <a:pt x="66" y="62"/>
                  </a:moveTo>
                  <a:cubicBezTo>
                    <a:pt x="66" y="64"/>
                    <a:pt x="64" y="66"/>
                    <a:pt x="6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66"/>
                    <a:pt x="7" y="64"/>
                    <a:pt x="7" y="6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9"/>
                    <a:pt x="9" y="17"/>
                    <a:pt x="11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21" y="22"/>
                    <a:pt x="23" y="22"/>
                  </a:cubicBezTo>
                  <a:cubicBezTo>
                    <a:pt x="25" y="22"/>
                    <a:pt x="27" y="20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0"/>
                    <a:pt x="48" y="22"/>
                    <a:pt x="50" y="22"/>
                  </a:cubicBezTo>
                  <a:cubicBezTo>
                    <a:pt x="52" y="22"/>
                    <a:pt x="53" y="20"/>
                    <a:pt x="53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4" y="17"/>
                    <a:pt x="66" y="19"/>
                    <a:pt x="66" y="21"/>
                  </a:cubicBezTo>
                  <a:cubicBezTo>
                    <a:pt x="66" y="62"/>
                    <a:pt x="66" y="62"/>
                    <a:pt x="66" y="62"/>
                  </a:cubicBezTo>
                  <a:close/>
                  <a:moveTo>
                    <a:pt x="66" y="62"/>
                  </a:moveTo>
                  <a:cubicBezTo>
                    <a:pt x="66" y="62"/>
                    <a:pt x="66" y="62"/>
                    <a:pt x="66" y="6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3"/>
            <p:cNvSpPr>
              <a:spLocks noEditPoints="1"/>
            </p:cNvSpPr>
            <p:nvPr/>
          </p:nvSpPr>
          <p:spPr bwMode="auto">
            <a:xfrm>
              <a:off x="5137151" y="4683125"/>
              <a:ext cx="47625" cy="47625"/>
            </a:xfrm>
            <a:custGeom>
              <a:avLst/>
              <a:gdLst>
                <a:gd name="T0" fmla="*/ 0 w 11"/>
                <a:gd name="T1" fmla="*/ 5 h 11"/>
                <a:gd name="T2" fmla="*/ 3 w 11"/>
                <a:gd name="T3" fmla="*/ 10 h 11"/>
                <a:gd name="T4" fmla="*/ 8 w 11"/>
                <a:gd name="T5" fmla="*/ 10 h 11"/>
                <a:gd name="T6" fmla="*/ 11 w 11"/>
                <a:gd name="T7" fmla="*/ 5 h 11"/>
                <a:gd name="T8" fmla="*/ 5 w 11"/>
                <a:gd name="T9" fmla="*/ 0 h 11"/>
                <a:gd name="T10" fmla="*/ 0 w 11"/>
                <a:gd name="T11" fmla="*/ 5 h 11"/>
                <a:gd name="T12" fmla="*/ 0 w 11"/>
                <a:gd name="T13" fmla="*/ 5 h 11"/>
                <a:gd name="T14" fmla="*/ 0 w 11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0" y="7"/>
                    <a:pt x="1" y="9"/>
                    <a:pt x="3" y="10"/>
                  </a:cubicBezTo>
                  <a:cubicBezTo>
                    <a:pt x="4" y="11"/>
                    <a:pt x="7" y="11"/>
                    <a:pt x="8" y="10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2"/>
                    <a:pt x="9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4"/>
            <p:cNvSpPr>
              <a:spLocks noEditPoints="1"/>
            </p:cNvSpPr>
            <p:nvPr/>
          </p:nvSpPr>
          <p:spPr bwMode="auto">
            <a:xfrm>
              <a:off x="5213351" y="4683125"/>
              <a:ext cx="47625" cy="47625"/>
            </a:xfrm>
            <a:custGeom>
              <a:avLst/>
              <a:gdLst>
                <a:gd name="T0" fmla="*/ 0 w 11"/>
                <a:gd name="T1" fmla="*/ 5 h 11"/>
                <a:gd name="T2" fmla="*/ 2 w 11"/>
                <a:gd name="T3" fmla="*/ 10 h 11"/>
                <a:gd name="T4" fmla="*/ 8 w 11"/>
                <a:gd name="T5" fmla="*/ 10 h 11"/>
                <a:gd name="T6" fmla="*/ 11 w 11"/>
                <a:gd name="T7" fmla="*/ 5 h 11"/>
                <a:gd name="T8" fmla="*/ 8 w 11"/>
                <a:gd name="T9" fmla="*/ 1 h 11"/>
                <a:gd name="T10" fmla="*/ 2 w 11"/>
                <a:gd name="T11" fmla="*/ 1 h 11"/>
                <a:gd name="T12" fmla="*/ 0 w 11"/>
                <a:gd name="T13" fmla="*/ 5 h 11"/>
                <a:gd name="T14" fmla="*/ 0 w 11"/>
                <a:gd name="T15" fmla="*/ 5 h 11"/>
                <a:gd name="T16" fmla="*/ 0 w 11"/>
                <a:gd name="T1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1"/>
                    <a:pt x="8" y="10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5"/>
            <p:cNvSpPr>
              <a:spLocks noEditPoints="1"/>
            </p:cNvSpPr>
            <p:nvPr/>
          </p:nvSpPr>
          <p:spPr bwMode="auto">
            <a:xfrm>
              <a:off x="5286376" y="4683125"/>
              <a:ext cx="46038" cy="47625"/>
            </a:xfrm>
            <a:custGeom>
              <a:avLst/>
              <a:gdLst>
                <a:gd name="T0" fmla="*/ 0 w 11"/>
                <a:gd name="T1" fmla="*/ 5 h 11"/>
                <a:gd name="T2" fmla="*/ 3 w 11"/>
                <a:gd name="T3" fmla="*/ 10 h 11"/>
                <a:gd name="T4" fmla="*/ 9 w 11"/>
                <a:gd name="T5" fmla="*/ 10 h 11"/>
                <a:gd name="T6" fmla="*/ 11 w 11"/>
                <a:gd name="T7" fmla="*/ 5 h 11"/>
                <a:gd name="T8" fmla="*/ 9 w 11"/>
                <a:gd name="T9" fmla="*/ 1 h 11"/>
                <a:gd name="T10" fmla="*/ 3 w 11"/>
                <a:gd name="T11" fmla="*/ 1 h 11"/>
                <a:gd name="T12" fmla="*/ 0 w 11"/>
                <a:gd name="T13" fmla="*/ 5 h 11"/>
                <a:gd name="T14" fmla="*/ 0 w 11"/>
                <a:gd name="T15" fmla="*/ 5 h 11"/>
                <a:gd name="T16" fmla="*/ 0 w 11"/>
                <a:gd name="T1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0" y="7"/>
                    <a:pt x="1" y="9"/>
                    <a:pt x="3" y="10"/>
                  </a:cubicBezTo>
                  <a:cubicBezTo>
                    <a:pt x="5" y="11"/>
                    <a:pt x="7" y="11"/>
                    <a:pt x="9" y="10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6"/>
            <p:cNvSpPr>
              <a:spLocks noEditPoints="1"/>
            </p:cNvSpPr>
            <p:nvPr/>
          </p:nvSpPr>
          <p:spPr bwMode="auto">
            <a:xfrm>
              <a:off x="5137151" y="4759325"/>
              <a:ext cx="47625" cy="47625"/>
            </a:xfrm>
            <a:custGeom>
              <a:avLst/>
              <a:gdLst>
                <a:gd name="T0" fmla="*/ 0 w 11"/>
                <a:gd name="T1" fmla="*/ 5 h 11"/>
                <a:gd name="T2" fmla="*/ 3 w 11"/>
                <a:gd name="T3" fmla="*/ 10 h 11"/>
                <a:gd name="T4" fmla="*/ 8 w 11"/>
                <a:gd name="T5" fmla="*/ 10 h 11"/>
                <a:gd name="T6" fmla="*/ 11 w 11"/>
                <a:gd name="T7" fmla="*/ 5 h 11"/>
                <a:gd name="T8" fmla="*/ 5 w 11"/>
                <a:gd name="T9" fmla="*/ 0 h 11"/>
                <a:gd name="T10" fmla="*/ 0 w 11"/>
                <a:gd name="T11" fmla="*/ 5 h 11"/>
                <a:gd name="T12" fmla="*/ 0 w 11"/>
                <a:gd name="T13" fmla="*/ 5 h 11"/>
                <a:gd name="T14" fmla="*/ 0 w 11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0" y="7"/>
                    <a:pt x="1" y="9"/>
                    <a:pt x="3" y="10"/>
                  </a:cubicBezTo>
                  <a:cubicBezTo>
                    <a:pt x="4" y="11"/>
                    <a:pt x="7" y="11"/>
                    <a:pt x="8" y="10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2"/>
                    <a:pt x="9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87"/>
            <p:cNvSpPr>
              <a:spLocks noEditPoints="1"/>
            </p:cNvSpPr>
            <p:nvPr/>
          </p:nvSpPr>
          <p:spPr bwMode="auto">
            <a:xfrm>
              <a:off x="5213351" y="4756150"/>
              <a:ext cx="47625" cy="50800"/>
            </a:xfrm>
            <a:custGeom>
              <a:avLst/>
              <a:gdLst>
                <a:gd name="T0" fmla="*/ 0 w 11"/>
                <a:gd name="T1" fmla="*/ 6 h 12"/>
                <a:gd name="T2" fmla="*/ 2 w 11"/>
                <a:gd name="T3" fmla="*/ 11 h 12"/>
                <a:gd name="T4" fmla="*/ 8 w 11"/>
                <a:gd name="T5" fmla="*/ 11 h 12"/>
                <a:gd name="T6" fmla="*/ 11 w 11"/>
                <a:gd name="T7" fmla="*/ 6 h 12"/>
                <a:gd name="T8" fmla="*/ 8 w 11"/>
                <a:gd name="T9" fmla="*/ 1 h 12"/>
                <a:gd name="T10" fmla="*/ 2 w 11"/>
                <a:gd name="T11" fmla="*/ 1 h 12"/>
                <a:gd name="T12" fmla="*/ 0 w 11"/>
                <a:gd name="T13" fmla="*/ 6 h 12"/>
                <a:gd name="T14" fmla="*/ 0 w 11"/>
                <a:gd name="T15" fmla="*/ 6 h 12"/>
                <a:gd name="T16" fmla="*/ 0 w 11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0" y="8"/>
                    <a:pt x="1" y="10"/>
                    <a:pt x="2" y="11"/>
                  </a:cubicBezTo>
                  <a:cubicBezTo>
                    <a:pt x="4" y="12"/>
                    <a:pt x="6" y="12"/>
                    <a:pt x="8" y="11"/>
                  </a:cubicBezTo>
                  <a:cubicBezTo>
                    <a:pt x="10" y="10"/>
                    <a:pt x="11" y="8"/>
                    <a:pt x="11" y="6"/>
                  </a:cubicBezTo>
                  <a:cubicBezTo>
                    <a:pt x="11" y="4"/>
                    <a:pt x="10" y="2"/>
                    <a:pt x="8" y="1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88"/>
            <p:cNvSpPr>
              <a:spLocks noEditPoints="1"/>
            </p:cNvSpPr>
            <p:nvPr/>
          </p:nvSpPr>
          <p:spPr bwMode="auto">
            <a:xfrm>
              <a:off x="5286376" y="4756150"/>
              <a:ext cx="46038" cy="50800"/>
            </a:xfrm>
            <a:custGeom>
              <a:avLst/>
              <a:gdLst>
                <a:gd name="T0" fmla="*/ 0 w 11"/>
                <a:gd name="T1" fmla="*/ 6 h 12"/>
                <a:gd name="T2" fmla="*/ 3 w 11"/>
                <a:gd name="T3" fmla="*/ 11 h 12"/>
                <a:gd name="T4" fmla="*/ 9 w 11"/>
                <a:gd name="T5" fmla="*/ 11 h 12"/>
                <a:gd name="T6" fmla="*/ 11 w 11"/>
                <a:gd name="T7" fmla="*/ 6 h 12"/>
                <a:gd name="T8" fmla="*/ 9 w 11"/>
                <a:gd name="T9" fmla="*/ 1 h 12"/>
                <a:gd name="T10" fmla="*/ 3 w 11"/>
                <a:gd name="T11" fmla="*/ 1 h 12"/>
                <a:gd name="T12" fmla="*/ 0 w 11"/>
                <a:gd name="T13" fmla="*/ 6 h 12"/>
                <a:gd name="T14" fmla="*/ 0 w 11"/>
                <a:gd name="T15" fmla="*/ 6 h 12"/>
                <a:gd name="T16" fmla="*/ 0 w 11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0" y="8"/>
                    <a:pt x="1" y="10"/>
                    <a:pt x="3" y="11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0" y="10"/>
                    <a:pt x="11" y="8"/>
                    <a:pt x="11" y="6"/>
                  </a:cubicBezTo>
                  <a:cubicBezTo>
                    <a:pt x="11" y="4"/>
                    <a:pt x="10" y="2"/>
                    <a:pt x="9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259079" y="2467254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3"/>
                </a:solidFill>
                <a:cs typeface="+mn-ea"/>
                <a:sym typeface="+mn-lt"/>
              </a:rPr>
              <a:t>2019</a:t>
            </a:r>
            <a:endParaRPr lang="zh-CN" altLang="en-US" sz="24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59079" y="4659316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2400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838951" y="2286000"/>
            <a:ext cx="0" cy="4562198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553200" y="5028647"/>
            <a:ext cx="685800" cy="0"/>
          </a:xfrm>
          <a:prstGeom prst="line">
            <a:avLst/>
          </a:prstGeom>
          <a:ln>
            <a:solidFill>
              <a:schemeClr val="dk1"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9"/>
          <p:cNvSpPr txBox="1"/>
          <p:nvPr/>
        </p:nvSpPr>
        <p:spPr>
          <a:xfrm flipH="1">
            <a:off x="1308898" y="2467253"/>
            <a:ext cx="249555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defTabSz="914400">
              <a:lnSpc>
                <a:spcPct val="100000"/>
              </a:lnSpc>
              <a:defRPr/>
            </a:pPr>
            <a:r>
              <a:rPr lang="zh-CN" altLang="en-US" sz="2200" dirty="0">
                <a:solidFill>
                  <a:schemeClr val="accent4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1309975" y="2944003"/>
            <a:ext cx="398195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</a:t>
            </a:r>
            <a:endParaRPr lang="en-US" altLang="zh-CN" sz="1400" dirty="0">
              <a:solidFill>
                <a:schemeClr val="accent4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9"/>
          <p:cNvSpPr txBox="1"/>
          <p:nvPr/>
        </p:nvSpPr>
        <p:spPr>
          <a:xfrm flipH="1">
            <a:off x="1308898" y="4753336"/>
            <a:ext cx="249555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defTabSz="914400">
              <a:lnSpc>
                <a:spcPct val="100000"/>
              </a:lnSpc>
              <a:defRPr/>
            </a:pPr>
            <a:r>
              <a:rPr lang="zh-CN" altLang="en-US" sz="2200" dirty="0">
                <a:solidFill>
                  <a:schemeClr val="accent4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309975" y="5230084"/>
            <a:ext cx="398195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</a:t>
            </a:r>
            <a:endParaRPr lang="en-US" altLang="zh-CN" sz="1400" dirty="0">
              <a:solidFill>
                <a:schemeClr val="accent4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72843" y="1634589"/>
            <a:ext cx="532215" cy="536559"/>
            <a:chOff x="860426" y="3913188"/>
            <a:chExt cx="388938" cy="392113"/>
          </a:xfrm>
          <a:solidFill>
            <a:srgbClr val="434343"/>
          </a:solidFill>
        </p:grpSpPr>
        <p:sp>
          <p:nvSpPr>
            <p:cNvPr id="32" name="Freeform 55"/>
            <p:cNvSpPr>
              <a:spLocks noEditPoints="1"/>
            </p:cNvSpPr>
            <p:nvPr/>
          </p:nvSpPr>
          <p:spPr bwMode="auto">
            <a:xfrm>
              <a:off x="860426" y="3913188"/>
              <a:ext cx="388938" cy="392113"/>
            </a:xfrm>
            <a:custGeom>
              <a:avLst/>
              <a:gdLst>
                <a:gd name="T0" fmla="*/ 78 w 92"/>
                <a:gd name="T1" fmla="*/ 0 h 92"/>
                <a:gd name="T2" fmla="*/ 14 w 92"/>
                <a:gd name="T3" fmla="*/ 0 h 92"/>
                <a:gd name="T4" fmla="*/ 0 w 92"/>
                <a:gd name="T5" fmla="*/ 14 h 92"/>
                <a:gd name="T6" fmla="*/ 0 w 92"/>
                <a:gd name="T7" fmla="*/ 57 h 92"/>
                <a:gd name="T8" fmla="*/ 14 w 92"/>
                <a:gd name="T9" fmla="*/ 70 h 92"/>
                <a:gd name="T10" fmla="*/ 31 w 92"/>
                <a:gd name="T11" fmla="*/ 70 h 92"/>
                <a:gd name="T12" fmla="*/ 42 w 92"/>
                <a:gd name="T13" fmla="*/ 89 h 92"/>
                <a:gd name="T14" fmla="*/ 46 w 92"/>
                <a:gd name="T15" fmla="*/ 92 h 92"/>
                <a:gd name="T16" fmla="*/ 50 w 92"/>
                <a:gd name="T17" fmla="*/ 89 h 92"/>
                <a:gd name="T18" fmla="*/ 61 w 92"/>
                <a:gd name="T19" fmla="*/ 70 h 92"/>
                <a:gd name="T20" fmla="*/ 78 w 92"/>
                <a:gd name="T21" fmla="*/ 70 h 92"/>
                <a:gd name="T22" fmla="*/ 92 w 92"/>
                <a:gd name="T23" fmla="*/ 57 h 92"/>
                <a:gd name="T24" fmla="*/ 92 w 92"/>
                <a:gd name="T25" fmla="*/ 14 h 92"/>
                <a:gd name="T26" fmla="*/ 78 w 92"/>
                <a:gd name="T27" fmla="*/ 0 h 92"/>
                <a:gd name="T28" fmla="*/ 82 w 92"/>
                <a:gd name="T29" fmla="*/ 57 h 92"/>
                <a:gd name="T30" fmla="*/ 78 w 92"/>
                <a:gd name="T31" fmla="*/ 61 h 92"/>
                <a:gd name="T32" fmla="*/ 57 w 92"/>
                <a:gd name="T33" fmla="*/ 61 h 92"/>
                <a:gd name="T34" fmla="*/ 57 w 92"/>
                <a:gd name="T35" fmla="*/ 61 h 92"/>
                <a:gd name="T36" fmla="*/ 54 w 92"/>
                <a:gd name="T37" fmla="*/ 63 h 92"/>
                <a:gd name="T38" fmla="*/ 54 w 92"/>
                <a:gd name="T39" fmla="*/ 63 h 92"/>
                <a:gd name="T40" fmla="*/ 46 w 92"/>
                <a:gd name="T41" fmla="*/ 78 h 92"/>
                <a:gd name="T42" fmla="*/ 37 w 92"/>
                <a:gd name="T43" fmla="*/ 63 h 92"/>
                <a:gd name="T44" fmla="*/ 37 w 92"/>
                <a:gd name="T45" fmla="*/ 63 h 92"/>
                <a:gd name="T46" fmla="*/ 34 w 92"/>
                <a:gd name="T47" fmla="*/ 61 h 92"/>
                <a:gd name="T48" fmla="*/ 34 w 92"/>
                <a:gd name="T49" fmla="*/ 61 h 92"/>
                <a:gd name="T50" fmla="*/ 14 w 92"/>
                <a:gd name="T51" fmla="*/ 61 h 92"/>
                <a:gd name="T52" fmla="*/ 9 w 92"/>
                <a:gd name="T53" fmla="*/ 57 h 92"/>
                <a:gd name="T54" fmla="*/ 9 w 92"/>
                <a:gd name="T55" fmla="*/ 14 h 92"/>
                <a:gd name="T56" fmla="*/ 14 w 92"/>
                <a:gd name="T57" fmla="*/ 9 h 92"/>
                <a:gd name="T58" fmla="*/ 78 w 92"/>
                <a:gd name="T59" fmla="*/ 9 h 92"/>
                <a:gd name="T60" fmla="*/ 82 w 92"/>
                <a:gd name="T61" fmla="*/ 14 h 92"/>
                <a:gd name="T62" fmla="*/ 82 w 92"/>
                <a:gd name="T63" fmla="*/ 57 h 92"/>
                <a:gd name="T64" fmla="*/ 82 w 92"/>
                <a:gd name="T65" fmla="*/ 57 h 92"/>
                <a:gd name="T66" fmla="*/ 82 w 92"/>
                <a:gd name="T67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92">
                  <a:moveTo>
                    <a:pt x="7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4"/>
                    <a:pt x="6" y="70"/>
                    <a:pt x="14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3" y="91"/>
                    <a:pt x="44" y="92"/>
                    <a:pt x="46" y="92"/>
                  </a:cubicBezTo>
                  <a:cubicBezTo>
                    <a:pt x="47" y="92"/>
                    <a:pt x="49" y="91"/>
                    <a:pt x="50" y="89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85" y="70"/>
                    <a:pt x="92" y="64"/>
                    <a:pt x="92" y="57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6"/>
                    <a:pt x="85" y="0"/>
                    <a:pt x="78" y="0"/>
                  </a:cubicBezTo>
                  <a:close/>
                  <a:moveTo>
                    <a:pt x="82" y="57"/>
                  </a:moveTo>
                  <a:cubicBezTo>
                    <a:pt x="82" y="59"/>
                    <a:pt x="80" y="61"/>
                    <a:pt x="7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6" y="62"/>
                    <a:pt x="55" y="62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2"/>
                    <a:pt x="35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1"/>
                    <a:pt x="9" y="59"/>
                    <a:pt x="9" y="5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1"/>
                    <a:pt x="11" y="9"/>
                    <a:pt x="14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0" y="9"/>
                    <a:pt x="82" y="11"/>
                    <a:pt x="82" y="14"/>
                  </a:cubicBezTo>
                  <a:cubicBezTo>
                    <a:pt x="82" y="57"/>
                    <a:pt x="82" y="57"/>
                    <a:pt x="82" y="57"/>
                  </a:cubicBezTo>
                  <a:close/>
                  <a:moveTo>
                    <a:pt x="82" y="57"/>
                  </a:moveTo>
                  <a:cubicBezTo>
                    <a:pt x="82" y="57"/>
                    <a:pt x="82" y="57"/>
                    <a:pt x="82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6"/>
            <p:cNvSpPr>
              <a:spLocks noEditPoints="1"/>
            </p:cNvSpPr>
            <p:nvPr/>
          </p:nvSpPr>
          <p:spPr bwMode="auto">
            <a:xfrm>
              <a:off x="927101" y="4037013"/>
              <a:ext cx="65088" cy="63500"/>
            </a:xfrm>
            <a:custGeom>
              <a:avLst/>
              <a:gdLst>
                <a:gd name="T0" fmla="*/ 0 w 15"/>
                <a:gd name="T1" fmla="*/ 7 h 15"/>
                <a:gd name="T2" fmla="*/ 8 w 15"/>
                <a:gd name="T3" fmla="*/ 15 h 15"/>
                <a:gd name="T4" fmla="*/ 15 w 15"/>
                <a:gd name="T5" fmla="*/ 7 h 15"/>
                <a:gd name="T6" fmla="*/ 8 w 15"/>
                <a:gd name="T7" fmla="*/ 0 h 15"/>
                <a:gd name="T8" fmla="*/ 0 w 15"/>
                <a:gd name="T9" fmla="*/ 7 h 15"/>
                <a:gd name="T10" fmla="*/ 0 w 15"/>
                <a:gd name="T11" fmla="*/ 7 h 15"/>
                <a:gd name="T12" fmla="*/ 0 w 15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cubicBezTo>
                    <a:pt x="0" y="11"/>
                    <a:pt x="3" y="15"/>
                    <a:pt x="8" y="15"/>
                  </a:cubicBezTo>
                  <a:cubicBezTo>
                    <a:pt x="12" y="15"/>
                    <a:pt x="15" y="11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7"/>
            <p:cNvSpPr>
              <a:spLocks noEditPoints="1"/>
            </p:cNvSpPr>
            <p:nvPr/>
          </p:nvSpPr>
          <p:spPr bwMode="auto">
            <a:xfrm>
              <a:off x="1020763" y="4032250"/>
              <a:ext cx="63500" cy="68263"/>
            </a:xfrm>
            <a:custGeom>
              <a:avLst/>
              <a:gdLst>
                <a:gd name="T0" fmla="*/ 0 w 15"/>
                <a:gd name="T1" fmla="*/ 8 h 16"/>
                <a:gd name="T2" fmla="*/ 8 w 15"/>
                <a:gd name="T3" fmla="*/ 16 h 16"/>
                <a:gd name="T4" fmla="*/ 15 w 15"/>
                <a:gd name="T5" fmla="*/ 8 h 16"/>
                <a:gd name="T6" fmla="*/ 12 w 15"/>
                <a:gd name="T7" fmla="*/ 2 h 16"/>
                <a:gd name="T8" fmla="*/ 4 w 15"/>
                <a:gd name="T9" fmla="*/ 2 h 16"/>
                <a:gd name="T10" fmla="*/ 0 w 15"/>
                <a:gd name="T11" fmla="*/ 8 h 16"/>
                <a:gd name="T12" fmla="*/ 0 w 15"/>
                <a:gd name="T13" fmla="*/ 8 h 16"/>
                <a:gd name="T14" fmla="*/ 0 w 15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5" y="12"/>
                    <a:pt x="15" y="8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9" y="0"/>
                    <a:pt x="6" y="0"/>
                    <a:pt x="4" y="2"/>
                  </a:cubicBezTo>
                  <a:cubicBezTo>
                    <a:pt x="2" y="3"/>
                    <a:pt x="0" y="6"/>
                    <a:pt x="0" y="8"/>
                  </a:cubicBezTo>
                  <a:close/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58"/>
            <p:cNvSpPr>
              <a:spLocks noEditPoints="1"/>
            </p:cNvSpPr>
            <p:nvPr/>
          </p:nvSpPr>
          <p:spPr bwMode="auto">
            <a:xfrm>
              <a:off x="1114426" y="4032250"/>
              <a:ext cx="68263" cy="68263"/>
            </a:xfrm>
            <a:custGeom>
              <a:avLst/>
              <a:gdLst>
                <a:gd name="T0" fmla="*/ 0 w 16"/>
                <a:gd name="T1" fmla="*/ 8 h 16"/>
                <a:gd name="T2" fmla="*/ 4 w 16"/>
                <a:gd name="T3" fmla="*/ 15 h 16"/>
                <a:gd name="T4" fmla="*/ 12 w 16"/>
                <a:gd name="T5" fmla="*/ 15 h 16"/>
                <a:gd name="T6" fmla="*/ 16 w 16"/>
                <a:gd name="T7" fmla="*/ 8 h 16"/>
                <a:gd name="T8" fmla="*/ 12 w 16"/>
                <a:gd name="T9" fmla="*/ 2 h 16"/>
                <a:gd name="T10" fmla="*/ 4 w 16"/>
                <a:gd name="T11" fmla="*/ 2 h 16"/>
                <a:gd name="T12" fmla="*/ 0 w 16"/>
                <a:gd name="T13" fmla="*/ 8 h 16"/>
                <a:gd name="T14" fmla="*/ 0 w 16"/>
                <a:gd name="T15" fmla="*/ 8 h 16"/>
                <a:gd name="T16" fmla="*/ 0 w 16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1"/>
                    <a:pt x="2" y="14"/>
                    <a:pt x="4" y="15"/>
                  </a:cubicBezTo>
                  <a:cubicBezTo>
                    <a:pt x="7" y="16"/>
                    <a:pt x="9" y="16"/>
                    <a:pt x="12" y="15"/>
                  </a:cubicBezTo>
                  <a:cubicBezTo>
                    <a:pt x="14" y="14"/>
                    <a:pt x="16" y="11"/>
                    <a:pt x="16" y="8"/>
                  </a:cubicBezTo>
                  <a:cubicBezTo>
                    <a:pt x="16" y="6"/>
                    <a:pt x="14" y="3"/>
                    <a:pt x="12" y="2"/>
                  </a:cubicBezTo>
                  <a:cubicBezTo>
                    <a:pt x="9" y="0"/>
                    <a:pt x="7" y="0"/>
                    <a:pt x="4" y="2"/>
                  </a:cubicBezTo>
                  <a:cubicBezTo>
                    <a:pt x="2" y="3"/>
                    <a:pt x="0" y="6"/>
                    <a:pt x="0" y="8"/>
                  </a:cubicBezTo>
                  <a:close/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553200" y="2742647"/>
            <a:ext cx="685800" cy="0"/>
          </a:xfrm>
          <a:prstGeom prst="line">
            <a:avLst/>
          </a:prstGeom>
          <a:ln>
            <a:solidFill>
              <a:schemeClr val="dk1"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9342" y="1801142"/>
            <a:ext cx="3764132" cy="3762597"/>
            <a:chOff x="4199342" y="1966245"/>
            <a:chExt cx="3764132" cy="3762597"/>
          </a:xfrm>
        </p:grpSpPr>
        <p:sp>
          <p:nvSpPr>
            <p:cNvPr id="53" name="椭圆 52"/>
            <p:cNvSpPr/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05914" y="2006023"/>
            <a:ext cx="11218273" cy="3353984"/>
            <a:chOff x="379435" y="1628342"/>
            <a:chExt cx="8413705" cy="2515488"/>
          </a:xfrm>
        </p:grpSpPr>
        <p:sp>
          <p:nvSpPr>
            <p:cNvPr id="182" name="矩形 181"/>
            <p:cNvSpPr/>
            <p:nvPr/>
          </p:nvSpPr>
          <p:spPr>
            <a:xfrm>
              <a:off x="6673797" y="1836331"/>
              <a:ext cx="1805675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83" name="文本框 22"/>
            <p:cNvSpPr txBox="1"/>
            <p:nvPr/>
          </p:nvSpPr>
          <p:spPr>
            <a:xfrm>
              <a:off x="6673797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5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4" name="矩形 183"/>
            <p:cNvSpPr/>
            <p:nvPr/>
          </p:nvSpPr>
          <p:spPr>
            <a:xfrm>
              <a:off x="6985878" y="2782923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85" name="文本框 24"/>
            <p:cNvSpPr txBox="1"/>
            <p:nvPr/>
          </p:nvSpPr>
          <p:spPr>
            <a:xfrm>
              <a:off x="6985879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5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6673796" y="3769881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87" name="文本框 26"/>
            <p:cNvSpPr txBox="1"/>
            <p:nvPr/>
          </p:nvSpPr>
          <p:spPr>
            <a:xfrm>
              <a:off x="6673797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5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8" name="矩形 187"/>
            <p:cNvSpPr/>
            <p:nvPr/>
          </p:nvSpPr>
          <p:spPr>
            <a:xfrm flipH="1">
              <a:off x="733515" y="1836331"/>
              <a:ext cx="1748199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89" name="文本框 28"/>
            <p:cNvSpPr txBox="1"/>
            <p:nvPr/>
          </p:nvSpPr>
          <p:spPr>
            <a:xfrm flipH="1">
              <a:off x="1419884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0" name="矩形 189"/>
            <p:cNvSpPr/>
            <p:nvPr/>
          </p:nvSpPr>
          <p:spPr>
            <a:xfrm flipH="1">
              <a:off x="379435" y="2782923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1" name="文本框 30"/>
            <p:cNvSpPr txBox="1"/>
            <p:nvPr/>
          </p:nvSpPr>
          <p:spPr>
            <a:xfrm flipH="1">
              <a:off x="1065804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733515" y="3769881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5">
                  <a:solidFill>
                    <a:schemeClr val="accent4"/>
                  </a:solidFill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3" name="文本框 32"/>
            <p:cNvSpPr txBox="1"/>
            <p:nvPr/>
          </p:nvSpPr>
          <p:spPr>
            <a:xfrm flipH="1">
              <a:off x="1419884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94" name="直接连接符 193"/>
            <p:cNvCxnSpPr/>
            <p:nvPr/>
          </p:nvCxnSpPr>
          <p:spPr>
            <a:xfrm flipH="1">
              <a:off x="2309862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H="1">
              <a:off x="2677030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>
              <a:off x="2677030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6398940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6031772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31772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任意多边形: 形状 199"/>
            <p:cNvSpPr/>
            <p:nvPr/>
          </p:nvSpPr>
          <p:spPr bwMode="auto">
            <a:xfrm>
              <a:off x="5188380" y="1709404"/>
              <a:ext cx="554648" cy="554152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solidFill>
              <a:srgbClr val="323C70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 bwMode="auto">
            <a:xfrm>
              <a:off x="5370357" y="1897224"/>
              <a:ext cx="190692" cy="17851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solidFill>
              <a:schemeClr val="accent3"/>
            </a:solidFill>
            <a:ln w="58738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3" name="椭圆 202"/>
            <p:cNvSpPr/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solidFill>
              <a:schemeClr val="accent6"/>
            </a:solidFill>
            <a:ln w="58738" cap="flat">
              <a:solidFill>
                <a:schemeClr val="accent6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 bwMode="auto">
            <a:xfrm>
              <a:off x="3620005" y="3677964"/>
              <a:ext cx="116008" cy="190692"/>
            </a:xfrm>
            <a:custGeom>
              <a:avLst/>
              <a:gdLst>
                <a:gd name="connsiteX0" fmla="*/ 77917 w 205125"/>
                <a:gd name="connsiteY0" fmla="*/ 23813 h 337179"/>
                <a:gd name="connsiteX1" fmla="*/ 46037 w 205125"/>
                <a:gd name="connsiteY1" fmla="*/ 57327 h 337179"/>
                <a:gd name="connsiteX2" fmla="*/ 59321 w 205125"/>
                <a:gd name="connsiteY2" fmla="*/ 82798 h 337179"/>
                <a:gd name="connsiteX3" fmla="*/ 59321 w 205125"/>
                <a:gd name="connsiteY3" fmla="*/ 60008 h 337179"/>
                <a:gd name="connsiteX4" fmla="*/ 77917 w 205125"/>
                <a:gd name="connsiteY4" fmla="*/ 41240 h 337179"/>
                <a:gd name="connsiteX5" fmla="*/ 95185 w 205125"/>
                <a:gd name="connsiteY5" fmla="*/ 64030 h 337179"/>
                <a:gd name="connsiteX6" fmla="*/ 95185 w 205125"/>
                <a:gd name="connsiteY6" fmla="*/ 84138 h 337179"/>
                <a:gd name="connsiteX7" fmla="*/ 111125 w 205125"/>
                <a:gd name="connsiteY7" fmla="*/ 57327 h 337179"/>
                <a:gd name="connsiteX8" fmla="*/ 77917 w 205125"/>
                <a:gd name="connsiteY8" fmla="*/ 23813 h 337179"/>
                <a:gd name="connsiteX9" fmla="*/ 77555 w 205125"/>
                <a:gd name="connsiteY9" fmla="*/ 0 h 337179"/>
                <a:gd name="connsiteX10" fmla="*/ 134078 w 205125"/>
                <a:gd name="connsiteY10" fmla="*/ 56621 h 337179"/>
                <a:gd name="connsiteX11" fmla="*/ 94644 w 205125"/>
                <a:gd name="connsiteY11" fmla="*/ 109292 h 337179"/>
                <a:gd name="connsiteX12" fmla="*/ 94644 w 205125"/>
                <a:gd name="connsiteY12" fmla="*/ 168546 h 337179"/>
                <a:gd name="connsiteX13" fmla="*/ 101216 w 205125"/>
                <a:gd name="connsiteY13" fmla="*/ 168546 h 337179"/>
                <a:gd name="connsiteX14" fmla="*/ 102531 w 205125"/>
                <a:gd name="connsiteY14" fmla="*/ 135627 h 337179"/>
                <a:gd name="connsiteX15" fmla="*/ 115675 w 205125"/>
                <a:gd name="connsiteY15" fmla="*/ 131677 h 337179"/>
                <a:gd name="connsiteX16" fmla="*/ 132764 w 205125"/>
                <a:gd name="connsiteY16" fmla="*/ 140894 h 337179"/>
                <a:gd name="connsiteX17" fmla="*/ 132764 w 205125"/>
                <a:gd name="connsiteY17" fmla="*/ 177763 h 337179"/>
                <a:gd name="connsiteX18" fmla="*/ 140651 w 205125"/>
                <a:gd name="connsiteY18" fmla="*/ 177763 h 337179"/>
                <a:gd name="connsiteX19" fmla="*/ 140651 w 205125"/>
                <a:gd name="connsiteY19" fmla="*/ 144844 h 337179"/>
                <a:gd name="connsiteX20" fmla="*/ 157739 w 205125"/>
                <a:gd name="connsiteY20" fmla="*/ 146161 h 337179"/>
                <a:gd name="connsiteX21" fmla="*/ 170884 w 205125"/>
                <a:gd name="connsiteY21" fmla="*/ 159329 h 337179"/>
                <a:gd name="connsiteX22" fmla="*/ 170884 w 205125"/>
                <a:gd name="connsiteY22" fmla="*/ 192248 h 337179"/>
                <a:gd name="connsiteX23" fmla="*/ 177456 w 205125"/>
                <a:gd name="connsiteY23" fmla="*/ 192248 h 337179"/>
                <a:gd name="connsiteX24" fmla="*/ 177456 w 205125"/>
                <a:gd name="connsiteY24" fmla="*/ 163279 h 337179"/>
                <a:gd name="connsiteX25" fmla="*/ 193230 w 205125"/>
                <a:gd name="connsiteY25" fmla="*/ 168546 h 337179"/>
                <a:gd name="connsiteX26" fmla="*/ 205061 w 205125"/>
                <a:gd name="connsiteY26" fmla="*/ 192248 h 337179"/>
                <a:gd name="connsiteX27" fmla="*/ 197174 w 205125"/>
                <a:gd name="connsiteY27" fmla="*/ 316023 h 337179"/>
                <a:gd name="connsiteX28" fmla="*/ 119619 w 205125"/>
                <a:gd name="connsiteY28" fmla="*/ 337092 h 337179"/>
                <a:gd name="connsiteX29" fmla="*/ 48636 w 205125"/>
                <a:gd name="connsiteY29" fmla="*/ 298906 h 337179"/>
                <a:gd name="connsiteX30" fmla="*/ 30233 w 205125"/>
                <a:gd name="connsiteY30" fmla="*/ 235701 h 337179"/>
                <a:gd name="connsiteX31" fmla="*/ 0 w 205125"/>
                <a:gd name="connsiteY31" fmla="*/ 167229 h 337179"/>
                <a:gd name="connsiteX32" fmla="*/ 24975 w 205125"/>
                <a:gd name="connsiteY32" fmla="*/ 163279 h 337179"/>
                <a:gd name="connsiteX33" fmla="*/ 59152 w 205125"/>
                <a:gd name="connsiteY33" fmla="*/ 208049 h 337179"/>
                <a:gd name="connsiteX34" fmla="*/ 59152 w 205125"/>
                <a:gd name="connsiteY34" fmla="*/ 109292 h 337179"/>
                <a:gd name="connsiteX35" fmla="*/ 22346 w 205125"/>
                <a:gd name="connsiteY35" fmla="*/ 56621 h 337179"/>
                <a:gd name="connsiteX36" fmla="*/ 77555 w 205125"/>
                <a:gd name="connsiteY36" fmla="*/ 0 h 33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125" h="337179">
                  <a:moveTo>
                    <a:pt x="77917" y="23813"/>
                  </a:moveTo>
                  <a:cubicBezTo>
                    <a:pt x="60649" y="23813"/>
                    <a:pt x="46037" y="38559"/>
                    <a:pt x="46037" y="57327"/>
                  </a:cubicBezTo>
                  <a:cubicBezTo>
                    <a:pt x="46037" y="68052"/>
                    <a:pt x="51351" y="77435"/>
                    <a:pt x="59321" y="82798"/>
                  </a:cubicBezTo>
                  <a:cubicBezTo>
                    <a:pt x="59321" y="82798"/>
                    <a:pt x="59321" y="82798"/>
                    <a:pt x="59321" y="60008"/>
                  </a:cubicBezTo>
                  <a:cubicBezTo>
                    <a:pt x="59321" y="60008"/>
                    <a:pt x="64634" y="41240"/>
                    <a:pt x="77917" y="41240"/>
                  </a:cubicBezTo>
                  <a:cubicBezTo>
                    <a:pt x="91200" y="41240"/>
                    <a:pt x="95185" y="64030"/>
                    <a:pt x="95185" y="64030"/>
                  </a:cubicBezTo>
                  <a:cubicBezTo>
                    <a:pt x="95185" y="64030"/>
                    <a:pt x="95185" y="64030"/>
                    <a:pt x="95185" y="84138"/>
                  </a:cubicBezTo>
                  <a:cubicBezTo>
                    <a:pt x="104484" y="78776"/>
                    <a:pt x="111125" y="68052"/>
                    <a:pt x="111125" y="57327"/>
                  </a:cubicBezTo>
                  <a:cubicBezTo>
                    <a:pt x="111125" y="38559"/>
                    <a:pt x="96514" y="23813"/>
                    <a:pt x="77917" y="23813"/>
                  </a:cubicBezTo>
                  <a:close/>
                  <a:moveTo>
                    <a:pt x="77555" y="0"/>
                  </a:moveTo>
                  <a:cubicBezTo>
                    <a:pt x="109103" y="0"/>
                    <a:pt x="134078" y="25019"/>
                    <a:pt x="134078" y="56621"/>
                  </a:cubicBezTo>
                  <a:cubicBezTo>
                    <a:pt x="134078" y="81640"/>
                    <a:pt x="116990" y="102708"/>
                    <a:pt x="94644" y="109292"/>
                  </a:cubicBezTo>
                  <a:cubicBezTo>
                    <a:pt x="94644" y="109292"/>
                    <a:pt x="94644" y="109292"/>
                    <a:pt x="94644" y="168546"/>
                  </a:cubicBezTo>
                  <a:cubicBezTo>
                    <a:pt x="94644" y="168546"/>
                    <a:pt x="94644" y="168546"/>
                    <a:pt x="101216" y="168546"/>
                  </a:cubicBezTo>
                  <a:cubicBezTo>
                    <a:pt x="101216" y="168546"/>
                    <a:pt x="101216" y="168546"/>
                    <a:pt x="102531" y="135627"/>
                  </a:cubicBezTo>
                  <a:cubicBezTo>
                    <a:pt x="105159" y="132993"/>
                    <a:pt x="110417" y="131677"/>
                    <a:pt x="115675" y="131677"/>
                  </a:cubicBezTo>
                  <a:cubicBezTo>
                    <a:pt x="124877" y="132993"/>
                    <a:pt x="130135" y="136944"/>
                    <a:pt x="132764" y="140894"/>
                  </a:cubicBezTo>
                  <a:cubicBezTo>
                    <a:pt x="132764" y="140894"/>
                    <a:pt x="132764" y="140894"/>
                    <a:pt x="132764" y="177763"/>
                  </a:cubicBezTo>
                  <a:cubicBezTo>
                    <a:pt x="132764" y="177763"/>
                    <a:pt x="132764" y="177763"/>
                    <a:pt x="140651" y="177763"/>
                  </a:cubicBezTo>
                  <a:cubicBezTo>
                    <a:pt x="140651" y="177763"/>
                    <a:pt x="140651" y="177763"/>
                    <a:pt x="140651" y="144844"/>
                  </a:cubicBezTo>
                  <a:cubicBezTo>
                    <a:pt x="144594" y="143527"/>
                    <a:pt x="151167" y="143527"/>
                    <a:pt x="157739" y="146161"/>
                  </a:cubicBezTo>
                  <a:cubicBezTo>
                    <a:pt x="164312" y="148795"/>
                    <a:pt x="168255" y="155378"/>
                    <a:pt x="170884" y="159329"/>
                  </a:cubicBezTo>
                  <a:cubicBezTo>
                    <a:pt x="170884" y="159329"/>
                    <a:pt x="170884" y="159329"/>
                    <a:pt x="170884" y="192248"/>
                  </a:cubicBezTo>
                  <a:cubicBezTo>
                    <a:pt x="170884" y="192248"/>
                    <a:pt x="170884" y="192248"/>
                    <a:pt x="177456" y="192248"/>
                  </a:cubicBezTo>
                  <a:cubicBezTo>
                    <a:pt x="177456" y="192248"/>
                    <a:pt x="177456" y="192248"/>
                    <a:pt x="177456" y="163279"/>
                  </a:cubicBezTo>
                  <a:cubicBezTo>
                    <a:pt x="181400" y="161962"/>
                    <a:pt x="187972" y="163279"/>
                    <a:pt x="193230" y="168546"/>
                  </a:cubicBezTo>
                  <a:cubicBezTo>
                    <a:pt x="203746" y="176447"/>
                    <a:pt x="205061" y="192248"/>
                    <a:pt x="205061" y="192248"/>
                  </a:cubicBezTo>
                  <a:cubicBezTo>
                    <a:pt x="205061" y="192248"/>
                    <a:pt x="206375" y="292322"/>
                    <a:pt x="197174" y="316023"/>
                  </a:cubicBezTo>
                  <a:cubicBezTo>
                    <a:pt x="186658" y="339725"/>
                    <a:pt x="147223" y="337092"/>
                    <a:pt x="119619" y="337092"/>
                  </a:cubicBezTo>
                  <a:cubicBezTo>
                    <a:pt x="90700" y="337092"/>
                    <a:pt x="67039" y="333141"/>
                    <a:pt x="48636" y="298906"/>
                  </a:cubicBezTo>
                  <a:cubicBezTo>
                    <a:pt x="40749" y="285738"/>
                    <a:pt x="38120" y="259403"/>
                    <a:pt x="30233" y="235701"/>
                  </a:cubicBezTo>
                  <a:cubicBezTo>
                    <a:pt x="17088" y="200148"/>
                    <a:pt x="0" y="167229"/>
                    <a:pt x="0" y="167229"/>
                  </a:cubicBezTo>
                  <a:cubicBezTo>
                    <a:pt x="0" y="167229"/>
                    <a:pt x="9201" y="158012"/>
                    <a:pt x="24975" y="163279"/>
                  </a:cubicBezTo>
                  <a:cubicBezTo>
                    <a:pt x="40749" y="168546"/>
                    <a:pt x="59152" y="208049"/>
                    <a:pt x="59152" y="208049"/>
                  </a:cubicBezTo>
                  <a:cubicBezTo>
                    <a:pt x="59152" y="208049"/>
                    <a:pt x="59152" y="208049"/>
                    <a:pt x="59152" y="109292"/>
                  </a:cubicBezTo>
                  <a:cubicBezTo>
                    <a:pt x="36805" y="101391"/>
                    <a:pt x="22346" y="80323"/>
                    <a:pt x="22346" y="56621"/>
                  </a:cubicBezTo>
                  <a:cubicBezTo>
                    <a:pt x="22346" y="25019"/>
                    <a:pt x="47322" y="0"/>
                    <a:pt x="77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 bwMode="auto">
            <a:xfrm>
              <a:off x="5741317" y="2802797"/>
              <a:ext cx="190692" cy="154195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solidFill>
              <a:schemeClr val="accent1"/>
            </a:solidFill>
            <a:ln w="58738" cap="flat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7" name="椭圆 206"/>
            <p:cNvSpPr/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solidFill>
              <a:schemeClr val="accent2"/>
            </a:solidFill>
            <a:ln w="58738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solidFill>
              <a:schemeClr val="accent5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 bwMode="auto">
            <a:xfrm>
              <a:off x="3597854" y="1891297"/>
              <a:ext cx="160308" cy="19036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 bwMode="auto">
            <a:xfrm>
              <a:off x="3214827" y="2777685"/>
              <a:ext cx="190692" cy="18886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5107720" y="2600727"/>
            <a:ext cx="2057400" cy="20574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596236" y="1764460"/>
            <a:ext cx="3618636" cy="3618636"/>
            <a:chOff x="1596236" y="1916860"/>
            <a:chExt cx="3618636" cy="3618636"/>
          </a:xfrm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bg2"/>
              </a:solidFill>
              <a:ln>
                <a:noFill/>
              </a:ln>
              <a:effectLst>
                <a:outerShdw blurRad="508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algn="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63500" dist="76200" dir="2700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Freeform 11"/>
            <p:cNvSpPr/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AutoShape 14"/>
            <p:cNvSpPr/>
            <p:nvPr/>
          </p:nvSpPr>
          <p:spPr bwMode="auto">
            <a:xfrm>
              <a:off x="4345325" y="3331603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1" name="AutoShape 13"/>
            <p:cNvSpPr/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/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14" name="AutoShape 28"/>
              <p:cNvSpPr/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369278" y="2989112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27%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203757" y="3809017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14%</a:t>
              </a:r>
              <a:endParaRPr lang="en-GB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83833" y="2943400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35%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64969" y="4753971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69%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120944" y="1675552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cs typeface="+mn-ea"/>
                <a:sym typeface="+mn-lt"/>
              </a:rPr>
              <a:t>Data Diagram</a:t>
            </a:r>
            <a:endParaRPr lang="en-GB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6329308" y="2904960"/>
            <a:ext cx="601933" cy="574214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751222" y="2904960"/>
            <a:ext cx="393836" cy="597436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20944" y="2101402"/>
            <a:ext cx="4182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dolor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sit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amet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elit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nonummy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nibh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laoreet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200" dirty="0" err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volutpat</a:t>
            </a:r>
            <a:r>
              <a:rPr lang="en-GB" sz="1200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938909" y="302763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42%</a:t>
            </a:r>
            <a:endParaRPr lang="en-GB" sz="3200" b="1" dirty="0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45058" y="302763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58%</a:t>
            </a:r>
            <a:endParaRPr lang="en-GB" sz="3200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217465" y="4025949"/>
            <a:ext cx="1730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Lorem ipsum dolor sit amet, consectetuer adipiscing elit, sed diam nonummy nibh euismod tincidunt ut laoreet dolore magna aliquam erat volutpat.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39499" y="3574407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Desktop</a:t>
            </a:r>
            <a:endParaRPr lang="en-GB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793731" y="3574407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Mobile</a:t>
            </a:r>
            <a:endParaRPr lang="en-GB" b="1">
              <a:solidFill>
                <a:schemeClr val="accent4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181" y="4025949"/>
            <a:ext cx="17639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Lorem ipsum dolor sit amet, consectetuer adipiscing elit, sed diam nonummy nibh euismod tincidunt ut laoreet dolore magna aliquam erat volutpat.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7714" y="0"/>
            <a:ext cx="11477516" cy="6464304"/>
            <a:chOff x="217714" y="0"/>
            <a:chExt cx="11477516" cy="6464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714" y="0"/>
              <a:ext cx="3367314" cy="37594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7543" y="271534"/>
              <a:ext cx="2507687" cy="3749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9295" y="5181600"/>
              <a:ext cx="1105160" cy="119017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4530" y="4514054"/>
              <a:ext cx="2890700" cy="18577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5028" y="271534"/>
              <a:ext cx="1084068" cy="8655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684" y="5089068"/>
              <a:ext cx="2442055" cy="137523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846" y="5448025"/>
              <a:ext cx="641447" cy="6573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8996" y="1693646"/>
              <a:ext cx="500199" cy="50309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40624" y="2269206"/>
              <a:ext cx="1527812" cy="149024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540" y="3293139"/>
              <a:ext cx="3530522" cy="1220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2972" y="30159"/>
              <a:ext cx="1950067" cy="16304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0839" y="160539"/>
              <a:ext cx="1132447" cy="976569"/>
            </a:xfrm>
            <a:prstGeom prst="rect">
              <a:avLst/>
            </a:prstGeom>
          </p:spPr>
        </p:pic>
      </p:grpSp>
      <p:sp>
        <p:nvSpPr>
          <p:cNvPr id="79" name="矩形 78"/>
          <p:cNvSpPr/>
          <p:nvPr/>
        </p:nvSpPr>
        <p:spPr>
          <a:xfrm>
            <a:off x="1877969" y="2392437"/>
            <a:ext cx="9190774" cy="2694244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89291" y="2261403"/>
            <a:ext cx="9190774" cy="269424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00613" y="1270368"/>
            <a:ext cx="9190774" cy="4187603"/>
            <a:chOff x="1500613" y="1270368"/>
            <a:chExt cx="9190774" cy="4187603"/>
          </a:xfrm>
        </p:grpSpPr>
        <p:sp>
          <p:nvSpPr>
            <p:cNvPr id="25" name="矩形 24"/>
            <p:cNvSpPr/>
            <p:nvPr/>
          </p:nvSpPr>
          <p:spPr>
            <a:xfrm>
              <a:off x="1500613" y="2081878"/>
              <a:ext cx="9190774" cy="26942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299454" y="1270368"/>
              <a:ext cx="3284792" cy="2358202"/>
            </a:xfrm>
            <a:custGeom>
              <a:avLst/>
              <a:gdLst>
                <a:gd name="connsiteX0" fmla="*/ 1179101 w 3284792"/>
                <a:gd name="connsiteY0" fmla="*/ 0 h 2358202"/>
                <a:gd name="connsiteX1" fmla="*/ 2156830 w 3284792"/>
                <a:gd name="connsiteY1" fmla="*/ 519854 h 2358202"/>
                <a:gd name="connsiteX2" fmla="*/ 2197536 w 3284792"/>
                <a:gd name="connsiteY2" fmla="*/ 594849 h 2358202"/>
                <a:gd name="connsiteX3" fmla="*/ 2259296 w 3284792"/>
                <a:gd name="connsiteY3" fmla="*/ 519996 h 2358202"/>
                <a:gd name="connsiteX4" fmla="*/ 2684070 w 3284792"/>
                <a:gd name="connsiteY4" fmla="*/ 344049 h 2358202"/>
                <a:gd name="connsiteX5" fmla="*/ 3284792 w 3284792"/>
                <a:gd name="connsiteY5" fmla="*/ 944771 h 2358202"/>
                <a:gd name="connsiteX6" fmla="*/ 2684070 w 3284792"/>
                <a:gd name="connsiteY6" fmla="*/ 1545493 h 2358202"/>
                <a:gd name="connsiteX7" fmla="*/ 2348201 w 3284792"/>
                <a:gd name="connsiteY7" fmla="*/ 1442899 h 2358202"/>
                <a:gd name="connsiteX8" fmla="*/ 2331138 w 3284792"/>
                <a:gd name="connsiteY8" fmla="*/ 1428822 h 2358202"/>
                <a:gd name="connsiteX9" fmla="*/ 2305192 w 3284792"/>
                <a:gd name="connsiteY9" fmla="*/ 1529730 h 2358202"/>
                <a:gd name="connsiteX10" fmla="*/ 1179101 w 3284792"/>
                <a:gd name="connsiteY10" fmla="*/ 2358202 h 2358202"/>
                <a:gd name="connsiteX11" fmla="*/ 0 w 3284792"/>
                <a:gd name="connsiteY11" fmla="*/ 1179101 h 2358202"/>
                <a:gd name="connsiteX12" fmla="*/ 1179101 w 3284792"/>
                <a:gd name="connsiteY12" fmla="*/ 0 h 235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4792" h="2358202">
                  <a:moveTo>
                    <a:pt x="1179101" y="0"/>
                  </a:moveTo>
                  <a:cubicBezTo>
                    <a:pt x="1586101" y="0"/>
                    <a:pt x="1944937" y="206211"/>
                    <a:pt x="2156830" y="519854"/>
                  </a:cubicBezTo>
                  <a:lnTo>
                    <a:pt x="2197536" y="594849"/>
                  </a:lnTo>
                  <a:lnTo>
                    <a:pt x="2259296" y="519996"/>
                  </a:lnTo>
                  <a:cubicBezTo>
                    <a:pt x="2368005" y="411287"/>
                    <a:pt x="2518185" y="344049"/>
                    <a:pt x="2684070" y="344049"/>
                  </a:cubicBezTo>
                  <a:cubicBezTo>
                    <a:pt x="3015840" y="344049"/>
                    <a:pt x="3284792" y="613001"/>
                    <a:pt x="3284792" y="944771"/>
                  </a:cubicBezTo>
                  <a:cubicBezTo>
                    <a:pt x="3284792" y="1276541"/>
                    <a:pt x="3015840" y="1545493"/>
                    <a:pt x="2684070" y="1545493"/>
                  </a:cubicBezTo>
                  <a:cubicBezTo>
                    <a:pt x="2559657" y="1545493"/>
                    <a:pt x="2444077" y="1507672"/>
                    <a:pt x="2348201" y="1442899"/>
                  </a:cubicBezTo>
                  <a:lnTo>
                    <a:pt x="2331138" y="1428822"/>
                  </a:lnTo>
                  <a:lnTo>
                    <a:pt x="2305192" y="1529730"/>
                  </a:lnTo>
                  <a:cubicBezTo>
                    <a:pt x="2155905" y="2009705"/>
                    <a:pt x="1708201" y="2358202"/>
                    <a:pt x="1179101" y="2358202"/>
                  </a:cubicBezTo>
                  <a:cubicBezTo>
                    <a:pt x="527901" y="2358202"/>
                    <a:pt x="0" y="1830301"/>
                    <a:pt x="0" y="1179101"/>
                  </a:cubicBezTo>
                  <a:cubicBezTo>
                    <a:pt x="0" y="527901"/>
                    <a:pt x="527901" y="0"/>
                    <a:pt x="117910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586821" y="4184392"/>
              <a:ext cx="1201443" cy="12014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769138" y="5000325"/>
              <a:ext cx="457646" cy="4576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 flipH="1">
            <a:off x="2829396" y="1794371"/>
            <a:ext cx="1378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94192" y="2880918"/>
            <a:ext cx="6803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Arial" panose="020B0604020202020204" pitchFamily="34" charset="0"/>
              </a:rPr>
              <a:t>请输入标题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94191" y="3567150"/>
            <a:ext cx="680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Edit title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 rot="16200000">
            <a:off x="9686207" y="1853021"/>
            <a:ext cx="880158" cy="324269"/>
            <a:chOff x="9825038" y="4554538"/>
            <a:chExt cx="2352675" cy="866775"/>
          </a:xfrm>
        </p:grpSpPr>
        <p:sp>
          <p:nvSpPr>
            <p:cNvPr id="84" name="Freeform 5"/>
            <p:cNvSpPr/>
            <p:nvPr/>
          </p:nvSpPr>
          <p:spPr bwMode="auto">
            <a:xfrm>
              <a:off x="9825038" y="4554538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9825038" y="480060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9825038" y="5048250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9825038" y="5294313"/>
              <a:ext cx="2352675" cy="127000"/>
            </a:xfrm>
            <a:custGeom>
              <a:avLst/>
              <a:gdLst>
                <a:gd name="T0" fmla="*/ 0 w 1482"/>
                <a:gd name="T1" fmla="*/ 0 h 80"/>
                <a:gd name="T2" fmla="*/ 164 w 1482"/>
                <a:gd name="T3" fmla="*/ 80 h 80"/>
                <a:gd name="T4" fmla="*/ 329 w 1482"/>
                <a:gd name="T5" fmla="*/ 0 h 80"/>
                <a:gd name="T6" fmla="*/ 494 w 1482"/>
                <a:gd name="T7" fmla="*/ 80 h 80"/>
                <a:gd name="T8" fmla="*/ 659 w 1482"/>
                <a:gd name="T9" fmla="*/ 0 h 80"/>
                <a:gd name="T10" fmla="*/ 823 w 1482"/>
                <a:gd name="T11" fmla="*/ 80 h 80"/>
                <a:gd name="T12" fmla="*/ 988 w 1482"/>
                <a:gd name="T13" fmla="*/ 0 h 80"/>
                <a:gd name="T14" fmla="*/ 1153 w 1482"/>
                <a:gd name="T15" fmla="*/ 80 h 80"/>
                <a:gd name="T16" fmla="*/ 1318 w 1482"/>
                <a:gd name="T17" fmla="*/ 0 h 80"/>
                <a:gd name="T18" fmla="*/ 1482 w 14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2" h="80">
                  <a:moveTo>
                    <a:pt x="0" y="0"/>
                  </a:moveTo>
                  <a:lnTo>
                    <a:pt x="164" y="80"/>
                  </a:lnTo>
                  <a:lnTo>
                    <a:pt x="329" y="0"/>
                  </a:lnTo>
                  <a:lnTo>
                    <a:pt x="494" y="80"/>
                  </a:lnTo>
                  <a:lnTo>
                    <a:pt x="659" y="0"/>
                  </a:lnTo>
                  <a:lnTo>
                    <a:pt x="823" y="80"/>
                  </a:lnTo>
                  <a:lnTo>
                    <a:pt x="988" y="0"/>
                  </a:lnTo>
                  <a:lnTo>
                    <a:pt x="1153" y="80"/>
                  </a:lnTo>
                  <a:lnTo>
                    <a:pt x="1318" y="0"/>
                  </a:lnTo>
                  <a:lnTo>
                    <a:pt x="1482" y="80"/>
                  </a:lnTo>
                </a:path>
              </a:pathLst>
            </a:custGeom>
            <a:noFill/>
            <a:ln w="25400" cap="rnd">
              <a:solidFill>
                <a:srgbClr val="7CE0D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34633" y="4378677"/>
            <a:ext cx="909018" cy="462112"/>
            <a:chOff x="2034633" y="4254969"/>
            <a:chExt cx="909018" cy="462112"/>
          </a:xfrm>
        </p:grpSpPr>
        <p:grpSp>
          <p:nvGrpSpPr>
            <p:cNvPr id="47" name="组合 46"/>
            <p:cNvGrpSpPr/>
            <p:nvPr/>
          </p:nvGrpSpPr>
          <p:grpSpPr>
            <a:xfrm>
              <a:off x="2034633" y="4254969"/>
              <a:ext cx="909018" cy="129540"/>
              <a:chOff x="2034633" y="4254969"/>
              <a:chExt cx="909018" cy="129540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034633" y="4421255"/>
              <a:ext cx="909018" cy="129540"/>
              <a:chOff x="2034633" y="4254969"/>
              <a:chExt cx="909018" cy="129540"/>
            </a:xfrm>
          </p:grpSpPr>
          <p:sp>
            <p:nvSpPr>
              <p:cNvPr id="94" name="等腰三角形 93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034633" y="4587541"/>
              <a:ext cx="909018" cy="129540"/>
              <a:chOff x="2034633" y="4254969"/>
              <a:chExt cx="909018" cy="129540"/>
            </a:xfrm>
          </p:grpSpPr>
          <p:sp>
            <p:nvSpPr>
              <p:cNvPr id="100" name="等腰三角形 99"/>
              <p:cNvSpPr/>
              <p:nvPr/>
            </p:nvSpPr>
            <p:spPr>
              <a:xfrm>
                <a:off x="2034633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2224321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2414009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>
                <a:off x="2603697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>
                <a:off x="2793385" y="4254969"/>
                <a:ext cx="150266" cy="129540"/>
              </a:xfrm>
              <a:prstGeom prst="triangle">
                <a:avLst/>
              </a:prstGeom>
              <a:solidFill>
                <a:srgbClr val="7CE0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456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6729632" y="174354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729632" y="2847443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29632" y="395133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729632" y="50558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7449701" y="1683357"/>
            <a:ext cx="3037959" cy="766709"/>
            <a:chOff x="7594109" y="2408729"/>
            <a:chExt cx="2987629" cy="766709"/>
          </a:xfrm>
        </p:grpSpPr>
        <p:sp>
          <p:nvSpPr>
            <p:cNvPr id="122" name="Rectangle 121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Lorem ipsum dolor sit amet, consectetuer adipiscing elit, sed diam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594109" y="2408729"/>
              <a:ext cx="1658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  <a:cs typeface="+mn-ea"/>
                  <a:sym typeface="+mn-lt"/>
                </a:rPr>
                <a:t>Web Analysis</a:t>
              </a:r>
              <a:endParaRPr lang="en-GB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449701" y="4995659"/>
            <a:ext cx="3037959" cy="766709"/>
            <a:chOff x="7594109" y="2408729"/>
            <a:chExt cx="2987629" cy="766709"/>
          </a:xfrm>
        </p:grpSpPr>
        <p:sp>
          <p:nvSpPr>
            <p:cNvPr id="131" name="Rectangle 130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Lorem ipsum dolor sit amet, consectetuer adipiscing elit, sed diam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594109" y="2408729"/>
              <a:ext cx="143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  <a:cs typeface="+mn-ea"/>
                  <a:sym typeface="+mn-lt"/>
                </a:rPr>
                <a:t>Music Style</a:t>
              </a:r>
              <a:endParaRPr lang="en-GB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449701" y="3891151"/>
            <a:ext cx="3037959" cy="766709"/>
            <a:chOff x="7594109" y="2408729"/>
            <a:chExt cx="2987629" cy="766709"/>
          </a:xfrm>
        </p:grpSpPr>
        <p:sp>
          <p:nvSpPr>
            <p:cNvPr id="134" name="Rectangle 133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Lorem ipsum dolor sit amet, consectetuer adipiscing elit, sed diam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594109" y="2408729"/>
              <a:ext cx="15783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  <a:cs typeface="+mn-ea"/>
                  <a:sym typeface="+mn-lt"/>
                </a:rPr>
                <a:t>Social Media</a:t>
              </a:r>
              <a:endParaRPr lang="en-GB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449701" y="2785245"/>
            <a:ext cx="3037959" cy="766709"/>
            <a:chOff x="7594109" y="2408729"/>
            <a:chExt cx="2987629" cy="766709"/>
          </a:xfrm>
        </p:grpSpPr>
        <p:sp>
          <p:nvSpPr>
            <p:cNvPr id="137" name="Rectangle 136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Lorem ipsum dolor sit amet, consectetuer adipiscing elit, sed diam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594109" y="2408729"/>
              <a:ext cx="1720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  <a:cs typeface="+mn-ea"/>
                  <a:sym typeface="+mn-lt"/>
                </a:rPr>
                <a:t>TV Production</a:t>
              </a:r>
              <a:endParaRPr lang="en-GB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707716" y="1967662"/>
            <a:ext cx="3641402" cy="3633149"/>
            <a:chOff x="628869" y="1029786"/>
            <a:chExt cx="5134946" cy="5123309"/>
          </a:xfrm>
        </p:grpSpPr>
        <p:grpSp>
          <p:nvGrpSpPr>
            <p:cNvPr id="140" name="Group 139"/>
            <p:cNvGrpSpPr/>
            <p:nvPr/>
          </p:nvGrpSpPr>
          <p:grpSpPr>
            <a:xfrm>
              <a:off x="628869" y="1231504"/>
              <a:ext cx="4921591" cy="4921591"/>
              <a:chOff x="3389124" y="722124"/>
              <a:chExt cx="5413750" cy="5413750"/>
            </a:xfrm>
          </p:grpSpPr>
          <p:sp>
            <p:nvSpPr>
              <p:cNvPr id="174" name="Block Arc 173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10800000"/>
                  <a:gd name="adj2" fmla="val 16200000"/>
                  <a:gd name="adj3" fmla="val 4642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Block Arc 174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5400000"/>
                  <a:gd name="adj2" fmla="val 10800000"/>
                  <a:gd name="adj3" fmla="val 4642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Block Arc 175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0"/>
                  <a:gd name="adj2" fmla="val 5400000"/>
                  <a:gd name="adj3" fmla="val 4642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Block Arc 176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16200000"/>
                  <a:gd name="adj2" fmla="val 0"/>
                  <a:gd name="adj3" fmla="val 4642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5136554" y="2469554"/>
                <a:ext cx="1918890" cy="1918890"/>
              </a:xfrm>
              <a:custGeom>
                <a:avLst/>
                <a:gdLst>
                  <a:gd name="connsiteX0" fmla="*/ 0 w 1918890"/>
                  <a:gd name="connsiteY0" fmla="*/ 959445 h 1918890"/>
                  <a:gd name="connsiteX1" fmla="*/ 959445 w 1918890"/>
                  <a:gd name="connsiteY1" fmla="*/ 0 h 1918890"/>
                  <a:gd name="connsiteX2" fmla="*/ 1918890 w 1918890"/>
                  <a:gd name="connsiteY2" fmla="*/ 959445 h 1918890"/>
                  <a:gd name="connsiteX3" fmla="*/ 959445 w 1918890"/>
                  <a:gd name="connsiteY3" fmla="*/ 1918890 h 1918890"/>
                  <a:gd name="connsiteX4" fmla="*/ 0 w 1918890"/>
                  <a:gd name="connsiteY4" fmla="*/ 959445 h 1918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8890" h="1918890">
                    <a:moveTo>
                      <a:pt x="0" y="959445"/>
                    </a:moveTo>
                    <a:cubicBezTo>
                      <a:pt x="0" y="429558"/>
                      <a:pt x="429558" y="0"/>
                      <a:pt x="959445" y="0"/>
                    </a:cubicBezTo>
                    <a:cubicBezTo>
                      <a:pt x="1489332" y="0"/>
                      <a:pt x="1918890" y="429558"/>
                      <a:pt x="1918890" y="959445"/>
                    </a:cubicBezTo>
                    <a:cubicBezTo>
                      <a:pt x="1918890" y="1489332"/>
                      <a:pt x="1489332" y="1918890"/>
                      <a:pt x="959445" y="1918890"/>
                    </a:cubicBezTo>
                    <a:cubicBezTo>
                      <a:pt x="429558" y="1918890"/>
                      <a:pt x="0" y="1489332"/>
                      <a:pt x="0" y="9594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625" tIns="335625" rIns="335625" bIns="335625" numCol="1" spcCol="1270" anchor="ctr" anchorCtr="0">
                <a:noAutofit/>
              </a:bodyPr>
              <a:lstStyle/>
              <a:p>
                <a:pPr lvl="0"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200" kern="1200" dirty="0">
                    <a:solidFill>
                      <a:schemeClr val="bg1"/>
                    </a:solidFill>
                    <a:cs typeface="+mn-ea"/>
                    <a:sym typeface="+mn-lt"/>
                  </a:rPr>
                  <a:t>BULLET</a:t>
                </a:r>
              </a:p>
              <a:p>
                <a:pPr lvl="0"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FLOW</a:t>
                </a:r>
                <a:endParaRPr lang="en-GB" sz="1200" kern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5424388" y="722124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800" kern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7459651" y="2757387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800" kern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5424388" y="4792651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800" kern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3389124" y="2757387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2800" kern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1" name="Oval 140"/>
            <p:cNvSpPr/>
            <p:nvPr/>
          </p:nvSpPr>
          <p:spPr>
            <a:xfrm>
              <a:off x="5226341" y="3081743"/>
              <a:ext cx="516155" cy="516155"/>
            </a:xfrm>
            <a:prstGeom prst="ellipse">
              <a:avLst/>
            </a:prstGeom>
            <a:solidFill>
              <a:schemeClr val="accent5"/>
            </a:solidFill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184066" y="1055642"/>
              <a:ext cx="516155" cy="516155"/>
            </a:xfrm>
            <a:prstGeom prst="ellipse">
              <a:avLst/>
            </a:prstGeom>
            <a:solidFill>
              <a:schemeClr val="accent5"/>
            </a:solidFill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3" name="Oval 142"/>
            <p:cNvSpPr/>
            <p:nvPr/>
          </p:nvSpPr>
          <p:spPr>
            <a:xfrm>
              <a:off x="3184065" y="4817432"/>
              <a:ext cx="516155" cy="516155"/>
            </a:xfrm>
            <a:prstGeom prst="ellipse">
              <a:avLst/>
            </a:prstGeom>
            <a:solidFill>
              <a:schemeClr val="accent5"/>
            </a:solidFill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1526583" y="3081742"/>
              <a:ext cx="516155" cy="516155"/>
            </a:xfrm>
            <a:prstGeom prst="ellipse">
              <a:avLst/>
            </a:prstGeom>
            <a:solidFill>
              <a:schemeClr val="accent5"/>
            </a:solidFill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119797" y="1029786"/>
              <a:ext cx="644691" cy="520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GB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205022" y="3139764"/>
              <a:ext cx="558793" cy="434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GB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162746" y="4875455"/>
              <a:ext cx="558793" cy="434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GB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502722" y="3139764"/>
              <a:ext cx="558793" cy="434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GB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2857494" y="5305091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65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3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2857494" y="1625047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6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1011113" y="345338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60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4703250" y="3510927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53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1241748" y="3262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10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思源黑体" panose="020B0400000000000000" pitchFamily="34" charset="-122"/>
              </a:rPr>
              <a:t>添加标题文本</a:t>
            </a:r>
          </a:p>
        </p:txBody>
      </p:sp>
      <p:sp>
        <p:nvSpPr>
          <p:cNvPr id="66" name="文本框 65"/>
          <p:cNvSpPr txBox="1"/>
          <p:nvPr/>
        </p:nvSpPr>
        <p:spPr>
          <a:xfrm flipH="1">
            <a:off x="349234" y="223587"/>
            <a:ext cx="669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7d761a-7c3f-4145-a32b-730d5bb914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ff1faa-638c-45c4-81b6-8b217caaa6a8"/>
</p:tagLst>
</file>

<file path=ppt/theme/theme1.xml><?xml version="1.0" encoding="utf-8"?>
<a:theme xmlns:a="http://schemas.openxmlformats.org/drawingml/2006/main" name="Office Theme">
  <a:themeElements>
    <a:clrScheme name="自定义 462">
      <a:dk1>
        <a:sysClr val="windowText" lastClr="000000"/>
      </a:dk1>
      <a:lt1>
        <a:sysClr val="window" lastClr="FFFFFF"/>
      </a:lt1>
      <a:dk2>
        <a:srgbClr val="21346D"/>
      </a:dk2>
      <a:lt2>
        <a:srgbClr val="E7E6E6"/>
      </a:lt2>
      <a:accent1>
        <a:srgbClr val="4886D8"/>
      </a:accent1>
      <a:accent2>
        <a:srgbClr val="194277"/>
      </a:accent2>
      <a:accent3>
        <a:srgbClr val="FF9500"/>
      </a:accent3>
      <a:accent4>
        <a:srgbClr val="7F7F7F"/>
      </a:accent4>
      <a:accent5>
        <a:srgbClr val="595959"/>
      </a:accent5>
      <a:accent6>
        <a:srgbClr val="3F3F3F"/>
      </a:accent6>
      <a:hlink>
        <a:srgbClr val="262626"/>
      </a:hlink>
      <a:folHlink>
        <a:srgbClr val="4886D8"/>
      </a:folHlink>
    </a:clrScheme>
    <a:fontScheme name="rryrjhk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1939</Words>
  <Application>Microsoft Office PowerPoint</Application>
  <PresentationFormat>宽屏</PresentationFormat>
  <Paragraphs>296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Helvetica Light</vt:lpstr>
      <vt:lpstr>阿里巴巴普惠体 2.0 105 Heavy</vt:lpstr>
      <vt:lpstr>阿里巴巴普惠体 2.0 115 Black</vt:lpstr>
      <vt:lpstr>阿里巴巴普惠体 2.0 55 Regular</vt:lpstr>
      <vt:lpstr>等线</vt:lpstr>
      <vt:lpstr>思源黑体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孟菲斯风格总结汇报商务通用ppt模板</dc:title>
  <dc:creator>sunny</dc:creator>
  <cp:keywords>51PPT模板网</cp:keywords>
  <dc:description>www.51pptm oban.com</dc:description>
  <cp:lastModifiedBy>阳光男孩</cp:lastModifiedBy>
  <cp:revision>140</cp:revision>
  <dcterms:created xsi:type="dcterms:W3CDTF">2019-07-11T04:52:00Z</dcterms:created>
  <dcterms:modified xsi:type="dcterms:W3CDTF">2021-11-24T13:00:09Z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