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344" r:id="rId4"/>
    <p:sldId id="345" r:id="rId5"/>
    <p:sldId id="343" r:id="rId6"/>
    <p:sldId id="34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745"/>
    <a:srgbClr val="027571"/>
    <a:srgbClr val="F4C882"/>
    <a:srgbClr val="014F4D"/>
    <a:srgbClr val="0F436B"/>
    <a:srgbClr val="409B94"/>
    <a:srgbClr val="FFB96D"/>
    <a:srgbClr val="077547"/>
    <a:srgbClr val="0A2C23"/>
    <a:srgbClr val="2C6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09" d="100"/>
          <a:sy n="109" d="100"/>
        </p:scale>
        <p:origin x="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84F0A-3D6A-40D4-8FD7-72426819443D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27BC8-3405-44AE-B237-5C57806A10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0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D27BC8-3405-44AE-B237-5C57806A10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78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D27BC8-3405-44AE-B237-5C57806A10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91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012849-DEF3-4BD0-B229-7951EF828B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1DEC018-556C-472A-898C-3F44B2F82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933A18-F331-4D3E-A874-93ADDB7B58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8DAD0B-857E-4961-846C-09AA03698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18F2A3-6AF9-4360-98B2-64915F8F4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58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B3B1FA-B1B6-445C-A90C-70B97E6B1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1D23967-DCE8-40B3-BC0F-DB13DD672E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BF7C34C-6A8D-4D7A-9622-D3DFBEFDA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EB458F3-0659-4E78-A9DC-C011501D2A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EC8371-B55B-4297-BAC2-BB61E023A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DFDC0A7-3257-48CA-A3C5-9C4E421AF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2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74165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1B6D23-A920-4A2C-96B3-1ADD25463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4BAA1DD-57E3-4BA4-8F63-52687E785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DA1DF6-7EA5-4286-B817-83001FA24F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7228C7-253F-4AE5-A077-8440001E6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F932BD-CEAB-434A-B250-D5C184EE3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04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9432D6-C943-4806-9149-4A7CA988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9EA8E-DF42-426C-A31D-72E90A60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974355-58A9-4A36-A4D3-C009F12D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62CFA-B811-4E8F-97DD-418274EC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79D54C-3EE7-4E2D-A0B5-D6F247C66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41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9432D6-C943-4806-9149-4A7CA988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9EA8E-DF42-426C-A31D-72E90A60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974355-58A9-4A36-A4D3-C009F12D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62CFA-B811-4E8F-97DD-418274EC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79D54C-3EE7-4E2D-A0B5-D6F247C66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497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9432D6-C943-4806-9149-4A7CA988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9EA8E-DF42-426C-A31D-72E90A60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974355-58A9-4A36-A4D3-C009F12D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62CFA-B811-4E8F-97DD-418274EC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79D54C-3EE7-4E2D-A0B5-D6F247C66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61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9432D6-C943-4806-9149-4A7CA988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9EA8E-DF42-426C-A31D-72E90A60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974355-58A9-4A36-A4D3-C009F12D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62CFA-B811-4E8F-97DD-418274EC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79D54C-3EE7-4E2D-A0B5-D6F247C66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73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93097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9432D6-C943-4806-9149-4A7CA988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9EA8E-DF42-426C-A31D-72E90A60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974355-58A9-4A36-A4D3-C009F12D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62CFA-B811-4E8F-97DD-418274EC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79D54C-3EE7-4E2D-A0B5-D6F247C66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582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4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61E301-AAFB-476C-AC62-F47B93599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5C8153-1CE3-42F4-B970-501D7981B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BF7C7AA-4E1F-4FCF-BFF8-D77E3363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4CF4C9-F6D5-42BF-9885-AC7C76008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29737F2-B230-4C7D-8099-9A59A719D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436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9049E1-BACE-49AC-BF15-14665538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3F88832-90BB-4C25-9423-6E2520594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6ABD27-B722-41DD-86EC-77922C3080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0630865-12F2-48BD-8217-B5CB29552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41CC111-D92A-4D49-BFF0-1CEC915B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06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A0BA10-AD3B-472C-A20F-1F2A14C8C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09751C-5924-49FA-BF41-FD6B73E5F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7F1FA41-8522-4A10-8E5D-07FC606FEE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4C30CE-E740-4E6D-BAD7-E44C9EF89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7B325D-9CC0-4A77-A6AD-0F30AB0E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531491D-DDBE-4C8D-97B2-E5ABFF125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79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7EA1FA-81F7-4D4A-A84E-16C88BD10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942DBD9-782B-4F10-813B-CF3BC4D26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019C83D-EE06-4159-8887-D9134F649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DDFB380-8B2F-4E2A-81F2-627125BDED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6CD44E6-D7A8-46E9-BF2A-000535A96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8B5A01F-8F44-4EF6-BADE-812F2870CB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3E27127-E90E-463F-91D0-60B6E7AE2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7BEEB9F-1EA1-4DD6-A72C-F51DB145A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6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DEBC84-B077-44C3-9077-75D2CFAAB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2F27681-55EE-452D-9CEC-06E7E6BEA4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FD2A1A2-6BB8-46B4-9C2C-B1C6ECF14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38D853E-F1FD-4444-9188-600D9A208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073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2419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B4537E1-9951-490D-A90E-439A085E0F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091282-05F6-449E-96E5-5F06C9E73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21A3E54-47AE-4833-9D15-B3809A84A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639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27C65A-C4F8-4BEF-923D-3D60412D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2502EF-DEE1-43A7-B498-502BCFD51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93DC84A-93DB-45E5-AE06-4DBBACB81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A8F574A-0625-4DBE-87F2-1D7F857A44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1AF0F4-6C66-4294-94E2-636A626BA5A7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CF5C2B-6344-4D97-91F9-7D3CDA912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F48E19-8295-4950-B0EE-8DFC19ADD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C55FC9-8446-4374-826E-D806E6633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52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D8B2924-05A5-4FC7-B403-F6426DBFB057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8CD54A6-FC15-493B-BBA1-15DDF8FA374A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D3C6E8F-385A-48FE-8686-0418419231DE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53515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61" r:id="rId11"/>
    <p:sldLayoutId id="2147483658" r:id="rId12"/>
    <p:sldLayoutId id="2147483659" r:id="rId13"/>
    <p:sldLayoutId id="2147483662" r:id="rId14"/>
    <p:sldLayoutId id="2147483663" r:id="rId15"/>
    <p:sldLayoutId id="2147483664" r:id="rId16"/>
    <p:sldLayoutId id="2147483666" r:id="rId17"/>
    <p:sldLayoutId id="2147483665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47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山上的风景&#10;&#10;描述已自动生成">
            <a:extLst>
              <a:ext uri="{FF2B5EF4-FFF2-40B4-BE49-F238E27FC236}">
                <a16:creationId xmlns:a16="http://schemas.microsoft.com/office/drawing/2014/main" xmlns="" id="{4009BA7E-B918-4819-ADA9-BAEA1EDFB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2323"/>
            <a:ext cx="12192000" cy="6193888"/>
          </a:xfrm>
          <a:prstGeom prst="rect">
            <a:avLst/>
          </a:prstGeom>
        </p:spPr>
      </p:pic>
      <p:pic>
        <p:nvPicPr>
          <p:cNvPr id="54" name="图片 53" descr="形状&#10;&#10;低可信度描述已自动生成">
            <a:extLst>
              <a:ext uri="{FF2B5EF4-FFF2-40B4-BE49-F238E27FC236}">
                <a16:creationId xmlns:a16="http://schemas.microsoft.com/office/drawing/2014/main" xmlns="" id="{6C8C5803-9F49-4EE4-BAE5-D42255FCAA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3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5526" y="-125484"/>
            <a:ext cx="4064236" cy="3679875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A4A3886F-4606-4812-AF19-19EF489E9FF8}"/>
              </a:ext>
            </a:extLst>
          </p:cNvPr>
          <p:cNvSpPr/>
          <p:nvPr/>
        </p:nvSpPr>
        <p:spPr>
          <a:xfrm flipH="1">
            <a:off x="593298" y="-1"/>
            <a:ext cx="10733288" cy="4771505"/>
          </a:xfrm>
          <a:custGeom>
            <a:avLst/>
            <a:gdLst>
              <a:gd name="connsiteX0" fmla="*/ 6208759 w 7494264"/>
              <a:gd name="connsiteY0" fmla="*/ 0 h 5508170"/>
              <a:gd name="connsiteX1" fmla="*/ 4128132 w 7494264"/>
              <a:gd name="connsiteY1" fmla="*/ 0 h 5508170"/>
              <a:gd name="connsiteX2" fmla="*/ 3366132 w 7494264"/>
              <a:gd name="connsiteY2" fmla="*/ 0 h 5508170"/>
              <a:gd name="connsiteX3" fmla="*/ 1285505 w 7494264"/>
              <a:gd name="connsiteY3" fmla="*/ 0 h 5508170"/>
              <a:gd name="connsiteX4" fmla="*/ 1282874 w 7494264"/>
              <a:gd name="connsiteY4" fmla="*/ 61678 h 5508170"/>
              <a:gd name="connsiteX5" fmla="*/ 1234585 w 7494264"/>
              <a:gd name="connsiteY5" fmla="*/ 930728 h 5508170"/>
              <a:gd name="connsiteX6" fmla="*/ 989656 w 7494264"/>
              <a:gd name="connsiteY6" fmla="*/ 3031670 h 5508170"/>
              <a:gd name="connsiteX7" fmla="*/ 254870 w 7494264"/>
              <a:gd name="connsiteY7" fmla="*/ 5290456 h 5508170"/>
              <a:gd name="connsiteX8" fmla="*/ 31118 w 7494264"/>
              <a:gd name="connsiteY8" fmla="*/ 5496434 h 5508170"/>
              <a:gd name="connsiteX9" fmla="*/ 0 w 7494264"/>
              <a:gd name="connsiteY9" fmla="*/ 5508170 h 5508170"/>
              <a:gd name="connsiteX10" fmla="*/ 3366132 w 7494264"/>
              <a:gd name="connsiteY10" fmla="*/ 5508170 h 5508170"/>
              <a:gd name="connsiteX11" fmla="*/ 4128132 w 7494264"/>
              <a:gd name="connsiteY11" fmla="*/ 5508170 h 5508170"/>
              <a:gd name="connsiteX12" fmla="*/ 7494264 w 7494264"/>
              <a:gd name="connsiteY12" fmla="*/ 5508170 h 5508170"/>
              <a:gd name="connsiteX13" fmla="*/ 7463146 w 7494264"/>
              <a:gd name="connsiteY13" fmla="*/ 5496434 h 5508170"/>
              <a:gd name="connsiteX14" fmla="*/ 7239394 w 7494264"/>
              <a:gd name="connsiteY14" fmla="*/ 5290456 h 5508170"/>
              <a:gd name="connsiteX15" fmla="*/ 6504608 w 7494264"/>
              <a:gd name="connsiteY15" fmla="*/ 3031670 h 5508170"/>
              <a:gd name="connsiteX16" fmla="*/ 6259679 w 7494264"/>
              <a:gd name="connsiteY16" fmla="*/ 930728 h 5508170"/>
              <a:gd name="connsiteX17" fmla="*/ 6211390 w 7494264"/>
              <a:gd name="connsiteY17" fmla="*/ 61678 h 55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94264" h="5508170">
                <a:moveTo>
                  <a:pt x="6208759" y="0"/>
                </a:moveTo>
                <a:lnTo>
                  <a:pt x="4128132" y="0"/>
                </a:lnTo>
                <a:lnTo>
                  <a:pt x="3366132" y="0"/>
                </a:lnTo>
                <a:lnTo>
                  <a:pt x="1285505" y="0"/>
                </a:lnTo>
                <a:lnTo>
                  <a:pt x="1282874" y="61678"/>
                </a:lnTo>
                <a:cubicBezTo>
                  <a:pt x="1274485" y="288287"/>
                  <a:pt x="1267469" y="587715"/>
                  <a:pt x="1234585" y="930728"/>
                </a:cubicBezTo>
                <a:cubicBezTo>
                  <a:pt x="1181971" y="1479549"/>
                  <a:pt x="1152942" y="2305049"/>
                  <a:pt x="989656" y="3031670"/>
                </a:cubicBezTo>
                <a:cubicBezTo>
                  <a:pt x="826370" y="3758291"/>
                  <a:pt x="510684" y="4869542"/>
                  <a:pt x="254870" y="5290456"/>
                </a:cubicBezTo>
                <a:cubicBezTo>
                  <a:pt x="190917" y="5395685"/>
                  <a:pt x="113016" y="5459071"/>
                  <a:pt x="31118" y="5496434"/>
                </a:cubicBezTo>
                <a:lnTo>
                  <a:pt x="0" y="5508170"/>
                </a:lnTo>
                <a:lnTo>
                  <a:pt x="3366132" y="5508170"/>
                </a:lnTo>
                <a:lnTo>
                  <a:pt x="4128132" y="5508170"/>
                </a:lnTo>
                <a:lnTo>
                  <a:pt x="7494264" y="5508170"/>
                </a:lnTo>
                <a:lnTo>
                  <a:pt x="7463146" y="5496434"/>
                </a:lnTo>
                <a:cubicBezTo>
                  <a:pt x="7381248" y="5459071"/>
                  <a:pt x="7303347" y="5395685"/>
                  <a:pt x="7239394" y="5290456"/>
                </a:cubicBezTo>
                <a:cubicBezTo>
                  <a:pt x="6983580" y="4869542"/>
                  <a:pt x="6667894" y="3758291"/>
                  <a:pt x="6504608" y="3031670"/>
                </a:cubicBezTo>
                <a:cubicBezTo>
                  <a:pt x="6341322" y="2305049"/>
                  <a:pt x="6312293" y="1479549"/>
                  <a:pt x="6259679" y="930728"/>
                </a:cubicBezTo>
                <a:cubicBezTo>
                  <a:pt x="6226795" y="587715"/>
                  <a:pt x="6219779" y="288287"/>
                  <a:pt x="6211390" y="61678"/>
                </a:cubicBezTo>
                <a:close/>
              </a:path>
            </a:pathLst>
          </a:cu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56CDD39-025E-486D-A402-D40DC0F8065F}"/>
              </a:ext>
            </a:extLst>
          </p:cNvPr>
          <p:cNvSpPr/>
          <p:nvPr/>
        </p:nvSpPr>
        <p:spPr>
          <a:xfrm flipH="1">
            <a:off x="2212810" y="-1"/>
            <a:ext cx="7494264" cy="4411171"/>
          </a:xfrm>
          <a:custGeom>
            <a:avLst/>
            <a:gdLst>
              <a:gd name="connsiteX0" fmla="*/ 6208759 w 7494264"/>
              <a:gd name="connsiteY0" fmla="*/ 0 h 5508170"/>
              <a:gd name="connsiteX1" fmla="*/ 4128132 w 7494264"/>
              <a:gd name="connsiteY1" fmla="*/ 0 h 5508170"/>
              <a:gd name="connsiteX2" fmla="*/ 3366132 w 7494264"/>
              <a:gd name="connsiteY2" fmla="*/ 0 h 5508170"/>
              <a:gd name="connsiteX3" fmla="*/ 1285505 w 7494264"/>
              <a:gd name="connsiteY3" fmla="*/ 0 h 5508170"/>
              <a:gd name="connsiteX4" fmla="*/ 1282874 w 7494264"/>
              <a:gd name="connsiteY4" fmla="*/ 61678 h 5508170"/>
              <a:gd name="connsiteX5" fmla="*/ 1234585 w 7494264"/>
              <a:gd name="connsiteY5" fmla="*/ 930728 h 5508170"/>
              <a:gd name="connsiteX6" fmla="*/ 989656 w 7494264"/>
              <a:gd name="connsiteY6" fmla="*/ 3031670 h 5508170"/>
              <a:gd name="connsiteX7" fmla="*/ 254870 w 7494264"/>
              <a:gd name="connsiteY7" fmla="*/ 5290456 h 5508170"/>
              <a:gd name="connsiteX8" fmla="*/ 31118 w 7494264"/>
              <a:gd name="connsiteY8" fmla="*/ 5496434 h 5508170"/>
              <a:gd name="connsiteX9" fmla="*/ 0 w 7494264"/>
              <a:gd name="connsiteY9" fmla="*/ 5508170 h 5508170"/>
              <a:gd name="connsiteX10" fmla="*/ 3366132 w 7494264"/>
              <a:gd name="connsiteY10" fmla="*/ 5508170 h 5508170"/>
              <a:gd name="connsiteX11" fmla="*/ 4128132 w 7494264"/>
              <a:gd name="connsiteY11" fmla="*/ 5508170 h 5508170"/>
              <a:gd name="connsiteX12" fmla="*/ 7494264 w 7494264"/>
              <a:gd name="connsiteY12" fmla="*/ 5508170 h 5508170"/>
              <a:gd name="connsiteX13" fmla="*/ 7463146 w 7494264"/>
              <a:gd name="connsiteY13" fmla="*/ 5496434 h 5508170"/>
              <a:gd name="connsiteX14" fmla="*/ 7239394 w 7494264"/>
              <a:gd name="connsiteY14" fmla="*/ 5290456 h 5508170"/>
              <a:gd name="connsiteX15" fmla="*/ 6504608 w 7494264"/>
              <a:gd name="connsiteY15" fmla="*/ 3031670 h 5508170"/>
              <a:gd name="connsiteX16" fmla="*/ 6259679 w 7494264"/>
              <a:gd name="connsiteY16" fmla="*/ 930728 h 5508170"/>
              <a:gd name="connsiteX17" fmla="*/ 6211390 w 7494264"/>
              <a:gd name="connsiteY17" fmla="*/ 61678 h 55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94264" h="5508170">
                <a:moveTo>
                  <a:pt x="6208759" y="0"/>
                </a:moveTo>
                <a:lnTo>
                  <a:pt x="4128132" y="0"/>
                </a:lnTo>
                <a:lnTo>
                  <a:pt x="3366132" y="0"/>
                </a:lnTo>
                <a:lnTo>
                  <a:pt x="1285505" y="0"/>
                </a:lnTo>
                <a:lnTo>
                  <a:pt x="1282874" y="61678"/>
                </a:lnTo>
                <a:cubicBezTo>
                  <a:pt x="1274485" y="288287"/>
                  <a:pt x="1267469" y="587715"/>
                  <a:pt x="1234585" y="930728"/>
                </a:cubicBezTo>
                <a:cubicBezTo>
                  <a:pt x="1181971" y="1479549"/>
                  <a:pt x="1152942" y="2305049"/>
                  <a:pt x="989656" y="3031670"/>
                </a:cubicBezTo>
                <a:cubicBezTo>
                  <a:pt x="826370" y="3758291"/>
                  <a:pt x="510684" y="4869542"/>
                  <a:pt x="254870" y="5290456"/>
                </a:cubicBezTo>
                <a:cubicBezTo>
                  <a:pt x="190917" y="5395685"/>
                  <a:pt x="113016" y="5459071"/>
                  <a:pt x="31118" y="5496434"/>
                </a:cubicBezTo>
                <a:lnTo>
                  <a:pt x="0" y="5508170"/>
                </a:lnTo>
                <a:lnTo>
                  <a:pt x="3366132" y="5508170"/>
                </a:lnTo>
                <a:lnTo>
                  <a:pt x="4128132" y="5508170"/>
                </a:lnTo>
                <a:lnTo>
                  <a:pt x="7494264" y="5508170"/>
                </a:lnTo>
                <a:lnTo>
                  <a:pt x="7463146" y="5496434"/>
                </a:lnTo>
                <a:cubicBezTo>
                  <a:pt x="7381248" y="5459071"/>
                  <a:pt x="7303347" y="5395685"/>
                  <a:pt x="7239394" y="5290456"/>
                </a:cubicBezTo>
                <a:cubicBezTo>
                  <a:pt x="6983580" y="4869542"/>
                  <a:pt x="6667894" y="3758291"/>
                  <a:pt x="6504608" y="3031670"/>
                </a:cubicBezTo>
                <a:cubicBezTo>
                  <a:pt x="6341322" y="2305049"/>
                  <a:pt x="6312293" y="1479549"/>
                  <a:pt x="6259679" y="930728"/>
                </a:cubicBezTo>
                <a:cubicBezTo>
                  <a:pt x="6226795" y="587715"/>
                  <a:pt x="6219779" y="288287"/>
                  <a:pt x="6211390" y="61678"/>
                </a:cubicBezTo>
                <a:close/>
              </a:path>
            </a:pathLst>
          </a:cu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A916A15-7473-4962-9E92-D1BA93609FF9}"/>
              </a:ext>
            </a:extLst>
          </p:cNvPr>
          <p:cNvSpPr/>
          <p:nvPr/>
        </p:nvSpPr>
        <p:spPr>
          <a:xfrm>
            <a:off x="4400564" y="0"/>
            <a:ext cx="3118757" cy="4521597"/>
          </a:xfrm>
          <a:prstGeom prst="rect">
            <a:avLst/>
          </a:pr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B2A472-3F4B-44A8-AB37-15F916407CB1}"/>
              </a:ext>
            </a:extLst>
          </p:cNvPr>
          <p:cNvSpPr/>
          <p:nvPr/>
        </p:nvSpPr>
        <p:spPr>
          <a:xfrm>
            <a:off x="0" y="3640973"/>
            <a:ext cx="12192000" cy="3217027"/>
          </a:xfrm>
          <a:prstGeom prst="rect">
            <a:avLst/>
          </a:prstGeom>
          <a:gradFill>
            <a:gsLst>
              <a:gs pos="56000">
                <a:srgbClr val="409B94">
                  <a:alpha val="10000"/>
                </a:srgbClr>
              </a:gs>
              <a:gs pos="100000">
                <a:srgbClr val="409B94">
                  <a:alpha val="30000"/>
                </a:srgbClr>
              </a:gs>
              <a:gs pos="0">
                <a:srgbClr val="409B9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03B8EC7-BCF9-4896-AD90-CE7967675A3B}"/>
              </a:ext>
            </a:extLst>
          </p:cNvPr>
          <p:cNvSpPr txBox="1"/>
          <p:nvPr/>
        </p:nvSpPr>
        <p:spPr>
          <a:xfrm>
            <a:off x="-2860298" y="2608942"/>
            <a:ext cx="17912596" cy="8512629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perspectiveRelaxed" fov="6300000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3DEB60A-2B9D-42D7-8D48-E22C29D3F21D}"/>
              </a:ext>
            </a:extLst>
          </p:cNvPr>
          <p:cNvSpPr txBox="1"/>
          <p:nvPr/>
        </p:nvSpPr>
        <p:spPr>
          <a:xfrm>
            <a:off x="4668926" y="216354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A12B429-7C9C-4C63-99B0-7CD7C46720ED}"/>
              </a:ext>
            </a:extLst>
          </p:cNvPr>
          <p:cNvSpPr txBox="1"/>
          <p:nvPr/>
        </p:nvSpPr>
        <p:spPr>
          <a:xfrm>
            <a:off x="5083471" y="2797282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39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5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浪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B01128C-F0CE-41C1-A76C-C686EBCB1B97}"/>
              </a:ext>
            </a:extLst>
          </p:cNvPr>
          <p:cNvSpPr txBox="1"/>
          <p:nvPr/>
        </p:nvSpPr>
        <p:spPr>
          <a:xfrm>
            <a:off x="5590907" y="702363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BBF20-5628-40AD-BDD7-AA19C18E3B51}"/>
              </a:ext>
            </a:extLst>
          </p:cNvPr>
          <p:cNvSpPr txBox="1"/>
          <p:nvPr/>
        </p:nvSpPr>
        <p:spPr>
          <a:xfrm>
            <a:off x="4986737" y="1752824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5850E1D-BC53-46DB-B697-6BB5AEA2B947}"/>
              </a:ext>
            </a:extLst>
          </p:cNvPr>
          <p:cNvSpPr txBox="1"/>
          <p:nvPr/>
        </p:nvSpPr>
        <p:spPr>
          <a:xfrm>
            <a:off x="6433435" y="2120494"/>
            <a:ext cx="683264" cy="22103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 spc="300" dirty="0">
                <a:gradFill flip="none" rotWithShape="1">
                  <a:gsLst>
                    <a:gs pos="35000">
                      <a:srgbClr val="F4C882">
                        <a:alpha val="66000"/>
                      </a:srgbClr>
                    </a:gs>
                    <a:gs pos="100000">
                      <a:srgbClr val="F4C882">
                        <a:alpha val="65000"/>
                      </a:srgbClr>
                    </a:gs>
                  </a:gsLst>
                  <a:lin ang="5400000" scaled="1"/>
                  <a:tileRect/>
                </a:gradFill>
                <a:latin typeface="尔雅双刀宋" panose="00000500000000000000" pitchFamily="2" charset="-122"/>
                <a:ea typeface="尔雅双刀宋" panose="00000500000000000000" pitchFamily="2" charset="-122"/>
              </a:rPr>
              <a:t>死亡不是失去了生命</a:t>
            </a:r>
            <a:endParaRPr lang="en-US" altLang="zh-CN" sz="1200" spc="300" dirty="0">
              <a:gradFill flip="none" rotWithShape="1">
                <a:gsLst>
                  <a:gs pos="35000">
                    <a:srgbClr val="F4C882">
                      <a:alpha val="66000"/>
                    </a:srgbClr>
                  </a:gs>
                  <a:gs pos="100000">
                    <a:srgbClr val="F4C882">
                      <a:alpha val="65000"/>
                    </a:srgbClr>
                  </a:gs>
                </a:gsLst>
                <a:lin ang="5400000" scaled="1"/>
                <a:tileRect/>
              </a:gradFill>
              <a:latin typeface="尔雅双刀宋" panose="00000500000000000000" pitchFamily="2" charset="-122"/>
              <a:ea typeface="尔雅双刀宋" panose="00000500000000000000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200" spc="300" dirty="0">
                <a:gradFill flip="none" rotWithShape="1">
                  <a:gsLst>
                    <a:gs pos="35000">
                      <a:srgbClr val="F4C882">
                        <a:alpha val="66000"/>
                      </a:srgbClr>
                    </a:gs>
                    <a:gs pos="100000">
                      <a:srgbClr val="F4C882">
                        <a:alpha val="65000"/>
                      </a:srgbClr>
                    </a:gs>
                  </a:gsLst>
                  <a:lin ang="5400000" scaled="1"/>
                  <a:tileRect/>
                </a:gradFill>
                <a:latin typeface="尔雅双刀宋" panose="00000500000000000000" pitchFamily="2" charset="-122"/>
                <a:ea typeface="尔雅双刀宋" panose="00000500000000000000" pitchFamily="2" charset="-122"/>
              </a:rPr>
              <a:t>而是走出了时间</a:t>
            </a:r>
          </a:p>
        </p:txBody>
      </p:sp>
      <p:pic>
        <p:nvPicPr>
          <p:cNvPr id="41" name="图片 40" descr="黑暗中的灯光&#10;&#10;描述已自动生成">
            <a:extLst>
              <a:ext uri="{FF2B5EF4-FFF2-40B4-BE49-F238E27FC236}">
                <a16:creationId xmlns:a16="http://schemas.microsoft.com/office/drawing/2014/main" xmlns="" id="{E9C8B242-2A08-45CB-B39F-F4E6AABF7A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biLevel thresh="25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294608" y="2035262"/>
            <a:ext cx="4210176" cy="100800"/>
          </a:xfrm>
          <a:prstGeom prst="rect">
            <a:avLst/>
          </a:prstGeom>
        </p:spPr>
      </p:pic>
      <p:pic>
        <p:nvPicPr>
          <p:cNvPr id="42" name="图片 41" descr="黑暗中的灯光&#10;&#10;描述已自动生成">
            <a:extLst>
              <a:ext uri="{FF2B5EF4-FFF2-40B4-BE49-F238E27FC236}">
                <a16:creationId xmlns:a16="http://schemas.microsoft.com/office/drawing/2014/main" xmlns="" id="{A41EA248-9210-41F3-9B46-F53F970FF7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biLevel thresh="25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417241" y="2035262"/>
            <a:ext cx="4210176" cy="100800"/>
          </a:xfrm>
          <a:prstGeom prst="rect">
            <a:avLst/>
          </a:prstGeom>
        </p:spPr>
      </p:pic>
      <p:pic>
        <p:nvPicPr>
          <p:cNvPr id="50" name="图片 49" descr="背景图案&#10;&#10;中度可信度描述已自动生成">
            <a:extLst>
              <a:ext uri="{FF2B5EF4-FFF2-40B4-BE49-F238E27FC236}">
                <a16:creationId xmlns:a16="http://schemas.microsoft.com/office/drawing/2014/main" xmlns="" id="{1F1E3C4E-6BC1-420A-A848-B3AED48BE7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454" y="401701"/>
            <a:ext cx="1092742" cy="461137"/>
          </a:xfrm>
          <a:prstGeom prst="rect">
            <a:avLst/>
          </a:prstGeom>
        </p:spPr>
      </p:pic>
      <p:pic>
        <p:nvPicPr>
          <p:cNvPr id="56" name="图片 55" descr="桌子上的电脑绘图&#10;&#10;中度可信度描述已自动生成">
            <a:extLst>
              <a:ext uri="{FF2B5EF4-FFF2-40B4-BE49-F238E27FC236}">
                <a16:creationId xmlns:a16="http://schemas.microsoft.com/office/drawing/2014/main" xmlns="" id="{67FF2F16-35A1-4158-93FA-5752E8AD42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958" y="3502775"/>
            <a:ext cx="1414799" cy="14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91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47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2597169-6658-4B98-8FF1-9900DCCB3E11}"/>
              </a:ext>
            </a:extLst>
          </p:cNvPr>
          <p:cNvSpPr/>
          <p:nvPr/>
        </p:nvSpPr>
        <p:spPr>
          <a:xfrm>
            <a:off x="0" y="10119"/>
            <a:ext cx="12192000" cy="6847881"/>
          </a:xfrm>
          <a:prstGeom prst="rect">
            <a:avLst/>
          </a:prstGeom>
          <a:solidFill>
            <a:srgbClr val="014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F2B638-D323-4159-A965-2CDC216ED360}"/>
              </a:ext>
            </a:extLst>
          </p:cNvPr>
          <p:cNvSpPr/>
          <p:nvPr/>
        </p:nvSpPr>
        <p:spPr>
          <a:xfrm>
            <a:off x="0" y="0"/>
            <a:ext cx="12192000" cy="5508171"/>
          </a:xfrm>
          <a:prstGeom prst="rect">
            <a:avLst/>
          </a:prstGeom>
          <a:blipFill dpi="0" rotWithShape="1">
            <a:blip r:embed="rId3">
              <a:alphaModFix amt="14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 descr="形状&#10;&#10;低可信度描述已自动生成">
            <a:extLst>
              <a:ext uri="{FF2B5EF4-FFF2-40B4-BE49-F238E27FC236}">
                <a16:creationId xmlns:a16="http://schemas.microsoft.com/office/drawing/2014/main" xmlns="" id="{6C8C5803-9F49-4EE4-BAE5-D42255FCAA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0267" y="2931566"/>
            <a:ext cx="4064236" cy="3679875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A4A3886F-4606-4812-AF19-19EF489E9FF8}"/>
              </a:ext>
            </a:extLst>
          </p:cNvPr>
          <p:cNvSpPr/>
          <p:nvPr/>
        </p:nvSpPr>
        <p:spPr>
          <a:xfrm flipH="1">
            <a:off x="593298" y="-1"/>
            <a:ext cx="10733288" cy="4771505"/>
          </a:xfrm>
          <a:custGeom>
            <a:avLst/>
            <a:gdLst>
              <a:gd name="connsiteX0" fmla="*/ 6208759 w 7494264"/>
              <a:gd name="connsiteY0" fmla="*/ 0 h 5508170"/>
              <a:gd name="connsiteX1" fmla="*/ 4128132 w 7494264"/>
              <a:gd name="connsiteY1" fmla="*/ 0 h 5508170"/>
              <a:gd name="connsiteX2" fmla="*/ 3366132 w 7494264"/>
              <a:gd name="connsiteY2" fmla="*/ 0 h 5508170"/>
              <a:gd name="connsiteX3" fmla="*/ 1285505 w 7494264"/>
              <a:gd name="connsiteY3" fmla="*/ 0 h 5508170"/>
              <a:gd name="connsiteX4" fmla="*/ 1282874 w 7494264"/>
              <a:gd name="connsiteY4" fmla="*/ 61678 h 5508170"/>
              <a:gd name="connsiteX5" fmla="*/ 1234585 w 7494264"/>
              <a:gd name="connsiteY5" fmla="*/ 930728 h 5508170"/>
              <a:gd name="connsiteX6" fmla="*/ 989656 w 7494264"/>
              <a:gd name="connsiteY6" fmla="*/ 3031670 h 5508170"/>
              <a:gd name="connsiteX7" fmla="*/ 254870 w 7494264"/>
              <a:gd name="connsiteY7" fmla="*/ 5290456 h 5508170"/>
              <a:gd name="connsiteX8" fmla="*/ 31118 w 7494264"/>
              <a:gd name="connsiteY8" fmla="*/ 5496434 h 5508170"/>
              <a:gd name="connsiteX9" fmla="*/ 0 w 7494264"/>
              <a:gd name="connsiteY9" fmla="*/ 5508170 h 5508170"/>
              <a:gd name="connsiteX10" fmla="*/ 3366132 w 7494264"/>
              <a:gd name="connsiteY10" fmla="*/ 5508170 h 5508170"/>
              <a:gd name="connsiteX11" fmla="*/ 4128132 w 7494264"/>
              <a:gd name="connsiteY11" fmla="*/ 5508170 h 5508170"/>
              <a:gd name="connsiteX12" fmla="*/ 7494264 w 7494264"/>
              <a:gd name="connsiteY12" fmla="*/ 5508170 h 5508170"/>
              <a:gd name="connsiteX13" fmla="*/ 7463146 w 7494264"/>
              <a:gd name="connsiteY13" fmla="*/ 5496434 h 5508170"/>
              <a:gd name="connsiteX14" fmla="*/ 7239394 w 7494264"/>
              <a:gd name="connsiteY14" fmla="*/ 5290456 h 5508170"/>
              <a:gd name="connsiteX15" fmla="*/ 6504608 w 7494264"/>
              <a:gd name="connsiteY15" fmla="*/ 3031670 h 5508170"/>
              <a:gd name="connsiteX16" fmla="*/ 6259679 w 7494264"/>
              <a:gd name="connsiteY16" fmla="*/ 930728 h 5508170"/>
              <a:gd name="connsiteX17" fmla="*/ 6211390 w 7494264"/>
              <a:gd name="connsiteY17" fmla="*/ 61678 h 55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94264" h="5508170">
                <a:moveTo>
                  <a:pt x="6208759" y="0"/>
                </a:moveTo>
                <a:lnTo>
                  <a:pt x="4128132" y="0"/>
                </a:lnTo>
                <a:lnTo>
                  <a:pt x="3366132" y="0"/>
                </a:lnTo>
                <a:lnTo>
                  <a:pt x="1285505" y="0"/>
                </a:lnTo>
                <a:lnTo>
                  <a:pt x="1282874" y="61678"/>
                </a:lnTo>
                <a:cubicBezTo>
                  <a:pt x="1274485" y="288287"/>
                  <a:pt x="1267469" y="587715"/>
                  <a:pt x="1234585" y="930728"/>
                </a:cubicBezTo>
                <a:cubicBezTo>
                  <a:pt x="1181971" y="1479549"/>
                  <a:pt x="1152942" y="2305049"/>
                  <a:pt x="989656" y="3031670"/>
                </a:cubicBezTo>
                <a:cubicBezTo>
                  <a:pt x="826370" y="3758291"/>
                  <a:pt x="510684" y="4869542"/>
                  <a:pt x="254870" y="5290456"/>
                </a:cubicBezTo>
                <a:cubicBezTo>
                  <a:pt x="190917" y="5395685"/>
                  <a:pt x="113016" y="5459071"/>
                  <a:pt x="31118" y="5496434"/>
                </a:cubicBezTo>
                <a:lnTo>
                  <a:pt x="0" y="5508170"/>
                </a:lnTo>
                <a:lnTo>
                  <a:pt x="3366132" y="5508170"/>
                </a:lnTo>
                <a:lnTo>
                  <a:pt x="4128132" y="5508170"/>
                </a:lnTo>
                <a:lnTo>
                  <a:pt x="7494264" y="5508170"/>
                </a:lnTo>
                <a:lnTo>
                  <a:pt x="7463146" y="5496434"/>
                </a:lnTo>
                <a:cubicBezTo>
                  <a:pt x="7381248" y="5459071"/>
                  <a:pt x="7303347" y="5395685"/>
                  <a:pt x="7239394" y="5290456"/>
                </a:cubicBezTo>
                <a:cubicBezTo>
                  <a:pt x="6983580" y="4869542"/>
                  <a:pt x="6667894" y="3758291"/>
                  <a:pt x="6504608" y="3031670"/>
                </a:cubicBezTo>
                <a:cubicBezTo>
                  <a:pt x="6341322" y="2305049"/>
                  <a:pt x="6312293" y="1479549"/>
                  <a:pt x="6259679" y="930728"/>
                </a:cubicBezTo>
                <a:cubicBezTo>
                  <a:pt x="6226795" y="587715"/>
                  <a:pt x="6219779" y="288287"/>
                  <a:pt x="6211390" y="61678"/>
                </a:cubicBezTo>
                <a:close/>
              </a:path>
            </a:pathLst>
          </a:cu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56CDD39-025E-486D-A402-D40DC0F8065F}"/>
              </a:ext>
            </a:extLst>
          </p:cNvPr>
          <p:cNvSpPr/>
          <p:nvPr/>
        </p:nvSpPr>
        <p:spPr>
          <a:xfrm flipH="1">
            <a:off x="2212810" y="-1"/>
            <a:ext cx="7494264" cy="4411171"/>
          </a:xfrm>
          <a:custGeom>
            <a:avLst/>
            <a:gdLst>
              <a:gd name="connsiteX0" fmla="*/ 6208759 w 7494264"/>
              <a:gd name="connsiteY0" fmla="*/ 0 h 5508170"/>
              <a:gd name="connsiteX1" fmla="*/ 4128132 w 7494264"/>
              <a:gd name="connsiteY1" fmla="*/ 0 h 5508170"/>
              <a:gd name="connsiteX2" fmla="*/ 3366132 w 7494264"/>
              <a:gd name="connsiteY2" fmla="*/ 0 h 5508170"/>
              <a:gd name="connsiteX3" fmla="*/ 1285505 w 7494264"/>
              <a:gd name="connsiteY3" fmla="*/ 0 h 5508170"/>
              <a:gd name="connsiteX4" fmla="*/ 1282874 w 7494264"/>
              <a:gd name="connsiteY4" fmla="*/ 61678 h 5508170"/>
              <a:gd name="connsiteX5" fmla="*/ 1234585 w 7494264"/>
              <a:gd name="connsiteY5" fmla="*/ 930728 h 5508170"/>
              <a:gd name="connsiteX6" fmla="*/ 989656 w 7494264"/>
              <a:gd name="connsiteY6" fmla="*/ 3031670 h 5508170"/>
              <a:gd name="connsiteX7" fmla="*/ 254870 w 7494264"/>
              <a:gd name="connsiteY7" fmla="*/ 5290456 h 5508170"/>
              <a:gd name="connsiteX8" fmla="*/ 31118 w 7494264"/>
              <a:gd name="connsiteY8" fmla="*/ 5496434 h 5508170"/>
              <a:gd name="connsiteX9" fmla="*/ 0 w 7494264"/>
              <a:gd name="connsiteY9" fmla="*/ 5508170 h 5508170"/>
              <a:gd name="connsiteX10" fmla="*/ 3366132 w 7494264"/>
              <a:gd name="connsiteY10" fmla="*/ 5508170 h 5508170"/>
              <a:gd name="connsiteX11" fmla="*/ 4128132 w 7494264"/>
              <a:gd name="connsiteY11" fmla="*/ 5508170 h 5508170"/>
              <a:gd name="connsiteX12" fmla="*/ 7494264 w 7494264"/>
              <a:gd name="connsiteY12" fmla="*/ 5508170 h 5508170"/>
              <a:gd name="connsiteX13" fmla="*/ 7463146 w 7494264"/>
              <a:gd name="connsiteY13" fmla="*/ 5496434 h 5508170"/>
              <a:gd name="connsiteX14" fmla="*/ 7239394 w 7494264"/>
              <a:gd name="connsiteY14" fmla="*/ 5290456 h 5508170"/>
              <a:gd name="connsiteX15" fmla="*/ 6504608 w 7494264"/>
              <a:gd name="connsiteY15" fmla="*/ 3031670 h 5508170"/>
              <a:gd name="connsiteX16" fmla="*/ 6259679 w 7494264"/>
              <a:gd name="connsiteY16" fmla="*/ 930728 h 5508170"/>
              <a:gd name="connsiteX17" fmla="*/ 6211390 w 7494264"/>
              <a:gd name="connsiteY17" fmla="*/ 61678 h 55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94264" h="5508170">
                <a:moveTo>
                  <a:pt x="6208759" y="0"/>
                </a:moveTo>
                <a:lnTo>
                  <a:pt x="4128132" y="0"/>
                </a:lnTo>
                <a:lnTo>
                  <a:pt x="3366132" y="0"/>
                </a:lnTo>
                <a:lnTo>
                  <a:pt x="1285505" y="0"/>
                </a:lnTo>
                <a:lnTo>
                  <a:pt x="1282874" y="61678"/>
                </a:lnTo>
                <a:cubicBezTo>
                  <a:pt x="1274485" y="288287"/>
                  <a:pt x="1267469" y="587715"/>
                  <a:pt x="1234585" y="930728"/>
                </a:cubicBezTo>
                <a:cubicBezTo>
                  <a:pt x="1181971" y="1479549"/>
                  <a:pt x="1152942" y="2305049"/>
                  <a:pt x="989656" y="3031670"/>
                </a:cubicBezTo>
                <a:cubicBezTo>
                  <a:pt x="826370" y="3758291"/>
                  <a:pt x="510684" y="4869542"/>
                  <a:pt x="254870" y="5290456"/>
                </a:cubicBezTo>
                <a:cubicBezTo>
                  <a:pt x="190917" y="5395685"/>
                  <a:pt x="113016" y="5459071"/>
                  <a:pt x="31118" y="5496434"/>
                </a:cubicBezTo>
                <a:lnTo>
                  <a:pt x="0" y="5508170"/>
                </a:lnTo>
                <a:lnTo>
                  <a:pt x="3366132" y="5508170"/>
                </a:lnTo>
                <a:lnTo>
                  <a:pt x="4128132" y="5508170"/>
                </a:lnTo>
                <a:lnTo>
                  <a:pt x="7494264" y="5508170"/>
                </a:lnTo>
                <a:lnTo>
                  <a:pt x="7463146" y="5496434"/>
                </a:lnTo>
                <a:cubicBezTo>
                  <a:pt x="7381248" y="5459071"/>
                  <a:pt x="7303347" y="5395685"/>
                  <a:pt x="7239394" y="5290456"/>
                </a:cubicBezTo>
                <a:cubicBezTo>
                  <a:pt x="6983580" y="4869542"/>
                  <a:pt x="6667894" y="3758291"/>
                  <a:pt x="6504608" y="3031670"/>
                </a:cubicBezTo>
                <a:cubicBezTo>
                  <a:pt x="6341322" y="2305049"/>
                  <a:pt x="6312293" y="1479549"/>
                  <a:pt x="6259679" y="930728"/>
                </a:cubicBezTo>
                <a:cubicBezTo>
                  <a:pt x="6226795" y="587715"/>
                  <a:pt x="6219779" y="288287"/>
                  <a:pt x="6211390" y="61678"/>
                </a:cubicBezTo>
                <a:close/>
              </a:path>
            </a:pathLst>
          </a:cu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A916A15-7473-4962-9E92-D1BA93609FF9}"/>
              </a:ext>
            </a:extLst>
          </p:cNvPr>
          <p:cNvSpPr/>
          <p:nvPr/>
        </p:nvSpPr>
        <p:spPr>
          <a:xfrm>
            <a:off x="4400564" y="0"/>
            <a:ext cx="3118757" cy="4521597"/>
          </a:xfrm>
          <a:prstGeom prst="rect">
            <a:avLst/>
          </a:prstGeom>
          <a:gradFill>
            <a:gsLst>
              <a:gs pos="0">
                <a:srgbClr val="027571"/>
              </a:gs>
              <a:gs pos="100000">
                <a:srgbClr val="027571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342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B2A472-3F4B-44A8-AB37-15F916407CB1}"/>
              </a:ext>
            </a:extLst>
          </p:cNvPr>
          <p:cNvSpPr/>
          <p:nvPr/>
        </p:nvSpPr>
        <p:spPr>
          <a:xfrm>
            <a:off x="0" y="3640973"/>
            <a:ext cx="12192000" cy="3217027"/>
          </a:xfrm>
          <a:prstGeom prst="rect">
            <a:avLst/>
          </a:prstGeom>
          <a:gradFill>
            <a:gsLst>
              <a:gs pos="56000">
                <a:srgbClr val="409B94">
                  <a:alpha val="10000"/>
                </a:srgbClr>
              </a:gs>
              <a:gs pos="100000">
                <a:srgbClr val="409B94">
                  <a:alpha val="30000"/>
                </a:srgbClr>
              </a:gs>
              <a:gs pos="0">
                <a:srgbClr val="409B9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03B8EC7-BCF9-4896-AD90-CE7967675A3B}"/>
              </a:ext>
            </a:extLst>
          </p:cNvPr>
          <p:cNvSpPr txBox="1"/>
          <p:nvPr/>
        </p:nvSpPr>
        <p:spPr>
          <a:xfrm>
            <a:off x="-2860298" y="2608942"/>
            <a:ext cx="17912596" cy="8512629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perspectiveRelaxed" fov="6300000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你没回陈西好帅条信息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你陈西设计之家条信息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我也微信搜索没有再发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成人世界的告别很简单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你没回我最后一条信息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我也很默契地没有再发</a:t>
            </a:r>
            <a:endParaRPr lang="en-US" altLang="zh-CN" sz="48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5000"/>
                    </a:schemeClr>
                  </a:gs>
                </a:gsLst>
                <a:lin ang="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从此消失在彼此世界里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3DEB60A-2B9D-42D7-8D48-E22C29D3F21D}"/>
              </a:ext>
            </a:extLst>
          </p:cNvPr>
          <p:cNvSpPr txBox="1"/>
          <p:nvPr/>
        </p:nvSpPr>
        <p:spPr>
          <a:xfrm>
            <a:off x="4655414" y="216354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A12B429-7C9C-4C63-99B0-7CD7C46720ED}"/>
              </a:ext>
            </a:extLst>
          </p:cNvPr>
          <p:cNvSpPr txBox="1"/>
          <p:nvPr/>
        </p:nvSpPr>
        <p:spPr>
          <a:xfrm>
            <a:off x="5062702" y="2981443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浪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B01128C-F0CE-41C1-A76C-C686EBCB1B97}"/>
              </a:ext>
            </a:extLst>
          </p:cNvPr>
          <p:cNvSpPr txBox="1"/>
          <p:nvPr/>
        </p:nvSpPr>
        <p:spPr>
          <a:xfrm>
            <a:off x="5604620" y="816091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BBF20-5628-40AD-BDD7-AA19C18E3B51}"/>
              </a:ext>
            </a:extLst>
          </p:cNvPr>
          <p:cNvSpPr txBox="1"/>
          <p:nvPr/>
        </p:nvSpPr>
        <p:spPr>
          <a:xfrm>
            <a:off x="4965968" y="1893224"/>
            <a:ext cx="163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55000">
                      <a:srgbClr val="F4C88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5850E1D-BC53-46DB-B697-6BB5AEA2B947}"/>
              </a:ext>
            </a:extLst>
          </p:cNvPr>
          <p:cNvSpPr txBox="1"/>
          <p:nvPr/>
        </p:nvSpPr>
        <p:spPr>
          <a:xfrm>
            <a:off x="6419923" y="2120494"/>
            <a:ext cx="683264" cy="22103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 spc="300" dirty="0">
                <a:gradFill flip="none" rotWithShape="1">
                  <a:gsLst>
                    <a:gs pos="35000">
                      <a:srgbClr val="F4C882">
                        <a:alpha val="66000"/>
                      </a:srgbClr>
                    </a:gs>
                    <a:gs pos="100000">
                      <a:srgbClr val="F4C882">
                        <a:alpha val="65000"/>
                      </a:srgbClr>
                    </a:gs>
                  </a:gsLst>
                  <a:lin ang="5400000" scaled="1"/>
                  <a:tileRect/>
                </a:gradFill>
                <a:latin typeface="尔雅双刀宋" panose="00000500000000000000" pitchFamily="2" charset="-122"/>
                <a:ea typeface="尔雅双刀宋" panose="00000500000000000000" pitchFamily="2" charset="-122"/>
              </a:rPr>
              <a:t>死亡不是失去了生命</a:t>
            </a:r>
            <a:endParaRPr lang="en-US" altLang="zh-CN" sz="1200" spc="300" dirty="0">
              <a:gradFill flip="none" rotWithShape="1">
                <a:gsLst>
                  <a:gs pos="35000">
                    <a:srgbClr val="F4C882">
                      <a:alpha val="66000"/>
                    </a:srgbClr>
                  </a:gs>
                  <a:gs pos="100000">
                    <a:srgbClr val="F4C882">
                      <a:alpha val="65000"/>
                    </a:srgbClr>
                  </a:gs>
                </a:gsLst>
                <a:lin ang="5400000" scaled="1"/>
                <a:tileRect/>
              </a:gradFill>
              <a:latin typeface="尔雅双刀宋" panose="00000500000000000000" pitchFamily="2" charset="-122"/>
              <a:ea typeface="尔雅双刀宋" panose="00000500000000000000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200" spc="300" dirty="0">
                <a:gradFill flip="none" rotWithShape="1">
                  <a:gsLst>
                    <a:gs pos="35000">
                      <a:srgbClr val="F4C882">
                        <a:alpha val="66000"/>
                      </a:srgbClr>
                    </a:gs>
                    <a:gs pos="100000">
                      <a:srgbClr val="F4C882">
                        <a:alpha val="65000"/>
                      </a:srgbClr>
                    </a:gs>
                  </a:gsLst>
                  <a:lin ang="5400000" scaled="1"/>
                  <a:tileRect/>
                </a:gradFill>
                <a:latin typeface="尔雅双刀宋" panose="00000500000000000000" pitchFamily="2" charset="-122"/>
                <a:ea typeface="尔雅双刀宋" panose="00000500000000000000" pitchFamily="2" charset="-122"/>
              </a:rPr>
              <a:t>而是走出了时间</a:t>
            </a:r>
          </a:p>
        </p:txBody>
      </p:sp>
      <p:pic>
        <p:nvPicPr>
          <p:cNvPr id="41" name="图片 40" descr="黑暗中的灯光&#10;&#10;描述已自动生成">
            <a:extLst>
              <a:ext uri="{FF2B5EF4-FFF2-40B4-BE49-F238E27FC236}">
                <a16:creationId xmlns:a16="http://schemas.microsoft.com/office/drawing/2014/main" xmlns="" id="{E9C8B242-2A08-45CB-B39F-F4E6AABF7A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biLevel thresh="25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294608" y="2035262"/>
            <a:ext cx="4210176" cy="100800"/>
          </a:xfrm>
          <a:prstGeom prst="rect">
            <a:avLst/>
          </a:prstGeom>
        </p:spPr>
      </p:pic>
      <p:pic>
        <p:nvPicPr>
          <p:cNvPr id="42" name="图片 41" descr="黑暗中的灯光&#10;&#10;描述已自动生成">
            <a:extLst>
              <a:ext uri="{FF2B5EF4-FFF2-40B4-BE49-F238E27FC236}">
                <a16:creationId xmlns:a16="http://schemas.microsoft.com/office/drawing/2014/main" xmlns="" id="{A41EA248-9210-41F3-9B46-F53F970FF7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biLevel thresh="25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417241" y="2035262"/>
            <a:ext cx="4210176" cy="100800"/>
          </a:xfrm>
          <a:prstGeom prst="rect">
            <a:avLst/>
          </a:prstGeom>
        </p:spPr>
      </p:pic>
      <p:pic>
        <p:nvPicPr>
          <p:cNvPr id="50" name="图片 49" descr="背景图案&#10;&#10;中度可信度描述已自动生成">
            <a:extLst>
              <a:ext uri="{FF2B5EF4-FFF2-40B4-BE49-F238E27FC236}">
                <a16:creationId xmlns:a16="http://schemas.microsoft.com/office/drawing/2014/main" xmlns="" id="{1F1E3C4E-6BC1-420A-A848-B3AED48BE7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699" y="399272"/>
            <a:ext cx="1092742" cy="461137"/>
          </a:xfrm>
          <a:prstGeom prst="rect">
            <a:avLst/>
          </a:prstGeom>
        </p:spPr>
      </p:pic>
      <p:pic>
        <p:nvPicPr>
          <p:cNvPr id="56" name="图片 55" descr="桌子上的电脑绘图&#10;&#10;中度可信度描述已自动生成">
            <a:extLst>
              <a:ext uri="{FF2B5EF4-FFF2-40B4-BE49-F238E27FC236}">
                <a16:creationId xmlns:a16="http://schemas.microsoft.com/office/drawing/2014/main" xmlns="" id="{67FF2F16-35A1-4158-93FA-5752E8AD42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611" y="3588795"/>
            <a:ext cx="976907" cy="976907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1D87994-1B66-42D8-8A1A-D3B46F1089CE}"/>
              </a:ext>
            </a:extLst>
          </p:cNvPr>
          <p:cNvSpPr txBox="1"/>
          <p:nvPr/>
        </p:nvSpPr>
        <p:spPr>
          <a:xfrm>
            <a:off x="10386786" y="6596390"/>
            <a:ext cx="18534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bg1">
                    <a:lumMod val="75000"/>
                    <a:alpha val="20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656428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1427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158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527</Words>
  <Application>Microsoft Office PowerPoint</Application>
  <PresentationFormat>宽屏</PresentationFormat>
  <Paragraphs>63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iFonts航天遨游体</vt:lpstr>
      <vt:lpstr>尔雅双刀宋</vt:lpstr>
      <vt:lpstr>华文行楷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公众号：陈西设计之家。微信搜索即可。更多免费PPT模版教程等都可以在公众号内获取;51PPT模板网</cp:keywords>
  <dc:description>www.51pptmoban.com</dc:description>
  <cp:lastModifiedBy>阳光男孩</cp:lastModifiedBy>
  <cp:revision>47</cp:revision>
  <dcterms:created xsi:type="dcterms:W3CDTF">2021-04-19T04:02:53Z</dcterms:created>
  <dcterms:modified xsi:type="dcterms:W3CDTF">2021-11-25T01:09:53Z</dcterms:modified>
  <cp:category>公众号：陈西设计之家。微信搜索即可。更多免费PPT模版教程等都可以在公众号内获取</cp:category>
</cp:coreProperties>
</file>