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6" r:id="rId2"/>
    <p:sldId id="316" r:id="rId3"/>
    <p:sldId id="303" r:id="rId4"/>
    <p:sldId id="304" r:id="rId5"/>
    <p:sldId id="294" r:id="rId6"/>
    <p:sldId id="297" r:id="rId7"/>
    <p:sldId id="31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3D84"/>
    <a:srgbClr val="FC879A"/>
    <a:srgbClr val="F8A4B4"/>
    <a:srgbClr val="FCBFCE"/>
    <a:srgbClr val="8BC43F"/>
    <a:srgbClr val="1FC8F1"/>
    <a:srgbClr val="FFFFFF"/>
    <a:srgbClr val="E6E6E6"/>
    <a:srgbClr val="DFE7F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10" d="100"/>
          <a:sy n="110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58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350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65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42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9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00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8059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8967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86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5909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8" r:id="rId6"/>
    <p:sldLayoutId id="2147483652" r:id="rId7"/>
    <p:sldLayoutId id="2147483653" r:id="rId8"/>
    <p:sldLayoutId id="2147483654" r:id="rId9"/>
    <p:sldLayoutId id="2147483663" r:id="rId10"/>
    <p:sldLayoutId id="2147483655" r:id="rId11"/>
    <p:sldLayoutId id="2147483660" r:id="rId12"/>
    <p:sldLayoutId id="2147483661" r:id="rId13"/>
    <p:sldLayoutId id="2147483662" r:id="rId14"/>
    <p:sldLayoutId id="2147483666" r:id="rId15"/>
    <p:sldLayoutId id="2147483656" r:id="rId16"/>
    <p:sldLayoutId id="2147483657" r:id="rId17"/>
    <p:sldLayoutId id="2147483658" r:id="rId18"/>
    <p:sldLayoutId id="2147483667" r:id="rId19"/>
    <p:sldLayoutId id="2147483659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BFCE"/>
            </a:gs>
            <a:gs pos="100000">
              <a:srgbClr val="F8A4B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1BDF0AEB-041C-455D-89CC-127CBFA3A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2576">
            <a:off x="3038414" y="-1234876"/>
            <a:ext cx="2306722" cy="2891900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42" name="图片 41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4BEBA0E7-D1F8-48F8-9850-3FC05F037F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2576">
            <a:off x="9728795" y="3749624"/>
            <a:ext cx="2306722" cy="2891900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71" name="图片 70" descr="图片包含 游戏机&#10;&#10;描述已自动生成">
            <a:extLst>
              <a:ext uri="{FF2B5EF4-FFF2-40B4-BE49-F238E27FC236}">
                <a16:creationId xmlns:a16="http://schemas.microsoft.com/office/drawing/2014/main" xmlns="" id="{1889437D-A722-4AFA-BB79-7AD1D1E152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794">
            <a:off x="5393813" y="4479947"/>
            <a:ext cx="1633490" cy="3266980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37" name="图片 36" descr="图片包含 游戏机&#10;&#10;描述已自动生成">
            <a:extLst>
              <a:ext uri="{FF2B5EF4-FFF2-40B4-BE49-F238E27FC236}">
                <a16:creationId xmlns:a16="http://schemas.microsoft.com/office/drawing/2014/main" xmlns="" id="{2BF2C317-2766-4350-B6DC-C32BE386A4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794">
            <a:off x="8691889" y="-755303"/>
            <a:ext cx="1344364" cy="2688728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39" name="图片 38" descr="图片包含 游戏机, 化妆品, 用具&#10;&#10;描述已自动生成">
            <a:extLst>
              <a:ext uri="{FF2B5EF4-FFF2-40B4-BE49-F238E27FC236}">
                <a16:creationId xmlns:a16="http://schemas.microsoft.com/office/drawing/2014/main" xmlns="" id="{9188EB7D-C565-4026-A0AF-47C270AE01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120" y="-546653"/>
            <a:ext cx="3078866" cy="3078866"/>
          </a:xfrm>
          <a:prstGeom prst="rect">
            <a:avLst/>
          </a:prstGeom>
        </p:spPr>
      </p:pic>
      <p:pic>
        <p:nvPicPr>
          <p:cNvPr id="49" name="图片 48" descr="图片包含 工具, 刷子, 室内, 桌子&#10;&#10;描述已自动生成">
            <a:extLst>
              <a:ext uri="{FF2B5EF4-FFF2-40B4-BE49-F238E27FC236}">
                <a16:creationId xmlns:a16="http://schemas.microsoft.com/office/drawing/2014/main" xmlns="" id="{76373867-9F88-4EC2-9B45-78E5C3D18F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2398">
            <a:off x="9966468" y="314337"/>
            <a:ext cx="2865083" cy="2865083"/>
          </a:xfrm>
          <a:prstGeom prst="rect">
            <a:avLst/>
          </a:prstGeom>
        </p:spPr>
      </p:pic>
      <p:pic>
        <p:nvPicPr>
          <p:cNvPr id="57" name="图片 56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29A70E37-27BE-44D8-8639-8C26139A8A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1667">
            <a:off x="127069" y="-540961"/>
            <a:ext cx="1789351" cy="296390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D6E9B39-F742-4199-9BA5-ADAE548E3426}"/>
              </a:ext>
            </a:extLst>
          </p:cNvPr>
          <p:cNvSpPr/>
          <p:nvPr/>
        </p:nvSpPr>
        <p:spPr>
          <a:xfrm>
            <a:off x="2226891" y="1326224"/>
            <a:ext cx="7738218" cy="4205553"/>
          </a:xfrm>
          <a:prstGeom prst="rect">
            <a:avLst/>
          </a:prstGeom>
          <a:solidFill>
            <a:srgbClr val="FC8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08B6E19-4D75-4677-9B54-C9EFBCF9D66D}"/>
              </a:ext>
            </a:extLst>
          </p:cNvPr>
          <p:cNvSpPr/>
          <p:nvPr/>
        </p:nvSpPr>
        <p:spPr>
          <a:xfrm>
            <a:off x="2334986" y="1445490"/>
            <a:ext cx="7522028" cy="3967020"/>
          </a:xfrm>
          <a:prstGeom prst="rect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图片包含 游戏机, 化妆品, 用具&#10;&#10;描述已自动生成">
            <a:extLst>
              <a:ext uri="{FF2B5EF4-FFF2-40B4-BE49-F238E27FC236}">
                <a16:creationId xmlns:a16="http://schemas.microsoft.com/office/drawing/2014/main" xmlns="" id="{32D473CB-14F7-43D3-A0EF-B2C0ED31D7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316" y="4536269"/>
            <a:ext cx="3078866" cy="3078866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9685099-78DD-4F3D-B07A-20BC06947238}"/>
              </a:ext>
            </a:extLst>
          </p:cNvPr>
          <p:cNvSpPr txBox="1"/>
          <p:nvPr/>
        </p:nvSpPr>
        <p:spPr>
          <a:xfrm>
            <a:off x="2918600" y="1966597"/>
            <a:ext cx="635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innerShdw blurRad="25400">
                    <a:srgbClr val="FC879A"/>
                  </a:inn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中国美妆行业发展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9C84C066-865A-4B93-83C9-AFBCD2E31092}"/>
              </a:ext>
            </a:extLst>
          </p:cNvPr>
          <p:cNvSpPr txBox="1"/>
          <p:nvPr/>
        </p:nvSpPr>
        <p:spPr>
          <a:xfrm>
            <a:off x="3252033" y="2937504"/>
            <a:ext cx="56879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innerShdw blurRad="25400">
                    <a:srgbClr val="FC879A"/>
                  </a:inn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研究报告</a:t>
            </a:r>
          </a:p>
        </p:txBody>
      </p:sp>
      <p:pic>
        <p:nvPicPr>
          <p:cNvPr id="69" name="图片 68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1865A4B5-EABC-42F5-986A-4FA7001D98E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520476">
            <a:off x="2424447" y="4504058"/>
            <a:ext cx="1354975" cy="3417897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70" name="图片 69" descr="图片包含 工具, 刷子, 室内, 桌子&#10;&#10;描述已自动生成">
            <a:extLst>
              <a:ext uri="{FF2B5EF4-FFF2-40B4-BE49-F238E27FC236}">
                <a16:creationId xmlns:a16="http://schemas.microsoft.com/office/drawing/2014/main" xmlns="" id="{19AD120C-B601-41E2-A4F5-4465437CC3E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1158">
            <a:off x="-680652" y="3591921"/>
            <a:ext cx="2865083" cy="2865083"/>
          </a:xfrm>
          <a:prstGeom prst="rect">
            <a:avLst/>
          </a:prstGeom>
        </p:spPr>
      </p:pic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B0000FB5-5C31-480C-8792-92743825CB6A}"/>
              </a:ext>
            </a:extLst>
          </p:cNvPr>
          <p:cNvSpPr/>
          <p:nvPr/>
        </p:nvSpPr>
        <p:spPr>
          <a:xfrm>
            <a:off x="4498404" y="4338007"/>
            <a:ext cx="1538424" cy="258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50800">
              <a:srgbClr val="FC879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D23EABE-BAA9-4238-B64F-19EEFD56CB3D}"/>
              </a:ext>
            </a:extLst>
          </p:cNvPr>
          <p:cNvSpPr txBox="1"/>
          <p:nvPr/>
        </p:nvSpPr>
        <p:spPr>
          <a:xfrm>
            <a:off x="4546833" y="4331411"/>
            <a:ext cx="1450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C879A"/>
                </a:solidFill>
                <a:latin typeface="+mn-ea"/>
              </a:rPr>
              <a:t>来源：某咨询公司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582BD8CD-B289-4069-BC24-1BAF656C574C}"/>
              </a:ext>
            </a:extLst>
          </p:cNvPr>
          <p:cNvSpPr/>
          <p:nvPr/>
        </p:nvSpPr>
        <p:spPr>
          <a:xfrm>
            <a:off x="6354536" y="4338007"/>
            <a:ext cx="1538424" cy="2583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50800">
              <a:srgbClr val="FC879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D2805FE4-299F-4C3D-BF7E-54BE01378DFB}"/>
              </a:ext>
            </a:extLst>
          </p:cNvPr>
          <p:cNvSpPr txBox="1"/>
          <p:nvPr/>
        </p:nvSpPr>
        <p:spPr>
          <a:xfrm>
            <a:off x="6384732" y="4331411"/>
            <a:ext cx="1488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C879A"/>
                </a:solidFill>
                <a:latin typeface="+mn-ea"/>
              </a:rPr>
              <a:t>调研时间：</a:t>
            </a:r>
            <a:r>
              <a:rPr lang="en-US" altLang="zh-CN" sz="1200" dirty="0">
                <a:solidFill>
                  <a:srgbClr val="FC879A"/>
                </a:solidFill>
                <a:latin typeface="+mn-ea"/>
              </a:rPr>
              <a:t>2021.10</a:t>
            </a:r>
            <a:endParaRPr lang="zh-CN" altLang="en-US" sz="1200" dirty="0">
              <a:solidFill>
                <a:srgbClr val="FC879A"/>
              </a:solidFill>
              <a:latin typeface="+mn-ea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1C08E18E-8E9A-4B55-81A9-274693898EF0}"/>
              </a:ext>
            </a:extLst>
          </p:cNvPr>
          <p:cNvSpPr/>
          <p:nvPr/>
        </p:nvSpPr>
        <p:spPr>
          <a:xfrm>
            <a:off x="-832658" y="-1371599"/>
            <a:ext cx="13857317" cy="9601200"/>
          </a:xfrm>
          <a:custGeom>
            <a:avLst/>
            <a:gdLst>
              <a:gd name="connsiteX0" fmla="*/ 832658 w 13857317"/>
              <a:gd name="connsiteY0" fmla="*/ 1371600 h 9601200"/>
              <a:gd name="connsiteX1" fmla="*/ 832658 w 13857317"/>
              <a:gd name="connsiteY1" fmla="*/ 8229600 h 9601200"/>
              <a:gd name="connsiteX2" fmla="*/ 13024658 w 13857317"/>
              <a:gd name="connsiteY2" fmla="*/ 8229600 h 9601200"/>
              <a:gd name="connsiteX3" fmla="*/ 13024658 w 13857317"/>
              <a:gd name="connsiteY3" fmla="*/ 1371600 h 9601200"/>
              <a:gd name="connsiteX4" fmla="*/ 0 w 13857317"/>
              <a:gd name="connsiteY4" fmla="*/ 0 h 9601200"/>
              <a:gd name="connsiteX5" fmla="*/ 13857317 w 13857317"/>
              <a:gd name="connsiteY5" fmla="*/ 0 h 9601200"/>
              <a:gd name="connsiteX6" fmla="*/ 13857317 w 13857317"/>
              <a:gd name="connsiteY6" fmla="*/ 9601200 h 9601200"/>
              <a:gd name="connsiteX7" fmla="*/ 0 w 13857317"/>
              <a:gd name="connsiteY7" fmla="*/ 9601200 h 960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857317" h="9601200">
                <a:moveTo>
                  <a:pt x="832658" y="1371600"/>
                </a:moveTo>
                <a:lnTo>
                  <a:pt x="832658" y="8229600"/>
                </a:lnTo>
                <a:lnTo>
                  <a:pt x="13024658" y="8229600"/>
                </a:lnTo>
                <a:lnTo>
                  <a:pt x="13024658" y="1371600"/>
                </a:lnTo>
                <a:close/>
                <a:moveTo>
                  <a:pt x="0" y="0"/>
                </a:moveTo>
                <a:lnTo>
                  <a:pt x="13857317" y="0"/>
                </a:lnTo>
                <a:lnTo>
                  <a:pt x="13857317" y="9601200"/>
                </a:lnTo>
                <a:lnTo>
                  <a:pt x="0" y="9601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0A9BA71-4752-4E63-A0D9-3CDB97BF466F}"/>
              </a:ext>
            </a:extLst>
          </p:cNvPr>
          <p:cNvSpPr txBox="1"/>
          <p:nvPr/>
        </p:nvSpPr>
        <p:spPr>
          <a:xfrm>
            <a:off x="10418716" y="6581001"/>
            <a:ext cx="1805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@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5644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BFCE"/>
            </a:gs>
            <a:gs pos="100000">
              <a:srgbClr val="F8A4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1DD2E32C-ED56-452A-8CB2-8B373DAB9A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2576">
            <a:off x="9768937" y="3850563"/>
            <a:ext cx="2306722" cy="2891900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89" name="图片 88" descr="图片包含 游戏机&#10;&#10;描述已自动生成">
            <a:extLst>
              <a:ext uri="{FF2B5EF4-FFF2-40B4-BE49-F238E27FC236}">
                <a16:creationId xmlns:a16="http://schemas.microsoft.com/office/drawing/2014/main" xmlns="" id="{72C4F52D-1223-4ADF-9859-97A3B618DF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794">
            <a:off x="5393813" y="4479947"/>
            <a:ext cx="1633490" cy="3266980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92" name="图片 91" descr="图片包含 工具, 刷子, 室内, 桌子&#10;&#10;描述已自动生成">
            <a:extLst>
              <a:ext uri="{FF2B5EF4-FFF2-40B4-BE49-F238E27FC236}">
                <a16:creationId xmlns:a16="http://schemas.microsoft.com/office/drawing/2014/main" xmlns="" id="{FE1AA5A0-7884-47C0-BEAE-9BA3DE937E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2398">
            <a:off x="9868031" y="22870"/>
            <a:ext cx="2865083" cy="2865083"/>
          </a:xfrm>
          <a:prstGeom prst="rect">
            <a:avLst/>
          </a:prstGeom>
        </p:spPr>
      </p:pic>
      <p:pic>
        <p:nvPicPr>
          <p:cNvPr id="93" name="图片 92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ED08344B-630B-42D4-A5BC-DAE48CCC370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1667">
            <a:off x="127069" y="-540961"/>
            <a:ext cx="1789351" cy="296390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94" name="图片 93" descr="图片包含 游戏机, 化妆品, 用具&#10;&#10;描述已自动生成">
            <a:extLst>
              <a:ext uri="{FF2B5EF4-FFF2-40B4-BE49-F238E27FC236}">
                <a16:creationId xmlns:a16="http://schemas.microsoft.com/office/drawing/2014/main" xmlns="" id="{1A5B3E7D-1443-4D3B-9E04-EBE374E38A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316" y="4536269"/>
            <a:ext cx="3078866" cy="3078866"/>
          </a:xfrm>
          <a:prstGeom prst="rect">
            <a:avLst/>
          </a:prstGeom>
        </p:spPr>
      </p:pic>
      <p:pic>
        <p:nvPicPr>
          <p:cNvPr id="95" name="图片 94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9689CDE3-7F9B-4608-8A53-1E08B13B426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520476">
            <a:off x="2424447" y="4504058"/>
            <a:ext cx="1354975" cy="3417897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96" name="图片 95" descr="图片包含 工具, 刷子, 室内, 桌子&#10;&#10;描述已自动生成">
            <a:extLst>
              <a:ext uri="{FF2B5EF4-FFF2-40B4-BE49-F238E27FC236}">
                <a16:creationId xmlns:a16="http://schemas.microsoft.com/office/drawing/2014/main" xmlns="" id="{887BA0F3-535A-4A28-93A8-8A88D153E64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1158">
            <a:off x="-680652" y="3591921"/>
            <a:ext cx="2865083" cy="2865083"/>
          </a:xfrm>
          <a:prstGeom prst="rect">
            <a:avLst/>
          </a:prstGeom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742A9175-7DDE-457A-993A-37EAA4673469}"/>
              </a:ext>
            </a:extLst>
          </p:cNvPr>
          <p:cNvSpPr/>
          <p:nvPr/>
        </p:nvSpPr>
        <p:spPr>
          <a:xfrm>
            <a:off x="556952" y="1746517"/>
            <a:ext cx="11078096" cy="4563437"/>
          </a:xfrm>
          <a:prstGeom prst="roundRect">
            <a:avLst>
              <a:gd name="adj" fmla="val 1241"/>
            </a:avLst>
          </a:prstGeom>
          <a:solidFill>
            <a:schemeClr val="bg1"/>
          </a:solidFill>
          <a:ln>
            <a:solidFill>
              <a:srgbClr val="EB3D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C29BA79-2A55-478D-8DFE-402514819ECB}"/>
              </a:ext>
            </a:extLst>
          </p:cNvPr>
          <p:cNvSpPr txBox="1"/>
          <p:nvPr/>
        </p:nvSpPr>
        <p:spPr>
          <a:xfrm>
            <a:off x="3951707" y="228439"/>
            <a:ext cx="4288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innerShdw blurRad="25400">
                    <a:srgbClr val="FC879A"/>
                  </a:inn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中国美妆产业图谱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F15BB1-B830-4565-A368-498F8D6557ED}"/>
              </a:ext>
            </a:extLst>
          </p:cNvPr>
          <p:cNvSpPr/>
          <p:nvPr/>
        </p:nvSpPr>
        <p:spPr>
          <a:xfrm>
            <a:off x="1081313" y="3048258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FFF1312-42DD-4D16-BC7A-3915C6B6B7E4}"/>
              </a:ext>
            </a:extLst>
          </p:cNvPr>
          <p:cNvSpPr/>
          <p:nvPr/>
        </p:nvSpPr>
        <p:spPr>
          <a:xfrm>
            <a:off x="1279522" y="3048197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4AD33E7-F37E-43D3-922F-0EF15E1F5D14}"/>
              </a:ext>
            </a:extLst>
          </p:cNvPr>
          <p:cNvCxnSpPr/>
          <p:nvPr/>
        </p:nvCxnSpPr>
        <p:spPr>
          <a:xfrm>
            <a:off x="1436050" y="2738475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1AABF11-D9D0-4B4C-8509-56A4C251D1BC}"/>
              </a:ext>
            </a:extLst>
          </p:cNvPr>
          <p:cNvCxnSpPr/>
          <p:nvPr/>
        </p:nvCxnSpPr>
        <p:spPr>
          <a:xfrm>
            <a:off x="1909875" y="2870497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29D5AE01-2BC6-4BA4-85A0-0A2941D4A84B}"/>
              </a:ext>
            </a:extLst>
          </p:cNvPr>
          <p:cNvCxnSpPr/>
          <p:nvPr/>
        </p:nvCxnSpPr>
        <p:spPr>
          <a:xfrm>
            <a:off x="2633083" y="2738475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A6932A1-C68E-4BB4-A833-1F51FEC584DF}"/>
              </a:ext>
            </a:extLst>
          </p:cNvPr>
          <p:cNvSpPr txBox="1"/>
          <p:nvPr/>
        </p:nvSpPr>
        <p:spPr>
          <a:xfrm>
            <a:off x="991067" y="2553675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原料商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8745EF8-C926-4C6A-8FA4-9B6A64F3A196}"/>
              </a:ext>
            </a:extLst>
          </p:cNvPr>
          <p:cNvSpPr/>
          <p:nvPr/>
        </p:nvSpPr>
        <p:spPr>
          <a:xfrm>
            <a:off x="1081313" y="4768214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A9AEBEE1-D57C-4BA7-B6FE-1B9EEC633AEA}"/>
              </a:ext>
            </a:extLst>
          </p:cNvPr>
          <p:cNvSpPr/>
          <p:nvPr/>
        </p:nvSpPr>
        <p:spPr>
          <a:xfrm>
            <a:off x="1279522" y="4768153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62788E2-4E9D-422F-8DD1-90E41B169133}"/>
              </a:ext>
            </a:extLst>
          </p:cNvPr>
          <p:cNvCxnSpPr/>
          <p:nvPr/>
        </p:nvCxnSpPr>
        <p:spPr>
          <a:xfrm>
            <a:off x="1436050" y="4458431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8EB94036-1623-453C-8CAD-5671BAAD4817}"/>
              </a:ext>
            </a:extLst>
          </p:cNvPr>
          <p:cNvCxnSpPr/>
          <p:nvPr/>
        </p:nvCxnSpPr>
        <p:spPr>
          <a:xfrm>
            <a:off x="1909875" y="4590453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8FED3EE-2825-4419-8597-B4312078C36A}"/>
              </a:ext>
            </a:extLst>
          </p:cNvPr>
          <p:cNvCxnSpPr/>
          <p:nvPr/>
        </p:nvCxnSpPr>
        <p:spPr>
          <a:xfrm>
            <a:off x="2633083" y="4458431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D879CFC-EE2C-4890-949B-6C0C731A8759}"/>
              </a:ext>
            </a:extLst>
          </p:cNvPr>
          <p:cNvSpPr txBox="1"/>
          <p:nvPr/>
        </p:nvSpPr>
        <p:spPr>
          <a:xfrm>
            <a:off x="991067" y="4273631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包材商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B6DC6FC3-F062-452B-A91F-1DD9E29A6659}"/>
              </a:ext>
            </a:extLst>
          </p:cNvPr>
          <p:cNvSpPr/>
          <p:nvPr/>
        </p:nvSpPr>
        <p:spPr>
          <a:xfrm>
            <a:off x="3751833" y="3896141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4D58504-E30F-4466-8146-BCE51912F884}"/>
              </a:ext>
            </a:extLst>
          </p:cNvPr>
          <p:cNvSpPr/>
          <p:nvPr/>
        </p:nvSpPr>
        <p:spPr>
          <a:xfrm>
            <a:off x="3950042" y="3896080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4B36003-D430-4135-9E7A-1F5EA32FEB8C}"/>
              </a:ext>
            </a:extLst>
          </p:cNvPr>
          <p:cNvCxnSpPr/>
          <p:nvPr/>
        </p:nvCxnSpPr>
        <p:spPr>
          <a:xfrm>
            <a:off x="4106570" y="3586358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2A3D921E-E28C-4D06-BA7E-8950FC69DD6D}"/>
              </a:ext>
            </a:extLst>
          </p:cNvPr>
          <p:cNvCxnSpPr/>
          <p:nvPr/>
        </p:nvCxnSpPr>
        <p:spPr>
          <a:xfrm>
            <a:off x="4580395" y="3718380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ACA50B3-2382-4FAB-9702-231F3477FE4A}"/>
              </a:ext>
            </a:extLst>
          </p:cNvPr>
          <p:cNvCxnSpPr/>
          <p:nvPr/>
        </p:nvCxnSpPr>
        <p:spPr>
          <a:xfrm>
            <a:off x="5303603" y="3586358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9A3D99B-4934-442C-B65C-B7AEEC220691}"/>
              </a:ext>
            </a:extLst>
          </p:cNvPr>
          <p:cNvSpPr txBox="1"/>
          <p:nvPr/>
        </p:nvSpPr>
        <p:spPr>
          <a:xfrm>
            <a:off x="3661587" y="3401558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生产商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94093654-BFB9-498C-8589-E409E59481C5}"/>
              </a:ext>
            </a:extLst>
          </p:cNvPr>
          <p:cNvSpPr/>
          <p:nvPr/>
        </p:nvSpPr>
        <p:spPr>
          <a:xfrm>
            <a:off x="6425735" y="3896141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36866137-F6AD-4C26-9720-886654EDAE10}"/>
              </a:ext>
            </a:extLst>
          </p:cNvPr>
          <p:cNvSpPr/>
          <p:nvPr/>
        </p:nvSpPr>
        <p:spPr>
          <a:xfrm>
            <a:off x="6623944" y="3896080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4C0BD5AB-9C0D-4E9C-A906-AD40F9CD424B}"/>
              </a:ext>
            </a:extLst>
          </p:cNvPr>
          <p:cNvCxnSpPr/>
          <p:nvPr/>
        </p:nvCxnSpPr>
        <p:spPr>
          <a:xfrm>
            <a:off x="6780472" y="3586358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2CC6BFCC-BC29-45B1-B128-7AB428B919A2}"/>
              </a:ext>
            </a:extLst>
          </p:cNvPr>
          <p:cNvCxnSpPr/>
          <p:nvPr/>
        </p:nvCxnSpPr>
        <p:spPr>
          <a:xfrm>
            <a:off x="7254297" y="3718380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905AF50-71B0-4520-8149-6A5F120F0393}"/>
              </a:ext>
            </a:extLst>
          </p:cNvPr>
          <p:cNvCxnSpPr/>
          <p:nvPr/>
        </p:nvCxnSpPr>
        <p:spPr>
          <a:xfrm>
            <a:off x="7977505" y="3586358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2A61549-8CBF-4E90-984C-D7C0D424E584}"/>
              </a:ext>
            </a:extLst>
          </p:cNvPr>
          <p:cNvSpPr txBox="1"/>
          <p:nvPr/>
        </p:nvSpPr>
        <p:spPr>
          <a:xfrm>
            <a:off x="6335489" y="3401558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品牌商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262166B-A6C4-4401-85B5-002F6EA9FDAA}"/>
              </a:ext>
            </a:extLst>
          </p:cNvPr>
          <p:cNvSpPr/>
          <p:nvPr/>
        </p:nvSpPr>
        <p:spPr>
          <a:xfrm>
            <a:off x="9144271" y="3048258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1D8564DA-303B-4F4E-93AB-2AFE336456FA}"/>
              </a:ext>
            </a:extLst>
          </p:cNvPr>
          <p:cNvSpPr/>
          <p:nvPr/>
        </p:nvSpPr>
        <p:spPr>
          <a:xfrm>
            <a:off x="9342480" y="3048197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1B4FFA06-B9C1-44C9-9E34-2BD726AD741F}"/>
              </a:ext>
            </a:extLst>
          </p:cNvPr>
          <p:cNvCxnSpPr/>
          <p:nvPr/>
        </p:nvCxnSpPr>
        <p:spPr>
          <a:xfrm>
            <a:off x="9499008" y="2738475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2272E549-8624-4236-8EE7-309B3BF44755}"/>
              </a:ext>
            </a:extLst>
          </p:cNvPr>
          <p:cNvCxnSpPr/>
          <p:nvPr/>
        </p:nvCxnSpPr>
        <p:spPr>
          <a:xfrm>
            <a:off x="9972833" y="2870497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BE10A7C8-8683-43C4-903E-26EEF067CCB6}"/>
              </a:ext>
            </a:extLst>
          </p:cNvPr>
          <p:cNvCxnSpPr/>
          <p:nvPr/>
        </p:nvCxnSpPr>
        <p:spPr>
          <a:xfrm>
            <a:off x="10696041" y="2738475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89FD59A-31CF-4007-A4EA-D716EACF2E70}"/>
              </a:ext>
            </a:extLst>
          </p:cNvPr>
          <p:cNvSpPr txBox="1"/>
          <p:nvPr/>
        </p:nvSpPr>
        <p:spPr>
          <a:xfrm>
            <a:off x="9015924" y="2553675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经销商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8EF95C95-B53D-4886-8805-6355B89F7789}"/>
              </a:ext>
            </a:extLst>
          </p:cNvPr>
          <p:cNvSpPr/>
          <p:nvPr/>
        </p:nvSpPr>
        <p:spPr>
          <a:xfrm>
            <a:off x="9144271" y="4768214"/>
            <a:ext cx="1896202" cy="455109"/>
          </a:xfrm>
          <a:prstGeom prst="ellipse">
            <a:avLst/>
          </a:prstGeom>
          <a:gradFill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C5E79F5F-8C1E-4F35-993E-02084292F83E}"/>
              </a:ext>
            </a:extLst>
          </p:cNvPr>
          <p:cNvSpPr/>
          <p:nvPr/>
        </p:nvSpPr>
        <p:spPr>
          <a:xfrm>
            <a:off x="9342480" y="4768153"/>
            <a:ext cx="1499784" cy="322368"/>
          </a:xfrm>
          <a:prstGeom prst="ellipse">
            <a:avLst/>
          </a:prstGeom>
          <a:gradFill flip="none" rotWithShape="1">
            <a:gsLst>
              <a:gs pos="0">
                <a:srgbClr val="FCBFCE">
                  <a:alpha val="0"/>
                </a:srgbClr>
              </a:gs>
              <a:gs pos="100000">
                <a:srgbClr val="F8A4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FC14A955-5888-4E4C-B05D-0AB8242C3460}"/>
              </a:ext>
            </a:extLst>
          </p:cNvPr>
          <p:cNvCxnSpPr/>
          <p:nvPr/>
        </p:nvCxnSpPr>
        <p:spPr>
          <a:xfrm>
            <a:off x="9499008" y="4458431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855689D8-58E6-4760-B4D1-BF89B67F5264}"/>
              </a:ext>
            </a:extLst>
          </p:cNvPr>
          <p:cNvCxnSpPr/>
          <p:nvPr/>
        </p:nvCxnSpPr>
        <p:spPr>
          <a:xfrm>
            <a:off x="9972833" y="4590453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E7E9C8E8-36A7-4102-85E3-F5922D03C101}"/>
              </a:ext>
            </a:extLst>
          </p:cNvPr>
          <p:cNvCxnSpPr/>
          <p:nvPr/>
        </p:nvCxnSpPr>
        <p:spPr>
          <a:xfrm>
            <a:off x="10696041" y="4458431"/>
            <a:ext cx="0" cy="480118"/>
          </a:xfrm>
          <a:prstGeom prst="line">
            <a:avLst/>
          </a:prstGeom>
          <a:ln>
            <a:gradFill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7F9D471-B09C-42F8-90FF-8AB4FB4669AC}"/>
              </a:ext>
            </a:extLst>
          </p:cNvPr>
          <p:cNvSpPr txBox="1"/>
          <p:nvPr/>
        </p:nvSpPr>
        <p:spPr>
          <a:xfrm>
            <a:off x="9054025" y="4273631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EB3D84"/>
                </a:solidFill>
                <a:effectLst>
                  <a:outerShdw blurRad="63500" dist="76200" dir="15000000" sy="30000" kx="-1800000" algn="bl" rotWithShape="0">
                    <a:srgbClr val="EB3D84">
                      <a:alpha val="30000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代理商</a:t>
            </a:r>
          </a:p>
        </p:txBody>
      </p:sp>
      <p:sp>
        <p:nvSpPr>
          <p:cNvPr id="62" name="箭头: 燕尾形 61">
            <a:extLst>
              <a:ext uri="{FF2B5EF4-FFF2-40B4-BE49-F238E27FC236}">
                <a16:creationId xmlns:a16="http://schemas.microsoft.com/office/drawing/2014/main" xmlns="" id="{93F4081D-CEEB-4B57-97E4-91BCCB14B9B8}"/>
              </a:ext>
            </a:extLst>
          </p:cNvPr>
          <p:cNvSpPr/>
          <p:nvPr/>
        </p:nvSpPr>
        <p:spPr>
          <a:xfrm>
            <a:off x="5821251" y="3979920"/>
            <a:ext cx="425300" cy="328521"/>
          </a:xfrm>
          <a:prstGeom prst="notchedRightArrow">
            <a:avLst/>
          </a:prstGeom>
          <a:gradFill flip="none" rotWithShape="1">
            <a:gsLst>
              <a:gs pos="0">
                <a:srgbClr val="F8A4B4"/>
              </a:gs>
              <a:gs pos="100000">
                <a:srgbClr val="F8A4B4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D4FE796-CEC0-4824-8D94-4129B99C495A}"/>
              </a:ext>
            </a:extLst>
          </p:cNvPr>
          <p:cNvGrpSpPr/>
          <p:nvPr/>
        </p:nvGrpSpPr>
        <p:grpSpPr>
          <a:xfrm>
            <a:off x="3110250" y="3492766"/>
            <a:ext cx="425300" cy="1261857"/>
            <a:chOff x="2597642" y="3383555"/>
            <a:chExt cx="425300" cy="1261857"/>
          </a:xfrm>
        </p:grpSpPr>
        <p:sp>
          <p:nvSpPr>
            <p:cNvPr id="63" name="箭头: 燕尾形 62">
              <a:extLst>
                <a:ext uri="{FF2B5EF4-FFF2-40B4-BE49-F238E27FC236}">
                  <a16:creationId xmlns:a16="http://schemas.microsoft.com/office/drawing/2014/main" xmlns="" id="{93766BE6-3E19-41C0-86BC-A8E5FE3B992C}"/>
                </a:ext>
              </a:extLst>
            </p:cNvPr>
            <p:cNvSpPr/>
            <p:nvPr/>
          </p:nvSpPr>
          <p:spPr>
            <a:xfrm rot="1648363">
              <a:off x="2597642" y="3383555"/>
              <a:ext cx="425300" cy="328521"/>
            </a:xfrm>
            <a:prstGeom prst="notchedRightArrow">
              <a:avLst/>
            </a:prstGeom>
            <a:gradFill flip="none" rotWithShape="1"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箭头: 燕尾形 65">
              <a:extLst>
                <a:ext uri="{FF2B5EF4-FFF2-40B4-BE49-F238E27FC236}">
                  <a16:creationId xmlns:a16="http://schemas.microsoft.com/office/drawing/2014/main" xmlns="" id="{93A2EC75-3CA0-4516-AD9E-6510C1E0BBA1}"/>
                </a:ext>
              </a:extLst>
            </p:cNvPr>
            <p:cNvSpPr/>
            <p:nvPr/>
          </p:nvSpPr>
          <p:spPr>
            <a:xfrm rot="19951637" flipV="1">
              <a:off x="2597642" y="4316891"/>
              <a:ext cx="425300" cy="328521"/>
            </a:xfrm>
            <a:prstGeom prst="notchedRightArrow">
              <a:avLst/>
            </a:prstGeom>
            <a:gradFill flip="none" rotWithShape="1">
              <a:gsLst>
                <a:gs pos="0">
                  <a:srgbClr val="F8A4B4"/>
                </a:gs>
                <a:gs pos="100000">
                  <a:srgbClr val="F8A4B4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箭头: 燕尾形 67">
            <a:extLst>
              <a:ext uri="{FF2B5EF4-FFF2-40B4-BE49-F238E27FC236}">
                <a16:creationId xmlns:a16="http://schemas.microsoft.com/office/drawing/2014/main" xmlns="" id="{7B5700E2-1792-4F3D-A758-030C3A60C7D8}"/>
              </a:ext>
            </a:extLst>
          </p:cNvPr>
          <p:cNvSpPr/>
          <p:nvPr/>
        </p:nvSpPr>
        <p:spPr>
          <a:xfrm rot="1648363">
            <a:off x="8484779" y="4423822"/>
            <a:ext cx="425300" cy="328521"/>
          </a:xfrm>
          <a:prstGeom prst="notchedRightArrow">
            <a:avLst/>
          </a:prstGeom>
          <a:gradFill flip="none" rotWithShape="1">
            <a:gsLst>
              <a:gs pos="0">
                <a:srgbClr val="F8A4B4"/>
              </a:gs>
              <a:gs pos="100000">
                <a:srgbClr val="F8A4B4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箭头: 燕尾形 68">
            <a:extLst>
              <a:ext uri="{FF2B5EF4-FFF2-40B4-BE49-F238E27FC236}">
                <a16:creationId xmlns:a16="http://schemas.microsoft.com/office/drawing/2014/main" xmlns="" id="{3F3F6B28-AB20-440E-8FBF-29E1F700B3AD}"/>
              </a:ext>
            </a:extLst>
          </p:cNvPr>
          <p:cNvSpPr/>
          <p:nvPr/>
        </p:nvSpPr>
        <p:spPr>
          <a:xfrm rot="19951637" flipV="1">
            <a:off x="8484779" y="3492765"/>
            <a:ext cx="425300" cy="328521"/>
          </a:xfrm>
          <a:prstGeom prst="notchedRightArrow">
            <a:avLst/>
          </a:prstGeom>
          <a:gradFill flip="none" rotWithShape="1">
            <a:gsLst>
              <a:gs pos="0">
                <a:srgbClr val="F8A4B4"/>
              </a:gs>
              <a:gs pos="100000">
                <a:srgbClr val="F8A4B4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cosmetics_342216">
            <a:extLst>
              <a:ext uri="{FF2B5EF4-FFF2-40B4-BE49-F238E27FC236}">
                <a16:creationId xmlns:a16="http://schemas.microsoft.com/office/drawing/2014/main" xmlns="" id="{19630E9B-ED32-478C-93CF-158169260E9A}"/>
              </a:ext>
            </a:extLst>
          </p:cNvPr>
          <p:cNvSpPr/>
          <p:nvPr/>
        </p:nvSpPr>
        <p:spPr>
          <a:xfrm>
            <a:off x="5976257" y="1339031"/>
            <a:ext cx="239486" cy="239126"/>
          </a:xfrm>
          <a:custGeom>
            <a:avLst/>
            <a:gdLst>
              <a:gd name="connsiteX0" fmla="*/ 29501 w 609614"/>
              <a:gd name="connsiteY0" fmla="*/ 471273 h 608697"/>
              <a:gd name="connsiteX1" fmla="*/ 19637 w 609614"/>
              <a:gd name="connsiteY1" fmla="*/ 481122 h 608697"/>
              <a:gd name="connsiteX2" fmla="*/ 19637 w 609614"/>
              <a:gd name="connsiteY2" fmla="*/ 579243 h 608697"/>
              <a:gd name="connsiteX3" fmla="*/ 29501 w 609614"/>
              <a:gd name="connsiteY3" fmla="*/ 589091 h 608697"/>
              <a:gd name="connsiteX4" fmla="*/ 68867 w 609614"/>
              <a:gd name="connsiteY4" fmla="*/ 589091 h 608697"/>
              <a:gd name="connsiteX5" fmla="*/ 78639 w 609614"/>
              <a:gd name="connsiteY5" fmla="*/ 579243 h 608697"/>
              <a:gd name="connsiteX6" fmla="*/ 78639 w 609614"/>
              <a:gd name="connsiteY6" fmla="*/ 481122 h 608697"/>
              <a:gd name="connsiteX7" fmla="*/ 68867 w 609614"/>
              <a:gd name="connsiteY7" fmla="*/ 471273 h 608697"/>
              <a:gd name="connsiteX8" fmla="*/ 29501 w 609614"/>
              <a:gd name="connsiteY8" fmla="*/ 431970 h 608697"/>
              <a:gd name="connsiteX9" fmla="*/ 29501 w 609614"/>
              <a:gd name="connsiteY9" fmla="*/ 451667 h 608697"/>
              <a:gd name="connsiteX10" fmla="*/ 68867 w 609614"/>
              <a:gd name="connsiteY10" fmla="*/ 451667 h 608697"/>
              <a:gd name="connsiteX11" fmla="*/ 68867 w 609614"/>
              <a:gd name="connsiteY11" fmla="*/ 431970 h 608697"/>
              <a:gd name="connsiteX12" fmla="*/ 137621 w 609614"/>
              <a:gd name="connsiteY12" fmla="*/ 402515 h 608697"/>
              <a:gd name="connsiteX13" fmla="*/ 137621 w 609614"/>
              <a:gd name="connsiteY13" fmla="*/ 589091 h 608697"/>
              <a:gd name="connsiteX14" fmla="*/ 196712 w 609614"/>
              <a:gd name="connsiteY14" fmla="*/ 589091 h 608697"/>
              <a:gd name="connsiteX15" fmla="*/ 196620 w 609614"/>
              <a:gd name="connsiteY15" fmla="*/ 402515 h 608697"/>
              <a:gd name="connsiteX16" fmla="*/ 147485 w 609614"/>
              <a:gd name="connsiteY16" fmla="*/ 363304 h 608697"/>
              <a:gd name="connsiteX17" fmla="*/ 147485 w 609614"/>
              <a:gd name="connsiteY17" fmla="*/ 382909 h 608697"/>
              <a:gd name="connsiteX18" fmla="*/ 186848 w 609614"/>
              <a:gd name="connsiteY18" fmla="*/ 382909 h 608697"/>
              <a:gd name="connsiteX19" fmla="*/ 186848 w 609614"/>
              <a:gd name="connsiteY19" fmla="*/ 363304 h 608697"/>
              <a:gd name="connsiteX20" fmla="*/ 157349 w 609614"/>
              <a:gd name="connsiteY20" fmla="*/ 216031 h 608697"/>
              <a:gd name="connsiteX21" fmla="*/ 157349 w 609614"/>
              <a:gd name="connsiteY21" fmla="*/ 343606 h 608697"/>
              <a:gd name="connsiteX22" fmla="*/ 176984 w 609614"/>
              <a:gd name="connsiteY22" fmla="*/ 343606 h 608697"/>
              <a:gd name="connsiteX23" fmla="*/ 176984 w 609614"/>
              <a:gd name="connsiteY23" fmla="*/ 245486 h 608697"/>
              <a:gd name="connsiteX24" fmla="*/ 455762 w 609614"/>
              <a:gd name="connsiteY24" fmla="*/ 159407 h 608697"/>
              <a:gd name="connsiteX25" fmla="*/ 468484 w 609614"/>
              <a:gd name="connsiteY25" fmla="*/ 174413 h 608697"/>
              <a:gd name="connsiteX26" fmla="*/ 340710 w 609614"/>
              <a:gd name="connsiteY26" fmla="*/ 282402 h 608697"/>
              <a:gd name="connsiteX27" fmla="*/ 327988 w 609614"/>
              <a:gd name="connsiteY27" fmla="*/ 267488 h 608697"/>
              <a:gd name="connsiteX28" fmla="*/ 397135 w 609614"/>
              <a:gd name="connsiteY28" fmla="*/ 119961 h 608697"/>
              <a:gd name="connsiteX29" fmla="*/ 409209 w 609614"/>
              <a:gd name="connsiteY29" fmla="*/ 135418 h 608697"/>
              <a:gd name="connsiteX30" fmla="*/ 320727 w 609614"/>
              <a:gd name="connsiteY30" fmla="*/ 204146 h 608697"/>
              <a:gd name="connsiteX31" fmla="*/ 308653 w 609614"/>
              <a:gd name="connsiteY31" fmla="*/ 188597 h 608697"/>
              <a:gd name="connsiteX32" fmla="*/ 393342 w 609614"/>
              <a:gd name="connsiteY32" fmla="*/ 68741 h 608697"/>
              <a:gd name="connsiteX33" fmla="*/ 245822 w 609614"/>
              <a:gd name="connsiteY33" fmla="*/ 216012 h 608697"/>
              <a:gd name="connsiteX34" fmla="*/ 393342 w 609614"/>
              <a:gd name="connsiteY34" fmla="*/ 363283 h 608697"/>
              <a:gd name="connsiteX35" fmla="*/ 540861 w 609614"/>
              <a:gd name="connsiteY35" fmla="*/ 216012 h 608697"/>
              <a:gd name="connsiteX36" fmla="*/ 393342 w 609614"/>
              <a:gd name="connsiteY36" fmla="*/ 68741 h 608697"/>
              <a:gd name="connsiteX37" fmla="*/ 393342 w 609614"/>
              <a:gd name="connsiteY37" fmla="*/ 49043 h 608697"/>
              <a:gd name="connsiteX38" fmla="*/ 560500 w 609614"/>
              <a:gd name="connsiteY38" fmla="*/ 216012 h 608697"/>
              <a:gd name="connsiteX39" fmla="*/ 393342 w 609614"/>
              <a:gd name="connsiteY39" fmla="*/ 382888 h 608697"/>
              <a:gd name="connsiteX40" fmla="*/ 226091 w 609614"/>
              <a:gd name="connsiteY40" fmla="*/ 216012 h 608697"/>
              <a:gd name="connsiteX41" fmla="*/ 393342 w 609614"/>
              <a:gd name="connsiteY41" fmla="*/ 49043 h 608697"/>
              <a:gd name="connsiteX42" fmla="*/ 393345 w 609614"/>
              <a:gd name="connsiteY42" fmla="*/ 19606 h 608697"/>
              <a:gd name="connsiteX43" fmla="*/ 196620 w 609614"/>
              <a:gd name="connsiteY43" fmla="*/ 216031 h 608697"/>
              <a:gd name="connsiteX44" fmla="*/ 393345 w 609614"/>
              <a:gd name="connsiteY44" fmla="*/ 412364 h 608697"/>
              <a:gd name="connsiteX45" fmla="*/ 589978 w 609614"/>
              <a:gd name="connsiteY45" fmla="*/ 216031 h 608697"/>
              <a:gd name="connsiteX46" fmla="*/ 393345 w 609614"/>
              <a:gd name="connsiteY46" fmla="*/ 19606 h 608697"/>
              <a:gd name="connsiteX47" fmla="*/ 393345 w 609614"/>
              <a:gd name="connsiteY47" fmla="*/ 0 h 608697"/>
              <a:gd name="connsiteX48" fmla="*/ 609614 w 609614"/>
              <a:gd name="connsiteY48" fmla="*/ 216031 h 608697"/>
              <a:gd name="connsiteX49" fmla="*/ 403117 w 609614"/>
              <a:gd name="connsiteY49" fmla="*/ 431786 h 608697"/>
              <a:gd name="connsiteX50" fmla="*/ 403117 w 609614"/>
              <a:gd name="connsiteY50" fmla="*/ 589091 h 608697"/>
              <a:gd name="connsiteX51" fmla="*/ 540843 w 609614"/>
              <a:gd name="connsiteY51" fmla="*/ 589091 h 608697"/>
              <a:gd name="connsiteX52" fmla="*/ 540843 w 609614"/>
              <a:gd name="connsiteY52" fmla="*/ 608697 h 608697"/>
              <a:gd name="connsiteX53" fmla="*/ 393345 w 609614"/>
              <a:gd name="connsiteY53" fmla="*/ 608697 h 608697"/>
              <a:gd name="connsiteX54" fmla="*/ 245847 w 609614"/>
              <a:gd name="connsiteY54" fmla="*/ 608697 h 608697"/>
              <a:gd name="connsiteX55" fmla="*/ 245847 w 609614"/>
              <a:gd name="connsiteY55" fmla="*/ 589091 h 608697"/>
              <a:gd name="connsiteX56" fmla="*/ 383481 w 609614"/>
              <a:gd name="connsiteY56" fmla="*/ 589091 h 608697"/>
              <a:gd name="connsiteX57" fmla="*/ 383481 w 609614"/>
              <a:gd name="connsiteY57" fmla="*/ 431786 h 608697"/>
              <a:gd name="connsiteX58" fmla="*/ 196620 w 609614"/>
              <a:gd name="connsiteY58" fmla="*/ 305775 h 608697"/>
              <a:gd name="connsiteX59" fmla="*/ 196620 w 609614"/>
              <a:gd name="connsiteY59" fmla="*/ 346367 h 608697"/>
              <a:gd name="connsiteX60" fmla="*/ 206484 w 609614"/>
              <a:gd name="connsiteY60" fmla="*/ 363304 h 608697"/>
              <a:gd name="connsiteX61" fmla="*/ 206484 w 609614"/>
              <a:gd name="connsiteY61" fmla="*/ 385671 h 608697"/>
              <a:gd name="connsiteX62" fmla="*/ 216348 w 609614"/>
              <a:gd name="connsiteY62" fmla="*/ 402515 h 608697"/>
              <a:gd name="connsiteX63" fmla="*/ 216348 w 609614"/>
              <a:gd name="connsiteY63" fmla="*/ 589091 h 608697"/>
              <a:gd name="connsiteX64" fmla="*/ 196620 w 609614"/>
              <a:gd name="connsiteY64" fmla="*/ 608697 h 608697"/>
              <a:gd name="connsiteX65" fmla="*/ 137621 w 609614"/>
              <a:gd name="connsiteY65" fmla="*/ 608697 h 608697"/>
              <a:gd name="connsiteX66" fmla="*/ 117985 w 609614"/>
              <a:gd name="connsiteY66" fmla="*/ 589091 h 608697"/>
              <a:gd name="connsiteX67" fmla="*/ 117985 w 609614"/>
              <a:gd name="connsiteY67" fmla="*/ 402515 h 608697"/>
              <a:gd name="connsiteX68" fmla="*/ 127849 w 609614"/>
              <a:gd name="connsiteY68" fmla="*/ 385671 h 608697"/>
              <a:gd name="connsiteX69" fmla="*/ 127849 w 609614"/>
              <a:gd name="connsiteY69" fmla="*/ 363304 h 608697"/>
              <a:gd name="connsiteX70" fmla="*/ 137621 w 609614"/>
              <a:gd name="connsiteY70" fmla="*/ 346367 h 608697"/>
              <a:gd name="connsiteX71" fmla="*/ 137621 w 609614"/>
              <a:gd name="connsiteY71" fmla="*/ 216031 h 608697"/>
              <a:gd name="connsiteX72" fmla="*/ 151633 w 609614"/>
              <a:gd name="connsiteY72" fmla="*/ 197254 h 608697"/>
              <a:gd name="connsiteX73" fmla="*/ 173665 w 609614"/>
              <a:gd name="connsiteY73" fmla="*/ 205170 h 608697"/>
              <a:gd name="connsiteX74" fmla="*/ 177169 w 609614"/>
              <a:gd name="connsiteY74" fmla="*/ 210324 h 608697"/>
              <a:gd name="connsiteX75" fmla="*/ 393345 w 609614"/>
              <a:gd name="connsiteY75" fmla="*/ 0 h 608697"/>
              <a:gd name="connsiteX76" fmla="*/ 39366 w 609614"/>
              <a:gd name="connsiteY76" fmla="*/ 0 h 608697"/>
              <a:gd name="connsiteX77" fmla="*/ 59002 w 609614"/>
              <a:gd name="connsiteY77" fmla="*/ 0 h 608697"/>
              <a:gd name="connsiteX78" fmla="*/ 59002 w 609614"/>
              <a:gd name="connsiteY78" fmla="*/ 29455 h 608697"/>
              <a:gd name="connsiteX79" fmla="*/ 98368 w 609614"/>
              <a:gd name="connsiteY79" fmla="*/ 29455 h 608697"/>
              <a:gd name="connsiteX80" fmla="*/ 98368 w 609614"/>
              <a:gd name="connsiteY80" fmla="*/ 49060 h 608697"/>
              <a:gd name="connsiteX81" fmla="*/ 59002 w 609614"/>
              <a:gd name="connsiteY81" fmla="*/ 49060 h 608697"/>
              <a:gd name="connsiteX82" fmla="*/ 59002 w 609614"/>
              <a:gd name="connsiteY82" fmla="*/ 68758 h 608697"/>
              <a:gd name="connsiteX83" fmla="*/ 98368 w 609614"/>
              <a:gd name="connsiteY83" fmla="*/ 68758 h 608697"/>
              <a:gd name="connsiteX84" fmla="*/ 98368 w 609614"/>
              <a:gd name="connsiteY84" fmla="*/ 88364 h 608697"/>
              <a:gd name="connsiteX85" fmla="*/ 59002 w 609614"/>
              <a:gd name="connsiteY85" fmla="*/ 88364 h 608697"/>
              <a:gd name="connsiteX86" fmla="*/ 59002 w 609614"/>
              <a:gd name="connsiteY86" fmla="*/ 107970 h 608697"/>
              <a:gd name="connsiteX87" fmla="*/ 98368 w 609614"/>
              <a:gd name="connsiteY87" fmla="*/ 107970 h 608697"/>
              <a:gd name="connsiteX88" fmla="*/ 98368 w 609614"/>
              <a:gd name="connsiteY88" fmla="*/ 127667 h 608697"/>
              <a:gd name="connsiteX89" fmla="*/ 59002 w 609614"/>
              <a:gd name="connsiteY89" fmla="*/ 127667 h 608697"/>
              <a:gd name="connsiteX90" fmla="*/ 59002 w 609614"/>
              <a:gd name="connsiteY90" fmla="*/ 147273 h 608697"/>
              <a:gd name="connsiteX91" fmla="*/ 98368 w 609614"/>
              <a:gd name="connsiteY91" fmla="*/ 147273 h 608697"/>
              <a:gd name="connsiteX92" fmla="*/ 98368 w 609614"/>
              <a:gd name="connsiteY92" fmla="*/ 166879 h 608697"/>
              <a:gd name="connsiteX93" fmla="*/ 59002 w 609614"/>
              <a:gd name="connsiteY93" fmla="*/ 166879 h 608697"/>
              <a:gd name="connsiteX94" fmla="*/ 59002 w 609614"/>
              <a:gd name="connsiteY94" fmla="*/ 186576 h 608697"/>
              <a:gd name="connsiteX95" fmla="*/ 98368 w 609614"/>
              <a:gd name="connsiteY95" fmla="*/ 186576 h 608697"/>
              <a:gd name="connsiteX96" fmla="*/ 98368 w 609614"/>
              <a:gd name="connsiteY96" fmla="*/ 206182 h 608697"/>
              <a:gd name="connsiteX97" fmla="*/ 59002 w 609614"/>
              <a:gd name="connsiteY97" fmla="*/ 206182 h 608697"/>
              <a:gd name="connsiteX98" fmla="*/ 59002 w 609614"/>
              <a:gd name="connsiteY98" fmla="*/ 412364 h 608697"/>
              <a:gd name="connsiteX99" fmla="*/ 68867 w 609614"/>
              <a:gd name="connsiteY99" fmla="*/ 412364 h 608697"/>
              <a:gd name="connsiteX100" fmla="*/ 88504 w 609614"/>
              <a:gd name="connsiteY100" fmla="*/ 431970 h 608697"/>
              <a:gd name="connsiteX101" fmla="*/ 88504 w 609614"/>
              <a:gd name="connsiteY101" fmla="*/ 459307 h 608697"/>
              <a:gd name="connsiteX102" fmla="*/ 98368 w 609614"/>
              <a:gd name="connsiteY102" fmla="*/ 481122 h 608697"/>
              <a:gd name="connsiteX103" fmla="*/ 98368 w 609614"/>
              <a:gd name="connsiteY103" fmla="*/ 579243 h 608697"/>
              <a:gd name="connsiteX104" fmla="*/ 68867 w 609614"/>
              <a:gd name="connsiteY104" fmla="*/ 608697 h 608697"/>
              <a:gd name="connsiteX105" fmla="*/ 29501 w 609614"/>
              <a:gd name="connsiteY105" fmla="*/ 608697 h 608697"/>
              <a:gd name="connsiteX106" fmla="*/ 0 w 609614"/>
              <a:gd name="connsiteY106" fmla="*/ 579243 h 608697"/>
              <a:gd name="connsiteX107" fmla="*/ 0 w 609614"/>
              <a:gd name="connsiteY107" fmla="*/ 481122 h 608697"/>
              <a:gd name="connsiteX108" fmla="*/ 9864 w 609614"/>
              <a:gd name="connsiteY108" fmla="*/ 459307 h 608697"/>
              <a:gd name="connsiteX109" fmla="*/ 9864 w 609614"/>
              <a:gd name="connsiteY109" fmla="*/ 431970 h 608697"/>
              <a:gd name="connsiteX110" fmla="*/ 29501 w 609614"/>
              <a:gd name="connsiteY110" fmla="*/ 412364 h 608697"/>
              <a:gd name="connsiteX111" fmla="*/ 39366 w 609614"/>
              <a:gd name="connsiteY111" fmla="*/ 412364 h 608697"/>
              <a:gd name="connsiteX112" fmla="*/ 39366 w 609614"/>
              <a:gd name="connsiteY112" fmla="*/ 206182 h 608697"/>
              <a:gd name="connsiteX113" fmla="*/ 0 w 609614"/>
              <a:gd name="connsiteY113" fmla="*/ 206182 h 608697"/>
              <a:gd name="connsiteX114" fmla="*/ 0 w 609614"/>
              <a:gd name="connsiteY114" fmla="*/ 186576 h 608697"/>
              <a:gd name="connsiteX115" fmla="*/ 39366 w 609614"/>
              <a:gd name="connsiteY115" fmla="*/ 186576 h 608697"/>
              <a:gd name="connsiteX116" fmla="*/ 39366 w 609614"/>
              <a:gd name="connsiteY116" fmla="*/ 166879 h 608697"/>
              <a:gd name="connsiteX117" fmla="*/ 0 w 609614"/>
              <a:gd name="connsiteY117" fmla="*/ 166879 h 608697"/>
              <a:gd name="connsiteX118" fmla="*/ 0 w 609614"/>
              <a:gd name="connsiteY118" fmla="*/ 147273 h 608697"/>
              <a:gd name="connsiteX119" fmla="*/ 39366 w 609614"/>
              <a:gd name="connsiteY119" fmla="*/ 147273 h 608697"/>
              <a:gd name="connsiteX120" fmla="*/ 39366 w 609614"/>
              <a:gd name="connsiteY120" fmla="*/ 127667 h 608697"/>
              <a:gd name="connsiteX121" fmla="*/ 0 w 609614"/>
              <a:gd name="connsiteY121" fmla="*/ 127667 h 608697"/>
              <a:gd name="connsiteX122" fmla="*/ 0 w 609614"/>
              <a:gd name="connsiteY122" fmla="*/ 107970 h 608697"/>
              <a:gd name="connsiteX123" fmla="*/ 39366 w 609614"/>
              <a:gd name="connsiteY123" fmla="*/ 107970 h 608697"/>
              <a:gd name="connsiteX124" fmla="*/ 39366 w 609614"/>
              <a:gd name="connsiteY124" fmla="*/ 88364 h 608697"/>
              <a:gd name="connsiteX125" fmla="*/ 0 w 609614"/>
              <a:gd name="connsiteY125" fmla="*/ 88364 h 608697"/>
              <a:gd name="connsiteX126" fmla="*/ 0 w 609614"/>
              <a:gd name="connsiteY126" fmla="*/ 68758 h 608697"/>
              <a:gd name="connsiteX127" fmla="*/ 39366 w 609614"/>
              <a:gd name="connsiteY127" fmla="*/ 68758 h 608697"/>
              <a:gd name="connsiteX128" fmla="*/ 39366 w 609614"/>
              <a:gd name="connsiteY128" fmla="*/ 49060 h 608697"/>
              <a:gd name="connsiteX129" fmla="*/ 0 w 609614"/>
              <a:gd name="connsiteY129" fmla="*/ 49060 h 608697"/>
              <a:gd name="connsiteX130" fmla="*/ 0 w 609614"/>
              <a:gd name="connsiteY130" fmla="*/ 29455 h 608697"/>
              <a:gd name="connsiteX131" fmla="*/ 39366 w 609614"/>
              <a:gd name="connsiteY131" fmla="*/ 29455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609614" h="608697">
                <a:moveTo>
                  <a:pt x="29501" y="471273"/>
                </a:moveTo>
                <a:cubicBezTo>
                  <a:pt x="24062" y="471273"/>
                  <a:pt x="19637" y="475691"/>
                  <a:pt x="19637" y="481122"/>
                </a:cubicBezTo>
                <a:lnTo>
                  <a:pt x="19637" y="579243"/>
                </a:lnTo>
                <a:cubicBezTo>
                  <a:pt x="19637" y="584673"/>
                  <a:pt x="24062" y="589091"/>
                  <a:pt x="29501" y="589091"/>
                </a:cubicBezTo>
                <a:lnTo>
                  <a:pt x="68867" y="589091"/>
                </a:lnTo>
                <a:cubicBezTo>
                  <a:pt x="74306" y="589091"/>
                  <a:pt x="78639" y="584673"/>
                  <a:pt x="78639" y="579243"/>
                </a:cubicBezTo>
                <a:lnTo>
                  <a:pt x="78639" y="481122"/>
                </a:lnTo>
                <a:cubicBezTo>
                  <a:pt x="78639" y="475691"/>
                  <a:pt x="74306" y="471273"/>
                  <a:pt x="68867" y="471273"/>
                </a:cubicBezTo>
                <a:close/>
                <a:moveTo>
                  <a:pt x="29501" y="431970"/>
                </a:moveTo>
                <a:lnTo>
                  <a:pt x="29501" y="451667"/>
                </a:lnTo>
                <a:lnTo>
                  <a:pt x="68867" y="451667"/>
                </a:lnTo>
                <a:lnTo>
                  <a:pt x="68867" y="431970"/>
                </a:lnTo>
                <a:close/>
                <a:moveTo>
                  <a:pt x="137621" y="402515"/>
                </a:moveTo>
                <a:lnTo>
                  <a:pt x="137621" y="589091"/>
                </a:lnTo>
                <a:lnTo>
                  <a:pt x="196712" y="589091"/>
                </a:lnTo>
                <a:lnTo>
                  <a:pt x="196620" y="402515"/>
                </a:lnTo>
                <a:close/>
                <a:moveTo>
                  <a:pt x="147485" y="363304"/>
                </a:moveTo>
                <a:lnTo>
                  <a:pt x="147485" y="382909"/>
                </a:lnTo>
                <a:lnTo>
                  <a:pt x="186848" y="382909"/>
                </a:lnTo>
                <a:lnTo>
                  <a:pt x="186848" y="363304"/>
                </a:lnTo>
                <a:close/>
                <a:moveTo>
                  <a:pt x="157349" y="216031"/>
                </a:moveTo>
                <a:lnTo>
                  <a:pt x="157349" y="343606"/>
                </a:lnTo>
                <a:lnTo>
                  <a:pt x="176984" y="343606"/>
                </a:lnTo>
                <a:lnTo>
                  <a:pt x="176984" y="245486"/>
                </a:lnTo>
                <a:close/>
                <a:moveTo>
                  <a:pt x="455762" y="159407"/>
                </a:moveTo>
                <a:lnTo>
                  <a:pt x="468484" y="174413"/>
                </a:lnTo>
                <a:lnTo>
                  <a:pt x="340710" y="282402"/>
                </a:lnTo>
                <a:lnTo>
                  <a:pt x="327988" y="267488"/>
                </a:lnTo>
                <a:close/>
                <a:moveTo>
                  <a:pt x="397135" y="119961"/>
                </a:moveTo>
                <a:lnTo>
                  <a:pt x="409209" y="135418"/>
                </a:lnTo>
                <a:lnTo>
                  <a:pt x="320727" y="204146"/>
                </a:lnTo>
                <a:lnTo>
                  <a:pt x="308653" y="188597"/>
                </a:lnTo>
                <a:close/>
                <a:moveTo>
                  <a:pt x="393342" y="68741"/>
                </a:moveTo>
                <a:cubicBezTo>
                  <a:pt x="311929" y="68741"/>
                  <a:pt x="245822" y="134736"/>
                  <a:pt x="245822" y="216012"/>
                </a:cubicBezTo>
                <a:cubicBezTo>
                  <a:pt x="245822" y="297195"/>
                  <a:pt x="311929" y="363283"/>
                  <a:pt x="393342" y="363283"/>
                </a:cubicBezTo>
                <a:cubicBezTo>
                  <a:pt x="474662" y="363283"/>
                  <a:pt x="540861" y="297195"/>
                  <a:pt x="540861" y="216012"/>
                </a:cubicBezTo>
                <a:cubicBezTo>
                  <a:pt x="540861" y="134736"/>
                  <a:pt x="474662" y="68741"/>
                  <a:pt x="393342" y="68741"/>
                </a:cubicBezTo>
                <a:close/>
                <a:moveTo>
                  <a:pt x="393342" y="49043"/>
                </a:moveTo>
                <a:cubicBezTo>
                  <a:pt x="485541" y="49043"/>
                  <a:pt x="560500" y="123967"/>
                  <a:pt x="560500" y="216012"/>
                </a:cubicBezTo>
                <a:cubicBezTo>
                  <a:pt x="560500" y="308056"/>
                  <a:pt x="485541" y="382888"/>
                  <a:pt x="393342" y="382888"/>
                </a:cubicBezTo>
                <a:cubicBezTo>
                  <a:pt x="301142" y="382888"/>
                  <a:pt x="226091" y="308056"/>
                  <a:pt x="226091" y="216012"/>
                </a:cubicBezTo>
                <a:cubicBezTo>
                  <a:pt x="226091" y="123967"/>
                  <a:pt x="301142" y="49043"/>
                  <a:pt x="393342" y="49043"/>
                </a:cubicBezTo>
                <a:close/>
                <a:moveTo>
                  <a:pt x="393345" y="19606"/>
                </a:moveTo>
                <a:cubicBezTo>
                  <a:pt x="284842" y="19606"/>
                  <a:pt x="196620" y="107693"/>
                  <a:pt x="196620" y="216031"/>
                </a:cubicBezTo>
                <a:cubicBezTo>
                  <a:pt x="196620" y="324276"/>
                  <a:pt x="284842" y="412364"/>
                  <a:pt x="393345" y="412364"/>
                </a:cubicBezTo>
                <a:cubicBezTo>
                  <a:pt x="501756" y="412364"/>
                  <a:pt x="589978" y="324276"/>
                  <a:pt x="589978" y="216031"/>
                </a:cubicBezTo>
                <a:cubicBezTo>
                  <a:pt x="589978" y="107693"/>
                  <a:pt x="501756" y="19606"/>
                  <a:pt x="393345" y="19606"/>
                </a:cubicBezTo>
                <a:close/>
                <a:moveTo>
                  <a:pt x="393345" y="0"/>
                </a:moveTo>
                <a:cubicBezTo>
                  <a:pt x="512634" y="0"/>
                  <a:pt x="609614" y="96924"/>
                  <a:pt x="609614" y="216031"/>
                </a:cubicBezTo>
                <a:cubicBezTo>
                  <a:pt x="609614" y="331824"/>
                  <a:pt x="517889" y="426631"/>
                  <a:pt x="403117" y="431786"/>
                </a:cubicBezTo>
                <a:lnTo>
                  <a:pt x="403117" y="589091"/>
                </a:lnTo>
                <a:lnTo>
                  <a:pt x="540843" y="589091"/>
                </a:lnTo>
                <a:lnTo>
                  <a:pt x="540843" y="608697"/>
                </a:lnTo>
                <a:lnTo>
                  <a:pt x="393345" y="608697"/>
                </a:lnTo>
                <a:lnTo>
                  <a:pt x="245847" y="608697"/>
                </a:lnTo>
                <a:lnTo>
                  <a:pt x="245847" y="589091"/>
                </a:lnTo>
                <a:lnTo>
                  <a:pt x="383481" y="589091"/>
                </a:lnTo>
                <a:lnTo>
                  <a:pt x="383481" y="431786"/>
                </a:lnTo>
                <a:cubicBezTo>
                  <a:pt x="300514" y="428012"/>
                  <a:pt x="229530" y="377387"/>
                  <a:pt x="196620" y="305775"/>
                </a:cubicBezTo>
                <a:lnTo>
                  <a:pt x="196620" y="346367"/>
                </a:lnTo>
                <a:cubicBezTo>
                  <a:pt x="202520" y="349773"/>
                  <a:pt x="206484" y="356032"/>
                  <a:pt x="206484" y="363304"/>
                </a:cubicBezTo>
                <a:lnTo>
                  <a:pt x="206484" y="385671"/>
                </a:lnTo>
                <a:cubicBezTo>
                  <a:pt x="212291" y="389077"/>
                  <a:pt x="216348" y="395336"/>
                  <a:pt x="216348" y="402515"/>
                </a:cubicBezTo>
                <a:lnTo>
                  <a:pt x="216348" y="589091"/>
                </a:lnTo>
                <a:cubicBezTo>
                  <a:pt x="216348" y="599953"/>
                  <a:pt x="207498" y="608697"/>
                  <a:pt x="196620" y="608697"/>
                </a:cubicBezTo>
                <a:lnTo>
                  <a:pt x="137621" y="608697"/>
                </a:lnTo>
                <a:cubicBezTo>
                  <a:pt x="126835" y="608697"/>
                  <a:pt x="117985" y="599953"/>
                  <a:pt x="117985" y="589091"/>
                </a:cubicBezTo>
                <a:lnTo>
                  <a:pt x="117985" y="402515"/>
                </a:lnTo>
                <a:cubicBezTo>
                  <a:pt x="117985" y="395336"/>
                  <a:pt x="121949" y="389077"/>
                  <a:pt x="127849" y="385671"/>
                </a:cubicBezTo>
                <a:lnTo>
                  <a:pt x="127849" y="363304"/>
                </a:lnTo>
                <a:cubicBezTo>
                  <a:pt x="127849" y="356032"/>
                  <a:pt x="131813" y="349773"/>
                  <a:pt x="137621" y="346367"/>
                </a:cubicBezTo>
                <a:lnTo>
                  <a:pt x="137621" y="216031"/>
                </a:lnTo>
                <a:cubicBezTo>
                  <a:pt x="137621" y="207287"/>
                  <a:pt x="143244" y="199739"/>
                  <a:pt x="151633" y="197254"/>
                </a:cubicBezTo>
                <a:cubicBezTo>
                  <a:pt x="159930" y="194676"/>
                  <a:pt x="168872" y="197898"/>
                  <a:pt x="173665" y="205170"/>
                </a:cubicBezTo>
                <a:lnTo>
                  <a:pt x="177169" y="210324"/>
                </a:lnTo>
                <a:cubicBezTo>
                  <a:pt x="180211" y="93795"/>
                  <a:pt x="275900" y="0"/>
                  <a:pt x="393345" y="0"/>
                </a:cubicBezTo>
                <a:close/>
                <a:moveTo>
                  <a:pt x="39366" y="0"/>
                </a:moveTo>
                <a:lnTo>
                  <a:pt x="59002" y="0"/>
                </a:lnTo>
                <a:lnTo>
                  <a:pt x="59002" y="29455"/>
                </a:lnTo>
                <a:lnTo>
                  <a:pt x="98368" y="29455"/>
                </a:lnTo>
                <a:lnTo>
                  <a:pt x="98368" y="49060"/>
                </a:lnTo>
                <a:lnTo>
                  <a:pt x="59002" y="49060"/>
                </a:lnTo>
                <a:lnTo>
                  <a:pt x="59002" y="68758"/>
                </a:lnTo>
                <a:lnTo>
                  <a:pt x="98368" y="68758"/>
                </a:lnTo>
                <a:lnTo>
                  <a:pt x="98368" y="88364"/>
                </a:lnTo>
                <a:lnTo>
                  <a:pt x="59002" y="88364"/>
                </a:lnTo>
                <a:lnTo>
                  <a:pt x="59002" y="107970"/>
                </a:lnTo>
                <a:lnTo>
                  <a:pt x="98368" y="107970"/>
                </a:lnTo>
                <a:lnTo>
                  <a:pt x="98368" y="127667"/>
                </a:lnTo>
                <a:lnTo>
                  <a:pt x="59002" y="127667"/>
                </a:lnTo>
                <a:lnTo>
                  <a:pt x="59002" y="147273"/>
                </a:lnTo>
                <a:lnTo>
                  <a:pt x="98368" y="147273"/>
                </a:lnTo>
                <a:lnTo>
                  <a:pt x="98368" y="166879"/>
                </a:lnTo>
                <a:lnTo>
                  <a:pt x="59002" y="166879"/>
                </a:lnTo>
                <a:lnTo>
                  <a:pt x="59002" y="186576"/>
                </a:lnTo>
                <a:lnTo>
                  <a:pt x="98368" y="186576"/>
                </a:lnTo>
                <a:lnTo>
                  <a:pt x="98368" y="206182"/>
                </a:lnTo>
                <a:lnTo>
                  <a:pt x="59002" y="206182"/>
                </a:lnTo>
                <a:lnTo>
                  <a:pt x="59002" y="412364"/>
                </a:lnTo>
                <a:lnTo>
                  <a:pt x="68867" y="412364"/>
                </a:lnTo>
                <a:cubicBezTo>
                  <a:pt x="79653" y="412364"/>
                  <a:pt x="88504" y="421200"/>
                  <a:pt x="88504" y="431970"/>
                </a:cubicBezTo>
                <a:lnTo>
                  <a:pt x="88504" y="459307"/>
                </a:lnTo>
                <a:cubicBezTo>
                  <a:pt x="94496" y="464738"/>
                  <a:pt x="98368" y="472378"/>
                  <a:pt x="98368" y="481122"/>
                </a:cubicBezTo>
                <a:lnTo>
                  <a:pt x="98368" y="579243"/>
                </a:lnTo>
                <a:cubicBezTo>
                  <a:pt x="98368" y="595535"/>
                  <a:pt x="85092" y="608697"/>
                  <a:pt x="68867" y="608697"/>
                </a:cubicBezTo>
                <a:lnTo>
                  <a:pt x="29501" y="608697"/>
                </a:lnTo>
                <a:cubicBezTo>
                  <a:pt x="13276" y="608697"/>
                  <a:pt x="0" y="595535"/>
                  <a:pt x="0" y="579243"/>
                </a:cubicBezTo>
                <a:lnTo>
                  <a:pt x="0" y="481122"/>
                </a:lnTo>
                <a:cubicBezTo>
                  <a:pt x="0" y="472378"/>
                  <a:pt x="3872" y="464738"/>
                  <a:pt x="9864" y="459307"/>
                </a:cubicBezTo>
                <a:lnTo>
                  <a:pt x="9864" y="431970"/>
                </a:lnTo>
                <a:cubicBezTo>
                  <a:pt x="9864" y="421200"/>
                  <a:pt x="18623" y="412364"/>
                  <a:pt x="29501" y="412364"/>
                </a:cubicBezTo>
                <a:lnTo>
                  <a:pt x="39366" y="412364"/>
                </a:lnTo>
                <a:lnTo>
                  <a:pt x="39366" y="206182"/>
                </a:lnTo>
                <a:lnTo>
                  <a:pt x="0" y="206182"/>
                </a:lnTo>
                <a:lnTo>
                  <a:pt x="0" y="186576"/>
                </a:lnTo>
                <a:lnTo>
                  <a:pt x="39366" y="186576"/>
                </a:lnTo>
                <a:lnTo>
                  <a:pt x="39366" y="166879"/>
                </a:lnTo>
                <a:lnTo>
                  <a:pt x="0" y="166879"/>
                </a:lnTo>
                <a:lnTo>
                  <a:pt x="0" y="147273"/>
                </a:lnTo>
                <a:lnTo>
                  <a:pt x="39366" y="147273"/>
                </a:lnTo>
                <a:lnTo>
                  <a:pt x="39366" y="127667"/>
                </a:lnTo>
                <a:lnTo>
                  <a:pt x="0" y="127667"/>
                </a:lnTo>
                <a:lnTo>
                  <a:pt x="0" y="107970"/>
                </a:lnTo>
                <a:lnTo>
                  <a:pt x="39366" y="107970"/>
                </a:lnTo>
                <a:lnTo>
                  <a:pt x="39366" y="88364"/>
                </a:lnTo>
                <a:lnTo>
                  <a:pt x="0" y="88364"/>
                </a:lnTo>
                <a:lnTo>
                  <a:pt x="0" y="68758"/>
                </a:lnTo>
                <a:lnTo>
                  <a:pt x="39366" y="68758"/>
                </a:lnTo>
                <a:lnTo>
                  <a:pt x="39366" y="49060"/>
                </a:lnTo>
                <a:lnTo>
                  <a:pt x="0" y="49060"/>
                </a:lnTo>
                <a:lnTo>
                  <a:pt x="0" y="29455"/>
                </a:lnTo>
                <a:lnTo>
                  <a:pt x="39366" y="29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23FF1F40-A7B6-4ACE-AC00-B80C3040B7F3}"/>
              </a:ext>
            </a:extLst>
          </p:cNvPr>
          <p:cNvGrpSpPr/>
          <p:nvPr/>
        </p:nvGrpSpPr>
        <p:grpSpPr>
          <a:xfrm>
            <a:off x="3564546" y="475343"/>
            <a:ext cx="5062909" cy="264443"/>
            <a:chOff x="3546413" y="475343"/>
            <a:chExt cx="5062909" cy="264443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9962D7D1-A6F3-441D-A9A8-81676FDD03DF}"/>
                </a:ext>
              </a:extLst>
            </p:cNvPr>
            <p:cNvGrpSpPr/>
            <p:nvPr/>
          </p:nvGrpSpPr>
          <p:grpSpPr>
            <a:xfrm>
              <a:off x="8077545" y="475343"/>
              <a:ext cx="531777" cy="264443"/>
              <a:chOff x="8094951" y="484414"/>
              <a:chExt cx="531777" cy="264443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0264DB95-BCC2-41A5-9B92-D46CD14CD8B8}"/>
                  </a:ext>
                </a:extLst>
              </p:cNvPr>
              <p:cNvCxnSpPr/>
              <p:nvPr/>
            </p:nvCxnSpPr>
            <p:spPr>
              <a:xfrm>
                <a:off x="8174971" y="618671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E99F0DC8-AFFC-4D2F-9565-64A00234D8BD}"/>
                  </a:ext>
                </a:extLst>
              </p:cNvPr>
              <p:cNvCxnSpPr/>
              <p:nvPr/>
            </p:nvCxnSpPr>
            <p:spPr>
              <a:xfrm>
                <a:off x="8094951" y="484414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99B21875-1C11-4E4D-855F-F1BB182AB6AC}"/>
                  </a:ext>
                </a:extLst>
              </p:cNvPr>
              <p:cNvCxnSpPr/>
              <p:nvPr/>
            </p:nvCxnSpPr>
            <p:spPr>
              <a:xfrm>
                <a:off x="8139511" y="748857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70A3DE04-2AF7-4998-8D70-2728FC4C2940}"/>
                </a:ext>
              </a:extLst>
            </p:cNvPr>
            <p:cNvGrpSpPr/>
            <p:nvPr/>
          </p:nvGrpSpPr>
          <p:grpSpPr>
            <a:xfrm flipH="1">
              <a:off x="3546413" y="475343"/>
              <a:ext cx="531777" cy="264443"/>
              <a:chOff x="8094951" y="484414"/>
              <a:chExt cx="531777" cy="264443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5CD4110F-53AC-487E-ABB3-BFC7D31F53C4}"/>
                  </a:ext>
                </a:extLst>
              </p:cNvPr>
              <p:cNvCxnSpPr/>
              <p:nvPr/>
            </p:nvCxnSpPr>
            <p:spPr>
              <a:xfrm>
                <a:off x="8174971" y="618671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AD2B8810-B2FB-4E16-BC77-20FA30BF334B}"/>
                  </a:ext>
                </a:extLst>
              </p:cNvPr>
              <p:cNvCxnSpPr/>
              <p:nvPr/>
            </p:nvCxnSpPr>
            <p:spPr>
              <a:xfrm>
                <a:off x="8094951" y="484414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A88B01F5-3968-4DEB-9F09-31F2CBB731BB}"/>
                  </a:ext>
                </a:extLst>
              </p:cNvPr>
              <p:cNvCxnSpPr/>
              <p:nvPr/>
            </p:nvCxnSpPr>
            <p:spPr>
              <a:xfrm>
                <a:off x="8139511" y="748857"/>
                <a:ext cx="451757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E9DF35F-B8A7-424C-85B7-1658282C0605}"/>
              </a:ext>
            </a:extLst>
          </p:cNvPr>
          <p:cNvSpPr txBox="1"/>
          <p:nvPr/>
        </p:nvSpPr>
        <p:spPr>
          <a:xfrm>
            <a:off x="4234873" y="837335"/>
            <a:ext cx="372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Atlas of Beauty Industry in China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9" name="矩形: 棱台 98">
            <a:extLst>
              <a:ext uri="{FF2B5EF4-FFF2-40B4-BE49-F238E27FC236}">
                <a16:creationId xmlns:a16="http://schemas.microsoft.com/office/drawing/2014/main" xmlns="" id="{D2F4C483-EDCE-4C2F-B039-3A145A59F724}"/>
              </a:ext>
            </a:extLst>
          </p:cNvPr>
          <p:cNvSpPr/>
          <p:nvPr/>
        </p:nvSpPr>
        <p:spPr>
          <a:xfrm>
            <a:off x="625929" y="1830878"/>
            <a:ext cx="10940142" cy="4394714"/>
          </a:xfrm>
          <a:prstGeom prst="bevel">
            <a:avLst>
              <a:gd name="adj" fmla="val 641"/>
            </a:avLst>
          </a:prstGeom>
          <a:noFill/>
          <a:ln w="6350">
            <a:solidFill>
              <a:srgbClr val="EB3D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300C2E72-172C-426E-AB79-00EE11C8FA5E}"/>
              </a:ext>
            </a:extLst>
          </p:cNvPr>
          <p:cNvGrpSpPr/>
          <p:nvPr/>
        </p:nvGrpSpPr>
        <p:grpSpPr>
          <a:xfrm>
            <a:off x="2438398" y="2168072"/>
            <a:ext cx="6239329" cy="1032448"/>
            <a:chOff x="2394856" y="2139044"/>
            <a:chExt cx="6239329" cy="103244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E27AF21A-8091-4FBB-94FF-55993B5663D8}"/>
                </a:ext>
              </a:extLst>
            </p:cNvPr>
            <p:cNvSpPr/>
            <p:nvPr/>
          </p:nvSpPr>
          <p:spPr>
            <a:xfrm>
              <a:off x="2394856" y="2255344"/>
              <a:ext cx="6239329" cy="916148"/>
            </a:xfrm>
            <a:custGeom>
              <a:avLst/>
              <a:gdLst>
                <a:gd name="connsiteX0" fmla="*/ 0 w 6320972"/>
                <a:gd name="connsiteY0" fmla="*/ 0 h 854766"/>
                <a:gd name="connsiteX1" fmla="*/ 2830286 w 6320972"/>
                <a:gd name="connsiteY1" fmla="*/ 740228 h 854766"/>
                <a:gd name="connsiteX2" fmla="*/ 6320972 w 6320972"/>
                <a:gd name="connsiteY2" fmla="*/ 841828 h 854766"/>
                <a:gd name="connsiteX0" fmla="*/ 0 w 6239329"/>
                <a:gd name="connsiteY0" fmla="*/ 0 h 916148"/>
                <a:gd name="connsiteX1" fmla="*/ 2830286 w 6239329"/>
                <a:gd name="connsiteY1" fmla="*/ 740228 h 916148"/>
                <a:gd name="connsiteX2" fmla="*/ 6239329 w 6239329"/>
                <a:gd name="connsiteY2" fmla="*/ 912585 h 91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9329" h="916148">
                  <a:moveTo>
                    <a:pt x="0" y="0"/>
                  </a:moveTo>
                  <a:cubicBezTo>
                    <a:pt x="888395" y="299961"/>
                    <a:pt x="1776791" y="599923"/>
                    <a:pt x="2830286" y="740228"/>
                  </a:cubicBezTo>
                  <a:cubicBezTo>
                    <a:pt x="3883781" y="880533"/>
                    <a:pt x="5288643" y="930728"/>
                    <a:pt x="6239329" y="912585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FC879A">
                      <a:alpha val="0"/>
                    </a:srgbClr>
                  </a:gs>
                  <a:gs pos="100000">
                    <a:srgbClr val="FC879A">
                      <a:alpha val="0"/>
                    </a:srgbClr>
                  </a:gs>
                  <a:gs pos="50000">
                    <a:srgbClr val="FC879A">
                      <a:alpha val="25000"/>
                    </a:srgbClr>
                  </a:gs>
                </a:gsLst>
                <a:lin ang="0" scaled="1"/>
                <a:tileRect/>
              </a:gradFill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F473BDA2-178B-4AF3-873D-DFC50054985E}"/>
                </a:ext>
              </a:extLst>
            </p:cNvPr>
            <p:cNvSpPr/>
            <p:nvPr/>
          </p:nvSpPr>
          <p:spPr>
            <a:xfrm>
              <a:off x="3086100" y="2139044"/>
              <a:ext cx="5545183" cy="951412"/>
            </a:xfrm>
            <a:custGeom>
              <a:avLst/>
              <a:gdLst>
                <a:gd name="connsiteX0" fmla="*/ 0 w 5904246"/>
                <a:gd name="connsiteY0" fmla="*/ 0 h 885539"/>
                <a:gd name="connsiteX1" fmla="*/ 2182586 w 5904246"/>
                <a:gd name="connsiteY1" fmla="*/ 642257 h 885539"/>
                <a:gd name="connsiteX2" fmla="*/ 5421086 w 5904246"/>
                <a:gd name="connsiteY2" fmla="*/ 870857 h 885539"/>
                <a:gd name="connsiteX3" fmla="*/ 5829300 w 5904246"/>
                <a:gd name="connsiteY3" fmla="*/ 843643 h 885539"/>
                <a:gd name="connsiteX0" fmla="*/ 0 w 5421086"/>
                <a:gd name="connsiteY0" fmla="*/ 0 h 870857"/>
                <a:gd name="connsiteX1" fmla="*/ 2182586 w 5421086"/>
                <a:gd name="connsiteY1" fmla="*/ 642257 h 870857"/>
                <a:gd name="connsiteX2" fmla="*/ 5421086 w 5421086"/>
                <a:gd name="connsiteY2" fmla="*/ 870857 h 870857"/>
                <a:gd name="connsiteX0" fmla="*/ 0 w 5453743"/>
                <a:gd name="connsiteY0" fmla="*/ 0 h 947057"/>
                <a:gd name="connsiteX1" fmla="*/ 2182586 w 5453743"/>
                <a:gd name="connsiteY1" fmla="*/ 642257 h 947057"/>
                <a:gd name="connsiteX2" fmla="*/ 5453743 w 5453743"/>
                <a:gd name="connsiteY2" fmla="*/ 947057 h 947057"/>
                <a:gd name="connsiteX0" fmla="*/ 0 w 5545183"/>
                <a:gd name="connsiteY0" fmla="*/ 0 h 951412"/>
                <a:gd name="connsiteX1" fmla="*/ 2182586 w 5545183"/>
                <a:gd name="connsiteY1" fmla="*/ 642257 h 951412"/>
                <a:gd name="connsiteX2" fmla="*/ 5545183 w 5545183"/>
                <a:gd name="connsiteY2" fmla="*/ 951412 h 9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5183" h="951412">
                  <a:moveTo>
                    <a:pt x="0" y="0"/>
                  </a:moveTo>
                  <a:cubicBezTo>
                    <a:pt x="639536" y="248557"/>
                    <a:pt x="1258389" y="483688"/>
                    <a:pt x="2182586" y="642257"/>
                  </a:cubicBezTo>
                  <a:cubicBezTo>
                    <a:pt x="3106783" y="800826"/>
                    <a:pt x="4937397" y="917848"/>
                    <a:pt x="5545183" y="951412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FC879A">
                      <a:alpha val="0"/>
                    </a:srgbClr>
                  </a:gs>
                  <a:gs pos="100000">
                    <a:srgbClr val="FC879A">
                      <a:alpha val="0"/>
                    </a:srgbClr>
                  </a:gs>
                  <a:gs pos="50000">
                    <a:srgbClr val="FC879A">
                      <a:alpha val="25000"/>
                    </a:srgbClr>
                  </a:gs>
                </a:gsLst>
                <a:lin ang="0" scaled="1"/>
                <a:tileRect/>
              </a:gradFill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E16A1839-173E-4366-A326-6E75B478B881}"/>
              </a:ext>
            </a:extLst>
          </p:cNvPr>
          <p:cNvGrpSpPr/>
          <p:nvPr/>
        </p:nvGrpSpPr>
        <p:grpSpPr>
          <a:xfrm flipV="1">
            <a:off x="2438398" y="4961139"/>
            <a:ext cx="6239329" cy="1032448"/>
            <a:chOff x="2394856" y="2139044"/>
            <a:chExt cx="6239329" cy="1032448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0B2BDD3F-ED0B-4D12-B877-FE746177405C}"/>
                </a:ext>
              </a:extLst>
            </p:cNvPr>
            <p:cNvSpPr/>
            <p:nvPr/>
          </p:nvSpPr>
          <p:spPr>
            <a:xfrm>
              <a:off x="2394856" y="2255344"/>
              <a:ext cx="6239329" cy="916148"/>
            </a:xfrm>
            <a:custGeom>
              <a:avLst/>
              <a:gdLst>
                <a:gd name="connsiteX0" fmla="*/ 0 w 6320972"/>
                <a:gd name="connsiteY0" fmla="*/ 0 h 854766"/>
                <a:gd name="connsiteX1" fmla="*/ 2830286 w 6320972"/>
                <a:gd name="connsiteY1" fmla="*/ 740228 h 854766"/>
                <a:gd name="connsiteX2" fmla="*/ 6320972 w 6320972"/>
                <a:gd name="connsiteY2" fmla="*/ 841828 h 854766"/>
                <a:gd name="connsiteX0" fmla="*/ 0 w 6239329"/>
                <a:gd name="connsiteY0" fmla="*/ 0 h 916148"/>
                <a:gd name="connsiteX1" fmla="*/ 2830286 w 6239329"/>
                <a:gd name="connsiteY1" fmla="*/ 740228 h 916148"/>
                <a:gd name="connsiteX2" fmla="*/ 6239329 w 6239329"/>
                <a:gd name="connsiteY2" fmla="*/ 912585 h 91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9329" h="916148">
                  <a:moveTo>
                    <a:pt x="0" y="0"/>
                  </a:moveTo>
                  <a:cubicBezTo>
                    <a:pt x="888395" y="299961"/>
                    <a:pt x="1776791" y="599923"/>
                    <a:pt x="2830286" y="740228"/>
                  </a:cubicBezTo>
                  <a:cubicBezTo>
                    <a:pt x="3883781" y="880533"/>
                    <a:pt x="5288643" y="930728"/>
                    <a:pt x="6239329" y="912585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FC879A">
                      <a:alpha val="0"/>
                    </a:srgbClr>
                  </a:gs>
                  <a:gs pos="100000">
                    <a:srgbClr val="FC879A">
                      <a:alpha val="0"/>
                    </a:srgbClr>
                  </a:gs>
                  <a:gs pos="50000">
                    <a:srgbClr val="FC879A">
                      <a:alpha val="25000"/>
                    </a:srgbClr>
                  </a:gs>
                </a:gsLst>
                <a:lin ang="0" scaled="1"/>
                <a:tileRect/>
              </a:gradFill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A479C65D-4A67-45B9-B814-5244797E3112}"/>
                </a:ext>
              </a:extLst>
            </p:cNvPr>
            <p:cNvSpPr/>
            <p:nvPr/>
          </p:nvSpPr>
          <p:spPr>
            <a:xfrm>
              <a:off x="3086100" y="2139044"/>
              <a:ext cx="5545183" cy="951412"/>
            </a:xfrm>
            <a:custGeom>
              <a:avLst/>
              <a:gdLst>
                <a:gd name="connsiteX0" fmla="*/ 0 w 5904246"/>
                <a:gd name="connsiteY0" fmla="*/ 0 h 885539"/>
                <a:gd name="connsiteX1" fmla="*/ 2182586 w 5904246"/>
                <a:gd name="connsiteY1" fmla="*/ 642257 h 885539"/>
                <a:gd name="connsiteX2" fmla="*/ 5421086 w 5904246"/>
                <a:gd name="connsiteY2" fmla="*/ 870857 h 885539"/>
                <a:gd name="connsiteX3" fmla="*/ 5829300 w 5904246"/>
                <a:gd name="connsiteY3" fmla="*/ 843643 h 885539"/>
                <a:gd name="connsiteX0" fmla="*/ 0 w 5421086"/>
                <a:gd name="connsiteY0" fmla="*/ 0 h 870857"/>
                <a:gd name="connsiteX1" fmla="*/ 2182586 w 5421086"/>
                <a:gd name="connsiteY1" fmla="*/ 642257 h 870857"/>
                <a:gd name="connsiteX2" fmla="*/ 5421086 w 5421086"/>
                <a:gd name="connsiteY2" fmla="*/ 870857 h 870857"/>
                <a:gd name="connsiteX0" fmla="*/ 0 w 5453743"/>
                <a:gd name="connsiteY0" fmla="*/ 0 h 947057"/>
                <a:gd name="connsiteX1" fmla="*/ 2182586 w 5453743"/>
                <a:gd name="connsiteY1" fmla="*/ 642257 h 947057"/>
                <a:gd name="connsiteX2" fmla="*/ 5453743 w 5453743"/>
                <a:gd name="connsiteY2" fmla="*/ 947057 h 947057"/>
                <a:gd name="connsiteX0" fmla="*/ 0 w 5545183"/>
                <a:gd name="connsiteY0" fmla="*/ 0 h 951412"/>
                <a:gd name="connsiteX1" fmla="*/ 2182586 w 5545183"/>
                <a:gd name="connsiteY1" fmla="*/ 642257 h 951412"/>
                <a:gd name="connsiteX2" fmla="*/ 5545183 w 5545183"/>
                <a:gd name="connsiteY2" fmla="*/ 951412 h 9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5183" h="951412">
                  <a:moveTo>
                    <a:pt x="0" y="0"/>
                  </a:moveTo>
                  <a:cubicBezTo>
                    <a:pt x="639536" y="248557"/>
                    <a:pt x="1258389" y="483688"/>
                    <a:pt x="2182586" y="642257"/>
                  </a:cubicBezTo>
                  <a:cubicBezTo>
                    <a:pt x="3106783" y="800826"/>
                    <a:pt x="4937397" y="917848"/>
                    <a:pt x="5545183" y="951412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FC879A">
                      <a:alpha val="0"/>
                    </a:srgbClr>
                  </a:gs>
                  <a:gs pos="100000">
                    <a:srgbClr val="FC879A">
                      <a:alpha val="0"/>
                    </a:srgbClr>
                  </a:gs>
                  <a:gs pos="50000">
                    <a:srgbClr val="FC879A">
                      <a:alpha val="25000"/>
                    </a:srgbClr>
                  </a:gs>
                </a:gsLst>
                <a:lin ang="0" scaled="1"/>
                <a:tileRect/>
              </a:gradFill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BB0B575B-F663-47F1-9BD3-815D61E6858D}"/>
              </a:ext>
            </a:extLst>
          </p:cNvPr>
          <p:cNvSpPr/>
          <p:nvPr/>
        </p:nvSpPr>
        <p:spPr>
          <a:xfrm>
            <a:off x="-832658" y="-1371599"/>
            <a:ext cx="13857317" cy="9601200"/>
          </a:xfrm>
          <a:custGeom>
            <a:avLst/>
            <a:gdLst>
              <a:gd name="connsiteX0" fmla="*/ 832658 w 13857317"/>
              <a:gd name="connsiteY0" fmla="*/ 1371600 h 9601200"/>
              <a:gd name="connsiteX1" fmla="*/ 832658 w 13857317"/>
              <a:gd name="connsiteY1" fmla="*/ 8229600 h 9601200"/>
              <a:gd name="connsiteX2" fmla="*/ 13024658 w 13857317"/>
              <a:gd name="connsiteY2" fmla="*/ 8229600 h 9601200"/>
              <a:gd name="connsiteX3" fmla="*/ 13024658 w 13857317"/>
              <a:gd name="connsiteY3" fmla="*/ 1371600 h 9601200"/>
              <a:gd name="connsiteX4" fmla="*/ 0 w 13857317"/>
              <a:gd name="connsiteY4" fmla="*/ 0 h 9601200"/>
              <a:gd name="connsiteX5" fmla="*/ 13857317 w 13857317"/>
              <a:gd name="connsiteY5" fmla="*/ 0 h 9601200"/>
              <a:gd name="connsiteX6" fmla="*/ 13857317 w 13857317"/>
              <a:gd name="connsiteY6" fmla="*/ 9601200 h 9601200"/>
              <a:gd name="connsiteX7" fmla="*/ 0 w 13857317"/>
              <a:gd name="connsiteY7" fmla="*/ 9601200 h 960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857317" h="9601200">
                <a:moveTo>
                  <a:pt x="832658" y="1371600"/>
                </a:moveTo>
                <a:lnTo>
                  <a:pt x="832658" y="8229600"/>
                </a:lnTo>
                <a:lnTo>
                  <a:pt x="13024658" y="8229600"/>
                </a:lnTo>
                <a:lnTo>
                  <a:pt x="13024658" y="1371600"/>
                </a:lnTo>
                <a:close/>
                <a:moveTo>
                  <a:pt x="0" y="0"/>
                </a:moveTo>
                <a:lnTo>
                  <a:pt x="13857317" y="0"/>
                </a:lnTo>
                <a:lnTo>
                  <a:pt x="13857317" y="9601200"/>
                </a:lnTo>
                <a:lnTo>
                  <a:pt x="0" y="960120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F419482F-67CA-4243-BFBA-E084A39968F6}"/>
              </a:ext>
            </a:extLst>
          </p:cNvPr>
          <p:cNvSpPr txBox="1"/>
          <p:nvPr/>
        </p:nvSpPr>
        <p:spPr>
          <a:xfrm>
            <a:off x="10418716" y="6581001"/>
            <a:ext cx="1805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@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409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21C792F-9E2A-4E12-8294-4CBD5A771F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57" y="523648"/>
            <a:ext cx="4853416" cy="2730046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alpha val="70000"/>
              </a:scheme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A09F28D-3A9F-4870-8804-BE9D59B2ED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329" y="523648"/>
            <a:ext cx="4853416" cy="2730046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alpha val="70000"/>
              </a:scheme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5815AA4-CB00-493F-BA3E-47541281EA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57" y="3676877"/>
            <a:ext cx="4853416" cy="2730046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alpha val="70000"/>
              </a:scheme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4DF1919-253C-49C4-B4BA-E5AEAC8C5B5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329" y="3676877"/>
            <a:ext cx="4853416" cy="2730046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alpha val="70000"/>
              </a:scheme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861D009-14A7-462E-B702-95EA7EE14EAE}"/>
              </a:ext>
            </a:extLst>
          </p:cNvPr>
          <p:cNvSpPr txBox="1"/>
          <p:nvPr/>
        </p:nvSpPr>
        <p:spPr>
          <a:xfrm>
            <a:off x="116481" y="2416629"/>
            <a:ext cx="553998" cy="2024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原始文件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3313EC9-273E-4CE0-A6AE-0967EF224D20}"/>
              </a:ext>
            </a:extLst>
          </p:cNvPr>
          <p:cNvSpPr txBox="1"/>
          <p:nvPr/>
        </p:nvSpPr>
        <p:spPr>
          <a:xfrm>
            <a:off x="11495314" y="2416629"/>
            <a:ext cx="553998" cy="20247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定制设计后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76AF1105-CC6D-4C3A-B744-AA241827951F}"/>
              </a:ext>
            </a:extLst>
          </p:cNvPr>
          <p:cNvCxnSpPr>
            <a:cxnSpLocks/>
          </p:cNvCxnSpPr>
          <p:nvPr/>
        </p:nvCxnSpPr>
        <p:spPr>
          <a:xfrm>
            <a:off x="6096000" y="602343"/>
            <a:ext cx="0" cy="235857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DFB4B4FA-8915-4764-ADFB-48BBBCDC1109}"/>
              </a:ext>
            </a:extLst>
          </p:cNvPr>
          <p:cNvSpPr/>
          <p:nvPr/>
        </p:nvSpPr>
        <p:spPr>
          <a:xfrm rot="5400000">
            <a:off x="5549896" y="3109687"/>
            <a:ext cx="1164780" cy="638628"/>
          </a:xfrm>
          <a:prstGeom prst="triangle">
            <a:avLst/>
          </a:prstGeom>
          <a:gradFill flip="none" rotWithShape="1">
            <a:gsLst>
              <a:gs pos="0">
                <a:srgbClr val="EB3D84"/>
              </a:gs>
              <a:gs pos="79000">
                <a:srgbClr val="F8A4B4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58397499-C730-4BD1-ACC1-83A8D039F934}"/>
              </a:ext>
            </a:extLst>
          </p:cNvPr>
          <p:cNvSpPr/>
          <p:nvPr/>
        </p:nvSpPr>
        <p:spPr>
          <a:xfrm rot="5400000">
            <a:off x="5432167" y="3109687"/>
            <a:ext cx="1164780" cy="638628"/>
          </a:xfrm>
          <a:prstGeom prst="triangle">
            <a:avLst/>
          </a:prstGeom>
          <a:gradFill flip="none" rotWithShape="1">
            <a:gsLst>
              <a:gs pos="0">
                <a:srgbClr val="EB3D84"/>
              </a:gs>
              <a:gs pos="79000">
                <a:srgbClr val="F8A4B4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28B4F45-C9C5-4951-B12F-5B0E7A93FBFA}"/>
              </a:ext>
            </a:extLst>
          </p:cNvPr>
          <p:cNvCxnSpPr>
            <a:cxnSpLocks/>
          </p:cNvCxnSpPr>
          <p:nvPr/>
        </p:nvCxnSpPr>
        <p:spPr>
          <a:xfrm>
            <a:off x="6096000" y="4011391"/>
            <a:ext cx="0" cy="235857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5600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67723476-DAC4-4386-A448-9F2C58A56A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8324" y="1140035"/>
            <a:ext cx="1979458" cy="2481614"/>
          </a:xfrm>
          <a:prstGeom prst="rect">
            <a:avLst/>
          </a:prstGeom>
          <a:effectLst/>
        </p:spPr>
      </p:pic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xmlns="" id="{23C63710-B30F-44B1-83DE-14E20E539D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4567" y="4074995"/>
            <a:ext cx="1153634" cy="2307268"/>
          </a:xfrm>
          <a:prstGeom prst="rect">
            <a:avLst/>
          </a:prstGeom>
          <a:effectLst/>
        </p:spPr>
      </p:pic>
      <p:pic>
        <p:nvPicPr>
          <p:cNvPr id="6" name="图片 5" descr="图片包含 游戏机, 化妆品, 用具&#10;&#10;描述已自动生成">
            <a:extLst>
              <a:ext uri="{FF2B5EF4-FFF2-40B4-BE49-F238E27FC236}">
                <a16:creationId xmlns:a16="http://schemas.microsoft.com/office/drawing/2014/main" xmlns="" id="{8335CD6B-91AE-4501-98C9-7ACDA89F76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162" y="1082459"/>
            <a:ext cx="2539190" cy="2539190"/>
          </a:xfrm>
          <a:prstGeom prst="rect">
            <a:avLst/>
          </a:prstGeom>
        </p:spPr>
      </p:pic>
      <p:pic>
        <p:nvPicPr>
          <p:cNvPr id="7" name="图片 6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F216F572-0C73-4576-B1FF-757EC4907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1372" y="805905"/>
            <a:ext cx="1535488" cy="2543404"/>
          </a:xfrm>
          <a:prstGeom prst="rect">
            <a:avLst/>
          </a:prstGeom>
          <a:effectLst/>
        </p:spPr>
      </p:pic>
      <p:pic>
        <p:nvPicPr>
          <p:cNvPr id="8" name="图片 7" descr="图片包含 化妆品, 用具, 刷子, 电脑&#10;&#10;描述已自动生成">
            <a:extLst>
              <a:ext uri="{FF2B5EF4-FFF2-40B4-BE49-F238E27FC236}">
                <a16:creationId xmlns:a16="http://schemas.microsoft.com/office/drawing/2014/main" xmlns="" id="{DC7B5C2D-F5DC-47D5-A8B2-4A03ECD06F8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6081" y="4085185"/>
            <a:ext cx="974676" cy="2458602"/>
          </a:xfrm>
          <a:prstGeom prst="rect">
            <a:avLst/>
          </a:prstGeom>
          <a:effectLst/>
        </p:spPr>
      </p:pic>
      <p:pic>
        <p:nvPicPr>
          <p:cNvPr id="9" name="图片 8" descr="图片包含 工具, 刷子, 室内, 桌子&#10;&#10;描述已自动生成">
            <a:extLst>
              <a:ext uri="{FF2B5EF4-FFF2-40B4-BE49-F238E27FC236}">
                <a16:creationId xmlns:a16="http://schemas.microsoft.com/office/drawing/2014/main" xmlns="" id="{6DA8BEF0-3C1E-4E6A-8504-FD5A0E96E17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861" y="3999328"/>
            <a:ext cx="2458602" cy="245860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7AB5E09-649E-4A57-802D-82B8F2A224A8}"/>
              </a:ext>
            </a:extLst>
          </p:cNvPr>
          <p:cNvCxnSpPr>
            <a:cxnSpLocks/>
          </p:cNvCxnSpPr>
          <p:nvPr/>
        </p:nvCxnSpPr>
        <p:spPr>
          <a:xfrm>
            <a:off x="395515" y="3798217"/>
            <a:ext cx="1140097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313E181-604A-4469-A1D2-AF74BE48A930}"/>
              </a:ext>
            </a:extLst>
          </p:cNvPr>
          <p:cNvCxnSpPr>
            <a:cxnSpLocks/>
          </p:cNvCxnSpPr>
          <p:nvPr/>
        </p:nvCxnSpPr>
        <p:spPr>
          <a:xfrm>
            <a:off x="4281715" y="1234630"/>
            <a:ext cx="0" cy="502013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9414A92-5424-4B1E-BD0E-50DC81854C58}"/>
              </a:ext>
            </a:extLst>
          </p:cNvPr>
          <p:cNvCxnSpPr>
            <a:cxnSpLocks/>
          </p:cNvCxnSpPr>
          <p:nvPr/>
        </p:nvCxnSpPr>
        <p:spPr>
          <a:xfrm>
            <a:off x="8164286" y="1234630"/>
            <a:ext cx="0" cy="502013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36C3479-E41D-46E5-A00B-A3A2D69363A9}"/>
              </a:ext>
            </a:extLst>
          </p:cNvPr>
          <p:cNvSpPr txBox="1"/>
          <p:nvPr/>
        </p:nvSpPr>
        <p:spPr>
          <a:xfrm>
            <a:off x="3775519" y="322346"/>
            <a:ext cx="4855644" cy="63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设计所需素材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292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C765994-3A9D-4DED-8766-1F74CCF30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3429000"/>
            <a:ext cx="12192000" cy="3428999"/>
          </a:xfrm>
          <a:custGeom>
            <a:avLst/>
            <a:gdLst>
              <a:gd name="connsiteX0" fmla="*/ 7422543 w 8855271"/>
              <a:gd name="connsiteY0" fmla="*/ 0 h 4735286"/>
              <a:gd name="connsiteX1" fmla="*/ 8696172 w 8855271"/>
              <a:gd name="connsiteY1" fmla="*/ 21772 h 4735286"/>
              <a:gd name="connsiteX2" fmla="*/ 8851573 w 8855271"/>
              <a:gd name="connsiteY2" fmla="*/ 31421 h 4735286"/>
              <a:gd name="connsiteX3" fmla="*/ 8855271 w 8855271"/>
              <a:gd name="connsiteY3" fmla="*/ 31322 h 4735286"/>
              <a:gd name="connsiteX4" fmla="*/ 8855271 w 8855271"/>
              <a:gd name="connsiteY4" fmla="*/ 4735286 h 4735286"/>
              <a:gd name="connsiteX5" fmla="*/ 0 w 8855271"/>
              <a:gd name="connsiteY5" fmla="*/ 4735286 h 4735286"/>
              <a:gd name="connsiteX6" fmla="*/ 0 w 8855271"/>
              <a:gd name="connsiteY6" fmla="*/ 1702282 h 4735286"/>
              <a:gd name="connsiteX7" fmla="*/ 52915 w 8855271"/>
              <a:gd name="connsiteY7" fmla="*/ 1741715 h 4735286"/>
              <a:gd name="connsiteX8" fmla="*/ 194429 w 8855271"/>
              <a:gd name="connsiteY8" fmla="*/ 1796143 h 4735286"/>
              <a:gd name="connsiteX9" fmla="*/ 423029 w 8855271"/>
              <a:gd name="connsiteY9" fmla="*/ 1839686 h 4735286"/>
              <a:gd name="connsiteX10" fmla="*/ 923772 w 8855271"/>
              <a:gd name="connsiteY10" fmla="*/ 1785257 h 4735286"/>
              <a:gd name="connsiteX11" fmla="*/ 978200 w 8855271"/>
              <a:gd name="connsiteY11" fmla="*/ 1730829 h 4735286"/>
              <a:gd name="connsiteX12" fmla="*/ 1087057 w 8855271"/>
              <a:gd name="connsiteY12" fmla="*/ 1687286 h 4735286"/>
              <a:gd name="connsiteX13" fmla="*/ 1163257 w 8855271"/>
              <a:gd name="connsiteY13" fmla="*/ 1654629 h 4735286"/>
              <a:gd name="connsiteX14" fmla="*/ 1664000 w 8855271"/>
              <a:gd name="connsiteY14" fmla="*/ 1611086 h 4735286"/>
              <a:gd name="connsiteX15" fmla="*/ 1805515 w 8855271"/>
              <a:gd name="connsiteY15" fmla="*/ 1567543 h 4735286"/>
              <a:gd name="connsiteX16" fmla="*/ 1979686 w 8855271"/>
              <a:gd name="connsiteY16" fmla="*/ 1447800 h 4735286"/>
              <a:gd name="connsiteX17" fmla="*/ 2219172 w 8855271"/>
              <a:gd name="connsiteY17" fmla="*/ 1426029 h 4735286"/>
              <a:gd name="connsiteX18" fmla="*/ 2393343 w 8855271"/>
              <a:gd name="connsiteY18" fmla="*/ 1382486 h 4735286"/>
              <a:gd name="connsiteX19" fmla="*/ 2513086 w 8855271"/>
              <a:gd name="connsiteY19" fmla="*/ 1317172 h 4735286"/>
              <a:gd name="connsiteX20" fmla="*/ 2578400 w 8855271"/>
              <a:gd name="connsiteY20" fmla="*/ 1295400 h 4735286"/>
              <a:gd name="connsiteX21" fmla="*/ 2665486 w 8855271"/>
              <a:gd name="connsiteY21" fmla="*/ 1262743 h 4735286"/>
              <a:gd name="connsiteX22" fmla="*/ 2763457 w 8855271"/>
              <a:gd name="connsiteY22" fmla="*/ 1219200 h 4735286"/>
              <a:gd name="connsiteX23" fmla="*/ 2948515 w 8855271"/>
              <a:gd name="connsiteY23" fmla="*/ 1186543 h 4735286"/>
              <a:gd name="connsiteX24" fmla="*/ 3155343 w 8855271"/>
              <a:gd name="connsiteY24" fmla="*/ 1110343 h 4735286"/>
              <a:gd name="connsiteX25" fmla="*/ 3220657 w 8855271"/>
              <a:gd name="connsiteY25" fmla="*/ 1077686 h 4735286"/>
              <a:gd name="connsiteX26" fmla="*/ 3318629 w 8855271"/>
              <a:gd name="connsiteY26" fmla="*/ 1001486 h 4735286"/>
              <a:gd name="connsiteX27" fmla="*/ 3460143 w 8855271"/>
              <a:gd name="connsiteY27" fmla="*/ 936172 h 4735286"/>
              <a:gd name="connsiteX28" fmla="*/ 3797600 w 8855271"/>
              <a:gd name="connsiteY28" fmla="*/ 957943 h 4735286"/>
              <a:gd name="connsiteX29" fmla="*/ 3960886 w 8855271"/>
              <a:gd name="connsiteY29" fmla="*/ 979715 h 4735286"/>
              <a:gd name="connsiteX30" fmla="*/ 4243915 w 8855271"/>
              <a:gd name="connsiteY30" fmla="*/ 968829 h 4735286"/>
              <a:gd name="connsiteX31" fmla="*/ 4581372 w 8855271"/>
              <a:gd name="connsiteY31" fmla="*/ 914400 h 4735286"/>
              <a:gd name="connsiteX32" fmla="*/ 4777315 w 8855271"/>
              <a:gd name="connsiteY32" fmla="*/ 859972 h 4735286"/>
              <a:gd name="connsiteX33" fmla="*/ 4907943 w 8855271"/>
              <a:gd name="connsiteY33" fmla="*/ 805543 h 4735286"/>
              <a:gd name="connsiteX34" fmla="*/ 4984143 w 8855271"/>
              <a:gd name="connsiteY34" fmla="*/ 762000 h 4735286"/>
              <a:gd name="connsiteX35" fmla="*/ 5114772 w 8855271"/>
              <a:gd name="connsiteY35" fmla="*/ 718457 h 4735286"/>
              <a:gd name="connsiteX36" fmla="*/ 5234515 w 8855271"/>
              <a:gd name="connsiteY36" fmla="*/ 653143 h 4735286"/>
              <a:gd name="connsiteX37" fmla="*/ 5484886 w 8855271"/>
              <a:gd name="connsiteY37" fmla="*/ 576943 h 4735286"/>
              <a:gd name="connsiteX38" fmla="*/ 5626400 w 8855271"/>
              <a:gd name="connsiteY38" fmla="*/ 533400 h 4735286"/>
              <a:gd name="connsiteX39" fmla="*/ 5724372 w 8855271"/>
              <a:gd name="connsiteY39" fmla="*/ 522515 h 4735286"/>
              <a:gd name="connsiteX40" fmla="*/ 5898543 w 8855271"/>
              <a:gd name="connsiteY40" fmla="*/ 489857 h 4735286"/>
              <a:gd name="connsiteX41" fmla="*/ 6007400 w 8855271"/>
              <a:gd name="connsiteY41" fmla="*/ 457200 h 4735286"/>
              <a:gd name="connsiteX42" fmla="*/ 6257772 w 8855271"/>
              <a:gd name="connsiteY42" fmla="*/ 413657 h 4735286"/>
              <a:gd name="connsiteX43" fmla="*/ 6540800 w 8855271"/>
              <a:gd name="connsiteY43" fmla="*/ 359229 h 4735286"/>
              <a:gd name="connsiteX44" fmla="*/ 6693200 w 8855271"/>
              <a:gd name="connsiteY44" fmla="*/ 315686 h 4735286"/>
              <a:gd name="connsiteX45" fmla="*/ 6812943 w 8855271"/>
              <a:gd name="connsiteY45" fmla="*/ 272143 h 4735286"/>
              <a:gd name="connsiteX46" fmla="*/ 6889143 w 8855271"/>
              <a:gd name="connsiteY46" fmla="*/ 261257 h 4735286"/>
              <a:gd name="connsiteX47" fmla="*/ 7106857 w 8855271"/>
              <a:gd name="connsiteY47" fmla="*/ 185057 h 4735286"/>
              <a:gd name="connsiteX48" fmla="*/ 7259257 w 8855271"/>
              <a:gd name="connsiteY48" fmla="*/ 87086 h 4735286"/>
              <a:gd name="connsiteX49" fmla="*/ 7346343 w 8855271"/>
              <a:gd name="connsiteY49" fmla="*/ 32657 h 473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855271" h="4735286">
                <a:moveTo>
                  <a:pt x="7422543" y="0"/>
                </a:moveTo>
                <a:lnTo>
                  <a:pt x="8696172" y="21772"/>
                </a:lnTo>
                <a:cubicBezTo>
                  <a:pt x="8747003" y="22123"/>
                  <a:pt x="8799788" y="29288"/>
                  <a:pt x="8851573" y="31421"/>
                </a:cubicBezTo>
                <a:lnTo>
                  <a:pt x="8855271" y="31322"/>
                </a:lnTo>
                <a:lnTo>
                  <a:pt x="8855271" y="4735286"/>
                </a:lnTo>
                <a:lnTo>
                  <a:pt x="0" y="4735286"/>
                </a:lnTo>
                <a:lnTo>
                  <a:pt x="0" y="1702282"/>
                </a:lnTo>
                <a:lnTo>
                  <a:pt x="52915" y="1741715"/>
                </a:lnTo>
                <a:cubicBezTo>
                  <a:pt x="95190" y="1769412"/>
                  <a:pt x="146268" y="1780819"/>
                  <a:pt x="194429" y="1796143"/>
                </a:cubicBezTo>
                <a:cubicBezTo>
                  <a:pt x="246160" y="1812603"/>
                  <a:pt x="377279" y="1832061"/>
                  <a:pt x="423029" y="1839686"/>
                </a:cubicBezTo>
                <a:cubicBezTo>
                  <a:pt x="589943" y="1821543"/>
                  <a:pt x="759012" y="1817563"/>
                  <a:pt x="923772" y="1785257"/>
                </a:cubicBezTo>
                <a:cubicBezTo>
                  <a:pt x="948950" y="1780320"/>
                  <a:pt x="956199" y="1744030"/>
                  <a:pt x="978200" y="1730829"/>
                </a:cubicBezTo>
                <a:cubicBezTo>
                  <a:pt x="1011712" y="1710722"/>
                  <a:pt x="1050920" y="1702166"/>
                  <a:pt x="1087057" y="1687286"/>
                </a:cubicBezTo>
                <a:cubicBezTo>
                  <a:pt x="1112610" y="1676764"/>
                  <a:pt x="1135727" y="1657023"/>
                  <a:pt x="1163257" y="1654629"/>
                </a:cubicBezTo>
                <a:lnTo>
                  <a:pt x="1664000" y="1611086"/>
                </a:lnTo>
                <a:cubicBezTo>
                  <a:pt x="1711172" y="1596572"/>
                  <a:pt x="1761678" y="1590217"/>
                  <a:pt x="1805515" y="1567543"/>
                </a:cubicBezTo>
                <a:cubicBezTo>
                  <a:pt x="1868093" y="1535175"/>
                  <a:pt x="1910600" y="1461616"/>
                  <a:pt x="1979686" y="1447800"/>
                </a:cubicBezTo>
                <a:cubicBezTo>
                  <a:pt x="2094708" y="1424797"/>
                  <a:pt x="2015645" y="1438002"/>
                  <a:pt x="2219172" y="1426029"/>
                </a:cubicBezTo>
                <a:cubicBezTo>
                  <a:pt x="2277229" y="1411515"/>
                  <a:pt x="2337225" y="1403271"/>
                  <a:pt x="2393343" y="1382486"/>
                </a:cubicBezTo>
                <a:cubicBezTo>
                  <a:pt x="2435979" y="1366695"/>
                  <a:pt x="2471948" y="1336531"/>
                  <a:pt x="2513086" y="1317172"/>
                </a:cubicBezTo>
                <a:cubicBezTo>
                  <a:pt x="2533851" y="1307400"/>
                  <a:pt x="2556788" y="1303119"/>
                  <a:pt x="2578400" y="1295400"/>
                </a:cubicBezTo>
                <a:cubicBezTo>
                  <a:pt x="2607596" y="1284973"/>
                  <a:pt x="2636819" y="1274547"/>
                  <a:pt x="2665486" y="1262743"/>
                </a:cubicBezTo>
                <a:cubicBezTo>
                  <a:pt x="2698531" y="1249136"/>
                  <a:pt x="2728949" y="1228491"/>
                  <a:pt x="2763457" y="1219200"/>
                </a:cubicBezTo>
                <a:cubicBezTo>
                  <a:pt x="2823942" y="1202916"/>
                  <a:pt x="2887367" y="1200131"/>
                  <a:pt x="2948515" y="1186543"/>
                </a:cubicBezTo>
                <a:cubicBezTo>
                  <a:pt x="3033298" y="1167702"/>
                  <a:pt x="3077755" y="1146551"/>
                  <a:pt x="3155343" y="1110343"/>
                </a:cubicBezTo>
                <a:cubicBezTo>
                  <a:pt x="3177400" y="1100049"/>
                  <a:pt x="3200404" y="1091188"/>
                  <a:pt x="3220657" y="1077686"/>
                </a:cubicBezTo>
                <a:cubicBezTo>
                  <a:pt x="3255081" y="1054737"/>
                  <a:pt x="3281625" y="1019988"/>
                  <a:pt x="3318629" y="1001486"/>
                </a:cubicBezTo>
                <a:cubicBezTo>
                  <a:pt x="3423192" y="949204"/>
                  <a:pt x="3375581" y="969996"/>
                  <a:pt x="3460143" y="936172"/>
                </a:cubicBezTo>
                <a:cubicBezTo>
                  <a:pt x="3572629" y="943429"/>
                  <a:pt x="3685304" y="948178"/>
                  <a:pt x="3797600" y="957943"/>
                </a:cubicBezTo>
                <a:cubicBezTo>
                  <a:pt x="3852304" y="962700"/>
                  <a:pt x="3905992" y="978376"/>
                  <a:pt x="3960886" y="979715"/>
                </a:cubicBezTo>
                <a:cubicBezTo>
                  <a:pt x="4055271" y="982017"/>
                  <a:pt x="4149572" y="972458"/>
                  <a:pt x="4243915" y="968829"/>
                </a:cubicBezTo>
                <a:cubicBezTo>
                  <a:pt x="4366619" y="951299"/>
                  <a:pt x="4457721" y="939983"/>
                  <a:pt x="4581372" y="914400"/>
                </a:cubicBezTo>
                <a:cubicBezTo>
                  <a:pt x="4633626" y="903589"/>
                  <a:pt x="4720878" y="881920"/>
                  <a:pt x="4777315" y="859972"/>
                </a:cubicBezTo>
                <a:cubicBezTo>
                  <a:pt x="4821279" y="842875"/>
                  <a:pt x="4865313" y="825737"/>
                  <a:pt x="4907943" y="805543"/>
                </a:cubicBezTo>
                <a:cubicBezTo>
                  <a:pt x="4934381" y="793019"/>
                  <a:pt x="4957181" y="773352"/>
                  <a:pt x="4984143" y="762000"/>
                </a:cubicBezTo>
                <a:cubicBezTo>
                  <a:pt x="5026445" y="744189"/>
                  <a:pt x="5072680" y="736758"/>
                  <a:pt x="5114772" y="718457"/>
                </a:cubicBezTo>
                <a:cubicBezTo>
                  <a:pt x="5156467" y="700329"/>
                  <a:pt x="5193234" y="672196"/>
                  <a:pt x="5234515" y="653143"/>
                </a:cubicBezTo>
                <a:cubicBezTo>
                  <a:pt x="5390138" y="581317"/>
                  <a:pt x="5357011" y="592928"/>
                  <a:pt x="5484886" y="576943"/>
                </a:cubicBezTo>
                <a:cubicBezTo>
                  <a:pt x="5532057" y="562429"/>
                  <a:pt x="5578273" y="544338"/>
                  <a:pt x="5626400" y="533400"/>
                </a:cubicBezTo>
                <a:cubicBezTo>
                  <a:pt x="5658441" y="526118"/>
                  <a:pt x="5691926" y="527706"/>
                  <a:pt x="5724372" y="522515"/>
                </a:cubicBezTo>
                <a:cubicBezTo>
                  <a:pt x="5782699" y="513183"/>
                  <a:pt x="5840987" y="503139"/>
                  <a:pt x="5898543" y="489857"/>
                </a:cubicBezTo>
                <a:cubicBezTo>
                  <a:pt x="5935456" y="481338"/>
                  <a:pt x="5970648" y="466388"/>
                  <a:pt x="6007400" y="457200"/>
                </a:cubicBezTo>
                <a:cubicBezTo>
                  <a:pt x="6222731" y="403368"/>
                  <a:pt x="6002717" y="470335"/>
                  <a:pt x="6257772" y="413657"/>
                </a:cubicBezTo>
                <a:cubicBezTo>
                  <a:pt x="6541056" y="350706"/>
                  <a:pt x="6284024" y="380628"/>
                  <a:pt x="6540800" y="359229"/>
                </a:cubicBezTo>
                <a:cubicBezTo>
                  <a:pt x="6591600" y="344715"/>
                  <a:pt x="6642881" y="331788"/>
                  <a:pt x="6693200" y="315686"/>
                </a:cubicBezTo>
                <a:cubicBezTo>
                  <a:pt x="6733651" y="302742"/>
                  <a:pt x="6772021" y="283510"/>
                  <a:pt x="6812943" y="272143"/>
                </a:cubicBezTo>
                <a:cubicBezTo>
                  <a:pt x="6837665" y="265276"/>
                  <a:pt x="6864096" y="266823"/>
                  <a:pt x="6889143" y="261257"/>
                </a:cubicBezTo>
                <a:cubicBezTo>
                  <a:pt x="6965310" y="244331"/>
                  <a:pt x="7038502" y="223692"/>
                  <a:pt x="7106857" y="185057"/>
                </a:cubicBezTo>
                <a:cubicBezTo>
                  <a:pt x="7159432" y="155341"/>
                  <a:pt x="7208307" y="119509"/>
                  <a:pt x="7259257" y="87086"/>
                </a:cubicBezTo>
                <a:cubicBezTo>
                  <a:pt x="7288137" y="68708"/>
                  <a:pt x="7314879" y="46142"/>
                  <a:pt x="7346343" y="32657"/>
                </a:cubicBez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35B877B-0EE0-4B99-98A0-BFFCA4801ACA}"/>
              </a:ext>
            </a:extLst>
          </p:cNvPr>
          <p:cNvSpPr txBox="1"/>
          <p:nvPr/>
        </p:nvSpPr>
        <p:spPr>
          <a:xfrm>
            <a:off x="609600" y="1172365"/>
            <a:ext cx="9873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8BC43F"/>
                </a:solidFill>
              </a:rPr>
              <a:t>中国美妆行业发展研究报告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5F0F061-2117-4EDF-A7D4-5A258DBCB2A1}"/>
              </a:ext>
            </a:extLst>
          </p:cNvPr>
          <p:cNvSpPr txBox="1"/>
          <p:nvPr/>
        </p:nvSpPr>
        <p:spPr>
          <a:xfrm>
            <a:off x="1689333" y="2660453"/>
            <a:ext cx="2174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来源：某咨询公司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F42B963-CE1F-4345-B9F0-8C804D78C0A1}"/>
              </a:ext>
            </a:extLst>
          </p:cNvPr>
          <p:cNvSpPr txBox="1"/>
          <p:nvPr/>
        </p:nvSpPr>
        <p:spPr>
          <a:xfrm>
            <a:off x="3527231" y="2660453"/>
            <a:ext cx="2231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调研时间：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2021.10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7B05AB11-88A8-43CE-8A5F-559D149D4DBC}"/>
              </a:ext>
            </a:extLst>
          </p:cNvPr>
          <p:cNvSpPr/>
          <p:nvPr/>
        </p:nvSpPr>
        <p:spPr>
          <a:xfrm>
            <a:off x="1" y="0"/>
            <a:ext cx="12192000" cy="6857999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4491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C29BA79-2A55-478D-8DFE-402514819ECB}"/>
              </a:ext>
            </a:extLst>
          </p:cNvPr>
          <p:cNvSpPr txBox="1"/>
          <p:nvPr/>
        </p:nvSpPr>
        <p:spPr>
          <a:xfrm>
            <a:off x="435033" y="349405"/>
            <a:ext cx="9873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8BC43F"/>
                </a:solidFill>
              </a:rPr>
              <a:t>中国美妆产业图谱</a:t>
            </a:r>
          </a:p>
        </p:txBody>
      </p:sp>
      <p:sp>
        <p:nvSpPr>
          <p:cNvPr id="5" name="箭头: 五边形 4">
            <a:extLst>
              <a:ext uri="{FF2B5EF4-FFF2-40B4-BE49-F238E27FC236}">
                <a16:creationId xmlns:a16="http://schemas.microsoft.com/office/drawing/2014/main" xmlns="" id="{7F881D22-A116-4E8B-8848-12E4A99A8E1A}"/>
              </a:ext>
            </a:extLst>
          </p:cNvPr>
          <p:cNvSpPr/>
          <p:nvPr/>
        </p:nvSpPr>
        <p:spPr>
          <a:xfrm>
            <a:off x="1237143" y="2396633"/>
            <a:ext cx="2076693" cy="906087"/>
          </a:xfrm>
          <a:prstGeom prst="homePlate">
            <a:avLst/>
          </a:prstGeom>
          <a:solidFill>
            <a:srgbClr val="1FC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xmlns="" id="{0C1AFABF-CF01-45FA-9681-5FAC5F89915B}"/>
              </a:ext>
            </a:extLst>
          </p:cNvPr>
          <p:cNvSpPr/>
          <p:nvPr/>
        </p:nvSpPr>
        <p:spPr>
          <a:xfrm>
            <a:off x="1237142" y="4067492"/>
            <a:ext cx="2076693" cy="906087"/>
          </a:xfrm>
          <a:prstGeom prst="homePlate">
            <a:avLst/>
          </a:prstGeom>
          <a:solidFill>
            <a:srgbClr val="1FC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2290B8-1D99-4661-95FF-874660B6DD4C}"/>
              </a:ext>
            </a:extLst>
          </p:cNvPr>
          <p:cNvSpPr txBox="1"/>
          <p:nvPr/>
        </p:nvSpPr>
        <p:spPr>
          <a:xfrm>
            <a:off x="1139716" y="2546589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原料商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036C67B-A8D2-44C5-A39F-BE8CB81BD4F3}"/>
              </a:ext>
            </a:extLst>
          </p:cNvPr>
          <p:cNvSpPr txBox="1"/>
          <p:nvPr/>
        </p:nvSpPr>
        <p:spPr>
          <a:xfrm>
            <a:off x="1139716" y="4133901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包材商</a:t>
            </a: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xmlns="" id="{6E0FCB86-77C8-4134-A026-E1C18B9C5784}"/>
              </a:ext>
            </a:extLst>
          </p:cNvPr>
          <p:cNvSpPr/>
          <p:nvPr/>
        </p:nvSpPr>
        <p:spPr>
          <a:xfrm>
            <a:off x="3508688" y="3236922"/>
            <a:ext cx="2076693" cy="906087"/>
          </a:xfrm>
          <a:prstGeom prst="homePlate">
            <a:avLst/>
          </a:prstGeom>
          <a:solidFill>
            <a:srgbClr val="1FC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A45BA1-FBDA-4DD0-A72E-379CF491CE06}"/>
              </a:ext>
            </a:extLst>
          </p:cNvPr>
          <p:cNvSpPr txBox="1"/>
          <p:nvPr/>
        </p:nvSpPr>
        <p:spPr>
          <a:xfrm>
            <a:off x="3411261" y="3386878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生产商</a:t>
            </a:r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xmlns="" id="{7E7C3E2E-3589-4C15-B288-62EEDD4D635F}"/>
              </a:ext>
            </a:extLst>
          </p:cNvPr>
          <p:cNvSpPr/>
          <p:nvPr/>
        </p:nvSpPr>
        <p:spPr>
          <a:xfrm>
            <a:off x="6088946" y="3227814"/>
            <a:ext cx="2076693" cy="906087"/>
          </a:xfrm>
          <a:prstGeom prst="homePlate">
            <a:avLst/>
          </a:prstGeom>
          <a:solidFill>
            <a:srgbClr val="8BC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A8F08F7-2463-4A9F-97F9-0C3902451F7A}"/>
              </a:ext>
            </a:extLst>
          </p:cNvPr>
          <p:cNvSpPr txBox="1"/>
          <p:nvPr/>
        </p:nvSpPr>
        <p:spPr>
          <a:xfrm>
            <a:off x="5991519" y="3377770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品牌商</a:t>
            </a:r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xmlns="" id="{5707489A-1A87-4047-A465-FCC474B2013F}"/>
              </a:ext>
            </a:extLst>
          </p:cNvPr>
          <p:cNvSpPr/>
          <p:nvPr/>
        </p:nvSpPr>
        <p:spPr>
          <a:xfrm>
            <a:off x="8669204" y="2396633"/>
            <a:ext cx="2076693" cy="906087"/>
          </a:xfrm>
          <a:prstGeom prst="homePlate">
            <a:avLst/>
          </a:prstGeom>
          <a:solidFill>
            <a:srgbClr val="1FC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五边形 12">
            <a:extLst>
              <a:ext uri="{FF2B5EF4-FFF2-40B4-BE49-F238E27FC236}">
                <a16:creationId xmlns:a16="http://schemas.microsoft.com/office/drawing/2014/main" xmlns="" id="{AB43AFEE-6C0A-4C01-8E53-B587E0F5A022}"/>
              </a:ext>
            </a:extLst>
          </p:cNvPr>
          <p:cNvSpPr/>
          <p:nvPr/>
        </p:nvSpPr>
        <p:spPr>
          <a:xfrm>
            <a:off x="8669203" y="4067492"/>
            <a:ext cx="2076693" cy="906087"/>
          </a:xfrm>
          <a:prstGeom prst="homePlate">
            <a:avLst/>
          </a:prstGeom>
          <a:solidFill>
            <a:srgbClr val="1FC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1F52C70-B909-47A3-BE94-007777973C02}"/>
              </a:ext>
            </a:extLst>
          </p:cNvPr>
          <p:cNvSpPr txBox="1"/>
          <p:nvPr/>
        </p:nvSpPr>
        <p:spPr>
          <a:xfrm>
            <a:off x="8571777" y="2546589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经销商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8C57D38-46E9-4029-99BD-F503DB1FCA4B}"/>
              </a:ext>
            </a:extLst>
          </p:cNvPr>
          <p:cNvSpPr txBox="1"/>
          <p:nvPr/>
        </p:nvSpPr>
        <p:spPr>
          <a:xfrm>
            <a:off x="8571777" y="4133901"/>
            <a:ext cx="217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代理商</a:t>
            </a:r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xmlns="" id="{9CD7F0A6-34BA-4293-A0C3-F3F0763DC7D6}"/>
              </a:ext>
            </a:extLst>
          </p:cNvPr>
          <p:cNvSpPr/>
          <p:nvPr/>
        </p:nvSpPr>
        <p:spPr>
          <a:xfrm>
            <a:off x="1" y="0"/>
            <a:ext cx="12192000" cy="6857999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946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1427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448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83961;#7030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26967</TotalTime>
  <Words>354</Words>
  <Application>Microsoft Office PowerPoint</Application>
  <PresentationFormat>宽屏</PresentationFormat>
  <Paragraphs>43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等线</vt:lpstr>
      <vt:lpstr>方正清刻本悦宋简体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阳光男孩</cp:lastModifiedBy>
  <cp:revision>982</cp:revision>
  <dcterms:created xsi:type="dcterms:W3CDTF">2021-07-03T02:27:44Z</dcterms:created>
  <dcterms:modified xsi:type="dcterms:W3CDTF">2021-11-25T01:09:14Z</dcterms:modified>
</cp:coreProperties>
</file>