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8" r:id="rId2"/>
    <p:sldId id="290" r:id="rId3"/>
    <p:sldId id="289" r:id="rId4"/>
    <p:sldId id="346" r:id="rId5"/>
    <p:sldId id="345" r:id="rId6"/>
    <p:sldId id="343" r:id="rId7"/>
    <p:sldId id="34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D1C3"/>
    <a:srgbClr val="D6B181"/>
    <a:srgbClr val="F0D4A9"/>
    <a:srgbClr val="A99D9D"/>
    <a:srgbClr val="382527"/>
    <a:srgbClr val="05FDE8"/>
    <a:srgbClr val="09103E"/>
    <a:srgbClr val="FCE4D2"/>
    <a:srgbClr val="DAC298"/>
    <a:srgbClr val="F2EC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10" d="100"/>
          <a:sy n="110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搜索：陈西设计之家。专业</a:t>
            </a:r>
            <a:r>
              <a:rPr lang="en-US" altLang="zh-CN" dirty="0"/>
              <a:t>PPT</a:t>
            </a:r>
            <a:r>
              <a:rPr lang="zh-CN" altLang="en-US" dirty="0"/>
              <a:t>设计，</a:t>
            </a:r>
            <a:r>
              <a:rPr lang="en-US" altLang="zh-CN" dirty="0"/>
              <a:t>PPT</a:t>
            </a:r>
            <a:r>
              <a:rPr lang="zh-CN" altLang="en-US" dirty="0"/>
              <a:t>教程，</a:t>
            </a:r>
            <a:r>
              <a:rPr lang="en-US" altLang="zh-CN" dirty="0"/>
              <a:t>PPT</a:t>
            </a:r>
            <a:r>
              <a:rPr lang="zh-CN" altLang="en-US" dirty="0"/>
              <a:t>模板，</a:t>
            </a:r>
            <a:r>
              <a:rPr lang="en-US" altLang="zh-CN" dirty="0"/>
              <a:t>PPT</a:t>
            </a:r>
            <a:r>
              <a:rPr lang="zh-CN" altLang="en-US" dirty="0"/>
              <a:t>制作，</a:t>
            </a:r>
            <a:r>
              <a:rPr lang="en-US" altLang="zh-CN" dirty="0"/>
              <a:t>PPT</a:t>
            </a:r>
            <a:r>
              <a:rPr lang="zh-CN" altLang="en-US" dirty="0"/>
              <a:t>培训，承接</a:t>
            </a:r>
            <a:r>
              <a:rPr lang="en-US" altLang="zh-CN" dirty="0"/>
              <a:t>PPT</a:t>
            </a:r>
            <a:r>
              <a:rPr lang="zh-CN" altLang="en-US" dirty="0"/>
              <a:t>定制设计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25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搜索：陈西设计之家。专业</a:t>
            </a:r>
            <a:r>
              <a:rPr lang="en-US" altLang="zh-CN" dirty="0"/>
              <a:t>PPT</a:t>
            </a:r>
            <a:r>
              <a:rPr lang="zh-CN" altLang="en-US" dirty="0"/>
              <a:t>设计，</a:t>
            </a:r>
            <a:r>
              <a:rPr lang="en-US" altLang="zh-CN" dirty="0"/>
              <a:t>PPT</a:t>
            </a:r>
            <a:r>
              <a:rPr lang="zh-CN" altLang="en-US" dirty="0"/>
              <a:t>教程，</a:t>
            </a:r>
            <a:r>
              <a:rPr lang="en-US" altLang="zh-CN" dirty="0"/>
              <a:t>PPT</a:t>
            </a:r>
            <a:r>
              <a:rPr lang="zh-CN" altLang="en-US" dirty="0"/>
              <a:t>模板，</a:t>
            </a:r>
            <a:r>
              <a:rPr lang="en-US" altLang="zh-CN" dirty="0"/>
              <a:t>PPT</a:t>
            </a:r>
            <a:r>
              <a:rPr lang="zh-CN" altLang="en-US" dirty="0"/>
              <a:t>制作，</a:t>
            </a:r>
            <a:r>
              <a:rPr lang="en-US" altLang="zh-CN" dirty="0"/>
              <a:t>PPT</a:t>
            </a:r>
            <a:r>
              <a:rPr lang="zh-CN" altLang="en-US" dirty="0"/>
              <a:t>培训，承接</a:t>
            </a:r>
            <a:r>
              <a:rPr lang="en-US" altLang="zh-CN" dirty="0"/>
              <a:t>PPT</a:t>
            </a:r>
            <a:r>
              <a:rPr lang="zh-CN" altLang="en-US" dirty="0"/>
              <a:t>定制设计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04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搜索：陈西设计之家。专业</a:t>
            </a:r>
            <a:r>
              <a:rPr lang="en-US" altLang="zh-CN" dirty="0"/>
              <a:t>PPT</a:t>
            </a:r>
            <a:r>
              <a:rPr lang="zh-CN" altLang="en-US" dirty="0"/>
              <a:t>设计，</a:t>
            </a:r>
            <a:r>
              <a:rPr lang="en-US" altLang="zh-CN" dirty="0"/>
              <a:t>PPT</a:t>
            </a:r>
            <a:r>
              <a:rPr lang="zh-CN" altLang="en-US" dirty="0"/>
              <a:t>教程，</a:t>
            </a:r>
            <a:r>
              <a:rPr lang="en-US" altLang="zh-CN" dirty="0"/>
              <a:t>PPT</a:t>
            </a:r>
            <a:r>
              <a:rPr lang="zh-CN" altLang="en-US" dirty="0"/>
              <a:t>模板，</a:t>
            </a:r>
            <a:r>
              <a:rPr lang="en-US" altLang="zh-CN" dirty="0"/>
              <a:t>PPT</a:t>
            </a:r>
            <a:r>
              <a:rPr lang="zh-CN" altLang="en-US" dirty="0"/>
              <a:t>制作，</a:t>
            </a:r>
            <a:r>
              <a:rPr lang="en-US" altLang="zh-CN" dirty="0"/>
              <a:t>PPT</a:t>
            </a:r>
            <a:r>
              <a:rPr lang="zh-CN" altLang="en-US" dirty="0"/>
              <a:t>培训，承接</a:t>
            </a:r>
            <a:r>
              <a:rPr lang="en-US" altLang="zh-CN" dirty="0"/>
              <a:t>PPT</a:t>
            </a:r>
            <a:r>
              <a:rPr lang="zh-CN" altLang="en-US" dirty="0"/>
              <a:t>定制设计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03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9708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51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82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63" r:id="rId8"/>
    <p:sldLayoutId id="2147483654" r:id="rId9"/>
    <p:sldLayoutId id="2147483655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901530-87CD-4F64-97F8-725B6FF2D3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99D9D"/>
              </a:gs>
              <a:gs pos="50000">
                <a:srgbClr val="E3D1C3"/>
              </a:gs>
              <a:gs pos="100000">
                <a:srgbClr val="F0D4A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B448A0C2-ABC4-4FA3-AF62-9A31E644EACB}"/>
              </a:ext>
            </a:extLst>
          </p:cNvPr>
          <p:cNvSpPr/>
          <p:nvPr/>
        </p:nvSpPr>
        <p:spPr>
          <a:xfrm>
            <a:off x="369838" y="4281918"/>
            <a:ext cx="4092218" cy="2451208"/>
          </a:xfrm>
          <a:custGeom>
            <a:avLst/>
            <a:gdLst>
              <a:gd name="connsiteX0" fmla="*/ 53935 w 3466430"/>
              <a:gd name="connsiteY0" fmla="*/ 1894438 h 2076366"/>
              <a:gd name="connsiteX1" fmla="*/ 1392284 w 3466430"/>
              <a:gd name="connsiteY1" fmla="*/ 7449 h 2076366"/>
              <a:gd name="connsiteX2" fmla="*/ 2614255 w 3466430"/>
              <a:gd name="connsiteY2" fmla="*/ 1262671 h 2076366"/>
              <a:gd name="connsiteX3" fmla="*/ 3345775 w 3466430"/>
              <a:gd name="connsiteY3" fmla="*/ 1927689 h 2076366"/>
              <a:gd name="connsiteX4" fmla="*/ 53935 w 3466430"/>
              <a:gd name="connsiteY4" fmla="*/ 1894438 h 207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6430" h="2076366">
                <a:moveTo>
                  <a:pt x="53935" y="1894438"/>
                </a:moveTo>
                <a:cubicBezTo>
                  <a:pt x="-271647" y="1574398"/>
                  <a:pt x="965564" y="112743"/>
                  <a:pt x="1392284" y="7449"/>
                </a:cubicBezTo>
                <a:cubicBezTo>
                  <a:pt x="1819004" y="-97845"/>
                  <a:pt x="2288673" y="942631"/>
                  <a:pt x="2614255" y="1262671"/>
                </a:cubicBezTo>
                <a:cubicBezTo>
                  <a:pt x="2939837" y="1582711"/>
                  <a:pt x="3776652" y="1818238"/>
                  <a:pt x="3345775" y="1927689"/>
                </a:cubicBezTo>
                <a:cubicBezTo>
                  <a:pt x="2914899" y="2037140"/>
                  <a:pt x="379517" y="2214478"/>
                  <a:pt x="53935" y="1894438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D3BCC64-9FA3-491E-9B67-F202D33825CB}"/>
              </a:ext>
            </a:extLst>
          </p:cNvPr>
          <p:cNvSpPr/>
          <p:nvPr/>
        </p:nvSpPr>
        <p:spPr>
          <a:xfrm>
            <a:off x="3016146" y="3938497"/>
            <a:ext cx="2512334" cy="1987960"/>
          </a:xfrm>
          <a:custGeom>
            <a:avLst/>
            <a:gdLst>
              <a:gd name="connsiteX0" fmla="*/ 101643 w 2128144"/>
              <a:gd name="connsiteY0" fmla="*/ 1170352 h 1683958"/>
              <a:gd name="connsiteX1" fmla="*/ 716784 w 2128144"/>
              <a:gd name="connsiteY1" fmla="*/ 6570 h 1683958"/>
              <a:gd name="connsiteX2" fmla="*/ 1298675 w 2128144"/>
              <a:gd name="connsiteY2" fmla="*/ 713152 h 1683958"/>
              <a:gd name="connsiteX3" fmla="*/ 1597933 w 2128144"/>
              <a:gd name="connsiteY3" fmla="*/ 1053974 h 1683958"/>
              <a:gd name="connsiteX4" fmla="*/ 2096697 w 2128144"/>
              <a:gd name="connsiteY4" fmla="*/ 1411421 h 1683958"/>
              <a:gd name="connsiteX5" fmla="*/ 608719 w 2128144"/>
              <a:gd name="connsiteY5" fmla="*/ 1677429 h 1683958"/>
              <a:gd name="connsiteX6" fmla="*/ 43453 w 2128144"/>
              <a:gd name="connsiteY6" fmla="*/ 1594301 h 1683958"/>
              <a:gd name="connsiteX7" fmla="*/ 43453 w 2128144"/>
              <a:gd name="connsiteY7" fmla="*/ 1502861 h 1683958"/>
              <a:gd name="connsiteX8" fmla="*/ 101643 w 2128144"/>
              <a:gd name="connsiteY8" fmla="*/ 1170352 h 168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8144" h="1683958">
                <a:moveTo>
                  <a:pt x="101643" y="1170352"/>
                </a:moveTo>
                <a:cubicBezTo>
                  <a:pt x="213865" y="920970"/>
                  <a:pt x="517279" y="82770"/>
                  <a:pt x="716784" y="6570"/>
                </a:cubicBezTo>
                <a:cubicBezTo>
                  <a:pt x="916289" y="-69630"/>
                  <a:pt x="1151817" y="538585"/>
                  <a:pt x="1298675" y="713152"/>
                </a:cubicBezTo>
                <a:cubicBezTo>
                  <a:pt x="1445533" y="887719"/>
                  <a:pt x="1464929" y="937596"/>
                  <a:pt x="1597933" y="1053974"/>
                </a:cubicBezTo>
                <a:cubicBezTo>
                  <a:pt x="1730937" y="1170352"/>
                  <a:pt x="2261566" y="1307512"/>
                  <a:pt x="2096697" y="1411421"/>
                </a:cubicBezTo>
                <a:cubicBezTo>
                  <a:pt x="1931828" y="1515330"/>
                  <a:pt x="950926" y="1646949"/>
                  <a:pt x="608719" y="1677429"/>
                </a:cubicBezTo>
                <a:cubicBezTo>
                  <a:pt x="266512" y="1707909"/>
                  <a:pt x="137664" y="1623396"/>
                  <a:pt x="43453" y="1594301"/>
                </a:cubicBezTo>
                <a:cubicBezTo>
                  <a:pt x="-50758" y="1565206"/>
                  <a:pt x="36526" y="1573519"/>
                  <a:pt x="43453" y="1502861"/>
                </a:cubicBezTo>
                <a:cubicBezTo>
                  <a:pt x="50380" y="1432203"/>
                  <a:pt x="-10579" y="1419734"/>
                  <a:pt x="101643" y="1170352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52B2684-4FC4-4150-97FD-6A169E6135F2}"/>
              </a:ext>
            </a:extLst>
          </p:cNvPr>
          <p:cNvSpPr/>
          <p:nvPr/>
        </p:nvSpPr>
        <p:spPr>
          <a:xfrm>
            <a:off x="6381827" y="2853183"/>
            <a:ext cx="3677325" cy="2474039"/>
          </a:xfrm>
          <a:custGeom>
            <a:avLst/>
            <a:gdLst>
              <a:gd name="connsiteX0" fmla="*/ 202669 w 3288610"/>
              <a:gd name="connsiteY0" fmla="*/ 1521594 h 1948040"/>
              <a:gd name="connsiteX1" fmla="*/ 1291636 w 3288610"/>
              <a:gd name="connsiteY1" fmla="*/ 682008 h 1948040"/>
              <a:gd name="connsiteX2" fmla="*/ 1940029 w 3288610"/>
              <a:gd name="connsiteY2" fmla="*/ 365 h 1948040"/>
              <a:gd name="connsiteX3" fmla="*/ 2654924 w 3288610"/>
              <a:gd name="connsiteY3" fmla="*/ 598881 h 1948040"/>
              <a:gd name="connsiteX4" fmla="*/ 2970807 w 3288610"/>
              <a:gd name="connsiteY4" fmla="*/ 1371965 h 1948040"/>
              <a:gd name="connsiteX5" fmla="*/ 3195251 w 3288610"/>
              <a:gd name="connsiteY5" fmla="*/ 1746037 h 1948040"/>
              <a:gd name="connsiteX6" fmla="*/ 1324887 w 3288610"/>
              <a:gd name="connsiteY6" fmla="*/ 1945543 h 1948040"/>
              <a:gd name="connsiteX7" fmla="*/ 102916 w 3288610"/>
              <a:gd name="connsiteY7" fmla="*/ 1837477 h 1948040"/>
              <a:gd name="connsiteX8" fmla="*/ 202669 w 3288610"/>
              <a:gd name="connsiteY8" fmla="*/ 1521594 h 19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8610" h="1948040">
                <a:moveTo>
                  <a:pt x="202669" y="1521594"/>
                </a:moveTo>
                <a:cubicBezTo>
                  <a:pt x="400789" y="1329016"/>
                  <a:pt x="1002076" y="935546"/>
                  <a:pt x="1291636" y="682008"/>
                </a:cubicBezTo>
                <a:cubicBezTo>
                  <a:pt x="1581196" y="428470"/>
                  <a:pt x="1712814" y="14219"/>
                  <a:pt x="1940029" y="365"/>
                </a:cubicBezTo>
                <a:cubicBezTo>
                  <a:pt x="2167244" y="-13489"/>
                  <a:pt x="2483128" y="370281"/>
                  <a:pt x="2654924" y="598881"/>
                </a:cubicBezTo>
                <a:cubicBezTo>
                  <a:pt x="2826720" y="827481"/>
                  <a:pt x="2880753" y="1180772"/>
                  <a:pt x="2970807" y="1371965"/>
                </a:cubicBezTo>
                <a:cubicBezTo>
                  <a:pt x="3060861" y="1563158"/>
                  <a:pt x="3469571" y="1650441"/>
                  <a:pt x="3195251" y="1746037"/>
                </a:cubicBezTo>
                <a:cubicBezTo>
                  <a:pt x="2920931" y="1841633"/>
                  <a:pt x="1840276" y="1930303"/>
                  <a:pt x="1324887" y="1945543"/>
                </a:cubicBezTo>
                <a:cubicBezTo>
                  <a:pt x="809498" y="1960783"/>
                  <a:pt x="289952" y="1903979"/>
                  <a:pt x="102916" y="1837477"/>
                </a:cubicBezTo>
                <a:cubicBezTo>
                  <a:pt x="-84120" y="1770975"/>
                  <a:pt x="4549" y="1714172"/>
                  <a:pt x="202669" y="1521594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8861627-6F97-425A-8972-68084084834C}"/>
              </a:ext>
            </a:extLst>
          </p:cNvPr>
          <p:cNvSpPr/>
          <p:nvPr/>
        </p:nvSpPr>
        <p:spPr>
          <a:xfrm>
            <a:off x="8768882" y="2546843"/>
            <a:ext cx="3716203" cy="2294845"/>
          </a:xfrm>
          <a:custGeom>
            <a:avLst/>
            <a:gdLst>
              <a:gd name="connsiteX0" fmla="*/ 238986 w 3716203"/>
              <a:gd name="connsiteY0" fmla="*/ 1496824 h 2020525"/>
              <a:gd name="connsiteX1" fmla="*/ 1344579 w 3716203"/>
              <a:gd name="connsiteY1" fmla="*/ 549173 h 2020525"/>
              <a:gd name="connsiteX2" fmla="*/ 1926470 w 3716203"/>
              <a:gd name="connsiteY2" fmla="*/ 533 h 2020525"/>
              <a:gd name="connsiteX3" fmla="*/ 2790993 w 3716203"/>
              <a:gd name="connsiteY3" fmla="*/ 640613 h 2020525"/>
              <a:gd name="connsiteX4" fmla="*/ 3347946 w 3716203"/>
              <a:gd name="connsiteY4" fmla="*/ 1488511 h 2020525"/>
              <a:gd name="connsiteX5" fmla="*/ 3655517 w 3716203"/>
              <a:gd name="connsiteY5" fmla="*/ 1812707 h 2020525"/>
              <a:gd name="connsiteX6" fmla="*/ 2117662 w 3716203"/>
              <a:gd name="connsiteY6" fmla="*/ 2020525 h 2020525"/>
              <a:gd name="connsiteX7" fmla="*/ 504993 w 3716203"/>
              <a:gd name="connsiteY7" fmla="*/ 1954024 h 2020525"/>
              <a:gd name="connsiteX8" fmla="*/ 14542 w 3716203"/>
              <a:gd name="connsiteY8" fmla="*/ 1887522 h 2020525"/>
              <a:gd name="connsiteX9" fmla="*/ 238986 w 3716203"/>
              <a:gd name="connsiteY9" fmla="*/ 1496824 h 202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16203" h="2020525">
                <a:moveTo>
                  <a:pt x="238986" y="1496824"/>
                </a:moveTo>
                <a:cubicBezTo>
                  <a:pt x="460659" y="1273766"/>
                  <a:pt x="1063332" y="798555"/>
                  <a:pt x="1344579" y="549173"/>
                </a:cubicBezTo>
                <a:cubicBezTo>
                  <a:pt x="1625826" y="299791"/>
                  <a:pt x="1685401" y="-14707"/>
                  <a:pt x="1926470" y="533"/>
                </a:cubicBezTo>
                <a:cubicBezTo>
                  <a:pt x="2167539" y="15773"/>
                  <a:pt x="2554080" y="392617"/>
                  <a:pt x="2790993" y="640613"/>
                </a:cubicBezTo>
                <a:cubicBezTo>
                  <a:pt x="3027906" y="888609"/>
                  <a:pt x="3203859" y="1293162"/>
                  <a:pt x="3347946" y="1488511"/>
                </a:cubicBezTo>
                <a:cubicBezTo>
                  <a:pt x="3492033" y="1683860"/>
                  <a:pt x="3860564" y="1724038"/>
                  <a:pt x="3655517" y="1812707"/>
                </a:cubicBezTo>
                <a:cubicBezTo>
                  <a:pt x="3450470" y="1901376"/>
                  <a:pt x="2642749" y="1996972"/>
                  <a:pt x="2117662" y="2020525"/>
                </a:cubicBezTo>
                <a:lnTo>
                  <a:pt x="504993" y="1954024"/>
                </a:lnTo>
                <a:cubicBezTo>
                  <a:pt x="154473" y="1931857"/>
                  <a:pt x="57491" y="1962337"/>
                  <a:pt x="14542" y="1887522"/>
                </a:cubicBezTo>
                <a:cubicBezTo>
                  <a:pt x="-28407" y="1812707"/>
                  <a:pt x="17313" y="1719882"/>
                  <a:pt x="238986" y="1496824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31C16CE-4B21-4172-942D-861C8B27C0FD}"/>
              </a:ext>
            </a:extLst>
          </p:cNvPr>
          <p:cNvSpPr/>
          <p:nvPr/>
        </p:nvSpPr>
        <p:spPr>
          <a:xfrm>
            <a:off x="4510889" y="1941284"/>
            <a:ext cx="3448792" cy="344879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黑暗中有一只鸟&#10;&#10;中度可信度描述已自动生成">
            <a:extLst>
              <a:ext uri="{FF2B5EF4-FFF2-40B4-BE49-F238E27FC236}">
                <a16:creationId xmlns:a16="http://schemas.microsoft.com/office/drawing/2014/main" xmlns="" id="{C30EB9CE-685F-4686-96A5-751181E8BE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9"/>
          <a:stretch/>
        </p:blipFill>
        <p:spPr>
          <a:xfrm>
            <a:off x="8762377" y="5390076"/>
            <a:ext cx="2155819" cy="107276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5" name="图片 14" descr="黑暗中的光&#10;&#10;描述已自动生成">
            <a:extLst>
              <a:ext uri="{FF2B5EF4-FFF2-40B4-BE49-F238E27FC236}">
                <a16:creationId xmlns:a16="http://schemas.microsoft.com/office/drawing/2014/main" xmlns="" id="{04176F3A-0FE8-4693-A964-5ACF769F1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538" y="878438"/>
            <a:ext cx="6123195" cy="408213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F759A56-4E9F-4E0B-8EB9-C210A56BF3EA}"/>
              </a:ext>
            </a:extLst>
          </p:cNvPr>
          <p:cNvSpPr txBox="1"/>
          <p:nvPr/>
        </p:nvSpPr>
        <p:spPr>
          <a:xfrm>
            <a:off x="3800638" y="612407"/>
            <a:ext cx="459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8252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谁都想要变得更强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CED7481-6054-4EAF-9CE6-414CA48BEA51}"/>
              </a:ext>
            </a:extLst>
          </p:cNvPr>
          <p:cNvSpPr txBox="1"/>
          <p:nvPr/>
        </p:nvSpPr>
        <p:spPr>
          <a:xfrm>
            <a:off x="3800638" y="1099054"/>
            <a:ext cx="459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8252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若能一蹴而就又何须如此辛劳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54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0.00951 0.01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00" y="6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99D9D"/>
            </a:gs>
            <a:gs pos="100000">
              <a:srgbClr val="F0D4A9"/>
            </a:gs>
            <a:gs pos="50000">
              <a:srgbClr val="E3D1C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439677EC-708E-4040-8CEB-DC08A0BD32AD}"/>
              </a:ext>
            </a:extLst>
          </p:cNvPr>
          <p:cNvSpPr/>
          <p:nvPr/>
        </p:nvSpPr>
        <p:spPr>
          <a:xfrm>
            <a:off x="132378" y="3856702"/>
            <a:ext cx="3967908" cy="2690375"/>
          </a:xfrm>
          <a:custGeom>
            <a:avLst/>
            <a:gdLst>
              <a:gd name="connsiteX0" fmla="*/ 149736 w 3150103"/>
              <a:gd name="connsiteY0" fmla="*/ 1865034 h 2409410"/>
              <a:gd name="connsiteX1" fmla="*/ 1187507 w 3150103"/>
              <a:gd name="connsiteY1" fmla="*/ 14463 h 2409410"/>
              <a:gd name="connsiteX2" fmla="*/ 2043850 w 3150103"/>
              <a:gd name="connsiteY2" fmla="*/ 1059491 h 2409410"/>
              <a:gd name="connsiteX3" fmla="*/ 3074364 w 3150103"/>
              <a:gd name="connsiteY3" fmla="*/ 2075491 h 2409410"/>
              <a:gd name="connsiteX4" fmla="*/ 2834879 w 3150103"/>
              <a:gd name="connsiteY4" fmla="*/ 2373034 h 2409410"/>
              <a:gd name="connsiteX5" fmla="*/ 948021 w 3150103"/>
              <a:gd name="connsiteY5" fmla="*/ 2300463 h 2409410"/>
              <a:gd name="connsiteX6" fmla="*/ 142479 w 3150103"/>
              <a:gd name="connsiteY6" fmla="*/ 2409320 h 2409410"/>
              <a:gd name="connsiteX7" fmla="*/ 4593 w 3150103"/>
              <a:gd name="connsiteY7" fmla="*/ 2278691 h 2409410"/>
              <a:gd name="connsiteX8" fmla="*/ 149736 w 3150103"/>
              <a:gd name="connsiteY8" fmla="*/ 1865034 h 240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0103" h="2409410">
                <a:moveTo>
                  <a:pt x="149736" y="1865034"/>
                </a:moveTo>
                <a:cubicBezTo>
                  <a:pt x="346888" y="1487663"/>
                  <a:pt x="871821" y="148720"/>
                  <a:pt x="1187507" y="14463"/>
                </a:cubicBezTo>
                <a:cubicBezTo>
                  <a:pt x="1503193" y="-119794"/>
                  <a:pt x="1729374" y="715986"/>
                  <a:pt x="2043850" y="1059491"/>
                </a:cubicBezTo>
                <a:cubicBezTo>
                  <a:pt x="2358326" y="1402996"/>
                  <a:pt x="2942526" y="1856567"/>
                  <a:pt x="3074364" y="2075491"/>
                </a:cubicBezTo>
                <a:cubicBezTo>
                  <a:pt x="3206202" y="2294415"/>
                  <a:pt x="3189269" y="2335539"/>
                  <a:pt x="2834879" y="2373034"/>
                </a:cubicBezTo>
                <a:cubicBezTo>
                  <a:pt x="2480489" y="2410529"/>
                  <a:pt x="1396754" y="2294415"/>
                  <a:pt x="948021" y="2300463"/>
                </a:cubicBezTo>
                <a:cubicBezTo>
                  <a:pt x="499288" y="2306511"/>
                  <a:pt x="299717" y="2412949"/>
                  <a:pt x="142479" y="2409320"/>
                </a:cubicBezTo>
                <a:cubicBezTo>
                  <a:pt x="-14759" y="2405691"/>
                  <a:pt x="965" y="2366986"/>
                  <a:pt x="4593" y="2278691"/>
                </a:cubicBezTo>
                <a:cubicBezTo>
                  <a:pt x="8221" y="2190396"/>
                  <a:pt x="-47416" y="2242405"/>
                  <a:pt x="149736" y="1865034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B3B2136-4317-4925-B341-DFF86A8D3210}"/>
              </a:ext>
            </a:extLst>
          </p:cNvPr>
          <p:cNvSpPr/>
          <p:nvPr/>
        </p:nvSpPr>
        <p:spPr>
          <a:xfrm>
            <a:off x="2726289" y="3306097"/>
            <a:ext cx="2646394" cy="2326384"/>
          </a:xfrm>
          <a:custGeom>
            <a:avLst/>
            <a:gdLst>
              <a:gd name="connsiteX0" fmla="*/ 71022 w 2506045"/>
              <a:gd name="connsiteY0" fmla="*/ 1870317 h 2286243"/>
              <a:gd name="connsiteX1" fmla="*/ 499194 w 2506045"/>
              <a:gd name="connsiteY1" fmla="*/ 397117 h 2286243"/>
              <a:gd name="connsiteX2" fmla="*/ 803994 w 2506045"/>
              <a:gd name="connsiteY2" fmla="*/ 12488 h 2286243"/>
              <a:gd name="connsiteX3" fmla="*/ 1224908 w 2506045"/>
              <a:gd name="connsiteY3" fmla="*/ 730945 h 2286243"/>
              <a:gd name="connsiteX4" fmla="*/ 1703880 w 2506045"/>
              <a:gd name="connsiteY4" fmla="*/ 1514717 h 2286243"/>
              <a:gd name="connsiteX5" fmla="*/ 2487651 w 2506045"/>
              <a:gd name="connsiteY5" fmla="*/ 2000945 h 2286243"/>
              <a:gd name="connsiteX6" fmla="*/ 854794 w 2506045"/>
              <a:gd name="connsiteY6" fmla="*/ 2254945 h 2286243"/>
              <a:gd name="connsiteX7" fmla="*/ 107308 w 2506045"/>
              <a:gd name="connsiteY7" fmla="*/ 2254945 h 2286243"/>
              <a:gd name="connsiteX8" fmla="*/ 5708 w 2506045"/>
              <a:gd name="connsiteY8" fmla="*/ 2008202 h 2286243"/>
              <a:gd name="connsiteX9" fmla="*/ 71022 w 2506045"/>
              <a:gd name="connsiteY9" fmla="*/ 1870317 h 228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6045" h="2286243">
                <a:moveTo>
                  <a:pt x="71022" y="1870317"/>
                </a:moveTo>
                <a:cubicBezTo>
                  <a:pt x="153270" y="1601803"/>
                  <a:pt x="377032" y="706755"/>
                  <a:pt x="499194" y="397117"/>
                </a:cubicBezTo>
                <a:cubicBezTo>
                  <a:pt x="621356" y="87479"/>
                  <a:pt x="683042" y="-43150"/>
                  <a:pt x="803994" y="12488"/>
                </a:cubicBezTo>
                <a:cubicBezTo>
                  <a:pt x="924946" y="68126"/>
                  <a:pt x="1074927" y="480574"/>
                  <a:pt x="1224908" y="730945"/>
                </a:cubicBezTo>
                <a:cubicBezTo>
                  <a:pt x="1374889" y="981316"/>
                  <a:pt x="1493423" y="1303050"/>
                  <a:pt x="1703880" y="1514717"/>
                </a:cubicBezTo>
                <a:cubicBezTo>
                  <a:pt x="1914337" y="1726384"/>
                  <a:pt x="2629165" y="1877574"/>
                  <a:pt x="2487651" y="2000945"/>
                </a:cubicBezTo>
                <a:cubicBezTo>
                  <a:pt x="2346137" y="2124316"/>
                  <a:pt x="1251518" y="2212612"/>
                  <a:pt x="854794" y="2254945"/>
                </a:cubicBezTo>
                <a:cubicBezTo>
                  <a:pt x="458070" y="2297278"/>
                  <a:pt x="248822" y="2296069"/>
                  <a:pt x="107308" y="2254945"/>
                </a:cubicBezTo>
                <a:cubicBezTo>
                  <a:pt x="-34206" y="2213821"/>
                  <a:pt x="15384" y="2075935"/>
                  <a:pt x="5708" y="2008202"/>
                </a:cubicBezTo>
                <a:cubicBezTo>
                  <a:pt x="-3968" y="1940469"/>
                  <a:pt x="-11226" y="2138831"/>
                  <a:pt x="71022" y="1870317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049C010B-58CF-4317-A3EB-F919BE10F239}"/>
              </a:ext>
            </a:extLst>
          </p:cNvPr>
          <p:cNvSpPr/>
          <p:nvPr/>
        </p:nvSpPr>
        <p:spPr>
          <a:xfrm>
            <a:off x="6146800" y="2759152"/>
            <a:ext cx="4209208" cy="3420275"/>
          </a:xfrm>
          <a:custGeom>
            <a:avLst/>
            <a:gdLst>
              <a:gd name="connsiteX0" fmla="*/ 529837 w 3920279"/>
              <a:gd name="connsiteY0" fmla="*/ 1999951 h 2836683"/>
              <a:gd name="connsiteX1" fmla="*/ 1582123 w 3920279"/>
              <a:gd name="connsiteY1" fmla="*/ 1136351 h 2836683"/>
              <a:gd name="connsiteX2" fmla="*/ 2184466 w 3920279"/>
              <a:gd name="connsiteY2" fmla="*/ 4237 h 2836683"/>
              <a:gd name="connsiteX3" fmla="*/ 3040808 w 3920279"/>
              <a:gd name="connsiteY3" fmla="*/ 802523 h 2836683"/>
              <a:gd name="connsiteX4" fmla="*/ 3592351 w 3920279"/>
              <a:gd name="connsiteY4" fmla="*/ 2101551 h 2836683"/>
              <a:gd name="connsiteX5" fmla="*/ 3679437 w 3920279"/>
              <a:gd name="connsiteY5" fmla="*/ 2747437 h 2836683"/>
              <a:gd name="connsiteX6" fmla="*/ 355666 w 3920279"/>
              <a:gd name="connsiteY6" fmla="*/ 2798237 h 2836683"/>
              <a:gd name="connsiteX7" fmla="*/ 116180 w 3920279"/>
              <a:gd name="connsiteY7" fmla="*/ 2435380 h 2836683"/>
              <a:gd name="connsiteX8" fmla="*/ 529837 w 3920279"/>
              <a:gd name="connsiteY8" fmla="*/ 1999951 h 283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20279" h="2836683">
                <a:moveTo>
                  <a:pt x="529837" y="1999951"/>
                </a:moveTo>
                <a:cubicBezTo>
                  <a:pt x="774161" y="1783446"/>
                  <a:pt x="1306352" y="1468970"/>
                  <a:pt x="1582123" y="1136351"/>
                </a:cubicBezTo>
                <a:cubicBezTo>
                  <a:pt x="1857894" y="803732"/>
                  <a:pt x="1941352" y="59875"/>
                  <a:pt x="2184466" y="4237"/>
                </a:cubicBezTo>
                <a:cubicBezTo>
                  <a:pt x="2427580" y="-51401"/>
                  <a:pt x="2806161" y="452971"/>
                  <a:pt x="3040808" y="802523"/>
                </a:cubicBezTo>
                <a:cubicBezTo>
                  <a:pt x="3275456" y="1152075"/>
                  <a:pt x="3485913" y="1777399"/>
                  <a:pt x="3592351" y="2101551"/>
                </a:cubicBezTo>
                <a:cubicBezTo>
                  <a:pt x="3698789" y="2425703"/>
                  <a:pt x="4218884" y="2631323"/>
                  <a:pt x="3679437" y="2747437"/>
                </a:cubicBezTo>
                <a:cubicBezTo>
                  <a:pt x="3139990" y="2863551"/>
                  <a:pt x="949542" y="2850247"/>
                  <a:pt x="355666" y="2798237"/>
                </a:cubicBezTo>
                <a:cubicBezTo>
                  <a:pt x="-238210" y="2746227"/>
                  <a:pt x="83523" y="2561170"/>
                  <a:pt x="116180" y="2435380"/>
                </a:cubicBezTo>
                <a:cubicBezTo>
                  <a:pt x="148837" y="2309590"/>
                  <a:pt x="285513" y="2216456"/>
                  <a:pt x="529837" y="1999951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77FD74CD-7194-445E-BB2F-E840CFB95EEF}"/>
              </a:ext>
            </a:extLst>
          </p:cNvPr>
          <p:cNvSpPr/>
          <p:nvPr/>
        </p:nvSpPr>
        <p:spPr>
          <a:xfrm>
            <a:off x="8225113" y="2243233"/>
            <a:ext cx="4099568" cy="3226938"/>
          </a:xfrm>
          <a:custGeom>
            <a:avLst/>
            <a:gdLst>
              <a:gd name="connsiteX0" fmla="*/ 201394 w 3707616"/>
              <a:gd name="connsiteY0" fmla="*/ 1947001 h 2929225"/>
              <a:gd name="connsiteX1" fmla="*/ 266708 w 3707616"/>
              <a:gd name="connsiteY1" fmla="*/ 1947001 h 2929225"/>
              <a:gd name="connsiteX2" fmla="*/ 1522194 w 3707616"/>
              <a:gd name="connsiteY2" fmla="*/ 1214030 h 2929225"/>
              <a:gd name="connsiteX3" fmla="*/ 2240651 w 3707616"/>
              <a:gd name="connsiteY3" fmla="*/ 314144 h 2929225"/>
              <a:gd name="connsiteX4" fmla="*/ 2625280 w 3707616"/>
              <a:gd name="connsiteY4" fmla="*/ 45630 h 2929225"/>
              <a:gd name="connsiteX5" fmla="*/ 3242137 w 3707616"/>
              <a:gd name="connsiteY5" fmla="*/ 1163230 h 2929225"/>
              <a:gd name="connsiteX6" fmla="*/ 3619508 w 3707616"/>
              <a:gd name="connsiteY6" fmla="*/ 2360658 h 2929225"/>
              <a:gd name="connsiteX7" fmla="*/ 1507680 w 3707616"/>
              <a:gd name="connsiteY7" fmla="*/ 2919458 h 2929225"/>
              <a:gd name="connsiteX8" fmla="*/ 107051 w 3707616"/>
              <a:gd name="connsiteY8" fmla="*/ 2687230 h 2929225"/>
              <a:gd name="connsiteX9" fmla="*/ 107051 w 3707616"/>
              <a:gd name="connsiteY9" fmla="*/ 2317115 h 2929225"/>
              <a:gd name="connsiteX10" fmla="*/ 201394 w 3707616"/>
              <a:gd name="connsiteY10" fmla="*/ 1947001 h 292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07616" h="2929225">
                <a:moveTo>
                  <a:pt x="201394" y="1947001"/>
                </a:moveTo>
                <a:cubicBezTo>
                  <a:pt x="228003" y="1885315"/>
                  <a:pt x="46575" y="2069163"/>
                  <a:pt x="266708" y="1947001"/>
                </a:cubicBezTo>
                <a:cubicBezTo>
                  <a:pt x="486841" y="1824839"/>
                  <a:pt x="1193204" y="1486173"/>
                  <a:pt x="1522194" y="1214030"/>
                </a:cubicBezTo>
                <a:cubicBezTo>
                  <a:pt x="1851185" y="941887"/>
                  <a:pt x="2056803" y="508877"/>
                  <a:pt x="2240651" y="314144"/>
                </a:cubicBezTo>
                <a:cubicBezTo>
                  <a:pt x="2424499" y="119411"/>
                  <a:pt x="2458366" y="-95884"/>
                  <a:pt x="2625280" y="45630"/>
                </a:cubicBezTo>
                <a:cubicBezTo>
                  <a:pt x="2792194" y="187144"/>
                  <a:pt x="3076432" y="777392"/>
                  <a:pt x="3242137" y="1163230"/>
                </a:cubicBezTo>
                <a:cubicBezTo>
                  <a:pt x="3407842" y="1549068"/>
                  <a:pt x="3908584" y="2067953"/>
                  <a:pt x="3619508" y="2360658"/>
                </a:cubicBezTo>
                <a:cubicBezTo>
                  <a:pt x="3330432" y="2653363"/>
                  <a:pt x="2093089" y="2865029"/>
                  <a:pt x="1507680" y="2919458"/>
                </a:cubicBezTo>
                <a:cubicBezTo>
                  <a:pt x="922271" y="2973887"/>
                  <a:pt x="340489" y="2787620"/>
                  <a:pt x="107051" y="2687230"/>
                </a:cubicBezTo>
                <a:cubicBezTo>
                  <a:pt x="-126387" y="2586840"/>
                  <a:pt x="92537" y="2440486"/>
                  <a:pt x="107051" y="2317115"/>
                </a:cubicBezTo>
                <a:cubicBezTo>
                  <a:pt x="121565" y="2193744"/>
                  <a:pt x="174785" y="2008687"/>
                  <a:pt x="201394" y="1947001"/>
                </a:cubicBezTo>
                <a:close/>
              </a:path>
            </a:pathLst>
          </a:custGeom>
          <a:gradFill>
            <a:gsLst>
              <a:gs pos="10000">
                <a:srgbClr val="D6B181"/>
              </a:gs>
              <a:gs pos="100000">
                <a:srgbClr val="E3D1C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DBB8DA0-9214-4577-8D8F-134EA36A01F2}"/>
              </a:ext>
            </a:extLst>
          </p:cNvPr>
          <p:cNvSpPr/>
          <p:nvPr/>
        </p:nvSpPr>
        <p:spPr>
          <a:xfrm>
            <a:off x="4178127" y="1695135"/>
            <a:ext cx="3937346" cy="393734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黑暗中有一只鸟&#10;&#10;中度可信度描述已自动生成">
            <a:extLst>
              <a:ext uri="{FF2B5EF4-FFF2-40B4-BE49-F238E27FC236}">
                <a16:creationId xmlns:a16="http://schemas.microsoft.com/office/drawing/2014/main" xmlns="" id="{9A4188D2-43E2-45AF-86DC-5E3CE537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9"/>
          <a:stretch/>
        </p:blipFill>
        <p:spPr>
          <a:xfrm>
            <a:off x="8845631" y="5202280"/>
            <a:ext cx="2155819" cy="107276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图片 7" descr="黑暗中的光&#10;&#10;描述已自动生成">
            <a:extLst>
              <a:ext uri="{FF2B5EF4-FFF2-40B4-BE49-F238E27FC236}">
                <a16:creationId xmlns:a16="http://schemas.microsoft.com/office/drawing/2014/main" xmlns="" id="{A1ECDEE0-2249-4606-B3BD-E03875C7D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837" y="202168"/>
            <a:ext cx="6123195" cy="40821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458C88-A596-4BA8-BFBC-6E6397462EB8}"/>
              </a:ext>
            </a:extLst>
          </p:cNvPr>
          <p:cNvSpPr txBox="1"/>
          <p:nvPr/>
        </p:nvSpPr>
        <p:spPr>
          <a:xfrm>
            <a:off x="3800638" y="518027"/>
            <a:ext cx="459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8252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谁都想要变得更强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B1AEF96-5D8C-404B-A8CC-64937B7BD5ED}"/>
              </a:ext>
            </a:extLst>
          </p:cNvPr>
          <p:cNvSpPr txBox="1"/>
          <p:nvPr/>
        </p:nvSpPr>
        <p:spPr>
          <a:xfrm>
            <a:off x="3800638" y="1004674"/>
            <a:ext cx="459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8252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若能一蹴而就又何须如此辛劳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742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44444E-6 L 0.02018 0.01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暗中有一只鸟&#10;&#10;中度可信度描述已自动生成">
            <a:extLst>
              <a:ext uri="{FF2B5EF4-FFF2-40B4-BE49-F238E27FC236}">
                <a16:creationId xmlns:a16="http://schemas.microsoft.com/office/drawing/2014/main" xmlns="" id="{35F9D3C7-5290-445B-9A7C-BC20C2A735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9"/>
          <a:stretch/>
        </p:blipFill>
        <p:spPr>
          <a:xfrm>
            <a:off x="6913256" y="3265048"/>
            <a:ext cx="2155819" cy="107276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" name="图片 2" descr="黑暗中的光&#10;&#10;描述已自动生成">
            <a:extLst>
              <a:ext uri="{FF2B5EF4-FFF2-40B4-BE49-F238E27FC236}">
                <a16:creationId xmlns:a16="http://schemas.microsoft.com/office/drawing/2014/main" xmlns="" id="{6A1F261E-EB79-48B1-89FF-1FEEE13D87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131" y="1760364"/>
            <a:ext cx="6123195" cy="40821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39E138-6DAA-4642-92D2-DCF5DCB98500}"/>
              </a:ext>
            </a:extLst>
          </p:cNvPr>
          <p:cNvSpPr txBox="1"/>
          <p:nvPr/>
        </p:nvSpPr>
        <p:spPr>
          <a:xfrm>
            <a:off x="2871652" y="1452075"/>
            <a:ext cx="6448696" cy="63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本次教程需要用到的图片素材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AB16B97-94B0-406C-BD62-02E19CAED93B}"/>
              </a:ext>
            </a:extLst>
          </p:cNvPr>
          <p:cNvSpPr/>
          <p:nvPr/>
        </p:nvSpPr>
        <p:spPr>
          <a:xfrm>
            <a:off x="2616200" y="2382658"/>
            <a:ext cx="6959600" cy="28375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177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1427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5438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24008</TotalTime>
  <Words>309</Words>
  <Application>Microsoft Office PowerPoint</Application>
  <PresentationFormat>宽屏</PresentationFormat>
  <Paragraphs>25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方正清刻本悦宋简体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阳光男孩</cp:lastModifiedBy>
  <cp:revision>894</cp:revision>
  <dcterms:created xsi:type="dcterms:W3CDTF">2021-07-03T02:27:44Z</dcterms:created>
  <dcterms:modified xsi:type="dcterms:W3CDTF">2021-11-25T01:08:27Z</dcterms:modified>
</cp:coreProperties>
</file>