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98" r:id="rId2"/>
    <p:sldId id="297" r:id="rId3"/>
    <p:sldId id="299" r:id="rId4"/>
    <p:sldId id="295" r:id="rId5"/>
    <p:sldId id="300" r:id="rId6"/>
    <p:sldId id="346" r:id="rId7"/>
    <p:sldId id="345" r:id="rId8"/>
    <p:sldId id="343" r:id="rId9"/>
    <p:sldId id="34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190A"/>
    <a:srgbClr val="2606D6"/>
    <a:srgbClr val="EE661A"/>
    <a:srgbClr val="CD3914"/>
    <a:srgbClr val="349877"/>
    <a:srgbClr val="2D8265"/>
    <a:srgbClr val="E6E6E6"/>
    <a:srgbClr val="0FEAB0"/>
    <a:srgbClr val="C8B9FF"/>
    <a:srgbClr val="F6F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81" autoAdjust="0"/>
    <p:restoredTop sz="96825" autoAdjust="0"/>
  </p:normalViewPr>
  <p:slideViewPr>
    <p:cSldViewPr snapToGrid="0">
      <p:cViewPr varScale="1">
        <p:scale>
          <a:sx n="110" d="100"/>
          <a:sy n="110" d="100"/>
        </p:scale>
        <p:origin x="10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02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130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324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525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66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84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5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70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93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34591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34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522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625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548712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52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186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1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83667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xmlns="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方正兰亭圆简体" panose="02000000000000000000" pitchFamily="2" charset="-122"/>
                <a:ea typeface="方正兰亭圆简体" panose="02000000000000000000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9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82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81209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9" r:id="rId4"/>
    <p:sldLayoutId id="2147483664" r:id="rId5"/>
    <p:sldLayoutId id="2147483665" r:id="rId6"/>
    <p:sldLayoutId id="2147483652" r:id="rId7"/>
    <p:sldLayoutId id="2147483653" r:id="rId8"/>
    <p:sldLayoutId id="2147483654" r:id="rId9"/>
    <p:sldLayoutId id="2147483663" r:id="rId10"/>
    <p:sldLayoutId id="2147483655" r:id="rId11"/>
    <p:sldLayoutId id="2147483660" r:id="rId12"/>
    <p:sldLayoutId id="2147483661" r:id="rId13"/>
    <p:sldLayoutId id="2147483662" r:id="rId14"/>
    <p:sldLayoutId id="2147483667" r:id="rId15"/>
    <p:sldLayoutId id="2147483656" r:id="rId16"/>
    <p:sldLayoutId id="2147483657" r:id="rId17"/>
    <p:sldLayoutId id="2147483658" r:id="rId18"/>
    <p:sldLayoutId id="2147483668" r:id="rId19"/>
    <p:sldLayoutId id="2147483659" r:id="rId20"/>
    <p:sldLayoutId id="2147483666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4.pn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躺在床上&#10;&#10;中度可信度描述已自动生成">
            <a:extLst>
              <a:ext uri="{FF2B5EF4-FFF2-40B4-BE49-F238E27FC236}">
                <a16:creationId xmlns:a16="http://schemas.microsoft.com/office/drawing/2014/main" xmlns="" id="{4A1C956F-948E-40D8-84CE-C8C503FCA1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00" r="780"/>
          <a:stretch/>
        </p:blipFill>
        <p:spPr>
          <a:xfrm rot="16200000">
            <a:off x="2666998" y="-2667003"/>
            <a:ext cx="6858001" cy="12192001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82666078-D3D3-4243-9CEE-1654536E3929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alpha val="8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0E65AE23-676F-4AF6-95B3-88ACF9E9B03A}"/>
              </a:ext>
            </a:extLst>
          </p:cNvPr>
          <p:cNvSpPr/>
          <p:nvPr/>
        </p:nvSpPr>
        <p:spPr>
          <a:xfrm>
            <a:off x="1338614" y="2625913"/>
            <a:ext cx="5121564" cy="3232727"/>
          </a:xfrm>
          <a:custGeom>
            <a:avLst/>
            <a:gdLst>
              <a:gd name="connsiteX0" fmla="*/ 411018 w 5121564"/>
              <a:gd name="connsiteY0" fmla="*/ 1690255 h 3232727"/>
              <a:gd name="connsiteX1" fmla="*/ 0 w 5121564"/>
              <a:gd name="connsiteY1" fmla="*/ 3232727 h 3232727"/>
              <a:gd name="connsiteX2" fmla="*/ 5121564 w 5121564"/>
              <a:gd name="connsiteY2" fmla="*/ 1874982 h 3232727"/>
              <a:gd name="connsiteX3" fmla="*/ 3288146 w 5121564"/>
              <a:gd name="connsiteY3" fmla="*/ 0 h 3232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1564" h="3232727">
                <a:moveTo>
                  <a:pt x="411018" y="1690255"/>
                </a:moveTo>
                <a:lnTo>
                  <a:pt x="0" y="3232727"/>
                </a:lnTo>
                <a:lnTo>
                  <a:pt x="5121564" y="1874982"/>
                </a:lnTo>
                <a:lnTo>
                  <a:pt x="3288146" y="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B516B20-3456-4FF5-98AA-004D32A09FD6}"/>
              </a:ext>
            </a:extLst>
          </p:cNvPr>
          <p:cNvSpPr txBox="1"/>
          <p:nvPr/>
        </p:nvSpPr>
        <p:spPr>
          <a:xfrm>
            <a:off x="685303" y="1948218"/>
            <a:ext cx="40161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600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方正兰亭圆简体" panose="02000000000000000000" pitchFamily="2" charset="-122"/>
                <a:ea typeface="方正兰亭圆简体" panose="02000000000000000000" pitchFamily="2" charset="-122"/>
              </a:rPr>
              <a:t>陈西设计之家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800317F-8CDB-442C-A28D-3CBA523239B4}"/>
              </a:ext>
            </a:extLst>
          </p:cNvPr>
          <p:cNvSpPr txBox="1"/>
          <p:nvPr/>
        </p:nvSpPr>
        <p:spPr>
          <a:xfrm>
            <a:off x="685303" y="2674785"/>
            <a:ext cx="40161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100" dirty="0">
                <a:solidFill>
                  <a:srgbClr val="349877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爱在盛夏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F6225147-C12F-4E5C-99E6-20D798095655}"/>
              </a:ext>
            </a:extLst>
          </p:cNvPr>
          <p:cNvSpPr/>
          <p:nvPr/>
        </p:nvSpPr>
        <p:spPr>
          <a:xfrm>
            <a:off x="919844" y="3793851"/>
            <a:ext cx="3472543" cy="397791"/>
          </a:xfrm>
          <a:prstGeom prst="roundRect">
            <a:avLst>
              <a:gd name="adj" fmla="val 5265"/>
            </a:avLst>
          </a:prstGeom>
          <a:noFill/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F6DE805D-E567-4082-B5FB-BC03E6AE6427}"/>
              </a:ext>
            </a:extLst>
          </p:cNvPr>
          <p:cNvSpPr/>
          <p:nvPr/>
        </p:nvSpPr>
        <p:spPr>
          <a:xfrm>
            <a:off x="3528910" y="3793851"/>
            <a:ext cx="863477" cy="397791"/>
          </a:xfrm>
          <a:prstGeom prst="roundRect">
            <a:avLst>
              <a:gd name="adj" fmla="val 5265"/>
            </a:avLst>
          </a:prstGeom>
          <a:solidFill>
            <a:schemeClr val="tx1">
              <a:lumMod val="75000"/>
              <a:lumOff val="25000"/>
            </a:schemeClr>
          </a:solidFill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51F68C5-91EF-439C-94E5-BF0771E8E40C}"/>
              </a:ext>
            </a:extLst>
          </p:cNvPr>
          <p:cNvSpPr txBox="1"/>
          <p:nvPr/>
        </p:nvSpPr>
        <p:spPr>
          <a:xfrm>
            <a:off x="1048412" y="3791532"/>
            <a:ext cx="24355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不畏将来</a:t>
            </a:r>
            <a:r>
              <a:rPr lang="en-US" altLang="zh-CN" sz="2000" dirty="0"/>
              <a:t>,</a:t>
            </a:r>
            <a:r>
              <a:rPr lang="zh-CN" altLang="en-US" sz="2000" dirty="0"/>
              <a:t>不念过往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B4827355-6E7B-4AB7-B34B-84D86DEB0664}"/>
              </a:ext>
            </a:extLst>
          </p:cNvPr>
          <p:cNvSpPr/>
          <p:nvPr/>
        </p:nvSpPr>
        <p:spPr>
          <a:xfrm>
            <a:off x="2382323" y="677040"/>
            <a:ext cx="1630219" cy="1316182"/>
          </a:xfrm>
          <a:custGeom>
            <a:avLst/>
            <a:gdLst>
              <a:gd name="connsiteX0" fmla="*/ 0 w 1630219"/>
              <a:gd name="connsiteY0" fmla="*/ 1265382 h 1316182"/>
              <a:gd name="connsiteX1" fmla="*/ 337128 w 1630219"/>
              <a:gd name="connsiteY1" fmla="*/ 0 h 1316182"/>
              <a:gd name="connsiteX2" fmla="*/ 1630219 w 1630219"/>
              <a:gd name="connsiteY2" fmla="*/ 1316182 h 131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0219" h="1316182">
                <a:moveTo>
                  <a:pt x="0" y="1265382"/>
                </a:moveTo>
                <a:lnTo>
                  <a:pt x="337128" y="0"/>
                </a:lnTo>
                <a:lnTo>
                  <a:pt x="1630219" y="1316182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BA6227FB-5CD0-41F3-A9BA-0E7854126798}"/>
              </a:ext>
            </a:extLst>
          </p:cNvPr>
          <p:cNvCxnSpPr/>
          <p:nvPr/>
        </p:nvCxnSpPr>
        <p:spPr>
          <a:xfrm flipH="1">
            <a:off x="2266208" y="1104574"/>
            <a:ext cx="232229" cy="827315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19A0ED7B-0ADF-4877-BD61-A91689B3D827}"/>
              </a:ext>
            </a:extLst>
          </p:cNvPr>
          <p:cNvCxnSpPr>
            <a:cxnSpLocks/>
          </p:cNvCxnSpPr>
          <p:nvPr/>
        </p:nvCxnSpPr>
        <p:spPr>
          <a:xfrm flipH="1">
            <a:off x="1293707" y="4308508"/>
            <a:ext cx="362902" cy="129283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7FA60D42-8E6C-4EB9-BBCD-6D43FCD51504}"/>
              </a:ext>
            </a:extLst>
          </p:cNvPr>
          <p:cNvCxnSpPr>
            <a:cxnSpLocks/>
          </p:cNvCxnSpPr>
          <p:nvPr/>
        </p:nvCxnSpPr>
        <p:spPr>
          <a:xfrm flipV="1">
            <a:off x="1458015" y="5165913"/>
            <a:ext cx="2858031" cy="787445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D6BB5B3D-1DE0-4074-8A24-116AEDAB7B30}"/>
              </a:ext>
            </a:extLst>
          </p:cNvPr>
          <p:cNvCxnSpPr>
            <a:cxnSpLocks/>
          </p:cNvCxnSpPr>
          <p:nvPr/>
        </p:nvCxnSpPr>
        <p:spPr>
          <a:xfrm>
            <a:off x="4701469" y="2567429"/>
            <a:ext cx="995389" cy="995389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99A3F366-1DAF-4E7C-8E2E-F430D374F9CB}"/>
              </a:ext>
            </a:extLst>
          </p:cNvPr>
          <p:cNvSpPr/>
          <p:nvPr/>
        </p:nvSpPr>
        <p:spPr>
          <a:xfrm rot="21436029">
            <a:off x="4457701" y="1694064"/>
            <a:ext cx="278674" cy="357051"/>
          </a:xfrm>
          <a:custGeom>
            <a:avLst/>
            <a:gdLst>
              <a:gd name="connsiteX0" fmla="*/ 47897 w 278674"/>
              <a:gd name="connsiteY0" fmla="*/ 69668 h 357051"/>
              <a:gd name="connsiteX1" fmla="*/ 0 w 278674"/>
              <a:gd name="connsiteY1" fmla="*/ 357051 h 357051"/>
              <a:gd name="connsiteX2" fmla="*/ 278674 w 278674"/>
              <a:gd name="connsiteY2" fmla="*/ 0 h 357051"/>
              <a:gd name="connsiteX3" fmla="*/ 47897 w 278674"/>
              <a:gd name="connsiteY3" fmla="*/ 69668 h 357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674" h="357051">
                <a:moveTo>
                  <a:pt x="47897" y="69668"/>
                </a:moveTo>
                <a:lnTo>
                  <a:pt x="0" y="357051"/>
                </a:lnTo>
                <a:lnTo>
                  <a:pt x="278674" y="0"/>
                </a:lnTo>
                <a:lnTo>
                  <a:pt x="47897" y="6966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B9BBF55B-3131-4B2B-9F77-2FAD8B60091C}"/>
              </a:ext>
            </a:extLst>
          </p:cNvPr>
          <p:cNvSpPr/>
          <p:nvPr/>
        </p:nvSpPr>
        <p:spPr>
          <a:xfrm rot="442586">
            <a:off x="4558953" y="1863537"/>
            <a:ext cx="348343" cy="274320"/>
          </a:xfrm>
          <a:custGeom>
            <a:avLst/>
            <a:gdLst>
              <a:gd name="connsiteX0" fmla="*/ 0 w 348343"/>
              <a:gd name="connsiteY0" fmla="*/ 274320 h 274320"/>
              <a:gd name="connsiteX1" fmla="*/ 348343 w 348343"/>
              <a:gd name="connsiteY1" fmla="*/ 200297 h 274320"/>
              <a:gd name="connsiteX2" fmla="*/ 291737 w 348343"/>
              <a:gd name="connsiteY2" fmla="*/ 0 h 274320"/>
              <a:gd name="connsiteX3" fmla="*/ 0 w 348343"/>
              <a:gd name="connsiteY3" fmla="*/ 274320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274320">
                <a:moveTo>
                  <a:pt x="0" y="274320"/>
                </a:moveTo>
                <a:lnTo>
                  <a:pt x="348343" y="200297"/>
                </a:lnTo>
                <a:lnTo>
                  <a:pt x="291737" y="0"/>
                </a:lnTo>
                <a:lnTo>
                  <a:pt x="0" y="27432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899A6E64-57E5-4472-BB5B-7E035D19A203}"/>
              </a:ext>
            </a:extLst>
          </p:cNvPr>
          <p:cNvSpPr txBox="1"/>
          <p:nvPr/>
        </p:nvSpPr>
        <p:spPr>
          <a:xfrm>
            <a:off x="3515143" y="3793851"/>
            <a:ext cx="899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search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726CBEC4-43E2-422D-86DF-ACA4EEE2D263}"/>
              </a:ext>
            </a:extLst>
          </p:cNvPr>
          <p:cNvSpPr/>
          <p:nvPr/>
        </p:nvSpPr>
        <p:spPr>
          <a:xfrm rot="18686310" flipV="1">
            <a:off x="1561870" y="5926931"/>
            <a:ext cx="278674" cy="357051"/>
          </a:xfrm>
          <a:custGeom>
            <a:avLst/>
            <a:gdLst>
              <a:gd name="connsiteX0" fmla="*/ 47897 w 278674"/>
              <a:gd name="connsiteY0" fmla="*/ 69668 h 357051"/>
              <a:gd name="connsiteX1" fmla="*/ 0 w 278674"/>
              <a:gd name="connsiteY1" fmla="*/ 357051 h 357051"/>
              <a:gd name="connsiteX2" fmla="*/ 278674 w 278674"/>
              <a:gd name="connsiteY2" fmla="*/ 0 h 357051"/>
              <a:gd name="connsiteX3" fmla="*/ 47897 w 278674"/>
              <a:gd name="connsiteY3" fmla="*/ 69668 h 357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674" h="357051">
                <a:moveTo>
                  <a:pt x="47897" y="69668"/>
                </a:moveTo>
                <a:lnTo>
                  <a:pt x="0" y="357051"/>
                </a:lnTo>
                <a:lnTo>
                  <a:pt x="278674" y="0"/>
                </a:lnTo>
                <a:lnTo>
                  <a:pt x="47897" y="6966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8B081308-C394-40BC-BB1C-7F0D756C632F}"/>
              </a:ext>
            </a:extLst>
          </p:cNvPr>
          <p:cNvSpPr txBox="1"/>
          <p:nvPr/>
        </p:nvSpPr>
        <p:spPr>
          <a:xfrm>
            <a:off x="11596475" y="6401507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191A4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46" name="公众号：陈西设计之家。微信搜索即可">
            <a:extLst>
              <a:ext uri="{FF2B5EF4-FFF2-40B4-BE49-F238E27FC236}">
                <a16:creationId xmlns:a16="http://schemas.microsoft.com/office/drawing/2014/main" xmlns="" id="{3ED3B6FA-D67B-4FEC-A044-B31123966F7E}"/>
              </a:ext>
            </a:extLst>
          </p:cNvPr>
          <p:cNvSpPr/>
          <p:nvPr/>
        </p:nvSpPr>
        <p:spPr>
          <a:xfrm>
            <a:off x="11560571" y="226100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191A4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83267553-4D89-46BB-B9E1-62CCA5A04F65}"/>
              </a:ext>
            </a:extLst>
          </p:cNvPr>
          <p:cNvSpPr txBox="1"/>
          <p:nvPr/>
        </p:nvSpPr>
        <p:spPr>
          <a:xfrm>
            <a:off x="180763" y="129024"/>
            <a:ext cx="555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11</a:t>
            </a:r>
            <a:endParaRPr lang="zh-CN" altLang="en-US" dirty="0"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A4581A5B-0B54-421C-89C9-DBDF910740EC}"/>
              </a:ext>
            </a:extLst>
          </p:cNvPr>
          <p:cNvSpPr txBox="1"/>
          <p:nvPr/>
        </p:nvSpPr>
        <p:spPr>
          <a:xfrm>
            <a:off x="180763" y="482987"/>
            <a:ext cx="555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17</a:t>
            </a:r>
            <a:endParaRPr lang="zh-CN" altLang="en-US" dirty="0"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432A4F49-AD48-455D-9D7E-8E622EE1A69D}"/>
              </a:ext>
            </a:extLst>
          </p:cNvPr>
          <p:cNvGrpSpPr/>
          <p:nvPr/>
        </p:nvGrpSpPr>
        <p:grpSpPr>
          <a:xfrm>
            <a:off x="287202" y="452637"/>
            <a:ext cx="343018" cy="45719"/>
            <a:chOff x="251068" y="434494"/>
            <a:chExt cx="343018" cy="45719"/>
          </a:xfrm>
        </p:grpSpPr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61FC0015-B8CA-4FFF-9F3D-BBB67DE605FD}"/>
                </a:ext>
              </a:extLst>
            </p:cNvPr>
            <p:cNvCxnSpPr>
              <a:cxnSpLocks/>
            </p:cNvCxnSpPr>
            <p:nvPr/>
          </p:nvCxnSpPr>
          <p:spPr>
            <a:xfrm>
              <a:off x="326268" y="457353"/>
              <a:ext cx="192618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04F7D7F8-8F36-45C4-9509-31E2E2D92A80}"/>
                </a:ext>
              </a:extLst>
            </p:cNvPr>
            <p:cNvSpPr/>
            <p:nvPr/>
          </p:nvSpPr>
          <p:spPr>
            <a:xfrm>
              <a:off x="548367" y="434494"/>
              <a:ext cx="45719" cy="45719"/>
            </a:xfrm>
            <a:prstGeom prst="ellipse">
              <a:avLst/>
            </a:prstGeom>
            <a:solidFill>
              <a:srgbClr val="3498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B4E7D340-3880-4964-A2FE-1327D4911CD9}"/>
                </a:ext>
              </a:extLst>
            </p:cNvPr>
            <p:cNvSpPr/>
            <p:nvPr/>
          </p:nvSpPr>
          <p:spPr>
            <a:xfrm>
              <a:off x="251068" y="434494"/>
              <a:ext cx="45719" cy="45719"/>
            </a:xfrm>
            <a:prstGeom prst="ellipse">
              <a:avLst/>
            </a:prstGeom>
            <a:solidFill>
              <a:srgbClr val="3498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2AC37719-6435-41DF-9897-C862AF679D17}"/>
              </a:ext>
            </a:extLst>
          </p:cNvPr>
          <p:cNvGrpSpPr/>
          <p:nvPr/>
        </p:nvGrpSpPr>
        <p:grpSpPr>
          <a:xfrm>
            <a:off x="287202" y="6441563"/>
            <a:ext cx="343018" cy="45719"/>
            <a:chOff x="251068" y="434494"/>
            <a:chExt cx="343018" cy="45719"/>
          </a:xfrm>
        </p:grpSpPr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1C27CBC1-8643-471F-A84E-3ECF835554AC}"/>
                </a:ext>
              </a:extLst>
            </p:cNvPr>
            <p:cNvCxnSpPr>
              <a:cxnSpLocks/>
            </p:cNvCxnSpPr>
            <p:nvPr/>
          </p:nvCxnSpPr>
          <p:spPr>
            <a:xfrm>
              <a:off x="326268" y="457353"/>
              <a:ext cx="192618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E515B311-CE9B-4123-A026-84AE3A7807E0}"/>
                </a:ext>
              </a:extLst>
            </p:cNvPr>
            <p:cNvSpPr/>
            <p:nvPr/>
          </p:nvSpPr>
          <p:spPr>
            <a:xfrm>
              <a:off x="548367" y="434494"/>
              <a:ext cx="45719" cy="45719"/>
            </a:xfrm>
            <a:prstGeom prst="ellipse">
              <a:avLst/>
            </a:prstGeom>
            <a:solidFill>
              <a:srgbClr val="3498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A5F61E74-A148-4DFD-9005-8A2049DC9190}"/>
                </a:ext>
              </a:extLst>
            </p:cNvPr>
            <p:cNvSpPr/>
            <p:nvPr/>
          </p:nvSpPr>
          <p:spPr>
            <a:xfrm>
              <a:off x="251068" y="434494"/>
              <a:ext cx="45719" cy="45719"/>
            </a:xfrm>
            <a:prstGeom prst="ellipse">
              <a:avLst/>
            </a:prstGeom>
            <a:solidFill>
              <a:srgbClr val="3498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8A257FDB-E585-41E8-B26D-03F7A48AE98D}"/>
              </a:ext>
            </a:extLst>
          </p:cNvPr>
          <p:cNvGrpSpPr/>
          <p:nvPr/>
        </p:nvGrpSpPr>
        <p:grpSpPr>
          <a:xfrm rot="16200000">
            <a:off x="287203" y="6441562"/>
            <a:ext cx="343018" cy="45719"/>
            <a:chOff x="251068" y="434494"/>
            <a:chExt cx="343018" cy="45719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A79E9E35-905F-47A4-A1B3-756C5D78644C}"/>
                </a:ext>
              </a:extLst>
            </p:cNvPr>
            <p:cNvCxnSpPr>
              <a:cxnSpLocks/>
            </p:cNvCxnSpPr>
            <p:nvPr/>
          </p:nvCxnSpPr>
          <p:spPr>
            <a:xfrm>
              <a:off x="326268" y="457353"/>
              <a:ext cx="192618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817289D0-3C1D-4C09-8F6E-E831246F26D8}"/>
                </a:ext>
              </a:extLst>
            </p:cNvPr>
            <p:cNvSpPr/>
            <p:nvPr/>
          </p:nvSpPr>
          <p:spPr>
            <a:xfrm>
              <a:off x="548367" y="434494"/>
              <a:ext cx="45719" cy="45719"/>
            </a:xfrm>
            <a:prstGeom prst="ellipse">
              <a:avLst/>
            </a:prstGeom>
            <a:solidFill>
              <a:srgbClr val="3498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449A613E-0999-48F6-BF75-FEA424963401}"/>
                </a:ext>
              </a:extLst>
            </p:cNvPr>
            <p:cNvSpPr/>
            <p:nvPr/>
          </p:nvSpPr>
          <p:spPr>
            <a:xfrm>
              <a:off x="251068" y="434494"/>
              <a:ext cx="45719" cy="45719"/>
            </a:xfrm>
            <a:prstGeom prst="ellipse">
              <a:avLst/>
            </a:prstGeom>
            <a:solidFill>
              <a:srgbClr val="3498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68" name="flower-shape-of-four-petals-or-leaf-shape-like-a-flower_44202">
            <a:extLst>
              <a:ext uri="{FF2B5EF4-FFF2-40B4-BE49-F238E27FC236}">
                <a16:creationId xmlns:a16="http://schemas.microsoft.com/office/drawing/2014/main" xmlns="" id="{545F0FF6-C7F9-4B4F-AD74-701C68024403}"/>
              </a:ext>
            </a:extLst>
          </p:cNvPr>
          <p:cNvSpPr/>
          <p:nvPr/>
        </p:nvSpPr>
        <p:spPr>
          <a:xfrm flipH="1">
            <a:off x="6819199" y="542871"/>
            <a:ext cx="3943996" cy="585863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172" h="7694">
                <a:moveTo>
                  <a:pt x="2826" y="4082"/>
                </a:moveTo>
                <a:cubicBezTo>
                  <a:pt x="2958" y="4666"/>
                  <a:pt x="3963" y="5318"/>
                  <a:pt x="4236" y="4472"/>
                </a:cubicBezTo>
                <a:cubicBezTo>
                  <a:pt x="4296" y="4286"/>
                  <a:pt x="4395" y="4121"/>
                  <a:pt x="4554" y="4004"/>
                </a:cubicBezTo>
                <a:cubicBezTo>
                  <a:pt x="4700" y="3897"/>
                  <a:pt x="4864" y="3846"/>
                  <a:pt x="4962" y="3683"/>
                </a:cubicBezTo>
                <a:cubicBezTo>
                  <a:pt x="5172" y="3336"/>
                  <a:pt x="4944" y="2982"/>
                  <a:pt x="4656" y="2771"/>
                </a:cubicBezTo>
                <a:cubicBezTo>
                  <a:pt x="4361" y="2554"/>
                  <a:pt x="3994" y="2526"/>
                  <a:pt x="3651" y="2635"/>
                </a:cubicBezTo>
                <a:cubicBezTo>
                  <a:pt x="3492" y="2686"/>
                  <a:pt x="3312" y="2809"/>
                  <a:pt x="3145" y="2712"/>
                </a:cubicBezTo>
                <a:cubicBezTo>
                  <a:pt x="2991" y="2623"/>
                  <a:pt x="3024" y="2412"/>
                  <a:pt x="3179" y="2346"/>
                </a:cubicBezTo>
                <a:cubicBezTo>
                  <a:pt x="3343" y="2276"/>
                  <a:pt x="3532" y="2371"/>
                  <a:pt x="3698" y="2389"/>
                </a:cubicBezTo>
                <a:cubicBezTo>
                  <a:pt x="3858" y="2406"/>
                  <a:pt x="4021" y="2397"/>
                  <a:pt x="4175" y="2351"/>
                </a:cubicBezTo>
                <a:cubicBezTo>
                  <a:pt x="4488" y="2256"/>
                  <a:pt x="4808" y="1964"/>
                  <a:pt x="4883" y="1638"/>
                </a:cubicBezTo>
                <a:cubicBezTo>
                  <a:pt x="4968" y="1263"/>
                  <a:pt x="4705" y="1050"/>
                  <a:pt x="4396" y="927"/>
                </a:cubicBezTo>
                <a:cubicBezTo>
                  <a:pt x="4009" y="773"/>
                  <a:pt x="3954" y="284"/>
                  <a:pt x="3562" y="174"/>
                </a:cubicBezTo>
                <a:cubicBezTo>
                  <a:pt x="3216" y="77"/>
                  <a:pt x="2912" y="336"/>
                  <a:pt x="2740" y="614"/>
                </a:cubicBezTo>
                <a:cubicBezTo>
                  <a:pt x="2525" y="961"/>
                  <a:pt x="2566" y="1375"/>
                  <a:pt x="2727" y="1735"/>
                </a:cubicBezTo>
                <a:cubicBezTo>
                  <a:pt x="2823" y="1950"/>
                  <a:pt x="2622" y="2345"/>
                  <a:pt x="2405" y="2074"/>
                </a:cubicBezTo>
                <a:cubicBezTo>
                  <a:pt x="2238" y="1865"/>
                  <a:pt x="2446" y="1428"/>
                  <a:pt x="2407" y="1168"/>
                </a:cubicBezTo>
                <a:cubicBezTo>
                  <a:pt x="2331" y="660"/>
                  <a:pt x="1674" y="0"/>
                  <a:pt x="1163" y="430"/>
                </a:cubicBezTo>
                <a:cubicBezTo>
                  <a:pt x="897" y="654"/>
                  <a:pt x="915" y="1026"/>
                  <a:pt x="586" y="1222"/>
                </a:cubicBezTo>
                <a:cubicBezTo>
                  <a:pt x="321" y="1380"/>
                  <a:pt x="107" y="1589"/>
                  <a:pt x="193" y="1928"/>
                </a:cubicBezTo>
                <a:cubicBezTo>
                  <a:pt x="268" y="2225"/>
                  <a:pt x="589" y="2472"/>
                  <a:pt x="870" y="2559"/>
                </a:cubicBezTo>
                <a:cubicBezTo>
                  <a:pt x="1238" y="2673"/>
                  <a:pt x="1502" y="2512"/>
                  <a:pt x="1849" y="2435"/>
                </a:cubicBezTo>
                <a:cubicBezTo>
                  <a:pt x="2109" y="2378"/>
                  <a:pt x="2330" y="2701"/>
                  <a:pt x="2040" y="2827"/>
                </a:cubicBezTo>
                <a:cubicBezTo>
                  <a:pt x="1898" y="2888"/>
                  <a:pt x="1750" y="2820"/>
                  <a:pt x="1608" y="2796"/>
                </a:cubicBezTo>
                <a:cubicBezTo>
                  <a:pt x="1446" y="2770"/>
                  <a:pt x="1279" y="2767"/>
                  <a:pt x="1118" y="2803"/>
                </a:cubicBezTo>
                <a:cubicBezTo>
                  <a:pt x="614" y="2917"/>
                  <a:pt x="0" y="3630"/>
                  <a:pt x="511" y="4090"/>
                </a:cubicBezTo>
                <a:cubicBezTo>
                  <a:pt x="639" y="4204"/>
                  <a:pt x="990" y="4267"/>
                  <a:pt x="1105" y="4431"/>
                </a:cubicBezTo>
                <a:cubicBezTo>
                  <a:pt x="1004" y="4612"/>
                  <a:pt x="891" y="4866"/>
                  <a:pt x="823" y="5177"/>
                </a:cubicBezTo>
                <a:cubicBezTo>
                  <a:pt x="694" y="5766"/>
                  <a:pt x="709" y="6682"/>
                  <a:pt x="1510" y="7694"/>
                </a:cubicBezTo>
                <a:lnTo>
                  <a:pt x="1830" y="7441"/>
                </a:lnTo>
                <a:cubicBezTo>
                  <a:pt x="936" y="6311"/>
                  <a:pt x="1130" y="5343"/>
                  <a:pt x="1367" y="4813"/>
                </a:cubicBezTo>
                <a:cubicBezTo>
                  <a:pt x="1367" y="4813"/>
                  <a:pt x="1368" y="4814"/>
                  <a:pt x="1369" y="4815"/>
                </a:cubicBezTo>
                <a:cubicBezTo>
                  <a:pt x="1645" y="5129"/>
                  <a:pt x="2043" y="5041"/>
                  <a:pt x="2309" y="4774"/>
                </a:cubicBezTo>
                <a:cubicBezTo>
                  <a:pt x="2591" y="4490"/>
                  <a:pt x="2688" y="4107"/>
                  <a:pt x="2592" y="3721"/>
                </a:cubicBezTo>
                <a:cubicBezTo>
                  <a:pt x="2549" y="3551"/>
                  <a:pt x="2416" y="3367"/>
                  <a:pt x="2461" y="3186"/>
                </a:cubicBezTo>
                <a:cubicBezTo>
                  <a:pt x="2495" y="3052"/>
                  <a:pt x="2644" y="2973"/>
                  <a:pt x="2767" y="3056"/>
                </a:cubicBezTo>
                <a:cubicBezTo>
                  <a:pt x="2921" y="3160"/>
                  <a:pt x="2869" y="3355"/>
                  <a:pt x="2836" y="3504"/>
                </a:cubicBezTo>
                <a:cubicBezTo>
                  <a:pt x="2795" y="3693"/>
                  <a:pt x="2784" y="3892"/>
                  <a:pt x="2826" y="4082"/>
                </a:cubicBezTo>
                <a:close/>
              </a:path>
            </a:pathLst>
          </a:custGeom>
          <a:ln>
            <a:noFill/>
          </a:ln>
          <a:effectLst>
            <a:innerShdw blurRad="190500" dist="88900">
              <a:prstClr val="black">
                <a:alpha val="8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lower-shape-of-four-petals-or-leaf-shape-like-a-flower_44202">
            <a:extLst>
              <a:ext uri="{FF2B5EF4-FFF2-40B4-BE49-F238E27FC236}">
                <a16:creationId xmlns:a16="http://schemas.microsoft.com/office/drawing/2014/main" xmlns="" id="{A13101AC-8587-4482-BF31-A1B06569E479}"/>
              </a:ext>
            </a:extLst>
          </p:cNvPr>
          <p:cNvSpPr/>
          <p:nvPr/>
        </p:nvSpPr>
        <p:spPr>
          <a:xfrm rot="3403988" flipH="1">
            <a:off x="2105815" y="4799804"/>
            <a:ext cx="265745" cy="39475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172" h="7694">
                <a:moveTo>
                  <a:pt x="2826" y="4082"/>
                </a:moveTo>
                <a:cubicBezTo>
                  <a:pt x="2958" y="4666"/>
                  <a:pt x="3963" y="5318"/>
                  <a:pt x="4236" y="4472"/>
                </a:cubicBezTo>
                <a:cubicBezTo>
                  <a:pt x="4296" y="4286"/>
                  <a:pt x="4395" y="4121"/>
                  <a:pt x="4554" y="4004"/>
                </a:cubicBezTo>
                <a:cubicBezTo>
                  <a:pt x="4700" y="3897"/>
                  <a:pt x="4864" y="3846"/>
                  <a:pt x="4962" y="3683"/>
                </a:cubicBezTo>
                <a:cubicBezTo>
                  <a:pt x="5172" y="3336"/>
                  <a:pt x="4944" y="2982"/>
                  <a:pt x="4656" y="2771"/>
                </a:cubicBezTo>
                <a:cubicBezTo>
                  <a:pt x="4361" y="2554"/>
                  <a:pt x="3994" y="2526"/>
                  <a:pt x="3651" y="2635"/>
                </a:cubicBezTo>
                <a:cubicBezTo>
                  <a:pt x="3492" y="2686"/>
                  <a:pt x="3312" y="2809"/>
                  <a:pt x="3145" y="2712"/>
                </a:cubicBezTo>
                <a:cubicBezTo>
                  <a:pt x="2991" y="2623"/>
                  <a:pt x="3024" y="2412"/>
                  <a:pt x="3179" y="2346"/>
                </a:cubicBezTo>
                <a:cubicBezTo>
                  <a:pt x="3343" y="2276"/>
                  <a:pt x="3532" y="2371"/>
                  <a:pt x="3698" y="2389"/>
                </a:cubicBezTo>
                <a:cubicBezTo>
                  <a:pt x="3858" y="2406"/>
                  <a:pt x="4021" y="2397"/>
                  <a:pt x="4175" y="2351"/>
                </a:cubicBezTo>
                <a:cubicBezTo>
                  <a:pt x="4488" y="2256"/>
                  <a:pt x="4808" y="1964"/>
                  <a:pt x="4883" y="1638"/>
                </a:cubicBezTo>
                <a:cubicBezTo>
                  <a:pt x="4968" y="1263"/>
                  <a:pt x="4705" y="1050"/>
                  <a:pt x="4396" y="927"/>
                </a:cubicBezTo>
                <a:cubicBezTo>
                  <a:pt x="4009" y="773"/>
                  <a:pt x="3954" y="284"/>
                  <a:pt x="3562" y="174"/>
                </a:cubicBezTo>
                <a:cubicBezTo>
                  <a:pt x="3216" y="77"/>
                  <a:pt x="2912" y="336"/>
                  <a:pt x="2740" y="614"/>
                </a:cubicBezTo>
                <a:cubicBezTo>
                  <a:pt x="2525" y="961"/>
                  <a:pt x="2566" y="1375"/>
                  <a:pt x="2727" y="1735"/>
                </a:cubicBezTo>
                <a:cubicBezTo>
                  <a:pt x="2823" y="1950"/>
                  <a:pt x="2622" y="2345"/>
                  <a:pt x="2405" y="2074"/>
                </a:cubicBezTo>
                <a:cubicBezTo>
                  <a:pt x="2238" y="1865"/>
                  <a:pt x="2446" y="1428"/>
                  <a:pt x="2407" y="1168"/>
                </a:cubicBezTo>
                <a:cubicBezTo>
                  <a:pt x="2331" y="660"/>
                  <a:pt x="1674" y="0"/>
                  <a:pt x="1163" y="430"/>
                </a:cubicBezTo>
                <a:cubicBezTo>
                  <a:pt x="897" y="654"/>
                  <a:pt x="915" y="1026"/>
                  <a:pt x="586" y="1222"/>
                </a:cubicBezTo>
                <a:cubicBezTo>
                  <a:pt x="321" y="1380"/>
                  <a:pt x="107" y="1589"/>
                  <a:pt x="193" y="1928"/>
                </a:cubicBezTo>
                <a:cubicBezTo>
                  <a:pt x="268" y="2225"/>
                  <a:pt x="589" y="2472"/>
                  <a:pt x="870" y="2559"/>
                </a:cubicBezTo>
                <a:cubicBezTo>
                  <a:pt x="1238" y="2673"/>
                  <a:pt x="1502" y="2512"/>
                  <a:pt x="1849" y="2435"/>
                </a:cubicBezTo>
                <a:cubicBezTo>
                  <a:pt x="2109" y="2378"/>
                  <a:pt x="2330" y="2701"/>
                  <a:pt x="2040" y="2827"/>
                </a:cubicBezTo>
                <a:cubicBezTo>
                  <a:pt x="1898" y="2888"/>
                  <a:pt x="1750" y="2820"/>
                  <a:pt x="1608" y="2796"/>
                </a:cubicBezTo>
                <a:cubicBezTo>
                  <a:pt x="1446" y="2770"/>
                  <a:pt x="1279" y="2767"/>
                  <a:pt x="1118" y="2803"/>
                </a:cubicBezTo>
                <a:cubicBezTo>
                  <a:pt x="614" y="2917"/>
                  <a:pt x="0" y="3630"/>
                  <a:pt x="511" y="4090"/>
                </a:cubicBezTo>
                <a:cubicBezTo>
                  <a:pt x="639" y="4204"/>
                  <a:pt x="990" y="4267"/>
                  <a:pt x="1105" y="4431"/>
                </a:cubicBezTo>
                <a:cubicBezTo>
                  <a:pt x="1004" y="4612"/>
                  <a:pt x="891" y="4866"/>
                  <a:pt x="823" y="5177"/>
                </a:cubicBezTo>
                <a:cubicBezTo>
                  <a:pt x="694" y="5766"/>
                  <a:pt x="709" y="6682"/>
                  <a:pt x="1510" y="7694"/>
                </a:cubicBezTo>
                <a:lnTo>
                  <a:pt x="1830" y="7441"/>
                </a:lnTo>
                <a:cubicBezTo>
                  <a:pt x="936" y="6311"/>
                  <a:pt x="1130" y="5343"/>
                  <a:pt x="1367" y="4813"/>
                </a:cubicBezTo>
                <a:cubicBezTo>
                  <a:pt x="1367" y="4813"/>
                  <a:pt x="1368" y="4814"/>
                  <a:pt x="1369" y="4815"/>
                </a:cubicBezTo>
                <a:cubicBezTo>
                  <a:pt x="1645" y="5129"/>
                  <a:pt x="2043" y="5041"/>
                  <a:pt x="2309" y="4774"/>
                </a:cubicBezTo>
                <a:cubicBezTo>
                  <a:pt x="2591" y="4490"/>
                  <a:pt x="2688" y="4107"/>
                  <a:pt x="2592" y="3721"/>
                </a:cubicBezTo>
                <a:cubicBezTo>
                  <a:pt x="2549" y="3551"/>
                  <a:pt x="2416" y="3367"/>
                  <a:pt x="2461" y="3186"/>
                </a:cubicBezTo>
                <a:cubicBezTo>
                  <a:pt x="2495" y="3052"/>
                  <a:pt x="2644" y="2973"/>
                  <a:pt x="2767" y="3056"/>
                </a:cubicBezTo>
                <a:cubicBezTo>
                  <a:pt x="2921" y="3160"/>
                  <a:pt x="2869" y="3355"/>
                  <a:pt x="2836" y="3504"/>
                </a:cubicBezTo>
                <a:cubicBezTo>
                  <a:pt x="2795" y="3693"/>
                  <a:pt x="2784" y="3892"/>
                  <a:pt x="2826" y="4082"/>
                </a:cubicBezTo>
                <a:close/>
              </a:path>
            </a:pathLst>
          </a:custGeom>
          <a:solidFill>
            <a:srgbClr val="34987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lower-shape-of-four-petals-or-leaf-shape-like-a-flower_44202">
            <a:extLst>
              <a:ext uri="{FF2B5EF4-FFF2-40B4-BE49-F238E27FC236}">
                <a16:creationId xmlns:a16="http://schemas.microsoft.com/office/drawing/2014/main" xmlns="" id="{093C644A-8A12-4A0A-9992-D78219D61FFF}"/>
              </a:ext>
            </a:extLst>
          </p:cNvPr>
          <p:cNvSpPr/>
          <p:nvPr/>
        </p:nvSpPr>
        <p:spPr>
          <a:xfrm rot="1305970" flipH="1">
            <a:off x="2634180" y="4667208"/>
            <a:ext cx="203949" cy="302958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172" h="7694">
                <a:moveTo>
                  <a:pt x="2826" y="4082"/>
                </a:moveTo>
                <a:cubicBezTo>
                  <a:pt x="2958" y="4666"/>
                  <a:pt x="3963" y="5318"/>
                  <a:pt x="4236" y="4472"/>
                </a:cubicBezTo>
                <a:cubicBezTo>
                  <a:pt x="4296" y="4286"/>
                  <a:pt x="4395" y="4121"/>
                  <a:pt x="4554" y="4004"/>
                </a:cubicBezTo>
                <a:cubicBezTo>
                  <a:pt x="4700" y="3897"/>
                  <a:pt x="4864" y="3846"/>
                  <a:pt x="4962" y="3683"/>
                </a:cubicBezTo>
                <a:cubicBezTo>
                  <a:pt x="5172" y="3336"/>
                  <a:pt x="4944" y="2982"/>
                  <a:pt x="4656" y="2771"/>
                </a:cubicBezTo>
                <a:cubicBezTo>
                  <a:pt x="4361" y="2554"/>
                  <a:pt x="3994" y="2526"/>
                  <a:pt x="3651" y="2635"/>
                </a:cubicBezTo>
                <a:cubicBezTo>
                  <a:pt x="3492" y="2686"/>
                  <a:pt x="3312" y="2809"/>
                  <a:pt x="3145" y="2712"/>
                </a:cubicBezTo>
                <a:cubicBezTo>
                  <a:pt x="2991" y="2623"/>
                  <a:pt x="3024" y="2412"/>
                  <a:pt x="3179" y="2346"/>
                </a:cubicBezTo>
                <a:cubicBezTo>
                  <a:pt x="3343" y="2276"/>
                  <a:pt x="3532" y="2371"/>
                  <a:pt x="3698" y="2389"/>
                </a:cubicBezTo>
                <a:cubicBezTo>
                  <a:pt x="3858" y="2406"/>
                  <a:pt x="4021" y="2397"/>
                  <a:pt x="4175" y="2351"/>
                </a:cubicBezTo>
                <a:cubicBezTo>
                  <a:pt x="4488" y="2256"/>
                  <a:pt x="4808" y="1964"/>
                  <a:pt x="4883" y="1638"/>
                </a:cubicBezTo>
                <a:cubicBezTo>
                  <a:pt x="4968" y="1263"/>
                  <a:pt x="4705" y="1050"/>
                  <a:pt x="4396" y="927"/>
                </a:cubicBezTo>
                <a:cubicBezTo>
                  <a:pt x="4009" y="773"/>
                  <a:pt x="3954" y="284"/>
                  <a:pt x="3562" y="174"/>
                </a:cubicBezTo>
                <a:cubicBezTo>
                  <a:pt x="3216" y="77"/>
                  <a:pt x="2912" y="336"/>
                  <a:pt x="2740" y="614"/>
                </a:cubicBezTo>
                <a:cubicBezTo>
                  <a:pt x="2525" y="961"/>
                  <a:pt x="2566" y="1375"/>
                  <a:pt x="2727" y="1735"/>
                </a:cubicBezTo>
                <a:cubicBezTo>
                  <a:pt x="2823" y="1950"/>
                  <a:pt x="2622" y="2345"/>
                  <a:pt x="2405" y="2074"/>
                </a:cubicBezTo>
                <a:cubicBezTo>
                  <a:pt x="2238" y="1865"/>
                  <a:pt x="2446" y="1428"/>
                  <a:pt x="2407" y="1168"/>
                </a:cubicBezTo>
                <a:cubicBezTo>
                  <a:pt x="2331" y="660"/>
                  <a:pt x="1674" y="0"/>
                  <a:pt x="1163" y="430"/>
                </a:cubicBezTo>
                <a:cubicBezTo>
                  <a:pt x="897" y="654"/>
                  <a:pt x="915" y="1026"/>
                  <a:pt x="586" y="1222"/>
                </a:cubicBezTo>
                <a:cubicBezTo>
                  <a:pt x="321" y="1380"/>
                  <a:pt x="107" y="1589"/>
                  <a:pt x="193" y="1928"/>
                </a:cubicBezTo>
                <a:cubicBezTo>
                  <a:pt x="268" y="2225"/>
                  <a:pt x="589" y="2472"/>
                  <a:pt x="870" y="2559"/>
                </a:cubicBezTo>
                <a:cubicBezTo>
                  <a:pt x="1238" y="2673"/>
                  <a:pt x="1502" y="2512"/>
                  <a:pt x="1849" y="2435"/>
                </a:cubicBezTo>
                <a:cubicBezTo>
                  <a:pt x="2109" y="2378"/>
                  <a:pt x="2330" y="2701"/>
                  <a:pt x="2040" y="2827"/>
                </a:cubicBezTo>
                <a:cubicBezTo>
                  <a:pt x="1898" y="2888"/>
                  <a:pt x="1750" y="2820"/>
                  <a:pt x="1608" y="2796"/>
                </a:cubicBezTo>
                <a:cubicBezTo>
                  <a:pt x="1446" y="2770"/>
                  <a:pt x="1279" y="2767"/>
                  <a:pt x="1118" y="2803"/>
                </a:cubicBezTo>
                <a:cubicBezTo>
                  <a:pt x="614" y="2917"/>
                  <a:pt x="0" y="3630"/>
                  <a:pt x="511" y="4090"/>
                </a:cubicBezTo>
                <a:cubicBezTo>
                  <a:pt x="639" y="4204"/>
                  <a:pt x="990" y="4267"/>
                  <a:pt x="1105" y="4431"/>
                </a:cubicBezTo>
                <a:cubicBezTo>
                  <a:pt x="1004" y="4612"/>
                  <a:pt x="891" y="4866"/>
                  <a:pt x="823" y="5177"/>
                </a:cubicBezTo>
                <a:cubicBezTo>
                  <a:pt x="694" y="5766"/>
                  <a:pt x="709" y="6682"/>
                  <a:pt x="1510" y="7694"/>
                </a:cubicBezTo>
                <a:lnTo>
                  <a:pt x="1830" y="7441"/>
                </a:lnTo>
                <a:cubicBezTo>
                  <a:pt x="936" y="6311"/>
                  <a:pt x="1130" y="5343"/>
                  <a:pt x="1367" y="4813"/>
                </a:cubicBezTo>
                <a:cubicBezTo>
                  <a:pt x="1367" y="4813"/>
                  <a:pt x="1368" y="4814"/>
                  <a:pt x="1369" y="4815"/>
                </a:cubicBezTo>
                <a:cubicBezTo>
                  <a:pt x="1645" y="5129"/>
                  <a:pt x="2043" y="5041"/>
                  <a:pt x="2309" y="4774"/>
                </a:cubicBezTo>
                <a:cubicBezTo>
                  <a:pt x="2591" y="4490"/>
                  <a:pt x="2688" y="4107"/>
                  <a:pt x="2592" y="3721"/>
                </a:cubicBezTo>
                <a:cubicBezTo>
                  <a:pt x="2549" y="3551"/>
                  <a:pt x="2416" y="3367"/>
                  <a:pt x="2461" y="3186"/>
                </a:cubicBezTo>
                <a:cubicBezTo>
                  <a:pt x="2495" y="3052"/>
                  <a:pt x="2644" y="2973"/>
                  <a:pt x="2767" y="3056"/>
                </a:cubicBezTo>
                <a:cubicBezTo>
                  <a:pt x="2921" y="3160"/>
                  <a:pt x="2869" y="3355"/>
                  <a:pt x="2836" y="3504"/>
                </a:cubicBezTo>
                <a:cubicBezTo>
                  <a:pt x="2795" y="3693"/>
                  <a:pt x="2784" y="3892"/>
                  <a:pt x="2826" y="4082"/>
                </a:cubicBezTo>
                <a:close/>
              </a:path>
            </a:pathLst>
          </a:custGeom>
          <a:solidFill>
            <a:srgbClr val="34987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4188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躺在床上&#10;&#10;中度可信度描述已自动生成">
            <a:extLst>
              <a:ext uri="{FF2B5EF4-FFF2-40B4-BE49-F238E27FC236}">
                <a16:creationId xmlns:a16="http://schemas.microsoft.com/office/drawing/2014/main" xmlns="" id="{4A1C956F-948E-40D8-84CE-C8C503FCA1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00" r="780"/>
          <a:stretch/>
        </p:blipFill>
        <p:spPr>
          <a:xfrm rot="16200000">
            <a:off x="2666998" y="-2667003"/>
            <a:ext cx="6858001" cy="12192001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82666078-D3D3-4243-9CEE-1654536E3929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alpha val="8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0E65AE23-676F-4AF6-95B3-88ACF9E9B03A}"/>
              </a:ext>
            </a:extLst>
          </p:cNvPr>
          <p:cNvSpPr/>
          <p:nvPr/>
        </p:nvSpPr>
        <p:spPr>
          <a:xfrm>
            <a:off x="1338614" y="2625913"/>
            <a:ext cx="5121564" cy="3232727"/>
          </a:xfrm>
          <a:custGeom>
            <a:avLst/>
            <a:gdLst>
              <a:gd name="connsiteX0" fmla="*/ 411018 w 5121564"/>
              <a:gd name="connsiteY0" fmla="*/ 1690255 h 3232727"/>
              <a:gd name="connsiteX1" fmla="*/ 0 w 5121564"/>
              <a:gd name="connsiteY1" fmla="*/ 3232727 h 3232727"/>
              <a:gd name="connsiteX2" fmla="*/ 5121564 w 5121564"/>
              <a:gd name="connsiteY2" fmla="*/ 1874982 h 3232727"/>
              <a:gd name="connsiteX3" fmla="*/ 3288146 w 5121564"/>
              <a:gd name="connsiteY3" fmla="*/ 0 h 3232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1564" h="3232727">
                <a:moveTo>
                  <a:pt x="411018" y="1690255"/>
                </a:moveTo>
                <a:lnTo>
                  <a:pt x="0" y="3232727"/>
                </a:lnTo>
                <a:lnTo>
                  <a:pt x="5121564" y="1874982"/>
                </a:lnTo>
                <a:lnTo>
                  <a:pt x="3288146" y="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B516B20-3456-4FF5-98AA-004D32A09FD6}"/>
              </a:ext>
            </a:extLst>
          </p:cNvPr>
          <p:cNvSpPr txBox="1"/>
          <p:nvPr/>
        </p:nvSpPr>
        <p:spPr>
          <a:xfrm>
            <a:off x="685303" y="1948218"/>
            <a:ext cx="40161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600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方正兰亭圆简体" panose="02000000000000000000" pitchFamily="2" charset="-122"/>
                <a:ea typeface="方正兰亭圆简体" panose="02000000000000000000" pitchFamily="2" charset="-122"/>
              </a:rPr>
              <a:t>陈西设计之家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800317F-8CDB-442C-A28D-3CBA523239B4}"/>
              </a:ext>
            </a:extLst>
          </p:cNvPr>
          <p:cNvSpPr txBox="1"/>
          <p:nvPr/>
        </p:nvSpPr>
        <p:spPr>
          <a:xfrm>
            <a:off x="685303" y="2680406"/>
            <a:ext cx="40161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100" dirty="0">
                <a:solidFill>
                  <a:srgbClr val="EE661A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爱在深秋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F6225147-C12F-4E5C-99E6-20D798095655}"/>
              </a:ext>
            </a:extLst>
          </p:cNvPr>
          <p:cNvSpPr/>
          <p:nvPr/>
        </p:nvSpPr>
        <p:spPr>
          <a:xfrm>
            <a:off x="919844" y="3793851"/>
            <a:ext cx="3472543" cy="397791"/>
          </a:xfrm>
          <a:prstGeom prst="roundRect">
            <a:avLst>
              <a:gd name="adj" fmla="val 5265"/>
            </a:avLst>
          </a:prstGeom>
          <a:noFill/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F6DE805D-E567-4082-B5FB-BC03E6AE6427}"/>
              </a:ext>
            </a:extLst>
          </p:cNvPr>
          <p:cNvSpPr/>
          <p:nvPr/>
        </p:nvSpPr>
        <p:spPr>
          <a:xfrm>
            <a:off x="3528910" y="3793851"/>
            <a:ext cx="863477" cy="397791"/>
          </a:xfrm>
          <a:prstGeom prst="roundRect">
            <a:avLst>
              <a:gd name="adj" fmla="val 5265"/>
            </a:avLst>
          </a:prstGeom>
          <a:solidFill>
            <a:schemeClr val="tx1">
              <a:lumMod val="75000"/>
              <a:lumOff val="25000"/>
            </a:schemeClr>
          </a:solidFill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51F68C5-91EF-439C-94E5-BF0771E8E40C}"/>
              </a:ext>
            </a:extLst>
          </p:cNvPr>
          <p:cNvSpPr txBox="1"/>
          <p:nvPr/>
        </p:nvSpPr>
        <p:spPr>
          <a:xfrm>
            <a:off x="1048412" y="3791532"/>
            <a:ext cx="24355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不畏将来</a:t>
            </a:r>
            <a:r>
              <a:rPr lang="en-US" altLang="zh-CN" sz="2000" dirty="0"/>
              <a:t>,</a:t>
            </a:r>
            <a:r>
              <a:rPr lang="zh-CN" altLang="en-US" sz="2000" dirty="0"/>
              <a:t>不念过往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B4827355-6E7B-4AB7-B34B-84D86DEB0664}"/>
              </a:ext>
            </a:extLst>
          </p:cNvPr>
          <p:cNvSpPr/>
          <p:nvPr/>
        </p:nvSpPr>
        <p:spPr>
          <a:xfrm>
            <a:off x="2382323" y="677040"/>
            <a:ext cx="1630219" cy="1316182"/>
          </a:xfrm>
          <a:custGeom>
            <a:avLst/>
            <a:gdLst>
              <a:gd name="connsiteX0" fmla="*/ 0 w 1630219"/>
              <a:gd name="connsiteY0" fmla="*/ 1265382 h 1316182"/>
              <a:gd name="connsiteX1" fmla="*/ 337128 w 1630219"/>
              <a:gd name="connsiteY1" fmla="*/ 0 h 1316182"/>
              <a:gd name="connsiteX2" fmla="*/ 1630219 w 1630219"/>
              <a:gd name="connsiteY2" fmla="*/ 1316182 h 131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0219" h="1316182">
                <a:moveTo>
                  <a:pt x="0" y="1265382"/>
                </a:moveTo>
                <a:lnTo>
                  <a:pt x="337128" y="0"/>
                </a:lnTo>
                <a:lnTo>
                  <a:pt x="1630219" y="1316182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BA6227FB-5CD0-41F3-A9BA-0E7854126798}"/>
              </a:ext>
            </a:extLst>
          </p:cNvPr>
          <p:cNvCxnSpPr/>
          <p:nvPr/>
        </p:nvCxnSpPr>
        <p:spPr>
          <a:xfrm flipH="1">
            <a:off x="2266208" y="1104574"/>
            <a:ext cx="232229" cy="827315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19A0ED7B-0ADF-4877-BD61-A91689B3D827}"/>
              </a:ext>
            </a:extLst>
          </p:cNvPr>
          <p:cNvCxnSpPr>
            <a:cxnSpLocks/>
          </p:cNvCxnSpPr>
          <p:nvPr/>
        </p:nvCxnSpPr>
        <p:spPr>
          <a:xfrm flipH="1">
            <a:off x="1293707" y="4308508"/>
            <a:ext cx="362902" cy="129283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7FA60D42-8E6C-4EB9-BBCD-6D43FCD51504}"/>
              </a:ext>
            </a:extLst>
          </p:cNvPr>
          <p:cNvCxnSpPr>
            <a:cxnSpLocks/>
          </p:cNvCxnSpPr>
          <p:nvPr/>
        </p:nvCxnSpPr>
        <p:spPr>
          <a:xfrm flipV="1">
            <a:off x="1458015" y="5165913"/>
            <a:ext cx="2858031" cy="787445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D6BB5B3D-1DE0-4074-8A24-116AEDAB7B30}"/>
              </a:ext>
            </a:extLst>
          </p:cNvPr>
          <p:cNvCxnSpPr>
            <a:cxnSpLocks/>
          </p:cNvCxnSpPr>
          <p:nvPr/>
        </p:nvCxnSpPr>
        <p:spPr>
          <a:xfrm>
            <a:off x="4701469" y="2567429"/>
            <a:ext cx="995389" cy="995389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99A3F366-1DAF-4E7C-8E2E-F430D374F9CB}"/>
              </a:ext>
            </a:extLst>
          </p:cNvPr>
          <p:cNvSpPr/>
          <p:nvPr/>
        </p:nvSpPr>
        <p:spPr>
          <a:xfrm rot="21436029">
            <a:off x="4457701" y="1694064"/>
            <a:ext cx="278674" cy="357051"/>
          </a:xfrm>
          <a:custGeom>
            <a:avLst/>
            <a:gdLst>
              <a:gd name="connsiteX0" fmla="*/ 47897 w 278674"/>
              <a:gd name="connsiteY0" fmla="*/ 69668 h 357051"/>
              <a:gd name="connsiteX1" fmla="*/ 0 w 278674"/>
              <a:gd name="connsiteY1" fmla="*/ 357051 h 357051"/>
              <a:gd name="connsiteX2" fmla="*/ 278674 w 278674"/>
              <a:gd name="connsiteY2" fmla="*/ 0 h 357051"/>
              <a:gd name="connsiteX3" fmla="*/ 47897 w 278674"/>
              <a:gd name="connsiteY3" fmla="*/ 69668 h 357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674" h="357051">
                <a:moveTo>
                  <a:pt x="47897" y="69668"/>
                </a:moveTo>
                <a:lnTo>
                  <a:pt x="0" y="357051"/>
                </a:lnTo>
                <a:lnTo>
                  <a:pt x="278674" y="0"/>
                </a:lnTo>
                <a:lnTo>
                  <a:pt x="47897" y="6966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B9BBF55B-3131-4B2B-9F77-2FAD8B60091C}"/>
              </a:ext>
            </a:extLst>
          </p:cNvPr>
          <p:cNvSpPr/>
          <p:nvPr/>
        </p:nvSpPr>
        <p:spPr>
          <a:xfrm rot="442586">
            <a:off x="4558953" y="1863537"/>
            <a:ext cx="348343" cy="274320"/>
          </a:xfrm>
          <a:custGeom>
            <a:avLst/>
            <a:gdLst>
              <a:gd name="connsiteX0" fmla="*/ 0 w 348343"/>
              <a:gd name="connsiteY0" fmla="*/ 274320 h 274320"/>
              <a:gd name="connsiteX1" fmla="*/ 348343 w 348343"/>
              <a:gd name="connsiteY1" fmla="*/ 200297 h 274320"/>
              <a:gd name="connsiteX2" fmla="*/ 291737 w 348343"/>
              <a:gd name="connsiteY2" fmla="*/ 0 h 274320"/>
              <a:gd name="connsiteX3" fmla="*/ 0 w 348343"/>
              <a:gd name="connsiteY3" fmla="*/ 274320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274320">
                <a:moveTo>
                  <a:pt x="0" y="274320"/>
                </a:moveTo>
                <a:lnTo>
                  <a:pt x="348343" y="200297"/>
                </a:lnTo>
                <a:lnTo>
                  <a:pt x="291737" y="0"/>
                </a:lnTo>
                <a:lnTo>
                  <a:pt x="0" y="27432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899A6E64-57E5-4472-BB5B-7E035D19A203}"/>
              </a:ext>
            </a:extLst>
          </p:cNvPr>
          <p:cNvSpPr txBox="1"/>
          <p:nvPr/>
        </p:nvSpPr>
        <p:spPr>
          <a:xfrm>
            <a:off x="3515143" y="3793851"/>
            <a:ext cx="899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search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726CBEC4-43E2-422D-86DF-ACA4EEE2D263}"/>
              </a:ext>
            </a:extLst>
          </p:cNvPr>
          <p:cNvSpPr/>
          <p:nvPr/>
        </p:nvSpPr>
        <p:spPr>
          <a:xfrm rot="18686310" flipV="1">
            <a:off x="1561870" y="5926931"/>
            <a:ext cx="278674" cy="357051"/>
          </a:xfrm>
          <a:custGeom>
            <a:avLst/>
            <a:gdLst>
              <a:gd name="connsiteX0" fmla="*/ 47897 w 278674"/>
              <a:gd name="connsiteY0" fmla="*/ 69668 h 357051"/>
              <a:gd name="connsiteX1" fmla="*/ 0 w 278674"/>
              <a:gd name="connsiteY1" fmla="*/ 357051 h 357051"/>
              <a:gd name="connsiteX2" fmla="*/ 278674 w 278674"/>
              <a:gd name="connsiteY2" fmla="*/ 0 h 357051"/>
              <a:gd name="connsiteX3" fmla="*/ 47897 w 278674"/>
              <a:gd name="connsiteY3" fmla="*/ 69668 h 357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674" h="357051">
                <a:moveTo>
                  <a:pt x="47897" y="69668"/>
                </a:moveTo>
                <a:lnTo>
                  <a:pt x="0" y="357051"/>
                </a:lnTo>
                <a:lnTo>
                  <a:pt x="278674" y="0"/>
                </a:lnTo>
                <a:lnTo>
                  <a:pt x="47897" y="6966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mapple-leaf_25151">
            <a:extLst>
              <a:ext uri="{FF2B5EF4-FFF2-40B4-BE49-F238E27FC236}">
                <a16:creationId xmlns:a16="http://schemas.microsoft.com/office/drawing/2014/main" xmlns="" id="{F7A4905D-ACBD-4B2C-95CA-8B908DED393C}"/>
              </a:ext>
            </a:extLst>
          </p:cNvPr>
          <p:cNvSpPr/>
          <p:nvPr/>
        </p:nvSpPr>
        <p:spPr>
          <a:xfrm>
            <a:off x="6793806" y="886905"/>
            <a:ext cx="4586016" cy="499594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68" h="1056">
                <a:moveTo>
                  <a:pt x="926" y="974"/>
                </a:moveTo>
                <a:cubicBezTo>
                  <a:pt x="863" y="881"/>
                  <a:pt x="786" y="798"/>
                  <a:pt x="687" y="717"/>
                </a:cubicBezTo>
                <a:cubicBezTo>
                  <a:pt x="798" y="705"/>
                  <a:pt x="872" y="640"/>
                  <a:pt x="968" y="629"/>
                </a:cubicBezTo>
                <a:cubicBezTo>
                  <a:pt x="940" y="612"/>
                  <a:pt x="912" y="604"/>
                  <a:pt x="885" y="592"/>
                </a:cubicBezTo>
                <a:cubicBezTo>
                  <a:pt x="845" y="576"/>
                  <a:pt x="794" y="601"/>
                  <a:pt x="852" y="533"/>
                </a:cubicBezTo>
                <a:cubicBezTo>
                  <a:pt x="889" y="490"/>
                  <a:pt x="919" y="448"/>
                  <a:pt x="908" y="388"/>
                </a:cubicBezTo>
                <a:cubicBezTo>
                  <a:pt x="904" y="363"/>
                  <a:pt x="930" y="333"/>
                  <a:pt x="942" y="305"/>
                </a:cubicBezTo>
                <a:cubicBezTo>
                  <a:pt x="948" y="292"/>
                  <a:pt x="964" y="279"/>
                  <a:pt x="946" y="260"/>
                </a:cubicBezTo>
                <a:cubicBezTo>
                  <a:pt x="902" y="268"/>
                  <a:pt x="863" y="296"/>
                  <a:pt x="816" y="299"/>
                </a:cubicBezTo>
                <a:cubicBezTo>
                  <a:pt x="765" y="302"/>
                  <a:pt x="736" y="287"/>
                  <a:pt x="742" y="228"/>
                </a:cubicBezTo>
                <a:cubicBezTo>
                  <a:pt x="745" y="190"/>
                  <a:pt x="741" y="150"/>
                  <a:pt x="740" y="111"/>
                </a:cubicBezTo>
                <a:cubicBezTo>
                  <a:pt x="740" y="98"/>
                  <a:pt x="736" y="89"/>
                  <a:pt x="722" y="95"/>
                </a:cubicBezTo>
                <a:cubicBezTo>
                  <a:pt x="643" y="124"/>
                  <a:pt x="595" y="76"/>
                  <a:pt x="556" y="0"/>
                </a:cubicBezTo>
                <a:cubicBezTo>
                  <a:pt x="534" y="63"/>
                  <a:pt x="523" y="112"/>
                  <a:pt x="465" y="124"/>
                </a:cubicBezTo>
                <a:cubicBezTo>
                  <a:pt x="460" y="125"/>
                  <a:pt x="457" y="140"/>
                  <a:pt x="454" y="148"/>
                </a:cubicBezTo>
                <a:cubicBezTo>
                  <a:pt x="423" y="225"/>
                  <a:pt x="401" y="231"/>
                  <a:pt x="337" y="178"/>
                </a:cubicBezTo>
                <a:cubicBezTo>
                  <a:pt x="293" y="142"/>
                  <a:pt x="282" y="90"/>
                  <a:pt x="243" y="174"/>
                </a:cubicBezTo>
                <a:cubicBezTo>
                  <a:pt x="240" y="181"/>
                  <a:pt x="217" y="180"/>
                  <a:pt x="204" y="181"/>
                </a:cubicBezTo>
                <a:cubicBezTo>
                  <a:pt x="152" y="185"/>
                  <a:pt x="100" y="194"/>
                  <a:pt x="40" y="173"/>
                </a:cubicBezTo>
                <a:cubicBezTo>
                  <a:pt x="48" y="191"/>
                  <a:pt x="49" y="201"/>
                  <a:pt x="55" y="207"/>
                </a:cubicBezTo>
                <a:cubicBezTo>
                  <a:pt x="91" y="246"/>
                  <a:pt x="101" y="289"/>
                  <a:pt x="102" y="344"/>
                </a:cubicBezTo>
                <a:cubicBezTo>
                  <a:pt x="102" y="399"/>
                  <a:pt x="116" y="452"/>
                  <a:pt x="64" y="488"/>
                </a:cubicBezTo>
                <a:cubicBezTo>
                  <a:pt x="37" y="506"/>
                  <a:pt x="64" y="517"/>
                  <a:pt x="81" y="524"/>
                </a:cubicBezTo>
                <a:cubicBezTo>
                  <a:pt x="119" y="541"/>
                  <a:pt x="150" y="551"/>
                  <a:pt x="183" y="578"/>
                </a:cubicBezTo>
                <a:cubicBezTo>
                  <a:pt x="304" y="640"/>
                  <a:pt x="240" y="673"/>
                  <a:pt x="171" y="702"/>
                </a:cubicBezTo>
                <a:cubicBezTo>
                  <a:pt x="156" y="708"/>
                  <a:pt x="131" y="713"/>
                  <a:pt x="129" y="722"/>
                </a:cubicBezTo>
                <a:cubicBezTo>
                  <a:pt x="113" y="797"/>
                  <a:pt x="49" y="838"/>
                  <a:pt x="0" y="901"/>
                </a:cubicBezTo>
                <a:cubicBezTo>
                  <a:pt x="74" y="917"/>
                  <a:pt x="150" y="894"/>
                  <a:pt x="191" y="967"/>
                </a:cubicBezTo>
                <a:cubicBezTo>
                  <a:pt x="199" y="981"/>
                  <a:pt x="216" y="966"/>
                  <a:pt x="228" y="960"/>
                </a:cubicBezTo>
                <a:cubicBezTo>
                  <a:pt x="341" y="903"/>
                  <a:pt x="374" y="813"/>
                  <a:pt x="408" y="1051"/>
                </a:cubicBezTo>
                <a:cubicBezTo>
                  <a:pt x="409" y="1053"/>
                  <a:pt x="415" y="1054"/>
                  <a:pt x="419" y="1056"/>
                </a:cubicBezTo>
                <a:cubicBezTo>
                  <a:pt x="510" y="903"/>
                  <a:pt x="523" y="826"/>
                  <a:pt x="621" y="914"/>
                </a:cubicBezTo>
                <a:cubicBezTo>
                  <a:pt x="607" y="841"/>
                  <a:pt x="701" y="788"/>
                  <a:pt x="636" y="713"/>
                </a:cubicBezTo>
                <a:cubicBezTo>
                  <a:pt x="702" y="766"/>
                  <a:pt x="769" y="816"/>
                  <a:pt x="819" y="883"/>
                </a:cubicBezTo>
                <a:cubicBezTo>
                  <a:pt x="843" y="914"/>
                  <a:pt x="866" y="946"/>
                  <a:pt x="879" y="984"/>
                </a:cubicBezTo>
                <a:cubicBezTo>
                  <a:pt x="896" y="1035"/>
                  <a:pt x="897" y="1009"/>
                  <a:pt x="879" y="1054"/>
                </a:cubicBezTo>
                <a:cubicBezTo>
                  <a:pt x="953" y="1030"/>
                  <a:pt x="906" y="1055"/>
                  <a:pt x="961" y="1011"/>
                </a:cubicBezTo>
                <a:cubicBezTo>
                  <a:pt x="933" y="992"/>
                  <a:pt x="945" y="1002"/>
                  <a:pt x="926" y="974"/>
                </a:cubicBezTo>
                <a:close/>
              </a:path>
            </a:pathLst>
          </a:custGeom>
          <a:ln>
            <a:noFill/>
          </a:ln>
          <a:effectLst>
            <a:innerShdw blurRad="190500" dist="88900">
              <a:prstClr val="black">
                <a:alpha val="8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8B081308-C394-40BC-BB1C-7F0D756C632F}"/>
              </a:ext>
            </a:extLst>
          </p:cNvPr>
          <p:cNvSpPr txBox="1"/>
          <p:nvPr/>
        </p:nvSpPr>
        <p:spPr>
          <a:xfrm>
            <a:off x="11596475" y="6401507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191A4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46" name="公众号：陈西设计之家。微信搜索即可">
            <a:extLst>
              <a:ext uri="{FF2B5EF4-FFF2-40B4-BE49-F238E27FC236}">
                <a16:creationId xmlns:a16="http://schemas.microsoft.com/office/drawing/2014/main" xmlns="" id="{3ED3B6FA-D67B-4FEC-A044-B31123966F7E}"/>
              </a:ext>
            </a:extLst>
          </p:cNvPr>
          <p:cNvSpPr/>
          <p:nvPr/>
        </p:nvSpPr>
        <p:spPr>
          <a:xfrm>
            <a:off x="11560571" y="226100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191A4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83267553-4D89-46BB-B9E1-62CCA5A04F65}"/>
              </a:ext>
            </a:extLst>
          </p:cNvPr>
          <p:cNvSpPr txBox="1"/>
          <p:nvPr/>
        </p:nvSpPr>
        <p:spPr>
          <a:xfrm>
            <a:off x="180763" y="129024"/>
            <a:ext cx="555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11</a:t>
            </a:r>
            <a:endParaRPr lang="zh-CN" altLang="en-US" dirty="0"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A4581A5B-0B54-421C-89C9-DBDF910740EC}"/>
              </a:ext>
            </a:extLst>
          </p:cNvPr>
          <p:cNvSpPr txBox="1"/>
          <p:nvPr/>
        </p:nvSpPr>
        <p:spPr>
          <a:xfrm>
            <a:off x="180763" y="489864"/>
            <a:ext cx="555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17</a:t>
            </a:r>
            <a:endParaRPr lang="zh-CN" altLang="en-US" dirty="0"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432A4F49-AD48-455D-9D7E-8E622EE1A69D}"/>
              </a:ext>
            </a:extLst>
          </p:cNvPr>
          <p:cNvGrpSpPr/>
          <p:nvPr/>
        </p:nvGrpSpPr>
        <p:grpSpPr>
          <a:xfrm>
            <a:off x="287202" y="452637"/>
            <a:ext cx="343018" cy="45719"/>
            <a:chOff x="251068" y="434494"/>
            <a:chExt cx="343018" cy="45719"/>
          </a:xfrm>
        </p:grpSpPr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61FC0015-B8CA-4FFF-9F3D-BBB67DE605FD}"/>
                </a:ext>
              </a:extLst>
            </p:cNvPr>
            <p:cNvCxnSpPr>
              <a:cxnSpLocks/>
            </p:cNvCxnSpPr>
            <p:nvPr/>
          </p:nvCxnSpPr>
          <p:spPr>
            <a:xfrm>
              <a:off x="326268" y="457353"/>
              <a:ext cx="192618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04F7D7F8-8F36-45C4-9509-31E2E2D92A80}"/>
                </a:ext>
              </a:extLst>
            </p:cNvPr>
            <p:cNvSpPr/>
            <p:nvPr/>
          </p:nvSpPr>
          <p:spPr>
            <a:xfrm>
              <a:off x="548367" y="434494"/>
              <a:ext cx="45719" cy="45719"/>
            </a:xfrm>
            <a:prstGeom prst="ellipse">
              <a:avLst/>
            </a:prstGeom>
            <a:solidFill>
              <a:srgbClr val="EE66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B4E7D340-3880-4964-A2FE-1327D4911CD9}"/>
                </a:ext>
              </a:extLst>
            </p:cNvPr>
            <p:cNvSpPr/>
            <p:nvPr/>
          </p:nvSpPr>
          <p:spPr>
            <a:xfrm>
              <a:off x="251068" y="434494"/>
              <a:ext cx="45719" cy="45719"/>
            </a:xfrm>
            <a:prstGeom prst="ellipse">
              <a:avLst/>
            </a:prstGeom>
            <a:solidFill>
              <a:srgbClr val="EE66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2AC37719-6435-41DF-9897-C862AF679D17}"/>
              </a:ext>
            </a:extLst>
          </p:cNvPr>
          <p:cNvGrpSpPr/>
          <p:nvPr/>
        </p:nvGrpSpPr>
        <p:grpSpPr>
          <a:xfrm>
            <a:off x="287202" y="6441563"/>
            <a:ext cx="343018" cy="45719"/>
            <a:chOff x="251068" y="434494"/>
            <a:chExt cx="343018" cy="45719"/>
          </a:xfrm>
        </p:grpSpPr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1C27CBC1-8643-471F-A84E-3ECF835554AC}"/>
                </a:ext>
              </a:extLst>
            </p:cNvPr>
            <p:cNvCxnSpPr>
              <a:cxnSpLocks/>
            </p:cNvCxnSpPr>
            <p:nvPr/>
          </p:nvCxnSpPr>
          <p:spPr>
            <a:xfrm>
              <a:off x="326268" y="457353"/>
              <a:ext cx="192618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E515B311-CE9B-4123-A026-84AE3A7807E0}"/>
                </a:ext>
              </a:extLst>
            </p:cNvPr>
            <p:cNvSpPr/>
            <p:nvPr/>
          </p:nvSpPr>
          <p:spPr>
            <a:xfrm>
              <a:off x="548367" y="434494"/>
              <a:ext cx="45719" cy="45719"/>
            </a:xfrm>
            <a:prstGeom prst="ellipse">
              <a:avLst/>
            </a:prstGeom>
            <a:solidFill>
              <a:srgbClr val="EE66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A5F61E74-A148-4DFD-9005-8A2049DC9190}"/>
                </a:ext>
              </a:extLst>
            </p:cNvPr>
            <p:cNvSpPr/>
            <p:nvPr/>
          </p:nvSpPr>
          <p:spPr>
            <a:xfrm>
              <a:off x="251068" y="434494"/>
              <a:ext cx="45719" cy="45719"/>
            </a:xfrm>
            <a:prstGeom prst="ellipse">
              <a:avLst/>
            </a:prstGeom>
            <a:solidFill>
              <a:srgbClr val="EE66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8A257FDB-E585-41E8-B26D-03F7A48AE98D}"/>
              </a:ext>
            </a:extLst>
          </p:cNvPr>
          <p:cNvGrpSpPr/>
          <p:nvPr/>
        </p:nvGrpSpPr>
        <p:grpSpPr>
          <a:xfrm rot="16200000">
            <a:off x="287203" y="6441562"/>
            <a:ext cx="343018" cy="45719"/>
            <a:chOff x="251068" y="434494"/>
            <a:chExt cx="343018" cy="45719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A79E9E35-905F-47A4-A1B3-756C5D78644C}"/>
                </a:ext>
              </a:extLst>
            </p:cNvPr>
            <p:cNvCxnSpPr>
              <a:cxnSpLocks/>
            </p:cNvCxnSpPr>
            <p:nvPr/>
          </p:nvCxnSpPr>
          <p:spPr>
            <a:xfrm>
              <a:off x="326268" y="457353"/>
              <a:ext cx="192618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817289D0-3C1D-4C09-8F6E-E831246F26D8}"/>
                </a:ext>
              </a:extLst>
            </p:cNvPr>
            <p:cNvSpPr/>
            <p:nvPr/>
          </p:nvSpPr>
          <p:spPr>
            <a:xfrm>
              <a:off x="548367" y="434494"/>
              <a:ext cx="45719" cy="45719"/>
            </a:xfrm>
            <a:prstGeom prst="ellipse">
              <a:avLst/>
            </a:prstGeom>
            <a:solidFill>
              <a:srgbClr val="EE66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449A613E-0999-48F6-BF75-FEA424963401}"/>
                </a:ext>
              </a:extLst>
            </p:cNvPr>
            <p:cNvSpPr/>
            <p:nvPr/>
          </p:nvSpPr>
          <p:spPr>
            <a:xfrm>
              <a:off x="251068" y="434494"/>
              <a:ext cx="45719" cy="45719"/>
            </a:xfrm>
            <a:prstGeom prst="ellipse">
              <a:avLst/>
            </a:prstGeom>
            <a:solidFill>
              <a:srgbClr val="EE66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mapple-leaf_25151">
            <a:extLst>
              <a:ext uri="{FF2B5EF4-FFF2-40B4-BE49-F238E27FC236}">
                <a16:creationId xmlns:a16="http://schemas.microsoft.com/office/drawing/2014/main" xmlns="" id="{E9AF589A-CD17-4101-B676-CF0213FCFA09}"/>
              </a:ext>
            </a:extLst>
          </p:cNvPr>
          <p:cNvSpPr/>
          <p:nvPr/>
        </p:nvSpPr>
        <p:spPr>
          <a:xfrm rot="5805829">
            <a:off x="2165129" y="4758203"/>
            <a:ext cx="352034" cy="383501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68" h="1056">
                <a:moveTo>
                  <a:pt x="926" y="974"/>
                </a:moveTo>
                <a:cubicBezTo>
                  <a:pt x="863" y="881"/>
                  <a:pt x="786" y="798"/>
                  <a:pt x="687" y="717"/>
                </a:cubicBezTo>
                <a:cubicBezTo>
                  <a:pt x="798" y="705"/>
                  <a:pt x="872" y="640"/>
                  <a:pt x="968" y="629"/>
                </a:cubicBezTo>
                <a:cubicBezTo>
                  <a:pt x="940" y="612"/>
                  <a:pt x="912" y="604"/>
                  <a:pt x="885" y="592"/>
                </a:cubicBezTo>
                <a:cubicBezTo>
                  <a:pt x="845" y="576"/>
                  <a:pt x="794" y="601"/>
                  <a:pt x="852" y="533"/>
                </a:cubicBezTo>
                <a:cubicBezTo>
                  <a:pt x="889" y="490"/>
                  <a:pt x="919" y="448"/>
                  <a:pt x="908" y="388"/>
                </a:cubicBezTo>
                <a:cubicBezTo>
                  <a:pt x="904" y="363"/>
                  <a:pt x="930" y="333"/>
                  <a:pt x="942" y="305"/>
                </a:cubicBezTo>
                <a:cubicBezTo>
                  <a:pt x="948" y="292"/>
                  <a:pt x="964" y="279"/>
                  <a:pt x="946" y="260"/>
                </a:cubicBezTo>
                <a:cubicBezTo>
                  <a:pt x="902" y="268"/>
                  <a:pt x="863" y="296"/>
                  <a:pt x="816" y="299"/>
                </a:cubicBezTo>
                <a:cubicBezTo>
                  <a:pt x="765" y="302"/>
                  <a:pt x="736" y="287"/>
                  <a:pt x="742" y="228"/>
                </a:cubicBezTo>
                <a:cubicBezTo>
                  <a:pt x="745" y="190"/>
                  <a:pt x="741" y="150"/>
                  <a:pt x="740" y="111"/>
                </a:cubicBezTo>
                <a:cubicBezTo>
                  <a:pt x="740" y="98"/>
                  <a:pt x="736" y="89"/>
                  <a:pt x="722" y="95"/>
                </a:cubicBezTo>
                <a:cubicBezTo>
                  <a:pt x="643" y="124"/>
                  <a:pt x="595" y="76"/>
                  <a:pt x="556" y="0"/>
                </a:cubicBezTo>
                <a:cubicBezTo>
                  <a:pt x="534" y="63"/>
                  <a:pt x="523" y="112"/>
                  <a:pt x="465" y="124"/>
                </a:cubicBezTo>
                <a:cubicBezTo>
                  <a:pt x="460" y="125"/>
                  <a:pt x="457" y="140"/>
                  <a:pt x="454" y="148"/>
                </a:cubicBezTo>
                <a:cubicBezTo>
                  <a:pt x="423" y="225"/>
                  <a:pt x="401" y="231"/>
                  <a:pt x="337" y="178"/>
                </a:cubicBezTo>
                <a:cubicBezTo>
                  <a:pt x="293" y="142"/>
                  <a:pt x="282" y="90"/>
                  <a:pt x="243" y="174"/>
                </a:cubicBezTo>
                <a:cubicBezTo>
                  <a:pt x="240" y="181"/>
                  <a:pt x="217" y="180"/>
                  <a:pt x="204" y="181"/>
                </a:cubicBezTo>
                <a:cubicBezTo>
                  <a:pt x="152" y="185"/>
                  <a:pt x="100" y="194"/>
                  <a:pt x="40" y="173"/>
                </a:cubicBezTo>
                <a:cubicBezTo>
                  <a:pt x="48" y="191"/>
                  <a:pt x="49" y="201"/>
                  <a:pt x="55" y="207"/>
                </a:cubicBezTo>
                <a:cubicBezTo>
                  <a:pt x="91" y="246"/>
                  <a:pt x="101" y="289"/>
                  <a:pt x="102" y="344"/>
                </a:cubicBezTo>
                <a:cubicBezTo>
                  <a:pt x="102" y="399"/>
                  <a:pt x="116" y="452"/>
                  <a:pt x="64" y="488"/>
                </a:cubicBezTo>
                <a:cubicBezTo>
                  <a:pt x="37" y="506"/>
                  <a:pt x="64" y="517"/>
                  <a:pt x="81" y="524"/>
                </a:cubicBezTo>
                <a:cubicBezTo>
                  <a:pt x="119" y="541"/>
                  <a:pt x="150" y="551"/>
                  <a:pt x="183" y="578"/>
                </a:cubicBezTo>
                <a:cubicBezTo>
                  <a:pt x="304" y="640"/>
                  <a:pt x="240" y="673"/>
                  <a:pt x="171" y="702"/>
                </a:cubicBezTo>
                <a:cubicBezTo>
                  <a:pt x="156" y="708"/>
                  <a:pt x="131" y="713"/>
                  <a:pt x="129" y="722"/>
                </a:cubicBezTo>
                <a:cubicBezTo>
                  <a:pt x="113" y="797"/>
                  <a:pt x="49" y="838"/>
                  <a:pt x="0" y="901"/>
                </a:cubicBezTo>
                <a:cubicBezTo>
                  <a:pt x="74" y="917"/>
                  <a:pt x="150" y="894"/>
                  <a:pt x="191" y="967"/>
                </a:cubicBezTo>
                <a:cubicBezTo>
                  <a:pt x="199" y="981"/>
                  <a:pt x="216" y="966"/>
                  <a:pt x="228" y="960"/>
                </a:cubicBezTo>
                <a:cubicBezTo>
                  <a:pt x="341" y="903"/>
                  <a:pt x="374" y="813"/>
                  <a:pt x="408" y="1051"/>
                </a:cubicBezTo>
                <a:cubicBezTo>
                  <a:pt x="409" y="1053"/>
                  <a:pt x="415" y="1054"/>
                  <a:pt x="419" y="1056"/>
                </a:cubicBezTo>
                <a:cubicBezTo>
                  <a:pt x="510" y="903"/>
                  <a:pt x="523" y="826"/>
                  <a:pt x="621" y="914"/>
                </a:cubicBezTo>
                <a:cubicBezTo>
                  <a:pt x="607" y="841"/>
                  <a:pt x="701" y="788"/>
                  <a:pt x="636" y="713"/>
                </a:cubicBezTo>
                <a:cubicBezTo>
                  <a:pt x="702" y="766"/>
                  <a:pt x="769" y="816"/>
                  <a:pt x="819" y="883"/>
                </a:cubicBezTo>
                <a:cubicBezTo>
                  <a:pt x="843" y="914"/>
                  <a:pt x="866" y="946"/>
                  <a:pt x="879" y="984"/>
                </a:cubicBezTo>
                <a:cubicBezTo>
                  <a:pt x="896" y="1035"/>
                  <a:pt x="897" y="1009"/>
                  <a:pt x="879" y="1054"/>
                </a:cubicBezTo>
                <a:cubicBezTo>
                  <a:pt x="953" y="1030"/>
                  <a:pt x="906" y="1055"/>
                  <a:pt x="961" y="1011"/>
                </a:cubicBezTo>
                <a:cubicBezTo>
                  <a:pt x="933" y="992"/>
                  <a:pt x="945" y="1002"/>
                  <a:pt x="926" y="974"/>
                </a:cubicBezTo>
                <a:close/>
              </a:path>
            </a:pathLst>
          </a:custGeom>
          <a:solidFill>
            <a:srgbClr val="EE661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mapple-leaf_25151">
            <a:extLst>
              <a:ext uri="{FF2B5EF4-FFF2-40B4-BE49-F238E27FC236}">
                <a16:creationId xmlns:a16="http://schemas.microsoft.com/office/drawing/2014/main" xmlns="" id="{B6AD8307-5718-42CD-9A23-0F5558CC321D}"/>
              </a:ext>
            </a:extLst>
          </p:cNvPr>
          <p:cNvSpPr/>
          <p:nvPr/>
        </p:nvSpPr>
        <p:spPr>
          <a:xfrm rot="3573823">
            <a:off x="2709928" y="4754671"/>
            <a:ext cx="241399" cy="26297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68" h="1056">
                <a:moveTo>
                  <a:pt x="926" y="974"/>
                </a:moveTo>
                <a:cubicBezTo>
                  <a:pt x="863" y="881"/>
                  <a:pt x="786" y="798"/>
                  <a:pt x="687" y="717"/>
                </a:cubicBezTo>
                <a:cubicBezTo>
                  <a:pt x="798" y="705"/>
                  <a:pt x="872" y="640"/>
                  <a:pt x="968" y="629"/>
                </a:cubicBezTo>
                <a:cubicBezTo>
                  <a:pt x="940" y="612"/>
                  <a:pt x="912" y="604"/>
                  <a:pt x="885" y="592"/>
                </a:cubicBezTo>
                <a:cubicBezTo>
                  <a:pt x="845" y="576"/>
                  <a:pt x="794" y="601"/>
                  <a:pt x="852" y="533"/>
                </a:cubicBezTo>
                <a:cubicBezTo>
                  <a:pt x="889" y="490"/>
                  <a:pt x="919" y="448"/>
                  <a:pt x="908" y="388"/>
                </a:cubicBezTo>
                <a:cubicBezTo>
                  <a:pt x="904" y="363"/>
                  <a:pt x="930" y="333"/>
                  <a:pt x="942" y="305"/>
                </a:cubicBezTo>
                <a:cubicBezTo>
                  <a:pt x="948" y="292"/>
                  <a:pt x="964" y="279"/>
                  <a:pt x="946" y="260"/>
                </a:cubicBezTo>
                <a:cubicBezTo>
                  <a:pt x="902" y="268"/>
                  <a:pt x="863" y="296"/>
                  <a:pt x="816" y="299"/>
                </a:cubicBezTo>
                <a:cubicBezTo>
                  <a:pt x="765" y="302"/>
                  <a:pt x="736" y="287"/>
                  <a:pt x="742" y="228"/>
                </a:cubicBezTo>
                <a:cubicBezTo>
                  <a:pt x="745" y="190"/>
                  <a:pt x="741" y="150"/>
                  <a:pt x="740" y="111"/>
                </a:cubicBezTo>
                <a:cubicBezTo>
                  <a:pt x="740" y="98"/>
                  <a:pt x="736" y="89"/>
                  <a:pt x="722" y="95"/>
                </a:cubicBezTo>
                <a:cubicBezTo>
                  <a:pt x="643" y="124"/>
                  <a:pt x="595" y="76"/>
                  <a:pt x="556" y="0"/>
                </a:cubicBezTo>
                <a:cubicBezTo>
                  <a:pt x="534" y="63"/>
                  <a:pt x="523" y="112"/>
                  <a:pt x="465" y="124"/>
                </a:cubicBezTo>
                <a:cubicBezTo>
                  <a:pt x="460" y="125"/>
                  <a:pt x="457" y="140"/>
                  <a:pt x="454" y="148"/>
                </a:cubicBezTo>
                <a:cubicBezTo>
                  <a:pt x="423" y="225"/>
                  <a:pt x="401" y="231"/>
                  <a:pt x="337" y="178"/>
                </a:cubicBezTo>
                <a:cubicBezTo>
                  <a:pt x="293" y="142"/>
                  <a:pt x="282" y="90"/>
                  <a:pt x="243" y="174"/>
                </a:cubicBezTo>
                <a:cubicBezTo>
                  <a:pt x="240" y="181"/>
                  <a:pt x="217" y="180"/>
                  <a:pt x="204" y="181"/>
                </a:cubicBezTo>
                <a:cubicBezTo>
                  <a:pt x="152" y="185"/>
                  <a:pt x="100" y="194"/>
                  <a:pt x="40" y="173"/>
                </a:cubicBezTo>
                <a:cubicBezTo>
                  <a:pt x="48" y="191"/>
                  <a:pt x="49" y="201"/>
                  <a:pt x="55" y="207"/>
                </a:cubicBezTo>
                <a:cubicBezTo>
                  <a:pt x="91" y="246"/>
                  <a:pt x="101" y="289"/>
                  <a:pt x="102" y="344"/>
                </a:cubicBezTo>
                <a:cubicBezTo>
                  <a:pt x="102" y="399"/>
                  <a:pt x="116" y="452"/>
                  <a:pt x="64" y="488"/>
                </a:cubicBezTo>
                <a:cubicBezTo>
                  <a:pt x="37" y="506"/>
                  <a:pt x="64" y="517"/>
                  <a:pt x="81" y="524"/>
                </a:cubicBezTo>
                <a:cubicBezTo>
                  <a:pt x="119" y="541"/>
                  <a:pt x="150" y="551"/>
                  <a:pt x="183" y="578"/>
                </a:cubicBezTo>
                <a:cubicBezTo>
                  <a:pt x="304" y="640"/>
                  <a:pt x="240" y="673"/>
                  <a:pt x="171" y="702"/>
                </a:cubicBezTo>
                <a:cubicBezTo>
                  <a:pt x="156" y="708"/>
                  <a:pt x="131" y="713"/>
                  <a:pt x="129" y="722"/>
                </a:cubicBezTo>
                <a:cubicBezTo>
                  <a:pt x="113" y="797"/>
                  <a:pt x="49" y="838"/>
                  <a:pt x="0" y="901"/>
                </a:cubicBezTo>
                <a:cubicBezTo>
                  <a:pt x="74" y="917"/>
                  <a:pt x="150" y="894"/>
                  <a:pt x="191" y="967"/>
                </a:cubicBezTo>
                <a:cubicBezTo>
                  <a:pt x="199" y="981"/>
                  <a:pt x="216" y="966"/>
                  <a:pt x="228" y="960"/>
                </a:cubicBezTo>
                <a:cubicBezTo>
                  <a:pt x="341" y="903"/>
                  <a:pt x="374" y="813"/>
                  <a:pt x="408" y="1051"/>
                </a:cubicBezTo>
                <a:cubicBezTo>
                  <a:pt x="409" y="1053"/>
                  <a:pt x="415" y="1054"/>
                  <a:pt x="419" y="1056"/>
                </a:cubicBezTo>
                <a:cubicBezTo>
                  <a:pt x="510" y="903"/>
                  <a:pt x="523" y="826"/>
                  <a:pt x="621" y="914"/>
                </a:cubicBezTo>
                <a:cubicBezTo>
                  <a:pt x="607" y="841"/>
                  <a:pt x="701" y="788"/>
                  <a:pt x="636" y="713"/>
                </a:cubicBezTo>
                <a:cubicBezTo>
                  <a:pt x="702" y="766"/>
                  <a:pt x="769" y="816"/>
                  <a:pt x="819" y="883"/>
                </a:cubicBezTo>
                <a:cubicBezTo>
                  <a:pt x="843" y="914"/>
                  <a:pt x="866" y="946"/>
                  <a:pt x="879" y="984"/>
                </a:cubicBezTo>
                <a:cubicBezTo>
                  <a:pt x="896" y="1035"/>
                  <a:pt x="897" y="1009"/>
                  <a:pt x="879" y="1054"/>
                </a:cubicBezTo>
                <a:cubicBezTo>
                  <a:pt x="953" y="1030"/>
                  <a:pt x="906" y="1055"/>
                  <a:pt x="961" y="1011"/>
                </a:cubicBezTo>
                <a:cubicBezTo>
                  <a:pt x="933" y="992"/>
                  <a:pt x="945" y="1002"/>
                  <a:pt x="926" y="974"/>
                </a:cubicBezTo>
                <a:close/>
              </a:path>
            </a:pathLst>
          </a:custGeom>
          <a:solidFill>
            <a:srgbClr val="EE661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3876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躺在床上&#10;&#10;中度可信度描述已自动生成">
            <a:extLst>
              <a:ext uri="{FF2B5EF4-FFF2-40B4-BE49-F238E27FC236}">
                <a16:creationId xmlns:a16="http://schemas.microsoft.com/office/drawing/2014/main" xmlns="" id="{4A1C956F-948E-40D8-84CE-C8C503FCA1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00" r="780"/>
          <a:stretch/>
        </p:blipFill>
        <p:spPr>
          <a:xfrm rot="16200000">
            <a:off x="2666998" y="-2667003"/>
            <a:ext cx="6858001" cy="12192001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82666078-D3D3-4243-9CEE-1654536E3929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alpha val="8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0E65AE23-676F-4AF6-95B3-88ACF9E9B03A}"/>
              </a:ext>
            </a:extLst>
          </p:cNvPr>
          <p:cNvSpPr/>
          <p:nvPr/>
        </p:nvSpPr>
        <p:spPr>
          <a:xfrm>
            <a:off x="1338614" y="2625913"/>
            <a:ext cx="5121564" cy="3232727"/>
          </a:xfrm>
          <a:custGeom>
            <a:avLst/>
            <a:gdLst>
              <a:gd name="connsiteX0" fmla="*/ 411018 w 5121564"/>
              <a:gd name="connsiteY0" fmla="*/ 1690255 h 3232727"/>
              <a:gd name="connsiteX1" fmla="*/ 0 w 5121564"/>
              <a:gd name="connsiteY1" fmla="*/ 3232727 h 3232727"/>
              <a:gd name="connsiteX2" fmla="*/ 5121564 w 5121564"/>
              <a:gd name="connsiteY2" fmla="*/ 1874982 h 3232727"/>
              <a:gd name="connsiteX3" fmla="*/ 3288146 w 5121564"/>
              <a:gd name="connsiteY3" fmla="*/ 0 h 3232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1564" h="3232727">
                <a:moveTo>
                  <a:pt x="411018" y="1690255"/>
                </a:moveTo>
                <a:lnTo>
                  <a:pt x="0" y="3232727"/>
                </a:lnTo>
                <a:lnTo>
                  <a:pt x="5121564" y="1874982"/>
                </a:lnTo>
                <a:lnTo>
                  <a:pt x="3288146" y="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B516B20-3456-4FF5-98AA-004D32A09FD6}"/>
              </a:ext>
            </a:extLst>
          </p:cNvPr>
          <p:cNvSpPr txBox="1"/>
          <p:nvPr/>
        </p:nvSpPr>
        <p:spPr>
          <a:xfrm>
            <a:off x="685303" y="1948218"/>
            <a:ext cx="40161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600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方正兰亭圆简体" panose="02000000000000000000" pitchFamily="2" charset="-122"/>
                <a:ea typeface="方正兰亭圆简体" panose="02000000000000000000" pitchFamily="2" charset="-122"/>
              </a:rPr>
              <a:t>陈西设计之家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800317F-8CDB-442C-A28D-3CBA523239B4}"/>
              </a:ext>
            </a:extLst>
          </p:cNvPr>
          <p:cNvSpPr txBox="1"/>
          <p:nvPr/>
        </p:nvSpPr>
        <p:spPr>
          <a:xfrm>
            <a:off x="685303" y="2682222"/>
            <a:ext cx="40161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100" dirty="0">
                <a:solidFill>
                  <a:srgbClr val="CD3914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爱在初冬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F6225147-C12F-4E5C-99E6-20D798095655}"/>
              </a:ext>
            </a:extLst>
          </p:cNvPr>
          <p:cNvSpPr/>
          <p:nvPr/>
        </p:nvSpPr>
        <p:spPr>
          <a:xfrm>
            <a:off x="919844" y="3793851"/>
            <a:ext cx="3472543" cy="397791"/>
          </a:xfrm>
          <a:prstGeom prst="roundRect">
            <a:avLst>
              <a:gd name="adj" fmla="val 5265"/>
            </a:avLst>
          </a:prstGeom>
          <a:noFill/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F6DE805D-E567-4082-B5FB-BC03E6AE6427}"/>
              </a:ext>
            </a:extLst>
          </p:cNvPr>
          <p:cNvSpPr/>
          <p:nvPr/>
        </p:nvSpPr>
        <p:spPr>
          <a:xfrm>
            <a:off x="3528910" y="3793851"/>
            <a:ext cx="863477" cy="397791"/>
          </a:xfrm>
          <a:prstGeom prst="roundRect">
            <a:avLst>
              <a:gd name="adj" fmla="val 5265"/>
            </a:avLst>
          </a:prstGeom>
          <a:solidFill>
            <a:schemeClr val="tx1">
              <a:lumMod val="75000"/>
              <a:lumOff val="25000"/>
            </a:schemeClr>
          </a:solidFill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51F68C5-91EF-439C-94E5-BF0771E8E40C}"/>
              </a:ext>
            </a:extLst>
          </p:cNvPr>
          <p:cNvSpPr txBox="1"/>
          <p:nvPr/>
        </p:nvSpPr>
        <p:spPr>
          <a:xfrm>
            <a:off x="1048412" y="3791532"/>
            <a:ext cx="24355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不畏将来</a:t>
            </a:r>
            <a:r>
              <a:rPr lang="en-US" altLang="zh-CN" sz="2000" dirty="0"/>
              <a:t>,</a:t>
            </a:r>
            <a:r>
              <a:rPr lang="zh-CN" altLang="en-US" sz="2000" dirty="0"/>
              <a:t>不念过往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B4827355-6E7B-4AB7-B34B-84D86DEB0664}"/>
              </a:ext>
            </a:extLst>
          </p:cNvPr>
          <p:cNvSpPr/>
          <p:nvPr/>
        </p:nvSpPr>
        <p:spPr>
          <a:xfrm>
            <a:off x="2382323" y="677040"/>
            <a:ext cx="1630219" cy="1316182"/>
          </a:xfrm>
          <a:custGeom>
            <a:avLst/>
            <a:gdLst>
              <a:gd name="connsiteX0" fmla="*/ 0 w 1630219"/>
              <a:gd name="connsiteY0" fmla="*/ 1265382 h 1316182"/>
              <a:gd name="connsiteX1" fmla="*/ 337128 w 1630219"/>
              <a:gd name="connsiteY1" fmla="*/ 0 h 1316182"/>
              <a:gd name="connsiteX2" fmla="*/ 1630219 w 1630219"/>
              <a:gd name="connsiteY2" fmla="*/ 1316182 h 131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0219" h="1316182">
                <a:moveTo>
                  <a:pt x="0" y="1265382"/>
                </a:moveTo>
                <a:lnTo>
                  <a:pt x="337128" y="0"/>
                </a:lnTo>
                <a:lnTo>
                  <a:pt x="1630219" y="1316182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BA6227FB-5CD0-41F3-A9BA-0E7854126798}"/>
              </a:ext>
            </a:extLst>
          </p:cNvPr>
          <p:cNvCxnSpPr/>
          <p:nvPr/>
        </p:nvCxnSpPr>
        <p:spPr>
          <a:xfrm flipH="1">
            <a:off x="2266208" y="1104574"/>
            <a:ext cx="232229" cy="827315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19A0ED7B-0ADF-4877-BD61-A91689B3D827}"/>
              </a:ext>
            </a:extLst>
          </p:cNvPr>
          <p:cNvCxnSpPr>
            <a:cxnSpLocks/>
          </p:cNvCxnSpPr>
          <p:nvPr/>
        </p:nvCxnSpPr>
        <p:spPr>
          <a:xfrm flipH="1">
            <a:off x="1293707" y="4308508"/>
            <a:ext cx="362902" cy="129283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7FA60D42-8E6C-4EB9-BBCD-6D43FCD51504}"/>
              </a:ext>
            </a:extLst>
          </p:cNvPr>
          <p:cNvCxnSpPr>
            <a:cxnSpLocks/>
          </p:cNvCxnSpPr>
          <p:nvPr/>
        </p:nvCxnSpPr>
        <p:spPr>
          <a:xfrm flipV="1">
            <a:off x="1458015" y="5165913"/>
            <a:ext cx="2858031" cy="787445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D6BB5B3D-1DE0-4074-8A24-116AEDAB7B30}"/>
              </a:ext>
            </a:extLst>
          </p:cNvPr>
          <p:cNvCxnSpPr>
            <a:cxnSpLocks/>
          </p:cNvCxnSpPr>
          <p:nvPr/>
        </p:nvCxnSpPr>
        <p:spPr>
          <a:xfrm>
            <a:off x="4701469" y="2567429"/>
            <a:ext cx="995389" cy="995389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99A3F366-1DAF-4E7C-8E2E-F430D374F9CB}"/>
              </a:ext>
            </a:extLst>
          </p:cNvPr>
          <p:cNvSpPr/>
          <p:nvPr/>
        </p:nvSpPr>
        <p:spPr>
          <a:xfrm rot="21436029">
            <a:off x="4457701" y="1694064"/>
            <a:ext cx="278674" cy="357051"/>
          </a:xfrm>
          <a:custGeom>
            <a:avLst/>
            <a:gdLst>
              <a:gd name="connsiteX0" fmla="*/ 47897 w 278674"/>
              <a:gd name="connsiteY0" fmla="*/ 69668 h 357051"/>
              <a:gd name="connsiteX1" fmla="*/ 0 w 278674"/>
              <a:gd name="connsiteY1" fmla="*/ 357051 h 357051"/>
              <a:gd name="connsiteX2" fmla="*/ 278674 w 278674"/>
              <a:gd name="connsiteY2" fmla="*/ 0 h 357051"/>
              <a:gd name="connsiteX3" fmla="*/ 47897 w 278674"/>
              <a:gd name="connsiteY3" fmla="*/ 69668 h 357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674" h="357051">
                <a:moveTo>
                  <a:pt x="47897" y="69668"/>
                </a:moveTo>
                <a:lnTo>
                  <a:pt x="0" y="357051"/>
                </a:lnTo>
                <a:lnTo>
                  <a:pt x="278674" y="0"/>
                </a:lnTo>
                <a:lnTo>
                  <a:pt x="47897" y="6966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B9BBF55B-3131-4B2B-9F77-2FAD8B60091C}"/>
              </a:ext>
            </a:extLst>
          </p:cNvPr>
          <p:cNvSpPr/>
          <p:nvPr/>
        </p:nvSpPr>
        <p:spPr>
          <a:xfrm rot="442586">
            <a:off x="4558953" y="1863537"/>
            <a:ext cx="348343" cy="274320"/>
          </a:xfrm>
          <a:custGeom>
            <a:avLst/>
            <a:gdLst>
              <a:gd name="connsiteX0" fmla="*/ 0 w 348343"/>
              <a:gd name="connsiteY0" fmla="*/ 274320 h 274320"/>
              <a:gd name="connsiteX1" fmla="*/ 348343 w 348343"/>
              <a:gd name="connsiteY1" fmla="*/ 200297 h 274320"/>
              <a:gd name="connsiteX2" fmla="*/ 291737 w 348343"/>
              <a:gd name="connsiteY2" fmla="*/ 0 h 274320"/>
              <a:gd name="connsiteX3" fmla="*/ 0 w 348343"/>
              <a:gd name="connsiteY3" fmla="*/ 274320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274320">
                <a:moveTo>
                  <a:pt x="0" y="274320"/>
                </a:moveTo>
                <a:lnTo>
                  <a:pt x="348343" y="200297"/>
                </a:lnTo>
                <a:lnTo>
                  <a:pt x="291737" y="0"/>
                </a:lnTo>
                <a:lnTo>
                  <a:pt x="0" y="27432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899A6E64-57E5-4472-BB5B-7E035D19A203}"/>
              </a:ext>
            </a:extLst>
          </p:cNvPr>
          <p:cNvSpPr txBox="1"/>
          <p:nvPr/>
        </p:nvSpPr>
        <p:spPr>
          <a:xfrm>
            <a:off x="3515143" y="3793851"/>
            <a:ext cx="899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search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726CBEC4-43E2-422D-86DF-ACA4EEE2D263}"/>
              </a:ext>
            </a:extLst>
          </p:cNvPr>
          <p:cNvSpPr/>
          <p:nvPr/>
        </p:nvSpPr>
        <p:spPr>
          <a:xfrm rot="18686310" flipV="1">
            <a:off x="1561870" y="5926931"/>
            <a:ext cx="278674" cy="357051"/>
          </a:xfrm>
          <a:custGeom>
            <a:avLst/>
            <a:gdLst>
              <a:gd name="connsiteX0" fmla="*/ 47897 w 278674"/>
              <a:gd name="connsiteY0" fmla="*/ 69668 h 357051"/>
              <a:gd name="connsiteX1" fmla="*/ 0 w 278674"/>
              <a:gd name="connsiteY1" fmla="*/ 357051 h 357051"/>
              <a:gd name="connsiteX2" fmla="*/ 278674 w 278674"/>
              <a:gd name="connsiteY2" fmla="*/ 0 h 357051"/>
              <a:gd name="connsiteX3" fmla="*/ 47897 w 278674"/>
              <a:gd name="connsiteY3" fmla="*/ 69668 h 357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674" h="357051">
                <a:moveTo>
                  <a:pt x="47897" y="69668"/>
                </a:moveTo>
                <a:lnTo>
                  <a:pt x="0" y="357051"/>
                </a:lnTo>
                <a:lnTo>
                  <a:pt x="278674" y="0"/>
                </a:lnTo>
                <a:lnTo>
                  <a:pt x="47897" y="6966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8B081308-C394-40BC-BB1C-7F0D756C632F}"/>
              </a:ext>
            </a:extLst>
          </p:cNvPr>
          <p:cNvSpPr txBox="1"/>
          <p:nvPr/>
        </p:nvSpPr>
        <p:spPr>
          <a:xfrm>
            <a:off x="11596475" y="6401507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191A4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46" name="公众号：陈西设计之家。微信搜索即可">
            <a:extLst>
              <a:ext uri="{FF2B5EF4-FFF2-40B4-BE49-F238E27FC236}">
                <a16:creationId xmlns:a16="http://schemas.microsoft.com/office/drawing/2014/main" xmlns="" id="{3ED3B6FA-D67B-4FEC-A044-B31123966F7E}"/>
              </a:ext>
            </a:extLst>
          </p:cNvPr>
          <p:cNvSpPr/>
          <p:nvPr/>
        </p:nvSpPr>
        <p:spPr>
          <a:xfrm>
            <a:off x="11560571" y="226100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191A4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83267553-4D89-46BB-B9E1-62CCA5A04F65}"/>
              </a:ext>
            </a:extLst>
          </p:cNvPr>
          <p:cNvSpPr txBox="1"/>
          <p:nvPr/>
        </p:nvSpPr>
        <p:spPr>
          <a:xfrm>
            <a:off x="180763" y="129024"/>
            <a:ext cx="555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11</a:t>
            </a:r>
            <a:endParaRPr lang="zh-CN" altLang="en-US" dirty="0"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A4581A5B-0B54-421C-89C9-DBDF910740EC}"/>
              </a:ext>
            </a:extLst>
          </p:cNvPr>
          <p:cNvSpPr txBox="1"/>
          <p:nvPr/>
        </p:nvSpPr>
        <p:spPr>
          <a:xfrm>
            <a:off x="180763" y="496026"/>
            <a:ext cx="555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17</a:t>
            </a:r>
            <a:endParaRPr lang="zh-CN" altLang="en-US" dirty="0"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432A4F49-AD48-455D-9D7E-8E622EE1A69D}"/>
              </a:ext>
            </a:extLst>
          </p:cNvPr>
          <p:cNvGrpSpPr/>
          <p:nvPr/>
        </p:nvGrpSpPr>
        <p:grpSpPr>
          <a:xfrm>
            <a:off x="287202" y="452637"/>
            <a:ext cx="343018" cy="45719"/>
            <a:chOff x="251068" y="434494"/>
            <a:chExt cx="343018" cy="45719"/>
          </a:xfrm>
        </p:grpSpPr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61FC0015-B8CA-4FFF-9F3D-BBB67DE605FD}"/>
                </a:ext>
              </a:extLst>
            </p:cNvPr>
            <p:cNvCxnSpPr>
              <a:cxnSpLocks/>
            </p:cNvCxnSpPr>
            <p:nvPr/>
          </p:nvCxnSpPr>
          <p:spPr>
            <a:xfrm>
              <a:off x="326268" y="457353"/>
              <a:ext cx="192618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04F7D7F8-8F36-45C4-9509-31E2E2D92A80}"/>
                </a:ext>
              </a:extLst>
            </p:cNvPr>
            <p:cNvSpPr/>
            <p:nvPr/>
          </p:nvSpPr>
          <p:spPr>
            <a:xfrm>
              <a:off x="548367" y="434494"/>
              <a:ext cx="45719" cy="45719"/>
            </a:xfrm>
            <a:prstGeom prst="ellipse">
              <a:avLst/>
            </a:prstGeom>
            <a:solidFill>
              <a:srgbClr val="CD3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B4E7D340-3880-4964-A2FE-1327D4911CD9}"/>
                </a:ext>
              </a:extLst>
            </p:cNvPr>
            <p:cNvSpPr/>
            <p:nvPr/>
          </p:nvSpPr>
          <p:spPr>
            <a:xfrm>
              <a:off x="251068" y="434494"/>
              <a:ext cx="45719" cy="45719"/>
            </a:xfrm>
            <a:prstGeom prst="ellipse">
              <a:avLst/>
            </a:prstGeom>
            <a:solidFill>
              <a:srgbClr val="CD3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2AC37719-6435-41DF-9897-C862AF679D17}"/>
              </a:ext>
            </a:extLst>
          </p:cNvPr>
          <p:cNvGrpSpPr/>
          <p:nvPr/>
        </p:nvGrpSpPr>
        <p:grpSpPr>
          <a:xfrm>
            <a:off x="287202" y="6441563"/>
            <a:ext cx="343018" cy="45719"/>
            <a:chOff x="251068" y="434494"/>
            <a:chExt cx="343018" cy="45719"/>
          </a:xfrm>
        </p:grpSpPr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1C27CBC1-8643-471F-A84E-3ECF835554AC}"/>
                </a:ext>
              </a:extLst>
            </p:cNvPr>
            <p:cNvCxnSpPr>
              <a:cxnSpLocks/>
            </p:cNvCxnSpPr>
            <p:nvPr/>
          </p:nvCxnSpPr>
          <p:spPr>
            <a:xfrm>
              <a:off x="326268" y="457353"/>
              <a:ext cx="192618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E515B311-CE9B-4123-A026-84AE3A7807E0}"/>
                </a:ext>
              </a:extLst>
            </p:cNvPr>
            <p:cNvSpPr/>
            <p:nvPr/>
          </p:nvSpPr>
          <p:spPr>
            <a:xfrm>
              <a:off x="548367" y="434494"/>
              <a:ext cx="45719" cy="45719"/>
            </a:xfrm>
            <a:prstGeom prst="ellipse">
              <a:avLst/>
            </a:prstGeom>
            <a:solidFill>
              <a:srgbClr val="CD3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A5F61E74-A148-4DFD-9005-8A2049DC9190}"/>
                </a:ext>
              </a:extLst>
            </p:cNvPr>
            <p:cNvSpPr/>
            <p:nvPr/>
          </p:nvSpPr>
          <p:spPr>
            <a:xfrm>
              <a:off x="251068" y="434494"/>
              <a:ext cx="45719" cy="45719"/>
            </a:xfrm>
            <a:prstGeom prst="ellipse">
              <a:avLst/>
            </a:prstGeom>
            <a:solidFill>
              <a:srgbClr val="CD3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8A257FDB-E585-41E8-B26D-03F7A48AE98D}"/>
              </a:ext>
            </a:extLst>
          </p:cNvPr>
          <p:cNvGrpSpPr/>
          <p:nvPr/>
        </p:nvGrpSpPr>
        <p:grpSpPr>
          <a:xfrm rot="16200000">
            <a:off x="287203" y="6441562"/>
            <a:ext cx="343018" cy="45719"/>
            <a:chOff x="251068" y="434494"/>
            <a:chExt cx="343018" cy="45719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A79E9E35-905F-47A4-A1B3-756C5D78644C}"/>
                </a:ext>
              </a:extLst>
            </p:cNvPr>
            <p:cNvCxnSpPr>
              <a:cxnSpLocks/>
            </p:cNvCxnSpPr>
            <p:nvPr/>
          </p:nvCxnSpPr>
          <p:spPr>
            <a:xfrm>
              <a:off x="326268" y="457353"/>
              <a:ext cx="192618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817289D0-3C1D-4C09-8F6E-E831246F26D8}"/>
                </a:ext>
              </a:extLst>
            </p:cNvPr>
            <p:cNvSpPr/>
            <p:nvPr/>
          </p:nvSpPr>
          <p:spPr>
            <a:xfrm>
              <a:off x="548367" y="434494"/>
              <a:ext cx="45719" cy="45719"/>
            </a:xfrm>
            <a:prstGeom prst="ellipse">
              <a:avLst/>
            </a:prstGeom>
            <a:solidFill>
              <a:srgbClr val="CD3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449A613E-0999-48F6-BF75-FEA424963401}"/>
                </a:ext>
              </a:extLst>
            </p:cNvPr>
            <p:cNvSpPr/>
            <p:nvPr/>
          </p:nvSpPr>
          <p:spPr>
            <a:xfrm>
              <a:off x="251068" y="434494"/>
              <a:ext cx="45719" cy="45719"/>
            </a:xfrm>
            <a:prstGeom prst="ellipse">
              <a:avLst/>
            </a:prstGeom>
            <a:solidFill>
              <a:srgbClr val="CD3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67" name="4-leaf-clover_66802">
            <a:extLst>
              <a:ext uri="{FF2B5EF4-FFF2-40B4-BE49-F238E27FC236}">
                <a16:creationId xmlns:a16="http://schemas.microsoft.com/office/drawing/2014/main" xmlns="" id="{6A17F2B5-89DB-4354-B296-F3F5CEDD8B5E}"/>
              </a:ext>
            </a:extLst>
          </p:cNvPr>
          <p:cNvSpPr/>
          <p:nvPr/>
        </p:nvSpPr>
        <p:spPr>
          <a:xfrm>
            <a:off x="6718535" y="1042912"/>
            <a:ext cx="4819757" cy="4799614"/>
          </a:xfrm>
          <a:custGeom>
            <a:avLst/>
            <a:gdLst>
              <a:gd name="T0" fmla="*/ 450321 w 517976"/>
              <a:gd name="T1" fmla="*/ 450321 w 517976"/>
              <a:gd name="T2" fmla="*/ 450321 w 517976"/>
              <a:gd name="T3" fmla="*/ 450321 w 517976"/>
              <a:gd name="T4" fmla="*/ 450321 w 517976"/>
              <a:gd name="T5" fmla="*/ 450321 w 517976"/>
              <a:gd name="T6" fmla="*/ 450321 w 517976"/>
              <a:gd name="T7" fmla="*/ 450321 w 517976"/>
              <a:gd name="T8" fmla="*/ 450321 w 517976"/>
              <a:gd name="T9" fmla="*/ 450321 w 517976"/>
              <a:gd name="T10" fmla="*/ 450321 w 517976"/>
              <a:gd name="T11" fmla="*/ 450321 w 517976"/>
              <a:gd name="T12" fmla="*/ 450321 w 517976"/>
              <a:gd name="T13" fmla="*/ 450321 w 517976"/>
              <a:gd name="T14" fmla="*/ 450321 w 517976"/>
              <a:gd name="T15" fmla="*/ 450321 w 517976"/>
              <a:gd name="T16" fmla="*/ 450321 w 517976"/>
              <a:gd name="T17" fmla="*/ 450321 w 517976"/>
              <a:gd name="T18" fmla="*/ 450321 w 517976"/>
              <a:gd name="T19" fmla="*/ 450321 w 517976"/>
              <a:gd name="T20" fmla="*/ 450321 w 517976"/>
              <a:gd name="T21" fmla="*/ 450321 w 517976"/>
              <a:gd name="T22" fmla="*/ 450321 w 517976"/>
              <a:gd name="T23" fmla="*/ 450321 w 517976"/>
              <a:gd name="T24" fmla="*/ 450321 w 517976"/>
              <a:gd name="T25" fmla="*/ 450321 w 517976"/>
              <a:gd name="T26" fmla="*/ 450321 w 517976"/>
              <a:gd name="T27" fmla="*/ 450321 w 517976"/>
              <a:gd name="T28" fmla="*/ 450321 w 517976"/>
              <a:gd name="T29" fmla="*/ 450321 w 517976"/>
              <a:gd name="T30" fmla="*/ 450321 w 517976"/>
              <a:gd name="T31" fmla="*/ 450321 w 517976"/>
              <a:gd name="T32" fmla="*/ 450321 w 517976"/>
              <a:gd name="T33" fmla="*/ 450321 w 517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084" h="5070">
                <a:moveTo>
                  <a:pt x="4660" y="2535"/>
                </a:moveTo>
                <a:cubicBezTo>
                  <a:pt x="5080" y="2310"/>
                  <a:pt x="5084" y="2040"/>
                  <a:pt x="4897" y="1845"/>
                </a:cubicBezTo>
                <a:cubicBezTo>
                  <a:pt x="4366" y="1292"/>
                  <a:pt x="3544" y="1751"/>
                  <a:pt x="2901" y="2174"/>
                </a:cubicBezTo>
                <a:cubicBezTo>
                  <a:pt x="3322" y="1533"/>
                  <a:pt x="3780" y="715"/>
                  <a:pt x="3229" y="186"/>
                </a:cubicBezTo>
                <a:cubicBezTo>
                  <a:pt x="3035" y="0"/>
                  <a:pt x="2766" y="4"/>
                  <a:pt x="2542" y="423"/>
                </a:cubicBezTo>
                <a:cubicBezTo>
                  <a:pt x="2318" y="4"/>
                  <a:pt x="2049" y="0"/>
                  <a:pt x="1855" y="186"/>
                </a:cubicBezTo>
                <a:cubicBezTo>
                  <a:pt x="1305" y="715"/>
                  <a:pt x="1762" y="1533"/>
                  <a:pt x="2183" y="2174"/>
                </a:cubicBezTo>
                <a:cubicBezTo>
                  <a:pt x="1540" y="1751"/>
                  <a:pt x="719" y="1292"/>
                  <a:pt x="187" y="1845"/>
                </a:cubicBezTo>
                <a:cubicBezTo>
                  <a:pt x="0" y="2040"/>
                  <a:pt x="4" y="2310"/>
                  <a:pt x="425" y="2535"/>
                </a:cubicBezTo>
                <a:cubicBezTo>
                  <a:pt x="4" y="2760"/>
                  <a:pt x="0" y="3031"/>
                  <a:pt x="187" y="3226"/>
                </a:cubicBezTo>
                <a:cubicBezTo>
                  <a:pt x="719" y="3778"/>
                  <a:pt x="1540" y="3320"/>
                  <a:pt x="2183" y="2897"/>
                </a:cubicBezTo>
                <a:cubicBezTo>
                  <a:pt x="1762" y="3537"/>
                  <a:pt x="1305" y="4355"/>
                  <a:pt x="1855" y="4884"/>
                </a:cubicBezTo>
                <a:cubicBezTo>
                  <a:pt x="2049" y="5070"/>
                  <a:pt x="2318" y="5066"/>
                  <a:pt x="2542" y="4648"/>
                </a:cubicBezTo>
                <a:cubicBezTo>
                  <a:pt x="2766" y="5066"/>
                  <a:pt x="3035" y="5070"/>
                  <a:pt x="3229" y="4884"/>
                </a:cubicBezTo>
                <a:cubicBezTo>
                  <a:pt x="3780" y="4355"/>
                  <a:pt x="3322" y="3537"/>
                  <a:pt x="2901" y="2897"/>
                </a:cubicBezTo>
                <a:cubicBezTo>
                  <a:pt x="3544" y="3320"/>
                  <a:pt x="4366" y="3778"/>
                  <a:pt x="4897" y="3226"/>
                </a:cubicBezTo>
                <a:cubicBezTo>
                  <a:pt x="5084" y="3031"/>
                  <a:pt x="5080" y="2760"/>
                  <a:pt x="4660" y="2535"/>
                </a:cubicBezTo>
                <a:close/>
              </a:path>
            </a:pathLst>
          </a:custGeom>
          <a:ln>
            <a:noFill/>
          </a:ln>
          <a:effectLst>
            <a:innerShdw blurRad="190500" dist="88900">
              <a:prstClr val="black">
                <a:alpha val="8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4-leaf-clover_66802">
            <a:extLst>
              <a:ext uri="{FF2B5EF4-FFF2-40B4-BE49-F238E27FC236}">
                <a16:creationId xmlns:a16="http://schemas.microsoft.com/office/drawing/2014/main" xmlns="" id="{A274B160-B4FD-41B6-B49C-5062D45D6660}"/>
              </a:ext>
            </a:extLst>
          </p:cNvPr>
          <p:cNvSpPr/>
          <p:nvPr/>
        </p:nvSpPr>
        <p:spPr>
          <a:xfrm>
            <a:off x="2119976" y="4813718"/>
            <a:ext cx="405799" cy="404103"/>
          </a:xfrm>
          <a:custGeom>
            <a:avLst/>
            <a:gdLst>
              <a:gd name="T0" fmla="*/ 450321 w 517976"/>
              <a:gd name="T1" fmla="*/ 450321 w 517976"/>
              <a:gd name="T2" fmla="*/ 450321 w 517976"/>
              <a:gd name="T3" fmla="*/ 450321 w 517976"/>
              <a:gd name="T4" fmla="*/ 450321 w 517976"/>
              <a:gd name="T5" fmla="*/ 450321 w 517976"/>
              <a:gd name="T6" fmla="*/ 450321 w 517976"/>
              <a:gd name="T7" fmla="*/ 450321 w 517976"/>
              <a:gd name="T8" fmla="*/ 450321 w 517976"/>
              <a:gd name="T9" fmla="*/ 450321 w 517976"/>
              <a:gd name="T10" fmla="*/ 450321 w 517976"/>
              <a:gd name="T11" fmla="*/ 450321 w 517976"/>
              <a:gd name="T12" fmla="*/ 450321 w 517976"/>
              <a:gd name="T13" fmla="*/ 450321 w 517976"/>
              <a:gd name="T14" fmla="*/ 450321 w 517976"/>
              <a:gd name="T15" fmla="*/ 450321 w 517976"/>
              <a:gd name="T16" fmla="*/ 450321 w 517976"/>
              <a:gd name="T17" fmla="*/ 450321 w 517976"/>
              <a:gd name="T18" fmla="*/ 450321 w 517976"/>
              <a:gd name="T19" fmla="*/ 450321 w 517976"/>
              <a:gd name="T20" fmla="*/ 450321 w 517976"/>
              <a:gd name="T21" fmla="*/ 450321 w 517976"/>
              <a:gd name="T22" fmla="*/ 450321 w 517976"/>
              <a:gd name="T23" fmla="*/ 450321 w 517976"/>
              <a:gd name="T24" fmla="*/ 450321 w 517976"/>
              <a:gd name="T25" fmla="*/ 450321 w 517976"/>
              <a:gd name="T26" fmla="*/ 450321 w 517976"/>
              <a:gd name="T27" fmla="*/ 450321 w 517976"/>
              <a:gd name="T28" fmla="*/ 450321 w 517976"/>
              <a:gd name="T29" fmla="*/ 450321 w 517976"/>
              <a:gd name="T30" fmla="*/ 450321 w 517976"/>
              <a:gd name="T31" fmla="*/ 450321 w 517976"/>
              <a:gd name="T32" fmla="*/ 450321 w 517976"/>
              <a:gd name="T33" fmla="*/ 450321 w 517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084" h="5070">
                <a:moveTo>
                  <a:pt x="4660" y="2535"/>
                </a:moveTo>
                <a:cubicBezTo>
                  <a:pt x="5080" y="2310"/>
                  <a:pt x="5084" y="2040"/>
                  <a:pt x="4897" y="1845"/>
                </a:cubicBezTo>
                <a:cubicBezTo>
                  <a:pt x="4366" y="1292"/>
                  <a:pt x="3544" y="1751"/>
                  <a:pt x="2901" y="2174"/>
                </a:cubicBezTo>
                <a:cubicBezTo>
                  <a:pt x="3322" y="1533"/>
                  <a:pt x="3780" y="715"/>
                  <a:pt x="3229" y="186"/>
                </a:cubicBezTo>
                <a:cubicBezTo>
                  <a:pt x="3035" y="0"/>
                  <a:pt x="2766" y="4"/>
                  <a:pt x="2542" y="423"/>
                </a:cubicBezTo>
                <a:cubicBezTo>
                  <a:pt x="2318" y="4"/>
                  <a:pt x="2049" y="0"/>
                  <a:pt x="1855" y="186"/>
                </a:cubicBezTo>
                <a:cubicBezTo>
                  <a:pt x="1305" y="715"/>
                  <a:pt x="1762" y="1533"/>
                  <a:pt x="2183" y="2174"/>
                </a:cubicBezTo>
                <a:cubicBezTo>
                  <a:pt x="1540" y="1751"/>
                  <a:pt x="719" y="1292"/>
                  <a:pt x="187" y="1845"/>
                </a:cubicBezTo>
                <a:cubicBezTo>
                  <a:pt x="0" y="2040"/>
                  <a:pt x="4" y="2310"/>
                  <a:pt x="425" y="2535"/>
                </a:cubicBezTo>
                <a:cubicBezTo>
                  <a:pt x="4" y="2760"/>
                  <a:pt x="0" y="3031"/>
                  <a:pt x="187" y="3226"/>
                </a:cubicBezTo>
                <a:cubicBezTo>
                  <a:pt x="719" y="3778"/>
                  <a:pt x="1540" y="3320"/>
                  <a:pt x="2183" y="2897"/>
                </a:cubicBezTo>
                <a:cubicBezTo>
                  <a:pt x="1762" y="3537"/>
                  <a:pt x="1305" y="4355"/>
                  <a:pt x="1855" y="4884"/>
                </a:cubicBezTo>
                <a:cubicBezTo>
                  <a:pt x="2049" y="5070"/>
                  <a:pt x="2318" y="5066"/>
                  <a:pt x="2542" y="4648"/>
                </a:cubicBezTo>
                <a:cubicBezTo>
                  <a:pt x="2766" y="5066"/>
                  <a:pt x="3035" y="5070"/>
                  <a:pt x="3229" y="4884"/>
                </a:cubicBezTo>
                <a:cubicBezTo>
                  <a:pt x="3780" y="4355"/>
                  <a:pt x="3322" y="3537"/>
                  <a:pt x="2901" y="2897"/>
                </a:cubicBezTo>
                <a:cubicBezTo>
                  <a:pt x="3544" y="3320"/>
                  <a:pt x="4366" y="3778"/>
                  <a:pt x="4897" y="3226"/>
                </a:cubicBezTo>
                <a:cubicBezTo>
                  <a:pt x="5084" y="3031"/>
                  <a:pt x="5080" y="2760"/>
                  <a:pt x="4660" y="2535"/>
                </a:cubicBezTo>
                <a:close/>
              </a:path>
            </a:pathLst>
          </a:custGeom>
          <a:solidFill>
            <a:srgbClr val="CD391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4-leaf-clover_66802">
            <a:extLst>
              <a:ext uri="{FF2B5EF4-FFF2-40B4-BE49-F238E27FC236}">
                <a16:creationId xmlns:a16="http://schemas.microsoft.com/office/drawing/2014/main" xmlns="" id="{A047990C-59DC-4563-B54F-308D3FCA5847}"/>
              </a:ext>
            </a:extLst>
          </p:cNvPr>
          <p:cNvSpPr/>
          <p:nvPr/>
        </p:nvSpPr>
        <p:spPr>
          <a:xfrm rot="20432404">
            <a:off x="2705906" y="4683018"/>
            <a:ext cx="293443" cy="292217"/>
          </a:xfrm>
          <a:custGeom>
            <a:avLst/>
            <a:gdLst>
              <a:gd name="T0" fmla="*/ 450321 w 517976"/>
              <a:gd name="T1" fmla="*/ 450321 w 517976"/>
              <a:gd name="T2" fmla="*/ 450321 w 517976"/>
              <a:gd name="T3" fmla="*/ 450321 w 517976"/>
              <a:gd name="T4" fmla="*/ 450321 w 517976"/>
              <a:gd name="T5" fmla="*/ 450321 w 517976"/>
              <a:gd name="T6" fmla="*/ 450321 w 517976"/>
              <a:gd name="T7" fmla="*/ 450321 w 517976"/>
              <a:gd name="T8" fmla="*/ 450321 w 517976"/>
              <a:gd name="T9" fmla="*/ 450321 w 517976"/>
              <a:gd name="T10" fmla="*/ 450321 w 517976"/>
              <a:gd name="T11" fmla="*/ 450321 w 517976"/>
              <a:gd name="T12" fmla="*/ 450321 w 517976"/>
              <a:gd name="T13" fmla="*/ 450321 w 517976"/>
              <a:gd name="T14" fmla="*/ 450321 w 517976"/>
              <a:gd name="T15" fmla="*/ 450321 w 517976"/>
              <a:gd name="T16" fmla="*/ 450321 w 517976"/>
              <a:gd name="T17" fmla="*/ 450321 w 517976"/>
              <a:gd name="T18" fmla="*/ 450321 w 517976"/>
              <a:gd name="T19" fmla="*/ 450321 w 517976"/>
              <a:gd name="T20" fmla="*/ 450321 w 517976"/>
              <a:gd name="T21" fmla="*/ 450321 w 517976"/>
              <a:gd name="T22" fmla="*/ 450321 w 517976"/>
              <a:gd name="T23" fmla="*/ 450321 w 517976"/>
              <a:gd name="T24" fmla="*/ 450321 w 517976"/>
              <a:gd name="T25" fmla="*/ 450321 w 517976"/>
              <a:gd name="T26" fmla="*/ 450321 w 517976"/>
              <a:gd name="T27" fmla="*/ 450321 w 517976"/>
              <a:gd name="T28" fmla="*/ 450321 w 517976"/>
              <a:gd name="T29" fmla="*/ 450321 w 517976"/>
              <a:gd name="T30" fmla="*/ 450321 w 517976"/>
              <a:gd name="T31" fmla="*/ 450321 w 517976"/>
              <a:gd name="T32" fmla="*/ 450321 w 517976"/>
              <a:gd name="T33" fmla="*/ 450321 w 517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084" h="5070">
                <a:moveTo>
                  <a:pt x="4660" y="2535"/>
                </a:moveTo>
                <a:cubicBezTo>
                  <a:pt x="5080" y="2310"/>
                  <a:pt x="5084" y="2040"/>
                  <a:pt x="4897" y="1845"/>
                </a:cubicBezTo>
                <a:cubicBezTo>
                  <a:pt x="4366" y="1292"/>
                  <a:pt x="3544" y="1751"/>
                  <a:pt x="2901" y="2174"/>
                </a:cubicBezTo>
                <a:cubicBezTo>
                  <a:pt x="3322" y="1533"/>
                  <a:pt x="3780" y="715"/>
                  <a:pt x="3229" y="186"/>
                </a:cubicBezTo>
                <a:cubicBezTo>
                  <a:pt x="3035" y="0"/>
                  <a:pt x="2766" y="4"/>
                  <a:pt x="2542" y="423"/>
                </a:cubicBezTo>
                <a:cubicBezTo>
                  <a:pt x="2318" y="4"/>
                  <a:pt x="2049" y="0"/>
                  <a:pt x="1855" y="186"/>
                </a:cubicBezTo>
                <a:cubicBezTo>
                  <a:pt x="1305" y="715"/>
                  <a:pt x="1762" y="1533"/>
                  <a:pt x="2183" y="2174"/>
                </a:cubicBezTo>
                <a:cubicBezTo>
                  <a:pt x="1540" y="1751"/>
                  <a:pt x="719" y="1292"/>
                  <a:pt x="187" y="1845"/>
                </a:cubicBezTo>
                <a:cubicBezTo>
                  <a:pt x="0" y="2040"/>
                  <a:pt x="4" y="2310"/>
                  <a:pt x="425" y="2535"/>
                </a:cubicBezTo>
                <a:cubicBezTo>
                  <a:pt x="4" y="2760"/>
                  <a:pt x="0" y="3031"/>
                  <a:pt x="187" y="3226"/>
                </a:cubicBezTo>
                <a:cubicBezTo>
                  <a:pt x="719" y="3778"/>
                  <a:pt x="1540" y="3320"/>
                  <a:pt x="2183" y="2897"/>
                </a:cubicBezTo>
                <a:cubicBezTo>
                  <a:pt x="1762" y="3537"/>
                  <a:pt x="1305" y="4355"/>
                  <a:pt x="1855" y="4884"/>
                </a:cubicBezTo>
                <a:cubicBezTo>
                  <a:pt x="2049" y="5070"/>
                  <a:pt x="2318" y="5066"/>
                  <a:pt x="2542" y="4648"/>
                </a:cubicBezTo>
                <a:cubicBezTo>
                  <a:pt x="2766" y="5066"/>
                  <a:pt x="3035" y="5070"/>
                  <a:pt x="3229" y="4884"/>
                </a:cubicBezTo>
                <a:cubicBezTo>
                  <a:pt x="3780" y="4355"/>
                  <a:pt x="3322" y="3537"/>
                  <a:pt x="2901" y="2897"/>
                </a:cubicBezTo>
                <a:cubicBezTo>
                  <a:pt x="3544" y="3320"/>
                  <a:pt x="4366" y="3778"/>
                  <a:pt x="4897" y="3226"/>
                </a:cubicBezTo>
                <a:cubicBezTo>
                  <a:pt x="5084" y="3031"/>
                  <a:pt x="5080" y="2760"/>
                  <a:pt x="4660" y="2535"/>
                </a:cubicBezTo>
                <a:close/>
              </a:path>
            </a:pathLst>
          </a:custGeom>
          <a:solidFill>
            <a:srgbClr val="CD391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4723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日落下的树&#10;&#10;中度可信度描述已自动生成">
            <a:extLst>
              <a:ext uri="{FF2B5EF4-FFF2-40B4-BE49-F238E27FC236}">
                <a16:creationId xmlns:a16="http://schemas.microsoft.com/office/drawing/2014/main" xmlns="" id="{E327C90E-B54D-4E3D-8F4F-9DC807E295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18" b="2508"/>
          <a:stretch/>
        </p:blipFill>
        <p:spPr>
          <a:xfrm>
            <a:off x="6260471" y="2407558"/>
            <a:ext cx="5244492" cy="2950027"/>
          </a:xfrm>
          <a:prstGeom prst="rect">
            <a:avLst/>
          </a:prstGeom>
        </p:spPr>
      </p:pic>
      <p:pic>
        <p:nvPicPr>
          <p:cNvPr id="3" name="图片 2" descr="躺在床上&#10;&#10;中度可信度描述已自动生成">
            <a:extLst>
              <a:ext uri="{FF2B5EF4-FFF2-40B4-BE49-F238E27FC236}">
                <a16:creationId xmlns:a16="http://schemas.microsoft.com/office/drawing/2014/main" xmlns="" id="{2EE39857-B6C0-4DFF-8FBF-E79E659EB7F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00" r="780"/>
          <a:stretch/>
        </p:blipFill>
        <p:spPr>
          <a:xfrm rot="16200000">
            <a:off x="1834270" y="1260325"/>
            <a:ext cx="2950027" cy="524449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FAD1FB2-6FDD-461C-B01F-B609E00C243F}"/>
              </a:ext>
            </a:extLst>
          </p:cNvPr>
          <p:cNvSpPr txBox="1"/>
          <p:nvPr/>
        </p:nvSpPr>
        <p:spPr>
          <a:xfrm>
            <a:off x="2155371" y="1224644"/>
            <a:ext cx="7881258" cy="799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圆简体" panose="02000000000000000000" pitchFamily="2" charset="-122"/>
                <a:ea typeface="方正兰亭圆简体" panose="02000000000000000000" pitchFamily="2" charset="-122"/>
              </a:rPr>
              <a:t>本次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圆简体" panose="02000000000000000000" pitchFamily="2" charset="-122"/>
                <a:ea typeface="方正兰亭圆简体" panose="02000000000000000000" pitchFamily="2" charset="-122"/>
              </a:rPr>
              <a:t>PPT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圆简体" panose="02000000000000000000" pitchFamily="2" charset="-122"/>
                <a:ea typeface="方正兰亭圆简体" panose="02000000000000000000" pitchFamily="2" charset="-122"/>
              </a:rPr>
              <a:t>效果设计所需图片素材</a:t>
            </a:r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方正兰亭圆简体" panose="02000000000000000000" pitchFamily="2" charset="-122"/>
              <a:ea typeface="方正兰亭圆简体" panose="02000000000000000000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4BCF20A-B893-4467-AEA7-5DA5794C394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37" y="7275285"/>
            <a:ext cx="5203443" cy="3092332"/>
          </a:xfrm>
          <a:prstGeom prst="rect">
            <a:avLst/>
          </a:prstGeom>
        </p:spPr>
      </p:pic>
      <p:pic>
        <p:nvPicPr>
          <p:cNvPr id="8" name="图片 7" descr="背景图案&#10;&#10;描述已自动生成">
            <a:extLst>
              <a:ext uri="{FF2B5EF4-FFF2-40B4-BE49-F238E27FC236}">
                <a16:creationId xmlns:a16="http://schemas.microsoft.com/office/drawing/2014/main" xmlns="" id="{E81096C6-D7D7-4658-B46F-325414C4C97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471" y="7275285"/>
            <a:ext cx="5497479" cy="30539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5830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pple-leaf_25151">
            <a:extLst>
              <a:ext uri="{FF2B5EF4-FFF2-40B4-BE49-F238E27FC236}">
                <a16:creationId xmlns:a16="http://schemas.microsoft.com/office/drawing/2014/main" xmlns="" id="{0D66FEE3-3E40-497E-8292-1D01AFE66547}"/>
              </a:ext>
            </a:extLst>
          </p:cNvPr>
          <p:cNvSpPr/>
          <p:nvPr/>
        </p:nvSpPr>
        <p:spPr>
          <a:xfrm>
            <a:off x="4437366" y="2579949"/>
            <a:ext cx="2438110" cy="265604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68" h="1056">
                <a:moveTo>
                  <a:pt x="926" y="974"/>
                </a:moveTo>
                <a:cubicBezTo>
                  <a:pt x="863" y="881"/>
                  <a:pt x="786" y="798"/>
                  <a:pt x="687" y="717"/>
                </a:cubicBezTo>
                <a:cubicBezTo>
                  <a:pt x="798" y="705"/>
                  <a:pt x="872" y="640"/>
                  <a:pt x="968" y="629"/>
                </a:cubicBezTo>
                <a:cubicBezTo>
                  <a:pt x="940" y="612"/>
                  <a:pt x="912" y="604"/>
                  <a:pt x="885" y="592"/>
                </a:cubicBezTo>
                <a:cubicBezTo>
                  <a:pt x="845" y="576"/>
                  <a:pt x="794" y="601"/>
                  <a:pt x="852" y="533"/>
                </a:cubicBezTo>
                <a:cubicBezTo>
                  <a:pt x="889" y="490"/>
                  <a:pt x="919" y="448"/>
                  <a:pt x="908" y="388"/>
                </a:cubicBezTo>
                <a:cubicBezTo>
                  <a:pt x="904" y="363"/>
                  <a:pt x="930" y="333"/>
                  <a:pt x="942" y="305"/>
                </a:cubicBezTo>
                <a:cubicBezTo>
                  <a:pt x="948" y="292"/>
                  <a:pt x="964" y="279"/>
                  <a:pt x="946" y="260"/>
                </a:cubicBezTo>
                <a:cubicBezTo>
                  <a:pt x="902" y="268"/>
                  <a:pt x="863" y="296"/>
                  <a:pt x="816" y="299"/>
                </a:cubicBezTo>
                <a:cubicBezTo>
                  <a:pt x="765" y="302"/>
                  <a:pt x="736" y="287"/>
                  <a:pt x="742" y="228"/>
                </a:cubicBezTo>
                <a:cubicBezTo>
                  <a:pt x="745" y="190"/>
                  <a:pt x="741" y="150"/>
                  <a:pt x="740" y="111"/>
                </a:cubicBezTo>
                <a:cubicBezTo>
                  <a:pt x="740" y="98"/>
                  <a:pt x="736" y="89"/>
                  <a:pt x="722" y="95"/>
                </a:cubicBezTo>
                <a:cubicBezTo>
                  <a:pt x="643" y="124"/>
                  <a:pt x="595" y="76"/>
                  <a:pt x="556" y="0"/>
                </a:cubicBezTo>
                <a:cubicBezTo>
                  <a:pt x="534" y="63"/>
                  <a:pt x="523" y="112"/>
                  <a:pt x="465" y="124"/>
                </a:cubicBezTo>
                <a:cubicBezTo>
                  <a:pt x="460" y="125"/>
                  <a:pt x="457" y="140"/>
                  <a:pt x="454" y="148"/>
                </a:cubicBezTo>
                <a:cubicBezTo>
                  <a:pt x="423" y="225"/>
                  <a:pt x="401" y="231"/>
                  <a:pt x="337" y="178"/>
                </a:cubicBezTo>
                <a:cubicBezTo>
                  <a:pt x="293" y="142"/>
                  <a:pt x="282" y="90"/>
                  <a:pt x="243" y="174"/>
                </a:cubicBezTo>
                <a:cubicBezTo>
                  <a:pt x="240" y="181"/>
                  <a:pt x="217" y="180"/>
                  <a:pt x="204" y="181"/>
                </a:cubicBezTo>
                <a:cubicBezTo>
                  <a:pt x="152" y="185"/>
                  <a:pt x="100" y="194"/>
                  <a:pt x="40" y="173"/>
                </a:cubicBezTo>
                <a:cubicBezTo>
                  <a:pt x="48" y="191"/>
                  <a:pt x="49" y="201"/>
                  <a:pt x="55" y="207"/>
                </a:cubicBezTo>
                <a:cubicBezTo>
                  <a:pt x="91" y="246"/>
                  <a:pt x="101" y="289"/>
                  <a:pt x="102" y="344"/>
                </a:cubicBezTo>
                <a:cubicBezTo>
                  <a:pt x="102" y="399"/>
                  <a:pt x="116" y="452"/>
                  <a:pt x="64" y="488"/>
                </a:cubicBezTo>
                <a:cubicBezTo>
                  <a:pt x="37" y="506"/>
                  <a:pt x="64" y="517"/>
                  <a:pt x="81" y="524"/>
                </a:cubicBezTo>
                <a:cubicBezTo>
                  <a:pt x="119" y="541"/>
                  <a:pt x="150" y="551"/>
                  <a:pt x="183" y="578"/>
                </a:cubicBezTo>
                <a:cubicBezTo>
                  <a:pt x="304" y="640"/>
                  <a:pt x="240" y="673"/>
                  <a:pt x="171" y="702"/>
                </a:cubicBezTo>
                <a:cubicBezTo>
                  <a:pt x="156" y="708"/>
                  <a:pt x="131" y="713"/>
                  <a:pt x="129" y="722"/>
                </a:cubicBezTo>
                <a:cubicBezTo>
                  <a:pt x="113" y="797"/>
                  <a:pt x="49" y="838"/>
                  <a:pt x="0" y="901"/>
                </a:cubicBezTo>
                <a:cubicBezTo>
                  <a:pt x="74" y="917"/>
                  <a:pt x="150" y="894"/>
                  <a:pt x="191" y="967"/>
                </a:cubicBezTo>
                <a:cubicBezTo>
                  <a:pt x="199" y="981"/>
                  <a:pt x="216" y="966"/>
                  <a:pt x="228" y="960"/>
                </a:cubicBezTo>
                <a:cubicBezTo>
                  <a:pt x="341" y="903"/>
                  <a:pt x="374" y="813"/>
                  <a:pt x="408" y="1051"/>
                </a:cubicBezTo>
                <a:cubicBezTo>
                  <a:pt x="409" y="1053"/>
                  <a:pt x="415" y="1054"/>
                  <a:pt x="419" y="1056"/>
                </a:cubicBezTo>
                <a:cubicBezTo>
                  <a:pt x="510" y="903"/>
                  <a:pt x="523" y="826"/>
                  <a:pt x="621" y="914"/>
                </a:cubicBezTo>
                <a:cubicBezTo>
                  <a:pt x="607" y="841"/>
                  <a:pt x="701" y="788"/>
                  <a:pt x="636" y="713"/>
                </a:cubicBezTo>
                <a:cubicBezTo>
                  <a:pt x="702" y="766"/>
                  <a:pt x="769" y="816"/>
                  <a:pt x="819" y="883"/>
                </a:cubicBezTo>
                <a:cubicBezTo>
                  <a:pt x="843" y="914"/>
                  <a:pt x="866" y="946"/>
                  <a:pt x="879" y="984"/>
                </a:cubicBezTo>
                <a:cubicBezTo>
                  <a:pt x="896" y="1035"/>
                  <a:pt x="897" y="1009"/>
                  <a:pt x="879" y="1054"/>
                </a:cubicBezTo>
                <a:cubicBezTo>
                  <a:pt x="953" y="1030"/>
                  <a:pt x="906" y="1055"/>
                  <a:pt x="961" y="1011"/>
                </a:cubicBezTo>
                <a:cubicBezTo>
                  <a:pt x="933" y="992"/>
                  <a:pt x="945" y="1002"/>
                  <a:pt x="926" y="97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er-shape-of-four-petals-or-leaf-shape-like-a-flower_44202">
            <a:extLst>
              <a:ext uri="{FF2B5EF4-FFF2-40B4-BE49-F238E27FC236}">
                <a16:creationId xmlns:a16="http://schemas.microsoft.com/office/drawing/2014/main" xmlns="" id="{2ACDF678-D2D4-4906-BA36-E91B2ECC0169}"/>
              </a:ext>
            </a:extLst>
          </p:cNvPr>
          <p:cNvSpPr/>
          <p:nvPr/>
        </p:nvSpPr>
        <p:spPr>
          <a:xfrm>
            <a:off x="1753926" y="2579949"/>
            <a:ext cx="1788032" cy="265604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172" h="7694">
                <a:moveTo>
                  <a:pt x="2826" y="4082"/>
                </a:moveTo>
                <a:cubicBezTo>
                  <a:pt x="2958" y="4666"/>
                  <a:pt x="3963" y="5318"/>
                  <a:pt x="4236" y="4472"/>
                </a:cubicBezTo>
                <a:cubicBezTo>
                  <a:pt x="4296" y="4286"/>
                  <a:pt x="4395" y="4121"/>
                  <a:pt x="4554" y="4004"/>
                </a:cubicBezTo>
                <a:cubicBezTo>
                  <a:pt x="4700" y="3897"/>
                  <a:pt x="4864" y="3846"/>
                  <a:pt x="4962" y="3683"/>
                </a:cubicBezTo>
                <a:cubicBezTo>
                  <a:pt x="5172" y="3336"/>
                  <a:pt x="4944" y="2982"/>
                  <a:pt x="4656" y="2771"/>
                </a:cubicBezTo>
                <a:cubicBezTo>
                  <a:pt x="4361" y="2554"/>
                  <a:pt x="3994" y="2526"/>
                  <a:pt x="3651" y="2635"/>
                </a:cubicBezTo>
                <a:cubicBezTo>
                  <a:pt x="3492" y="2686"/>
                  <a:pt x="3312" y="2809"/>
                  <a:pt x="3145" y="2712"/>
                </a:cubicBezTo>
                <a:cubicBezTo>
                  <a:pt x="2991" y="2623"/>
                  <a:pt x="3024" y="2412"/>
                  <a:pt x="3179" y="2346"/>
                </a:cubicBezTo>
                <a:cubicBezTo>
                  <a:pt x="3343" y="2276"/>
                  <a:pt x="3532" y="2371"/>
                  <a:pt x="3698" y="2389"/>
                </a:cubicBezTo>
                <a:cubicBezTo>
                  <a:pt x="3858" y="2406"/>
                  <a:pt x="4021" y="2397"/>
                  <a:pt x="4175" y="2351"/>
                </a:cubicBezTo>
                <a:cubicBezTo>
                  <a:pt x="4488" y="2256"/>
                  <a:pt x="4808" y="1964"/>
                  <a:pt x="4883" y="1638"/>
                </a:cubicBezTo>
                <a:cubicBezTo>
                  <a:pt x="4968" y="1263"/>
                  <a:pt x="4705" y="1050"/>
                  <a:pt x="4396" y="927"/>
                </a:cubicBezTo>
                <a:cubicBezTo>
                  <a:pt x="4009" y="773"/>
                  <a:pt x="3954" y="284"/>
                  <a:pt x="3562" y="174"/>
                </a:cubicBezTo>
                <a:cubicBezTo>
                  <a:pt x="3216" y="77"/>
                  <a:pt x="2912" y="336"/>
                  <a:pt x="2740" y="614"/>
                </a:cubicBezTo>
                <a:cubicBezTo>
                  <a:pt x="2525" y="961"/>
                  <a:pt x="2566" y="1375"/>
                  <a:pt x="2727" y="1735"/>
                </a:cubicBezTo>
                <a:cubicBezTo>
                  <a:pt x="2823" y="1950"/>
                  <a:pt x="2622" y="2345"/>
                  <a:pt x="2405" y="2074"/>
                </a:cubicBezTo>
                <a:cubicBezTo>
                  <a:pt x="2238" y="1865"/>
                  <a:pt x="2446" y="1428"/>
                  <a:pt x="2407" y="1168"/>
                </a:cubicBezTo>
                <a:cubicBezTo>
                  <a:pt x="2331" y="660"/>
                  <a:pt x="1674" y="0"/>
                  <a:pt x="1163" y="430"/>
                </a:cubicBezTo>
                <a:cubicBezTo>
                  <a:pt x="897" y="654"/>
                  <a:pt x="915" y="1026"/>
                  <a:pt x="586" y="1222"/>
                </a:cubicBezTo>
                <a:cubicBezTo>
                  <a:pt x="321" y="1380"/>
                  <a:pt x="107" y="1589"/>
                  <a:pt x="193" y="1928"/>
                </a:cubicBezTo>
                <a:cubicBezTo>
                  <a:pt x="268" y="2225"/>
                  <a:pt x="589" y="2472"/>
                  <a:pt x="870" y="2559"/>
                </a:cubicBezTo>
                <a:cubicBezTo>
                  <a:pt x="1238" y="2673"/>
                  <a:pt x="1502" y="2512"/>
                  <a:pt x="1849" y="2435"/>
                </a:cubicBezTo>
                <a:cubicBezTo>
                  <a:pt x="2109" y="2378"/>
                  <a:pt x="2330" y="2701"/>
                  <a:pt x="2040" y="2827"/>
                </a:cubicBezTo>
                <a:cubicBezTo>
                  <a:pt x="1898" y="2888"/>
                  <a:pt x="1750" y="2820"/>
                  <a:pt x="1608" y="2796"/>
                </a:cubicBezTo>
                <a:cubicBezTo>
                  <a:pt x="1446" y="2770"/>
                  <a:pt x="1279" y="2767"/>
                  <a:pt x="1118" y="2803"/>
                </a:cubicBezTo>
                <a:cubicBezTo>
                  <a:pt x="614" y="2917"/>
                  <a:pt x="0" y="3630"/>
                  <a:pt x="511" y="4090"/>
                </a:cubicBezTo>
                <a:cubicBezTo>
                  <a:pt x="639" y="4204"/>
                  <a:pt x="990" y="4267"/>
                  <a:pt x="1105" y="4431"/>
                </a:cubicBezTo>
                <a:cubicBezTo>
                  <a:pt x="1004" y="4612"/>
                  <a:pt x="891" y="4866"/>
                  <a:pt x="823" y="5177"/>
                </a:cubicBezTo>
                <a:cubicBezTo>
                  <a:pt x="694" y="5766"/>
                  <a:pt x="709" y="6682"/>
                  <a:pt x="1510" y="7694"/>
                </a:cubicBezTo>
                <a:lnTo>
                  <a:pt x="1830" y="7441"/>
                </a:lnTo>
                <a:cubicBezTo>
                  <a:pt x="936" y="6311"/>
                  <a:pt x="1130" y="5343"/>
                  <a:pt x="1367" y="4813"/>
                </a:cubicBezTo>
                <a:cubicBezTo>
                  <a:pt x="1367" y="4813"/>
                  <a:pt x="1368" y="4814"/>
                  <a:pt x="1369" y="4815"/>
                </a:cubicBezTo>
                <a:cubicBezTo>
                  <a:pt x="1645" y="5129"/>
                  <a:pt x="2043" y="5041"/>
                  <a:pt x="2309" y="4774"/>
                </a:cubicBezTo>
                <a:cubicBezTo>
                  <a:pt x="2591" y="4490"/>
                  <a:pt x="2688" y="4107"/>
                  <a:pt x="2592" y="3721"/>
                </a:cubicBezTo>
                <a:cubicBezTo>
                  <a:pt x="2549" y="3551"/>
                  <a:pt x="2416" y="3367"/>
                  <a:pt x="2461" y="3186"/>
                </a:cubicBezTo>
                <a:cubicBezTo>
                  <a:pt x="2495" y="3052"/>
                  <a:pt x="2644" y="2973"/>
                  <a:pt x="2767" y="3056"/>
                </a:cubicBezTo>
                <a:cubicBezTo>
                  <a:pt x="2921" y="3160"/>
                  <a:pt x="2869" y="3355"/>
                  <a:pt x="2836" y="3504"/>
                </a:cubicBezTo>
                <a:cubicBezTo>
                  <a:pt x="2795" y="3693"/>
                  <a:pt x="2784" y="3892"/>
                  <a:pt x="2826" y="40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6" name="4-leaf-clover_66802">
            <a:extLst>
              <a:ext uri="{FF2B5EF4-FFF2-40B4-BE49-F238E27FC236}">
                <a16:creationId xmlns:a16="http://schemas.microsoft.com/office/drawing/2014/main" xmlns="" id="{D402E14F-2EBA-49A7-835F-1F130703DDD0}"/>
              </a:ext>
            </a:extLst>
          </p:cNvPr>
          <p:cNvSpPr/>
          <p:nvPr/>
        </p:nvSpPr>
        <p:spPr>
          <a:xfrm>
            <a:off x="7770883" y="2579949"/>
            <a:ext cx="2667190" cy="2656044"/>
          </a:xfrm>
          <a:custGeom>
            <a:avLst/>
            <a:gdLst>
              <a:gd name="T0" fmla="*/ 450321 w 517976"/>
              <a:gd name="T1" fmla="*/ 450321 w 517976"/>
              <a:gd name="T2" fmla="*/ 450321 w 517976"/>
              <a:gd name="T3" fmla="*/ 450321 w 517976"/>
              <a:gd name="T4" fmla="*/ 450321 w 517976"/>
              <a:gd name="T5" fmla="*/ 450321 w 517976"/>
              <a:gd name="T6" fmla="*/ 450321 w 517976"/>
              <a:gd name="T7" fmla="*/ 450321 w 517976"/>
              <a:gd name="T8" fmla="*/ 450321 w 517976"/>
              <a:gd name="T9" fmla="*/ 450321 w 517976"/>
              <a:gd name="T10" fmla="*/ 450321 w 517976"/>
              <a:gd name="T11" fmla="*/ 450321 w 517976"/>
              <a:gd name="T12" fmla="*/ 450321 w 517976"/>
              <a:gd name="T13" fmla="*/ 450321 w 517976"/>
              <a:gd name="T14" fmla="*/ 450321 w 517976"/>
              <a:gd name="T15" fmla="*/ 450321 w 517976"/>
              <a:gd name="T16" fmla="*/ 450321 w 517976"/>
              <a:gd name="T17" fmla="*/ 450321 w 517976"/>
              <a:gd name="T18" fmla="*/ 450321 w 517976"/>
              <a:gd name="T19" fmla="*/ 450321 w 517976"/>
              <a:gd name="T20" fmla="*/ 450321 w 517976"/>
              <a:gd name="T21" fmla="*/ 450321 w 517976"/>
              <a:gd name="T22" fmla="*/ 450321 w 517976"/>
              <a:gd name="T23" fmla="*/ 450321 w 517976"/>
              <a:gd name="T24" fmla="*/ 450321 w 517976"/>
              <a:gd name="T25" fmla="*/ 450321 w 517976"/>
              <a:gd name="T26" fmla="*/ 450321 w 517976"/>
              <a:gd name="T27" fmla="*/ 450321 w 517976"/>
              <a:gd name="T28" fmla="*/ 450321 w 517976"/>
              <a:gd name="T29" fmla="*/ 450321 w 517976"/>
              <a:gd name="T30" fmla="*/ 450321 w 517976"/>
              <a:gd name="T31" fmla="*/ 450321 w 517976"/>
              <a:gd name="T32" fmla="*/ 450321 w 517976"/>
              <a:gd name="T33" fmla="*/ 450321 w 517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084" h="5070">
                <a:moveTo>
                  <a:pt x="4660" y="2535"/>
                </a:moveTo>
                <a:cubicBezTo>
                  <a:pt x="5080" y="2310"/>
                  <a:pt x="5084" y="2040"/>
                  <a:pt x="4897" y="1845"/>
                </a:cubicBezTo>
                <a:cubicBezTo>
                  <a:pt x="4366" y="1292"/>
                  <a:pt x="3544" y="1751"/>
                  <a:pt x="2901" y="2174"/>
                </a:cubicBezTo>
                <a:cubicBezTo>
                  <a:pt x="3322" y="1533"/>
                  <a:pt x="3780" y="715"/>
                  <a:pt x="3229" y="186"/>
                </a:cubicBezTo>
                <a:cubicBezTo>
                  <a:pt x="3035" y="0"/>
                  <a:pt x="2766" y="4"/>
                  <a:pt x="2542" y="423"/>
                </a:cubicBezTo>
                <a:cubicBezTo>
                  <a:pt x="2318" y="4"/>
                  <a:pt x="2049" y="0"/>
                  <a:pt x="1855" y="186"/>
                </a:cubicBezTo>
                <a:cubicBezTo>
                  <a:pt x="1305" y="715"/>
                  <a:pt x="1762" y="1533"/>
                  <a:pt x="2183" y="2174"/>
                </a:cubicBezTo>
                <a:cubicBezTo>
                  <a:pt x="1540" y="1751"/>
                  <a:pt x="719" y="1292"/>
                  <a:pt x="187" y="1845"/>
                </a:cubicBezTo>
                <a:cubicBezTo>
                  <a:pt x="0" y="2040"/>
                  <a:pt x="4" y="2310"/>
                  <a:pt x="425" y="2535"/>
                </a:cubicBezTo>
                <a:cubicBezTo>
                  <a:pt x="4" y="2760"/>
                  <a:pt x="0" y="3031"/>
                  <a:pt x="187" y="3226"/>
                </a:cubicBezTo>
                <a:cubicBezTo>
                  <a:pt x="719" y="3778"/>
                  <a:pt x="1540" y="3320"/>
                  <a:pt x="2183" y="2897"/>
                </a:cubicBezTo>
                <a:cubicBezTo>
                  <a:pt x="1762" y="3537"/>
                  <a:pt x="1305" y="4355"/>
                  <a:pt x="1855" y="4884"/>
                </a:cubicBezTo>
                <a:cubicBezTo>
                  <a:pt x="2049" y="5070"/>
                  <a:pt x="2318" y="5066"/>
                  <a:pt x="2542" y="4648"/>
                </a:cubicBezTo>
                <a:cubicBezTo>
                  <a:pt x="2766" y="5066"/>
                  <a:pt x="3035" y="5070"/>
                  <a:pt x="3229" y="4884"/>
                </a:cubicBezTo>
                <a:cubicBezTo>
                  <a:pt x="3780" y="4355"/>
                  <a:pt x="3322" y="3537"/>
                  <a:pt x="2901" y="2897"/>
                </a:cubicBezTo>
                <a:cubicBezTo>
                  <a:pt x="3544" y="3320"/>
                  <a:pt x="4366" y="3778"/>
                  <a:pt x="4897" y="3226"/>
                </a:cubicBezTo>
                <a:cubicBezTo>
                  <a:pt x="5084" y="3031"/>
                  <a:pt x="5080" y="2760"/>
                  <a:pt x="4660" y="2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19B2B49-3541-47BF-B288-06339F538E32}"/>
              </a:ext>
            </a:extLst>
          </p:cNvPr>
          <p:cNvSpPr txBox="1"/>
          <p:nvPr/>
        </p:nvSpPr>
        <p:spPr>
          <a:xfrm>
            <a:off x="2182586" y="941615"/>
            <a:ext cx="7826828" cy="799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圆简体" panose="02000000000000000000" pitchFamily="2" charset="-122"/>
                <a:ea typeface="方正兰亭圆简体" panose="02000000000000000000" pitchFamily="2" charset="-122"/>
              </a:rPr>
              <a:t>本次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圆简体" panose="02000000000000000000" pitchFamily="2" charset="-122"/>
                <a:ea typeface="方正兰亭圆简体" panose="02000000000000000000" pitchFamily="2" charset="-122"/>
              </a:rPr>
              <a:t>PPT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圆简体" panose="02000000000000000000" pitchFamily="2" charset="-122"/>
                <a:ea typeface="方正兰亭圆简体" panose="02000000000000000000" pitchFamily="2" charset="-122"/>
              </a:rPr>
              <a:t>效果设计所需图标素材</a:t>
            </a:r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方正兰亭圆简体" panose="02000000000000000000" pitchFamily="2" charset="-122"/>
              <a:ea typeface="方正兰亭圆简体" panose="02000000000000000000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C1243C2-D92E-4B41-B327-9721FAB22896}"/>
              </a:ext>
            </a:extLst>
          </p:cNvPr>
          <p:cNvSpPr/>
          <p:nvPr/>
        </p:nvSpPr>
        <p:spPr>
          <a:xfrm>
            <a:off x="1008743" y="2082800"/>
            <a:ext cx="10174514" cy="365034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6013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11170" y="3244334"/>
            <a:ext cx="514275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80666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119523;#54008;#171655;#35063;#70629;#173022;#17343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119523;#54008;#171655;#35063;#70629;#173022;#173438;#14652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119523;#54008;#171655;#35063;#70629;#173022;#173438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26600</TotalTime>
  <Words>459</Words>
  <Application>Microsoft Office PowerPoint</Application>
  <PresentationFormat>宽屏</PresentationFormat>
  <Paragraphs>44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方正兰亭圆简体</vt:lpstr>
      <vt:lpstr>等线</vt:lpstr>
      <vt:lpstr>锐字真言体免费商用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公众号：陈西设计之家。微信搜索即可。更多免费PPT模版教程等都可以在公众号内获取。PPT定制微信：2090298045【陈西】</dc:title>
  <dc:creator>陈 西;公众号：陈西设计之家。微信搜索即可。更多免费PPT模版教程等都可以在公众号内获取。PPT定制微信：2090298045【陈西】</dc:creator>
  <cp:keywords>51PPT模板网</cp:keywords>
  <dc:description>www.51pptmob an.com</dc:description>
  <cp:lastModifiedBy>阳光男孩</cp:lastModifiedBy>
  <cp:revision>958</cp:revision>
  <dcterms:created xsi:type="dcterms:W3CDTF">2021-07-03T02:27:44Z</dcterms:created>
  <dcterms:modified xsi:type="dcterms:W3CDTF">2021-11-25T01:10:43Z</dcterms:modified>
</cp:coreProperties>
</file>