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4" r:id="rId1"/>
  </p:sldMasterIdLst>
  <p:notesMasterIdLst>
    <p:notesMasterId r:id="rId22"/>
  </p:notesMasterIdLst>
  <p:handoutMasterIdLst>
    <p:handoutMasterId r:id="rId23"/>
  </p:handoutMasterIdLst>
  <p:sldIdLst>
    <p:sldId id="462" r:id="rId2"/>
    <p:sldId id="464" r:id="rId3"/>
    <p:sldId id="465" r:id="rId4"/>
    <p:sldId id="434" r:id="rId5"/>
    <p:sldId id="435" r:id="rId6"/>
    <p:sldId id="436" r:id="rId7"/>
    <p:sldId id="293" r:id="rId8"/>
    <p:sldId id="453" r:id="rId9"/>
    <p:sldId id="439" r:id="rId10"/>
    <p:sldId id="440" r:id="rId11"/>
    <p:sldId id="441" r:id="rId12"/>
    <p:sldId id="442" r:id="rId13"/>
    <p:sldId id="443" r:id="rId14"/>
    <p:sldId id="444" r:id="rId15"/>
    <p:sldId id="448" r:id="rId16"/>
    <p:sldId id="447" r:id="rId17"/>
    <p:sldId id="450" r:id="rId18"/>
    <p:sldId id="451" r:id="rId19"/>
    <p:sldId id="466" r:id="rId20"/>
    <p:sldId id="467" r:id="rId21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123" userDrawn="1">
          <p15:clr>
            <a:srgbClr val="A4A3A4"/>
          </p15:clr>
        </p15:guide>
        <p15:guide id="4" pos="1474" userDrawn="1">
          <p15:clr>
            <a:srgbClr val="A4A3A4"/>
          </p15:clr>
        </p15:guide>
        <p15:guide id="5" orient="horz" pos="16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D8D6"/>
    <a:srgbClr val="0064FF"/>
    <a:srgbClr val="3B86FF"/>
    <a:srgbClr val="38FFFE"/>
    <a:srgbClr val="0067FE"/>
    <a:srgbClr val="000312"/>
    <a:srgbClr val="2494C1"/>
    <a:srgbClr val="2A5A8A"/>
    <a:srgbClr val="27506E"/>
    <a:srgbClr val="2E4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1" autoAdjust="0"/>
    <p:restoredTop sz="96314" autoAdjust="0"/>
  </p:normalViewPr>
  <p:slideViewPr>
    <p:cSldViewPr snapToGrid="0" showGuides="1">
      <p:cViewPr>
        <p:scale>
          <a:sx n="10" d="100"/>
          <a:sy n="10" d="100"/>
        </p:scale>
        <p:origin x="2916" y="1752"/>
      </p:cViewPr>
      <p:guideLst>
        <p:guide orient="horz" pos="2142"/>
        <p:guide pos="226"/>
        <p:guide orient="horz" pos="123"/>
        <p:guide pos="1474"/>
        <p:guide orient="horz" pos="16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227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1D8D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64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54C-4116-8734-5B1C8A6615C1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54C-4116-8734-5B1C8A6615C1}"/>
              </c:ext>
            </c:extLst>
          </c:dPt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4B-4E90-A7CA-8E5F885D30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4B-4E90-A7CA-8E5F885D30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axId val="-496820848"/>
        <c:axId val="-496825200"/>
      </c:barChart>
      <c:catAx>
        <c:axId val="-496820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496825200"/>
        <c:crosses val="autoZero"/>
        <c:auto val="1"/>
        <c:lblAlgn val="ctr"/>
        <c:lblOffset val="100"/>
        <c:noMultiLvlLbl val="0"/>
      </c:catAx>
      <c:valAx>
        <c:axId val="-49682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496820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7506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explosion val="13"/>
          <c:dPt>
            <c:idx val="0"/>
            <c:bubble3D val="0"/>
            <c:spPr>
              <a:solidFill>
                <a:srgbClr val="0064FF"/>
              </a:solidFill>
              <a:ln w="18999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A6-460F-B00C-BEF3F6B2E9AC}"/>
              </c:ext>
            </c:extLst>
          </c:dPt>
          <c:dPt>
            <c:idx val="1"/>
            <c:bubble3D val="0"/>
            <c:spPr>
              <a:solidFill>
                <a:srgbClr val="01D8D6"/>
              </a:solidFill>
              <a:ln w="18999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7A6-460F-B00C-BEF3F6B2E9A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A6-460F-B00C-BEF3F6B2E9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3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C7E0A-FE25-4298-B2A5-F81E4409DC3D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04E8C-F5F4-4E78-B894-8ABE74AB9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65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B2BC2-E36F-4014-826D-67C3AA5D550C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4EC1F-4C1A-4575-A29E-535B091AA9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19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30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662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2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754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78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66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521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710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621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1179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 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292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158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56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103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626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599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14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53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11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5936598"/>
      </p:ext>
    </p:extLst>
  </p:cSld>
  <p:clrMapOvr>
    <a:masterClrMapping/>
  </p:clrMapOvr>
  <p:transition spd="slow">
    <p:wipe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266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/>
        </p:nvSpPr>
        <p:spPr>
          <a:xfrm rot="9307839">
            <a:off x="7398590" y="3657080"/>
            <a:ext cx="3490819" cy="3490819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 rot="13335809">
            <a:off x="-79426" y="-264355"/>
            <a:ext cx="2120500" cy="2120504"/>
          </a:xfrm>
          <a:prstGeom prst="ellipse">
            <a:avLst/>
          </a:prstGeom>
          <a:gradFill>
            <a:gsLst>
              <a:gs pos="0">
                <a:srgbClr val="01F3CD">
                  <a:alpha val="27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 userDrawn="1"/>
        </p:nvSpPr>
        <p:spPr>
          <a:xfrm>
            <a:off x="671683" y="89510"/>
            <a:ext cx="941803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1" name="圆角矩形 10"/>
          <p:cNvSpPr/>
          <p:nvPr userDrawn="1"/>
        </p:nvSpPr>
        <p:spPr>
          <a:xfrm>
            <a:off x="-290287" y="855827"/>
            <a:ext cx="901681" cy="230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2" name="椭圆 11"/>
          <p:cNvSpPr/>
          <p:nvPr userDrawn="1"/>
        </p:nvSpPr>
        <p:spPr>
          <a:xfrm>
            <a:off x="1906752" y="2904159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-1745756" y="3794086"/>
            <a:ext cx="5021134" cy="5021134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 userDrawn="1"/>
        </p:nvSpPr>
        <p:spPr>
          <a:xfrm>
            <a:off x="6826410" y="4748439"/>
            <a:ext cx="3414175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 rot="13335809">
            <a:off x="2663220" y="203581"/>
            <a:ext cx="1107237" cy="1107237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6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7977233" y="-591980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40000"/>
                </a:srgbClr>
              </a:gs>
              <a:gs pos="100000">
                <a:srgbClr val="0064FF">
                  <a:alpha val="39000"/>
                </a:srgbClr>
              </a:gs>
            </a:gsLst>
            <a:lin ang="27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 userDrawn="1"/>
        </p:nvSpPr>
        <p:spPr>
          <a:xfrm>
            <a:off x="-563880" y="227129"/>
            <a:ext cx="1800752" cy="54441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/>
              </a:gs>
              <a:gs pos="85000">
                <a:srgbClr val="0064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F7005-9383-42C0-A374-E507AD6B23EE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5EA4E-3D33-45DE-B4D9-3F7D650B89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5.xml"/><Relationship Id="rId7" Type="http://schemas.openxmlformats.org/officeDocument/2006/relationships/image" Target="../media/image4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圆角矩形 1725"/>
          <p:cNvSpPr/>
          <p:nvPr/>
        </p:nvSpPr>
        <p:spPr>
          <a:xfrm>
            <a:off x="2925954" y="1233176"/>
            <a:ext cx="1513797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3" name="圆角矩形 1722"/>
          <p:cNvSpPr/>
          <p:nvPr/>
        </p:nvSpPr>
        <p:spPr>
          <a:xfrm>
            <a:off x="1544668" y="511099"/>
            <a:ext cx="941803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21" name="圆角矩形 1720"/>
          <p:cNvSpPr/>
          <p:nvPr/>
        </p:nvSpPr>
        <p:spPr>
          <a:xfrm>
            <a:off x="-665950" y="1057237"/>
            <a:ext cx="2280174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16" name="椭圆 1715"/>
          <p:cNvSpPr/>
          <p:nvPr/>
        </p:nvSpPr>
        <p:spPr>
          <a:xfrm>
            <a:off x="1906752" y="2904159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7" name="椭圆 1716"/>
          <p:cNvSpPr/>
          <p:nvPr/>
        </p:nvSpPr>
        <p:spPr>
          <a:xfrm>
            <a:off x="-1745756" y="3794086"/>
            <a:ext cx="5021134" cy="5021134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-516890" y="3481349"/>
            <a:ext cx="3414175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9" name="椭圆 1718"/>
          <p:cNvSpPr/>
          <p:nvPr/>
        </p:nvSpPr>
        <p:spPr>
          <a:xfrm rot="13335809">
            <a:off x="-79428" y="-264357"/>
            <a:ext cx="2120500" cy="2120504"/>
          </a:xfrm>
          <a:prstGeom prst="ellipse">
            <a:avLst/>
          </a:prstGeom>
          <a:gradFill>
            <a:gsLst>
              <a:gs pos="0">
                <a:srgbClr val="01F3CD">
                  <a:alpha val="27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8" name="椭圆 1717"/>
          <p:cNvSpPr/>
          <p:nvPr/>
        </p:nvSpPr>
        <p:spPr>
          <a:xfrm rot="13335809">
            <a:off x="2663220" y="203581"/>
            <a:ext cx="1107237" cy="1107237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6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5" name="椭圆 1714"/>
          <p:cNvSpPr/>
          <p:nvPr/>
        </p:nvSpPr>
        <p:spPr>
          <a:xfrm>
            <a:off x="7977233" y="-591980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40000"/>
                </a:srgbClr>
              </a:gs>
              <a:gs pos="100000">
                <a:srgbClr val="0064FF">
                  <a:alpha val="39000"/>
                </a:srgbClr>
              </a:gs>
            </a:gsLst>
            <a:lin ang="27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1" name="Group 4">
            <a:extLst>
              <a:ext uri="{FF2B5EF4-FFF2-40B4-BE49-F238E27FC236}">
                <a16:creationId xmlns:a16="http://schemas.microsoft.com/office/drawing/2014/main" id="{8D32381A-A964-4546-BC34-205C93180E4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13205" y="358736"/>
            <a:ext cx="4338638" cy="4343400"/>
            <a:chOff x="452" y="447"/>
            <a:chExt cx="2733" cy="2736"/>
          </a:xfrm>
          <a:gradFill>
            <a:gsLst>
              <a:gs pos="28000">
                <a:srgbClr val="01F3CD"/>
              </a:gs>
              <a:gs pos="85000">
                <a:srgbClr val="0064FF"/>
              </a:gs>
            </a:gsLst>
            <a:lin ang="2700000" scaled="1"/>
          </a:gradFill>
        </p:grpSpPr>
        <p:grpSp>
          <p:nvGrpSpPr>
            <p:cNvPr id="1432" name="Group 205">
              <a:extLst>
                <a:ext uri="{FF2B5EF4-FFF2-40B4-BE49-F238E27FC236}">
                  <a16:creationId xmlns:a16="http://schemas.microsoft.com/office/drawing/2014/main" id="{A074F8AA-5992-47C5-A1F4-D6222E4A5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" y="447"/>
              <a:ext cx="2733" cy="2736"/>
              <a:chOff x="452" y="447"/>
              <a:chExt cx="2733" cy="2736"/>
            </a:xfrm>
            <a:grpFill/>
          </p:grpSpPr>
          <p:sp>
            <p:nvSpPr>
              <p:cNvPr id="1513" name="Freeform 5">
                <a:extLst>
                  <a:ext uri="{FF2B5EF4-FFF2-40B4-BE49-F238E27FC236}">
                    <a16:creationId xmlns:a16="http://schemas.microsoft.com/office/drawing/2014/main" id="{4FD6C9B5-8067-403D-8C23-BD4EB2898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" y="1389"/>
                <a:ext cx="31" cy="31"/>
              </a:xfrm>
              <a:custGeom>
                <a:avLst/>
                <a:gdLst>
                  <a:gd name="T0" fmla="*/ 80 w 85"/>
                  <a:gd name="T1" fmla="*/ 55 h 85"/>
                  <a:gd name="T2" fmla="*/ 34 w 85"/>
                  <a:gd name="T3" fmla="*/ 81 h 85"/>
                  <a:gd name="T4" fmla="*/ 5 w 85"/>
                  <a:gd name="T5" fmla="*/ 35 h 85"/>
                  <a:gd name="T6" fmla="*/ 52 w 85"/>
                  <a:gd name="T7" fmla="*/ 5 h 85"/>
                  <a:gd name="T8" fmla="*/ 81 w 85"/>
                  <a:gd name="T9" fmla="*/ 51 h 85"/>
                  <a:gd name="T10" fmla="*/ 80 w 85"/>
                  <a:gd name="T11" fmla="*/ 5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5">
                    <a:moveTo>
                      <a:pt x="80" y="55"/>
                    </a:moveTo>
                    <a:cubicBezTo>
                      <a:pt x="74" y="73"/>
                      <a:pt x="54" y="85"/>
                      <a:pt x="34" y="81"/>
                    </a:cubicBezTo>
                    <a:cubicBezTo>
                      <a:pt x="13" y="76"/>
                      <a:pt x="0" y="56"/>
                      <a:pt x="5" y="35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2" y="10"/>
                      <a:pt x="85" y="30"/>
                      <a:pt x="81" y="51"/>
                    </a:cubicBezTo>
                    <a:cubicBezTo>
                      <a:pt x="81" y="52"/>
                      <a:pt x="80" y="53"/>
                      <a:pt x="8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6">
                <a:extLst>
                  <a:ext uri="{FF2B5EF4-FFF2-40B4-BE49-F238E27FC236}">
                    <a16:creationId xmlns:a16="http://schemas.microsoft.com/office/drawing/2014/main" id="{8F23A928-DFF7-407B-AEFA-D2D9053F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" y="1293"/>
                <a:ext cx="36" cy="37"/>
              </a:xfrm>
              <a:custGeom>
                <a:avLst/>
                <a:gdLst>
                  <a:gd name="T0" fmla="*/ 90 w 97"/>
                  <a:gd name="T1" fmla="*/ 66 h 99"/>
                  <a:gd name="T2" fmla="*/ 36 w 97"/>
                  <a:gd name="T3" fmla="*/ 92 h 99"/>
                  <a:gd name="T4" fmla="*/ 7 w 97"/>
                  <a:gd name="T5" fmla="*/ 37 h 99"/>
                  <a:gd name="T6" fmla="*/ 62 w 97"/>
                  <a:gd name="T7" fmla="*/ 7 h 99"/>
                  <a:gd name="T8" fmla="*/ 92 w 97"/>
                  <a:gd name="T9" fmla="*/ 61 h 99"/>
                  <a:gd name="T10" fmla="*/ 90 w 97"/>
                  <a:gd name="T11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9">
                    <a:moveTo>
                      <a:pt x="90" y="66"/>
                    </a:moveTo>
                    <a:cubicBezTo>
                      <a:pt x="82" y="87"/>
                      <a:pt x="58" y="99"/>
                      <a:pt x="36" y="92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4" y="13"/>
                      <a:pt x="38" y="0"/>
                      <a:pt x="62" y="7"/>
                    </a:cubicBezTo>
                    <a:cubicBezTo>
                      <a:pt x="84" y="15"/>
                      <a:pt x="97" y="39"/>
                      <a:pt x="92" y="61"/>
                    </a:cubicBezTo>
                    <a:cubicBezTo>
                      <a:pt x="91" y="63"/>
                      <a:pt x="91" y="64"/>
                      <a:pt x="9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7">
                <a:extLst>
                  <a:ext uri="{FF2B5EF4-FFF2-40B4-BE49-F238E27FC236}">
                    <a16:creationId xmlns:a16="http://schemas.microsoft.com/office/drawing/2014/main" id="{6587E599-60D2-4DA0-BE3D-0B8C68FCF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" y="1197"/>
                <a:ext cx="42" cy="41"/>
              </a:xfrm>
              <a:custGeom>
                <a:avLst/>
                <a:gdLst>
                  <a:gd name="T0" fmla="*/ 101 w 112"/>
                  <a:gd name="T1" fmla="*/ 77 h 111"/>
                  <a:gd name="T2" fmla="*/ 37 w 112"/>
                  <a:gd name="T3" fmla="*/ 101 h 111"/>
                  <a:gd name="T4" fmla="*/ 10 w 112"/>
                  <a:gd name="T5" fmla="*/ 38 h 111"/>
                  <a:gd name="T6" fmla="*/ 75 w 112"/>
                  <a:gd name="T7" fmla="*/ 10 h 111"/>
                  <a:gd name="T8" fmla="*/ 103 w 112"/>
                  <a:gd name="T9" fmla="*/ 72 h 111"/>
                  <a:gd name="T10" fmla="*/ 101 w 112"/>
                  <a:gd name="T11" fmla="*/ 7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11">
                    <a:moveTo>
                      <a:pt x="101" y="77"/>
                    </a:moveTo>
                    <a:cubicBezTo>
                      <a:pt x="89" y="100"/>
                      <a:pt x="61" y="111"/>
                      <a:pt x="37" y="101"/>
                    </a:cubicBezTo>
                    <a:cubicBezTo>
                      <a:pt x="12" y="91"/>
                      <a:pt x="0" y="63"/>
                      <a:pt x="10" y="38"/>
                    </a:cubicBezTo>
                    <a:cubicBezTo>
                      <a:pt x="21" y="12"/>
                      <a:pt x="50" y="0"/>
                      <a:pt x="75" y="10"/>
                    </a:cubicBezTo>
                    <a:cubicBezTo>
                      <a:pt x="100" y="20"/>
                      <a:pt x="112" y="48"/>
                      <a:pt x="103" y="72"/>
                    </a:cubicBezTo>
                    <a:cubicBezTo>
                      <a:pt x="102" y="74"/>
                      <a:pt x="101" y="75"/>
                      <a:pt x="101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8">
                <a:extLst>
                  <a:ext uri="{FF2B5EF4-FFF2-40B4-BE49-F238E27FC236}">
                    <a16:creationId xmlns:a16="http://schemas.microsoft.com/office/drawing/2014/main" id="{EAE89CD2-318F-4F45-A19A-CA14B1590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100"/>
                <a:ext cx="45" cy="46"/>
              </a:xfrm>
              <a:custGeom>
                <a:avLst/>
                <a:gdLst>
                  <a:gd name="T0" fmla="*/ 109 w 122"/>
                  <a:gd name="T1" fmla="*/ 90 h 125"/>
                  <a:gd name="T2" fmla="*/ 37 w 122"/>
                  <a:gd name="T3" fmla="*/ 111 h 125"/>
                  <a:gd name="T4" fmla="*/ 12 w 122"/>
                  <a:gd name="T5" fmla="*/ 38 h 125"/>
                  <a:gd name="T6" fmla="*/ 86 w 122"/>
                  <a:gd name="T7" fmla="*/ 14 h 125"/>
                  <a:gd name="T8" fmla="*/ 111 w 122"/>
                  <a:gd name="T9" fmla="*/ 85 h 125"/>
                  <a:gd name="T10" fmla="*/ 109 w 122"/>
                  <a:gd name="T11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5">
                    <a:moveTo>
                      <a:pt x="109" y="90"/>
                    </a:moveTo>
                    <a:cubicBezTo>
                      <a:pt x="95" y="115"/>
                      <a:pt x="63" y="125"/>
                      <a:pt x="37" y="111"/>
                    </a:cubicBezTo>
                    <a:cubicBezTo>
                      <a:pt x="10" y="98"/>
                      <a:pt x="0" y="66"/>
                      <a:pt x="12" y="38"/>
                    </a:cubicBezTo>
                    <a:cubicBezTo>
                      <a:pt x="25" y="10"/>
                      <a:pt x="59" y="0"/>
                      <a:pt x="86" y="14"/>
                    </a:cubicBezTo>
                    <a:cubicBezTo>
                      <a:pt x="113" y="27"/>
                      <a:pt x="122" y="58"/>
                      <a:pt x="111" y="85"/>
                    </a:cubicBezTo>
                    <a:cubicBezTo>
                      <a:pt x="111" y="86"/>
                      <a:pt x="110" y="88"/>
                      <a:pt x="10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9">
                <a:extLst>
                  <a:ext uri="{FF2B5EF4-FFF2-40B4-BE49-F238E27FC236}">
                    <a16:creationId xmlns:a16="http://schemas.microsoft.com/office/drawing/2014/main" id="{13D8A4B9-DE56-4568-AB9B-F6B2579C4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" y="1005"/>
                <a:ext cx="50" cy="51"/>
              </a:xfrm>
              <a:custGeom>
                <a:avLst/>
                <a:gdLst>
                  <a:gd name="T0" fmla="*/ 118 w 136"/>
                  <a:gd name="T1" fmla="*/ 103 h 137"/>
                  <a:gd name="T2" fmla="*/ 36 w 136"/>
                  <a:gd name="T3" fmla="*/ 120 h 137"/>
                  <a:gd name="T4" fmla="*/ 17 w 136"/>
                  <a:gd name="T5" fmla="*/ 38 h 137"/>
                  <a:gd name="T6" fmla="*/ 100 w 136"/>
                  <a:gd name="T7" fmla="*/ 18 h 137"/>
                  <a:gd name="T8" fmla="*/ 122 w 136"/>
                  <a:gd name="T9" fmla="*/ 98 h 137"/>
                  <a:gd name="T10" fmla="*/ 118 w 136"/>
                  <a:gd name="T11" fmla="*/ 10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137">
                    <a:moveTo>
                      <a:pt x="118" y="103"/>
                    </a:moveTo>
                    <a:cubicBezTo>
                      <a:pt x="101" y="130"/>
                      <a:pt x="63" y="137"/>
                      <a:pt x="36" y="120"/>
                    </a:cubicBezTo>
                    <a:cubicBezTo>
                      <a:pt x="9" y="102"/>
                      <a:pt x="0" y="66"/>
                      <a:pt x="17" y="38"/>
                    </a:cubicBezTo>
                    <a:cubicBezTo>
                      <a:pt x="35" y="9"/>
                      <a:pt x="72" y="0"/>
                      <a:pt x="100" y="18"/>
                    </a:cubicBezTo>
                    <a:cubicBezTo>
                      <a:pt x="127" y="35"/>
                      <a:pt x="136" y="71"/>
                      <a:pt x="122" y="98"/>
                    </a:cubicBezTo>
                    <a:cubicBezTo>
                      <a:pt x="120" y="100"/>
                      <a:pt x="119" y="101"/>
                      <a:pt x="11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10">
                <a:extLst>
                  <a:ext uri="{FF2B5EF4-FFF2-40B4-BE49-F238E27FC236}">
                    <a16:creationId xmlns:a16="http://schemas.microsoft.com/office/drawing/2014/main" id="{A6E8F847-545D-4A2A-A751-ED2C610F1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" y="914"/>
                <a:ext cx="54" cy="54"/>
              </a:xfrm>
              <a:custGeom>
                <a:avLst/>
                <a:gdLst>
                  <a:gd name="T0" fmla="*/ 125 w 147"/>
                  <a:gd name="T1" fmla="*/ 116 h 147"/>
                  <a:gd name="T2" fmla="*/ 33 w 147"/>
                  <a:gd name="T3" fmla="*/ 126 h 147"/>
                  <a:gd name="T4" fmla="*/ 22 w 147"/>
                  <a:gd name="T5" fmla="*/ 36 h 147"/>
                  <a:gd name="T6" fmla="*/ 114 w 147"/>
                  <a:gd name="T7" fmla="*/ 22 h 147"/>
                  <a:gd name="T8" fmla="*/ 129 w 147"/>
                  <a:gd name="T9" fmla="*/ 111 h 147"/>
                  <a:gd name="T10" fmla="*/ 125 w 147"/>
                  <a:gd name="T11" fmla="*/ 11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5" y="116"/>
                    </a:moveTo>
                    <a:cubicBezTo>
                      <a:pt x="103" y="143"/>
                      <a:pt x="61" y="147"/>
                      <a:pt x="33" y="126"/>
                    </a:cubicBezTo>
                    <a:cubicBezTo>
                      <a:pt x="5" y="104"/>
                      <a:pt x="0" y="65"/>
                      <a:pt x="22" y="36"/>
                    </a:cubicBezTo>
                    <a:cubicBezTo>
                      <a:pt x="44" y="6"/>
                      <a:pt x="85" y="0"/>
                      <a:pt x="114" y="22"/>
                    </a:cubicBezTo>
                    <a:cubicBezTo>
                      <a:pt x="141" y="44"/>
                      <a:pt x="147" y="83"/>
                      <a:pt x="129" y="111"/>
                    </a:cubicBezTo>
                    <a:cubicBezTo>
                      <a:pt x="128" y="112"/>
                      <a:pt x="126" y="114"/>
                      <a:pt x="125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11">
                <a:extLst>
                  <a:ext uri="{FF2B5EF4-FFF2-40B4-BE49-F238E27FC236}">
                    <a16:creationId xmlns:a16="http://schemas.microsoft.com/office/drawing/2014/main" id="{991F0849-0F87-48FC-925A-13BCDB351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" y="826"/>
                <a:ext cx="58" cy="58"/>
              </a:xfrm>
              <a:custGeom>
                <a:avLst/>
                <a:gdLst>
                  <a:gd name="T0" fmla="*/ 130 w 158"/>
                  <a:gd name="T1" fmla="*/ 128 h 156"/>
                  <a:gd name="T2" fmla="*/ 31 w 158"/>
                  <a:gd name="T3" fmla="*/ 130 h 156"/>
                  <a:gd name="T4" fmla="*/ 27 w 158"/>
                  <a:gd name="T5" fmla="*/ 31 h 156"/>
                  <a:gd name="T6" fmla="*/ 128 w 158"/>
                  <a:gd name="T7" fmla="*/ 26 h 156"/>
                  <a:gd name="T8" fmla="*/ 135 w 158"/>
                  <a:gd name="T9" fmla="*/ 122 h 156"/>
                  <a:gd name="T10" fmla="*/ 130 w 158"/>
                  <a:gd name="T11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6">
                    <a:moveTo>
                      <a:pt x="130" y="128"/>
                    </a:moveTo>
                    <a:cubicBezTo>
                      <a:pt x="104" y="155"/>
                      <a:pt x="59" y="156"/>
                      <a:pt x="31" y="130"/>
                    </a:cubicBezTo>
                    <a:cubicBezTo>
                      <a:pt x="4" y="105"/>
                      <a:pt x="0" y="60"/>
                      <a:pt x="27" y="31"/>
                    </a:cubicBezTo>
                    <a:cubicBezTo>
                      <a:pt x="54" y="2"/>
                      <a:pt x="99" y="0"/>
                      <a:pt x="128" y="26"/>
                    </a:cubicBezTo>
                    <a:cubicBezTo>
                      <a:pt x="155" y="52"/>
                      <a:pt x="158" y="94"/>
                      <a:pt x="135" y="122"/>
                    </a:cubicBezTo>
                    <a:cubicBezTo>
                      <a:pt x="134" y="124"/>
                      <a:pt x="132" y="126"/>
                      <a:pt x="130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12">
                <a:extLst>
                  <a:ext uri="{FF2B5EF4-FFF2-40B4-BE49-F238E27FC236}">
                    <a16:creationId xmlns:a16="http://schemas.microsoft.com/office/drawing/2014/main" id="{9ECC084B-2BF1-4FFE-9894-DEEF4B1B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" y="743"/>
                <a:ext cx="61" cy="62"/>
              </a:xfrm>
              <a:custGeom>
                <a:avLst/>
                <a:gdLst>
                  <a:gd name="T0" fmla="*/ 133 w 167"/>
                  <a:gd name="T1" fmla="*/ 142 h 169"/>
                  <a:gd name="T2" fmla="*/ 27 w 167"/>
                  <a:gd name="T3" fmla="*/ 135 h 169"/>
                  <a:gd name="T4" fmla="*/ 32 w 167"/>
                  <a:gd name="T5" fmla="*/ 29 h 169"/>
                  <a:gd name="T6" fmla="*/ 140 w 167"/>
                  <a:gd name="T7" fmla="*/ 34 h 169"/>
                  <a:gd name="T8" fmla="*/ 139 w 167"/>
                  <a:gd name="T9" fmla="*/ 137 h 169"/>
                  <a:gd name="T10" fmla="*/ 133 w 167"/>
                  <a:gd name="T11" fmla="*/ 14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9">
                    <a:moveTo>
                      <a:pt x="133" y="142"/>
                    </a:moveTo>
                    <a:cubicBezTo>
                      <a:pt x="102" y="169"/>
                      <a:pt x="55" y="166"/>
                      <a:pt x="27" y="135"/>
                    </a:cubicBezTo>
                    <a:cubicBezTo>
                      <a:pt x="0" y="105"/>
                      <a:pt x="1" y="57"/>
                      <a:pt x="32" y="29"/>
                    </a:cubicBezTo>
                    <a:cubicBezTo>
                      <a:pt x="64" y="0"/>
                      <a:pt x="113" y="3"/>
                      <a:pt x="140" y="34"/>
                    </a:cubicBezTo>
                    <a:cubicBezTo>
                      <a:pt x="167" y="64"/>
                      <a:pt x="165" y="110"/>
                      <a:pt x="139" y="137"/>
                    </a:cubicBezTo>
                    <a:cubicBezTo>
                      <a:pt x="137" y="139"/>
                      <a:pt x="135" y="141"/>
                      <a:pt x="13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13">
                <a:extLst>
                  <a:ext uri="{FF2B5EF4-FFF2-40B4-BE49-F238E27FC236}">
                    <a16:creationId xmlns:a16="http://schemas.microsoft.com/office/drawing/2014/main" id="{9FA5C916-E1D8-482B-98A4-DD58622E4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666"/>
                <a:ext cx="67" cy="68"/>
              </a:xfrm>
              <a:custGeom>
                <a:avLst/>
                <a:gdLst>
                  <a:gd name="T0" fmla="*/ 137 w 182"/>
                  <a:gd name="T1" fmla="*/ 159 h 184"/>
                  <a:gd name="T2" fmla="*/ 25 w 182"/>
                  <a:gd name="T3" fmla="*/ 140 h 184"/>
                  <a:gd name="T4" fmla="*/ 42 w 182"/>
                  <a:gd name="T5" fmla="*/ 28 h 184"/>
                  <a:gd name="T6" fmla="*/ 156 w 182"/>
                  <a:gd name="T7" fmla="*/ 44 h 184"/>
                  <a:gd name="T8" fmla="*/ 144 w 182"/>
                  <a:gd name="T9" fmla="*/ 154 h 184"/>
                  <a:gd name="T10" fmla="*/ 137 w 182"/>
                  <a:gd name="T1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4">
                    <a:moveTo>
                      <a:pt x="137" y="159"/>
                    </a:moveTo>
                    <a:cubicBezTo>
                      <a:pt x="102" y="184"/>
                      <a:pt x="51" y="176"/>
                      <a:pt x="25" y="140"/>
                    </a:cubicBezTo>
                    <a:cubicBezTo>
                      <a:pt x="0" y="106"/>
                      <a:pt x="6" y="54"/>
                      <a:pt x="42" y="28"/>
                    </a:cubicBezTo>
                    <a:cubicBezTo>
                      <a:pt x="79" y="0"/>
                      <a:pt x="130" y="8"/>
                      <a:pt x="156" y="44"/>
                    </a:cubicBezTo>
                    <a:cubicBezTo>
                      <a:pt x="182" y="79"/>
                      <a:pt x="175" y="127"/>
                      <a:pt x="144" y="154"/>
                    </a:cubicBezTo>
                    <a:cubicBezTo>
                      <a:pt x="142" y="155"/>
                      <a:pt x="140" y="157"/>
                      <a:pt x="137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14">
                <a:extLst>
                  <a:ext uri="{FF2B5EF4-FFF2-40B4-BE49-F238E27FC236}">
                    <a16:creationId xmlns:a16="http://schemas.microsoft.com/office/drawing/2014/main" id="{2AF19232-3AF7-4467-814F-F9D0DFA7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598"/>
                <a:ext cx="72" cy="73"/>
              </a:xfrm>
              <a:custGeom>
                <a:avLst/>
                <a:gdLst>
                  <a:gd name="T0" fmla="*/ 141 w 196"/>
                  <a:gd name="T1" fmla="*/ 174 h 196"/>
                  <a:gd name="T2" fmla="*/ 23 w 196"/>
                  <a:gd name="T3" fmla="*/ 142 h 196"/>
                  <a:gd name="T4" fmla="*/ 53 w 196"/>
                  <a:gd name="T5" fmla="*/ 25 h 196"/>
                  <a:gd name="T6" fmla="*/ 173 w 196"/>
                  <a:gd name="T7" fmla="*/ 54 h 196"/>
                  <a:gd name="T8" fmla="*/ 149 w 196"/>
                  <a:gd name="T9" fmla="*/ 169 h 196"/>
                  <a:gd name="T10" fmla="*/ 141 w 196"/>
                  <a:gd name="T11" fmla="*/ 17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6" h="196">
                    <a:moveTo>
                      <a:pt x="141" y="174"/>
                    </a:moveTo>
                    <a:cubicBezTo>
                      <a:pt x="100" y="196"/>
                      <a:pt x="48" y="183"/>
                      <a:pt x="23" y="142"/>
                    </a:cubicBezTo>
                    <a:cubicBezTo>
                      <a:pt x="0" y="103"/>
                      <a:pt x="12" y="49"/>
                      <a:pt x="53" y="25"/>
                    </a:cubicBezTo>
                    <a:cubicBezTo>
                      <a:pt x="95" y="0"/>
                      <a:pt x="149" y="13"/>
                      <a:pt x="173" y="54"/>
                    </a:cubicBezTo>
                    <a:cubicBezTo>
                      <a:pt x="196" y="94"/>
                      <a:pt x="184" y="144"/>
                      <a:pt x="149" y="169"/>
                    </a:cubicBezTo>
                    <a:cubicBezTo>
                      <a:pt x="146" y="171"/>
                      <a:pt x="144" y="172"/>
                      <a:pt x="141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15">
                <a:extLst>
                  <a:ext uri="{FF2B5EF4-FFF2-40B4-BE49-F238E27FC236}">
                    <a16:creationId xmlns:a16="http://schemas.microsoft.com/office/drawing/2014/main" id="{17263B51-0363-4F61-BA2D-293CA21EE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" y="541"/>
                <a:ext cx="76" cy="76"/>
              </a:xfrm>
              <a:custGeom>
                <a:avLst/>
                <a:gdLst>
                  <a:gd name="T0" fmla="*/ 142 w 208"/>
                  <a:gd name="T1" fmla="*/ 188 h 207"/>
                  <a:gd name="T2" fmla="*/ 20 w 208"/>
                  <a:gd name="T3" fmla="*/ 141 h 207"/>
                  <a:gd name="T4" fmla="*/ 65 w 208"/>
                  <a:gd name="T5" fmla="*/ 21 h 207"/>
                  <a:gd name="T6" fmla="*/ 188 w 208"/>
                  <a:gd name="T7" fmla="*/ 65 h 207"/>
                  <a:gd name="T8" fmla="*/ 150 w 208"/>
                  <a:gd name="T9" fmla="*/ 184 h 207"/>
                  <a:gd name="T10" fmla="*/ 142 w 208"/>
                  <a:gd name="T11" fmla="*/ 18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07">
                    <a:moveTo>
                      <a:pt x="142" y="188"/>
                    </a:moveTo>
                    <a:cubicBezTo>
                      <a:pt x="96" y="207"/>
                      <a:pt x="41" y="187"/>
                      <a:pt x="20" y="141"/>
                    </a:cubicBezTo>
                    <a:cubicBezTo>
                      <a:pt x="0" y="97"/>
                      <a:pt x="19" y="42"/>
                      <a:pt x="65" y="21"/>
                    </a:cubicBezTo>
                    <a:cubicBezTo>
                      <a:pt x="112" y="0"/>
                      <a:pt x="167" y="19"/>
                      <a:pt x="188" y="65"/>
                    </a:cubicBezTo>
                    <a:cubicBezTo>
                      <a:pt x="208" y="109"/>
                      <a:pt x="190" y="161"/>
                      <a:pt x="150" y="184"/>
                    </a:cubicBezTo>
                    <a:cubicBezTo>
                      <a:pt x="148" y="185"/>
                      <a:pt x="145" y="187"/>
                      <a:pt x="142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16">
                <a:extLst>
                  <a:ext uri="{FF2B5EF4-FFF2-40B4-BE49-F238E27FC236}">
                    <a16:creationId xmlns:a16="http://schemas.microsoft.com/office/drawing/2014/main" id="{5B21689E-654D-453A-8E05-3AB1E567E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495"/>
                <a:ext cx="80" cy="81"/>
              </a:xfrm>
              <a:custGeom>
                <a:avLst/>
                <a:gdLst>
                  <a:gd name="T0" fmla="*/ 139 w 217"/>
                  <a:gd name="T1" fmla="*/ 203 h 220"/>
                  <a:gd name="T2" fmla="*/ 17 w 217"/>
                  <a:gd name="T3" fmla="*/ 139 h 220"/>
                  <a:gd name="T4" fmla="*/ 77 w 217"/>
                  <a:gd name="T5" fmla="*/ 19 h 220"/>
                  <a:gd name="T6" fmla="*/ 202 w 217"/>
                  <a:gd name="T7" fmla="*/ 78 h 220"/>
                  <a:gd name="T8" fmla="*/ 149 w 217"/>
                  <a:gd name="T9" fmla="*/ 199 h 220"/>
                  <a:gd name="T10" fmla="*/ 139 w 217"/>
                  <a:gd name="T11" fmla="*/ 203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20">
                    <a:moveTo>
                      <a:pt x="139" y="203"/>
                    </a:moveTo>
                    <a:cubicBezTo>
                      <a:pt x="90" y="220"/>
                      <a:pt x="34" y="189"/>
                      <a:pt x="17" y="139"/>
                    </a:cubicBezTo>
                    <a:cubicBezTo>
                      <a:pt x="0" y="90"/>
                      <a:pt x="26" y="37"/>
                      <a:pt x="77" y="19"/>
                    </a:cubicBezTo>
                    <a:cubicBezTo>
                      <a:pt x="129" y="0"/>
                      <a:pt x="185" y="26"/>
                      <a:pt x="202" y="78"/>
                    </a:cubicBezTo>
                    <a:cubicBezTo>
                      <a:pt x="217" y="126"/>
                      <a:pt x="193" y="179"/>
                      <a:pt x="149" y="199"/>
                    </a:cubicBezTo>
                    <a:cubicBezTo>
                      <a:pt x="146" y="200"/>
                      <a:pt x="143" y="202"/>
                      <a:pt x="13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17">
                <a:extLst>
                  <a:ext uri="{FF2B5EF4-FFF2-40B4-BE49-F238E27FC236}">
                    <a16:creationId xmlns:a16="http://schemas.microsoft.com/office/drawing/2014/main" id="{F774C743-F28D-4E96-9BD2-1FD0F9D0C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" y="462"/>
                <a:ext cx="83" cy="85"/>
              </a:xfrm>
              <a:custGeom>
                <a:avLst/>
                <a:gdLst>
                  <a:gd name="T0" fmla="*/ 133 w 224"/>
                  <a:gd name="T1" fmla="*/ 215 h 228"/>
                  <a:gd name="T2" fmla="*/ 12 w 224"/>
                  <a:gd name="T3" fmla="*/ 134 h 228"/>
                  <a:gd name="T4" fmla="*/ 89 w 224"/>
                  <a:gd name="T5" fmla="*/ 15 h 228"/>
                  <a:gd name="T6" fmla="*/ 213 w 224"/>
                  <a:gd name="T7" fmla="*/ 92 h 228"/>
                  <a:gd name="T8" fmla="*/ 144 w 224"/>
                  <a:gd name="T9" fmla="*/ 212 h 228"/>
                  <a:gd name="T10" fmla="*/ 133 w 224"/>
                  <a:gd name="T11" fmla="*/ 2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228">
                    <a:moveTo>
                      <a:pt x="133" y="215"/>
                    </a:moveTo>
                    <a:cubicBezTo>
                      <a:pt x="80" y="228"/>
                      <a:pt x="24" y="189"/>
                      <a:pt x="12" y="134"/>
                    </a:cubicBezTo>
                    <a:cubicBezTo>
                      <a:pt x="0" y="82"/>
                      <a:pt x="34" y="29"/>
                      <a:pt x="89" y="15"/>
                    </a:cubicBezTo>
                    <a:cubicBezTo>
                      <a:pt x="146" y="0"/>
                      <a:pt x="202" y="37"/>
                      <a:pt x="213" y="92"/>
                    </a:cubicBezTo>
                    <a:cubicBezTo>
                      <a:pt x="224" y="146"/>
                      <a:pt x="192" y="195"/>
                      <a:pt x="144" y="212"/>
                    </a:cubicBezTo>
                    <a:cubicBezTo>
                      <a:pt x="140" y="213"/>
                      <a:pt x="137" y="214"/>
                      <a:pt x="133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18">
                <a:extLst>
                  <a:ext uri="{FF2B5EF4-FFF2-40B4-BE49-F238E27FC236}">
                    <a16:creationId xmlns:a16="http://schemas.microsoft.com/office/drawing/2014/main" id="{43FC0EDA-689E-461B-A40E-AFB110447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447"/>
                <a:ext cx="83" cy="84"/>
              </a:xfrm>
              <a:custGeom>
                <a:avLst/>
                <a:gdLst>
                  <a:gd name="T0" fmla="*/ 123 w 225"/>
                  <a:gd name="T1" fmla="*/ 222 h 228"/>
                  <a:gd name="T2" fmla="*/ 6 w 225"/>
                  <a:gd name="T3" fmla="*/ 125 h 228"/>
                  <a:gd name="T4" fmla="*/ 100 w 225"/>
                  <a:gd name="T5" fmla="*/ 7 h 228"/>
                  <a:gd name="T6" fmla="*/ 220 w 225"/>
                  <a:gd name="T7" fmla="*/ 104 h 228"/>
                  <a:gd name="T8" fmla="*/ 134 w 225"/>
                  <a:gd name="T9" fmla="*/ 220 h 228"/>
                  <a:gd name="T10" fmla="*/ 123 w 225"/>
                  <a:gd name="T11" fmla="*/ 22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8">
                    <a:moveTo>
                      <a:pt x="123" y="222"/>
                    </a:moveTo>
                    <a:cubicBezTo>
                      <a:pt x="66" y="228"/>
                      <a:pt x="12" y="184"/>
                      <a:pt x="6" y="125"/>
                    </a:cubicBezTo>
                    <a:cubicBezTo>
                      <a:pt x="0" y="68"/>
                      <a:pt x="41" y="15"/>
                      <a:pt x="100" y="7"/>
                    </a:cubicBezTo>
                    <a:cubicBezTo>
                      <a:pt x="161" y="0"/>
                      <a:pt x="215" y="45"/>
                      <a:pt x="220" y="104"/>
                    </a:cubicBezTo>
                    <a:cubicBezTo>
                      <a:pt x="225" y="160"/>
                      <a:pt x="186" y="211"/>
                      <a:pt x="134" y="220"/>
                    </a:cubicBezTo>
                    <a:cubicBezTo>
                      <a:pt x="131" y="221"/>
                      <a:pt x="127" y="221"/>
                      <a:pt x="123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19">
                <a:extLst>
                  <a:ext uri="{FF2B5EF4-FFF2-40B4-BE49-F238E27FC236}">
                    <a16:creationId xmlns:a16="http://schemas.microsoft.com/office/drawing/2014/main" id="{F7B6D0B9-6A53-4198-B39F-374D924E8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4" y="448"/>
                <a:ext cx="84" cy="84"/>
              </a:xfrm>
              <a:custGeom>
                <a:avLst/>
                <a:gdLst>
                  <a:gd name="T0" fmla="*/ 111 w 229"/>
                  <a:gd name="T1" fmla="*/ 227 h 227"/>
                  <a:gd name="T2" fmla="*/ 0 w 229"/>
                  <a:gd name="T3" fmla="*/ 111 h 227"/>
                  <a:gd name="T4" fmla="*/ 113 w 229"/>
                  <a:gd name="T5" fmla="*/ 1 h 227"/>
                  <a:gd name="T6" fmla="*/ 227 w 229"/>
                  <a:gd name="T7" fmla="*/ 115 h 227"/>
                  <a:gd name="T8" fmla="*/ 123 w 229"/>
                  <a:gd name="T9" fmla="*/ 227 h 227"/>
                  <a:gd name="T10" fmla="*/ 111 w 229"/>
                  <a:gd name="T11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227">
                    <a:moveTo>
                      <a:pt x="111" y="227"/>
                    </a:moveTo>
                    <a:cubicBezTo>
                      <a:pt x="50" y="225"/>
                      <a:pt x="0" y="174"/>
                      <a:pt x="0" y="111"/>
                    </a:cubicBezTo>
                    <a:cubicBezTo>
                      <a:pt x="1" y="52"/>
                      <a:pt x="50" y="0"/>
                      <a:pt x="113" y="1"/>
                    </a:cubicBezTo>
                    <a:cubicBezTo>
                      <a:pt x="177" y="2"/>
                      <a:pt x="229" y="52"/>
                      <a:pt x="227" y="115"/>
                    </a:cubicBezTo>
                    <a:cubicBezTo>
                      <a:pt x="225" y="174"/>
                      <a:pt x="178" y="223"/>
                      <a:pt x="123" y="227"/>
                    </a:cubicBezTo>
                    <a:cubicBezTo>
                      <a:pt x="119" y="227"/>
                      <a:pt x="115" y="227"/>
                      <a:pt x="111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20">
                <a:extLst>
                  <a:ext uri="{FF2B5EF4-FFF2-40B4-BE49-F238E27FC236}">
                    <a16:creationId xmlns:a16="http://schemas.microsoft.com/office/drawing/2014/main" id="{7DC42DFE-1269-4E5F-8176-0AEE752AD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2" y="463"/>
                <a:ext cx="94" cy="90"/>
              </a:xfrm>
              <a:custGeom>
                <a:avLst/>
                <a:gdLst>
                  <a:gd name="T0" fmla="*/ 109 w 253"/>
                  <a:gd name="T1" fmla="*/ 241 h 243"/>
                  <a:gd name="T2" fmla="*/ 8 w 253"/>
                  <a:gd name="T3" fmla="*/ 106 h 243"/>
                  <a:gd name="T4" fmla="*/ 138 w 253"/>
                  <a:gd name="T5" fmla="*/ 6 h 243"/>
                  <a:gd name="T6" fmla="*/ 243 w 253"/>
                  <a:gd name="T7" fmla="*/ 139 h 243"/>
                  <a:gd name="T8" fmla="*/ 121 w 253"/>
                  <a:gd name="T9" fmla="*/ 242 h 243"/>
                  <a:gd name="T10" fmla="*/ 109 w 253"/>
                  <a:gd name="T11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243">
                    <a:moveTo>
                      <a:pt x="109" y="241"/>
                    </a:moveTo>
                    <a:cubicBezTo>
                      <a:pt x="46" y="234"/>
                      <a:pt x="0" y="170"/>
                      <a:pt x="8" y="106"/>
                    </a:cubicBezTo>
                    <a:cubicBezTo>
                      <a:pt x="16" y="43"/>
                      <a:pt x="73" y="0"/>
                      <a:pt x="138" y="6"/>
                    </a:cubicBezTo>
                    <a:cubicBezTo>
                      <a:pt x="206" y="13"/>
                      <a:pt x="253" y="74"/>
                      <a:pt x="243" y="139"/>
                    </a:cubicBezTo>
                    <a:cubicBezTo>
                      <a:pt x="234" y="201"/>
                      <a:pt x="180" y="243"/>
                      <a:pt x="121" y="242"/>
                    </a:cubicBezTo>
                    <a:cubicBezTo>
                      <a:pt x="117" y="242"/>
                      <a:pt x="113" y="242"/>
                      <a:pt x="109" y="2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21">
                <a:extLst>
                  <a:ext uri="{FF2B5EF4-FFF2-40B4-BE49-F238E27FC236}">
                    <a16:creationId xmlns:a16="http://schemas.microsoft.com/office/drawing/2014/main" id="{5F6A647F-38EE-40C7-AEE3-808A889DB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" y="496"/>
                <a:ext cx="101" cy="99"/>
              </a:xfrm>
              <a:custGeom>
                <a:avLst/>
                <a:gdLst>
                  <a:gd name="T0" fmla="*/ 106 w 275"/>
                  <a:gd name="T1" fmla="*/ 255 h 268"/>
                  <a:gd name="T2" fmla="*/ 17 w 275"/>
                  <a:gd name="T3" fmla="*/ 103 h 268"/>
                  <a:gd name="T4" fmla="*/ 165 w 275"/>
                  <a:gd name="T5" fmla="*/ 15 h 268"/>
                  <a:gd name="T6" fmla="*/ 257 w 275"/>
                  <a:gd name="T7" fmla="*/ 166 h 268"/>
                  <a:gd name="T8" fmla="*/ 118 w 275"/>
                  <a:gd name="T9" fmla="*/ 257 h 268"/>
                  <a:gd name="T10" fmla="*/ 106 w 275"/>
                  <a:gd name="T11" fmla="*/ 25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268">
                    <a:moveTo>
                      <a:pt x="106" y="255"/>
                    </a:moveTo>
                    <a:cubicBezTo>
                      <a:pt x="41" y="241"/>
                      <a:pt x="0" y="170"/>
                      <a:pt x="17" y="103"/>
                    </a:cubicBezTo>
                    <a:cubicBezTo>
                      <a:pt x="32" y="40"/>
                      <a:pt x="98" y="0"/>
                      <a:pt x="165" y="15"/>
                    </a:cubicBezTo>
                    <a:cubicBezTo>
                      <a:pt x="234" y="30"/>
                      <a:pt x="275" y="101"/>
                      <a:pt x="257" y="166"/>
                    </a:cubicBezTo>
                    <a:cubicBezTo>
                      <a:pt x="239" y="228"/>
                      <a:pt x="177" y="268"/>
                      <a:pt x="118" y="257"/>
                    </a:cubicBezTo>
                    <a:cubicBezTo>
                      <a:pt x="114" y="257"/>
                      <a:pt x="110" y="256"/>
                      <a:pt x="106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22">
                <a:extLst>
                  <a:ext uri="{FF2B5EF4-FFF2-40B4-BE49-F238E27FC236}">
                    <a16:creationId xmlns:a16="http://schemas.microsoft.com/office/drawing/2014/main" id="{A13D0CB1-C2C9-4851-A148-F0E523E6C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549"/>
                <a:ext cx="108" cy="107"/>
              </a:xfrm>
              <a:custGeom>
                <a:avLst/>
                <a:gdLst>
                  <a:gd name="T0" fmla="*/ 98 w 294"/>
                  <a:gd name="T1" fmla="*/ 267 h 288"/>
                  <a:gd name="T2" fmla="*/ 26 w 294"/>
                  <a:gd name="T3" fmla="*/ 98 h 288"/>
                  <a:gd name="T4" fmla="*/ 190 w 294"/>
                  <a:gd name="T5" fmla="*/ 26 h 288"/>
                  <a:gd name="T6" fmla="*/ 266 w 294"/>
                  <a:gd name="T7" fmla="*/ 193 h 288"/>
                  <a:gd name="T8" fmla="*/ 111 w 294"/>
                  <a:gd name="T9" fmla="*/ 272 h 288"/>
                  <a:gd name="T10" fmla="*/ 98 w 294"/>
                  <a:gd name="T11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88">
                    <a:moveTo>
                      <a:pt x="98" y="267"/>
                    </a:moveTo>
                    <a:cubicBezTo>
                      <a:pt x="34" y="241"/>
                      <a:pt x="0" y="166"/>
                      <a:pt x="26" y="98"/>
                    </a:cubicBezTo>
                    <a:cubicBezTo>
                      <a:pt x="50" y="36"/>
                      <a:pt x="124" y="0"/>
                      <a:pt x="190" y="26"/>
                    </a:cubicBezTo>
                    <a:cubicBezTo>
                      <a:pt x="259" y="53"/>
                      <a:pt x="294" y="127"/>
                      <a:pt x="266" y="193"/>
                    </a:cubicBezTo>
                    <a:cubicBezTo>
                      <a:pt x="241" y="255"/>
                      <a:pt x="171" y="288"/>
                      <a:pt x="111" y="272"/>
                    </a:cubicBezTo>
                    <a:cubicBezTo>
                      <a:pt x="107" y="270"/>
                      <a:pt x="103" y="269"/>
                      <a:pt x="98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23">
                <a:extLst>
                  <a:ext uri="{FF2B5EF4-FFF2-40B4-BE49-F238E27FC236}">
                    <a16:creationId xmlns:a16="http://schemas.microsoft.com/office/drawing/2014/main" id="{6CB409EC-1D4A-48C8-93E3-B81C430D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4" y="624"/>
                <a:ext cx="114" cy="112"/>
              </a:xfrm>
              <a:custGeom>
                <a:avLst/>
                <a:gdLst>
                  <a:gd name="T0" fmla="*/ 88 w 307"/>
                  <a:gd name="T1" fmla="*/ 271 h 302"/>
                  <a:gd name="T2" fmla="*/ 35 w 307"/>
                  <a:gd name="T3" fmla="*/ 87 h 302"/>
                  <a:gd name="T4" fmla="*/ 214 w 307"/>
                  <a:gd name="T5" fmla="*/ 34 h 302"/>
                  <a:gd name="T6" fmla="*/ 270 w 307"/>
                  <a:gd name="T7" fmla="*/ 218 h 302"/>
                  <a:gd name="T8" fmla="*/ 100 w 307"/>
                  <a:gd name="T9" fmla="*/ 276 h 302"/>
                  <a:gd name="T10" fmla="*/ 88 w 307"/>
                  <a:gd name="T11" fmla="*/ 27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02">
                    <a:moveTo>
                      <a:pt x="88" y="271"/>
                    </a:moveTo>
                    <a:cubicBezTo>
                      <a:pt x="23" y="238"/>
                      <a:pt x="0" y="153"/>
                      <a:pt x="35" y="87"/>
                    </a:cubicBezTo>
                    <a:cubicBezTo>
                      <a:pt x="68" y="24"/>
                      <a:pt x="147" y="0"/>
                      <a:pt x="214" y="34"/>
                    </a:cubicBezTo>
                    <a:cubicBezTo>
                      <a:pt x="283" y="69"/>
                      <a:pt x="307" y="154"/>
                      <a:pt x="270" y="218"/>
                    </a:cubicBezTo>
                    <a:cubicBezTo>
                      <a:pt x="235" y="278"/>
                      <a:pt x="160" y="302"/>
                      <a:pt x="100" y="276"/>
                    </a:cubicBezTo>
                    <a:cubicBezTo>
                      <a:pt x="96" y="275"/>
                      <a:pt x="92" y="273"/>
                      <a:pt x="88" y="2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24">
                <a:extLst>
                  <a:ext uri="{FF2B5EF4-FFF2-40B4-BE49-F238E27FC236}">
                    <a16:creationId xmlns:a16="http://schemas.microsoft.com/office/drawing/2014/main" id="{CFA101E3-A26B-4A13-A03B-31C1DC1EF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720"/>
                <a:ext cx="117" cy="115"/>
              </a:xfrm>
              <a:custGeom>
                <a:avLst/>
                <a:gdLst>
                  <a:gd name="T0" fmla="*/ 74 w 317"/>
                  <a:gd name="T1" fmla="*/ 272 h 313"/>
                  <a:gd name="T2" fmla="*/ 45 w 317"/>
                  <a:gd name="T3" fmla="*/ 75 h 313"/>
                  <a:gd name="T4" fmla="*/ 237 w 317"/>
                  <a:gd name="T5" fmla="*/ 44 h 313"/>
                  <a:gd name="T6" fmla="*/ 270 w 317"/>
                  <a:gd name="T7" fmla="*/ 241 h 313"/>
                  <a:gd name="T8" fmla="*/ 86 w 317"/>
                  <a:gd name="T9" fmla="*/ 280 h 313"/>
                  <a:gd name="T10" fmla="*/ 74 w 317"/>
                  <a:gd name="T11" fmla="*/ 27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7" h="313">
                    <a:moveTo>
                      <a:pt x="74" y="272"/>
                    </a:moveTo>
                    <a:cubicBezTo>
                      <a:pt x="14" y="228"/>
                      <a:pt x="0" y="138"/>
                      <a:pt x="45" y="75"/>
                    </a:cubicBezTo>
                    <a:cubicBezTo>
                      <a:pt x="87" y="15"/>
                      <a:pt x="173" y="0"/>
                      <a:pt x="237" y="44"/>
                    </a:cubicBezTo>
                    <a:cubicBezTo>
                      <a:pt x="303" y="91"/>
                      <a:pt x="317" y="180"/>
                      <a:pt x="270" y="241"/>
                    </a:cubicBezTo>
                    <a:cubicBezTo>
                      <a:pt x="225" y="299"/>
                      <a:pt x="146" y="313"/>
                      <a:pt x="86" y="280"/>
                    </a:cubicBezTo>
                    <a:cubicBezTo>
                      <a:pt x="82" y="277"/>
                      <a:pt x="78" y="275"/>
                      <a:pt x="74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25">
                <a:extLst>
                  <a:ext uri="{FF2B5EF4-FFF2-40B4-BE49-F238E27FC236}">
                    <a16:creationId xmlns:a16="http://schemas.microsoft.com/office/drawing/2014/main" id="{F758F599-3015-42FF-8AE7-F682C7300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836"/>
                <a:ext cx="149" cy="146"/>
              </a:xfrm>
              <a:custGeom>
                <a:avLst/>
                <a:gdLst>
                  <a:gd name="T0" fmla="*/ 60 w 406"/>
                  <a:gd name="T1" fmla="*/ 267 h 396"/>
                  <a:gd name="T2" fmla="*/ 56 w 406"/>
                  <a:gd name="T3" fmla="*/ 60 h 396"/>
                  <a:gd name="T4" fmla="*/ 258 w 406"/>
                  <a:gd name="T5" fmla="*/ 55 h 396"/>
                  <a:gd name="T6" fmla="*/ 60 w 406"/>
                  <a:gd name="T7" fmla="*/ 267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6" h="396">
                    <a:moveTo>
                      <a:pt x="60" y="267"/>
                    </a:moveTo>
                    <a:cubicBezTo>
                      <a:pt x="4" y="213"/>
                      <a:pt x="0" y="120"/>
                      <a:pt x="56" y="60"/>
                    </a:cubicBezTo>
                    <a:cubicBezTo>
                      <a:pt x="107" y="5"/>
                      <a:pt x="199" y="0"/>
                      <a:pt x="258" y="55"/>
                    </a:cubicBezTo>
                    <a:cubicBezTo>
                      <a:pt x="406" y="194"/>
                      <a:pt x="192" y="396"/>
                      <a:pt x="60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26">
                <a:extLst>
                  <a:ext uri="{FF2B5EF4-FFF2-40B4-BE49-F238E27FC236}">
                    <a16:creationId xmlns:a16="http://schemas.microsoft.com/office/drawing/2014/main" id="{60309332-24C1-4BBD-A98D-872225F6C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970"/>
                <a:ext cx="155" cy="151"/>
              </a:xfrm>
              <a:custGeom>
                <a:avLst/>
                <a:gdLst>
                  <a:gd name="T0" fmla="*/ 154 w 418"/>
                  <a:gd name="T1" fmla="*/ 50 h 409"/>
                  <a:gd name="T2" fmla="*/ 362 w 418"/>
                  <a:gd name="T3" fmla="*/ 72 h 409"/>
                  <a:gd name="T4" fmla="*/ 340 w 418"/>
                  <a:gd name="T5" fmla="*/ 286 h 409"/>
                  <a:gd name="T6" fmla="*/ 154 w 418"/>
                  <a:gd name="T7" fmla="*/ 5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8" h="409">
                    <a:moveTo>
                      <a:pt x="154" y="50"/>
                    </a:moveTo>
                    <a:cubicBezTo>
                      <a:pt x="215" y="0"/>
                      <a:pt x="309" y="8"/>
                      <a:pt x="362" y="72"/>
                    </a:cubicBezTo>
                    <a:cubicBezTo>
                      <a:pt x="418" y="139"/>
                      <a:pt x="407" y="237"/>
                      <a:pt x="340" y="286"/>
                    </a:cubicBezTo>
                    <a:cubicBezTo>
                      <a:pt x="177" y="409"/>
                      <a:pt x="0" y="176"/>
                      <a:pt x="15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27">
                <a:extLst>
                  <a:ext uri="{FF2B5EF4-FFF2-40B4-BE49-F238E27FC236}">
                    <a16:creationId xmlns:a16="http://schemas.microsoft.com/office/drawing/2014/main" id="{C17CA42F-4747-4B3F-A39A-A47F5BD51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1121"/>
                <a:ext cx="155" cy="157"/>
              </a:xfrm>
              <a:custGeom>
                <a:avLst/>
                <a:gdLst>
                  <a:gd name="T0" fmla="*/ 46 w 421"/>
                  <a:gd name="T1" fmla="*/ 258 h 426"/>
                  <a:gd name="T2" fmla="*/ 102 w 421"/>
                  <a:gd name="T3" fmla="*/ 43 h 426"/>
                  <a:gd name="T4" fmla="*/ 311 w 421"/>
                  <a:gd name="T5" fmla="*/ 96 h 426"/>
                  <a:gd name="T6" fmla="*/ 55 w 421"/>
                  <a:gd name="T7" fmla="*/ 271 h 426"/>
                  <a:gd name="T8" fmla="*/ 46 w 421"/>
                  <a:gd name="T9" fmla="*/ 25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426">
                    <a:moveTo>
                      <a:pt x="46" y="258"/>
                    </a:moveTo>
                    <a:cubicBezTo>
                      <a:pt x="0" y="188"/>
                      <a:pt x="28" y="88"/>
                      <a:pt x="102" y="43"/>
                    </a:cubicBezTo>
                    <a:cubicBezTo>
                      <a:pt x="171" y="0"/>
                      <a:pt x="265" y="22"/>
                      <a:pt x="311" y="96"/>
                    </a:cubicBezTo>
                    <a:cubicBezTo>
                      <a:pt x="421" y="269"/>
                      <a:pt x="164" y="426"/>
                      <a:pt x="55" y="271"/>
                    </a:cubicBezTo>
                    <a:cubicBezTo>
                      <a:pt x="52" y="267"/>
                      <a:pt x="49" y="262"/>
                      <a:pt x="46" y="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28">
                <a:extLst>
                  <a:ext uri="{FF2B5EF4-FFF2-40B4-BE49-F238E27FC236}">
                    <a16:creationId xmlns:a16="http://schemas.microsoft.com/office/drawing/2014/main" id="{DB6928FC-3924-479A-99E6-775185C9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288"/>
                <a:ext cx="163" cy="151"/>
              </a:xfrm>
              <a:custGeom>
                <a:avLst/>
                <a:gdLst>
                  <a:gd name="T0" fmla="*/ 198 w 443"/>
                  <a:gd name="T1" fmla="*/ 34 h 409"/>
                  <a:gd name="T2" fmla="*/ 405 w 443"/>
                  <a:gd name="T3" fmla="*/ 119 h 409"/>
                  <a:gd name="T4" fmla="*/ 319 w 443"/>
                  <a:gd name="T5" fmla="*/ 333 h 409"/>
                  <a:gd name="T6" fmla="*/ 198 w 443"/>
                  <a:gd name="T7" fmla="*/ 3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3" h="409">
                    <a:moveTo>
                      <a:pt x="198" y="34"/>
                    </a:moveTo>
                    <a:cubicBezTo>
                      <a:pt x="275" y="0"/>
                      <a:pt x="368" y="37"/>
                      <a:pt x="405" y="119"/>
                    </a:cubicBezTo>
                    <a:cubicBezTo>
                      <a:pt x="443" y="204"/>
                      <a:pt x="401" y="301"/>
                      <a:pt x="319" y="333"/>
                    </a:cubicBezTo>
                    <a:cubicBezTo>
                      <a:pt x="119" y="409"/>
                      <a:pt x="0" y="121"/>
                      <a:pt x="19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29">
                <a:extLst>
                  <a:ext uri="{FF2B5EF4-FFF2-40B4-BE49-F238E27FC236}">
                    <a16:creationId xmlns:a16="http://schemas.microsoft.com/office/drawing/2014/main" id="{6BD3FAA4-2DC5-4114-AA05-1B8F4FCF4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2" y="1457"/>
                <a:ext cx="188" cy="158"/>
              </a:xfrm>
              <a:custGeom>
                <a:avLst/>
                <a:gdLst>
                  <a:gd name="T0" fmla="*/ 214 w 509"/>
                  <a:gd name="T1" fmla="*/ 59 h 430"/>
                  <a:gd name="T2" fmla="*/ 295 w 509"/>
                  <a:gd name="T3" fmla="*/ 382 h 430"/>
                  <a:gd name="T4" fmla="*/ 214 w 509"/>
                  <a:gd name="T5" fmla="*/ 59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9" h="430">
                    <a:moveTo>
                      <a:pt x="214" y="59"/>
                    </a:moveTo>
                    <a:cubicBezTo>
                      <a:pt x="424" y="0"/>
                      <a:pt x="509" y="334"/>
                      <a:pt x="295" y="382"/>
                    </a:cubicBezTo>
                    <a:cubicBezTo>
                      <a:pt x="78" y="430"/>
                      <a:pt x="0" y="118"/>
                      <a:pt x="21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30">
                <a:extLst>
                  <a:ext uri="{FF2B5EF4-FFF2-40B4-BE49-F238E27FC236}">
                    <a16:creationId xmlns:a16="http://schemas.microsoft.com/office/drawing/2014/main" id="{7377D95D-F656-447D-81EA-09D53A196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1662"/>
                <a:ext cx="143" cy="157"/>
              </a:xfrm>
              <a:custGeom>
                <a:avLst/>
                <a:gdLst>
                  <a:gd name="T0" fmla="*/ 174 w 389"/>
                  <a:gd name="T1" fmla="*/ 12 h 425"/>
                  <a:gd name="T2" fmla="*/ 360 w 389"/>
                  <a:gd name="T3" fmla="*/ 161 h 425"/>
                  <a:gd name="T4" fmla="*/ 22 w 389"/>
                  <a:gd name="T5" fmla="*/ 219 h 425"/>
                  <a:gd name="T6" fmla="*/ 174 w 389"/>
                  <a:gd name="T7" fmla="*/ 1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174" y="12"/>
                    </a:moveTo>
                    <a:cubicBezTo>
                      <a:pt x="264" y="0"/>
                      <a:pt x="347" y="66"/>
                      <a:pt x="360" y="161"/>
                    </a:cubicBezTo>
                    <a:cubicBezTo>
                      <a:pt x="389" y="384"/>
                      <a:pt x="69" y="425"/>
                      <a:pt x="22" y="219"/>
                    </a:cubicBezTo>
                    <a:cubicBezTo>
                      <a:pt x="0" y="120"/>
                      <a:pt x="76" y="24"/>
                      <a:pt x="17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31">
                <a:extLst>
                  <a:ext uri="{FF2B5EF4-FFF2-40B4-BE49-F238E27FC236}">
                    <a16:creationId xmlns:a16="http://schemas.microsoft.com/office/drawing/2014/main" id="{7DE132EF-5BA2-4EFC-8B07-8389E0A43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" y="1861"/>
                <a:ext cx="134" cy="154"/>
              </a:xfrm>
              <a:custGeom>
                <a:avLst/>
                <a:gdLst>
                  <a:gd name="T0" fmla="*/ 194 w 363"/>
                  <a:gd name="T1" fmla="*/ 3 h 417"/>
                  <a:gd name="T2" fmla="*/ 361 w 363"/>
                  <a:gd name="T3" fmla="*/ 184 h 417"/>
                  <a:gd name="T4" fmla="*/ 8 w 363"/>
                  <a:gd name="T5" fmla="*/ 191 h 417"/>
                  <a:gd name="T6" fmla="*/ 194 w 363"/>
                  <a:gd name="T7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3" h="417">
                    <a:moveTo>
                      <a:pt x="194" y="3"/>
                    </a:moveTo>
                    <a:cubicBezTo>
                      <a:pt x="288" y="5"/>
                      <a:pt x="363" y="85"/>
                      <a:pt x="361" y="184"/>
                    </a:cubicBezTo>
                    <a:cubicBezTo>
                      <a:pt x="356" y="417"/>
                      <a:pt x="24" y="406"/>
                      <a:pt x="8" y="191"/>
                    </a:cubicBezTo>
                    <a:cubicBezTo>
                      <a:pt x="0" y="87"/>
                      <a:pt x="91" y="0"/>
                      <a:pt x="19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32">
                <a:extLst>
                  <a:ext uri="{FF2B5EF4-FFF2-40B4-BE49-F238E27FC236}">
                    <a16:creationId xmlns:a16="http://schemas.microsoft.com/office/drawing/2014/main" id="{71F632EF-A9AC-4A42-9C54-9021E6985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" y="1480"/>
                <a:ext cx="26" cy="26"/>
              </a:xfrm>
              <a:custGeom>
                <a:avLst/>
                <a:gdLst>
                  <a:gd name="T0" fmla="*/ 40 w 71"/>
                  <a:gd name="T1" fmla="*/ 2 h 71"/>
                  <a:gd name="T2" fmla="*/ 69 w 71"/>
                  <a:gd name="T3" fmla="*/ 40 h 71"/>
                  <a:gd name="T4" fmla="*/ 32 w 71"/>
                  <a:gd name="T5" fmla="*/ 69 h 71"/>
                  <a:gd name="T6" fmla="*/ 3 w 71"/>
                  <a:gd name="T7" fmla="*/ 31 h 71"/>
                  <a:gd name="T8" fmla="*/ 3 w 71"/>
                  <a:gd name="T9" fmla="*/ 28 h 71"/>
                  <a:gd name="T10" fmla="*/ 40 w 71"/>
                  <a:gd name="T11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1">
                    <a:moveTo>
                      <a:pt x="40" y="2"/>
                    </a:moveTo>
                    <a:cubicBezTo>
                      <a:pt x="58" y="5"/>
                      <a:pt x="71" y="22"/>
                      <a:pt x="69" y="40"/>
                    </a:cubicBezTo>
                    <a:cubicBezTo>
                      <a:pt x="67" y="59"/>
                      <a:pt x="50" y="71"/>
                      <a:pt x="32" y="69"/>
                    </a:cubicBezTo>
                    <a:cubicBezTo>
                      <a:pt x="13" y="67"/>
                      <a:pt x="0" y="50"/>
                      <a:pt x="3" y="31"/>
                    </a:cubicBezTo>
                    <a:cubicBezTo>
                      <a:pt x="3" y="30"/>
                      <a:pt x="3" y="29"/>
                      <a:pt x="3" y="28"/>
                    </a:cubicBezTo>
                    <a:cubicBezTo>
                      <a:pt x="7" y="11"/>
                      <a:pt x="23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33">
                <a:extLst>
                  <a:ext uri="{FF2B5EF4-FFF2-40B4-BE49-F238E27FC236}">
                    <a16:creationId xmlns:a16="http://schemas.microsoft.com/office/drawing/2014/main" id="{0AEC6CDF-AA77-4C58-A600-D698A76C8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1572"/>
                <a:ext cx="30" cy="30"/>
              </a:xfrm>
              <a:custGeom>
                <a:avLst/>
                <a:gdLst>
                  <a:gd name="T0" fmla="*/ 2 w 80"/>
                  <a:gd name="T1" fmla="*/ 35 h 81"/>
                  <a:gd name="T2" fmla="*/ 43 w 80"/>
                  <a:gd name="T3" fmla="*/ 2 h 81"/>
                  <a:gd name="T4" fmla="*/ 79 w 80"/>
                  <a:gd name="T5" fmla="*/ 44 h 81"/>
                  <a:gd name="T6" fmla="*/ 37 w 80"/>
                  <a:gd name="T7" fmla="*/ 80 h 81"/>
                  <a:gd name="T8" fmla="*/ 1 w 80"/>
                  <a:gd name="T9" fmla="*/ 39 h 81"/>
                  <a:gd name="T10" fmla="*/ 2 w 80"/>
                  <a:gd name="T1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2" y="35"/>
                    </a:moveTo>
                    <a:cubicBezTo>
                      <a:pt x="5" y="15"/>
                      <a:pt x="23" y="0"/>
                      <a:pt x="43" y="2"/>
                    </a:cubicBezTo>
                    <a:cubicBezTo>
                      <a:pt x="65" y="4"/>
                      <a:pt x="80" y="23"/>
                      <a:pt x="79" y="44"/>
                    </a:cubicBezTo>
                    <a:cubicBezTo>
                      <a:pt x="77" y="65"/>
                      <a:pt x="59" y="81"/>
                      <a:pt x="37" y="80"/>
                    </a:cubicBezTo>
                    <a:cubicBezTo>
                      <a:pt x="16" y="78"/>
                      <a:pt x="0" y="60"/>
                      <a:pt x="1" y="39"/>
                    </a:cubicBezTo>
                    <a:cubicBezTo>
                      <a:pt x="2" y="38"/>
                      <a:pt x="2" y="36"/>
                      <a:pt x="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34">
                <a:extLst>
                  <a:ext uri="{FF2B5EF4-FFF2-40B4-BE49-F238E27FC236}">
                    <a16:creationId xmlns:a16="http://schemas.microsoft.com/office/drawing/2014/main" id="{9004FBB8-0E8F-44E2-84E1-8B31C40C7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" y="1669"/>
                <a:ext cx="33" cy="33"/>
              </a:xfrm>
              <a:custGeom>
                <a:avLst/>
                <a:gdLst>
                  <a:gd name="T0" fmla="*/ 1 w 89"/>
                  <a:gd name="T1" fmla="*/ 41 h 89"/>
                  <a:gd name="T2" fmla="*/ 46 w 89"/>
                  <a:gd name="T3" fmla="*/ 1 h 89"/>
                  <a:gd name="T4" fmla="*/ 89 w 89"/>
                  <a:gd name="T5" fmla="*/ 45 h 89"/>
                  <a:gd name="T6" fmla="*/ 45 w 89"/>
                  <a:gd name="T7" fmla="*/ 89 h 89"/>
                  <a:gd name="T8" fmla="*/ 0 w 89"/>
                  <a:gd name="T9" fmla="*/ 46 h 89"/>
                  <a:gd name="T10" fmla="*/ 1 w 89"/>
                  <a:gd name="T11" fmla="*/ 4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1" y="41"/>
                    </a:moveTo>
                    <a:cubicBezTo>
                      <a:pt x="2" y="18"/>
                      <a:pt x="23" y="0"/>
                      <a:pt x="46" y="1"/>
                    </a:cubicBezTo>
                    <a:cubicBezTo>
                      <a:pt x="70" y="1"/>
                      <a:pt x="88" y="21"/>
                      <a:pt x="89" y="45"/>
                    </a:cubicBezTo>
                    <a:cubicBezTo>
                      <a:pt x="89" y="69"/>
                      <a:pt x="70" y="88"/>
                      <a:pt x="45" y="89"/>
                    </a:cubicBezTo>
                    <a:cubicBezTo>
                      <a:pt x="21" y="89"/>
                      <a:pt x="2" y="70"/>
                      <a:pt x="0" y="46"/>
                    </a:cubicBezTo>
                    <a:cubicBezTo>
                      <a:pt x="1" y="44"/>
                      <a:pt x="1" y="43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35">
                <a:extLst>
                  <a:ext uri="{FF2B5EF4-FFF2-40B4-BE49-F238E27FC236}">
                    <a16:creationId xmlns:a16="http://schemas.microsoft.com/office/drawing/2014/main" id="{A276BB8C-D1AF-4371-A0A6-AAC09AD33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" y="1770"/>
                <a:ext cx="37" cy="38"/>
              </a:xfrm>
              <a:custGeom>
                <a:avLst/>
                <a:gdLst>
                  <a:gd name="T0" fmla="*/ 0 w 101"/>
                  <a:gd name="T1" fmla="*/ 50 h 102"/>
                  <a:gd name="T2" fmla="*/ 47 w 101"/>
                  <a:gd name="T3" fmla="*/ 1 h 102"/>
                  <a:gd name="T4" fmla="*/ 99 w 101"/>
                  <a:gd name="T5" fmla="*/ 47 h 102"/>
                  <a:gd name="T6" fmla="*/ 53 w 101"/>
                  <a:gd name="T7" fmla="*/ 99 h 102"/>
                  <a:gd name="T8" fmla="*/ 0 w 101"/>
                  <a:gd name="T9" fmla="*/ 56 h 102"/>
                  <a:gd name="T10" fmla="*/ 0 w 101"/>
                  <a:gd name="T1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2">
                    <a:moveTo>
                      <a:pt x="0" y="50"/>
                    </a:moveTo>
                    <a:cubicBezTo>
                      <a:pt x="0" y="24"/>
                      <a:pt x="21" y="2"/>
                      <a:pt x="47" y="1"/>
                    </a:cubicBezTo>
                    <a:cubicBezTo>
                      <a:pt x="74" y="0"/>
                      <a:pt x="97" y="20"/>
                      <a:pt x="99" y="47"/>
                    </a:cubicBezTo>
                    <a:cubicBezTo>
                      <a:pt x="101" y="73"/>
                      <a:pt x="80" y="97"/>
                      <a:pt x="53" y="99"/>
                    </a:cubicBezTo>
                    <a:cubicBezTo>
                      <a:pt x="26" y="102"/>
                      <a:pt x="3" y="82"/>
                      <a:pt x="0" y="56"/>
                    </a:cubicBezTo>
                    <a:cubicBezTo>
                      <a:pt x="0" y="54"/>
                      <a:pt x="0" y="52"/>
                      <a:pt x="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36">
                <a:extLst>
                  <a:ext uri="{FF2B5EF4-FFF2-40B4-BE49-F238E27FC236}">
                    <a16:creationId xmlns:a16="http://schemas.microsoft.com/office/drawing/2014/main" id="{6CB44866-777C-4C6C-9C5D-107EC553F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1874"/>
                <a:ext cx="43" cy="43"/>
              </a:xfrm>
              <a:custGeom>
                <a:avLst/>
                <a:gdLst>
                  <a:gd name="T0" fmla="*/ 4 w 117"/>
                  <a:gd name="T1" fmla="*/ 62 h 116"/>
                  <a:gd name="T2" fmla="*/ 51 w 117"/>
                  <a:gd name="T3" fmla="*/ 3 h 116"/>
                  <a:gd name="T4" fmla="*/ 112 w 117"/>
                  <a:gd name="T5" fmla="*/ 49 h 116"/>
                  <a:gd name="T6" fmla="*/ 67 w 117"/>
                  <a:gd name="T7" fmla="*/ 112 h 116"/>
                  <a:gd name="T8" fmla="*/ 4 w 117"/>
                  <a:gd name="T9" fmla="*/ 68 h 116"/>
                  <a:gd name="T10" fmla="*/ 4 w 117"/>
                  <a:gd name="T11" fmla="*/ 6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16">
                    <a:moveTo>
                      <a:pt x="4" y="62"/>
                    </a:moveTo>
                    <a:cubicBezTo>
                      <a:pt x="0" y="33"/>
                      <a:pt x="22" y="6"/>
                      <a:pt x="51" y="3"/>
                    </a:cubicBezTo>
                    <a:cubicBezTo>
                      <a:pt x="80" y="0"/>
                      <a:pt x="107" y="21"/>
                      <a:pt x="112" y="49"/>
                    </a:cubicBezTo>
                    <a:cubicBezTo>
                      <a:pt x="117" y="79"/>
                      <a:pt x="97" y="106"/>
                      <a:pt x="67" y="112"/>
                    </a:cubicBezTo>
                    <a:cubicBezTo>
                      <a:pt x="38" y="116"/>
                      <a:pt x="10" y="97"/>
                      <a:pt x="4" y="68"/>
                    </a:cubicBezTo>
                    <a:cubicBezTo>
                      <a:pt x="4" y="66"/>
                      <a:pt x="4" y="64"/>
                      <a:pt x="4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37">
                <a:extLst>
                  <a:ext uri="{FF2B5EF4-FFF2-40B4-BE49-F238E27FC236}">
                    <a16:creationId xmlns:a16="http://schemas.microsoft.com/office/drawing/2014/main" id="{0A951CBB-DD4F-424E-80C2-29A7B8788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" y="1982"/>
                <a:ext cx="48" cy="49"/>
              </a:xfrm>
              <a:custGeom>
                <a:avLst/>
                <a:gdLst>
                  <a:gd name="T0" fmla="*/ 5 w 130"/>
                  <a:gd name="T1" fmla="*/ 75 h 131"/>
                  <a:gd name="T2" fmla="*/ 54 w 130"/>
                  <a:gd name="T3" fmla="*/ 6 h 131"/>
                  <a:gd name="T4" fmla="*/ 123 w 130"/>
                  <a:gd name="T5" fmla="*/ 51 h 131"/>
                  <a:gd name="T6" fmla="*/ 80 w 130"/>
                  <a:gd name="T7" fmla="*/ 123 h 131"/>
                  <a:gd name="T8" fmla="*/ 7 w 130"/>
                  <a:gd name="T9" fmla="*/ 82 h 131"/>
                  <a:gd name="T10" fmla="*/ 5 w 130"/>
                  <a:gd name="T11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31">
                    <a:moveTo>
                      <a:pt x="5" y="75"/>
                    </a:moveTo>
                    <a:cubicBezTo>
                      <a:pt x="0" y="43"/>
                      <a:pt x="22" y="12"/>
                      <a:pt x="54" y="6"/>
                    </a:cubicBezTo>
                    <a:cubicBezTo>
                      <a:pt x="85" y="0"/>
                      <a:pt x="116" y="20"/>
                      <a:pt x="123" y="51"/>
                    </a:cubicBezTo>
                    <a:cubicBezTo>
                      <a:pt x="130" y="83"/>
                      <a:pt x="112" y="115"/>
                      <a:pt x="80" y="123"/>
                    </a:cubicBezTo>
                    <a:cubicBezTo>
                      <a:pt x="48" y="131"/>
                      <a:pt x="17" y="113"/>
                      <a:pt x="7" y="82"/>
                    </a:cubicBezTo>
                    <a:cubicBezTo>
                      <a:pt x="6" y="80"/>
                      <a:pt x="6" y="78"/>
                      <a:pt x="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38">
                <a:extLst>
                  <a:ext uri="{FF2B5EF4-FFF2-40B4-BE49-F238E27FC236}">
                    <a16:creationId xmlns:a16="http://schemas.microsoft.com/office/drawing/2014/main" id="{7C8872E8-6AB7-44E2-B539-EA1DD2181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" y="2093"/>
                <a:ext cx="54" cy="53"/>
              </a:xfrm>
              <a:custGeom>
                <a:avLst/>
                <a:gdLst>
                  <a:gd name="T0" fmla="*/ 10 w 145"/>
                  <a:gd name="T1" fmla="*/ 89 h 145"/>
                  <a:gd name="T2" fmla="*/ 55 w 145"/>
                  <a:gd name="T3" fmla="*/ 9 h 145"/>
                  <a:gd name="T4" fmla="*/ 135 w 145"/>
                  <a:gd name="T5" fmla="*/ 52 h 145"/>
                  <a:gd name="T6" fmla="*/ 94 w 145"/>
                  <a:gd name="T7" fmla="*/ 134 h 145"/>
                  <a:gd name="T8" fmla="*/ 12 w 145"/>
                  <a:gd name="T9" fmla="*/ 96 h 145"/>
                  <a:gd name="T10" fmla="*/ 10 w 145"/>
                  <a:gd name="T11" fmla="*/ 8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45">
                    <a:moveTo>
                      <a:pt x="10" y="89"/>
                    </a:moveTo>
                    <a:cubicBezTo>
                      <a:pt x="0" y="54"/>
                      <a:pt x="21" y="18"/>
                      <a:pt x="55" y="9"/>
                    </a:cubicBezTo>
                    <a:cubicBezTo>
                      <a:pt x="89" y="0"/>
                      <a:pt x="125" y="19"/>
                      <a:pt x="135" y="52"/>
                    </a:cubicBezTo>
                    <a:cubicBezTo>
                      <a:pt x="145" y="85"/>
                      <a:pt x="127" y="122"/>
                      <a:pt x="94" y="134"/>
                    </a:cubicBezTo>
                    <a:cubicBezTo>
                      <a:pt x="61" y="145"/>
                      <a:pt x="23" y="129"/>
                      <a:pt x="12" y="96"/>
                    </a:cubicBezTo>
                    <a:cubicBezTo>
                      <a:pt x="11" y="94"/>
                      <a:pt x="10" y="91"/>
                      <a:pt x="1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39">
                <a:extLst>
                  <a:ext uri="{FF2B5EF4-FFF2-40B4-BE49-F238E27FC236}">
                    <a16:creationId xmlns:a16="http://schemas.microsoft.com/office/drawing/2014/main" id="{1BD890D0-E1C4-4370-8BAA-60127A972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" y="2204"/>
                <a:ext cx="59" cy="59"/>
              </a:xfrm>
              <a:custGeom>
                <a:avLst/>
                <a:gdLst>
                  <a:gd name="T0" fmla="*/ 14 w 160"/>
                  <a:gd name="T1" fmla="*/ 103 h 159"/>
                  <a:gd name="T2" fmla="*/ 56 w 160"/>
                  <a:gd name="T3" fmla="*/ 12 h 159"/>
                  <a:gd name="T4" fmla="*/ 146 w 160"/>
                  <a:gd name="T5" fmla="*/ 51 h 159"/>
                  <a:gd name="T6" fmla="*/ 108 w 160"/>
                  <a:gd name="T7" fmla="*/ 143 h 159"/>
                  <a:gd name="T8" fmla="*/ 17 w 160"/>
                  <a:gd name="T9" fmla="*/ 110 h 159"/>
                  <a:gd name="T10" fmla="*/ 14 w 160"/>
                  <a:gd name="T11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59">
                    <a:moveTo>
                      <a:pt x="14" y="103"/>
                    </a:moveTo>
                    <a:cubicBezTo>
                      <a:pt x="0" y="67"/>
                      <a:pt x="19" y="25"/>
                      <a:pt x="56" y="12"/>
                    </a:cubicBezTo>
                    <a:cubicBezTo>
                      <a:pt x="91" y="0"/>
                      <a:pt x="131" y="17"/>
                      <a:pt x="146" y="51"/>
                    </a:cubicBezTo>
                    <a:cubicBezTo>
                      <a:pt x="160" y="86"/>
                      <a:pt x="143" y="127"/>
                      <a:pt x="108" y="143"/>
                    </a:cubicBezTo>
                    <a:cubicBezTo>
                      <a:pt x="74" y="159"/>
                      <a:pt x="34" y="144"/>
                      <a:pt x="17" y="110"/>
                    </a:cubicBezTo>
                    <a:cubicBezTo>
                      <a:pt x="16" y="108"/>
                      <a:pt x="15" y="106"/>
                      <a:pt x="14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40">
                <a:extLst>
                  <a:ext uri="{FF2B5EF4-FFF2-40B4-BE49-F238E27FC236}">
                    <a16:creationId xmlns:a16="http://schemas.microsoft.com/office/drawing/2014/main" id="{18C450C1-5976-43B5-B9AE-8AC35F8F3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" y="2316"/>
                <a:ext cx="64" cy="64"/>
              </a:xfrm>
              <a:custGeom>
                <a:avLst/>
                <a:gdLst>
                  <a:gd name="T0" fmla="*/ 20 w 174"/>
                  <a:gd name="T1" fmla="*/ 119 h 172"/>
                  <a:gd name="T2" fmla="*/ 55 w 174"/>
                  <a:gd name="T3" fmla="*/ 17 h 172"/>
                  <a:gd name="T4" fmla="*/ 155 w 174"/>
                  <a:gd name="T5" fmla="*/ 49 h 172"/>
                  <a:gd name="T6" fmla="*/ 124 w 174"/>
                  <a:gd name="T7" fmla="*/ 152 h 172"/>
                  <a:gd name="T8" fmla="*/ 24 w 174"/>
                  <a:gd name="T9" fmla="*/ 126 h 172"/>
                  <a:gd name="T10" fmla="*/ 20 w 174"/>
                  <a:gd name="T11" fmla="*/ 1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" h="172">
                    <a:moveTo>
                      <a:pt x="20" y="119"/>
                    </a:moveTo>
                    <a:cubicBezTo>
                      <a:pt x="0" y="81"/>
                      <a:pt x="17" y="34"/>
                      <a:pt x="55" y="17"/>
                    </a:cubicBezTo>
                    <a:cubicBezTo>
                      <a:pt x="91" y="0"/>
                      <a:pt x="136" y="14"/>
                      <a:pt x="155" y="49"/>
                    </a:cubicBezTo>
                    <a:cubicBezTo>
                      <a:pt x="174" y="85"/>
                      <a:pt x="160" y="131"/>
                      <a:pt x="124" y="152"/>
                    </a:cubicBezTo>
                    <a:cubicBezTo>
                      <a:pt x="89" y="172"/>
                      <a:pt x="45" y="160"/>
                      <a:pt x="24" y="126"/>
                    </a:cubicBezTo>
                    <a:cubicBezTo>
                      <a:pt x="22" y="124"/>
                      <a:pt x="21" y="121"/>
                      <a:pt x="2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41">
                <a:extLst>
                  <a:ext uri="{FF2B5EF4-FFF2-40B4-BE49-F238E27FC236}">
                    <a16:creationId xmlns:a16="http://schemas.microsoft.com/office/drawing/2014/main" id="{6309E975-A92F-4A93-BA3D-E1A56850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" y="2427"/>
                <a:ext cx="68" cy="68"/>
              </a:xfrm>
              <a:custGeom>
                <a:avLst/>
                <a:gdLst>
                  <a:gd name="T0" fmla="*/ 24 w 186"/>
                  <a:gd name="T1" fmla="*/ 134 h 184"/>
                  <a:gd name="T2" fmla="*/ 51 w 186"/>
                  <a:gd name="T3" fmla="*/ 22 h 184"/>
                  <a:gd name="T4" fmla="*/ 161 w 186"/>
                  <a:gd name="T5" fmla="*/ 46 h 184"/>
                  <a:gd name="T6" fmla="*/ 139 w 186"/>
                  <a:gd name="T7" fmla="*/ 159 h 184"/>
                  <a:gd name="T8" fmla="*/ 29 w 186"/>
                  <a:gd name="T9" fmla="*/ 141 h 184"/>
                  <a:gd name="T10" fmla="*/ 24 w 186"/>
                  <a:gd name="T1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4">
                    <a:moveTo>
                      <a:pt x="24" y="134"/>
                    </a:moveTo>
                    <a:cubicBezTo>
                      <a:pt x="0" y="95"/>
                      <a:pt x="13" y="44"/>
                      <a:pt x="51" y="22"/>
                    </a:cubicBezTo>
                    <a:cubicBezTo>
                      <a:pt x="89" y="0"/>
                      <a:pt x="138" y="11"/>
                      <a:pt x="161" y="46"/>
                    </a:cubicBezTo>
                    <a:cubicBezTo>
                      <a:pt x="186" y="82"/>
                      <a:pt x="175" y="133"/>
                      <a:pt x="139" y="159"/>
                    </a:cubicBezTo>
                    <a:cubicBezTo>
                      <a:pt x="103" y="184"/>
                      <a:pt x="55" y="176"/>
                      <a:pt x="29" y="141"/>
                    </a:cubicBezTo>
                    <a:cubicBezTo>
                      <a:pt x="28" y="139"/>
                      <a:pt x="26" y="136"/>
                      <a:pt x="24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42">
                <a:extLst>
                  <a:ext uri="{FF2B5EF4-FFF2-40B4-BE49-F238E27FC236}">
                    <a16:creationId xmlns:a16="http://schemas.microsoft.com/office/drawing/2014/main" id="{A1BC2C85-D013-4E13-B04A-19482FA30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" y="2536"/>
                <a:ext cx="72" cy="71"/>
              </a:xfrm>
              <a:custGeom>
                <a:avLst/>
                <a:gdLst>
                  <a:gd name="T0" fmla="*/ 30 w 195"/>
                  <a:gd name="T1" fmla="*/ 149 h 193"/>
                  <a:gd name="T2" fmla="*/ 47 w 195"/>
                  <a:gd name="T3" fmla="*/ 27 h 193"/>
                  <a:gd name="T4" fmla="*/ 166 w 195"/>
                  <a:gd name="T5" fmla="*/ 42 h 193"/>
                  <a:gd name="T6" fmla="*/ 154 w 195"/>
                  <a:gd name="T7" fmla="*/ 163 h 193"/>
                  <a:gd name="T8" fmla="*/ 36 w 195"/>
                  <a:gd name="T9" fmla="*/ 157 h 193"/>
                  <a:gd name="T10" fmla="*/ 30 w 195"/>
                  <a:gd name="T11" fmla="*/ 14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3">
                    <a:moveTo>
                      <a:pt x="30" y="149"/>
                    </a:moveTo>
                    <a:cubicBezTo>
                      <a:pt x="0" y="111"/>
                      <a:pt x="8" y="54"/>
                      <a:pt x="47" y="27"/>
                    </a:cubicBezTo>
                    <a:cubicBezTo>
                      <a:pt x="85" y="0"/>
                      <a:pt x="138" y="7"/>
                      <a:pt x="166" y="42"/>
                    </a:cubicBezTo>
                    <a:cubicBezTo>
                      <a:pt x="195" y="78"/>
                      <a:pt x="190" y="132"/>
                      <a:pt x="154" y="163"/>
                    </a:cubicBezTo>
                    <a:cubicBezTo>
                      <a:pt x="120" y="193"/>
                      <a:pt x="67" y="190"/>
                      <a:pt x="36" y="157"/>
                    </a:cubicBezTo>
                    <a:cubicBezTo>
                      <a:pt x="34" y="154"/>
                      <a:pt x="32" y="152"/>
                      <a:pt x="30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43">
                <a:extLst>
                  <a:ext uri="{FF2B5EF4-FFF2-40B4-BE49-F238E27FC236}">
                    <a16:creationId xmlns:a16="http://schemas.microsoft.com/office/drawing/2014/main" id="{020731DD-0171-4A42-8E41-8413359DF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641"/>
                <a:ext cx="75" cy="75"/>
              </a:xfrm>
              <a:custGeom>
                <a:avLst/>
                <a:gdLst>
                  <a:gd name="T0" fmla="*/ 36 w 204"/>
                  <a:gd name="T1" fmla="*/ 163 h 203"/>
                  <a:gd name="T2" fmla="*/ 42 w 204"/>
                  <a:gd name="T3" fmla="*/ 31 h 203"/>
                  <a:gd name="T4" fmla="*/ 168 w 204"/>
                  <a:gd name="T5" fmla="*/ 35 h 203"/>
                  <a:gd name="T6" fmla="*/ 169 w 204"/>
                  <a:gd name="T7" fmla="*/ 164 h 203"/>
                  <a:gd name="T8" fmla="*/ 43 w 204"/>
                  <a:gd name="T9" fmla="*/ 170 h 203"/>
                  <a:gd name="T10" fmla="*/ 36 w 204"/>
                  <a:gd name="T11" fmla="*/ 16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3">
                    <a:moveTo>
                      <a:pt x="36" y="163"/>
                    </a:moveTo>
                    <a:cubicBezTo>
                      <a:pt x="0" y="125"/>
                      <a:pt x="4" y="64"/>
                      <a:pt x="42" y="31"/>
                    </a:cubicBezTo>
                    <a:cubicBezTo>
                      <a:pt x="79" y="0"/>
                      <a:pt x="135" y="1"/>
                      <a:pt x="168" y="35"/>
                    </a:cubicBezTo>
                    <a:cubicBezTo>
                      <a:pt x="202" y="71"/>
                      <a:pt x="204" y="127"/>
                      <a:pt x="169" y="164"/>
                    </a:cubicBezTo>
                    <a:cubicBezTo>
                      <a:pt x="137" y="199"/>
                      <a:pt x="80" y="203"/>
                      <a:pt x="43" y="170"/>
                    </a:cubicBezTo>
                    <a:cubicBezTo>
                      <a:pt x="41" y="168"/>
                      <a:pt x="39" y="166"/>
                      <a:pt x="36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44">
                <a:extLst>
                  <a:ext uri="{FF2B5EF4-FFF2-40B4-BE49-F238E27FC236}">
                    <a16:creationId xmlns:a16="http://schemas.microsoft.com/office/drawing/2014/main" id="{8FD6083B-57EE-4B67-8D60-5B9489190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2738"/>
                <a:ext cx="80" cy="80"/>
              </a:xfrm>
              <a:custGeom>
                <a:avLst/>
                <a:gdLst>
                  <a:gd name="T0" fmla="*/ 45 w 218"/>
                  <a:gd name="T1" fmla="*/ 182 h 217"/>
                  <a:gd name="T2" fmla="*/ 37 w 218"/>
                  <a:gd name="T3" fmla="*/ 42 h 217"/>
                  <a:gd name="T4" fmla="*/ 170 w 218"/>
                  <a:gd name="T5" fmla="*/ 32 h 217"/>
                  <a:gd name="T6" fmla="*/ 185 w 218"/>
                  <a:gd name="T7" fmla="*/ 167 h 217"/>
                  <a:gd name="T8" fmla="*/ 53 w 218"/>
                  <a:gd name="T9" fmla="*/ 188 h 217"/>
                  <a:gd name="T10" fmla="*/ 45 w 218"/>
                  <a:gd name="T11" fmla="*/ 18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217">
                    <a:moveTo>
                      <a:pt x="45" y="182"/>
                    </a:moveTo>
                    <a:cubicBezTo>
                      <a:pt x="4" y="144"/>
                      <a:pt x="0" y="80"/>
                      <a:pt x="37" y="42"/>
                    </a:cubicBezTo>
                    <a:cubicBezTo>
                      <a:pt x="72" y="5"/>
                      <a:pt x="131" y="0"/>
                      <a:pt x="170" y="32"/>
                    </a:cubicBezTo>
                    <a:cubicBezTo>
                      <a:pt x="210" y="65"/>
                      <a:pt x="218" y="124"/>
                      <a:pt x="185" y="167"/>
                    </a:cubicBezTo>
                    <a:cubicBezTo>
                      <a:pt x="154" y="208"/>
                      <a:pt x="96" y="217"/>
                      <a:pt x="53" y="188"/>
                    </a:cubicBezTo>
                    <a:cubicBezTo>
                      <a:pt x="51" y="187"/>
                      <a:pt x="48" y="184"/>
                      <a:pt x="45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45">
                <a:extLst>
                  <a:ext uri="{FF2B5EF4-FFF2-40B4-BE49-F238E27FC236}">
                    <a16:creationId xmlns:a16="http://schemas.microsoft.com/office/drawing/2014/main" id="{E860A74B-A3D2-4E8D-980B-B6ECFB29D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2827"/>
                <a:ext cx="86" cy="85"/>
              </a:xfrm>
              <a:custGeom>
                <a:avLst/>
                <a:gdLst>
                  <a:gd name="T0" fmla="*/ 59 w 233"/>
                  <a:gd name="T1" fmla="*/ 198 h 229"/>
                  <a:gd name="T2" fmla="*/ 34 w 233"/>
                  <a:gd name="T3" fmla="*/ 52 h 229"/>
                  <a:gd name="T4" fmla="*/ 172 w 233"/>
                  <a:gd name="T5" fmla="*/ 28 h 229"/>
                  <a:gd name="T6" fmla="*/ 204 w 233"/>
                  <a:gd name="T7" fmla="*/ 168 h 229"/>
                  <a:gd name="T8" fmla="*/ 68 w 233"/>
                  <a:gd name="T9" fmla="*/ 204 h 229"/>
                  <a:gd name="T10" fmla="*/ 59 w 233"/>
                  <a:gd name="T11" fmla="*/ 19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9">
                    <a:moveTo>
                      <a:pt x="59" y="198"/>
                    </a:moveTo>
                    <a:cubicBezTo>
                      <a:pt x="9" y="167"/>
                      <a:pt x="0" y="97"/>
                      <a:pt x="34" y="52"/>
                    </a:cubicBezTo>
                    <a:cubicBezTo>
                      <a:pt x="67" y="9"/>
                      <a:pt x="127" y="0"/>
                      <a:pt x="172" y="28"/>
                    </a:cubicBezTo>
                    <a:cubicBezTo>
                      <a:pt x="219" y="57"/>
                      <a:pt x="233" y="119"/>
                      <a:pt x="204" y="168"/>
                    </a:cubicBezTo>
                    <a:cubicBezTo>
                      <a:pt x="176" y="214"/>
                      <a:pt x="117" y="229"/>
                      <a:pt x="68" y="204"/>
                    </a:cubicBezTo>
                    <a:cubicBezTo>
                      <a:pt x="65" y="202"/>
                      <a:pt x="62" y="200"/>
                      <a:pt x="59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46">
                <a:extLst>
                  <a:ext uri="{FF2B5EF4-FFF2-40B4-BE49-F238E27FC236}">
                    <a16:creationId xmlns:a16="http://schemas.microsoft.com/office/drawing/2014/main" id="{BB0EE7AC-6A29-4C4D-B415-748C23F59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" y="2906"/>
                <a:ext cx="90" cy="89"/>
              </a:xfrm>
              <a:custGeom>
                <a:avLst/>
                <a:gdLst>
                  <a:gd name="T0" fmla="*/ 75 w 246"/>
                  <a:gd name="T1" fmla="*/ 215 h 242"/>
                  <a:gd name="T2" fmla="*/ 31 w 246"/>
                  <a:gd name="T3" fmla="*/ 66 h 242"/>
                  <a:gd name="T4" fmla="*/ 173 w 246"/>
                  <a:gd name="T5" fmla="*/ 24 h 242"/>
                  <a:gd name="T6" fmla="*/ 222 w 246"/>
                  <a:gd name="T7" fmla="*/ 167 h 242"/>
                  <a:gd name="T8" fmla="*/ 85 w 246"/>
                  <a:gd name="T9" fmla="*/ 221 h 242"/>
                  <a:gd name="T10" fmla="*/ 75 w 246"/>
                  <a:gd name="T11" fmla="*/ 21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" h="242">
                    <a:moveTo>
                      <a:pt x="75" y="215"/>
                    </a:moveTo>
                    <a:cubicBezTo>
                      <a:pt x="19" y="188"/>
                      <a:pt x="0" y="118"/>
                      <a:pt x="31" y="66"/>
                    </a:cubicBezTo>
                    <a:cubicBezTo>
                      <a:pt x="61" y="18"/>
                      <a:pt x="123" y="0"/>
                      <a:pt x="173" y="24"/>
                    </a:cubicBezTo>
                    <a:cubicBezTo>
                      <a:pt x="225" y="49"/>
                      <a:pt x="246" y="114"/>
                      <a:pt x="222" y="167"/>
                    </a:cubicBezTo>
                    <a:cubicBezTo>
                      <a:pt x="198" y="220"/>
                      <a:pt x="138" y="242"/>
                      <a:pt x="85" y="221"/>
                    </a:cubicBezTo>
                    <a:cubicBezTo>
                      <a:pt x="82" y="219"/>
                      <a:pt x="78" y="217"/>
                      <a:pt x="75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47">
                <a:extLst>
                  <a:ext uri="{FF2B5EF4-FFF2-40B4-BE49-F238E27FC236}">
                    <a16:creationId xmlns:a16="http://schemas.microsoft.com/office/drawing/2014/main" id="{0C5E289A-C533-4EB1-B872-C640298BA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" y="2972"/>
                <a:ext cx="95" cy="94"/>
              </a:xfrm>
              <a:custGeom>
                <a:avLst/>
                <a:gdLst>
                  <a:gd name="T0" fmla="*/ 89 w 256"/>
                  <a:gd name="T1" fmla="*/ 233 h 255"/>
                  <a:gd name="T2" fmla="*/ 26 w 256"/>
                  <a:gd name="T3" fmla="*/ 82 h 255"/>
                  <a:gd name="T4" fmla="*/ 169 w 256"/>
                  <a:gd name="T5" fmla="*/ 21 h 255"/>
                  <a:gd name="T6" fmla="*/ 237 w 256"/>
                  <a:gd name="T7" fmla="*/ 164 h 255"/>
                  <a:gd name="T8" fmla="*/ 101 w 256"/>
                  <a:gd name="T9" fmla="*/ 237 h 255"/>
                  <a:gd name="T10" fmla="*/ 89 w 256"/>
                  <a:gd name="T11" fmla="*/ 23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255">
                    <a:moveTo>
                      <a:pt x="89" y="233"/>
                    </a:moveTo>
                    <a:cubicBezTo>
                      <a:pt x="28" y="210"/>
                      <a:pt x="0" y="139"/>
                      <a:pt x="26" y="82"/>
                    </a:cubicBezTo>
                    <a:cubicBezTo>
                      <a:pt x="51" y="28"/>
                      <a:pt x="115" y="0"/>
                      <a:pt x="169" y="21"/>
                    </a:cubicBezTo>
                    <a:cubicBezTo>
                      <a:pt x="225" y="42"/>
                      <a:pt x="256" y="104"/>
                      <a:pt x="237" y="164"/>
                    </a:cubicBezTo>
                    <a:cubicBezTo>
                      <a:pt x="219" y="220"/>
                      <a:pt x="158" y="255"/>
                      <a:pt x="101" y="237"/>
                    </a:cubicBezTo>
                    <a:cubicBezTo>
                      <a:pt x="97" y="236"/>
                      <a:pt x="93" y="234"/>
                      <a:pt x="89" y="2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48">
                <a:extLst>
                  <a:ext uri="{FF2B5EF4-FFF2-40B4-BE49-F238E27FC236}">
                    <a16:creationId xmlns:a16="http://schemas.microsoft.com/office/drawing/2014/main" id="{D495354A-5214-4471-B765-FDBEB4481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0" y="3026"/>
                <a:ext cx="97" cy="94"/>
              </a:xfrm>
              <a:custGeom>
                <a:avLst/>
                <a:gdLst>
                  <a:gd name="T0" fmla="*/ 105 w 263"/>
                  <a:gd name="T1" fmla="*/ 244 h 254"/>
                  <a:gd name="T2" fmla="*/ 21 w 263"/>
                  <a:gd name="T3" fmla="*/ 93 h 254"/>
                  <a:gd name="T4" fmla="*/ 162 w 263"/>
                  <a:gd name="T5" fmla="*/ 14 h 254"/>
                  <a:gd name="T6" fmla="*/ 250 w 263"/>
                  <a:gd name="T7" fmla="*/ 153 h 254"/>
                  <a:gd name="T8" fmla="*/ 117 w 263"/>
                  <a:gd name="T9" fmla="*/ 246 h 254"/>
                  <a:gd name="T10" fmla="*/ 105 w 263"/>
                  <a:gd name="T11" fmla="*/ 24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3" h="254">
                    <a:moveTo>
                      <a:pt x="105" y="244"/>
                    </a:moveTo>
                    <a:cubicBezTo>
                      <a:pt x="38" y="227"/>
                      <a:pt x="0" y="155"/>
                      <a:pt x="21" y="93"/>
                    </a:cubicBezTo>
                    <a:cubicBezTo>
                      <a:pt x="41" y="34"/>
                      <a:pt x="103" y="0"/>
                      <a:pt x="162" y="14"/>
                    </a:cubicBezTo>
                    <a:cubicBezTo>
                      <a:pt x="223" y="28"/>
                      <a:pt x="263" y="89"/>
                      <a:pt x="250" y="153"/>
                    </a:cubicBezTo>
                    <a:cubicBezTo>
                      <a:pt x="238" y="214"/>
                      <a:pt x="179" y="254"/>
                      <a:pt x="117" y="246"/>
                    </a:cubicBezTo>
                    <a:cubicBezTo>
                      <a:pt x="113" y="245"/>
                      <a:pt x="109" y="245"/>
                      <a:pt x="105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49">
                <a:extLst>
                  <a:ext uri="{FF2B5EF4-FFF2-40B4-BE49-F238E27FC236}">
                    <a16:creationId xmlns:a16="http://schemas.microsoft.com/office/drawing/2014/main" id="{390F6B05-24F2-456A-9D89-62AAD996E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" y="3063"/>
                <a:ext cx="97" cy="95"/>
              </a:xfrm>
              <a:custGeom>
                <a:avLst/>
                <a:gdLst>
                  <a:gd name="T0" fmla="*/ 119 w 264"/>
                  <a:gd name="T1" fmla="*/ 251 h 255"/>
                  <a:gd name="T2" fmla="*/ 14 w 264"/>
                  <a:gd name="T3" fmla="*/ 106 h 255"/>
                  <a:gd name="T4" fmla="*/ 150 w 264"/>
                  <a:gd name="T5" fmla="*/ 6 h 255"/>
                  <a:gd name="T6" fmla="*/ 258 w 264"/>
                  <a:gd name="T7" fmla="*/ 142 h 255"/>
                  <a:gd name="T8" fmla="*/ 133 w 264"/>
                  <a:gd name="T9" fmla="*/ 253 h 255"/>
                  <a:gd name="T10" fmla="*/ 119 w 264"/>
                  <a:gd name="T11" fmla="*/ 25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5">
                    <a:moveTo>
                      <a:pt x="119" y="251"/>
                    </a:moveTo>
                    <a:cubicBezTo>
                      <a:pt x="47" y="243"/>
                      <a:pt x="0" y="173"/>
                      <a:pt x="14" y="106"/>
                    </a:cubicBezTo>
                    <a:cubicBezTo>
                      <a:pt x="27" y="42"/>
                      <a:pt x="87" y="0"/>
                      <a:pt x="150" y="6"/>
                    </a:cubicBezTo>
                    <a:cubicBezTo>
                      <a:pt x="216" y="12"/>
                      <a:pt x="264" y="74"/>
                      <a:pt x="258" y="142"/>
                    </a:cubicBezTo>
                    <a:cubicBezTo>
                      <a:pt x="254" y="207"/>
                      <a:pt x="198" y="255"/>
                      <a:pt x="133" y="253"/>
                    </a:cubicBezTo>
                    <a:cubicBezTo>
                      <a:pt x="128" y="252"/>
                      <a:pt x="124" y="252"/>
                      <a:pt x="119" y="2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50">
                <a:extLst>
                  <a:ext uri="{FF2B5EF4-FFF2-40B4-BE49-F238E27FC236}">
                    <a16:creationId xmlns:a16="http://schemas.microsoft.com/office/drawing/2014/main" id="{478D2713-6EBE-4D41-BEA5-3ACD8824A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" y="3083"/>
                <a:ext cx="99" cy="96"/>
              </a:xfrm>
              <a:custGeom>
                <a:avLst/>
                <a:gdLst>
                  <a:gd name="T0" fmla="*/ 134 w 268"/>
                  <a:gd name="T1" fmla="*/ 260 h 260"/>
                  <a:gd name="T2" fmla="*/ 6 w 268"/>
                  <a:gd name="T3" fmla="*/ 123 h 260"/>
                  <a:gd name="T4" fmla="*/ 135 w 268"/>
                  <a:gd name="T5" fmla="*/ 1 h 260"/>
                  <a:gd name="T6" fmla="*/ 264 w 268"/>
                  <a:gd name="T7" fmla="*/ 127 h 260"/>
                  <a:gd name="T8" fmla="*/ 148 w 268"/>
                  <a:gd name="T9" fmla="*/ 259 h 260"/>
                  <a:gd name="T10" fmla="*/ 134 w 268"/>
                  <a:gd name="T11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60">
                    <a:moveTo>
                      <a:pt x="134" y="260"/>
                    </a:moveTo>
                    <a:cubicBezTo>
                      <a:pt x="59" y="258"/>
                      <a:pt x="0" y="194"/>
                      <a:pt x="6" y="123"/>
                    </a:cubicBezTo>
                    <a:cubicBezTo>
                      <a:pt x="12" y="55"/>
                      <a:pt x="69" y="0"/>
                      <a:pt x="135" y="1"/>
                    </a:cubicBezTo>
                    <a:cubicBezTo>
                      <a:pt x="203" y="2"/>
                      <a:pt x="261" y="55"/>
                      <a:pt x="264" y="127"/>
                    </a:cubicBezTo>
                    <a:cubicBezTo>
                      <a:pt x="268" y="194"/>
                      <a:pt x="216" y="254"/>
                      <a:pt x="148" y="259"/>
                    </a:cubicBezTo>
                    <a:cubicBezTo>
                      <a:pt x="144" y="260"/>
                      <a:pt x="139" y="260"/>
                      <a:pt x="134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51">
                <a:extLst>
                  <a:ext uri="{FF2B5EF4-FFF2-40B4-BE49-F238E27FC236}">
                    <a16:creationId xmlns:a16="http://schemas.microsoft.com/office/drawing/2014/main" id="{2D09D0B3-03F3-4BF7-91CB-111411621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9" y="3077"/>
                <a:ext cx="104" cy="106"/>
              </a:xfrm>
              <a:custGeom>
                <a:avLst/>
                <a:gdLst>
                  <a:gd name="T0" fmla="*/ 153 w 282"/>
                  <a:gd name="T1" fmla="*/ 278 h 288"/>
                  <a:gd name="T2" fmla="*/ 3 w 282"/>
                  <a:gd name="T3" fmla="*/ 152 h 288"/>
                  <a:gd name="T4" fmla="*/ 120 w 282"/>
                  <a:gd name="T5" fmla="*/ 11 h 288"/>
                  <a:gd name="T6" fmla="*/ 270 w 282"/>
                  <a:gd name="T7" fmla="*/ 124 h 288"/>
                  <a:gd name="T8" fmla="*/ 167 w 282"/>
                  <a:gd name="T9" fmla="*/ 275 h 288"/>
                  <a:gd name="T10" fmla="*/ 153 w 282"/>
                  <a:gd name="T11" fmla="*/ 27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8">
                    <a:moveTo>
                      <a:pt x="153" y="278"/>
                    </a:moveTo>
                    <a:cubicBezTo>
                      <a:pt x="74" y="288"/>
                      <a:pt x="5" y="226"/>
                      <a:pt x="3" y="152"/>
                    </a:cubicBezTo>
                    <a:cubicBezTo>
                      <a:pt x="0" y="81"/>
                      <a:pt x="52" y="22"/>
                      <a:pt x="120" y="11"/>
                    </a:cubicBezTo>
                    <a:cubicBezTo>
                      <a:pt x="190" y="0"/>
                      <a:pt x="257" y="53"/>
                      <a:pt x="270" y="124"/>
                    </a:cubicBezTo>
                    <a:cubicBezTo>
                      <a:pt x="282" y="194"/>
                      <a:pt x="237" y="260"/>
                      <a:pt x="167" y="275"/>
                    </a:cubicBezTo>
                    <a:cubicBezTo>
                      <a:pt x="163" y="276"/>
                      <a:pt x="158" y="277"/>
                      <a:pt x="153" y="2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52">
                <a:extLst>
                  <a:ext uri="{FF2B5EF4-FFF2-40B4-BE49-F238E27FC236}">
                    <a16:creationId xmlns:a16="http://schemas.microsoft.com/office/drawing/2014/main" id="{F7AE94A8-5CBF-4E6C-B57A-AB872AEDC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3052"/>
                <a:ext cx="113" cy="114"/>
              </a:xfrm>
              <a:custGeom>
                <a:avLst/>
                <a:gdLst>
                  <a:gd name="T0" fmla="*/ 184 w 306"/>
                  <a:gd name="T1" fmla="*/ 290 h 309"/>
                  <a:gd name="T2" fmla="*/ 12 w 306"/>
                  <a:gd name="T3" fmla="*/ 180 h 309"/>
                  <a:gd name="T4" fmla="*/ 114 w 306"/>
                  <a:gd name="T5" fmla="*/ 19 h 309"/>
                  <a:gd name="T6" fmla="*/ 284 w 306"/>
                  <a:gd name="T7" fmla="*/ 114 h 309"/>
                  <a:gd name="T8" fmla="*/ 199 w 306"/>
                  <a:gd name="T9" fmla="*/ 285 h 309"/>
                  <a:gd name="T10" fmla="*/ 184 w 306"/>
                  <a:gd name="T11" fmla="*/ 29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09">
                    <a:moveTo>
                      <a:pt x="184" y="290"/>
                    </a:moveTo>
                    <a:cubicBezTo>
                      <a:pt x="104" y="309"/>
                      <a:pt x="25" y="256"/>
                      <a:pt x="12" y="180"/>
                    </a:cubicBezTo>
                    <a:cubicBezTo>
                      <a:pt x="0" y="108"/>
                      <a:pt x="46" y="36"/>
                      <a:pt x="114" y="19"/>
                    </a:cubicBezTo>
                    <a:cubicBezTo>
                      <a:pt x="185" y="0"/>
                      <a:pt x="260" y="41"/>
                      <a:pt x="284" y="114"/>
                    </a:cubicBezTo>
                    <a:cubicBezTo>
                      <a:pt x="306" y="184"/>
                      <a:pt x="268" y="258"/>
                      <a:pt x="199" y="285"/>
                    </a:cubicBezTo>
                    <a:cubicBezTo>
                      <a:pt x="194" y="287"/>
                      <a:pt x="189" y="288"/>
                      <a:pt x="184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53">
                <a:extLst>
                  <a:ext uri="{FF2B5EF4-FFF2-40B4-BE49-F238E27FC236}">
                    <a16:creationId xmlns:a16="http://schemas.microsoft.com/office/drawing/2014/main" id="{23656475-05EB-4862-BDD7-89638AE2D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003"/>
                <a:ext cx="120" cy="121"/>
              </a:xfrm>
              <a:custGeom>
                <a:avLst/>
                <a:gdLst>
                  <a:gd name="T0" fmla="*/ 213 w 324"/>
                  <a:gd name="T1" fmla="*/ 297 h 328"/>
                  <a:gd name="T2" fmla="*/ 22 w 324"/>
                  <a:gd name="T3" fmla="*/ 208 h 328"/>
                  <a:gd name="T4" fmla="*/ 105 w 324"/>
                  <a:gd name="T5" fmla="*/ 28 h 328"/>
                  <a:gd name="T6" fmla="*/ 292 w 324"/>
                  <a:gd name="T7" fmla="*/ 104 h 328"/>
                  <a:gd name="T8" fmla="*/ 228 w 324"/>
                  <a:gd name="T9" fmla="*/ 291 h 328"/>
                  <a:gd name="T10" fmla="*/ 213 w 324"/>
                  <a:gd name="T11" fmla="*/ 29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8">
                    <a:moveTo>
                      <a:pt x="213" y="297"/>
                    </a:moveTo>
                    <a:cubicBezTo>
                      <a:pt x="134" y="328"/>
                      <a:pt x="45" y="287"/>
                      <a:pt x="22" y="208"/>
                    </a:cubicBezTo>
                    <a:cubicBezTo>
                      <a:pt x="0" y="136"/>
                      <a:pt x="37" y="56"/>
                      <a:pt x="105" y="28"/>
                    </a:cubicBezTo>
                    <a:cubicBezTo>
                      <a:pt x="175" y="0"/>
                      <a:pt x="258" y="31"/>
                      <a:pt x="292" y="104"/>
                    </a:cubicBezTo>
                    <a:cubicBezTo>
                      <a:pt x="324" y="172"/>
                      <a:pt x="296" y="256"/>
                      <a:pt x="228" y="291"/>
                    </a:cubicBezTo>
                    <a:cubicBezTo>
                      <a:pt x="224" y="293"/>
                      <a:pt x="219" y="295"/>
                      <a:pt x="213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54">
                <a:extLst>
                  <a:ext uri="{FF2B5EF4-FFF2-40B4-BE49-F238E27FC236}">
                    <a16:creationId xmlns:a16="http://schemas.microsoft.com/office/drawing/2014/main" id="{07D5564F-B8F4-4048-A06D-5598E56F3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2932"/>
                <a:ext cx="125" cy="128"/>
              </a:xfrm>
              <a:custGeom>
                <a:avLst/>
                <a:gdLst>
                  <a:gd name="T0" fmla="*/ 242 w 339"/>
                  <a:gd name="T1" fmla="*/ 301 h 346"/>
                  <a:gd name="T2" fmla="*/ 33 w 339"/>
                  <a:gd name="T3" fmla="*/ 236 h 346"/>
                  <a:gd name="T4" fmla="*/ 93 w 339"/>
                  <a:gd name="T5" fmla="*/ 40 h 346"/>
                  <a:gd name="T6" fmla="*/ 297 w 339"/>
                  <a:gd name="T7" fmla="*/ 92 h 346"/>
                  <a:gd name="T8" fmla="*/ 256 w 339"/>
                  <a:gd name="T9" fmla="*/ 292 h 346"/>
                  <a:gd name="T10" fmla="*/ 242 w 339"/>
                  <a:gd name="T11" fmla="*/ 3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6">
                    <a:moveTo>
                      <a:pt x="242" y="301"/>
                    </a:moveTo>
                    <a:cubicBezTo>
                      <a:pt x="165" y="346"/>
                      <a:pt x="67" y="312"/>
                      <a:pt x="33" y="236"/>
                    </a:cubicBezTo>
                    <a:cubicBezTo>
                      <a:pt x="0" y="164"/>
                      <a:pt x="28" y="79"/>
                      <a:pt x="93" y="40"/>
                    </a:cubicBezTo>
                    <a:cubicBezTo>
                      <a:pt x="161" y="0"/>
                      <a:pt x="252" y="23"/>
                      <a:pt x="297" y="92"/>
                    </a:cubicBezTo>
                    <a:cubicBezTo>
                      <a:pt x="339" y="158"/>
                      <a:pt x="322" y="248"/>
                      <a:pt x="256" y="292"/>
                    </a:cubicBezTo>
                    <a:cubicBezTo>
                      <a:pt x="252" y="296"/>
                      <a:pt x="247" y="298"/>
                      <a:pt x="242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55">
                <a:extLst>
                  <a:ext uri="{FF2B5EF4-FFF2-40B4-BE49-F238E27FC236}">
                    <a16:creationId xmlns:a16="http://schemas.microsoft.com/office/drawing/2014/main" id="{56B29430-3A44-4A9B-9CB9-F51F06A95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" y="2839"/>
                <a:ext cx="128" cy="131"/>
              </a:xfrm>
              <a:custGeom>
                <a:avLst/>
                <a:gdLst>
                  <a:gd name="T0" fmla="*/ 268 w 347"/>
                  <a:gd name="T1" fmla="*/ 298 h 355"/>
                  <a:gd name="T2" fmla="*/ 43 w 347"/>
                  <a:gd name="T3" fmla="*/ 260 h 355"/>
                  <a:gd name="T4" fmla="*/ 78 w 347"/>
                  <a:gd name="T5" fmla="*/ 51 h 355"/>
                  <a:gd name="T6" fmla="*/ 294 w 347"/>
                  <a:gd name="T7" fmla="*/ 76 h 355"/>
                  <a:gd name="T8" fmla="*/ 281 w 347"/>
                  <a:gd name="T9" fmla="*/ 286 h 355"/>
                  <a:gd name="T10" fmla="*/ 268 w 347"/>
                  <a:gd name="T11" fmla="*/ 29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355">
                    <a:moveTo>
                      <a:pt x="268" y="298"/>
                    </a:moveTo>
                    <a:cubicBezTo>
                      <a:pt x="195" y="355"/>
                      <a:pt x="88" y="333"/>
                      <a:pt x="43" y="260"/>
                    </a:cubicBezTo>
                    <a:cubicBezTo>
                      <a:pt x="0" y="190"/>
                      <a:pt x="17" y="100"/>
                      <a:pt x="78" y="51"/>
                    </a:cubicBezTo>
                    <a:cubicBezTo>
                      <a:pt x="142" y="0"/>
                      <a:pt x="238" y="12"/>
                      <a:pt x="294" y="76"/>
                    </a:cubicBezTo>
                    <a:cubicBezTo>
                      <a:pt x="347" y="137"/>
                      <a:pt x="341" y="231"/>
                      <a:pt x="281" y="286"/>
                    </a:cubicBezTo>
                    <a:cubicBezTo>
                      <a:pt x="277" y="290"/>
                      <a:pt x="272" y="294"/>
                      <a:pt x="268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56">
                <a:extLst>
                  <a:ext uri="{FF2B5EF4-FFF2-40B4-BE49-F238E27FC236}">
                    <a16:creationId xmlns:a16="http://schemas.microsoft.com/office/drawing/2014/main" id="{E75FE953-0F24-4C77-B991-80BEF6369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2723"/>
                <a:ext cx="131" cy="133"/>
              </a:xfrm>
              <a:custGeom>
                <a:avLst/>
                <a:gdLst>
                  <a:gd name="T0" fmla="*/ 290 w 355"/>
                  <a:gd name="T1" fmla="*/ 289 h 358"/>
                  <a:gd name="T2" fmla="*/ 54 w 355"/>
                  <a:gd name="T3" fmla="*/ 282 h 358"/>
                  <a:gd name="T4" fmla="*/ 60 w 355"/>
                  <a:gd name="T5" fmla="*/ 63 h 358"/>
                  <a:gd name="T6" fmla="*/ 284 w 355"/>
                  <a:gd name="T7" fmla="*/ 58 h 358"/>
                  <a:gd name="T8" fmla="*/ 302 w 355"/>
                  <a:gd name="T9" fmla="*/ 275 h 358"/>
                  <a:gd name="T10" fmla="*/ 290 w 355"/>
                  <a:gd name="T11" fmla="*/ 28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358">
                    <a:moveTo>
                      <a:pt x="290" y="289"/>
                    </a:moveTo>
                    <a:cubicBezTo>
                      <a:pt x="223" y="358"/>
                      <a:pt x="111" y="351"/>
                      <a:pt x="54" y="282"/>
                    </a:cubicBezTo>
                    <a:cubicBezTo>
                      <a:pt x="0" y="217"/>
                      <a:pt x="4" y="122"/>
                      <a:pt x="60" y="63"/>
                    </a:cubicBezTo>
                    <a:cubicBezTo>
                      <a:pt x="118" y="2"/>
                      <a:pt x="218" y="0"/>
                      <a:pt x="284" y="58"/>
                    </a:cubicBezTo>
                    <a:cubicBezTo>
                      <a:pt x="348" y="113"/>
                      <a:pt x="355" y="209"/>
                      <a:pt x="302" y="275"/>
                    </a:cubicBezTo>
                    <a:cubicBezTo>
                      <a:pt x="298" y="280"/>
                      <a:pt x="294" y="284"/>
                      <a:pt x="290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57">
                <a:extLst>
                  <a:ext uri="{FF2B5EF4-FFF2-40B4-BE49-F238E27FC236}">
                    <a16:creationId xmlns:a16="http://schemas.microsoft.com/office/drawing/2014/main" id="{CD125A8A-D4A7-47E2-BACC-66531BA80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582"/>
                <a:ext cx="137" cy="138"/>
              </a:xfrm>
              <a:custGeom>
                <a:avLst/>
                <a:gdLst>
                  <a:gd name="T0" fmla="*/ 316 w 371"/>
                  <a:gd name="T1" fmla="*/ 284 h 374"/>
                  <a:gd name="T2" fmla="*/ 74 w 371"/>
                  <a:gd name="T3" fmla="*/ 313 h 374"/>
                  <a:gd name="T4" fmla="*/ 48 w 371"/>
                  <a:gd name="T5" fmla="*/ 88 h 374"/>
                  <a:gd name="T6" fmla="*/ 276 w 371"/>
                  <a:gd name="T7" fmla="*/ 49 h 374"/>
                  <a:gd name="T8" fmla="*/ 326 w 371"/>
                  <a:gd name="T9" fmla="*/ 269 h 374"/>
                  <a:gd name="T10" fmla="*/ 316 w 371"/>
                  <a:gd name="T11" fmla="*/ 28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374">
                    <a:moveTo>
                      <a:pt x="316" y="284"/>
                    </a:moveTo>
                    <a:cubicBezTo>
                      <a:pt x="258" y="365"/>
                      <a:pt x="142" y="374"/>
                      <a:pt x="74" y="313"/>
                    </a:cubicBezTo>
                    <a:cubicBezTo>
                      <a:pt x="10" y="254"/>
                      <a:pt x="0" y="156"/>
                      <a:pt x="48" y="88"/>
                    </a:cubicBezTo>
                    <a:cubicBezTo>
                      <a:pt x="98" y="17"/>
                      <a:pt x="200" y="0"/>
                      <a:pt x="276" y="49"/>
                    </a:cubicBezTo>
                    <a:cubicBezTo>
                      <a:pt x="350" y="96"/>
                      <a:pt x="371" y="193"/>
                      <a:pt x="326" y="269"/>
                    </a:cubicBezTo>
                    <a:cubicBezTo>
                      <a:pt x="323" y="274"/>
                      <a:pt x="320" y="279"/>
                      <a:pt x="316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58">
                <a:extLst>
                  <a:ext uri="{FF2B5EF4-FFF2-40B4-BE49-F238E27FC236}">
                    <a16:creationId xmlns:a16="http://schemas.microsoft.com/office/drawing/2014/main" id="{60834F65-8120-41D9-AE37-D6689E1BB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422"/>
                <a:ext cx="142" cy="145"/>
              </a:xfrm>
              <a:custGeom>
                <a:avLst/>
                <a:gdLst>
                  <a:gd name="T0" fmla="*/ 343 w 385"/>
                  <a:gd name="T1" fmla="*/ 272 h 391"/>
                  <a:gd name="T2" fmla="*/ 100 w 385"/>
                  <a:gd name="T3" fmla="*/ 338 h 391"/>
                  <a:gd name="T4" fmla="*/ 39 w 385"/>
                  <a:gd name="T5" fmla="*/ 112 h 391"/>
                  <a:gd name="T6" fmla="*/ 266 w 385"/>
                  <a:gd name="T7" fmla="*/ 38 h 391"/>
                  <a:gd name="T8" fmla="*/ 351 w 385"/>
                  <a:gd name="T9" fmla="*/ 255 h 391"/>
                  <a:gd name="T10" fmla="*/ 343 w 385"/>
                  <a:gd name="T11" fmla="*/ 272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91">
                    <a:moveTo>
                      <a:pt x="343" y="272"/>
                    </a:moveTo>
                    <a:cubicBezTo>
                      <a:pt x="295" y="363"/>
                      <a:pt x="179" y="391"/>
                      <a:pt x="100" y="338"/>
                    </a:cubicBezTo>
                    <a:cubicBezTo>
                      <a:pt x="25" y="287"/>
                      <a:pt x="0" y="189"/>
                      <a:pt x="39" y="112"/>
                    </a:cubicBezTo>
                    <a:cubicBezTo>
                      <a:pt x="80" y="33"/>
                      <a:pt x="181" y="0"/>
                      <a:pt x="266" y="38"/>
                    </a:cubicBezTo>
                    <a:cubicBezTo>
                      <a:pt x="348" y="75"/>
                      <a:pt x="385" y="170"/>
                      <a:pt x="351" y="255"/>
                    </a:cubicBezTo>
                    <a:cubicBezTo>
                      <a:pt x="348" y="261"/>
                      <a:pt x="346" y="266"/>
                      <a:pt x="343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Freeform 59">
                <a:extLst>
                  <a:ext uri="{FF2B5EF4-FFF2-40B4-BE49-F238E27FC236}">
                    <a16:creationId xmlns:a16="http://schemas.microsoft.com/office/drawing/2014/main" id="{129FD36E-616E-4CC8-86D5-80A52D5D5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2235"/>
                <a:ext cx="139" cy="157"/>
              </a:xfrm>
              <a:custGeom>
                <a:avLst/>
                <a:gdLst>
                  <a:gd name="T0" fmla="*/ 362 w 378"/>
                  <a:gd name="T1" fmla="*/ 280 h 426"/>
                  <a:gd name="T2" fmla="*/ 124 w 378"/>
                  <a:gd name="T3" fmla="*/ 384 h 426"/>
                  <a:gd name="T4" fmla="*/ 28 w 378"/>
                  <a:gd name="T5" fmla="*/ 164 h 426"/>
                  <a:gd name="T6" fmla="*/ 349 w 378"/>
                  <a:gd name="T7" fmla="*/ 132 h 426"/>
                  <a:gd name="T8" fmla="*/ 367 w 378"/>
                  <a:gd name="T9" fmla="*/ 261 h 426"/>
                  <a:gd name="T10" fmla="*/ 362 w 378"/>
                  <a:gd name="T11" fmla="*/ 28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426">
                    <a:moveTo>
                      <a:pt x="362" y="280"/>
                    </a:moveTo>
                    <a:cubicBezTo>
                      <a:pt x="328" y="380"/>
                      <a:pt x="212" y="426"/>
                      <a:pt x="124" y="384"/>
                    </a:cubicBezTo>
                    <a:cubicBezTo>
                      <a:pt x="40" y="344"/>
                      <a:pt x="0" y="247"/>
                      <a:pt x="28" y="164"/>
                    </a:cubicBezTo>
                    <a:cubicBezTo>
                      <a:pt x="73" y="28"/>
                      <a:pt x="273" y="0"/>
                      <a:pt x="349" y="132"/>
                    </a:cubicBezTo>
                    <a:cubicBezTo>
                      <a:pt x="371" y="169"/>
                      <a:pt x="378" y="215"/>
                      <a:pt x="367" y="261"/>
                    </a:cubicBezTo>
                    <a:cubicBezTo>
                      <a:pt x="366" y="267"/>
                      <a:pt x="364" y="273"/>
                      <a:pt x="362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Freeform 60">
                <a:extLst>
                  <a:ext uri="{FF2B5EF4-FFF2-40B4-BE49-F238E27FC236}">
                    <a16:creationId xmlns:a16="http://schemas.microsoft.com/office/drawing/2014/main" id="{DB2D5B2B-DB48-465D-B42A-1853D3356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2038"/>
                <a:ext cx="165" cy="171"/>
              </a:xfrm>
              <a:custGeom>
                <a:avLst/>
                <a:gdLst>
                  <a:gd name="T0" fmla="*/ 147 w 446"/>
                  <a:gd name="T1" fmla="*/ 413 h 464"/>
                  <a:gd name="T2" fmla="*/ 15 w 446"/>
                  <a:gd name="T3" fmla="*/ 204 h 464"/>
                  <a:gd name="T4" fmla="*/ 338 w 446"/>
                  <a:gd name="T5" fmla="*/ 122 h 464"/>
                  <a:gd name="T6" fmla="*/ 147 w 446"/>
                  <a:gd name="T7" fmla="*/ 413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6" h="464">
                    <a:moveTo>
                      <a:pt x="147" y="413"/>
                    </a:moveTo>
                    <a:cubicBezTo>
                      <a:pt x="56" y="386"/>
                      <a:pt x="0" y="294"/>
                      <a:pt x="15" y="204"/>
                    </a:cubicBezTo>
                    <a:cubicBezTo>
                      <a:pt x="40" y="58"/>
                      <a:pt x="241" y="0"/>
                      <a:pt x="338" y="122"/>
                    </a:cubicBezTo>
                    <a:cubicBezTo>
                      <a:pt x="446" y="259"/>
                      <a:pt x="312" y="464"/>
                      <a:pt x="147" y="4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Freeform 61">
                <a:extLst>
                  <a:ext uri="{FF2B5EF4-FFF2-40B4-BE49-F238E27FC236}">
                    <a16:creationId xmlns:a16="http://schemas.microsoft.com/office/drawing/2014/main" id="{07C922FA-EC90-437C-8975-43D8E2E7B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" y="1519"/>
                <a:ext cx="28" cy="27"/>
              </a:xfrm>
              <a:custGeom>
                <a:avLst/>
                <a:gdLst>
                  <a:gd name="T0" fmla="*/ 73 w 76"/>
                  <a:gd name="T1" fmla="*/ 46 h 75"/>
                  <a:gd name="T2" fmla="*/ 33 w 76"/>
                  <a:gd name="T3" fmla="*/ 73 h 75"/>
                  <a:gd name="T4" fmla="*/ 3 w 76"/>
                  <a:gd name="T5" fmla="*/ 33 h 75"/>
                  <a:gd name="T6" fmla="*/ 44 w 76"/>
                  <a:gd name="T7" fmla="*/ 3 h 75"/>
                  <a:gd name="T8" fmla="*/ 74 w 76"/>
                  <a:gd name="T9" fmla="*/ 42 h 75"/>
                  <a:gd name="T10" fmla="*/ 73 w 76"/>
                  <a:gd name="T11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5">
                    <a:moveTo>
                      <a:pt x="73" y="46"/>
                    </a:moveTo>
                    <a:cubicBezTo>
                      <a:pt x="69" y="63"/>
                      <a:pt x="51" y="75"/>
                      <a:pt x="33" y="73"/>
                    </a:cubicBezTo>
                    <a:cubicBezTo>
                      <a:pt x="14" y="70"/>
                      <a:pt x="0" y="53"/>
                      <a:pt x="3" y="33"/>
                    </a:cubicBezTo>
                    <a:cubicBezTo>
                      <a:pt x="6" y="14"/>
                      <a:pt x="24" y="0"/>
                      <a:pt x="44" y="3"/>
                    </a:cubicBezTo>
                    <a:cubicBezTo>
                      <a:pt x="63" y="6"/>
                      <a:pt x="76" y="23"/>
                      <a:pt x="74" y="42"/>
                    </a:cubicBezTo>
                    <a:cubicBezTo>
                      <a:pt x="73" y="43"/>
                      <a:pt x="73" y="45"/>
                      <a:pt x="7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Freeform 62">
                <a:extLst>
                  <a:ext uri="{FF2B5EF4-FFF2-40B4-BE49-F238E27FC236}">
                    <a16:creationId xmlns:a16="http://schemas.microsoft.com/office/drawing/2014/main" id="{B6B352AB-E82F-4301-8412-F6DE83C9D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429"/>
                <a:ext cx="32" cy="33"/>
              </a:xfrm>
              <a:custGeom>
                <a:avLst/>
                <a:gdLst>
                  <a:gd name="T0" fmla="*/ 82 w 87"/>
                  <a:gd name="T1" fmla="*/ 57 h 89"/>
                  <a:gd name="T2" fmla="*/ 35 w 87"/>
                  <a:gd name="T3" fmla="*/ 84 h 89"/>
                  <a:gd name="T4" fmla="*/ 5 w 87"/>
                  <a:gd name="T5" fmla="*/ 36 h 89"/>
                  <a:gd name="T6" fmla="*/ 52 w 87"/>
                  <a:gd name="T7" fmla="*/ 5 h 89"/>
                  <a:gd name="T8" fmla="*/ 84 w 87"/>
                  <a:gd name="T9" fmla="*/ 52 h 89"/>
                  <a:gd name="T10" fmla="*/ 82 w 87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9">
                    <a:moveTo>
                      <a:pt x="82" y="57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4" y="79"/>
                      <a:pt x="0" y="58"/>
                      <a:pt x="5" y="36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4" y="10"/>
                      <a:pt x="87" y="31"/>
                      <a:pt x="84" y="52"/>
                    </a:cubicBezTo>
                    <a:cubicBezTo>
                      <a:pt x="83" y="54"/>
                      <a:pt x="83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63">
                <a:extLst>
                  <a:ext uri="{FF2B5EF4-FFF2-40B4-BE49-F238E27FC236}">
                    <a16:creationId xmlns:a16="http://schemas.microsoft.com/office/drawing/2014/main" id="{180C265D-C34C-4B7E-BBB1-8A9256803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1338"/>
                <a:ext cx="37" cy="37"/>
              </a:xfrm>
              <a:custGeom>
                <a:avLst/>
                <a:gdLst>
                  <a:gd name="T0" fmla="*/ 92 w 100"/>
                  <a:gd name="T1" fmla="*/ 66 h 100"/>
                  <a:gd name="T2" fmla="*/ 36 w 100"/>
                  <a:gd name="T3" fmla="*/ 93 h 100"/>
                  <a:gd name="T4" fmla="*/ 7 w 100"/>
                  <a:gd name="T5" fmla="*/ 37 h 100"/>
                  <a:gd name="T6" fmla="*/ 64 w 100"/>
                  <a:gd name="T7" fmla="*/ 7 h 100"/>
                  <a:gd name="T8" fmla="*/ 94 w 100"/>
                  <a:gd name="T9" fmla="*/ 62 h 100"/>
                  <a:gd name="T10" fmla="*/ 92 w 100"/>
                  <a:gd name="T11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00">
                    <a:moveTo>
                      <a:pt x="92" y="66"/>
                    </a:moveTo>
                    <a:cubicBezTo>
                      <a:pt x="84" y="88"/>
                      <a:pt x="59" y="100"/>
                      <a:pt x="36" y="93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5" y="13"/>
                      <a:pt x="41" y="0"/>
                      <a:pt x="64" y="7"/>
                    </a:cubicBezTo>
                    <a:cubicBezTo>
                      <a:pt x="87" y="15"/>
                      <a:pt x="100" y="39"/>
                      <a:pt x="94" y="62"/>
                    </a:cubicBezTo>
                    <a:cubicBezTo>
                      <a:pt x="94" y="63"/>
                      <a:pt x="93" y="65"/>
                      <a:pt x="9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64">
                <a:extLst>
                  <a:ext uri="{FF2B5EF4-FFF2-40B4-BE49-F238E27FC236}">
                    <a16:creationId xmlns:a16="http://schemas.microsoft.com/office/drawing/2014/main" id="{F2BF0B8B-01DA-4885-A234-B52D0997F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" y="1247"/>
                <a:ext cx="41" cy="42"/>
              </a:xfrm>
              <a:custGeom>
                <a:avLst/>
                <a:gdLst>
                  <a:gd name="T0" fmla="*/ 101 w 110"/>
                  <a:gd name="T1" fmla="*/ 78 h 113"/>
                  <a:gd name="T2" fmla="*/ 37 w 110"/>
                  <a:gd name="T3" fmla="*/ 103 h 113"/>
                  <a:gd name="T4" fmla="*/ 10 w 110"/>
                  <a:gd name="T5" fmla="*/ 38 h 113"/>
                  <a:gd name="T6" fmla="*/ 75 w 110"/>
                  <a:gd name="T7" fmla="*/ 10 h 113"/>
                  <a:gd name="T8" fmla="*/ 103 w 110"/>
                  <a:gd name="T9" fmla="*/ 73 h 113"/>
                  <a:gd name="T10" fmla="*/ 101 w 110"/>
                  <a:gd name="T11" fmla="*/ 7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13">
                    <a:moveTo>
                      <a:pt x="101" y="78"/>
                    </a:moveTo>
                    <a:cubicBezTo>
                      <a:pt x="90" y="102"/>
                      <a:pt x="61" y="113"/>
                      <a:pt x="37" y="103"/>
                    </a:cubicBezTo>
                    <a:cubicBezTo>
                      <a:pt x="12" y="92"/>
                      <a:pt x="0" y="64"/>
                      <a:pt x="10" y="38"/>
                    </a:cubicBezTo>
                    <a:cubicBezTo>
                      <a:pt x="19" y="12"/>
                      <a:pt x="49" y="0"/>
                      <a:pt x="75" y="10"/>
                    </a:cubicBezTo>
                    <a:cubicBezTo>
                      <a:pt x="100" y="21"/>
                      <a:pt x="110" y="48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Freeform 65">
                <a:extLst>
                  <a:ext uri="{FF2B5EF4-FFF2-40B4-BE49-F238E27FC236}">
                    <a16:creationId xmlns:a16="http://schemas.microsoft.com/office/drawing/2014/main" id="{FA99DF4B-3C22-4494-8C1B-979D019D9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1156"/>
                <a:ext cx="46" cy="47"/>
              </a:xfrm>
              <a:custGeom>
                <a:avLst/>
                <a:gdLst>
                  <a:gd name="T0" fmla="*/ 109 w 123"/>
                  <a:gd name="T1" fmla="*/ 91 h 125"/>
                  <a:gd name="T2" fmla="*/ 36 w 123"/>
                  <a:gd name="T3" fmla="*/ 111 h 125"/>
                  <a:gd name="T4" fmla="*/ 13 w 123"/>
                  <a:gd name="T5" fmla="*/ 39 h 125"/>
                  <a:gd name="T6" fmla="*/ 87 w 123"/>
                  <a:gd name="T7" fmla="*/ 15 h 125"/>
                  <a:gd name="T8" fmla="*/ 112 w 123"/>
                  <a:gd name="T9" fmla="*/ 86 h 125"/>
                  <a:gd name="T10" fmla="*/ 109 w 123"/>
                  <a:gd name="T11" fmla="*/ 9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25">
                    <a:moveTo>
                      <a:pt x="109" y="91"/>
                    </a:moveTo>
                    <a:cubicBezTo>
                      <a:pt x="95" y="116"/>
                      <a:pt x="62" y="125"/>
                      <a:pt x="36" y="111"/>
                    </a:cubicBezTo>
                    <a:cubicBezTo>
                      <a:pt x="10" y="98"/>
                      <a:pt x="0" y="66"/>
                      <a:pt x="13" y="39"/>
                    </a:cubicBezTo>
                    <a:cubicBezTo>
                      <a:pt x="27" y="11"/>
                      <a:pt x="60" y="0"/>
                      <a:pt x="87" y="15"/>
                    </a:cubicBezTo>
                    <a:cubicBezTo>
                      <a:pt x="112" y="28"/>
                      <a:pt x="123" y="60"/>
                      <a:pt x="112" y="86"/>
                    </a:cubicBezTo>
                    <a:cubicBezTo>
                      <a:pt x="111" y="87"/>
                      <a:pt x="110" y="89"/>
                      <a:pt x="10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66">
                <a:extLst>
                  <a:ext uri="{FF2B5EF4-FFF2-40B4-BE49-F238E27FC236}">
                    <a16:creationId xmlns:a16="http://schemas.microsoft.com/office/drawing/2014/main" id="{596E0FE8-43B0-44A0-822E-F2A657DD0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" y="1068"/>
                <a:ext cx="50" cy="50"/>
              </a:xfrm>
              <a:custGeom>
                <a:avLst/>
                <a:gdLst>
                  <a:gd name="T0" fmla="*/ 117 w 135"/>
                  <a:gd name="T1" fmla="*/ 103 h 135"/>
                  <a:gd name="T2" fmla="*/ 35 w 135"/>
                  <a:gd name="T3" fmla="*/ 118 h 135"/>
                  <a:gd name="T4" fmla="*/ 18 w 135"/>
                  <a:gd name="T5" fmla="*/ 37 h 135"/>
                  <a:gd name="T6" fmla="*/ 100 w 135"/>
                  <a:gd name="T7" fmla="*/ 18 h 135"/>
                  <a:gd name="T8" fmla="*/ 120 w 135"/>
                  <a:gd name="T9" fmla="*/ 97 h 135"/>
                  <a:gd name="T10" fmla="*/ 117 w 135"/>
                  <a:gd name="T11" fmla="*/ 10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35">
                    <a:moveTo>
                      <a:pt x="117" y="103"/>
                    </a:moveTo>
                    <a:cubicBezTo>
                      <a:pt x="99" y="129"/>
                      <a:pt x="62" y="135"/>
                      <a:pt x="35" y="118"/>
                    </a:cubicBezTo>
                    <a:cubicBezTo>
                      <a:pt x="8" y="100"/>
                      <a:pt x="0" y="65"/>
                      <a:pt x="18" y="37"/>
                    </a:cubicBezTo>
                    <a:cubicBezTo>
                      <a:pt x="36" y="9"/>
                      <a:pt x="73" y="0"/>
                      <a:pt x="100" y="18"/>
                    </a:cubicBezTo>
                    <a:cubicBezTo>
                      <a:pt x="127" y="36"/>
                      <a:pt x="135" y="71"/>
                      <a:pt x="120" y="97"/>
                    </a:cubicBezTo>
                    <a:cubicBezTo>
                      <a:pt x="119" y="99"/>
                      <a:pt x="118" y="101"/>
                      <a:pt x="11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67">
                <a:extLst>
                  <a:ext uri="{FF2B5EF4-FFF2-40B4-BE49-F238E27FC236}">
                    <a16:creationId xmlns:a16="http://schemas.microsoft.com/office/drawing/2014/main" id="{B6E42012-266B-46CB-B28B-02ECF77BB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" y="983"/>
                <a:ext cx="54" cy="53"/>
              </a:xfrm>
              <a:custGeom>
                <a:avLst/>
                <a:gdLst>
                  <a:gd name="T0" fmla="*/ 123 w 146"/>
                  <a:gd name="T1" fmla="*/ 114 h 144"/>
                  <a:gd name="T2" fmla="*/ 33 w 146"/>
                  <a:gd name="T3" fmla="*/ 122 h 144"/>
                  <a:gd name="T4" fmla="*/ 23 w 146"/>
                  <a:gd name="T5" fmla="*/ 33 h 144"/>
                  <a:gd name="T6" fmla="*/ 113 w 146"/>
                  <a:gd name="T7" fmla="*/ 22 h 144"/>
                  <a:gd name="T8" fmla="*/ 127 w 146"/>
                  <a:gd name="T9" fmla="*/ 108 h 144"/>
                  <a:gd name="T10" fmla="*/ 123 w 146"/>
                  <a:gd name="T11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4">
                    <a:moveTo>
                      <a:pt x="123" y="114"/>
                    </a:moveTo>
                    <a:cubicBezTo>
                      <a:pt x="101" y="140"/>
                      <a:pt x="61" y="144"/>
                      <a:pt x="33" y="122"/>
                    </a:cubicBezTo>
                    <a:cubicBezTo>
                      <a:pt x="7" y="101"/>
                      <a:pt x="0" y="61"/>
                      <a:pt x="23" y="33"/>
                    </a:cubicBezTo>
                    <a:cubicBezTo>
                      <a:pt x="45" y="5"/>
                      <a:pt x="86" y="0"/>
                      <a:pt x="113" y="22"/>
                    </a:cubicBezTo>
                    <a:cubicBezTo>
                      <a:pt x="140" y="43"/>
                      <a:pt x="146" y="81"/>
                      <a:pt x="127" y="108"/>
                    </a:cubicBezTo>
                    <a:cubicBezTo>
                      <a:pt x="126" y="110"/>
                      <a:pt x="124" y="112"/>
                      <a:pt x="1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68">
                <a:extLst>
                  <a:ext uri="{FF2B5EF4-FFF2-40B4-BE49-F238E27FC236}">
                    <a16:creationId xmlns:a16="http://schemas.microsoft.com/office/drawing/2014/main" id="{58191AE2-4E76-4817-BD45-CCC9A3906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901"/>
                <a:ext cx="57" cy="56"/>
              </a:xfrm>
              <a:custGeom>
                <a:avLst/>
                <a:gdLst>
                  <a:gd name="T0" fmla="*/ 126 w 153"/>
                  <a:gd name="T1" fmla="*/ 126 h 153"/>
                  <a:gd name="T2" fmla="*/ 29 w 153"/>
                  <a:gd name="T3" fmla="*/ 127 h 153"/>
                  <a:gd name="T4" fmla="*/ 26 w 153"/>
                  <a:gd name="T5" fmla="*/ 30 h 153"/>
                  <a:gd name="T6" fmla="*/ 125 w 153"/>
                  <a:gd name="T7" fmla="*/ 27 h 153"/>
                  <a:gd name="T8" fmla="*/ 131 w 153"/>
                  <a:gd name="T9" fmla="*/ 121 h 153"/>
                  <a:gd name="T10" fmla="*/ 126 w 153"/>
                  <a:gd name="T11" fmla="*/ 12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26" y="126"/>
                    </a:moveTo>
                    <a:cubicBezTo>
                      <a:pt x="100" y="152"/>
                      <a:pt x="56" y="153"/>
                      <a:pt x="29" y="127"/>
                    </a:cubicBezTo>
                    <a:cubicBezTo>
                      <a:pt x="3" y="102"/>
                      <a:pt x="0" y="57"/>
                      <a:pt x="26" y="30"/>
                    </a:cubicBezTo>
                    <a:cubicBezTo>
                      <a:pt x="53" y="2"/>
                      <a:pt x="97" y="0"/>
                      <a:pt x="125" y="27"/>
                    </a:cubicBezTo>
                    <a:cubicBezTo>
                      <a:pt x="151" y="52"/>
                      <a:pt x="153" y="94"/>
                      <a:pt x="131" y="121"/>
                    </a:cubicBezTo>
                    <a:cubicBezTo>
                      <a:pt x="129" y="122"/>
                      <a:pt x="128" y="124"/>
                      <a:pt x="126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69">
                <a:extLst>
                  <a:ext uri="{FF2B5EF4-FFF2-40B4-BE49-F238E27FC236}">
                    <a16:creationId xmlns:a16="http://schemas.microsoft.com/office/drawing/2014/main" id="{F78D746B-26F6-4417-A2D6-B6A1FC8DE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" y="825"/>
                <a:ext cx="60" cy="60"/>
              </a:xfrm>
              <a:custGeom>
                <a:avLst/>
                <a:gdLst>
                  <a:gd name="T0" fmla="*/ 129 w 164"/>
                  <a:gd name="T1" fmla="*/ 140 h 165"/>
                  <a:gd name="T2" fmla="*/ 26 w 164"/>
                  <a:gd name="T3" fmla="*/ 130 h 165"/>
                  <a:gd name="T4" fmla="*/ 33 w 164"/>
                  <a:gd name="T5" fmla="*/ 27 h 165"/>
                  <a:gd name="T6" fmla="*/ 138 w 164"/>
                  <a:gd name="T7" fmla="*/ 34 h 165"/>
                  <a:gd name="T8" fmla="*/ 135 w 164"/>
                  <a:gd name="T9" fmla="*/ 134 h 165"/>
                  <a:gd name="T10" fmla="*/ 129 w 164"/>
                  <a:gd name="T11" fmla="*/ 1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65">
                    <a:moveTo>
                      <a:pt x="129" y="140"/>
                    </a:moveTo>
                    <a:cubicBezTo>
                      <a:pt x="99" y="165"/>
                      <a:pt x="52" y="161"/>
                      <a:pt x="26" y="130"/>
                    </a:cubicBezTo>
                    <a:cubicBezTo>
                      <a:pt x="0" y="101"/>
                      <a:pt x="2" y="54"/>
                      <a:pt x="33" y="27"/>
                    </a:cubicBezTo>
                    <a:cubicBezTo>
                      <a:pt x="65" y="0"/>
                      <a:pt x="112" y="3"/>
                      <a:pt x="138" y="34"/>
                    </a:cubicBezTo>
                    <a:cubicBezTo>
                      <a:pt x="164" y="64"/>
                      <a:pt x="161" y="108"/>
                      <a:pt x="135" y="134"/>
                    </a:cubicBezTo>
                    <a:cubicBezTo>
                      <a:pt x="133" y="136"/>
                      <a:pt x="131" y="138"/>
                      <a:pt x="129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70">
                <a:extLst>
                  <a:ext uri="{FF2B5EF4-FFF2-40B4-BE49-F238E27FC236}">
                    <a16:creationId xmlns:a16="http://schemas.microsoft.com/office/drawing/2014/main" id="{364919BA-BD49-41A6-9161-23500808A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" y="754"/>
                <a:ext cx="65" cy="66"/>
              </a:xfrm>
              <a:custGeom>
                <a:avLst/>
                <a:gdLst>
                  <a:gd name="T0" fmla="*/ 133 w 177"/>
                  <a:gd name="T1" fmla="*/ 155 h 178"/>
                  <a:gd name="T2" fmla="*/ 24 w 177"/>
                  <a:gd name="T3" fmla="*/ 134 h 178"/>
                  <a:gd name="T4" fmla="*/ 42 w 177"/>
                  <a:gd name="T5" fmla="*/ 26 h 178"/>
                  <a:gd name="T6" fmla="*/ 153 w 177"/>
                  <a:gd name="T7" fmla="*/ 44 h 178"/>
                  <a:gd name="T8" fmla="*/ 139 w 177"/>
                  <a:gd name="T9" fmla="*/ 150 h 178"/>
                  <a:gd name="T10" fmla="*/ 133 w 177"/>
                  <a:gd name="T11" fmla="*/ 15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78">
                    <a:moveTo>
                      <a:pt x="133" y="155"/>
                    </a:moveTo>
                    <a:cubicBezTo>
                      <a:pt x="97" y="178"/>
                      <a:pt x="49" y="170"/>
                      <a:pt x="24" y="134"/>
                    </a:cubicBezTo>
                    <a:cubicBezTo>
                      <a:pt x="0" y="100"/>
                      <a:pt x="7" y="50"/>
                      <a:pt x="42" y="26"/>
                    </a:cubicBezTo>
                    <a:cubicBezTo>
                      <a:pt x="79" y="0"/>
                      <a:pt x="129" y="8"/>
                      <a:pt x="153" y="44"/>
                    </a:cubicBezTo>
                    <a:cubicBezTo>
                      <a:pt x="177" y="78"/>
                      <a:pt x="170" y="125"/>
                      <a:pt x="139" y="150"/>
                    </a:cubicBezTo>
                    <a:cubicBezTo>
                      <a:pt x="137" y="152"/>
                      <a:pt x="135" y="153"/>
                      <a:pt x="13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71">
                <a:extLst>
                  <a:ext uri="{FF2B5EF4-FFF2-40B4-BE49-F238E27FC236}">
                    <a16:creationId xmlns:a16="http://schemas.microsoft.com/office/drawing/2014/main" id="{DD94D99F-AC0A-47C0-B23E-57F7EF1E6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693"/>
                <a:ext cx="70" cy="70"/>
              </a:xfrm>
              <a:custGeom>
                <a:avLst/>
                <a:gdLst>
                  <a:gd name="T0" fmla="*/ 135 w 190"/>
                  <a:gd name="T1" fmla="*/ 169 h 190"/>
                  <a:gd name="T2" fmla="*/ 22 w 190"/>
                  <a:gd name="T3" fmla="*/ 135 h 190"/>
                  <a:gd name="T4" fmla="*/ 54 w 190"/>
                  <a:gd name="T5" fmla="*/ 23 h 190"/>
                  <a:gd name="T6" fmla="*/ 169 w 190"/>
                  <a:gd name="T7" fmla="*/ 54 h 190"/>
                  <a:gd name="T8" fmla="*/ 143 w 190"/>
                  <a:gd name="T9" fmla="*/ 165 h 190"/>
                  <a:gd name="T10" fmla="*/ 135 w 190"/>
                  <a:gd name="T11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0">
                    <a:moveTo>
                      <a:pt x="135" y="169"/>
                    </a:moveTo>
                    <a:cubicBezTo>
                      <a:pt x="95" y="190"/>
                      <a:pt x="44" y="175"/>
                      <a:pt x="22" y="135"/>
                    </a:cubicBezTo>
                    <a:cubicBezTo>
                      <a:pt x="0" y="96"/>
                      <a:pt x="13" y="46"/>
                      <a:pt x="54" y="23"/>
                    </a:cubicBezTo>
                    <a:cubicBezTo>
                      <a:pt x="95" y="0"/>
                      <a:pt x="147" y="14"/>
                      <a:pt x="169" y="54"/>
                    </a:cubicBezTo>
                    <a:cubicBezTo>
                      <a:pt x="190" y="93"/>
                      <a:pt x="177" y="141"/>
                      <a:pt x="143" y="165"/>
                    </a:cubicBezTo>
                    <a:cubicBezTo>
                      <a:pt x="140" y="166"/>
                      <a:pt x="138" y="168"/>
                      <a:pt x="135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72">
                <a:extLst>
                  <a:ext uri="{FF2B5EF4-FFF2-40B4-BE49-F238E27FC236}">
                    <a16:creationId xmlns:a16="http://schemas.microsoft.com/office/drawing/2014/main" id="{6F99314D-5C39-4DCB-9451-CC0081E26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642"/>
                <a:ext cx="74" cy="74"/>
              </a:xfrm>
              <a:custGeom>
                <a:avLst/>
                <a:gdLst>
                  <a:gd name="T0" fmla="*/ 134 w 199"/>
                  <a:gd name="T1" fmla="*/ 183 h 202"/>
                  <a:gd name="T2" fmla="*/ 18 w 199"/>
                  <a:gd name="T3" fmla="*/ 134 h 202"/>
                  <a:gd name="T4" fmla="*/ 64 w 199"/>
                  <a:gd name="T5" fmla="*/ 21 h 202"/>
                  <a:gd name="T6" fmla="*/ 182 w 199"/>
                  <a:gd name="T7" fmla="*/ 66 h 202"/>
                  <a:gd name="T8" fmla="*/ 142 w 199"/>
                  <a:gd name="T9" fmla="*/ 179 h 202"/>
                  <a:gd name="T10" fmla="*/ 134 w 199"/>
                  <a:gd name="T11" fmla="*/ 18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202">
                    <a:moveTo>
                      <a:pt x="134" y="183"/>
                    </a:moveTo>
                    <a:cubicBezTo>
                      <a:pt x="91" y="202"/>
                      <a:pt x="37" y="178"/>
                      <a:pt x="18" y="134"/>
                    </a:cubicBezTo>
                    <a:cubicBezTo>
                      <a:pt x="0" y="91"/>
                      <a:pt x="20" y="40"/>
                      <a:pt x="64" y="21"/>
                    </a:cubicBezTo>
                    <a:cubicBezTo>
                      <a:pt x="110" y="0"/>
                      <a:pt x="163" y="20"/>
                      <a:pt x="182" y="66"/>
                    </a:cubicBezTo>
                    <a:cubicBezTo>
                      <a:pt x="199" y="108"/>
                      <a:pt x="181" y="158"/>
                      <a:pt x="142" y="179"/>
                    </a:cubicBezTo>
                    <a:cubicBezTo>
                      <a:pt x="140" y="181"/>
                      <a:pt x="137" y="182"/>
                      <a:pt x="134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Freeform 73">
                <a:extLst>
                  <a:ext uri="{FF2B5EF4-FFF2-40B4-BE49-F238E27FC236}">
                    <a16:creationId xmlns:a16="http://schemas.microsoft.com/office/drawing/2014/main" id="{7A4E9BE1-ECB8-4003-AF3E-FEB78C96E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" y="602"/>
                <a:ext cx="76" cy="79"/>
              </a:xfrm>
              <a:custGeom>
                <a:avLst/>
                <a:gdLst>
                  <a:gd name="T0" fmla="*/ 131 w 208"/>
                  <a:gd name="T1" fmla="*/ 196 h 212"/>
                  <a:gd name="T2" fmla="*/ 15 w 208"/>
                  <a:gd name="T3" fmla="*/ 132 h 212"/>
                  <a:gd name="T4" fmla="*/ 76 w 208"/>
                  <a:gd name="T5" fmla="*/ 18 h 212"/>
                  <a:gd name="T6" fmla="*/ 194 w 208"/>
                  <a:gd name="T7" fmla="*/ 79 h 212"/>
                  <a:gd name="T8" fmla="*/ 140 w 208"/>
                  <a:gd name="T9" fmla="*/ 193 h 212"/>
                  <a:gd name="T10" fmla="*/ 131 w 208"/>
                  <a:gd name="T11" fmla="*/ 19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12">
                    <a:moveTo>
                      <a:pt x="131" y="196"/>
                    </a:moveTo>
                    <a:cubicBezTo>
                      <a:pt x="83" y="212"/>
                      <a:pt x="30" y="181"/>
                      <a:pt x="15" y="132"/>
                    </a:cubicBezTo>
                    <a:cubicBezTo>
                      <a:pt x="0" y="85"/>
                      <a:pt x="27" y="34"/>
                      <a:pt x="76" y="18"/>
                    </a:cubicBezTo>
                    <a:cubicBezTo>
                      <a:pt x="127" y="0"/>
                      <a:pt x="180" y="30"/>
                      <a:pt x="194" y="79"/>
                    </a:cubicBezTo>
                    <a:cubicBezTo>
                      <a:pt x="208" y="127"/>
                      <a:pt x="182" y="174"/>
                      <a:pt x="140" y="193"/>
                    </a:cubicBezTo>
                    <a:cubicBezTo>
                      <a:pt x="137" y="194"/>
                      <a:pt x="134" y="195"/>
                      <a:pt x="131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Freeform 74">
                <a:extLst>
                  <a:ext uri="{FF2B5EF4-FFF2-40B4-BE49-F238E27FC236}">
                    <a16:creationId xmlns:a16="http://schemas.microsoft.com/office/drawing/2014/main" id="{4B01B7F8-5409-4386-AB4B-57B0D1E78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" y="577"/>
                <a:ext cx="78" cy="79"/>
              </a:xfrm>
              <a:custGeom>
                <a:avLst/>
                <a:gdLst>
                  <a:gd name="T0" fmla="*/ 123 w 212"/>
                  <a:gd name="T1" fmla="*/ 204 h 214"/>
                  <a:gd name="T2" fmla="*/ 10 w 212"/>
                  <a:gd name="T3" fmla="*/ 124 h 214"/>
                  <a:gd name="T4" fmla="*/ 87 w 212"/>
                  <a:gd name="T5" fmla="*/ 11 h 214"/>
                  <a:gd name="T6" fmla="*/ 203 w 212"/>
                  <a:gd name="T7" fmla="*/ 90 h 214"/>
                  <a:gd name="T8" fmla="*/ 133 w 212"/>
                  <a:gd name="T9" fmla="*/ 202 h 214"/>
                  <a:gd name="T10" fmla="*/ 123 w 212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4">
                    <a:moveTo>
                      <a:pt x="123" y="204"/>
                    </a:moveTo>
                    <a:cubicBezTo>
                      <a:pt x="72" y="214"/>
                      <a:pt x="20" y="178"/>
                      <a:pt x="10" y="124"/>
                    </a:cubicBezTo>
                    <a:cubicBezTo>
                      <a:pt x="0" y="74"/>
                      <a:pt x="34" y="22"/>
                      <a:pt x="87" y="11"/>
                    </a:cubicBezTo>
                    <a:cubicBezTo>
                      <a:pt x="142" y="0"/>
                      <a:pt x="195" y="37"/>
                      <a:pt x="203" y="90"/>
                    </a:cubicBezTo>
                    <a:cubicBezTo>
                      <a:pt x="212" y="141"/>
                      <a:pt x="180" y="190"/>
                      <a:pt x="133" y="202"/>
                    </a:cubicBezTo>
                    <a:cubicBezTo>
                      <a:pt x="130" y="203"/>
                      <a:pt x="127" y="204"/>
                      <a:pt x="123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Freeform 75">
                <a:extLst>
                  <a:ext uri="{FF2B5EF4-FFF2-40B4-BE49-F238E27FC236}">
                    <a16:creationId xmlns:a16="http://schemas.microsoft.com/office/drawing/2014/main" id="{9CBCC9DC-8D38-4D78-BD00-355D91865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68"/>
                <a:ext cx="79" cy="78"/>
              </a:xfrm>
              <a:custGeom>
                <a:avLst/>
                <a:gdLst>
                  <a:gd name="T0" fmla="*/ 113 w 212"/>
                  <a:gd name="T1" fmla="*/ 209 h 211"/>
                  <a:gd name="T2" fmla="*/ 4 w 212"/>
                  <a:gd name="T3" fmla="*/ 111 h 211"/>
                  <a:gd name="T4" fmla="*/ 98 w 212"/>
                  <a:gd name="T5" fmla="*/ 3 h 211"/>
                  <a:gd name="T6" fmla="*/ 209 w 212"/>
                  <a:gd name="T7" fmla="*/ 98 h 211"/>
                  <a:gd name="T8" fmla="*/ 123 w 212"/>
                  <a:gd name="T9" fmla="*/ 208 h 211"/>
                  <a:gd name="T10" fmla="*/ 113 w 212"/>
                  <a:gd name="T11" fmla="*/ 2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1">
                    <a:moveTo>
                      <a:pt x="113" y="209"/>
                    </a:moveTo>
                    <a:cubicBezTo>
                      <a:pt x="57" y="211"/>
                      <a:pt x="8" y="168"/>
                      <a:pt x="4" y="111"/>
                    </a:cubicBezTo>
                    <a:cubicBezTo>
                      <a:pt x="0" y="58"/>
                      <a:pt x="41" y="7"/>
                      <a:pt x="98" y="3"/>
                    </a:cubicBezTo>
                    <a:cubicBezTo>
                      <a:pt x="157" y="0"/>
                      <a:pt x="207" y="42"/>
                      <a:pt x="209" y="98"/>
                    </a:cubicBezTo>
                    <a:cubicBezTo>
                      <a:pt x="212" y="152"/>
                      <a:pt x="173" y="200"/>
                      <a:pt x="123" y="208"/>
                    </a:cubicBezTo>
                    <a:cubicBezTo>
                      <a:pt x="120" y="208"/>
                      <a:pt x="116" y="209"/>
                      <a:pt x="113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Freeform 76">
                <a:extLst>
                  <a:ext uri="{FF2B5EF4-FFF2-40B4-BE49-F238E27FC236}">
                    <a16:creationId xmlns:a16="http://schemas.microsoft.com/office/drawing/2014/main" id="{7CFD6B21-B07B-489F-90E3-CDFF78543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574"/>
                <a:ext cx="82" cy="80"/>
              </a:xfrm>
              <a:custGeom>
                <a:avLst/>
                <a:gdLst>
                  <a:gd name="T0" fmla="*/ 104 w 223"/>
                  <a:gd name="T1" fmla="*/ 217 h 217"/>
                  <a:gd name="T2" fmla="*/ 3 w 223"/>
                  <a:gd name="T3" fmla="*/ 101 h 217"/>
                  <a:gd name="T4" fmla="*/ 114 w 223"/>
                  <a:gd name="T5" fmla="*/ 1 h 217"/>
                  <a:gd name="T6" fmla="*/ 218 w 223"/>
                  <a:gd name="T7" fmla="*/ 114 h 217"/>
                  <a:gd name="T8" fmla="*/ 115 w 223"/>
                  <a:gd name="T9" fmla="*/ 217 h 217"/>
                  <a:gd name="T10" fmla="*/ 104 w 223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7">
                    <a:moveTo>
                      <a:pt x="104" y="217"/>
                    </a:moveTo>
                    <a:cubicBezTo>
                      <a:pt x="46" y="214"/>
                      <a:pt x="0" y="160"/>
                      <a:pt x="3" y="101"/>
                    </a:cubicBezTo>
                    <a:cubicBezTo>
                      <a:pt x="6" y="44"/>
                      <a:pt x="55" y="0"/>
                      <a:pt x="114" y="1"/>
                    </a:cubicBezTo>
                    <a:cubicBezTo>
                      <a:pt x="176" y="3"/>
                      <a:pt x="223" y="54"/>
                      <a:pt x="218" y="114"/>
                    </a:cubicBezTo>
                    <a:cubicBezTo>
                      <a:pt x="214" y="171"/>
                      <a:pt x="168" y="213"/>
                      <a:pt x="115" y="217"/>
                    </a:cubicBezTo>
                    <a:cubicBezTo>
                      <a:pt x="112" y="217"/>
                      <a:pt x="108" y="217"/>
                      <a:pt x="104" y="2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77">
                <a:extLst>
                  <a:ext uri="{FF2B5EF4-FFF2-40B4-BE49-F238E27FC236}">
                    <a16:creationId xmlns:a16="http://schemas.microsoft.com/office/drawing/2014/main" id="{623ACD4C-A988-4584-B979-9E2F834F7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592"/>
                <a:ext cx="90" cy="88"/>
              </a:xfrm>
              <a:custGeom>
                <a:avLst/>
                <a:gdLst>
                  <a:gd name="T0" fmla="*/ 101 w 244"/>
                  <a:gd name="T1" fmla="*/ 231 h 238"/>
                  <a:gd name="T2" fmla="*/ 10 w 244"/>
                  <a:gd name="T3" fmla="*/ 100 h 238"/>
                  <a:gd name="T4" fmla="*/ 138 w 244"/>
                  <a:gd name="T5" fmla="*/ 9 h 238"/>
                  <a:gd name="T6" fmla="*/ 232 w 244"/>
                  <a:gd name="T7" fmla="*/ 140 h 238"/>
                  <a:gd name="T8" fmla="*/ 113 w 244"/>
                  <a:gd name="T9" fmla="*/ 232 h 238"/>
                  <a:gd name="T10" fmla="*/ 101 w 244"/>
                  <a:gd name="T11" fmla="*/ 23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38">
                    <a:moveTo>
                      <a:pt x="101" y="231"/>
                    </a:moveTo>
                    <a:cubicBezTo>
                      <a:pt x="41" y="223"/>
                      <a:pt x="0" y="161"/>
                      <a:pt x="10" y="100"/>
                    </a:cubicBezTo>
                    <a:cubicBezTo>
                      <a:pt x="19" y="41"/>
                      <a:pt x="76" y="0"/>
                      <a:pt x="138" y="9"/>
                    </a:cubicBezTo>
                    <a:cubicBezTo>
                      <a:pt x="202" y="18"/>
                      <a:pt x="244" y="79"/>
                      <a:pt x="232" y="140"/>
                    </a:cubicBezTo>
                    <a:cubicBezTo>
                      <a:pt x="221" y="198"/>
                      <a:pt x="167" y="238"/>
                      <a:pt x="113" y="232"/>
                    </a:cubicBezTo>
                    <a:cubicBezTo>
                      <a:pt x="109" y="232"/>
                      <a:pt x="105" y="232"/>
                      <a:pt x="10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78">
                <a:extLst>
                  <a:ext uri="{FF2B5EF4-FFF2-40B4-BE49-F238E27FC236}">
                    <a16:creationId xmlns:a16="http://schemas.microsoft.com/office/drawing/2014/main" id="{164359AA-43BA-495F-B1C0-595BEDC05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629"/>
                <a:ext cx="98" cy="96"/>
              </a:xfrm>
              <a:custGeom>
                <a:avLst/>
                <a:gdLst>
                  <a:gd name="T0" fmla="*/ 96 w 264"/>
                  <a:gd name="T1" fmla="*/ 244 h 258"/>
                  <a:gd name="T2" fmla="*/ 19 w 264"/>
                  <a:gd name="T3" fmla="*/ 96 h 258"/>
                  <a:gd name="T4" fmla="*/ 162 w 264"/>
                  <a:gd name="T5" fmla="*/ 19 h 258"/>
                  <a:gd name="T6" fmla="*/ 243 w 264"/>
                  <a:gd name="T7" fmla="*/ 165 h 258"/>
                  <a:gd name="T8" fmla="*/ 108 w 264"/>
                  <a:gd name="T9" fmla="*/ 247 h 258"/>
                  <a:gd name="T10" fmla="*/ 96 w 264"/>
                  <a:gd name="T11" fmla="*/ 24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8">
                    <a:moveTo>
                      <a:pt x="96" y="244"/>
                    </a:moveTo>
                    <a:cubicBezTo>
                      <a:pt x="36" y="225"/>
                      <a:pt x="0" y="159"/>
                      <a:pt x="19" y="96"/>
                    </a:cubicBezTo>
                    <a:cubicBezTo>
                      <a:pt x="36" y="38"/>
                      <a:pt x="100" y="0"/>
                      <a:pt x="162" y="19"/>
                    </a:cubicBezTo>
                    <a:cubicBezTo>
                      <a:pt x="227" y="38"/>
                      <a:pt x="264" y="103"/>
                      <a:pt x="243" y="165"/>
                    </a:cubicBezTo>
                    <a:cubicBezTo>
                      <a:pt x="225" y="223"/>
                      <a:pt x="164" y="258"/>
                      <a:pt x="108" y="247"/>
                    </a:cubicBezTo>
                    <a:cubicBezTo>
                      <a:pt x="104" y="247"/>
                      <a:pt x="100" y="246"/>
                      <a:pt x="9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79">
                <a:extLst>
                  <a:ext uri="{FF2B5EF4-FFF2-40B4-BE49-F238E27FC236}">
                    <a16:creationId xmlns:a16="http://schemas.microsoft.com/office/drawing/2014/main" id="{3CB569EF-685F-43C1-8000-366244B15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687"/>
                <a:ext cx="103" cy="100"/>
              </a:xfrm>
              <a:custGeom>
                <a:avLst/>
                <a:gdLst>
                  <a:gd name="T0" fmla="*/ 88 w 278"/>
                  <a:gd name="T1" fmla="*/ 250 h 272"/>
                  <a:gd name="T2" fmla="*/ 27 w 278"/>
                  <a:gd name="T3" fmla="*/ 86 h 272"/>
                  <a:gd name="T4" fmla="*/ 186 w 278"/>
                  <a:gd name="T5" fmla="*/ 26 h 272"/>
                  <a:gd name="T6" fmla="*/ 250 w 278"/>
                  <a:gd name="T7" fmla="*/ 189 h 272"/>
                  <a:gd name="T8" fmla="*/ 100 w 278"/>
                  <a:gd name="T9" fmla="*/ 254 h 272"/>
                  <a:gd name="T10" fmla="*/ 88 w 278"/>
                  <a:gd name="T11" fmla="*/ 25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8" h="272">
                    <a:moveTo>
                      <a:pt x="88" y="250"/>
                    </a:moveTo>
                    <a:cubicBezTo>
                      <a:pt x="27" y="224"/>
                      <a:pt x="0" y="149"/>
                      <a:pt x="27" y="86"/>
                    </a:cubicBezTo>
                    <a:cubicBezTo>
                      <a:pt x="52" y="28"/>
                      <a:pt x="123" y="0"/>
                      <a:pt x="186" y="26"/>
                    </a:cubicBezTo>
                    <a:cubicBezTo>
                      <a:pt x="251" y="52"/>
                      <a:pt x="278" y="128"/>
                      <a:pt x="250" y="189"/>
                    </a:cubicBezTo>
                    <a:cubicBezTo>
                      <a:pt x="222" y="246"/>
                      <a:pt x="156" y="272"/>
                      <a:pt x="100" y="254"/>
                    </a:cubicBezTo>
                    <a:cubicBezTo>
                      <a:pt x="96" y="253"/>
                      <a:pt x="92" y="251"/>
                      <a:pt x="8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Freeform 80">
                <a:extLst>
                  <a:ext uri="{FF2B5EF4-FFF2-40B4-BE49-F238E27FC236}">
                    <a16:creationId xmlns:a16="http://schemas.microsoft.com/office/drawing/2014/main" id="{248BB572-2E43-4399-A3E8-342994151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6" y="763"/>
                <a:ext cx="107" cy="105"/>
              </a:xfrm>
              <a:custGeom>
                <a:avLst/>
                <a:gdLst>
                  <a:gd name="T0" fmla="*/ 77 w 290"/>
                  <a:gd name="T1" fmla="*/ 254 h 286"/>
                  <a:gd name="T2" fmla="*/ 36 w 290"/>
                  <a:gd name="T3" fmla="*/ 77 h 286"/>
                  <a:gd name="T4" fmla="*/ 208 w 290"/>
                  <a:gd name="T5" fmla="*/ 36 h 286"/>
                  <a:gd name="T6" fmla="*/ 252 w 290"/>
                  <a:gd name="T7" fmla="*/ 213 h 286"/>
                  <a:gd name="T8" fmla="*/ 88 w 290"/>
                  <a:gd name="T9" fmla="*/ 260 h 286"/>
                  <a:gd name="T10" fmla="*/ 77 w 290"/>
                  <a:gd name="T11" fmla="*/ 25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286">
                    <a:moveTo>
                      <a:pt x="77" y="254"/>
                    </a:moveTo>
                    <a:cubicBezTo>
                      <a:pt x="19" y="218"/>
                      <a:pt x="0" y="138"/>
                      <a:pt x="36" y="77"/>
                    </a:cubicBezTo>
                    <a:cubicBezTo>
                      <a:pt x="70" y="20"/>
                      <a:pt x="147" y="0"/>
                      <a:pt x="208" y="36"/>
                    </a:cubicBezTo>
                    <a:cubicBezTo>
                      <a:pt x="271" y="74"/>
                      <a:pt x="290" y="153"/>
                      <a:pt x="252" y="213"/>
                    </a:cubicBezTo>
                    <a:cubicBezTo>
                      <a:pt x="215" y="269"/>
                      <a:pt x="144" y="286"/>
                      <a:pt x="88" y="260"/>
                    </a:cubicBezTo>
                    <a:cubicBezTo>
                      <a:pt x="84" y="259"/>
                      <a:pt x="81" y="257"/>
                      <a:pt x="77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81">
                <a:extLst>
                  <a:ext uri="{FF2B5EF4-FFF2-40B4-BE49-F238E27FC236}">
                    <a16:creationId xmlns:a16="http://schemas.microsoft.com/office/drawing/2014/main" id="{C2074DF8-C177-4A99-84CC-90E7150D5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859"/>
                <a:ext cx="110" cy="109"/>
              </a:xfrm>
              <a:custGeom>
                <a:avLst/>
                <a:gdLst>
                  <a:gd name="T0" fmla="*/ 65 w 299"/>
                  <a:gd name="T1" fmla="*/ 253 h 296"/>
                  <a:gd name="T2" fmla="*/ 47 w 299"/>
                  <a:gd name="T3" fmla="*/ 65 h 296"/>
                  <a:gd name="T4" fmla="*/ 229 w 299"/>
                  <a:gd name="T5" fmla="*/ 46 h 296"/>
                  <a:gd name="T6" fmla="*/ 251 w 299"/>
                  <a:gd name="T7" fmla="*/ 233 h 296"/>
                  <a:gd name="T8" fmla="*/ 76 w 299"/>
                  <a:gd name="T9" fmla="*/ 261 h 296"/>
                  <a:gd name="T10" fmla="*/ 65 w 299"/>
                  <a:gd name="T11" fmla="*/ 25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9" h="296">
                    <a:moveTo>
                      <a:pt x="65" y="253"/>
                    </a:moveTo>
                    <a:cubicBezTo>
                      <a:pt x="10" y="207"/>
                      <a:pt x="0" y="124"/>
                      <a:pt x="47" y="65"/>
                    </a:cubicBezTo>
                    <a:cubicBezTo>
                      <a:pt x="89" y="12"/>
                      <a:pt x="172" y="0"/>
                      <a:pt x="229" y="46"/>
                    </a:cubicBezTo>
                    <a:cubicBezTo>
                      <a:pt x="289" y="94"/>
                      <a:pt x="299" y="178"/>
                      <a:pt x="251" y="233"/>
                    </a:cubicBezTo>
                    <a:cubicBezTo>
                      <a:pt x="206" y="285"/>
                      <a:pt x="129" y="296"/>
                      <a:pt x="76" y="261"/>
                    </a:cubicBezTo>
                    <a:cubicBezTo>
                      <a:pt x="72" y="258"/>
                      <a:pt x="68" y="256"/>
                      <a:pt x="6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82">
                <a:extLst>
                  <a:ext uri="{FF2B5EF4-FFF2-40B4-BE49-F238E27FC236}">
                    <a16:creationId xmlns:a16="http://schemas.microsoft.com/office/drawing/2014/main" id="{C2363466-35F3-4808-8E25-5449543FD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944"/>
                <a:ext cx="163" cy="164"/>
              </a:xfrm>
              <a:custGeom>
                <a:avLst/>
                <a:gdLst>
                  <a:gd name="T0" fmla="*/ 116 w 442"/>
                  <a:gd name="T1" fmla="*/ 326 h 445"/>
                  <a:gd name="T2" fmla="*/ 314 w 442"/>
                  <a:gd name="T3" fmla="*/ 136 h 445"/>
                  <a:gd name="T4" fmla="*/ 126 w 442"/>
                  <a:gd name="T5" fmla="*/ 335 h 445"/>
                  <a:gd name="T6" fmla="*/ 116 w 442"/>
                  <a:gd name="T7" fmla="*/ 32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445">
                    <a:moveTo>
                      <a:pt x="116" y="326"/>
                    </a:moveTo>
                    <a:cubicBezTo>
                      <a:pt x="0" y="202"/>
                      <a:pt x="181" y="0"/>
                      <a:pt x="314" y="136"/>
                    </a:cubicBezTo>
                    <a:cubicBezTo>
                      <a:pt x="442" y="268"/>
                      <a:pt x="249" y="445"/>
                      <a:pt x="126" y="335"/>
                    </a:cubicBezTo>
                    <a:cubicBezTo>
                      <a:pt x="122" y="332"/>
                      <a:pt x="119" y="329"/>
                      <a:pt x="11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83">
                <a:extLst>
                  <a:ext uri="{FF2B5EF4-FFF2-40B4-BE49-F238E27FC236}">
                    <a16:creationId xmlns:a16="http://schemas.microsoft.com/office/drawing/2014/main" id="{E30723D4-565D-4D1F-8C48-13C2FB60D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1073"/>
                <a:ext cx="141" cy="148"/>
              </a:xfrm>
              <a:custGeom>
                <a:avLst/>
                <a:gdLst>
                  <a:gd name="T0" fmla="*/ 106 w 384"/>
                  <a:gd name="T1" fmla="*/ 326 h 401"/>
                  <a:gd name="T2" fmla="*/ 335 w 384"/>
                  <a:gd name="T3" fmla="*/ 160 h 401"/>
                  <a:gd name="T4" fmla="*/ 303 w 384"/>
                  <a:gd name="T5" fmla="*/ 360 h 401"/>
                  <a:gd name="T6" fmla="*/ 115 w 384"/>
                  <a:gd name="T7" fmla="*/ 337 h 401"/>
                  <a:gd name="T8" fmla="*/ 106 w 384"/>
                  <a:gd name="T9" fmla="*/ 326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01">
                    <a:moveTo>
                      <a:pt x="106" y="326"/>
                    </a:moveTo>
                    <a:cubicBezTo>
                      <a:pt x="0" y="190"/>
                      <a:pt x="216" y="0"/>
                      <a:pt x="335" y="160"/>
                    </a:cubicBezTo>
                    <a:cubicBezTo>
                      <a:pt x="384" y="226"/>
                      <a:pt x="367" y="317"/>
                      <a:pt x="303" y="360"/>
                    </a:cubicBezTo>
                    <a:cubicBezTo>
                      <a:pt x="241" y="401"/>
                      <a:pt x="158" y="389"/>
                      <a:pt x="115" y="337"/>
                    </a:cubicBezTo>
                    <a:cubicBezTo>
                      <a:pt x="112" y="334"/>
                      <a:pt x="109" y="330"/>
                      <a:pt x="10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Freeform 84">
                <a:extLst>
                  <a:ext uri="{FF2B5EF4-FFF2-40B4-BE49-F238E27FC236}">
                    <a16:creationId xmlns:a16="http://schemas.microsoft.com/office/drawing/2014/main" id="{44C27098-1429-4756-AD75-008319C2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1219"/>
                <a:ext cx="162" cy="177"/>
              </a:xfrm>
              <a:custGeom>
                <a:avLst/>
                <a:gdLst>
                  <a:gd name="T0" fmla="*/ 86 w 438"/>
                  <a:gd name="T1" fmla="*/ 316 h 479"/>
                  <a:gd name="T2" fmla="*/ 345 w 438"/>
                  <a:gd name="T3" fmla="*/ 179 h 479"/>
                  <a:gd name="T4" fmla="*/ 94 w 438"/>
                  <a:gd name="T5" fmla="*/ 329 h 479"/>
                  <a:gd name="T6" fmla="*/ 86 w 438"/>
                  <a:gd name="T7" fmla="*/ 31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8" h="479">
                    <a:moveTo>
                      <a:pt x="86" y="316"/>
                    </a:moveTo>
                    <a:cubicBezTo>
                      <a:pt x="0" y="159"/>
                      <a:pt x="247" y="0"/>
                      <a:pt x="345" y="179"/>
                    </a:cubicBezTo>
                    <a:cubicBezTo>
                      <a:pt x="438" y="347"/>
                      <a:pt x="194" y="479"/>
                      <a:pt x="94" y="329"/>
                    </a:cubicBezTo>
                    <a:cubicBezTo>
                      <a:pt x="92" y="325"/>
                      <a:pt x="89" y="321"/>
                      <a:pt x="86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Freeform 85">
                <a:extLst>
                  <a:ext uri="{FF2B5EF4-FFF2-40B4-BE49-F238E27FC236}">
                    <a16:creationId xmlns:a16="http://schemas.microsoft.com/office/drawing/2014/main" id="{E4EF3EAB-B422-45BA-8B35-732DD927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" y="1395"/>
                <a:ext cx="176" cy="153"/>
              </a:xfrm>
              <a:custGeom>
                <a:avLst/>
                <a:gdLst>
                  <a:gd name="T0" fmla="*/ 190 w 477"/>
                  <a:gd name="T1" fmla="*/ 68 h 415"/>
                  <a:gd name="T2" fmla="*/ 286 w 477"/>
                  <a:gd name="T3" fmla="*/ 355 h 415"/>
                  <a:gd name="T4" fmla="*/ 190 w 477"/>
                  <a:gd name="T5" fmla="*/ 68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7" h="415">
                    <a:moveTo>
                      <a:pt x="190" y="68"/>
                    </a:moveTo>
                    <a:cubicBezTo>
                      <a:pt x="376" y="0"/>
                      <a:pt x="477" y="297"/>
                      <a:pt x="286" y="355"/>
                    </a:cubicBezTo>
                    <a:cubicBezTo>
                      <a:pt x="92" y="415"/>
                      <a:pt x="0" y="137"/>
                      <a:pt x="19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Freeform 86">
                <a:extLst>
                  <a:ext uri="{FF2B5EF4-FFF2-40B4-BE49-F238E27FC236}">
                    <a16:creationId xmlns:a16="http://schemas.microsoft.com/office/drawing/2014/main" id="{D6C8973E-FCFF-4EAA-9DAC-3F54FE7F6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1573"/>
                <a:ext cx="171" cy="140"/>
              </a:xfrm>
              <a:custGeom>
                <a:avLst/>
                <a:gdLst>
                  <a:gd name="T0" fmla="*/ 204 w 463"/>
                  <a:gd name="T1" fmla="*/ 41 h 380"/>
                  <a:gd name="T2" fmla="*/ 258 w 463"/>
                  <a:gd name="T3" fmla="*/ 349 h 380"/>
                  <a:gd name="T4" fmla="*/ 204 w 463"/>
                  <a:gd name="T5" fmla="*/ 41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3" h="380">
                    <a:moveTo>
                      <a:pt x="204" y="41"/>
                    </a:moveTo>
                    <a:cubicBezTo>
                      <a:pt x="405" y="0"/>
                      <a:pt x="463" y="319"/>
                      <a:pt x="258" y="349"/>
                    </a:cubicBezTo>
                    <a:cubicBezTo>
                      <a:pt x="52" y="380"/>
                      <a:pt x="0" y="83"/>
                      <a:pt x="20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Freeform 87">
                <a:extLst>
                  <a:ext uri="{FF2B5EF4-FFF2-40B4-BE49-F238E27FC236}">
                    <a16:creationId xmlns:a16="http://schemas.microsoft.com/office/drawing/2014/main" id="{1530B4FB-983A-4BB0-B43B-D2EB8E1E6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763"/>
                <a:ext cx="127" cy="141"/>
              </a:xfrm>
              <a:custGeom>
                <a:avLst/>
                <a:gdLst>
                  <a:gd name="T0" fmla="*/ 170 w 346"/>
                  <a:gd name="T1" fmla="*/ 5 h 383"/>
                  <a:gd name="T2" fmla="*/ 334 w 346"/>
                  <a:gd name="T3" fmla="*/ 157 h 383"/>
                  <a:gd name="T4" fmla="*/ 14 w 346"/>
                  <a:gd name="T5" fmla="*/ 188 h 383"/>
                  <a:gd name="T6" fmla="*/ 170 w 346"/>
                  <a:gd name="T7" fmla="*/ 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83">
                    <a:moveTo>
                      <a:pt x="170" y="5"/>
                    </a:moveTo>
                    <a:cubicBezTo>
                      <a:pt x="255" y="0"/>
                      <a:pt x="329" y="67"/>
                      <a:pt x="334" y="157"/>
                    </a:cubicBezTo>
                    <a:cubicBezTo>
                      <a:pt x="346" y="370"/>
                      <a:pt x="44" y="383"/>
                      <a:pt x="14" y="188"/>
                    </a:cubicBezTo>
                    <a:cubicBezTo>
                      <a:pt x="0" y="95"/>
                      <a:pt x="77" y="10"/>
                      <a:pt x="17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Freeform 88">
                <a:extLst>
                  <a:ext uri="{FF2B5EF4-FFF2-40B4-BE49-F238E27FC236}">
                    <a16:creationId xmlns:a16="http://schemas.microsoft.com/office/drawing/2014/main" id="{96F68694-EF2E-4AD1-A155-1BC84B4C6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" y="1603"/>
                <a:ext cx="23" cy="23"/>
              </a:xfrm>
              <a:custGeom>
                <a:avLst/>
                <a:gdLst>
                  <a:gd name="T0" fmla="*/ 33 w 63"/>
                  <a:gd name="T1" fmla="*/ 1 h 63"/>
                  <a:gd name="T2" fmla="*/ 62 w 63"/>
                  <a:gd name="T3" fmla="*/ 33 h 63"/>
                  <a:gd name="T4" fmla="*/ 30 w 63"/>
                  <a:gd name="T5" fmla="*/ 62 h 63"/>
                  <a:gd name="T6" fmla="*/ 1 w 63"/>
                  <a:gd name="T7" fmla="*/ 30 h 63"/>
                  <a:gd name="T8" fmla="*/ 2 w 63"/>
                  <a:gd name="T9" fmla="*/ 26 h 63"/>
                  <a:gd name="T10" fmla="*/ 33 w 63"/>
                  <a:gd name="T1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3">
                    <a:moveTo>
                      <a:pt x="33" y="1"/>
                    </a:moveTo>
                    <a:cubicBezTo>
                      <a:pt x="50" y="2"/>
                      <a:pt x="63" y="17"/>
                      <a:pt x="62" y="33"/>
                    </a:cubicBezTo>
                    <a:cubicBezTo>
                      <a:pt x="61" y="50"/>
                      <a:pt x="47" y="63"/>
                      <a:pt x="30" y="62"/>
                    </a:cubicBezTo>
                    <a:cubicBezTo>
                      <a:pt x="13" y="61"/>
                      <a:pt x="0" y="47"/>
                      <a:pt x="1" y="30"/>
                    </a:cubicBezTo>
                    <a:cubicBezTo>
                      <a:pt x="1" y="29"/>
                      <a:pt x="1" y="27"/>
                      <a:pt x="2" y="26"/>
                    </a:cubicBezTo>
                    <a:cubicBezTo>
                      <a:pt x="4" y="11"/>
                      <a:pt x="17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Freeform 89">
                <a:extLst>
                  <a:ext uri="{FF2B5EF4-FFF2-40B4-BE49-F238E27FC236}">
                    <a16:creationId xmlns:a16="http://schemas.microsoft.com/office/drawing/2014/main" id="{30CCD7A1-C107-47D3-897F-EB4F4B131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688"/>
                <a:ext cx="26" cy="26"/>
              </a:xfrm>
              <a:custGeom>
                <a:avLst/>
                <a:gdLst>
                  <a:gd name="T0" fmla="*/ 1 w 71"/>
                  <a:gd name="T1" fmla="*/ 33 h 72"/>
                  <a:gd name="T2" fmla="*/ 36 w 71"/>
                  <a:gd name="T3" fmla="*/ 1 h 72"/>
                  <a:gd name="T4" fmla="*/ 71 w 71"/>
                  <a:gd name="T5" fmla="*/ 36 h 72"/>
                  <a:gd name="T6" fmla="*/ 36 w 71"/>
                  <a:gd name="T7" fmla="*/ 71 h 72"/>
                  <a:gd name="T8" fmla="*/ 0 w 71"/>
                  <a:gd name="T9" fmla="*/ 37 h 72"/>
                  <a:gd name="T10" fmla="*/ 1 w 71"/>
                  <a:gd name="T11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2">
                    <a:moveTo>
                      <a:pt x="1" y="33"/>
                    </a:moveTo>
                    <a:cubicBezTo>
                      <a:pt x="2" y="15"/>
                      <a:pt x="18" y="0"/>
                      <a:pt x="36" y="1"/>
                    </a:cubicBezTo>
                    <a:cubicBezTo>
                      <a:pt x="55" y="1"/>
                      <a:pt x="71" y="17"/>
                      <a:pt x="71" y="36"/>
                    </a:cubicBezTo>
                    <a:cubicBezTo>
                      <a:pt x="71" y="55"/>
                      <a:pt x="55" y="71"/>
                      <a:pt x="36" y="71"/>
                    </a:cubicBezTo>
                    <a:cubicBezTo>
                      <a:pt x="16" y="72"/>
                      <a:pt x="1" y="56"/>
                      <a:pt x="0" y="37"/>
                    </a:cubicBezTo>
                    <a:cubicBezTo>
                      <a:pt x="0" y="36"/>
                      <a:pt x="1" y="34"/>
                      <a:pt x="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90">
                <a:extLst>
                  <a:ext uri="{FF2B5EF4-FFF2-40B4-BE49-F238E27FC236}">
                    <a16:creationId xmlns:a16="http://schemas.microsoft.com/office/drawing/2014/main" id="{AD0231C2-30CE-444C-9AFD-D98B4A2C3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776"/>
                <a:ext cx="30" cy="31"/>
              </a:xfrm>
              <a:custGeom>
                <a:avLst/>
                <a:gdLst>
                  <a:gd name="T0" fmla="*/ 0 w 82"/>
                  <a:gd name="T1" fmla="*/ 40 h 83"/>
                  <a:gd name="T2" fmla="*/ 39 w 82"/>
                  <a:gd name="T3" fmla="*/ 1 h 83"/>
                  <a:gd name="T4" fmla="*/ 80 w 82"/>
                  <a:gd name="T5" fmla="*/ 38 h 83"/>
                  <a:gd name="T6" fmla="*/ 44 w 82"/>
                  <a:gd name="T7" fmla="*/ 81 h 83"/>
                  <a:gd name="T8" fmla="*/ 0 w 82"/>
                  <a:gd name="T9" fmla="*/ 45 h 83"/>
                  <a:gd name="T10" fmla="*/ 0 w 82"/>
                  <a:gd name="T11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83">
                    <a:moveTo>
                      <a:pt x="0" y="40"/>
                    </a:moveTo>
                    <a:cubicBezTo>
                      <a:pt x="0" y="19"/>
                      <a:pt x="18" y="1"/>
                      <a:pt x="39" y="1"/>
                    </a:cubicBezTo>
                    <a:cubicBezTo>
                      <a:pt x="61" y="0"/>
                      <a:pt x="78" y="16"/>
                      <a:pt x="80" y="38"/>
                    </a:cubicBezTo>
                    <a:cubicBezTo>
                      <a:pt x="82" y="60"/>
                      <a:pt x="66" y="79"/>
                      <a:pt x="44" y="81"/>
                    </a:cubicBezTo>
                    <a:cubicBezTo>
                      <a:pt x="22" y="83"/>
                      <a:pt x="3" y="67"/>
                      <a:pt x="0" y="45"/>
                    </a:cubicBezTo>
                    <a:cubicBezTo>
                      <a:pt x="0" y="44"/>
                      <a:pt x="0" y="42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Freeform 91">
                <a:extLst>
                  <a:ext uri="{FF2B5EF4-FFF2-40B4-BE49-F238E27FC236}">
                    <a16:creationId xmlns:a16="http://schemas.microsoft.com/office/drawing/2014/main" id="{34824002-6710-439E-A84E-CF21657FE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868"/>
                <a:ext cx="34" cy="35"/>
              </a:xfrm>
              <a:custGeom>
                <a:avLst/>
                <a:gdLst>
                  <a:gd name="T0" fmla="*/ 2 w 94"/>
                  <a:gd name="T1" fmla="*/ 51 h 96"/>
                  <a:gd name="T2" fmla="*/ 41 w 94"/>
                  <a:gd name="T3" fmla="*/ 3 h 96"/>
                  <a:gd name="T4" fmla="*/ 91 w 94"/>
                  <a:gd name="T5" fmla="*/ 41 h 96"/>
                  <a:gd name="T6" fmla="*/ 53 w 94"/>
                  <a:gd name="T7" fmla="*/ 92 h 96"/>
                  <a:gd name="T8" fmla="*/ 2 w 94"/>
                  <a:gd name="T9" fmla="*/ 56 h 96"/>
                  <a:gd name="T10" fmla="*/ 2 w 94"/>
                  <a:gd name="T1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96">
                    <a:moveTo>
                      <a:pt x="2" y="51"/>
                    </a:moveTo>
                    <a:cubicBezTo>
                      <a:pt x="0" y="27"/>
                      <a:pt x="17" y="5"/>
                      <a:pt x="41" y="3"/>
                    </a:cubicBezTo>
                    <a:cubicBezTo>
                      <a:pt x="65" y="0"/>
                      <a:pt x="87" y="17"/>
                      <a:pt x="91" y="41"/>
                    </a:cubicBezTo>
                    <a:cubicBezTo>
                      <a:pt x="94" y="65"/>
                      <a:pt x="77" y="88"/>
                      <a:pt x="53" y="92"/>
                    </a:cubicBezTo>
                    <a:cubicBezTo>
                      <a:pt x="29" y="96"/>
                      <a:pt x="6" y="80"/>
                      <a:pt x="2" y="56"/>
                    </a:cubicBezTo>
                    <a:cubicBezTo>
                      <a:pt x="2" y="54"/>
                      <a:pt x="2" y="53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Freeform 92">
                <a:extLst>
                  <a:ext uri="{FF2B5EF4-FFF2-40B4-BE49-F238E27FC236}">
                    <a16:creationId xmlns:a16="http://schemas.microsoft.com/office/drawing/2014/main" id="{42F2ECFE-1795-4F4D-8927-EF7438267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963"/>
                <a:ext cx="40" cy="39"/>
              </a:xfrm>
              <a:custGeom>
                <a:avLst/>
                <a:gdLst>
                  <a:gd name="T0" fmla="*/ 5 w 109"/>
                  <a:gd name="T1" fmla="*/ 62 h 108"/>
                  <a:gd name="T2" fmla="*/ 44 w 109"/>
                  <a:gd name="T3" fmla="*/ 5 h 108"/>
                  <a:gd name="T4" fmla="*/ 103 w 109"/>
                  <a:gd name="T5" fmla="*/ 42 h 108"/>
                  <a:gd name="T6" fmla="*/ 66 w 109"/>
                  <a:gd name="T7" fmla="*/ 102 h 108"/>
                  <a:gd name="T8" fmla="*/ 6 w 109"/>
                  <a:gd name="T9" fmla="*/ 67 h 108"/>
                  <a:gd name="T10" fmla="*/ 5 w 109"/>
                  <a:gd name="T11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8">
                    <a:moveTo>
                      <a:pt x="5" y="62"/>
                    </a:moveTo>
                    <a:cubicBezTo>
                      <a:pt x="0" y="35"/>
                      <a:pt x="17" y="9"/>
                      <a:pt x="44" y="5"/>
                    </a:cubicBezTo>
                    <a:cubicBezTo>
                      <a:pt x="70" y="0"/>
                      <a:pt x="96" y="16"/>
                      <a:pt x="103" y="42"/>
                    </a:cubicBezTo>
                    <a:cubicBezTo>
                      <a:pt x="109" y="69"/>
                      <a:pt x="92" y="95"/>
                      <a:pt x="66" y="102"/>
                    </a:cubicBezTo>
                    <a:cubicBezTo>
                      <a:pt x="40" y="108"/>
                      <a:pt x="14" y="93"/>
                      <a:pt x="6" y="67"/>
                    </a:cubicBezTo>
                    <a:cubicBezTo>
                      <a:pt x="6" y="65"/>
                      <a:pt x="5" y="63"/>
                      <a:pt x="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Freeform 93">
                <a:extLst>
                  <a:ext uri="{FF2B5EF4-FFF2-40B4-BE49-F238E27FC236}">
                    <a16:creationId xmlns:a16="http://schemas.microsoft.com/office/drawing/2014/main" id="{A13E8C4C-8EEB-410D-B13D-C22A283E7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060"/>
                <a:ext cx="45" cy="44"/>
              </a:xfrm>
              <a:custGeom>
                <a:avLst/>
                <a:gdLst>
                  <a:gd name="T0" fmla="*/ 7 w 121"/>
                  <a:gd name="T1" fmla="*/ 74 h 121"/>
                  <a:gd name="T2" fmla="*/ 46 w 121"/>
                  <a:gd name="T3" fmla="*/ 7 h 121"/>
                  <a:gd name="T4" fmla="*/ 112 w 121"/>
                  <a:gd name="T5" fmla="*/ 43 h 121"/>
                  <a:gd name="T6" fmla="*/ 77 w 121"/>
                  <a:gd name="T7" fmla="*/ 112 h 121"/>
                  <a:gd name="T8" fmla="*/ 9 w 121"/>
                  <a:gd name="T9" fmla="*/ 79 h 121"/>
                  <a:gd name="T10" fmla="*/ 7 w 121"/>
                  <a:gd name="T11" fmla="*/ 7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1">
                    <a:moveTo>
                      <a:pt x="7" y="74"/>
                    </a:moveTo>
                    <a:cubicBezTo>
                      <a:pt x="0" y="45"/>
                      <a:pt x="17" y="15"/>
                      <a:pt x="46" y="7"/>
                    </a:cubicBezTo>
                    <a:cubicBezTo>
                      <a:pt x="74" y="0"/>
                      <a:pt x="103" y="16"/>
                      <a:pt x="112" y="43"/>
                    </a:cubicBezTo>
                    <a:cubicBezTo>
                      <a:pt x="121" y="72"/>
                      <a:pt x="106" y="102"/>
                      <a:pt x="77" y="112"/>
                    </a:cubicBezTo>
                    <a:cubicBezTo>
                      <a:pt x="50" y="121"/>
                      <a:pt x="20" y="107"/>
                      <a:pt x="9" y="79"/>
                    </a:cubicBezTo>
                    <a:cubicBezTo>
                      <a:pt x="8" y="78"/>
                      <a:pt x="7" y="76"/>
                      <a:pt x="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Freeform 94">
                <a:extLst>
                  <a:ext uri="{FF2B5EF4-FFF2-40B4-BE49-F238E27FC236}">
                    <a16:creationId xmlns:a16="http://schemas.microsoft.com/office/drawing/2014/main" id="{7C5FC4E6-5848-45DD-B684-52CEB8AFB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2158"/>
                <a:ext cx="50" cy="50"/>
              </a:xfrm>
              <a:custGeom>
                <a:avLst/>
                <a:gdLst>
                  <a:gd name="T0" fmla="*/ 11 w 134"/>
                  <a:gd name="T1" fmla="*/ 86 h 134"/>
                  <a:gd name="T2" fmla="*/ 47 w 134"/>
                  <a:gd name="T3" fmla="*/ 10 h 134"/>
                  <a:gd name="T4" fmla="*/ 122 w 134"/>
                  <a:gd name="T5" fmla="*/ 43 h 134"/>
                  <a:gd name="T6" fmla="*/ 90 w 134"/>
                  <a:gd name="T7" fmla="*/ 121 h 134"/>
                  <a:gd name="T8" fmla="*/ 13 w 134"/>
                  <a:gd name="T9" fmla="*/ 92 h 134"/>
                  <a:gd name="T10" fmla="*/ 11 w 134"/>
                  <a:gd name="T11" fmla="*/ 8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4">
                    <a:moveTo>
                      <a:pt x="11" y="86"/>
                    </a:moveTo>
                    <a:cubicBezTo>
                      <a:pt x="0" y="55"/>
                      <a:pt x="16" y="21"/>
                      <a:pt x="47" y="10"/>
                    </a:cubicBezTo>
                    <a:cubicBezTo>
                      <a:pt x="77" y="0"/>
                      <a:pt x="111" y="14"/>
                      <a:pt x="122" y="43"/>
                    </a:cubicBezTo>
                    <a:cubicBezTo>
                      <a:pt x="134" y="73"/>
                      <a:pt x="120" y="108"/>
                      <a:pt x="90" y="121"/>
                    </a:cubicBezTo>
                    <a:cubicBezTo>
                      <a:pt x="62" y="134"/>
                      <a:pt x="26" y="121"/>
                      <a:pt x="13" y="92"/>
                    </a:cubicBezTo>
                    <a:cubicBezTo>
                      <a:pt x="13" y="91"/>
                      <a:pt x="12" y="88"/>
                      <a:pt x="1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Freeform 95">
                <a:extLst>
                  <a:ext uri="{FF2B5EF4-FFF2-40B4-BE49-F238E27FC236}">
                    <a16:creationId xmlns:a16="http://schemas.microsoft.com/office/drawing/2014/main" id="{60E70308-71DB-49A7-A03F-826A5E7B6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" y="2258"/>
                <a:ext cx="54" cy="53"/>
              </a:xfrm>
              <a:custGeom>
                <a:avLst/>
                <a:gdLst>
                  <a:gd name="T0" fmla="*/ 15 w 146"/>
                  <a:gd name="T1" fmla="*/ 99 h 146"/>
                  <a:gd name="T2" fmla="*/ 46 w 146"/>
                  <a:gd name="T3" fmla="*/ 14 h 146"/>
                  <a:gd name="T4" fmla="*/ 130 w 146"/>
                  <a:gd name="T5" fmla="*/ 42 h 146"/>
                  <a:gd name="T6" fmla="*/ 103 w 146"/>
                  <a:gd name="T7" fmla="*/ 129 h 146"/>
                  <a:gd name="T8" fmla="*/ 18 w 146"/>
                  <a:gd name="T9" fmla="*/ 105 h 146"/>
                  <a:gd name="T10" fmla="*/ 15 w 146"/>
                  <a:gd name="T11" fmla="*/ 9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6">
                    <a:moveTo>
                      <a:pt x="15" y="99"/>
                    </a:moveTo>
                    <a:cubicBezTo>
                      <a:pt x="0" y="67"/>
                      <a:pt x="14" y="28"/>
                      <a:pt x="46" y="14"/>
                    </a:cubicBezTo>
                    <a:cubicBezTo>
                      <a:pt x="77" y="0"/>
                      <a:pt x="115" y="12"/>
                      <a:pt x="130" y="42"/>
                    </a:cubicBezTo>
                    <a:cubicBezTo>
                      <a:pt x="146" y="73"/>
                      <a:pt x="134" y="112"/>
                      <a:pt x="103" y="129"/>
                    </a:cubicBezTo>
                    <a:cubicBezTo>
                      <a:pt x="73" y="146"/>
                      <a:pt x="35" y="135"/>
                      <a:pt x="18" y="105"/>
                    </a:cubicBezTo>
                    <a:cubicBezTo>
                      <a:pt x="17" y="103"/>
                      <a:pt x="16" y="101"/>
                      <a:pt x="15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Freeform 96">
                <a:extLst>
                  <a:ext uri="{FF2B5EF4-FFF2-40B4-BE49-F238E27FC236}">
                    <a16:creationId xmlns:a16="http://schemas.microsoft.com/office/drawing/2014/main" id="{F8C818A1-8FE8-4995-A08D-03B9C858E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2356"/>
                <a:ext cx="58" cy="58"/>
              </a:xfrm>
              <a:custGeom>
                <a:avLst/>
                <a:gdLst>
                  <a:gd name="T0" fmla="*/ 20 w 158"/>
                  <a:gd name="T1" fmla="*/ 113 h 157"/>
                  <a:gd name="T2" fmla="*/ 44 w 158"/>
                  <a:gd name="T3" fmla="*/ 18 h 157"/>
                  <a:gd name="T4" fmla="*/ 138 w 158"/>
                  <a:gd name="T5" fmla="*/ 40 h 157"/>
                  <a:gd name="T6" fmla="*/ 117 w 158"/>
                  <a:gd name="T7" fmla="*/ 136 h 157"/>
                  <a:gd name="T8" fmla="*/ 24 w 158"/>
                  <a:gd name="T9" fmla="*/ 119 h 157"/>
                  <a:gd name="T10" fmla="*/ 20 w 158"/>
                  <a:gd name="T11" fmla="*/ 11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7">
                    <a:moveTo>
                      <a:pt x="20" y="113"/>
                    </a:moveTo>
                    <a:cubicBezTo>
                      <a:pt x="0" y="80"/>
                      <a:pt x="12" y="36"/>
                      <a:pt x="44" y="18"/>
                    </a:cubicBezTo>
                    <a:cubicBezTo>
                      <a:pt x="76" y="0"/>
                      <a:pt x="118" y="10"/>
                      <a:pt x="138" y="40"/>
                    </a:cubicBezTo>
                    <a:cubicBezTo>
                      <a:pt x="158" y="72"/>
                      <a:pt x="148" y="114"/>
                      <a:pt x="117" y="136"/>
                    </a:cubicBezTo>
                    <a:cubicBezTo>
                      <a:pt x="86" y="157"/>
                      <a:pt x="46" y="149"/>
                      <a:pt x="24" y="119"/>
                    </a:cubicBezTo>
                    <a:cubicBezTo>
                      <a:pt x="23" y="117"/>
                      <a:pt x="21" y="115"/>
                      <a:pt x="2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Freeform 97">
                <a:extLst>
                  <a:ext uri="{FF2B5EF4-FFF2-40B4-BE49-F238E27FC236}">
                    <a16:creationId xmlns:a16="http://schemas.microsoft.com/office/drawing/2014/main" id="{7ED26B2A-DEE5-4BB9-8AC1-8C80942E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" y="2453"/>
                <a:ext cx="62" cy="61"/>
              </a:xfrm>
              <a:custGeom>
                <a:avLst/>
                <a:gdLst>
                  <a:gd name="T0" fmla="*/ 25 w 167"/>
                  <a:gd name="T1" fmla="*/ 126 h 165"/>
                  <a:gd name="T2" fmla="*/ 41 w 167"/>
                  <a:gd name="T3" fmla="*/ 22 h 165"/>
                  <a:gd name="T4" fmla="*/ 143 w 167"/>
                  <a:gd name="T5" fmla="*/ 36 h 165"/>
                  <a:gd name="T6" fmla="*/ 130 w 167"/>
                  <a:gd name="T7" fmla="*/ 140 h 165"/>
                  <a:gd name="T8" fmla="*/ 30 w 167"/>
                  <a:gd name="T9" fmla="*/ 132 h 165"/>
                  <a:gd name="T10" fmla="*/ 25 w 167"/>
                  <a:gd name="T11" fmla="*/ 12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5">
                    <a:moveTo>
                      <a:pt x="25" y="126"/>
                    </a:moveTo>
                    <a:cubicBezTo>
                      <a:pt x="0" y="92"/>
                      <a:pt x="8" y="45"/>
                      <a:pt x="41" y="22"/>
                    </a:cubicBezTo>
                    <a:cubicBezTo>
                      <a:pt x="74" y="0"/>
                      <a:pt x="119" y="6"/>
                      <a:pt x="143" y="36"/>
                    </a:cubicBezTo>
                    <a:cubicBezTo>
                      <a:pt x="167" y="68"/>
                      <a:pt x="161" y="114"/>
                      <a:pt x="130" y="140"/>
                    </a:cubicBezTo>
                    <a:cubicBezTo>
                      <a:pt x="100" y="165"/>
                      <a:pt x="56" y="161"/>
                      <a:pt x="30" y="132"/>
                    </a:cubicBezTo>
                    <a:cubicBezTo>
                      <a:pt x="28" y="130"/>
                      <a:pt x="26" y="128"/>
                      <a:pt x="25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Freeform 98">
                <a:extLst>
                  <a:ext uri="{FF2B5EF4-FFF2-40B4-BE49-F238E27FC236}">
                    <a16:creationId xmlns:a16="http://schemas.microsoft.com/office/drawing/2014/main" id="{EA3E073C-8066-463A-ACBC-48DF82DB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" y="2547"/>
                <a:ext cx="64" cy="64"/>
              </a:xfrm>
              <a:custGeom>
                <a:avLst/>
                <a:gdLst>
                  <a:gd name="T0" fmla="*/ 31 w 175"/>
                  <a:gd name="T1" fmla="*/ 139 h 174"/>
                  <a:gd name="T2" fmla="*/ 38 w 175"/>
                  <a:gd name="T3" fmla="*/ 27 h 174"/>
                  <a:gd name="T4" fmla="*/ 146 w 175"/>
                  <a:gd name="T5" fmla="*/ 32 h 174"/>
                  <a:gd name="T6" fmla="*/ 144 w 175"/>
                  <a:gd name="T7" fmla="*/ 143 h 174"/>
                  <a:gd name="T8" fmla="*/ 37 w 175"/>
                  <a:gd name="T9" fmla="*/ 145 h 174"/>
                  <a:gd name="T10" fmla="*/ 31 w 175"/>
                  <a:gd name="T11" fmla="*/ 13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74">
                    <a:moveTo>
                      <a:pt x="31" y="139"/>
                    </a:moveTo>
                    <a:cubicBezTo>
                      <a:pt x="0" y="106"/>
                      <a:pt x="4" y="54"/>
                      <a:pt x="38" y="27"/>
                    </a:cubicBezTo>
                    <a:cubicBezTo>
                      <a:pt x="70" y="0"/>
                      <a:pt x="118" y="2"/>
                      <a:pt x="146" y="32"/>
                    </a:cubicBezTo>
                    <a:cubicBezTo>
                      <a:pt x="175" y="63"/>
                      <a:pt x="174" y="112"/>
                      <a:pt x="144" y="143"/>
                    </a:cubicBezTo>
                    <a:cubicBezTo>
                      <a:pt x="115" y="173"/>
                      <a:pt x="67" y="174"/>
                      <a:pt x="37" y="145"/>
                    </a:cubicBezTo>
                    <a:cubicBezTo>
                      <a:pt x="35" y="143"/>
                      <a:pt x="33" y="141"/>
                      <a:pt x="31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Freeform 99">
                <a:extLst>
                  <a:ext uri="{FF2B5EF4-FFF2-40B4-BE49-F238E27FC236}">
                    <a16:creationId xmlns:a16="http://schemas.microsoft.com/office/drawing/2014/main" id="{88BEBA34-7CB0-440B-8139-7D912E512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2635"/>
                <a:ext cx="69" cy="69"/>
              </a:xfrm>
              <a:custGeom>
                <a:avLst/>
                <a:gdLst>
                  <a:gd name="T0" fmla="*/ 36 w 186"/>
                  <a:gd name="T1" fmla="*/ 154 h 187"/>
                  <a:gd name="T2" fmla="*/ 32 w 186"/>
                  <a:gd name="T3" fmla="*/ 35 h 187"/>
                  <a:gd name="T4" fmla="*/ 147 w 186"/>
                  <a:gd name="T5" fmla="*/ 29 h 187"/>
                  <a:gd name="T6" fmla="*/ 157 w 186"/>
                  <a:gd name="T7" fmla="*/ 146 h 187"/>
                  <a:gd name="T8" fmla="*/ 43 w 186"/>
                  <a:gd name="T9" fmla="*/ 160 h 187"/>
                  <a:gd name="T10" fmla="*/ 36 w 186"/>
                  <a:gd name="T11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7">
                    <a:moveTo>
                      <a:pt x="36" y="154"/>
                    </a:moveTo>
                    <a:cubicBezTo>
                      <a:pt x="1" y="123"/>
                      <a:pt x="0" y="67"/>
                      <a:pt x="32" y="35"/>
                    </a:cubicBezTo>
                    <a:cubicBezTo>
                      <a:pt x="63" y="3"/>
                      <a:pt x="115" y="0"/>
                      <a:pt x="147" y="29"/>
                    </a:cubicBezTo>
                    <a:cubicBezTo>
                      <a:pt x="180" y="59"/>
                      <a:pt x="186" y="110"/>
                      <a:pt x="157" y="146"/>
                    </a:cubicBezTo>
                    <a:cubicBezTo>
                      <a:pt x="130" y="180"/>
                      <a:pt x="78" y="187"/>
                      <a:pt x="43" y="160"/>
                    </a:cubicBezTo>
                    <a:cubicBezTo>
                      <a:pt x="41" y="159"/>
                      <a:pt x="39" y="157"/>
                      <a:pt x="36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Freeform 100">
                <a:extLst>
                  <a:ext uri="{FF2B5EF4-FFF2-40B4-BE49-F238E27FC236}">
                    <a16:creationId xmlns:a16="http://schemas.microsoft.com/office/drawing/2014/main" id="{A61B21F4-8860-4D83-A2C4-D617D2B14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" y="2717"/>
                <a:ext cx="74" cy="73"/>
              </a:xfrm>
              <a:custGeom>
                <a:avLst/>
                <a:gdLst>
                  <a:gd name="T0" fmla="*/ 48 w 200"/>
                  <a:gd name="T1" fmla="*/ 170 h 198"/>
                  <a:gd name="T2" fmla="*/ 30 w 200"/>
                  <a:gd name="T3" fmla="*/ 44 h 198"/>
                  <a:gd name="T4" fmla="*/ 150 w 200"/>
                  <a:gd name="T5" fmla="*/ 26 h 198"/>
                  <a:gd name="T6" fmla="*/ 174 w 200"/>
                  <a:gd name="T7" fmla="*/ 147 h 198"/>
                  <a:gd name="T8" fmla="*/ 56 w 200"/>
                  <a:gd name="T9" fmla="*/ 176 h 198"/>
                  <a:gd name="T10" fmla="*/ 48 w 200"/>
                  <a:gd name="T11" fmla="*/ 17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8">
                    <a:moveTo>
                      <a:pt x="48" y="170"/>
                    </a:moveTo>
                    <a:cubicBezTo>
                      <a:pt x="8" y="139"/>
                      <a:pt x="0" y="82"/>
                      <a:pt x="30" y="44"/>
                    </a:cubicBezTo>
                    <a:cubicBezTo>
                      <a:pt x="60" y="8"/>
                      <a:pt x="113" y="0"/>
                      <a:pt x="150" y="26"/>
                    </a:cubicBezTo>
                    <a:cubicBezTo>
                      <a:pt x="189" y="53"/>
                      <a:pt x="200" y="106"/>
                      <a:pt x="174" y="147"/>
                    </a:cubicBezTo>
                    <a:cubicBezTo>
                      <a:pt x="149" y="187"/>
                      <a:pt x="97" y="198"/>
                      <a:pt x="56" y="176"/>
                    </a:cubicBezTo>
                    <a:cubicBezTo>
                      <a:pt x="53" y="174"/>
                      <a:pt x="50" y="172"/>
                      <a:pt x="4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101">
                <a:extLst>
                  <a:ext uri="{FF2B5EF4-FFF2-40B4-BE49-F238E27FC236}">
                    <a16:creationId xmlns:a16="http://schemas.microsoft.com/office/drawing/2014/main" id="{1522C28B-EF10-4927-AFDF-4EFA04E9C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2790"/>
                <a:ext cx="78" cy="77"/>
              </a:xfrm>
              <a:custGeom>
                <a:avLst/>
                <a:gdLst>
                  <a:gd name="T0" fmla="*/ 61 w 213"/>
                  <a:gd name="T1" fmla="*/ 185 h 208"/>
                  <a:gd name="T2" fmla="*/ 28 w 213"/>
                  <a:gd name="T3" fmla="*/ 54 h 208"/>
                  <a:gd name="T4" fmla="*/ 152 w 213"/>
                  <a:gd name="T5" fmla="*/ 22 h 208"/>
                  <a:gd name="T6" fmla="*/ 190 w 213"/>
                  <a:gd name="T7" fmla="*/ 147 h 208"/>
                  <a:gd name="T8" fmla="*/ 70 w 213"/>
                  <a:gd name="T9" fmla="*/ 189 h 208"/>
                  <a:gd name="T10" fmla="*/ 61 w 213"/>
                  <a:gd name="T11" fmla="*/ 18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08">
                    <a:moveTo>
                      <a:pt x="61" y="185"/>
                    </a:moveTo>
                    <a:cubicBezTo>
                      <a:pt x="13" y="160"/>
                      <a:pt x="0" y="97"/>
                      <a:pt x="28" y="54"/>
                    </a:cubicBezTo>
                    <a:cubicBezTo>
                      <a:pt x="55" y="12"/>
                      <a:pt x="109" y="0"/>
                      <a:pt x="152" y="22"/>
                    </a:cubicBezTo>
                    <a:cubicBezTo>
                      <a:pt x="196" y="45"/>
                      <a:pt x="213" y="100"/>
                      <a:pt x="190" y="147"/>
                    </a:cubicBezTo>
                    <a:cubicBezTo>
                      <a:pt x="168" y="191"/>
                      <a:pt x="115" y="208"/>
                      <a:pt x="70" y="189"/>
                    </a:cubicBezTo>
                    <a:cubicBezTo>
                      <a:pt x="67" y="188"/>
                      <a:pt x="64" y="186"/>
                      <a:pt x="6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Freeform 102">
                <a:extLst>
                  <a:ext uri="{FF2B5EF4-FFF2-40B4-BE49-F238E27FC236}">
                    <a16:creationId xmlns:a16="http://schemas.microsoft.com/office/drawing/2014/main" id="{AA59955D-59D6-4F8C-B367-06DC6401C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" y="2853"/>
                <a:ext cx="82" cy="81"/>
              </a:xfrm>
              <a:custGeom>
                <a:avLst/>
                <a:gdLst>
                  <a:gd name="T0" fmla="*/ 74 w 223"/>
                  <a:gd name="T1" fmla="*/ 200 h 219"/>
                  <a:gd name="T2" fmla="*/ 25 w 223"/>
                  <a:gd name="T3" fmla="*/ 67 h 219"/>
                  <a:gd name="T4" fmla="*/ 150 w 223"/>
                  <a:gd name="T5" fmla="*/ 19 h 219"/>
                  <a:gd name="T6" fmla="*/ 205 w 223"/>
                  <a:gd name="T7" fmla="*/ 146 h 219"/>
                  <a:gd name="T8" fmla="*/ 85 w 223"/>
                  <a:gd name="T9" fmla="*/ 203 h 219"/>
                  <a:gd name="T10" fmla="*/ 74 w 223"/>
                  <a:gd name="T11" fmla="*/ 20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9">
                    <a:moveTo>
                      <a:pt x="74" y="200"/>
                    </a:moveTo>
                    <a:cubicBezTo>
                      <a:pt x="22" y="179"/>
                      <a:pt x="0" y="116"/>
                      <a:pt x="25" y="67"/>
                    </a:cubicBezTo>
                    <a:cubicBezTo>
                      <a:pt x="48" y="22"/>
                      <a:pt x="103" y="0"/>
                      <a:pt x="150" y="19"/>
                    </a:cubicBezTo>
                    <a:cubicBezTo>
                      <a:pt x="199" y="37"/>
                      <a:pt x="223" y="95"/>
                      <a:pt x="205" y="146"/>
                    </a:cubicBezTo>
                    <a:cubicBezTo>
                      <a:pt x="187" y="195"/>
                      <a:pt x="134" y="219"/>
                      <a:pt x="85" y="203"/>
                    </a:cubicBezTo>
                    <a:cubicBezTo>
                      <a:pt x="81" y="202"/>
                      <a:pt x="78" y="201"/>
                      <a:pt x="74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Freeform 103">
                <a:extLst>
                  <a:ext uri="{FF2B5EF4-FFF2-40B4-BE49-F238E27FC236}">
                    <a16:creationId xmlns:a16="http://schemas.microsoft.com/office/drawing/2014/main" id="{535820D3-4679-4B3A-BE63-173606B4E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" y="2904"/>
                <a:ext cx="85" cy="84"/>
              </a:xfrm>
              <a:custGeom>
                <a:avLst/>
                <a:gdLst>
                  <a:gd name="T0" fmla="*/ 88 w 230"/>
                  <a:gd name="T1" fmla="*/ 213 h 228"/>
                  <a:gd name="T2" fmla="*/ 20 w 230"/>
                  <a:gd name="T3" fmla="*/ 80 h 228"/>
                  <a:gd name="T4" fmla="*/ 145 w 230"/>
                  <a:gd name="T5" fmla="*/ 15 h 228"/>
                  <a:gd name="T6" fmla="*/ 217 w 230"/>
                  <a:gd name="T7" fmla="*/ 140 h 228"/>
                  <a:gd name="T8" fmla="*/ 99 w 230"/>
                  <a:gd name="T9" fmla="*/ 216 h 228"/>
                  <a:gd name="T10" fmla="*/ 88 w 230"/>
                  <a:gd name="T1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0" h="228">
                    <a:moveTo>
                      <a:pt x="88" y="213"/>
                    </a:moveTo>
                    <a:cubicBezTo>
                      <a:pt x="30" y="196"/>
                      <a:pt x="0" y="134"/>
                      <a:pt x="20" y="80"/>
                    </a:cubicBezTo>
                    <a:cubicBezTo>
                      <a:pt x="39" y="30"/>
                      <a:pt x="95" y="0"/>
                      <a:pt x="145" y="15"/>
                    </a:cubicBezTo>
                    <a:cubicBezTo>
                      <a:pt x="198" y="30"/>
                      <a:pt x="230" y="84"/>
                      <a:pt x="217" y="140"/>
                    </a:cubicBezTo>
                    <a:cubicBezTo>
                      <a:pt x="205" y="192"/>
                      <a:pt x="151" y="228"/>
                      <a:pt x="99" y="216"/>
                    </a:cubicBezTo>
                    <a:cubicBezTo>
                      <a:pt x="95" y="215"/>
                      <a:pt x="91" y="214"/>
                      <a:pt x="88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Freeform 104">
                <a:extLst>
                  <a:ext uri="{FF2B5EF4-FFF2-40B4-BE49-F238E27FC236}">
                    <a16:creationId xmlns:a16="http://schemas.microsoft.com/office/drawing/2014/main" id="{9EA05622-C52A-4327-BBF2-669B34E70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2943"/>
                <a:ext cx="86" cy="83"/>
              </a:xfrm>
              <a:custGeom>
                <a:avLst/>
                <a:gdLst>
                  <a:gd name="T0" fmla="*/ 101 w 233"/>
                  <a:gd name="T1" fmla="*/ 221 h 226"/>
                  <a:gd name="T2" fmla="*/ 14 w 233"/>
                  <a:gd name="T3" fmla="*/ 91 h 226"/>
                  <a:gd name="T4" fmla="*/ 137 w 233"/>
                  <a:gd name="T5" fmla="*/ 9 h 226"/>
                  <a:gd name="T6" fmla="*/ 227 w 233"/>
                  <a:gd name="T7" fmla="*/ 129 h 226"/>
                  <a:gd name="T8" fmla="*/ 113 w 233"/>
                  <a:gd name="T9" fmla="*/ 223 h 226"/>
                  <a:gd name="T10" fmla="*/ 101 w 233"/>
                  <a:gd name="T1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01" y="221"/>
                    </a:moveTo>
                    <a:cubicBezTo>
                      <a:pt x="39" y="211"/>
                      <a:pt x="0" y="148"/>
                      <a:pt x="14" y="91"/>
                    </a:cubicBezTo>
                    <a:cubicBezTo>
                      <a:pt x="28" y="36"/>
                      <a:pt x="82" y="0"/>
                      <a:pt x="137" y="9"/>
                    </a:cubicBezTo>
                    <a:cubicBezTo>
                      <a:pt x="193" y="18"/>
                      <a:pt x="233" y="70"/>
                      <a:pt x="227" y="129"/>
                    </a:cubicBezTo>
                    <a:cubicBezTo>
                      <a:pt x="220" y="185"/>
                      <a:pt x="170" y="226"/>
                      <a:pt x="113" y="223"/>
                    </a:cubicBezTo>
                    <a:cubicBezTo>
                      <a:pt x="109" y="222"/>
                      <a:pt x="105" y="222"/>
                      <a:pt x="10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Freeform 105">
                <a:extLst>
                  <a:ext uri="{FF2B5EF4-FFF2-40B4-BE49-F238E27FC236}">
                    <a16:creationId xmlns:a16="http://schemas.microsoft.com/office/drawing/2014/main" id="{A483FC38-11D2-47C4-8DB1-A337A1FBB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967"/>
                <a:ext cx="86" cy="83"/>
              </a:xfrm>
              <a:custGeom>
                <a:avLst/>
                <a:gdLst>
                  <a:gd name="T0" fmla="*/ 114 w 233"/>
                  <a:gd name="T1" fmla="*/ 226 h 226"/>
                  <a:gd name="T2" fmla="*/ 8 w 233"/>
                  <a:gd name="T3" fmla="*/ 101 h 226"/>
                  <a:gd name="T4" fmla="*/ 125 w 233"/>
                  <a:gd name="T5" fmla="*/ 1 h 226"/>
                  <a:gd name="T6" fmla="*/ 233 w 233"/>
                  <a:gd name="T7" fmla="*/ 116 h 226"/>
                  <a:gd name="T8" fmla="*/ 127 w 233"/>
                  <a:gd name="T9" fmla="*/ 226 h 226"/>
                  <a:gd name="T10" fmla="*/ 114 w 233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14" y="226"/>
                    </a:moveTo>
                    <a:cubicBezTo>
                      <a:pt x="49" y="223"/>
                      <a:pt x="0" y="163"/>
                      <a:pt x="8" y="101"/>
                    </a:cubicBezTo>
                    <a:cubicBezTo>
                      <a:pt x="16" y="42"/>
                      <a:pt x="68" y="0"/>
                      <a:pt x="125" y="1"/>
                    </a:cubicBezTo>
                    <a:cubicBezTo>
                      <a:pt x="185" y="2"/>
                      <a:pt x="233" y="54"/>
                      <a:pt x="233" y="116"/>
                    </a:cubicBezTo>
                    <a:cubicBezTo>
                      <a:pt x="233" y="176"/>
                      <a:pt x="186" y="223"/>
                      <a:pt x="127" y="226"/>
                    </a:cubicBezTo>
                    <a:cubicBezTo>
                      <a:pt x="123" y="226"/>
                      <a:pt x="119" y="226"/>
                      <a:pt x="114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Freeform 106">
                <a:extLst>
                  <a:ext uri="{FF2B5EF4-FFF2-40B4-BE49-F238E27FC236}">
                    <a16:creationId xmlns:a16="http://schemas.microsoft.com/office/drawing/2014/main" id="{FE07AFB4-E312-48AC-96E9-6EBBE4A5B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2971"/>
                <a:ext cx="90" cy="89"/>
              </a:xfrm>
              <a:custGeom>
                <a:avLst/>
                <a:gdLst>
                  <a:gd name="T0" fmla="*/ 126 w 243"/>
                  <a:gd name="T1" fmla="*/ 238 h 242"/>
                  <a:gd name="T2" fmla="*/ 0 w 243"/>
                  <a:gd name="T3" fmla="*/ 123 h 242"/>
                  <a:gd name="T4" fmla="*/ 109 w 243"/>
                  <a:gd name="T5" fmla="*/ 4 h 242"/>
                  <a:gd name="T6" fmla="*/ 235 w 243"/>
                  <a:gd name="T7" fmla="*/ 109 h 242"/>
                  <a:gd name="T8" fmla="*/ 139 w 243"/>
                  <a:gd name="T9" fmla="*/ 237 h 242"/>
                  <a:gd name="T10" fmla="*/ 126 w 243"/>
                  <a:gd name="T11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42">
                    <a:moveTo>
                      <a:pt x="126" y="238"/>
                    </a:moveTo>
                    <a:cubicBezTo>
                      <a:pt x="57" y="242"/>
                      <a:pt x="0" y="188"/>
                      <a:pt x="0" y="123"/>
                    </a:cubicBezTo>
                    <a:cubicBezTo>
                      <a:pt x="1" y="62"/>
                      <a:pt x="49" y="8"/>
                      <a:pt x="109" y="4"/>
                    </a:cubicBezTo>
                    <a:cubicBezTo>
                      <a:pt x="170" y="0"/>
                      <a:pt x="226" y="43"/>
                      <a:pt x="235" y="109"/>
                    </a:cubicBezTo>
                    <a:cubicBezTo>
                      <a:pt x="243" y="169"/>
                      <a:pt x="200" y="227"/>
                      <a:pt x="139" y="237"/>
                    </a:cubicBezTo>
                    <a:cubicBezTo>
                      <a:pt x="135" y="238"/>
                      <a:pt x="130" y="238"/>
                      <a:pt x="126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Freeform 107">
                <a:extLst>
                  <a:ext uri="{FF2B5EF4-FFF2-40B4-BE49-F238E27FC236}">
                    <a16:creationId xmlns:a16="http://schemas.microsoft.com/office/drawing/2014/main" id="{3850A2BF-DEAE-4F23-92C0-34F0FAD27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953"/>
                <a:ext cx="97" cy="100"/>
              </a:xfrm>
              <a:custGeom>
                <a:avLst/>
                <a:gdLst>
                  <a:gd name="T0" fmla="*/ 153 w 265"/>
                  <a:gd name="T1" fmla="*/ 255 h 270"/>
                  <a:gd name="T2" fmla="*/ 8 w 265"/>
                  <a:gd name="T3" fmla="*/ 152 h 270"/>
                  <a:gd name="T4" fmla="*/ 104 w 265"/>
                  <a:gd name="T5" fmla="*/ 15 h 270"/>
                  <a:gd name="T6" fmla="*/ 248 w 265"/>
                  <a:gd name="T7" fmla="*/ 108 h 270"/>
                  <a:gd name="T8" fmla="*/ 166 w 265"/>
                  <a:gd name="T9" fmla="*/ 252 h 270"/>
                  <a:gd name="T10" fmla="*/ 153 w 265"/>
                  <a:gd name="T11" fmla="*/ 25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70">
                    <a:moveTo>
                      <a:pt x="153" y="255"/>
                    </a:moveTo>
                    <a:cubicBezTo>
                      <a:pt x="82" y="270"/>
                      <a:pt x="15" y="219"/>
                      <a:pt x="8" y="152"/>
                    </a:cubicBezTo>
                    <a:cubicBezTo>
                      <a:pt x="0" y="87"/>
                      <a:pt x="43" y="30"/>
                      <a:pt x="104" y="15"/>
                    </a:cubicBezTo>
                    <a:cubicBezTo>
                      <a:pt x="167" y="0"/>
                      <a:pt x="231" y="44"/>
                      <a:pt x="248" y="108"/>
                    </a:cubicBezTo>
                    <a:cubicBezTo>
                      <a:pt x="265" y="170"/>
                      <a:pt x="228" y="233"/>
                      <a:pt x="166" y="252"/>
                    </a:cubicBezTo>
                    <a:cubicBezTo>
                      <a:pt x="162" y="253"/>
                      <a:pt x="157" y="254"/>
                      <a:pt x="153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Freeform 108">
                <a:extLst>
                  <a:ext uri="{FF2B5EF4-FFF2-40B4-BE49-F238E27FC236}">
                    <a16:creationId xmlns:a16="http://schemas.microsoft.com/office/drawing/2014/main" id="{3E75123B-7616-413F-AEC9-0CB8E93F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919"/>
                <a:ext cx="104" cy="106"/>
              </a:xfrm>
              <a:custGeom>
                <a:avLst/>
                <a:gdLst>
                  <a:gd name="T0" fmla="*/ 179 w 282"/>
                  <a:gd name="T1" fmla="*/ 263 h 286"/>
                  <a:gd name="T2" fmla="*/ 15 w 282"/>
                  <a:gd name="T3" fmla="*/ 175 h 286"/>
                  <a:gd name="T4" fmla="*/ 96 w 282"/>
                  <a:gd name="T5" fmla="*/ 22 h 286"/>
                  <a:gd name="T6" fmla="*/ 257 w 282"/>
                  <a:gd name="T7" fmla="*/ 97 h 286"/>
                  <a:gd name="T8" fmla="*/ 192 w 282"/>
                  <a:gd name="T9" fmla="*/ 257 h 286"/>
                  <a:gd name="T10" fmla="*/ 179 w 282"/>
                  <a:gd name="T11" fmla="*/ 26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6">
                    <a:moveTo>
                      <a:pt x="179" y="263"/>
                    </a:moveTo>
                    <a:cubicBezTo>
                      <a:pt x="108" y="286"/>
                      <a:pt x="32" y="244"/>
                      <a:pt x="15" y="175"/>
                    </a:cubicBezTo>
                    <a:cubicBezTo>
                      <a:pt x="0" y="111"/>
                      <a:pt x="36" y="43"/>
                      <a:pt x="96" y="22"/>
                    </a:cubicBezTo>
                    <a:cubicBezTo>
                      <a:pt x="160" y="0"/>
                      <a:pt x="231" y="31"/>
                      <a:pt x="257" y="97"/>
                    </a:cubicBezTo>
                    <a:cubicBezTo>
                      <a:pt x="282" y="158"/>
                      <a:pt x="253" y="228"/>
                      <a:pt x="192" y="257"/>
                    </a:cubicBezTo>
                    <a:cubicBezTo>
                      <a:pt x="188" y="259"/>
                      <a:pt x="184" y="261"/>
                      <a:pt x="179" y="2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Freeform 109">
                <a:extLst>
                  <a:ext uri="{FF2B5EF4-FFF2-40B4-BE49-F238E27FC236}">
                    <a16:creationId xmlns:a16="http://schemas.microsoft.com/office/drawing/2014/main" id="{818438E6-1DBA-4C0D-9B1F-AA1EBF10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864"/>
                <a:ext cx="109" cy="111"/>
              </a:xfrm>
              <a:custGeom>
                <a:avLst/>
                <a:gdLst>
                  <a:gd name="T0" fmla="*/ 205 w 297"/>
                  <a:gd name="T1" fmla="*/ 267 h 301"/>
                  <a:gd name="T2" fmla="*/ 25 w 297"/>
                  <a:gd name="T3" fmla="*/ 200 h 301"/>
                  <a:gd name="T4" fmla="*/ 87 w 297"/>
                  <a:gd name="T5" fmla="*/ 31 h 301"/>
                  <a:gd name="T6" fmla="*/ 263 w 297"/>
                  <a:gd name="T7" fmla="*/ 86 h 301"/>
                  <a:gd name="T8" fmla="*/ 218 w 297"/>
                  <a:gd name="T9" fmla="*/ 260 h 301"/>
                  <a:gd name="T10" fmla="*/ 205 w 297"/>
                  <a:gd name="T11" fmla="*/ 26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301">
                    <a:moveTo>
                      <a:pt x="205" y="267"/>
                    </a:moveTo>
                    <a:cubicBezTo>
                      <a:pt x="135" y="301"/>
                      <a:pt x="51" y="269"/>
                      <a:pt x="25" y="200"/>
                    </a:cubicBezTo>
                    <a:cubicBezTo>
                      <a:pt x="0" y="136"/>
                      <a:pt x="27" y="60"/>
                      <a:pt x="87" y="31"/>
                    </a:cubicBezTo>
                    <a:cubicBezTo>
                      <a:pt x="149" y="0"/>
                      <a:pt x="226" y="22"/>
                      <a:pt x="263" y="86"/>
                    </a:cubicBezTo>
                    <a:cubicBezTo>
                      <a:pt x="297" y="146"/>
                      <a:pt x="277" y="224"/>
                      <a:pt x="218" y="260"/>
                    </a:cubicBezTo>
                    <a:cubicBezTo>
                      <a:pt x="214" y="263"/>
                      <a:pt x="209" y="265"/>
                      <a:pt x="20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110">
                <a:extLst>
                  <a:ext uri="{FF2B5EF4-FFF2-40B4-BE49-F238E27FC236}">
                    <a16:creationId xmlns:a16="http://schemas.microsoft.com/office/drawing/2014/main" id="{BB5E6843-E9AC-4DCA-B679-DF1F4D95C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2788"/>
                <a:ext cx="113" cy="116"/>
              </a:xfrm>
              <a:custGeom>
                <a:avLst/>
                <a:gdLst>
                  <a:gd name="T0" fmla="*/ 229 w 307"/>
                  <a:gd name="T1" fmla="*/ 268 h 314"/>
                  <a:gd name="T2" fmla="*/ 35 w 307"/>
                  <a:gd name="T3" fmla="*/ 223 h 314"/>
                  <a:gd name="T4" fmla="*/ 76 w 307"/>
                  <a:gd name="T5" fmla="*/ 41 h 314"/>
                  <a:gd name="T6" fmla="*/ 264 w 307"/>
                  <a:gd name="T7" fmla="*/ 74 h 314"/>
                  <a:gd name="T8" fmla="*/ 242 w 307"/>
                  <a:gd name="T9" fmla="*/ 259 h 314"/>
                  <a:gd name="T10" fmla="*/ 229 w 307"/>
                  <a:gd name="T11" fmla="*/ 26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14">
                    <a:moveTo>
                      <a:pt x="229" y="268"/>
                    </a:moveTo>
                    <a:cubicBezTo>
                      <a:pt x="162" y="314"/>
                      <a:pt x="71" y="290"/>
                      <a:pt x="35" y="223"/>
                    </a:cubicBezTo>
                    <a:cubicBezTo>
                      <a:pt x="0" y="160"/>
                      <a:pt x="19" y="81"/>
                      <a:pt x="76" y="41"/>
                    </a:cubicBezTo>
                    <a:cubicBezTo>
                      <a:pt x="134" y="0"/>
                      <a:pt x="218" y="15"/>
                      <a:pt x="264" y="74"/>
                    </a:cubicBezTo>
                    <a:cubicBezTo>
                      <a:pt x="307" y="131"/>
                      <a:pt x="298" y="213"/>
                      <a:pt x="242" y="259"/>
                    </a:cubicBezTo>
                    <a:cubicBezTo>
                      <a:pt x="238" y="262"/>
                      <a:pt x="234" y="265"/>
                      <a:pt x="22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111">
                <a:extLst>
                  <a:ext uri="{FF2B5EF4-FFF2-40B4-BE49-F238E27FC236}">
                    <a16:creationId xmlns:a16="http://schemas.microsoft.com/office/drawing/2014/main" id="{64263D89-2E92-4C17-9CA9-1BB40012E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693"/>
                <a:ext cx="115" cy="118"/>
              </a:xfrm>
              <a:custGeom>
                <a:avLst/>
                <a:gdLst>
                  <a:gd name="T0" fmla="*/ 250 w 312"/>
                  <a:gd name="T1" fmla="*/ 261 h 318"/>
                  <a:gd name="T2" fmla="*/ 44 w 312"/>
                  <a:gd name="T3" fmla="*/ 243 h 318"/>
                  <a:gd name="T4" fmla="*/ 61 w 312"/>
                  <a:gd name="T5" fmla="*/ 51 h 318"/>
                  <a:gd name="T6" fmla="*/ 258 w 312"/>
                  <a:gd name="T7" fmla="*/ 58 h 318"/>
                  <a:gd name="T8" fmla="*/ 262 w 312"/>
                  <a:gd name="T9" fmla="*/ 250 h 318"/>
                  <a:gd name="T10" fmla="*/ 250 w 312"/>
                  <a:gd name="T11" fmla="*/ 26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8">
                    <a:moveTo>
                      <a:pt x="250" y="261"/>
                    </a:moveTo>
                    <a:cubicBezTo>
                      <a:pt x="188" y="318"/>
                      <a:pt x="90" y="306"/>
                      <a:pt x="44" y="243"/>
                    </a:cubicBezTo>
                    <a:cubicBezTo>
                      <a:pt x="0" y="183"/>
                      <a:pt x="9" y="100"/>
                      <a:pt x="61" y="51"/>
                    </a:cubicBezTo>
                    <a:cubicBezTo>
                      <a:pt x="115" y="0"/>
                      <a:pt x="203" y="4"/>
                      <a:pt x="258" y="58"/>
                    </a:cubicBezTo>
                    <a:cubicBezTo>
                      <a:pt x="311" y="110"/>
                      <a:pt x="312" y="195"/>
                      <a:pt x="262" y="250"/>
                    </a:cubicBezTo>
                    <a:cubicBezTo>
                      <a:pt x="258" y="254"/>
                      <a:pt x="254" y="258"/>
                      <a:pt x="250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112">
                <a:extLst>
                  <a:ext uri="{FF2B5EF4-FFF2-40B4-BE49-F238E27FC236}">
                    <a16:creationId xmlns:a16="http://schemas.microsoft.com/office/drawing/2014/main" id="{95B7E733-697A-424F-B8D4-9611FEE7F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2576"/>
                <a:ext cx="119" cy="120"/>
              </a:xfrm>
              <a:custGeom>
                <a:avLst/>
                <a:gdLst>
                  <a:gd name="T0" fmla="*/ 270 w 324"/>
                  <a:gd name="T1" fmla="*/ 257 h 326"/>
                  <a:gd name="T2" fmla="*/ 56 w 324"/>
                  <a:gd name="T3" fmla="*/ 268 h 326"/>
                  <a:gd name="T4" fmla="*/ 46 w 324"/>
                  <a:gd name="T5" fmla="*/ 68 h 326"/>
                  <a:gd name="T6" fmla="*/ 249 w 324"/>
                  <a:gd name="T7" fmla="*/ 47 h 326"/>
                  <a:gd name="T8" fmla="*/ 280 w 324"/>
                  <a:gd name="T9" fmla="*/ 244 h 326"/>
                  <a:gd name="T10" fmla="*/ 270 w 324"/>
                  <a:gd name="T11" fmla="*/ 257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6">
                    <a:moveTo>
                      <a:pt x="270" y="257"/>
                    </a:moveTo>
                    <a:cubicBezTo>
                      <a:pt x="215" y="324"/>
                      <a:pt x="112" y="326"/>
                      <a:pt x="56" y="268"/>
                    </a:cubicBezTo>
                    <a:cubicBezTo>
                      <a:pt x="2" y="212"/>
                      <a:pt x="0" y="126"/>
                      <a:pt x="46" y="68"/>
                    </a:cubicBezTo>
                    <a:cubicBezTo>
                      <a:pt x="94" y="9"/>
                      <a:pt x="185" y="0"/>
                      <a:pt x="249" y="47"/>
                    </a:cubicBezTo>
                    <a:cubicBezTo>
                      <a:pt x="311" y="93"/>
                      <a:pt x="324" y="180"/>
                      <a:pt x="280" y="244"/>
                    </a:cubicBezTo>
                    <a:cubicBezTo>
                      <a:pt x="277" y="248"/>
                      <a:pt x="274" y="252"/>
                      <a:pt x="27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Freeform 113">
                <a:extLst>
                  <a:ext uri="{FF2B5EF4-FFF2-40B4-BE49-F238E27FC236}">
                    <a16:creationId xmlns:a16="http://schemas.microsoft.com/office/drawing/2014/main" id="{9EF40B38-5A22-41EE-80D1-31138AE52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440"/>
                <a:ext cx="126" cy="127"/>
              </a:xfrm>
              <a:custGeom>
                <a:avLst/>
                <a:gdLst>
                  <a:gd name="T0" fmla="*/ 296 w 339"/>
                  <a:gd name="T1" fmla="*/ 250 h 344"/>
                  <a:gd name="T2" fmla="*/ 79 w 339"/>
                  <a:gd name="T3" fmla="*/ 293 h 344"/>
                  <a:gd name="T4" fmla="*/ 39 w 339"/>
                  <a:gd name="T5" fmla="*/ 91 h 344"/>
                  <a:gd name="T6" fmla="*/ 243 w 339"/>
                  <a:gd name="T7" fmla="*/ 39 h 344"/>
                  <a:gd name="T8" fmla="*/ 304 w 339"/>
                  <a:gd name="T9" fmla="*/ 235 h 344"/>
                  <a:gd name="T10" fmla="*/ 296 w 339"/>
                  <a:gd name="T11" fmla="*/ 25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4">
                    <a:moveTo>
                      <a:pt x="296" y="250"/>
                    </a:moveTo>
                    <a:cubicBezTo>
                      <a:pt x="249" y="327"/>
                      <a:pt x="145" y="344"/>
                      <a:pt x="79" y="293"/>
                    </a:cubicBezTo>
                    <a:cubicBezTo>
                      <a:pt x="16" y="244"/>
                      <a:pt x="0" y="156"/>
                      <a:pt x="39" y="91"/>
                    </a:cubicBezTo>
                    <a:cubicBezTo>
                      <a:pt x="79" y="23"/>
                      <a:pt x="171" y="0"/>
                      <a:pt x="243" y="39"/>
                    </a:cubicBezTo>
                    <a:cubicBezTo>
                      <a:pt x="313" y="76"/>
                      <a:pt x="339" y="163"/>
                      <a:pt x="304" y="235"/>
                    </a:cubicBezTo>
                    <a:cubicBezTo>
                      <a:pt x="302" y="240"/>
                      <a:pt x="299" y="245"/>
                      <a:pt x="296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114">
                <a:extLst>
                  <a:ext uri="{FF2B5EF4-FFF2-40B4-BE49-F238E27FC236}">
                    <a16:creationId xmlns:a16="http://schemas.microsoft.com/office/drawing/2014/main" id="{70D29BB5-6BC2-44E6-9BC8-3812EA839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73"/>
                <a:ext cx="154" cy="146"/>
              </a:xfrm>
              <a:custGeom>
                <a:avLst/>
                <a:gdLst>
                  <a:gd name="T0" fmla="*/ 171 w 417"/>
                  <a:gd name="T1" fmla="*/ 351 h 395"/>
                  <a:gd name="T2" fmla="*/ 300 w 417"/>
                  <a:gd name="T3" fmla="*/ 67 h 395"/>
                  <a:gd name="T4" fmla="*/ 392 w 417"/>
                  <a:gd name="T5" fmla="*/ 258 h 395"/>
                  <a:gd name="T6" fmla="*/ 171 w 417"/>
                  <a:gd name="T7" fmla="*/ 351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7" h="395">
                    <a:moveTo>
                      <a:pt x="171" y="351"/>
                    </a:moveTo>
                    <a:cubicBezTo>
                      <a:pt x="0" y="255"/>
                      <a:pt x="113" y="0"/>
                      <a:pt x="300" y="67"/>
                    </a:cubicBezTo>
                    <a:cubicBezTo>
                      <a:pt x="377" y="95"/>
                      <a:pt x="417" y="179"/>
                      <a:pt x="392" y="258"/>
                    </a:cubicBezTo>
                    <a:cubicBezTo>
                      <a:pt x="361" y="358"/>
                      <a:pt x="249" y="395"/>
                      <a:pt x="17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115">
                <a:extLst>
                  <a:ext uri="{FF2B5EF4-FFF2-40B4-BE49-F238E27FC236}">
                    <a16:creationId xmlns:a16="http://schemas.microsoft.com/office/drawing/2014/main" id="{97E0AF0B-CDE9-49AA-8F19-553D1E0C8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" y="2108"/>
                <a:ext cx="146" cy="153"/>
              </a:xfrm>
              <a:custGeom>
                <a:avLst/>
                <a:gdLst>
                  <a:gd name="T0" fmla="*/ 122 w 396"/>
                  <a:gd name="T1" fmla="*/ 359 h 414"/>
                  <a:gd name="T2" fmla="*/ 19 w 396"/>
                  <a:gd name="T3" fmla="*/ 166 h 414"/>
                  <a:gd name="T4" fmla="*/ 309 w 396"/>
                  <a:gd name="T5" fmla="*/ 115 h 414"/>
                  <a:gd name="T6" fmla="*/ 122 w 396"/>
                  <a:gd name="T7" fmla="*/ 359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6" h="414">
                    <a:moveTo>
                      <a:pt x="122" y="359"/>
                    </a:moveTo>
                    <a:cubicBezTo>
                      <a:pt x="43" y="329"/>
                      <a:pt x="0" y="244"/>
                      <a:pt x="19" y="166"/>
                    </a:cubicBezTo>
                    <a:cubicBezTo>
                      <a:pt x="50" y="39"/>
                      <a:pt x="230" y="0"/>
                      <a:pt x="309" y="115"/>
                    </a:cubicBezTo>
                    <a:cubicBezTo>
                      <a:pt x="396" y="242"/>
                      <a:pt x="264" y="414"/>
                      <a:pt x="122" y="3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116">
                <a:extLst>
                  <a:ext uri="{FF2B5EF4-FFF2-40B4-BE49-F238E27FC236}">
                    <a16:creationId xmlns:a16="http://schemas.microsoft.com/office/drawing/2014/main" id="{E5795003-10FA-4EAC-B32C-4D2C38BA6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1942"/>
                <a:ext cx="170" cy="138"/>
              </a:xfrm>
              <a:custGeom>
                <a:avLst/>
                <a:gdLst>
                  <a:gd name="T0" fmla="*/ 201 w 461"/>
                  <a:gd name="T1" fmla="*/ 338 h 372"/>
                  <a:gd name="T2" fmla="*/ 243 w 461"/>
                  <a:gd name="T3" fmla="*/ 9 h 372"/>
                  <a:gd name="T4" fmla="*/ 353 w 461"/>
                  <a:gd name="T5" fmla="*/ 60 h 372"/>
                  <a:gd name="T6" fmla="*/ 201 w 461"/>
                  <a:gd name="T7" fmla="*/ 33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1" h="372">
                    <a:moveTo>
                      <a:pt x="201" y="338"/>
                    </a:moveTo>
                    <a:cubicBezTo>
                      <a:pt x="0" y="294"/>
                      <a:pt x="31" y="0"/>
                      <a:pt x="243" y="9"/>
                    </a:cubicBezTo>
                    <a:cubicBezTo>
                      <a:pt x="286" y="11"/>
                      <a:pt x="325" y="30"/>
                      <a:pt x="353" y="60"/>
                    </a:cubicBezTo>
                    <a:cubicBezTo>
                      <a:pt x="461" y="176"/>
                      <a:pt x="354" y="372"/>
                      <a:pt x="201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117">
                <a:extLst>
                  <a:ext uri="{FF2B5EF4-FFF2-40B4-BE49-F238E27FC236}">
                    <a16:creationId xmlns:a16="http://schemas.microsoft.com/office/drawing/2014/main" id="{6B2C696B-BA83-4012-A699-F151247CC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1712"/>
                <a:ext cx="20" cy="21"/>
              </a:xfrm>
              <a:custGeom>
                <a:avLst/>
                <a:gdLst>
                  <a:gd name="T0" fmla="*/ 28 w 56"/>
                  <a:gd name="T1" fmla="*/ 55 h 55"/>
                  <a:gd name="T2" fmla="*/ 1 w 56"/>
                  <a:gd name="T3" fmla="*/ 28 h 55"/>
                  <a:gd name="T4" fmla="*/ 28 w 56"/>
                  <a:gd name="T5" fmla="*/ 0 h 55"/>
                  <a:gd name="T6" fmla="*/ 56 w 56"/>
                  <a:gd name="T7" fmla="*/ 28 h 55"/>
                  <a:gd name="T8" fmla="*/ 28 w 5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28" y="55"/>
                    </a:moveTo>
                    <a:cubicBezTo>
                      <a:pt x="13" y="55"/>
                      <a:pt x="1" y="43"/>
                      <a:pt x="1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ubicBezTo>
                      <a:pt x="54" y="44"/>
                      <a:pt x="43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Freeform 118">
                <a:extLst>
                  <a:ext uri="{FF2B5EF4-FFF2-40B4-BE49-F238E27FC236}">
                    <a16:creationId xmlns:a16="http://schemas.microsoft.com/office/drawing/2014/main" id="{01D0F7BC-B8DE-4CA6-8644-128719ACE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1633"/>
                <a:ext cx="25" cy="24"/>
              </a:xfrm>
              <a:custGeom>
                <a:avLst/>
                <a:gdLst>
                  <a:gd name="T0" fmla="*/ 65 w 66"/>
                  <a:gd name="T1" fmla="*/ 37 h 65"/>
                  <a:gd name="T2" fmla="*/ 31 w 66"/>
                  <a:gd name="T3" fmla="*/ 64 h 65"/>
                  <a:gd name="T4" fmla="*/ 1 w 66"/>
                  <a:gd name="T5" fmla="*/ 31 h 65"/>
                  <a:gd name="T6" fmla="*/ 36 w 66"/>
                  <a:gd name="T7" fmla="*/ 1 h 65"/>
                  <a:gd name="T8" fmla="*/ 65 w 66"/>
                  <a:gd name="T9" fmla="*/ 34 h 65"/>
                  <a:gd name="T10" fmla="*/ 65 w 66"/>
                  <a:gd name="T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65">
                    <a:moveTo>
                      <a:pt x="65" y="37"/>
                    </a:moveTo>
                    <a:cubicBezTo>
                      <a:pt x="62" y="53"/>
                      <a:pt x="47" y="65"/>
                      <a:pt x="31" y="64"/>
                    </a:cubicBezTo>
                    <a:cubicBezTo>
                      <a:pt x="13" y="64"/>
                      <a:pt x="0" y="49"/>
                      <a:pt x="1" y="31"/>
                    </a:cubicBezTo>
                    <a:cubicBezTo>
                      <a:pt x="3" y="13"/>
                      <a:pt x="18" y="0"/>
                      <a:pt x="36" y="1"/>
                    </a:cubicBezTo>
                    <a:cubicBezTo>
                      <a:pt x="53" y="2"/>
                      <a:pt x="66" y="17"/>
                      <a:pt x="65" y="34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Freeform 119">
                <a:extLst>
                  <a:ext uri="{FF2B5EF4-FFF2-40B4-BE49-F238E27FC236}">
                    <a16:creationId xmlns:a16="http://schemas.microsoft.com/office/drawing/2014/main" id="{1E81D699-82CA-4D3D-ACAA-27F3155F7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" y="1550"/>
                <a:ext cx="28" cy="29"/>
              </a:xfrm>
              <a:custGeom>
                <a:avLst/>
                <a:gdLst>
                  <a:gd name="T0" fmla="*/ 74 w 77"/>
                  <a:gd name="T1" fmla="*/ 47 h 78"/>
                  <a:gd name="T2" fmla="*/ 34 w 77"/>
                  <a:gd name="T3" fmla="*/ 75 h 78"/>
                  <a:gd name="T4" fmla="*/ 3 w 77"/>
                  <a:gd name="T5" fmla="*/ 35 h 78"/>
                  <a:gd name="T6" fmla="*/ 43 w 77"/>
                  <a:gd name="T7" fmla="*/ 3 h 78"/>
                  <a:gd name="T8" fmla="*/ 75 w 77"/>
                  <a:gd name="T9" fmla="*/ 43 h 78"/>
                  <a:gd name="T10" fmla="*/ 74 w 77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8">
                    <a:moveTo>
                      <a:pt x="74" y="47"/>
                    </a:moveTo>
                    <a:cubicBezTo>
                      <a:pt x="70" y="65"/>
                      <a:pt x="52" y="78"/>
                      <a:pt x="34" y="75"/>
                    </a:cubicBezTo>
                    <a:cubicBezTo>
                      <a:pt x="14" y="73"/>
                      <a:pt x="0" y="55"/>
                      <a:pt x="3" y="35"/>
                    </a:cubicBezTo>
                    <a:cubicBezTo>
                      <a:pt x="5" y="14"/>
                      <a:pt x="24" y="0"/>
                      <a:pt x="43" y="3"/>
                    </a:cubicBezTo>
                    <a:cubicBezTo>
                      <a:pt x="63" y="6"/>
                      <a:pt x="77" y="24"/>
                      <a:pt x="75" y="43"/>
                    </a:cubicBezTo>
                    <a:cubicBezTo>
                      <a:pt x="75" y="45"/>
                      <a:pt x="74" y="46"/>
                      <a:pt x="74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Freeform 120">
                <a:extLst>
                  <a:ext uri="{FF2B5EF4-FFF2-40B4-BE49-F238E27FC236}">
                    <a16:creationId xmlns:a16="http://schemas.microsoft.com/office/drawing/2014/main" id="{044D3A43-7376-4910-A413-48652C753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" y="1466"/>
                <a:ext cx="33" cy="33"/>
              </a:xfrm>
              <a:custGeom>
                <a:avLst/>
                <a:gdLst>
                  <a:gd name="T0" fmla="*/ 84 w 89"/>
                  <a:gd name="T1" fmla="*/ 56 h 89"/>
                  <a:gd name="T2" fmla="*/ 35 w 89"/>
                  <a:gd name="T3" fmla="*/ 84 h 89"/>
                  <a:gd name="T4" fmla="*/ 5 w 89"/>
                  <a:gd name="T5" fmla="*/ 36 h 89"/>
                  <a:gd name="T6" fmla="*/ 54 w 89"/>
                  <a:gd name="T7" fmla="*/ 5 h 89"/>
                  <a:gd name="T8" fmla="*/ 85 w 89"/>
                  <a:gd name="T9" fmla="*/ 52 h 89"/>
                  <a:gd name="T10" fmla="*/ 84 w 89"/>
                  <a:gd name="T11" fmla="*/ 5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84" y="56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3" y="79"/>
                      <a:pt x="0" y="58"/>
                      <a:pt x="5" y="36"/>
                    </a:cubicBezTo>
                    <a:cubicBezTo>
                      <a:pt x="10" y="14"/>
                      <a:pt x="32" y="0"/>
                      <a:pt x="54" y="5"/>
                    </a:cubicBezTo>
                    <a:cubicBezTo>
                      <a:pt x="75" y="10"/>
                      <a:pt x="89" y="31"/>
                      <a:pt x="85" y="52"/>
                    </a:cubicBezTo>
                    <a:cubicBezTo>
                      <a:pt x="84" y="53"/>
                      <a:pt x="84" y="55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Freeform 121">
                <a:extLst>
                  <a:ext uri="{FF2B5EF4-FFF2-40B4-BE49-F238E27FC236}">
                    <a16:creationId xmlns:a16="http://schemas.microsoft.com/office/drawing/2014/main" id="{194716CC-47C5-4310-9D31-E934209DE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" y="1381"/>
                <a:ext cx="37" cy="37"/>
              </a:xfrm>
              <a:custGeom>
                <a:avLst/>
                <a:gdLst>
                  <a:gd name="T0" fmla="*/ 92 w 99"/>
                  <a:gd name="T1" fmla="*/ 67 h 101"/>
                  <a:gd name="T2" fmla="*/ 36 w 99"/>
                  <a:gd name="T3" fmla="*/ 94 h 101"/>
                  <a:gd name="T4" fmla="*/ 7 w 99"/>
                  <a:gd name="T5" fmla="*/ 38 h 101"/>
                  <a:gd name="T6" fmla="*/ 64 w 99"/>
                  <a:gd name="T7" fmla="*/ 8 h 101"/>
                  <a:gd name="T8" fmla="*/ 94 w 99"/>
                  <a:gd name="T9" fmla="*/ 63 h 101"/>
                  <a:gd name="T10" fmla="*/ 92 w 99"/>
                  <a:gd name="T11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01">
                    <a:moveTo>
                      <a:pt x="92" y="67"/>
                    </a:moveTo>
                    <a:cubicBezTo>
                      <a:pt x="84" y="89"/>
                      <a:pt x="59" y="101"/>
                      <a:pt x="36" y="94"/>
                    </a:cubicBezTo>
                    <a:cubicBezTo>
                      <a:pt x="13" y="86"/>
                      <a:pt x="0" y="61"/>
                      <a:pt x="7" y="38"/>
                    </a:cubicBezTo>
                    <a:cubicBezTo>
                      <a:pt x="14" y="13"/>
                      <a:pt x="40" y="0"/>
                      <a:pt x="64" y="8"/>
                    </a:cubicBezTo>
                    <a:cubicBezTo>
                      <a:pt x="87" y="16"/>
                      <a:pt x="99" y="40"/>
                      <a:pt x="94" y="63"/>
                    </a:cubicBezTo>
                    <a:cubicBezTo>
                      <a:pt x="93" y="64"/>
                      <a:pt x="93" y="66"/>
                      <a:pt x="9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Freeform 122">
                <a:extLst>
                  <a:ext uri="{FF2B5EF4-FFF2-40B4-BE49-F238E27FC236}">
                    <a16:creationId xmlns:a16="http://schemas.microsoft.com/office/drawing/2014/main" id="{629F3D4B-679E-4240-8AE5-4EDBF9504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1296"/>
                <a:ext cx="41" cy="41"/>
              </a:xfrm>
              <a:custGeom>
                <a:avLst/>
                <a:gdLst>
                  <a:gd name="T0" fmla="*/ 101 w 111"/>
                  <a:gd name="T1" fmla="*/ 78 h 112"/>
                  <a:gd name="T2" fmla="*/ 36 w 111"/>
                  <a:gd name="T3" fmla="*/ 101 h 112"/>
                  <a:gd name="T4" fmla="*/ 11 w 111"/>
                  <a:gd name="T5" fmla="*/ 38 h 112"/>
                  <a:gd name="T6" fmla="*/ 75 w 111"/>
                  <a:gd name="T7" fmla="*/ 11 h 112"/>
                  <a:gd name="T8" fmla="*/ 103 w 111"/>
                  <a:gd name="T9" fmla="*/ 73 h 112"/>
                  <a:gd name="T10" fmla="*/ 101 w 111"/>
                  <a:gd name="T11" fmla="*/ 7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2">
                    <a:moveTo>
                      <a:pt x="101" y="78"/>
                    </a:moveTo>
                    <a:cubicBezTo>
                      <a:pt x="90" y="101"/>
                      <a:pt x="61" y="112"/>
                      <a:pt x="36" y="101"/>
                    </a:cubicBezTo>
                    <a:cubicBezTo>
                      <a:pt x="12" y="91"/>
                      <a:pt x="0" y="63"/>
                      <a:pt x="11" y="38"/>
                    </a:cubicBezTo>
                    <a:cubicBezTo>
                      <a:pt x="21" y="12"/>
                      <a:pt x="50" y="0"/>
                      <a:pt x="75" y="11"/>
                    </a:cubicBezTo>
                    <a:cubicBezTo>
                      <a:pt x="99" y="21"/>
                      <a:pt x="111" y="49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Freeform 123">
                <a:extLst>
                  <a:ext uri="{FF2B5EF4-FFF2-40B4-BE49-F238E27FC236}">
                    <a16:creationId xmlns:a16="http://schemas.microsoft.com/office/drawing/2014/main" id="{66DF47F5-46BA-4C7B-9039-87F3D2F0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1212"/>
                <a:ext cx="45" cy="45"/>
              </a:xfrm>
              <a:custGeom>
                <a:avLst/>
                <a:gdLst>
                  <a:gd name="T0" fmla="*/ 107 w 121"/>
                  <a:gd name="T1" fmla="*/ 89 h 122"/>
                  <a:gd name="T2" fmla="*/ 34 w 121"/>
                  <a:gd name="T3" fmla="*/ 108 h 122"/>
                  <a:gd name="T4" fmla="*/ 13 w 121"/>
                  <a:gd name="T5" fmla="*/ 37 h 122"/>
                  <a:gd name="T6" fmla="*/ 86 w 121"/>
                  <a:gd name="T7" fmla="*/ 14 h 122"/>
                  <a:gd name="T8" fmla="*/ 110 w 121"/>
                  <a:gd name="T9" fmla="*/ 84 h 122"/>
                  <a:gd name="T10" fmla="*/ 107 w 121"/>
                  <a:gd name="T11" fmla="*/ 8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2">
                    <a:moveTo>
                      <a:pt x="107" y="89"/>
                    </a:moveTo>
                    <a:cubicBezTo>
                      <a:pt x="93" y="114"/>
                      <a:pt x="60" y="122"/>
                      <a:pt x="34" y="108"/>
                    </a:cubicBezTo>
                    <a:cubicBezTo>
                      <a:pt x="9" y="95"/>
                      <a:pt x="0" y="63"/>
                      <a:pt x="13" y="37"/>
                    </a:cubicBezTo>
                    <a:cubicBezTo>
                      <a:pt x="28" y="10"/>
                      <a:pt x="60" y="0"/>
                      <a:pt x="86" y="14"/>
                    </a:cubicBezTo>
                    <a:cubicBezTo>
                      <a:pt x="111" y="28"/>
                      <a:pt x="121" y="59"/>
                      <a:pt x="110" y="84"/>
                    </a:cubicBezTo>
                    <a:cubicBezTo>
                      <a:pt x="109" y="85"/>
                      <a:pt x="108" y="87"/>
                      <a:pt x="10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Freeform 124">
                <a:extLst>
                  <a:ext uri="{FF2B5EF4-FFF2-40B4-BE49-F238E27FC236}">
                    <a16:creationId xmlns:a16="http://schemas.microsoft.com/office/drawing/2014/main" id="{73A23620-DDD3-461F-87B6-E07F41DFD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1130"/>
                <a:ext cx="49" cy="48"/>
              </a:xfrm>
              <a:custGeom>
                <a:avLst/>
                <a:gdLst>
                  <a:gd name="T0" fmla="*/ 114 w 132"/>
                  <a:gd name="T1" fmla="*/ 100 h 131"/>
                  <a:gd name="T2" fmla="*/ 34 w 132"/>
                  <a:gd name="T3" fmla="*/ 114 h 131"/>
                  <a:gd name="T4" fmla="*/ 18 w 132"/>
                  <a:gd name="T5" fmla="*/ 34 h 131"/>
                  <a:gd name="T6" fmla="*/ 99 w 132"/>
                  <a:gd name="T7" fmla="*/ 17 h 131"/>
                  <a:gd name="T8" fmla="*/ 118 w 132"/>
                  <a:gd name="T9" fmla="*/ 95 h 131"/>
                  <a:gd name="T10" fmla="*/ 114 w 132"/>
                  <a:gd name="T11" fmla="*/ 10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14" y="100"/>
                    </a:moveTo>
                    <a:cubicBezTo>
                      <a:pt x="96" y="125"/>
                      <a:pt x="60" y="131"/>
                      <a:pt x="34" y="114"/>
                    </a:cubicBezTo>
                    <a:cubicBezTo>
                      <a:pt x="9" y="97"/>
                      <a:pt x="0" y="61"/>
                      <a:pt x="18" y="34"/>
                    </a:cubicBezTo>
                    <a:cubicBezTo>
                      <a:pt x="37" y="7"/>
                      <a:pt x="73" y="0"/>
                      <a:pt x="99" y="17"/>
                    </a:cubicBezTo>
                    <a:cubicBezTo>
                      <a:pt x="125" y="35"/>
                      <a:pt x="132" y="69"/>
                      <a:pt x="118" y="95"/>
                    </a:cubicBezTo>
                    <a:cubicBezTo>
                      <a:pt x="117" y="96"/>
                      <a:pt x="116" y="98"/>
                      <a:pt x="1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Freeform 125">
                <a:extLst>
                  <a:ext uri="{FF2B5EF4-FFF2-40B4-BE49-F238E27FC236}">
                    <a16:creationId xmlns:a16="http://schemas.microsoft.com/office/drawing/2014/main" id="{345D6C2D-673A-4FFE-8AB6-34FB3A16E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1051"/>
                <a:ext cx="52" cy="52"/>
              </a:xfrm>
              <a:custGeom>
                <a:avLst/>
                <a:gdLst>
                  <a:gd name="T0" fmla="*/ 118 w 141"/>
                  <a:gd name="T1" fmla="*/ 111 h 140"/>
                  <a:gd name="T2" fmla="*/ 31 w 141"/>
                  <a:gd name="T3" fmla="*/ 118 h 140"/>
                  <a:gd name="T4" fmla="*/ 22 w 141"/>
                  <a:gd name="T5" fmla="*/ 31 h 140"/>
                  <a:gd name="T6" fmla="*/ 111 w 141"/>
                  <a:gd name="T7" fmla="*/ 22 h 140"/>
                  <a:gd name="T8" fmla="*/ 123 w 141"/>
                  <a:gd name="T9" fmla="*/ 106 h 140"/>
                  <a:gd name="T10" fmla="*/ 118 w 141"/>
                  <a:gd name="T11" fmla="*/ 11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140">
                    <a:moveTo>
                      <a:pt x="118" y="111"/>
                    </a:moveTo>
                    <a:cubicBezTo>
                      <a:pt x="97" y="136"/>
                      <a:pt x="58" y="140"/>
                      <a:pt x="31" y="118"/>
                    </a:cubicBezTo>
                    <a:cubicBezTo>
                      <a:pt x="6" y="97"/>
                      <a:pt x="0" y="58"/>
                      <a:pt x="22" y="31"/>
                    </a:cubicBezTo>
                    <a:cubicBezTo>
                      <a:pt x="44" y="4"/>
                      <a:pt x="84" y="0"/>
                      <a:pt x="111" y="22"/>
                    </a:cubicBezTo>
                    <a:cubicBezTo>
                      <a:pt x="136" y="43"/>
                      <a:pt x="141" y="80"/>
                      <a:pt x="123" y="106"/>
                    </a:cubicBezTo>
                    <a:cubicBezTo>
                      <a:pt x="121" y="107"/>
                      <a:pt x="120" y="109"/>
                      <a:pt x="11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Freeform 126">
                <a:extLst>
                  <a:ext uri="{FF2B5EF4-FFF2-40B4-BE49-F238E27FC236}">
                    <a16:creationId xmlns:a16="http://schemas.microsoft.com/office/drawing/2014/main" id="{4B25A418-9F80-4F85-B26C-D9B904388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976"/>
                <a:ext cx="55" cy="55"/>
              </a:xfrm>
              <a:custGeom>
                <a:avLst/>
                <a:gdLst>
                  <a:gd name="T0" fmla="*/ 121 w 147"/>
                  <a:gd name="T1" fmla="*/ 122 h 147"/>
                  <a:gd name="T2" fmla="*/ 27 w 147"/>
                  <a:gd name="T3" fmla="*/ 121 h 147"/>
                  <a:gd name="T4" fmla="*/ 26 w 147"/>
                  <a:gd name="T5" fmla="*/ 27 h 147"/>
                  <a:gd name="T6" fmla="*/ 121 w 147"/>
                  <a:gd name="T7" fmla="*/ 26 h 147"/>
                  <a:gd name="T8" fmla="*/ 125 w 147"/>
                  <a:gd name="T9" fmla="*/ 117 h 147"/>
                  <a:gd name="T10" fmla="*/ 121 w 147"/>
                  <a:gd name="T11" fmla="*/ 12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1" y="122"/>
                    </a:moveTo>
                    <a:cubicBezTo>
                      <a:pt x="95" y="147"/>
                      <a:pt x="53" y="147"/>
                      <a:pt x="27" y="121"/>
                    </a:cubicBezTo>
                    <a:cubicBezTo>
                      <a:pt x="2" y="96"/>
                      <a:pt x="0" y="54"/>
                      <a:pt x="26" y="27"/>
                    </a:cubicBezTo>
                    <a:cubicBezTo>
                      <a:pt x="52" y="1"/>
                      <a:pt x="95" y="0"/>
                      <a:pt x="121" y="26"/>
                    </a:cubicBezTo>
                    <a:cubicBezTo>
                      <a:pt x="146" y="51"/>
                      <a:pt x="147" y="91"/>
                      <a:pt x="125" y="117"/>
                    </a:cubicBezTo>
                    <a:cubicBezTo>
                      <a:pt x="124" y="118"/>
                      <a:pt x="122" y="120"/>
                      <a:pt x="121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Freeform 127">
                <a:extLst>
                  <a:ext uri="{FF2B5EF4-FFF2-40B4-BE49-F238E27FC236}">
                    <a16:creationId xmlns:a16="http://schemas.microsoft.com/office/drawing/2014/main" id="{DD89BD93-1A02-4628-BD7B-BD82D49DA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907"/>
                <a:ext cx="58" cy="58"/>
              </a:xfrm>
              <a:custGeom>
                <a:avLst/>
                <a:gdLst>
                  <a:gd name="T0" fmla="*/ 124 w 158"/>
                  <a:gd name="T1" fmla="*/ 135 h 158"/>
                  <a:gd name="T2" fmla="*/ 24 w 158"/>
                  <a:gd name="T3" fmla="*/ 124 h 158"/>
                  <a:gd name="T4" fmla="*/ 33 w 158"/>
                  <a:gd name="T5" fmla="*/ 25 h 158"/>
                  <a:gd name="T6" fmla="*/ 134 w 158"/>
                  <a:gd name="T7" fmla="*/ 34 h 158"/>
                  <a:gd name="T8" fmla="*/ 129 w 158"/>
                  <a:gd name="T9" fmla="*/ 130 h 158"/>
                  <a:gd name="T10" fmla="*/ 124 w 158"/>
                  <a:gd name="T11" fmla="*/ 1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124" y="135"/>
                    </a:moveTo>
                    <a:cubicBezTo>
                      <a:pt x="93" y="158"/>
                      <a:pt x="49" y="154"/>
                      <a:pt x="24" y="124"/>
                    </a:cubicBezTo>
                    <a:cubicBezTo>
                      <a:pt x="0" y="95"/>
                      <a:pt x="3" y="50"/>
                      <a:pt x="33" y="25"/>
                    </a:cubicBezTo>
                    <a:cubicBezTo>
                      <a:pt x="64" y="0"/>
                      <a:pt x="110" y="3"/>
                      <a:pt x="134" y="34"/>
                    </a:cubicBezTo>
                    <a:cubicBezTo>
                      <a:pt x="158" y="63"/>
                      <a:pt x="155" y="106"/>
                      <a:pt x="129" y="130"/>
                    </a:cubicBezTo>
                    <a:cubicBezTo>
                      <a:pt x="128" y="132"/>
                      <a:pt x="126" y="134"/>
                      <a:pt x="124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128">
                <a:extLst>
                  <a:ext uri="{FF2B5EF4-FFF2-40B4-BE49-F238E27FC236}">
                    <a16:creationId xmlns:a16="http://schemas.microsoft.com/office/drawing/2014/main" id="{06A71D5C-A5B1-4C68-9AED-835955574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" y="843"/>
                <a:ext cx="63" cy="64"/>
              </a:xfrm>
              <a:custGeom>
                <a:avLst/>
                <a:gdLst>
                  <a:gd name="T0" fmla="*/ 127 w 171"/>
                  <a:gd name="T1" fmla="*/ 149 h 171"/>
                  <a:gd name="T2" fmla="*/ 23 w 171"/>
                  <a:gd name="T3" fmla="*/ 126 h 171"/>
                  <a:gd name="T4" fmla="*/ 43 w 171"/>
                  <a:gd name="T5" fmla="*/ 23 h 171"/>
                  <a:gd name="T6" fmla="*/ 149 w 171"/>
                  <a:gd name="T7" fmla="*/ 43 h 171"/>
                  <a:gd name="T8" fmla="*/ 134 w 171"/>
                  <a:gd name="T9" fmla="*/ 145 h 171"/>
                  <a:gd name="T10" fmla="*/ 127 w 171"/>
                  <a:gd name="T11" fmla="*/ 14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127" y="149"/>
                    </a:moveTo>
                    <a:cubicBezTo>
                      <a:pt x="93" y="171"/>
                      <a:pt x="45" y="161"/>
                      <a:pt x="23" y="126"/>
                    </a:cubicBezTo>
                    <a:cubicBezTo>
                      <a:pt x="0" y="93"/>
                      <a:pt x="9" y="47"/>
                      <a:pt x="43" y="23"/>
                    </a:cubicBezTo>
                    <a:cubicBezTo>
                      <a:pt x="79" y="0"/>
                      <a:pt x="126" y="8"/>
                      <a:pt x="149" y="43"/>
                    </a:cubicBezTo>
                    <a:cubicBezTo>
                      <a:pt x="171" y="77"/>
                      <a:pt x="163" y="121"/>
                      <a:pt x="134" y="145"/>
                    </a:cubicBezTo>
                    <a:cubicBezTo>
                      <a:pt x="131" y="146"/>
                      <a:pt x="129" y="148"/>
                      <a:pt x="127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Freeform 129">
                <a:extLst>
                  <a:ext uri="{FF2B5EF4-FFF2-40B4-BE49-F238E27FC236}">
                    <a16:creationId xmlns:a16="http://schemas.microsoft.com/office/drawing/2014/main" id="{592924DA-D7CA-4A48-A056-3514FD53A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789"/>
                <a:ext cx="67" cy="67"/>
              </a:xfrm>
              <a:custGeom>
                <a:avLst/>
                <a:gdLst>
                  <a:gd name="T0" fmla="*/ 127 w 181"/>
                  <a:gd name="T1" fmla="*/ 163 h 183"/>
                  <a:gd name="T2" fmla="*/ 20 w 181"/>
                  <a:gd name="T3" fmla="*/ 127 h 183"/>
                  <a:gd name="T4" fmla="*/ 53 w 181"/>
                  <a:gd name="T5" fmla="*/ 21 h 183"/>
                  <a:gd name="T6" fmla="*/ 162 w 181"/>
                  <a:gd name="T7" fmla="*/ 54 h 183"/>
                  <a:gd name="T8" fmla="*/ 135 w 181"/>
                  <a:gd name="T9" fmla="*/ 159 h 183"/>
                  <a:gd name="T10" fmla="*/ 127 w 181"/>
                  <a:gd name="T11" fmla="*/ 16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3">
                    <a:moveTo>
                      <a:pt x="127" y="163"/>
                    </a:moveTo>
                    <a:cubicBezTo>
                      <a:pt x="90" y="183"/>
                      <a:pt x="40" y="165"/>
                      <a:pt x="20" y="127"/>
                    </a:cubicBezTo>
                    <a:cubicBezTo>
                      <a:pt x="0" y="89"/>
                      <a:pt x="14" y="42"/>
                      <a:pt x="53" y="21"/>
                    </a:cubicBezTo>
                    <a:cubicBezTo>
                      <a:pt x="93" y="0"/>
                      <a:pt x="142" y="14"/>
                      <a:pt x="162" y="54"/>
                    </a:cubicBezTo>
                    <a:cubicBezTo>
                      <a:pt x="181" y="91"/>
                      <a:pt x="168" y="137"/>
                      <a:pt x="135" y="159"/>
                    </a:cubicBezTo>
                    <a:cubicBezTo>
                      <a:pt x="132" y="160"/>
                      <a:pt x="130" y="162"/>
                      <a:pt x="127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Freeform 130">
                <a:extLst>
                  <a:ext uri="{FF2B5EF4-FFF2-40B4-BE49-F238E27FC236}">
                    <a16:creationId xmlns:a16="http://schemas.microsoft.com/office/drawing/2014/main" id="{FA1BE9BC-F55A-4FBE-8784-E1DEE8F57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744"/>
                <a:ext cx="70" cy="71"/>
              </a:xfrm>
              <a:custGeom>
                <a:avLst/>
                <a:gdLst>
                  <a:gd name="T0" fmla="*/ 126 w 190"/>
                  <a:gd name="T1" fmla="*/ 176 h 193"/>
                  <a:gd name="T2" fmla="*/ 17 w 190"/>
                  <a:gd name="T3" fmla="*/ 126 h 193"/>
                  <a:gd name="T4" fmla="*/ 64 w 190"/>
                  <a:gd name="T5" fmla="*/ 19 h 193"/>
                  <a:gd name="T6" fmla="*/ 175 w 190"/>
                  <a:gd name="T7" fmla="*/ 66 h 193"/>
                  <a:gd name="T8" fmla="*/ 134 w 190"/>
                  <a:gd name="T9" fmla="*/ 172 h 193"/>
                  <a:gd name="T10" fmla="*/ 126 w 190"/>
                  <a:gd name="T11" fmla="*/ 17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3">
                    <a:moveTo>
                      <a:pt x="126" y="176"/>
                    </a:moveTo>
                    <a:cubicBezTo>
                      <a:pt x="84" y="193"/>
                      <a:pt x="34" y="169"/>
                      <a:pt x="17" y="126"/>
                    </a:cubicBezTo>
                    <a:cubicBezTo>
                      <a:pt x="0" y="85"/>
                      <a:pt x="21" y="38"/>
                      <a:pt x="64" y="19"/>
                    </a:cubicBezTo>
                    <a:cubicBezTo>
                      <a:pt x="108" y="0"/>
                      <a:pt x="158" y="23"/>
                      <a:pt x="175" y="66"/>
                    </a:cubicBezTo>
                    <a:cubicBezTo>
                      <a:pt x="190" y="108"/>
                      <a:pt x="170" y="152"/>
                      <a:pt x="134" y="172"/>
                    </a:cubicBezTo>
                    <a:cubicBezTo>
                      <a:pt x="131" y="173"/>
                      <a:pt x="128" y="175"/>
                      <a:pt x="126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Freeform 131">
                <a:extLst>
                  <a:ext uri="{FF2B5EF4-FFF2-40B4-BE49-F238E27FC236}">
                    <a16:creationId xmlns:a16="http://schemas.microsoft.com/office/drawing/2014/main" id="{78FE50CD-54CF-4BA3-A41F-34C50FF81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5" y="712"/>
                <a:ext cx="72" cy="73"/>
              </a:xfrm>
              <a:custGeom>
                <a:avLst/>
                <a:gdLst>
                  <a:gd name="T0" fmla="*/ 120 w 195"/>
                  <a:gd name="T1" fmla="*/ 185 h 198"/>
                  <a:gd name="T2" fmla="*/ 12 w 195"/>
                  <a:gd name="T3" fmla="*/ 121 h 198"/>
                  <a:gd name="T4" fmla="*/ 74 w 195"/>
                  <a:gd name="T5" fmla="*/ 14 h 198"/>
                  <a:gd name="T6" fmla="*/ 184 w 195"/>
                  <a:gd name="T7" fmla="*/ 77 h 198"/>
                  <a:gd name="T8" fmla="*/ 129 w 195"/>
                  <a:gd name="T9" fmla="*/ 182 h 198"/>
                  <a:gd name="T10" fmla="*/ 120 w 195"/>
                  <a:gd name="T11" fmla="*/ 18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8">
                    <a:moveTo>
                      <a:pt x="120" y="185"/>
                    </a:moveTo>
                    <a:cubicBezTo>
                      <a:pt x="74" y="198"/>
                      <a:pt x="25" y="168"/>
                      <a:pt x="12" y="121"/>
                    </a:cubicBezTo>
                    <a:cubicBezTo>
                      <a:pt x="0" y="76"/>
                      <a:pt x="26" y="27"/>
                      <a:pt x="74" y="14"/>
                    </a:cubicBezTo>
                    <a:cubicBezTo>
                      <a:pt x="122" y="0"/>
                      <a:pt x="172" y="29"/>
                      <a:pt x="184" y="77"/>
                    </a:cubicBezTo>
                    <a:cubicBezTo>
                      <a:pt x="195" y="122"/>
                      <a:pt x="170" y="168"/>
                      <a:pt x="129" y="182"/>
                    </a:cubicBezTo>
                    <a:cubicBezTo>
                      <a:pt x="126" y="183"/>
                      <a:pt x="123" y="184"/>
                      <a:pt x="120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Freeform 132">
                <a:extLst>
                  <a:ext uri="{FF2B5EF4-FFF2-40B4-BE49-F238E27FC236}">
                    <a16:creationId xmlns:a16="http://schemas.microsoft.com/office/drawing/2014/main" id="{EA3F15BB-84AD-48D2-AC15-B882CCCE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" y="694"/>
                <a:ext cx="72" cy="73"/>
              </a:xfrm>
              <a:custGeom>
                <a:avLst/>
                <a:gdLst>
                  <a:gd name="T0" fmla="*/ 112 w 197"/>
                  <a:gd name="T1" fmla="*/ 192 h 198"/>
                  <a:gd name="T2" fmla="*/ 7 w 197"/>
                  <a:gd name="T3" fmla="*/ 112 h 198"/>
                  <a:gd name="T4" fmla="*/ 84 w 197"/>
                  <a:gd name="T5" fmla="*/ 8 h 198"/>
                  <a:gd name="T6" fmla="*/ 191 w 197"/>
                  <a:gd name="T7" fmla="*/ 86 h 198"/>
                  <a:gd name="T8" fmla="*/ 121 w 197"/>
                  <a:gd name="T9" fmla="*/ 190 h 198"/>
                  <a:gd name="T10" fmla="*/ 112 w 197"/>
                  <a:gd name="T11" fmla="*/ 19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8">
                    <a:moveTo>
                      <a:pt x="112" y="192"/>
                    </a:moveTo>
                    <a:cubicBezTo>
                      <a:pt x="62" y="198"/>
                      <a:pt x="14" y="163"/>
                      <a:pt x="7" y="112"/>
                    </a:cubicBezTo>
                    <a:cubicBezTo>
                      <a:pt x="0" y="64"/>
                      <a:pt x="33" y="15"/>
                      <a:pt x="84" y="8"/>
                    </a:cubicBezTo>
                    <a:cubicBezTo>
                      <a:pt x="137" y="0"/>
                      <a:pt x="185" y="35"/>
                      <a:pt x="191" y="86"/>
                    </a:cubicBezTo>
                    <a:cubicBezTo>
                      <a:pt x="197" y="134"/>
                      <a:pt x="166" y="180"/>
                      <a:pt x="121" y="190"/>
                    </a:cubicBezTo>
                    <a:cubicBezTo>
                      <a:pt x="118" y="191"/>
                      <a:pt x="115" y="192"/>
                      <a:pt x="112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Freeform 133">
                <a:extLst>
                  <a:ext uri="{FF2B5EF4-FFF2-40B4-BE49-F238E27FC236}">
                    <a16:creationId xmlns:a16="http://schemas.microsoft.com/office/drawing/2014/main" id="{B617F11B-5AEC-40BE-8439-9B95C1DDC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689"/>
                <a:ext cx="73" cy="74"/>
              </a:xfrm>
              <a:custGeom>
                <a:avLst/>
                <a:gdLst>
                  <a:gd name="T0" fmla="*/ 102 w 197"/>
                  <a:gd name="T1" fmla="*/ 198 h 199"/>
                  <a:gd name="T2" fmla="*/ 2 w 197"/>
                  <a:gd name="T3" fmla="*/ 101 h 199"/>
                  <a:gd name="T4" fmla="*/ 95 w 197"/>
                  <a:gd name="T5" fmla="*/ 3 h 199"/>
                  <a:gd name="T6" fmla="*/ 197 w 197"/>
                  <a:gd name="T7" fmla="*/ 98 h 199"/>
                  <a:gd name="T8" fmla="*/ 112 w 197"/>
                  <a:gd name="T9" fmla="*/ 197 h 199"/>
                  <a:gd name="T10" fmla="*/ 102 w 197"/>
                  <a:gd name="T11" fmla="*/ 1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9">
                    <a:moveTo>
                      <a:pt x="102" y="198"/>
                    </a:moveTo>
                    <a:cubicBezTo>
                      <a:pt x="49" y="199"/>
                      <a:pt x="4" y="154"/>
                      <a:pt x="2" y="101"/>
                    </a:cubicBezTo>
                    <a:cubicBezTo>
                      <a:pt x="0" y="49"/>
                      <a:pt x="41" y="6"/>
                      <a:pt x="95" y="3"/>
                    </a:cubicBezTo>
                    <a:cubicBezTo>
                      <a:pt x="151" y="0"/>
                      <a:pt x="197" y="43"/>
                      <a:pt x="197" y="98"/>
                    </a:cubicBezTo>
                    <a:cubicBezTo>
                      <a:pt x="197" y="149"/>
                      <a:pt x="159" y="190"/>
                      <a:pt x="112" y="197"/>
                    </a:cubicBezTo>
                    <a:cubicBezTo>
                      <a:pt x="108" y="197"/>
                      <a:pt x="105" y="198"/>
                      <a:pt x="10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Freeform 134">
                <a:extLst>
                  <a:ext uri="{FF2B5EF4-FFF2-40B4-BE49-F238E27FC236}">
                    <a16:creationId xmlns:a16="http://schemas.microsoft.com/office/drawing/2014/main" id="{DB5850F5-C4F4-412F-A37E-0AAA09BD4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0" y="698"/>
                <a:ext cx="79" cy="77"/>
              </a:xfrm>
              <a:custGeom>
                <a:avLst/>
                <a:gdLst>
                  <a:gd name="T0" fmla="*/ 96 w 214"/>
                  <a:gd name="T1" fmla="*/ 206 h 208"/>
                  <a:gd name="T2" fmla="*/ 4 w 214"/>
                  <a:gd name="T3" fmla="*/ 95 h 208"/>
                  <a:gd name="T4" fmla="*/ 113 w 214"/>
                  <a:gd name="T5" fmla="*/ 4 h 208"/>
                  <a:gd name="T6" fmla="*/ 207 w 214"/>
                  <a:gd name="T7" fmla="*/ 115 h 208"/>
                  <a:gd name="T8" fmla="*/ 107 w 214"/>
                  <a:gd name="T9" fmla="*/ 207 h 208"/>
                  <a:gd name="T10" fmla="*/ 96 w 214"/>
                  <a:gd name="T11" fmla="*/ 20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208">
                    <a:moveTo>
                      <a:pt x="96" y="206"/>
                    </a:moveTo>
                    <a:cubicBezTo>
                      <a:pt x="41" y="203"/>
                      <a:pt x="0" y="151"/>
                      <a:pt x="4" y="95"/>
                    </a:cubicBezTo>
                    <a:cubicBezTo>
                      <a:pt x="9" y="41"/>
                      <a:pt x="57" y="0"/>
                      <a:pt x="113" y="4"/>
                    </a:cubicBezTo>
                    <a:cubicBezTo>
                      <a:pt x="172" y="8"/>
                      <a:pt x="214" y="60"/>
                      <a:pt x="207" y="115"/>
                    </a:cubicBezTo>
                    <a:cubicBezTo>
                      <a:pt x="201" y="168"/>
                      <a:pt x="156" y="208"/>
                      <a:pt x="107" y="207"/>
                    </a:cubicBezTo>
                    <a:cubicBezTo>
                      <a:pt x="103" y="207"/>
                      <a:pt x="100" y="207"/>
                      <a:pt x="96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Freeform 135">
                <a:extLst>
                  <a:ext uri="{FF2B5EF4-FFF2-40B4-BE49-F238E27FC236}">
                    <a16:creationId xmlns:a16="http://schemas.microsoft.com/office/drawing/2014/main" id="{75ABFA24-7084-43D5-A6AB-207720C3F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721"/>
                <a:ext cx="86" cy="84"/>
              </a:xfrm>
              <a:custGeom>
                <a:avLst/>
                <a:gdLst>
                  <a:gd name="T0" fmla="*/ 92 w 234"/>
                  <a:gd name="T1" fmla="*/ 220 h 228"/>
                  <a:gd name="T2" fmla="*/ 12 w 234"/>
                  <a:gd name="T3" fmla="*/ 92 h 228"/>
                  <a:gd name="T4" fmla="*/ 136 w 234"/>
                  <a:gd name="T5" fmla="*/ 13 h 228"/>
                  <a:gd name="T6" fmla="*/ 219 w 234"/>
                  <a:gd name="T7" fmla="*/ 139 h 228"/>
                  <a:gd name="T8" fmla="*/ 103 w 234"/>
                  <a:gd name="T9" fmla="*/ 222 h 228"/>
                  <a:gd name="T10" fmla="*/ 92 w 234"/>
                  <a:gd name="T11" fmla="*/ 22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8">
                    <a:moveTo>
                      <a:pt x="92" y="220"/>
                    </a:moveTo>
                    <a:cubicBezTo>
                      <a:pt x="37" y="207"/>
                      <a:pt x="0" y="150"/>
                      <a:pt x="12" y="92"/>
                    </a:cubicBezTo>
                    <a:cubicBezTo>
                      <a:pt x="23" y="39"/>
                      <a:pt x="79" y="0"/>
                      <a:pt x="136" y="13"/>
                    </a:cubicBezTo>
                    <a:cubicBezTo>
                      <a:pt x="196" y="26"/>
                      <a:pt x="234" y="81"/>
                      <a:pt x="219" y="139"/>
                    </a:cubicBezTo>
                    <a:cubicBezTo>
                      <a:pt x="206" y="192"/>
                      <a:pt x="154" y="228"/>
                      <a:pt x="103" y="222"/>
                    </a:cubicBezTo>
                    <a:cubicBezTo>
                      <a:pt x="100" y="222"/>
                      <a:pt x="96" y="221"/>
                      <a:pt x="92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Freeform 136">
                <a:extLst>
                  <a:ext uri="{FF2B5EF4-FFF2-40B4-BE49-F238E27FC236}">
                    <a16:creationId xmlns:a16="http://schemas.microsoft.com/office/drawing/2014/main" id="{02F1B147-1996-4C9C-B3DF-0A77930B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762"/>
                <a:ext cx="92" cy="90"/>
              </a:xfrm>
              <a:custGeom>
                <a:avLst/>
                <a:gdLst>
                  <a:gd name="T0" fmla="*/ 87 w 249"/>
                  <a:gd name="T1" fmla="*/ 227 h 243"/>
                  <a:gd name="T2" fmla="*/ 20 w 249"/>
                  <a:gd name="T3" fmla="*/ 85 h 243"/>
                  <a:gd name="T4" fmla="*/ 159 w 249"/>
                  <a:gd name="T5" fmla="*/ 19 h 243"/>
                  <a:gd name="T6" fmla="*/ 228 w 249"/>
                  <a:gd name="T7" fmla="*/ 161 h 243"/>
                  <a:gd name="T8" fmla="*/ 97 w 249"/>
                  <a:gd name="T9" fmla="*/ 231 h 243"/>
                  <a:gd name="T10" fmla="*/ 87 w 249"/>
                  <a:gd name="T11" fmla="*/ 227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3">
                    <a:moveTo>
                      <a:pt x="87" y="227"/>
                    </a:moveTo>
                    <a:cubicBezTo>
                      <a:pt x="30" y="209"/>
                      <a:pt x="0" y="143"/>
                      <a:pt x="20" y="85"/>
                    </a:cubicBezTo>
                    <a:cubicBezTo>
                      <a:pt x="39" y="30"/>
                      <a:pt x="100" y="0"/>
                      <a:pt x="159" y="19"/>
                    </a:cubicBezTo>
                    <a:cubicBezTo>
                      <a:pt x="219" y="38"/>
                      <a:pt x="249" y="105"/>
                      <a:pt x="228" y="161"/>
                    </a:cubicBezTo>
                    <a:cubicBezTo>
                      <a:pt x="207" y="215"/>
                      <a:pt x="149" y="243"/>
                      <a:pt x="97" y="231"/>
                    </a:cubicBezTo>
                    <a:cubicBezTo>
                      <a:pt x="94" y="230"/>
                      <a:pt x="90" y="229"/>
                      <a:pt x="87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Freeform 137">
                <a:extLst>
                  <a:ext uri="{FF2B5EF4-FFF2-40B4-BE49-F238E27FC236}">
                    <a16:creationId xmlns:a16="http://schemas.microsoft.com/office/drawing/2014/main" id="{BCFE3C3B-85C4-4C2E-B15A-327CDC26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821"/>
                <a:ext cx="96" cy="95"/>
              </a:xfrm>
              <a:custGeom>
                <a:avLst/>
                <a:gdLst>
                  <a:gd name="T0" fmla="*/ 77 w 262"/>
                  <a:gd name="T1" fmla="*/ 234 h 258"/>
                  <a:gd name="T2" fmla="*/ 28 w 262"/>
                  <a:gd name="T3" fmla="*/ 78 h 258"/>
                  <a:gd name="T4" fmla="*/ 180 w 262"/>
                  <a:gd name="T5" fmla="*/ 28 h 258"/>
                  <a:gd name="T6" fmla="*/ 232 w 262"/>
                  <a:gd name="T7" fmla="*/ 184 h 258"/>
                  <a:gd name="T8" fmla="*/ 88 w 262"/>
                  <a:gd name="T9" fmla="*/ 239 h 258"/>
                  <a:gd name="T10" fmla="*/ 77 w 262"/>
                  <a:gd name="T11" fmla="*/ 23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258">
                    <a:moveTo>
                      <a:pt x="77" y="234"/>
                    </a:moveTo>
                    <a:cubicBezTo>
                      <a:pt x="22" y="206"/>
                      <a:pt x="0" y="134"/>
                      <a:pt x="28" y="78"/>
                    </a:cubicBezTo>
                    <a:cubicBezTo>
                      <a:pt x="55" y="24"/>
                      <a:pt x="122" y="0"/>
                      <a:pt x="180" y="28"/>
                    </a:cubicBezTo>
                    <a:cubicBezTo>
                      <a:pt x="239" y="58"/>
                      <a:pt x="262" y="128"/>
                      <a:pt x="232" y="184"/>
                    </a:cubicBezTo>
                    <a:cubicBezTo>
                      <a:pt x="203" y="237"/>
                      <a:pt x="140" y="258"/>
                      <a:pt x="88" y="239"/>
                    </a:cubicBezTo>
                    <a:cubicBezTo>
                      <a:pt x="84" y="237"/>
                      <a:pt x="81" y="236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Freeform 138">
                <a:extLst>
                  <a:ext uri="{FF2B5EF4-FFF2-40B4-BE49-F238E27FC236}">
                    <a16:creationId xmlns:a16="http://schemas.microsoft.com/office/drawing/2014/main" id="{0CB524E0-1AB5-4A26-A0B9-28BC12212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898"/>
                <a:ext cx="101" cy="99"/>
              </a:xfrm>
              <a:custGeom>
                <a:avLst/>
                <a:gdLst>
                  <a:gd name="T0" fmla="*/ 67 w 273"/>
                  <a:gd name="T1" fmla="*/ 235 h 269"/>
                  <a:gd name="T2" fmla="*/ 38 w 273"/>
                  <a:gd name="T3" fmla="*/ 68 h 269"/>
                  <a:gd name="T4" fmla="*/ 201 w 273"/>
                  <a:gd name="T5" fmla="*/ 37 h 269"/>
                  <a:gd name="T6" fmla="*/ 233 w 273"/>
                  <a:gd name="T7" fmla="*/ 205 h 269"/>
                  <a:gd name="T8" fmla="*/ 78 w 273"/>
                  <a:gd name="T9" fmla="*/ 242 h 269"/>
                  <a:gd name="T10" fmla="*/ 67 w 273"/>
                  <a:gd name="T11" fmla="*/ 23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69">
                    <a:moveTo>
                      <a:pt x="67" y="235"/>
                    </a:moveTo>
                    <a:cubicBezTo>
                      <a:pt x="15" y="198"/>
                      <a:pt x="0" y="123"/>
                      <a:pt x="38" y="68"/>
                    </a:cubicBezTo>
                    <a:cubicBezTo>
                      <a:pt x="72" y="16"/>
                      <a:pt x="146" y="0"/>
                      <a:pt x="201" y="37"/>
                    </a:cubicBezTo>
                    <a:cubicBezTo>
                      <a:pt x="258" y="76"/>
                      <a:pt x="273" y="151"/>
                      <a:pt x="233" y="205"/>
                    </a:cubicBezTo>
                    <a:cubicBezTo>
                      <a:pt x="197" y="254"/>
                      <a:pt x="128" y="269"/>
                      <a:pt x="78" y="242"/>
                    </a:cubicBezTo>
                    <a:cubicBezTo>
                      <a:pt x="74" y="240"/>
                      <a:pt x="71" y="237"/>
                      <a:pt x="67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Freeform 139">
                <a:extLst>
                  <a:ext uri="{FF2B5EF4-FFF2-40B4-BE49-F238E27FC236}">
                    <a16:creationId xmlns:a16="http://schemas.microsoft.com/office/drawing/2014/main" id="{EFFECBC0-EEF2-4E1C-AEF4-1DDC84251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969"/>
                <a:ext cx="148" cy="151"/>
              </a:xfrm>
              <a:custGeom>
                <a:avLst/>
                <a:gdLst>
                  <a:gd name="T0" fmla="*/ 109 w 403"/>
                  <a:gd name="T1" fmla="*/ 121 h 410"/>
                  <a:gd name="T2" fmla="*/ 290 w 403"/>
                  <a:gd name="T3" fmla="*/ 289 h 410"/>
                  <a:gd name="T4" fmla="*/ 109 w 403"/>
                  <a:gd name="T5" fmla="*/ 121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3" h="410">
                    <a:moveTo>
                      <a:pt x="109" y="121"/>
                    </a:moveTo>
                    <a:cubicBezTo>
                      <a:pt x="216" y="0"/>
                      <a:pt x="403" y="173"/>
                      <a:pt x="290" y="289"/>
                    </a:cubicBezTo>
                    <a:cubicBezTo>
                      <a:pt x="174" y="410"/>
                      <a:pt x="0" y="243"/>
                      <a:pt x="10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Freeform 140">
                <a:extLst>
                  <a:ext uri="{FF2B5EF4-FFF2-40B4-BE49-F238E27FC236}">
                    <a16:creationId xmlns:a16="http://schemas.microsoft.com/office/drawing/2014/main" id="{0D4C4D6F-1277-441C-B3A1-603E3DB05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081"/>
                <a:ext cx="133" cy="128"/>
              </a:xfrm>
              <a:custGeom>
                <a:avLst/>
                <a:gdLst>
                  <a:gd name="T0" fmla="*/ 47 w 360"/>
                  <a:gd name="T1" fmla="*/ 290 h 348"/>
                  <a:gd name="T2" fmla="*/ 65 w 360"/>
                  <a:gd name="T3" fmla="*/ 108 h 348"/>
                  <a:gd name="T4" fmla="*/ 226 w 360"/>
                  <a:gd name="T5" fmla="*/ 307 h 348"/>
                  <a:gd name="T6" fmla="*/ 56 w 360"/>
                  <a:gd name="T7" fmla="*/ 300 h 348"/>
                  <a:gd name="T8" fmla="*/ 47 w 360"/>
                  <a:gd name="T9" fmla="*/ 29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348">
                    <a:moveTo>
                      <a:pt x="47" y="290"/>
                    </a:moveTo>
                    <a:cubicBezTo>
                      <a:pt x="0" y="240"/>
                      <a:pt x="10" y="155"/>
                      <a:pt x="65" y="108"/>
                    </a:cubicBezTo>
                    <a:cubicBezTo>
                      <a:pt x="191" y="0"/>
                      <a:pt x="360" y="203"/>
                      <a:pt x="226" y="307"/>
                    </a:cubicBezTo>
                    <a:cubicBezTo>
                      <a:pt x="174" y="348"/>
                      <a:pt x="98" y="344"/>
                      <a:pt x="56" y="300"/>
                    </a:cubicBezTo>
                    <a:cubicBezTo>
                      <a:pt x="53" y="297"/>
                      <a:pt x="50" y="294"/>
                      <a:pt x="47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Freeform 141">
                <a:extLst>
                  <a:ext uri="{FF2B5EF4-FFF2-40B4-BE49-F238E27FC236}">
                    <a16:creationId xmlns:a16="http://schemas.microsoft.com/office/drawing/2014/main" id="{B044298A-B975-48F1-874C-59646EE27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199"/>
                <a:ext cx="154" cy="164"/>
              </a:xfrm>
              <a:custGeom>
                <a:avLst/>
                <a:gdLst>
                  <a:gd name="T0" fmla="*/ 321 w 417"/>
                  <a:gd name="T1" fmla="*/ 162 h 443"/>
                  <a:gd name="T2" fmla="*/ 106 w 417"/>
                  <a:gd name="T3" fmla="*/ 315 h 443"/>
                  <a:gd name="T4" fmla="*/ 321 w 417"/>
                  <a:gd name="T5" fmla="*/ 162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7" h="443">
                    <a:moveTo>
                      <a:pt x="321" y="162"/>
                    </a:moveTo>
                    <a:cubicBezTo>
                      <a:pt x="417" y="307"/>
                      <a:pt x="207" y="443"/>
                      <a:pt x="106" y="315"/>
                    </a:cubicBezTo>
                    <a:cubicBezTo>
                      <a:pt x="0" y="180"/>
                      <a:pt x="215" y="0"/>
                      <a:pt x="321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Freeform 142">
                <a:extLst>
                  <a:ext uri="{FF2B5EF4-FFF2-40B4-BE49-F238E27FC236}">
                    <a16:creationId xmlns:a16="http://schemas.microsoft.com/office/drawing/2014/main" id="{AAEACFC5-7175-45A2-9FEC-E1ED6D760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342"/>
                <a:ext cx="130" cy="141"/>
              </a:xfrm>
              <a:custGeom>
                <a:avLst/>
                <a:gdLst>
                  <a:gd name="T0" fmla="*/ 70 w 353"/>
                  <a:gd name="T1" fmla="*/ 284 h 381"/>
                  <a:gd name="T2" fmla="*/ 320 w 353"/>
                  <a:gd name="T3" fmla="*/ 172 h 381"/>
                  <a:gd name="T4" fmla="*/ 250 w 353"/>
                  <a:gd name="T5" fmla="*/ 355 h 381"/>
                  <a:gd name="T6" fmla="*/ 77 w 353"/>
                  <a:gd name="T7" fmla="*/ 296 h 381"/>
                  <a:gd name="T8" fmla="*/ 70 w 353"/>
                  <a:gd name="T9" fmla="*/ 28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81">
                    <a:moveTo>
                      <a:pt x="70" y="284"/>
                    </a:moveTo>
                    <a:cubicBezTo>
                      <a:pt x="0" y="130"/>
                      <a:pt x="240" y="0"/>
                      <a:pt x="320" y="172"/>
                    </a:cubicBezTo>
                    <a:cubicBezTo>
                      <a:pt x="353" y="244"/>
                      <a:pt x="319" y="327"/>
                      <a:pt x="250" y="355"/>
                    </a:cubicBezTo>
                    <a:cubicBezTo>
                      <a:pt x="183" y="381"/>
                      <a:pt x="110" y="352"/>
                      <a:pt x="77" y="296"/>
                    </a:cubicBezTo>
                    <a:cubicBezTo>
                      <a:pt x="75" y="292"/>
                      <a:pt x="72" y="288"/>
                      <a:pt x="70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Freeform 143">
                <a:extLst>
                  <a:ext uri="{FF2B5EF4-FFF2-40B4-BE49-F238E27FC236}">
                    <a16:creationId xmlns:a16="http://schemas.microsoft.com/office/drawing/2014/main" id="{B6DB7246-EFFF-4493-B8AF-4AA7DDFD0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496"/>
                <a:ext cx="127" cy="140"/>
              </a:xfrm>
              <a:custGeom>
                <a:avLst/>
                <a:gdLst>
                  <a:gd name="T0" fmla="*/ 49 w 344"/>
                  <a:gd name="T1" fmla="*/ 264 h 380"/>
                  <a:gd name="T2" fmla="*/ 320 w 344"/>
                  <a:gd name="T3" fmla="*/ 187 h 380"/>
                  <a:gd name="T4" fmla="*/ 221 w 344"/>
                  <a:gd name="T5" fmla="*/ 363 h 380"/>
                  <a:gd name="T6" fmla="*/ 54 w 344"/>
                  <a:gd name="T7" fmla="*/ 277 h 380"/>
                  <a:gd name="T8" fmla="*/ 49 w 344"/>
                  <a:gd name="T9" fmla="*/ 26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0">
                    <a:moveTo>
                      <a:pt x="49" y="264"/>
                    </a:moveTo>
                    <a:cubicBezTo>
                      <a:pt x="0" y="96"/>
                      <a:pt x="265" y="0"/>
                      <a:pt x="320" y="187"/>
                    </a:cubicBezTo>
                    <a:cubicBezTo>
                      <a:pt x="344" y="266"/>
                      <a:pt x="296" y="346"/>
                      <a:pt x="221" y="363"/>
                    </a:cubicBezTo>
                    <a:cubicBezTo>
                      <a:pt x="149" y="380"/>
                      <a:pt x="78" y="339"/>
                      <a:pt x="54" y="277"/>
                    </a:cubicBezTo>
                    <a:cubicBezTo>
                      <a:pt x="52" y="273"/>
                      <a:pt x="50" y="268"/>
                      <a:pt x="49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Freeform 144">
                <a:extLst>
                  <a:ext uri="{FF2B5EF4-FFF2-40B4-BE49-F238E27FC236}">
                    <a16:creationId xmlns:a16="http://schemas.microsoft.com/office/drawing/2014/main" id="{F1AB80F0-6545-47EF-8697-600640446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1656"/>
                <a:ext cx="126" cy="139"/>
              </a:xfrm>
              <a:custGeom>
                <a:avLst/>
                <a:gdLst>
                  <a:gd name="T0" fmla="*/ 329 w 341"/>
                  <a:gd name="T1" fmla="*/ 208 h 377"/>
                  <a:gd name="T2" fmla="*/ 200 w 341"/>
                  <a:gd name="T3" fmla="*/ 372 h 377"/>
                  <a:gd name="T4" fmla="*/ 43 w 341"/>
                  <a:gd name="T5" fmla="*/ 258 h 377"/>
                  <a:gd name="T6" fmla="*/ 329 w 341"/>
                  <a:gd name="T7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77">
                    <a:moveTo>
                      <a:pt x="329" y="208"/>
                    </a:moveTo>
                    <a:cubicBezTo>
                      <a:pt x="341" y="292"/>
                      <a:pt x="279" y="366"/>
                      <a:pt x="200" y="372"/>
                    </a:cubicBezTo>
                    <a:cubicBezTo>
                      <a:pt x="125" y="377"/>
                      <a:pt x="59" y="325"/>
                      <a:pt x="43" y="258"/>
                    </a:cubicBezTo>
                    <a:cubicBezTo>
                      <a:pt x="0" y="72"/>
                      <a:pt x="300" y="0"/>
                      <a:pt x="329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Freeform 145">
                <a:extLst>
                  <a:ext uri="{FF2B5EF4-FFF2-40B4-BE49-F238E27FC236}">
                    <a16:creationId xmlns:a16="http://schemas.microsoft.com/office/drawing/2014/main" id="{8EFA3BC7-53EA-462D-8CF7-402600605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" y="1786"/>
                <a:ext cx="24" cy="25"/>
              </a:xfrm>
              <a:custGeom>
                <a:avLst/>
                <a:gdLst>
                  <a:gd name="T0" fmla="*/ 0 w 65"/>
                  <a:gd name="T1" fmla="*/ 32 h 66"/>
                  <a:gd name="T2" fmla="*/ 30 w 65"/>
                  <a:gd name="T3" fmla="*/ 1 h 66"/>
                  <a:gd name="T4" fmla="*/ 64 w 65"/>
                  <a:gd name="T5" fmla="*/ 30 h 66"/>
                  <a:gd name="T6" fmla="*/ 35 w 65"/>
                  <a:gd name="T7" fmla="*/ 64 h 66"/>
                  <a:gd name="T8" fmla="*/ 0 w 65"/>
                  <a:gd name="T9" fmla="*/ 36 h 66"/>
                  <a:gd name="T10" fmla="*/ 0 w 65"/>
                  <a:gd name="T11" fmla="*/ 3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6">
                    <a:moveTo>
                      <a:pt x="0" y="32"/>
                    </a:move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4" y="30"/>
                    </a:cubicBezTo>
                    <a:cubicBezTo>
                      <a:pt x="65" y="47"/>
                      <a:pt x="52" y="63"/>
                      <a:pt x="35" y="64"/>
                    </a:cubicBezTo>
                    <a:cubicBezTo>
                      <a:pt x="17" y="66"/>
                      <a:pt x="2" y="53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Freeform 146">
                <a:extLst>
                  <a:ext uri="{FF2B5EF4-FFF2-40B4-BE49-F238E27FC236}">
                    <a16:creationId xmlns:a16="http://schemas.microsoft.com/office/drawing/2014/main" id="{7BAF3222-4DBA-45DB-92B4-7334FBCD0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866"/>
                <a:ext cx="29" cy="28"/>
              </a:xfrm>
              <a:custGeom>
                <a:avLst/>
                <a:gdLst>
                  <a:gd name="T0" fmla="*/ 2 w 78"/>
                  <a:gd name="T1" fmla="*/ 41 h 77"/>
                  <a:gd name="T2" fmla="*/ 34 w 78"/>
                  <a:gd name="T3" fmla="*/ 2 h 77"/>
                  <a:gd name="T4" fmla="*/ 74 w 78"/>
                  <a:gd name="T5" fmla="*/ 33 h 77"/>
                  <a:gd name="T6" fmla="*/ 45 w 78"/>
                  <a:gd name="T7" fmla="*/ 74 h 77"/>
                  <a:gd name="T8" fmla="*/ 3 w 78"/>
                  <a:gd name="T9" fmla="*/ 45 h 77"/>
                  <a:gd name="T10" fmla="*/ 2 w 78"/>
                  <a:gd name="T11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7">
                    <a:moveTo>
                      <a:pt x="2" y="41"/>
                    </a:moveTo>
                    <a:cubicBezTo>
                      <a:pt x="0" y="22"/>
                      <a:pt x="15" y="4"/>
                      <a:pt x="34" y="2"/>
                    </a:cubicBezTo>
                    <a:cubicBezTo>
                      <a:pt x="54" y="0"/>
                      <a:pt x="71" y="13"/>
                      <a:pt x="74" y="33"/>
                    </a:cubicBezTo>
                    <a:cubicBezTo>
                      <a:pt x="78" y="52"/>
                      <a:pt x="64" y="70"/>
                      <a:pt x="45" y="74"/>
                    </a:cubicBezTo>
                    <a:cubicBezTo>
                      <a:pt x="25" y="77"/>
                      <a:pt x="7" y="64"/>
                      <a:pt x="3" y="45"/>
                    </a:cubicBezTo>
                    <a:cubicBezTo>
                      <a:pt x="3" y="43"/>
                      <a:pt x="2" y="42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Freeform 147">
                <a:extLst>
                  <a:ext uri="{FF2B5EF4-FFF2-40B4-BE49-F238E27FC236}">
                    <a16:creationId xmlns:a16="http://schemas.microsoft.com/office/drawing/2014/main" id="{52B00D09-6040-4FB6-AC0E-EEDB000B6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" y="1948"/>
                <a:ext cx="32" cy="33"/>
              </a:xfrm>
              <a:custGeom>
                <a:avLst/>
                <a:gdLst>
                  <a:gd name="T0" fmla="*/ 4 w 88"/>
                  <a:gd name="T1" fmla="*/ 50 h 89"/>
                  <a:gd name="T2" fmla="*/ 36 w 88"/>
                  <a:gd name="T3" fmla="*/ 4 h 89"/>
                  <a:gd name="T4" fmla="*/ 83 w 88"/>
                  <a:gd name="T5" fmla="*/ 35 h 89"/>
                  <a:gd name="T6" fmla="*/ 53 w 88"/>
                  <a:gd name="T7" fmla="*/ 84 h 89"/>
                  <a:gd name="T8" fmla="*/ 4 w 88"/>
                  <a:gd name="T9" fmla="*/ 55 h 89"/>
                  <a:gd name="T10" fmla="*/ 4 w 88"/>
                  <a:gd name="T1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89">
                    <a:moveTo>
                      <a:pt x="4" y="50"/>
                    </a:moveTo>
                    <a:cubicBezTo>
                      <a:pt x="0" y="29"/>
                      <a:pt x="15" y="8"/>
                      <a:pt x="36" y="4"/>
                    </a:cubicBezTo>
                    <a:cubicBezTo>
                      <a:pt x="57" y="0"/>
                      <a:pt x="79" y="14"/>
                      <a:pt x="83" y="35"/>
                    </a:cubicBezTo>
                    <a:cubicBezTo>
                      <a:pt x="88" y="56"/>
                      <a:pt x="74" y="78"/>
                      <a:pt x="53" y="84"/>
                    </a:cubicBezTo>
                    <a:cubicBezTo>
                      <a:pt x="31" y="89"/>
                      <a:pt x="10" y="76"/>
                      <a:pt x="4" y="55"/>
                    </a:cubicBezTo>
                    <a:cubicBezTo>
                      <a:pt x="4" y="53"/>
                      <a:pt x="4" y="52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Freeform 148">
                <a:extLst>
                  <a:ext uri="{FF2B5EF4-FFF2-40B4-BE49-F238E27FC236}">
                    <a16:creationId xmlns:a16="http://schemas.microsoft.com/office/drawing/2014/main" id="{A4BA71C7-0F63-4244-B54B-DB683B3DD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" y="2033"/>
                <a:ext cx="37" cy="37"/>
              </a:xfrm>
              <a:custGeom>
                <a:avLst/>
                <a:gdLst>
                  <a:gd name="T0" fmla="*/ 7 w 101"/>
                  <a:gd name="T1" fmla="*/ 60 h 99"/>
                  <a:gd name="T2" fmla="*/ 38 w 101"/>
                  <a:gd name="T3" fmla="*/ 6 h 99"/>
                  <a:gd name="T4" fmla="*/ 93 w 101"/>
                  <a:gd name="T5" fmla="*/ 36 h 99"/>
                  <a:gd name="T6" fmla="*/ 64 w 101"/>
                  <a:gd name="T7" fmla="*/ 92 h 99"/>
                  <a:gd name="T8" fmla="*/ 8 w 101"/>
                  <a:gd name="T9" fmla="*/ 65 h 99"/>
                  <a:gd name="T10" fmla="*/ 7 w 101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99">
                    <a:moveTo>
                      <a:pt x="7" y="60"/>
                    </a:moveTo>
                    <a:cubicBezTo>
                      <a:pt x="0" y="36"/>
                      <a:pt x="14" y="12"/>
                      <a:pt x="38" y="6"/>
                    </a:cubicBezTo>
                    <a:cubicBezTo>
                      <a:pt x="61" y="0"/>
                      <a:pt x="86" y="13"/>
                      <a:pt x="93" y="36"/>
                    </a:cubicBezTo>
                    <a:cubicBezTo>
                      <a:pt x="101" y="59"/>
                      <a:pt x="88" y="84"/>
                      <a:pt x="64" y="92"/>
                    </a:cubicBezTo>
                    <a:cubicBezTo>
                      <a:pt x="41" y="99"/>
                      <a:pt x="17" y="87"/>
                      <a:pt x="8" y="65"/>
                    </a:cubicBezTo>
                    <a:cubicBezTo>
                      <a:pt x="8" y="63"/>
                      <a:pt x="7" y="61"/>
                      <a:pt x="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Freeform 149">
                <a:extLst>
                  <a:ext uri="{FF2B5EF4-FFF2-40B4-BE49-F238E27FC236}">
                    <a16:creationId xmlns:a16="http://schemas.microsoft.com/office/drawing/2014/main" id="{F69BD878-A99C-48A4-A8AF-56CEC2C10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" y="2119"/>
                <a:ext cx="41" cy="41"/>
              </a:xfrm>
              <a:custGeom>
                <a:avLst/>
                <a:gdLst>
                  <a:gd name="T0" fmla="*/ 8 w 111"/>
                  <a:gd name="T1" fmla="*/ 71 h 111"/>
                  <a:gd name="T2" fmla="*/ 39 w 111"/>
                  <a:gd name="T3" fmla="*/ 9 h 111"/>
                  <a:gd name="T4" fmla="*/ 101 w 111"/>
                  <a:gd name="T5" fmla="*/ 37 h 111"/>
                  <a:gd name="T6" fmla="*/ 75 w 111"/>
                  <a:gd name="T7" fmla="*/ 101 h 111"/>
                  <a:gd name="T8" fmla="*/ 10 w 111"/>
                  <a:gd name="T9" fmla="*/ 76 h 111"/>
                  <a:gd name="T10" fmla="*/ 8 w 111"/>
                  <a:gd name="T11" fmla="*/ 7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1">
                    <a:moveTo>
                      <a:pt x="8" y="71"/>
                    </a:moveTo>
                    <a:cubicBezTo>
                      <a:pt x="0" y="46"/>
                      <a:pt x="14" y="17"/>
                      <a:pt x="39" y="9"/>
                    </a:cubicBezTo>
                    <a:cubicBezTo>
                      <a:pt x="64" y="0"/>
                      <a:pt x="91" y="12"/>
                      <a:pt x="101" y="37"/>
                    </a:cubicBezTo>
                    <a:cubicBezTo>
                      <a:pt x="111" y="61"/>
                      <a:pt x="100" y="90"/>
                      <a:pt x="75" y="101"/>
                    </a:cubicBezTo>
                    <a:cubicBezTo>
                      <a:pt x="50" y="111"/>
                      <a:pt x="22" y="100"/>
                      <a:pt x="10" y="76"/>
                    </a:cubicBezTo>
                    <a:cubicBezTo>
                      <a:pt x="10" y="75"/>
                      <a:pt x="9" y="73"/>
                      <a:pt x="8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Freeform 150">
                <a:extLst>
                  <a:ext uri="{FF2B5EF4-FFF2-40B4-BE49-F238E27FC236}">
                    <a16:creationId xmlns:a16="http://schemas.microsoft.com/office/drawing/2014/main" id="{E074A0D1-D1A2-469B-92B4-158B88926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" y="2206"/>
                <a:ext cx="45" cy="45"/>
              </a:xfrm>
              <a:custGeom>
                <a:avLst/>
                <a:gdLst>
                  <a:gd name="T0" fmla="*/ 12 w 122"/>
                  <a:gd name="T1" fmla="*/ 83 h 122"/>
                  <a:gd name="T2" fmla="*/ 39 w 122"/>
                  <a:gd name="T3" fmla="*/ 12 h 122"/>
                  <a:gd name="T4" fmla="*/ 109 w 122"/>
                  <a:gd name="T5" fmla="*/ 37 h 122"/>
                  <a:gd name="T6" fmla="*/ 86 w 122"/>
                  <a:gd name="T7" fmla="*/ 109 h 122"/>
                  <a:gd name="T8" fmla="*/ 14 w 122"/>
                  <a:gd name="T9" fmla="*/ 88 h 122"/>
                  <a:gd name="T10" fmla="*/ 12 w 122"/>
                  <a:gd name="T11" fmla="*/ 8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" y="83"/>
                    </a:moveTo>
                    <a:cubicBezTo>
                      <a:pt x="0" y="56"/>
                      <a:pt x="12" y="24"/>
                      <a:pt x="39" y="12"/>
                    </a:cubicBezTo>
                    <a:cubicBezTo>
                      <a:pt x="65" y="0"/>
                      <a:pt x="96" y="11"/>
                      <a:pt x="109" y="37"/>
                    </a:cubicBezTo>
                    <a:cubicBezTo>
                      <a:pt x="122" y="63"/>
                      <a:pt x="112" y="95"/>
                      <a:pt x="86" y="109"/>
                    </a:cubicBezTo>
                    <a:cubicBezTo>
                      <a:pt x="61" y="122"/>
                      <a:pt x="28" y="113"/>
                      <a:pt x="14" y="88"/>
                    </a:cubicBezTo>
                    <a:cubicBezTo>
                      <a:pt x="14" y="87"/>
                      <a:pt x="13" y="85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9" name="Freeform 151">
                <a:extLst>
                  <a:ext uri="{FF2B5EF4-FFF2-40B4-BE49-F238E27FC236}">
                    <a16:creationId xmlns:a16="http://schemas.microsoft.com/office/drawing/2014/main" id="{859C00B3-2E85-4F8C-A96D-27894DA0D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2293"/>
                <a:ext cx="49" cy="48"/>
              </a:xfrm>
              <a:custGeom>
                <a:avLst/>
                <a:gdLst>
                  <a:gd name="T0" fmla="*/ 16 w 132"/>
                  <a:gd name="T1" fmla="*/ 94 h 131"/>
                  <a:gd name="T2" fmla="*/ 38 w 132"/>
                  <a:gd name="T3" fmla="*/ 14 h 131"/>
                  <a:gd name="T4" fmla="*/ 116 w 132"/>
                  <a:gd name="T5" fmla="*/ 34 h 131"/>
                  <a:gd name="T6" fmla="*/ 97 w 132"/>
                  <a:gd name="T7" fmla="*/ 114 h 131"/>
                  <a:gd name="T8" fmla="*/ 19 w 132"/>
                  <a:gd name="T9" fmla="*/ 99 h 131"/>
                  <a:gd name="T10" fmla="*/ 16 w 132"/>
                  <a:gd name="T11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6" y="94"/>
                    </a:moveTo>
                    <a:cubicBezTo>
                      <a:pt x="0" y="66"/>
                      <a:pt x="10" y="29"/>
                      <a:pt x="38" y="14"/>
                    </a:cubicBezTo>
                    <a:cubicBezTo>
                      <a:pt x="65" y="0"/>
                      <a:pt x="100" y="8"/>
                      <a:pt x="116" y="34"/>
                    </a:cubicBezTo>
                    <a:cubicBezTo>
                      <a:pt x="132" y="61"/>
                      <a:pt x="124" y="97"/>
                      <a:pt x="97" y="114"/>
                    </a:cubicBezTo>
                    <a:cubicBezTo>
                      <a:pt x="71" y="131"/>
                      <a:pt x="37" y="124"/>
                      <a:pt x="19" y="99"/>
                    </a:cubicBezTo>
                    <a:cubicBezTo>
                      <a:pt x="18" y="97"/>
                      <a:pt x="17" y="96"/>
                      <a:pt x="1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152">
                <a:extLst>
                  <a:ext uri="{FF2B5EF4-FFF2-40B4-BE49-F238E27FC236}">
                    <a16:creationId xmlns:a16="http://schemas.microsoft.com/office/drawing/2014/main" id="{E216812A-1499-4EF2-BBC2-838288433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" y="2379"/>
                <a:ext cx="53" cy="51"/>
              </a:xfrm>
              <a:custGeom>
                <a:avLst/>
                <a:gdLst>
                  <a:gd name="T0" fmla="*/ 20 w 142"/>
                  <a:gd name="T1" fmla="*/ 105 h 140"/>
                  <a:gd name="T2" fmla="*/ 36 w 142"/>
                  <a:gd name="T3" fmla="*/ 18 h 140"/>
                  <a:gd name="T4" fmla="*/ 121 w 142"/>
                  <a:gd name="T5" fmla="*/ 32 h 140"/>
                  <a:gd name="T6" fmla="*/ 109 w 142"/>
                  <a:gd name="T7" fmla="*/ 119 h 140"/>
                  <a:gd name="T8" fmla="*/ 24 w 142"/>
                  <a:gd name="T9" fmla="*/ 111 h 140"/>
                  <a:gd name="T10" fmla="*/ 20 w 142"/>
                  <a:gd name="T11" fmla="*/ 10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40">
                    <a:moveTo>
                      <a:pt x="20" y="105"/>
                    </a:moveTo>
                    <a:cubicBezTo>
                      <a:pt x="0" y="77"/>
                      <a:pt x="7" y="37"/>
                      <a:pt x="36" y="18"/>
                    </a:cubicBezTo>
                    <a:cubicBezTo>
                      <a:pt x="63" y="0"/>
                      <a:pt x="101" y="6"/>
                      <a:pt x="121" y="32"/>
                    </a:cubicBezTo>
                    <a:cubicBezTo>
                      <a:pt x="142" y="58"/>
                      <a:pt x="136" y="98"/>
                      <a:pt x="109" y="119"/>
                    </a:cubicBezTo>
                    <a:cubicBezTo>
                      <a:pt x="83" y="140"/>
                      <a:pt x="46" y="136"/>
                      <a:pt x="24" y="111"/>
                    </a:cubicBezTo>
                    <a:cubicBezTo>
                      <a:pt x="23" y="109"/>
                      <a:pt x="22" y="107"/>
                      <a:pt x="20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Freeform 153">
                <a:extLst>
                  <a:ext uri="{FF2B5EF4-FFF2-40B4-BE49-F238E27FC236}">
                    <a16:creationId xmlns:a16="http://schemas.microsoft.com/office/drawing/2014/main" id="{345C456A-9231-4A55-917A-450BDE5FC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" y="2462"/>
                <a:ext cx="55" cy="54"/>
              </a:xfrm>
              <a:custGeom>
                <a:avLst/>
                <a:gdLst>
                  <a:gd name="T0" fmla="*/ 25 w 149"/>
                  <a:gd name="T1" fmla="*/ 117 h 148"/>
                  <a:gd name="T2" fmla="*/ 32 w 149"/>
                  <a:gd name="T3" fmla="*/ 23 h 148"/>
                  <a:gd name="T4" fmla="*/ 125 w 149"/>
                  <a:gd name="T5" fmla="*/ 29 h 148"/>
                  <a:gd name="T6" fmla="*/ 121 w 149"/>
                  <a:gd name="T7" fmla="*/ 123 h 148"/>
                  <a:gd name="T8" fmla="*/ 29 w 149"/>
                  <a:gd name="T9" fmla="*/ 123 h 148"/>
                  <a:gd name="T10" fmla="*/ 25 w 149"/>
                  <a:gd name="T11" fmla="*/ 11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48">
                    <a:moveTo>
                      <a:pt x="25" y="117"/>
                    </a:moveTo>
                    <a:cubicBezTo>
                      <a:pt x="0" y="89"/>
                      <a:pt x="4" y="45"/>
                      <a:pt x="32" y="23"/>
                    </a:cubicBezTo>
                    <a:cubicBezTo>
                      <a:pt x="60" y="0"/>
                      <a:pt x="101" y="3"/>
                      <a:pt x="125" y="29"/>
                    </a:cubicBezTo>
                    <a:cubicBezTo>
                      <a:pt x="149" y="55"/>
                      <a:pt x="147" y="97"/>
                      <a:pt x="121" y="123"/>
                    </a:cubicBezTo>
                    <a:cubicBezTo>
                      <a:pt x="95" y="148"/>
                      <a:pt x="55" y="147"/>
                      <a:pt x="29" y="123"/>
                    </a:cubicBezTo>
                    <a:cubicBezTo>
                      <a:pt x="28" y="121"/>
                      <a:pt x="26" y="119"/>
                      <a:pt x="25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Freeform 154">
                <a:extLst>
                  <a:ext uri="{FF2B5EF4-FFF2-40B4-BE49-F238E27FC236}">
                    <a16:creationId xmlns:a16="http://schemas.microsoft.com/office/drawing/2014/main" id="{E310B915-F130-4D4D-AB2B-EC00F07B9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" y="2541"/>
                <a:ext cx="58" cy="58"/>
              </a:xfrm>
              <a:custGeom>
                <a:avLst/>
                <a:gdLst>
                  <a:gd name="T0" fmla="*/ 30 w 158"/>
                  <a:gd name="T1" fmla="*/ 129 h 158"/>
                  <a:gd name="T2" fmla="*/ 28 w 158"/>
                  <a:gd name="T3" fmla="*/ 28 h 158"/>
                  <a:gd name="T4" fmla="*/ 127 w 158"/>
                  <a:gd name="T5" fmla="*/ 25 h 158"/>
                  <a:gd name="T6" fmla="*/ 133 w 158"/>
                  <a:gd name="T7" fmla="*/ 125 h 158"/>
                  <a:gd name="T8" fmla="*/ 36 w 158"/>
                  <a:gd name="T9" fmla="*/ 135 h 158"/>
                  <a:gd name="T10" fmla="*/ 30 w 158"/>
                  <a:gd name="T11" fmla="*/ 12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30" y="129"/>
                    </a:moveTo>
                    <a:cubicBezTo>
                      <a:pt x="1" y="102"/>
                      <a:pt x="0" y="55"/>
                      <a:pt x="28" y="28"/>
                    </a:cubicBezTo>
                    <a:cubicBezTo>
                      <a:pt x="55" y="2"/>
                      <a:pt x="99" y="0"/>
                      <a:pt x="127" y="25"/>
                    </a:cubicBezTo>
                    <a:cubicBezTo>
                      <a:pt x="155" y="51"/>
                      <a:pt x="158" y="95"/>
                      <a:pt x="133" y="125"/>
                    </a:cubicBezTo>
                    <a:cubicBezTo>
                      <a:pt x="108" y="154"/>
                      <a:pt x="65" y="158"/>
                      <a:pt x="36" y="135"/>
                    </a:cubicBezTo>
                    <a:cubicBezTo>
                      <a:pt x="34" y="133"/>
                      <a:pt x="32" y="131"/>
                      <a:pt x="3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155">
                <a:extLst>
                  <a:ext uri="{FF2B5EF4-FFF2-40B4-BE49-F238E27FC236}">
                    <a16:creationId xmlns:a16="http://schemas.microsoft.com/office/drawing/2014/main" id="{3FBAAAD2-F4B8-4C6E-A68C-7773E69DF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3" y="2614"/>
                <a:ext cx="63" cy="63"/>
              </a:xfrm>
              <a:custGeom>
                <a:avLst/>
                <a:gdLst>
                  <a:gd name="T0" fmla="*/ 39 w 171"/>
                  <a:gd name="T1" fmla="*/ 145 h 171"/>
                  <a:gd name="T2" fmla="*/ 27 w 171"/>
                  <a:gd name="T3" fmla="*/ 37 h 171"/>
                  <a:gd name="T4" fmla="*/ 130 w 171"/>
                  <a:gd name="T5" fmla="*/ 24 h 171"/>
                  <a:gd name="T6" fmla="*/ 147 w 171"/>
                  <a:gd name="T7" fmla="*/ 128 h 171"/>
                  <a:gd name="T8" fmla="*/ 46 w 171"/>
                  <a:gd name="T9" fmla="*/ 149 h 171"/>
                  <a:gd name="T10" fmla="*/ 39 w 171"/>
                  <a:gd name="T11" fmla="*/ 1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39" y="145"/>
                    </a:moveTo>
                    <a:cubicBezTo>
                      <a:pt x="5" y="118"/>
                      <a:pt x="0" y="68"/>
                      <a:pt x="27" y="37"/>
                    </a:cubicBezTo>
                    <a:cubicBezTo>
                      <a:pt x="53" y="6"/>
                      <a:pt x="99" y="0"/>
                      <a:pt x="130" y="24"/>
                    </a:cubicBezTo>
                    <a:cubicBezTo>
                      <a:pt x="162" y="48"/>
                      <a:pt x="171" y="94"/>
                      <a:pt x="147" y="128"/>
                    </a:cubicBezTo>
                    <a:cubicBezTo>
                      <a:pt x="125" y="161"/>
                      <a:pt x="79" y="171"/>
                      <a:pt x="46" y="149"/>
                    </a:cubicBezTo>
                    <a:cubicBezTo>
                      <a:pt x="44" y="148"/>
                      <a:pt x="41" y="146"/>
                      <a:pt x="39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156">
                <a:extLst>
                  <a:ext uri="{FF2B5EF4-FFF2-40B4-BE49-F238E27FC236}">
                    <a16:creationId xmlns:a16="http://schemas.microsoft.com/office/drawing/2014/main" id="{E6D038C1-A58C-4CB7-AC3B-A9466ED4D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2681"/>
                <a:ext cx="67" cy="66"/>
              </a:xfrm>
              <a:custGeom>
                <a:avLst/>
                <a:gdLst>
                  <a:gd name="T0" fmla="*/ 49 w 182"/>
                  <a:gd name="T1" fmla="*/ 159 h 180"/>
                  <a:gd name="T2" fmla="*/ 25 w 182"/>
                  <a:gd name="T3" fmla="*/ 46 h 180"/>
                  <a:gd name="T4" fmla="*/ 131 w 182"/>
                  <a:gd name="T5" fmla="*/ 21 h 180"/>
                  <a:gd name="T6" fmla="*/ 161 w 182"/>
                  <a:gd name="T7" fmla="*/ 129 h 180"/>
                  <a:gd name="T8" fmla="*/ 57 w 182"/>
                  <a:gd name="T9" fmla="*/ 163 h 180"/>
                  <a:gd name="T10" fmla="*/ 49 w 182"/>
                  <a:gd name="T11" fmla="*/ 15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0">
                    <a:moveTo>
                      <a:pt x="49" y="159"/>
                    </a:moveTo>
                    <a:cubicBezTo>
                      <a:pt x="11" y="134"/>
                      <a:pt x="0" y="82"/>
                      <a:pt x="25" y="46"/>
                    </a:cubicBezTo>
                    <a:cubicBezTo>
                      <a:pt x="49" y="11"/>
                      <a:pt x="96" y="0"/>
                      <a:pt x="131" y="21"/>
                    </a:cubicBezTo>
                    <a:cubicBezTo>
                      <a:pt x="168" y="43"/>
                      <a:pt x="182" y="90"/>
                      <a:pt x="161" y="129"/>
                    </a:cubicBezTo>
                    <a:cubicBezTo>
                      <a:pt x="141" y="166"/>
                      <a:pt x="95" y="180"/>
                      <a:pt x="57" y="163"/>
                    </a:cubicBezTo>
                    <a:cubicBezTo>
                      <a:pt x="54" y="162"/>
                      <a:pt x="52" y="160"/>
                      <a:pt x="4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157">
                <a:extLst>
                  <a:ext uri="{FF2B5EF4-FFF2-40B4-BE49-F238E27FC236}">
                    <a16:creationId xmlns:a16="http://schemas.microsoft.com/office/drawing/2014/main" id="{E16B9AA8-1ECB-4816-A354-C542A0A0E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" y="2740"/>
                <a:ext cx="70" cy="69"/>
              </a:xfrm>
              <a:custGeom>
                <a:avLst/>
                <a:gdLst>
                  <a:gd name="T0" fmla="*/ 60 w 191"/>
                  <a:gd name="T1" fmla="*/ 170 h 188"/>
                  <a:gd name="T2" fmla="*/ 22 w 191"/>
                  <a:gd name="T3" fmla="*/ 55 h 188"/>
                  <a:gd name="T4" fmla="*/ 131 w 191"/>
                  <a:gd name="T5" fmla="*/ 17 h 188"/>
                  <a:gd name="T6" fmla="*/ 174 w 191"/>
                  <a:gd name="T7" fmla="*/ 127 h 188"/>
                  <a:gd name="T8" fmla="*/ 69 w 191"/>
                  <a:gd name="T9" fmla="*/ 174 h 188"/>
                  <a:gd name="T10" fmla="*/ 60 w 191"/>
                  <a:gd name="T11" fmla="*/ 17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88">
                    <a:moveTo>
                      <a:pt x="60" y="170"/>
                    </a:moveTo>
                    <a:cubicBezTo>
                      <a:pt x="16" y="151"/>
                      <a:pt x="0" y="95"/>
                      <a:pt x="22" y="55"/>
                    </a:cubicBezTo>
                    <a:cubicBezTo>
                      <a:pt x="43" y="15"/>
                      <a:pt x="91" y="0"/>
                      <a:pt x="131" y="17"/>
                    </a:cubicBezTo>
                    <a:cubicBezTo>
                      <a:pt x="172" y="35"/>
                      <a:pt x="191" y="84"/>
                      <a:pt x="174" y="127"/>
                    </a:cubicBezTo>
                    <a:cubicBezTo>
                      <a:pt x="157" y="168"/>
                      <a:pt x="111" y="188"/>
                      <a:pt x="69" y="174"/>
                    </a:cubicBezTo>
                    <a:cubicBezTo>
                      <a:pt x="66" y="172"/>
                      <a:pt x="63" y="171"/>
                      <a:pt x="60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Freeform 158">
                <a:extLst>
                  <a:ext uri="{FF2B5EF4-FFF2-40B4-BE49-F238E27FC236}">
                    <a16:creationId xmlns:a16="http://schemas.microsoft.com/office/drawing/2014/main" id="{2AFCF315-61F2-4E7A-A10F-ABDD72AE2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" y="2789"/>
                <a:ext cx="73" cy="72"/>
              </a:xfrm>
              <a:custGeom>
                <a:avLst/>
                <a:gdLst>
                  <a:gd name="T0" fmla="*/ 73 w 199"/>
                  <a:gd name="T1" fmla="*/ 181 h 194"/>
                  <a:gd name="T2" fmla="*/ 19 w 199"/>
                  <a:gd name="T3" fmla="*/ 65 h 194"/>
                  <a:gd name="T4" fmla="*/ 129 w 199"/>
                  <a:gd name="T5" fmla="*/ 13 h 194"/>
                  <a:gd name="T6" fmla="*/ 186 w 199"/>
                  <a:gd name="T7" fmla="*/ 123 h 194"/>
                  <a:gd name="T8" fmla="*/ 82 w 199"/>
                  <a:gd name="T9" fmla="*/ 184 h 194"/>
                  <a:gd name="T10" fmla="*/ 73 w 199"/>
                  <a:gd name="T11" fmla="*/ 18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94">
                    <a:moveTo>
                      <a:pt x="73" y="181"/>
                    </a:moveTo>
                    <a:cubicBezTo>
                      <a:pt x="24" y="166"/>
                      <a:pt x="0" y="111"/>
                      <a:pt x="19" y="65"/>
                    </a:cubicBezTo>
                    <a:cubicBezTo>
                      <a:pt x="37" y="22"/>
                      <a:pt x="85" y="0"/>
                      <a:pt x="129" y="13"/>
                    </a:cubicBezTo>
                    <a:cubicBezTo>
                      <a:pt x="174" y="26"/>
                      <a:pt x="199" y="76"/>
                      <a:pt x="186" y="123"/>
                    </a:cubicBezTo>
                    <a:cubicBezTo>
                      <a:pt x="174" y="169"/>
                      <a:pt x="128" y="194"/>
                      <a:pt x="82" y="184"/>
                    </a:cubicBezTo>
                    <a:cubicBezTo>
                      <a:pt x="79" y="183"/>
                      <a:pt x="76" y="182"/>
                      <a:pt x="73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Freeform 159">
                <a:extLst>
                  <a:ext uri="{FF2B5EF4-FFF2-40B4-BE49-F238E27FC236}">
                    <a16:creationId xmlns:a16="http://schemas.microsoft.com/office/drawing/2014/main" id="{9C7C3BD0-30B8-497A-835F-D81B6DEB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2826"/>
                <a:ext cx="75" cy="74"/>
              </a:xfrm>
              <a:custGeom>
                <a:avLst/>
                <a:gdLst>
                  <a:gd name="T0" fmla="*/ 85 w 204"/>
                  <a:gd name="T1" fmla="*/ 192 h 200"/>
                  <a:gd name="T2" fmla="*/ 15 w 204"/>
                  <a:gd name="T3" fmla="*/ 78 h 200"/>
                  <a:gd name="T4" fmla="*/ 123 w 204"/>
                  <a:gd name="T5" fmla="*/ 10 h 200"/>
                  <a:gd name="T6" fmla="*/ 196 w 204"/>
                  <a:gd name="T7" fmla="*/ 117 h 200"/>
                  <a:gd name="T8" fmla="*/ 95 w 204"/>
                  <a:gd name="T9" fmla="*/ 194 h 200"/>
                  <a:gd name="T10" fmla="*/ 85 w 204"/>
                  <a:gd name="T11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0">
                    <a:moveTo>
                      <a:pt x="85" y="192"/>
                    </a:moveTo>
                    <a:cubicBezTo>
                      <a:pt x="32" y="181"/>
                      <a:pt x="0" y="127"/>
                      <a:pt x="15" y="78"/>
                    </a:cubicBezTo>
                    <a:cubicBezTo>
                      <a:pt x="28" y="31"/>
                      <a:pt x="76" y="0"/>
                      <a:pt x="123" y="10"/>
                    </a:cubicBezTo>
                    <a:cubicBezTo>
                      <a:pt x="171" y="20"/>
                      <a:pt x="204" y="66"/>
                      <a:pt x="196" y="117"/>
                    </a:cubicBezTo>
                    <a:cubicBezTo>
                      <a:pt x="189" y="165"/>
                      <a:pt x="144" y="200"/>
                      <a:pt x="95" y="194"/>
                    </a:cubicBezTo>
                    <a:cubicBezTo>
                      <a:pt x="92" y="193"/>
                      <a:pt x="88" y="193"/>
                      <a:pt x="85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Freeform 160">
                <a:extLst>
                  <a:ext uri="{FF2B5EF4-FFF2-40B4-BE49-F238E27FC236}">
                    <a16:creationId xmlns:a16="http://schemas.microsoft.com/office/drawing/2014/main" id="{ECEC6EDA-D69C-4B69-B3B5-7D3A08FE9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" y="2852"/>
                <a:ext cx="76" cy="73"/>
              </a:xfrm>
              <a:custGeom>
                <a:avLst/>
                <a:gdLst>
                  <a:gd name="T0" fmla="*/ 96 w 205"/>
                  <a:gd name="T1" fmla="*/ 198 h 198"/>
                  <a:gd name="T2" fmla="*/ 9 w 205"/>
                  <a:gd name="T3" fmla="*/ 86 h 198"/>
                  <a:gd name="T4" fmla="*/ 113 w 205"/>
                  <a:gd name="T5" fmla="*/ 4 h 198"/>
                  <a:gd name="T6" fmla="*/ 203 w 205"/>
                  <a:gd name="T7" fmla="*/ 106 h 198"/>
                  <a:gd name="T8" fmla="*/ 107 w 205"/>
                  <a:gd name="T9" fmla="*/ 198 h 198"/>
                  <a:gd name="T10" fmla="*/ 96 w 205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8">
                    <a:moveTo>
                      <a:pt x="96" y="198"/>
                    </a:moveTo>
                    <a:cubicBezTo>
                      <a:pt x="40" y="193"/>
                      <a:pt x="0" y="139"/>
                      <a:pt x="9" y="86"/>
                    </a:cubicBezTo>
                    <a:cubicBezTo>
                      <a:pt x="17" y="36"/>
                      <a:pt x="63" y="0"/>
                      <a:pt x="113" y="4"/>
                    </a:cubicBezTo>
                    <a:cubicBezTo>
                      <a:pt x="165" y="8"/>
                      <a:pt x="205" y="52"/>
                      <a:pt x="203" y="106"/>
                    </a:cubicBezTo>
                    <a:cubicBezTo>
                      <a:pt x="201" y="157"/>
                      <a:pt x="158" y="197"/>
                      <a:pt x="107" y="198"/>
                    </a:cubicBezTo>
                    <a:cubicBezTo>
                      <a:pt x="103" y="198"/>
                      <a:pt x="100" y="198"/>
                      <a:pt x="96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161">
                <a:extLst>
                  <a:ext uri="{FF2B5EF4-FFF2-40B4-BE49-F238E27FC236}">
                    <a16:creationId xmlns:a16="http://schemas.microsoft.com/office/drawing/2014/main" id="{B56CBFDA-24CC-4962-B18A-8AC6858FB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2862"/>
                <a:ext cx="77" cy="77"/>
              </a:xfrm>
              <a:custGeom>
                <a:avLst/>
                <a:gdLst>
                  <a:gd name="T0" fmla="*/ 107 w 210"/>
                  <a:gd name="T1" fmla="*/ 206 h 209"/>
                  <a:gd name="T2" fmla="*/ 3 w 210"/>
                  <a:gd name="T3" fmla="*/ 102 h 209"/>
                  <a:gd name="T4" fmla="*/ 101 w 210"/>
                  <a:gd name="T5" fmla="*/ 3 h 209"/>
                  <a:gd name="T6" fmla="*/ 206 w 210"/>
                  <a:gd name="T7" fmla="*/ 100 h 209"/>
                  <a:gd name="T8" fmla="*/ 118 w 210"/>
                  <a:gd name="T9" fmla="*/ 206 h 209"/>
                  <a:gd name="T10" fmla="*/ 107 w 210"/>
                  <a:gd name="T11" fmla="*/ 20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09">
                    <a:moveTo>
                      <a:pt x="107" y="206"/>
                    </a:moveTo>
                    <a:cubicBezTo>
                      <a:pt x="47" y="209"/>
                      <a:pt x="0" y="158"/>
                      <a:pt x="3" y="102"/>
                    </a:cubicBezTo>
                    <a:cubicBezTo>
                      <a:pt x="5" y="48"/>
                      <a:pt x="49" y="6"/>
                      <a:pt x="101" y="3"/>
                    </a:cubicBezTo>
                    <a:cubicBezTo>
                      <a:pt x="155" y="0"/>
                      <a:pt x="201" y="44"/>
                      <a:pt x="206" y="100"/>
                    </a:cubicBezTo>
                    <a:cubicBezTo>
                      <a:pt x="210" y="153"/>
                      <a:pt x="171" y="199"/>
                      <a:pt x="118" y="206"/>
                    </a:cubicBezTo>
                    <a:cubicBezTo>
                      <a:pt x="114" y="206"/>
                      <a:pt x="111" y="206"/>
                      <a:pt x="107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162">
                <a:extLst>
                  <a:ext uri="{FF2B5EF4-FFF2-40B4-BE49-F238E27FC236}">
                    <a16:creationId xmlns:a16="http://schemas.microsoft.com/office/drawing/2014/main" id="{51686A7F-14B1-4FF6-8CF4-F1FA82687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" y="2854"/>
                <a:ext cx="83" cy="84"/>
              </a:xfrm>
              <a:custGeom>
                <a:avLst/>
                <a:gdLst>
                  <a:gd name="T0" fmla="*/ 125 w 225"/>
                  <a:gd name="T1" fmla="*/ 218 h 226"/>
                  <a:gd name="T2" fmla="*/ 4 w 225"/>
                  <a:gd name="T3" fmla="*/ 123 h 226"/>
                  <a:gd name="T4" fmla="*/ 93 w 225"/>
                  <a:gd name="T5" fmla="*/ 8 h 226"/>
                  <a:gd name="T6" fmla="*/ 214 w 225"/>
                  <a:gd name="T7" fmla="*/ 93 h 226"/>
                  <a:gd name="T8" fmla="*/ 136 w 225"/>
                  <a:gd name="T9" fmla="*/ 216 h 226"/>
                  <a:gd name="T10" fmla="*/ 125 w 225"/>
                  <a:gd name="T1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6">
                    <a:moveTo>
                      <a:pt x="125" y="218"/>
                    </a:moveTo>
                    <a:cubicBezTo>
                      <a:pt x="63" y="226"/>
                      <a:pt x="7" y="182"/>
                      <a:pt x="4" y="123"/>
                    </a:cubicBezTo>
                    <a:cubicBezTo>
                      <a:pt x="0" y="68"/>
                      <a:pt x="39" y="15"/>
                      <a:pt x="93" y="8"/>
                    </a:cubicBezTo>
                    <a:cubicBezTo>
                      <a:pt x="148" y="0"/>
                      <a:pt x="202" y="35"/>
                      <a:pt x="214" y="93"/>
                    </a:cubicBezTo>
                    <a:cubicBezTo>
                      <a:pt x="225" y="147"/>
                      <a:pt x="191" y="203"/>
                      <a:pt x="136" y="216"/>
                    </a:cubicBezTo>
                    <a:cubicBezTo>
                      <a:pt x="133" y="217"/>
                      <a:pt x="129" y="217"/>
                      <a:pt x="125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163">
                <a:extLst>
                  <a:ext uri="{FF2B5EF4-FFF2-40B4-BE49-F238E27FC236}">
                    <a16:creationId xmlns:a16="http://schemas.microsoft.com/office/drawing/2014/main" id="{924EF762-DD07-4BCB-A743-EF0C2D219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2829"/>
                <a:ext cx="90" cy="92"/>
              </a:xfrm>
              <a:custGeom>
                <a:avLst/>
                <a:gdLst>
                  <a:gd name="T0" fmla="*/ 149 w 244"/>
                  <a:gd name="T1" fmla="*/ 231 h 249"/>
                  <a:gd name="T2" fmla="*/ 11 w 244"/>
                  <a:gd name="T3" fmla="*/ 148 h 249"/>
                  <a:gd name="T4" fmla="*/ 89 w 244"/>
                  <a:gd name="T5" fmla="*/ 18 h 249"/>
                  <a:gd name="T6" fmla="*/ 225 w 244"/>
                  <a:gd name="T7" fmla="*/ 91 h 249"/>
                  <a:gd name="T8" fmla="*/ 161 w 244"/>
                  <a:gd name="T9" fmla="*/ 227 h 249"/>
                  <a:gd name="T10" fmla="*/ 149 w 244"/>
                  <a:gd name="T11" fmla="*/ 23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49">
                    <a:moveTo>
                      <a:pt x="149" y="231"/>
                    </a:moveTo>
                    <a:cubicBezTo>
                      <a:pt x="87" y="249"/>
                      <a:pt x="23" y="208"/>
                      <a:pt x="11" y="148"/>
                    </a:cubicBezTo>
                    <a:cubicBezTo>
                      <a:pt x="0" y="90"/>
                      <a:pt x="35" y="35"/>
                      <a:pt x="89" y="18"/>
                    </a:cubicBezTo>
                    <a:cubicBezTo>
                      <a:pt x="144" y="0"/>
                      <a:pt x="205" y="35"/>
                      <a:pt x="225" y="91"/>
                    </a:cubicBezTo>
                    <a:cubicBezTo>
                      <a:pt x="244" y="146"/>
                      <a:pt x="215" y="205"/>
                      <a:pt x="161" y="227"/>
                    </a:cubicBezTo>
                    <a:cubicBezTo>
                      <a:pt x="157" y="228"/>
                      <a:pt x="153" y="229"/>
                      <a:pt x="149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Freeform 164">
                <a:extLst>
                  <a:ext uri="{FF2B5EF4-FFF2-40B4-BE49-F238E27FC236}">
                    <a16:creationId xmlns:a16="http://schemas.microsoft.com/office/drawing/2014/main" id="{9C806D25-79A9-4198-B529-F480DCCEE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1" y="2787"/>
                <a:ext cx="95" cy="97"/>
              </a:xfrm>
              <a:custGeom>
                <a:avLst/>
                <a:gdLst>
                  <a:gd name="T0" fmla="*/ 172 w 258"/>
                  <a:gd name="T1" fmla="*/ 236 h 261"/>
                  <a:gd name="T2" fmla="*/ 18 w 258"/>
                  <a:gd name="T3" fmla="*/ 168 h 261"/>
                  <a:gd name="T4" fmla="*/ 81 w 258"/>
                  <a:gd name="T5" fmla="*/ 24 h 261"/>
                  <a:gd name="T6" fmla="*/ 231 w 258"/>
                  <a:gd name="T7" fmla="*/ 81 h 261"/>
                  <a:gd name="T8" fmla="*/ 183 w 258"/>
                  <a:gd name="T9" fmla="*/ 230 h 261"/>
                  <a:gd name="T10" fmla="*/ 172 w 258"/>
                  <a:gd name="T11" fmla="*/ 2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61">
                    <a:moveTo>
                      <a:pt x="172" y="236"/>
                    </a:moveTo>
                    <a:cubicBezTo>
                      <a:pt x="110" y="261"/>
                      <a:pt x="38" y="229"/>
                      <a:pt x="18" y="168"/>
                    </a:cubicBezTo>
                    <a:cubicBezTo>
                      <a:pt x="0" y="111"/>
                      <a:pt x="27" y="48"/>
                      <a:pt x="81" y="24"/>
                    </a:cubicBezTo>
                    <a:cubicBezTo>
                      <a:pt x="136" y="0"/>
                      <a:pt x="202" y="24"/>
                      <a:pt x="231" y="81"/>
                    </a:cubicBezTo>
                    <a:cubicBezTo>
                      <a:pt x="258" y="134"/>
                      <a:pt x="236" y="200"/>
                      <a:pt x="183" y="230"/>
                    </a:cubicBezTo>
                    <a:cubicBezTo>
                      <a:pt x="180" y="232"/>
                      <a:pt x="176" y="234"/>
                      <a:pt x="172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Freeform 165">
                <a:extLst>
                  <a:ext uri="{FF2B5EF4-FFF2-40B4-BE49-F238E27FC236}">
                    <a16:creationId xmlns:a16="http://schemas.microsoft.com/office/drawing/2014/main" id="{0C88A56D-031A-4342-9F86-1B04D3770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727"/>
                <a:ext cx="99" cy="101"/>
              </a:xfrm>
              <a:custGeom>
                <a:avLst/>
                <a:gdLst>
                  <a:gd name="T0" fmla="*/ 194 w 268"/>
                  <a:gd name="T1" fmla="*/ 237 h 272"/>
                  <a:gd name="T2" fmla="*/ 27 w 268"/>
                  <a:gd name="T3" fmla="*/ 189 h 272"/>
                  <a:gd name="T4" fmla="*/ 71 w 268"/>
                  <a:gd name="T5" fmla="*/ 32 h 272"/>
                  <a:gd name="T6" fmla="*/ 233 w 268"/>
                  <a:gd name="T7" fmla="*/ 70 h 272"/>
                  <a:gd name="T8" fmla="*/ 205 w 268"/>
                  <a:gd name="T9" fmla="*/ 230 h 272"/>
                  <a:gd name="T10" fmla="*/ 194 w 268"/>
                  <a:gd name="T11" fmla="*/ 23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72">
                    <a:moveTo>
                      <a:pt x="194" y="237"/>
                    </a:moveTo>
                    <a:cubicBezTo>
                      <a:pt x="133" y="272"/>
                      <a:pt x="56" y="250"/>
                      <a:pt x="27" y="189"/>
                    </a:cubicBezTo>
                    <a:cubicBezTo>
                      <a:pt x="0" y="133"/>
                      <a:pt x="19" y="63"/>
                      <a:pt x="71" y="32"/>
                    </a:cubicBezTo>
                    <a:cubicBezTo>
                      <a:pt x="125" y="0"/>
                      <a:pt x="196" y="15"/>
                      <a:pt x="233" y="70"/>
                    </a:cubicBezTo>
                    <a:cubicBezTo>
                      <a:pt x="268" y="121"/>
                      <a:pt x="256" y="193"/>
                      <a:pt x="205" y="230"/>
                    </a:cubicBezTo>
                    <a:cubicBezTo>
                      <a:pt x="201" y="232"/>
                      <a:pt x="198" y="235"/>
                      <a:pt x="194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Freeform 166">
                <a:extLst>
                  <a:ext uri="{FF2B5EF4-FFF2-40B4-BE49-F238E27FC236}">
                    <a16:creationId xmlns:a16="http://schemas.microsoft.com/office/drawing/2014/main" id="{F5FC2693-3BB2-4230-B851-6F77747D3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650"/>
                <a:ext cx="101" cy="103"/>
              </a:xfrm>
              <a:custGeom>
                <a:avLst/>
                <a:gdLst>
                  <a:gd name="T0" fmla="*/ 214 w 274"/>
                  <a:gd name="T1" fmla="*/ 234 h 280"/>
                  <a:gd name="T2" fmla="*/ 36 w 274"/>
                  <a:gd name="T3" fmla="*/ 208 h 280"/>
                  <a:gd name="T4" fmla="*/ 60 w 274"/>
                  <a:gd name="T5" fmla="*/ 41 h 280"/>
                  <a:gd name="T6" fmla="*/ 232 w 274"/>
                  <a:gd name="T7" fmla="*/ 57 h 280"/>
                  <a:gd name="T8" fmla="*/ 225 w 274"/>
                  <a:gd name="T9" fmla="*/ 225 h 280"/>
                  <a:gd name="T10" fmla="*/ 214 w 274"/>
                  <a:gd name="T11" fmla="*/ 23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4" h="280">
                    <a:moveTo>
                      <a:pt x="214" y="234"/>
                    </a:moveTo>
                    <a:cubicBezTo>
                      <a:pt x="157" y="280"/>
                      <a:pt x="73" y="265"/>
                      <a:pt x="36" y="208"/>
                    </a:cubicBezTo>
                    <a:cubicBezTo>
                      <a:pt x="0" y="153"/>
                      <a:pt x="12" y="81"/>
                      <a:pt x="60" y="41"/>
                    </a:cubicBezTo>
                    <a:cubicBezTo>
                      <a:pt x="110" y="0"/>
                      <a:pt x="186" y="7"/>
                      <a:pt x="232" y="57"/>
                    </a:cubicBezTo>
                    <a:cubicBezTo>
                      <a:pt x="274" y="105"/>
                      <a:pt x="272" y="180"/>
                      <a:pt x="225" y="225"/>
                    </a:cubicBezTo>
                    <a:cubicBezTo>
                      <a:pt x="221" y="228"/>
                      <a:pt x="218" y="231"/>
                      <a:pt x="21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Freeform 167">
                <a:extLst>
                  <a:ext uri="{FF2B5EF4-FFF2-40B4-BE49-F238E27FC236}">
                    <a16:creationId xmlns:a16="http://schemas.microsoft.com/office/drawing/2014/main" id="{021EE2AD-A72E-43B5-A175-89744F8AD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54"/>
                <a:ext cx="104" cy="105"/>
              </a:xfrm>
              <a:custGeom>
                <a:avLst/>
                <a:gdLst>
                  <a:gd name="T0" fmla="*/ 231 w 282"/>
                  <a:gd name="T1" fmla="*/ 229 h 284"/>
                  <a:gd name="T2" fmla="*/ 44 w 282"/>
                  <a:gd name="T3" fmla="*/ 227 h 284"/>
                  <a:gd name="T4" fmla="*/ 46 w 282"/>
                  <a:gd name="T5" fmla="*/ 52 h 284"/>
                  <a:gd name="T6" fmla="*/ 224 w 282"/>
                  <a:gd name="T7" fmla="*/ 45 h 284"/>
                  <a:gd name="T8" fmla="*/ 241 w 282"/>
                  <a:gd name="T9" fmla="*/ 218 h 284"/>
                  <a:gd name="T10" fmla="*/ 231 w 282"/>
                  <a:gd name="T11" fmla="*/ 22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4">
                    <a:moveTo>
                      <a:pt x="231" y="229"/>
                    </a:moveTo>
                    <a:cubicBezTo>
                      <a:pt x="179" y="284"/>
                      <a:pt x="90" y="280"/>
                      <a:pt x="44" y="227"/>
                    </a:cubicBezTo>
                    <a:cubicBezTo>
                      <a:pt x="0" y="175"/>
                      <a:pt x="2" y="100"/>
                      <a:pt x="46" y="52"/>
                    </a:cubicBezTo>
                    <a:cubicBezTo>
                      <a:pt x="91" y="3"/>
                      <a:pt x="171" y="0"/>
                      <a:pt x="224" y="45"/>
                    </a:cubicBezTo>
                    <a:cubicBezTo>
                      <a:pt x="275" y="88"/>
                      <a:pt x="282" y="165"/>
                      <a:pt x="241" y="218"/>
                    </a:cubicBezTo>
                    <a:cubicBezTo>
                      <a:pt x="238" y="221"/>
                      <a:pt x="235" y="225"/>
                      <a:pt x="231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Freeform 168">
                <a:extLst>
                  <a:ext uri="{FF2B5EF4-FFF2-40B4-BE49-F238E27FC236}">
                    <a16:creationId xmlns:a16="http://schemas.microsoft.com/office/drawing/2014/main" id="{F97E1129-CE7A-4DD5-BDD7-F38FDB564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40"/>
                <a:ext cx="109" cy="110"/>
              </a:xfrm>
              <a:custGeom>
                <a:avLst/>
                <a:gdLst>
                  <a:gd name="T0" fmla="*/ 253 w 296"/>
                  <a:gd name="T1" fmla="*/ 225 h 298"/>
                  <a:gd name="T2" fmla="*/ 61 w 296"/>
                  <a:gd name="T3" fmla="*/ 250 h 298"/>
                  <a:gd name="T4" fmla="*/ 38 w 296"/>
                  <a:gd name="T5" fmla="*/ 71 h 298"/>
                  <a:gd name="T6" fmla="*/ 220 w 296"/>
                  <a:gd name="T7" fmla="*/ 38 h 298"/>
                  <a:gd name="T8" fmla="*/ 261 w 296"/>
                  <a:gd name="T9" fmla="*/ 213 h 298"/>
                  <a:gd name="T10" fmla="*/ 253 w 296"/>
                  <a:gd name="T11" fmla="*/ 22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298">
                    <a:moveTo>
                      <a:pt x="253" y="225"/>
                    </a:moveTo>
                    <a:cubicBezTo>
                      <a:pt x="208" y="290"/>
                      <a:pt x="116" y="298"/>
                      <a:pt x="61" y="250"/>
                    </a:cubicBezTo>
                    <a:cubicBezTo>
                      <a:pt x="9" y="204"/>
                      <a:pt x="0" y="126"/>
                      <a:pt x="38" y="71"/>
                    </a:cubicBezTo>
                    <a:cubicBezTo>
                      <a:pt x="77" y="14"/>
                      <a:pt x="159" y="0"/>
                      <a:pt x="220" y="38"/>
                    </a:cubicBezTo>
                    <a:cubicBezTo>
                      <a:pt x="278" y="75"/>
                      <a:pt x="296" y="152"/>
                      <a:pt x="261" y="213"/>
                    </a:cubicBezTo>
                    <a:cubicBezTo>
                      <a:pt x="259" y="217"/>
                      <a:pt x="256" y="221"/>
                      <a:pt x="253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Freeform 169">
                <a:extLst>
                  <a:ext uri="{FF2B5EF4-FFF2-40B4-BE49-F238E27FC236}">
                    <a16:creationId xmlns:a16="http://schemas.microsoft.com/office/drawing/2014/main" id="{B160B879-37BE-43B2-A922-2C2F29CD7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10"/>
                <a:ext cx="113" cy="114"/>
              </a:xfrm>
              <a:custGeom>
                <a:avLst/>
                <a:gdLst>
                  <a:gd name="T0" fmla="*/ 274 w 306"/>
                  <a:gd name="T1" fmla="*/ 216 h 311"/>
                  <a:gd name="T2" fmla="*/ 81 w 306"/>
                  <a:gd name="T3" fmla="*/ 269 h 311"/>
                  <a:gd name="T4" fmla="*/ 31 w 306"/>
                  <a:gd name="T5" fmla="*/ 90 h 311"/>
                  <a:gd name="T6" fmla="*/ 211 w 306"/>
                  <a:gd name="T7" fmla="*/ 29 h 311"/>
                  <a:gd name="T8" fmla="*/ 280 w 306"/>
                  <a:gd name="T9" fmla="*/ 202 h 311"/>
                  <a:gd name="T10" fmla="*/ 274 w 306"/>
                  <a:gd name="T11" fmla="*/ 216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11">
                    <a:moveTo>
                      <a:pt x="274" y="216"/>
                    </a:moveTo>
                    <a:cubicBezTo>
                      <a:pt x="237" y="288"/>
                      <a:pt x="144" y="311"/>
                      <a:pt x="81" y="269"/>
                    </a:cubicBezTo>
                    <a:cubicBezTo>
                      <a:pt x="21" y="230"/>
                      <a:pt x="0" y="152"/>
                      <a:pt x="31" y="90"/>
                    </a:cubicBezTo>
                    <a:cubicBezTo>
                      <a:pt x="62" y="26"/>
                      <a:pt x="143" y="0"/>
                      <a:pt x="211" y="29"/>
                    </a:cubicBezTo>
                    <a:cubicBezTo>
                      <a:pt x="277" y="58"/>
                      <a:pt x="306" y="134"/>
                      <a:pt x="280" y="202"/>
                    </a:cubicBezTo>
                    <a:cubicBezTo>
                      <a:pt x="278" y="206"/>
                      <a:pt x="276" y="211"/>
                      <a:pt x="274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Freeform 170">
                <a:extLst>
                  <a:ext uri="{FF2B5EF4-FFF2-40B4-BE49-F238E27FC236}">
                    <a16:creationId xmlns:a16="http://schemas.microsoft.com/office/drawing/2014/main" id="{019BE6FB-DB8F-4933-A169-F25E8D6A7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2166"/>
                <a:ext cx="127" cy="141"/>
              </a:xfrm>
              <a:custGeom>
                <a:avLst/>
                <a:gdLst>
                  <a:gd name="T0" fmla="*/ 323 w 344"/>
                  <a:gd name="T1" fmla="*/ 200 h 382"/>
                  <a:gd name="T2" fmla="*/ 56 w 344"/>
                  <a:gd name="T3" fmla="*/ 109 h 382"/>
                  <a:gd name="T4" fmla="*/ 231 w 344"/>
                  <a:gd name="T5" fmla="*/ 20 h 382"/>
                  <a:gd name="T6" fmla="*/ 327 w 344"/>
                  <a:gd name="T7" fmla="*/ 185 h 382"/>
                  <a:gd name="T8" fmla="*/ 323 w 344"/>
                  <a:gd name="T9" fmla="*/ 20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2">
                    <a:moveTo>
                      <a:pt x="323" y="200"/>
                    </a:moveTo>
                    <a:cubicBezTo>
                      <a:pt x="263" y="382"/>
                      <a:pt x="0" y="282"/>
                      <a:pt x="56" y="109"/>
                    </a:cubicBezTo>
                    <a:cubicBezTo>
                      <a:pt x="79" y="39"/>
                      <a:pt x="157" y="0"/>
                      <a:pt x="231" y="20"/>
                    </a:cubicBezTo>
                    <a:cubicBezTo>
                      <a:pt x="302" y="39"/>
                      <a:pt x="344" y="112"/>
                      <a:pt x="327" y="185"/>
                    </a:cubicBezTo>
                    <a:cubicBezTo>
                      <a:pt x="326" y="190"/>
                      <a:pt x="325" y="195"/>
                      <a:pt x="323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Freeform 171">
                <a:extLst>
                  <a:ext uri="{FF2B5EF4-FFF2-40B4-BE49-F238E27FC236}">
                    <a16:creationId xmlns:a16="http://schemas.microsoft.com/office/drawing/2014/main" id="{8E5F0809-252F-40EA-9E80-A3E617268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996"/>
                <a:ext cx="116" cy="134"/>
              </a:xfrm>
              <a:custGeom>
                <a:avLst/>
                <a:gdLst>
                  <a:gd name="T0" fmla="*/ 118 w 313"/>
                  <a:gd name="T1" fmla="*/ 338 h 362"/>
                  <a:gd name="T2" fmla="*/ 12 w 313"/>
                  <a:gd name="T3" fmla="*/ 171 h 362"/>
                  <a:gd name="T4" fmla="*/ 300 w 313"/>
                  <a:gd name="T5" fmla="*/ 207 h 362"/>
                  <a:gd name="T6" fmla="*/ 118 w 313"/>
                  <a:gd name="T7" fmla="*/ 33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362">
                    <a:moveTo>
                      <a:pt x="118" y="338"/>
                    </a:moveTo>
                    <a:cubicBezTo>
                      <a:pt x="45" y="316"/>
                      <a:pt x="0" y="243"/>
                      <a:pt x="12" y="171"/>
                    </a:cubicBezTo>
                    <a:cubicBezTo>
                      <a:pt x="40" y="0"/>
                      <a:pt x="313" y="18"/>
                      <a:pt x="300" y="207"/>
                    </a:cubicBezTo>
                    <a:cubicBezTo>
                      <a:pt x="293" y="304"/>
                      <a:pt x="199" y="362"/>
                      <a:pt x="118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Freeform 172">
                <a:extLst>
                  <a:ext uri="{FF2B5EF4-FFF2-40B4-BE49-F238E27FC236}">
                    <a16:creationId xmlns:a16="http://schemas.microsoft.com/office/drawing/2014/main" id="{216FF591-BF4A-4455-BA21-D0607BE9A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1847"/>
                <a:ext cx="151" cy="124"/>
              </a:xfrm>
              <a:custGeom>
                <a:avLst/>
                <a:gdLst>
                  <a:gd name="T0" fmla="*/ 184 w 408"/>
                  <a:gd name="T1" fmla="*/ 306 h 335"/>
                  <a:gd name="T2" fmla="*/ 199 w 408"/>
                  <a:gd name="T3" fmla="*/ 8 h 335"/>
                  <a:gd name="T4" fmla="*/ 184 w 408"/>
                  <a:gd name="T5" fmla="*/ 30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335">
                    <a:moveTo>
                      <a:pt x="184" y="306"/>
                    </a:moveTo>
                    <a:cubicBezTo>
                      <a:pt x="0" y="281"/>
                      <a:pt x="8" y="14"/>
                      <a:pt x="199" y="8"/>
                    </a:cubicBezTo>
                    <a:cubicBezTo>
                      <a:pt x="408" y="0"/>
                      <a:pt x="389" y="335"/>
                      <a:pt x="184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Freeform 173">
                <a:extLst>
                  <a:ext uri="{FF2B5EF4-FFF2-40B4-BE49-F238E27FC236}">
                    <a16:creationId xmlns:a16="http://schemas.microsoft.com/office/drawing/2014/main" id="{A9FBB962-C79D-455B-B1A2-8931140C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789"/>
                <a:ext cx="18" cy="19"/>
              </a:xfrm>
              <a:custGeom>
                <a:avLst/>
                <a:gdLst>
                  <a:gd name="T0" fmla="*/ 28 w 50"/>
                  <a:gd name="T1" fmla="*/ 51 h 52"/>
                  <a:gd name="T2" fmla="*/ 1 w 50"/>
                  <a:gd name="T3" fmla="*/ 28 h 52"/>
                  <a:gd name="T4" fmla="*/ 24 w 50"/>
                  <a:gd name="T5" fmla="*/ 1 h 52"/>
                  <a:gd name="T6" fmla="*/ 50 w 50"/>
                  <a:gd name="T7" fmla="*/ 24 h 52"/>
                  <a:gd name="T8" fmla="*/ 28 w 50"/>
                  <a:gd name="T9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28" y="51"/>
                    </a:moveTo>
                    <a:cubicBezTo>
                      <a:pt x="14" y="52"/>
                      <a:pt x="2" y="42"/>
                      <a:pt x="1" y="28"/>
                    </a:cubicBezTo>
                    <a:cubicBezTo>
                      <a:pt x="0" y="14"/>
                      <a:pt x="10" y="3"/>
                      <a:pt x="24" y="1"/>
                    </a:cubicBezTo>
                    <a:cubicBezTo>
                      <a:pt x="38" y="0"/>
                      <a:pt x="49" y="11"/>
                      <a:pt x="50" y="24"/>
                    </a:cubicBezTo>
                    <a:cubicBezTo>
                      <a:pt x="50" y="39"/>
                      <a:pt x="40" y="50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Freeform 174">
                <a:extLst>
                  <a:ext uri="{FF2B5EF4-FFF2-40B4-BE49-F238E27FC236}">
                    <a16:creationId xmlns:a16="http://schemas.microsoft.com/office/drawing/2014/main" id="{82B46468-DC3B-4984-8B48-0BFECF6E2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" y="1718"/>
                <a:ext cx="21" cy="21"/>
              </a:xfrm>
              <a:custGeom>
                <a:avLst/>
                <a:gdLst>
                  <a:gd name="T0" fmla="*/ 58 w 58"/>
                  <a:gd name="T1" fmla="*/ 31 h 57"/>
                  <a:gd name="T2" fmla="*/ 29 w 58"/>
                  <a:gd name="T3" fmla="*/ 57 h 57"/>
                  <a:gd name="T4" fmla="*/ 1 w 58"/>
                  <a:gd name="T5" fmla="*/ 29 h 57"/>
                  <a:gd name="T6" fmla="*/ 29 w 58"/>
                  <a:gd name="T7" fmla="*/ 0 h 57"/>
                  <a:gd name="T8" fmla="*/ 58 w 58"/>
                  <a:gd name="T9" fmla="*/ 27 h 57"/>
                  <a:gd name="T10" fmla="*/ 58 w 58"/>
                  <a:gd name="T11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7">
                    <a:moveTo>
                      <a:pt x="58" y="31"/>
                    </a:moveTo>
                    <a:cubicBezTo>
                      <a:pt x="56" y="45"/>
                      <a:pt x="44" y="56"/>
                      <a:pt x="29" y="57"/>
                    </a:cubicBezTo>
                    <a:cubicBezTo>
                      <a:pt x="13" y="57"/>
                      <a:pt x="0" y="44"/>
                      <a:pt x="1" y="29"/>
                    </a:cubicBezTo>
                    <a:cubicBezTo>
                      <a:pt x="1" y="13"/>
                      <a:pt x="14" y="0"/>
                      <a:pt x="29" y="0"/>
                    </a:cubicBezTo>
                    <a:cubicBezTo>
                      <a:pt x="45" y="0"/>
                      <a:pt x="58" y="12"/>
                      <a:pt x="58" y="27"/>
                    </a:cubicBezTo>
                    <a:cubicBezTo>
                      <a:pt x="58" y="28"/>
                      <a:pt x="58" y="29"/>
                      <a:pt x="5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Freeform 175">
                <a:extLst>
                  <a:ext uri="{FF2B5EF4-FFF2-40B4-BE49-F238E27FC236}">
                    <a16:creationId xmlns:a16="http://schemas.microsoft.com/office/drawing/2014/main" id="{362F5DE1-713F-45A5-A2E9-77597ABFE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" y="1644"/>
                <a:ext cx="25" cy="24"/>
              </a:xfrm>
              <a:custGeom>
                <a:avLst/>
                <a:gdLst>
                  <a:gd name="T0" fmla="*/ 66 w 67"/>
                  <a:gd name="T1" fmla="*/ 39 h 67"/>
                  <a:gd name="T2" fmla="*/ 31 w 67"/>
                  <a:gd name="T3" fmla="*/ 66 h 67"/>
                  <a:gd name="T4" fmla="*/ 2 w 67"/>
                  <a:gd name="T5" fmla="*/ 32 h 67"/>
                  <a:gd name="T6" fmla="*/ 36 w 67"/>
                  <a:gd name="T7" fmla="*/ 1 h 67"/>
                  <a:gd name="T8" fmla="*/ 66 w 67"/>
                  <a:gd name="T9" fmla="*/ 35 h 67"/>
                  <a:gd name="T10" fmla="*/ 66 w 67"/>
                  <a:gd name="T11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67">
                    <a:moveTo>
                      <a:pt x="66" y="39"/>
                    </a:moveTo>
                    <a:cubicBezTo>
                      <a:pt x="64" y="55"/>
                      <a:pt x="48" y="67"/>
                      <a:pt x="31" y="66"/>
                    </a:cubicBezTo>
                    <a:cubicBezTo>
                      <a:pt x="14" y="65"/>
                      <a:pt x="0" y="50"/>
                      <a:pt x="2" y="32"/>
                    </a:cubicBezTo>
                    <a:cubicBezTo>
                      <a:pt x="3" y="14"/>
                      <a:pt x="18" y="0"/>
                      <a:pt x="36" y="1"/>
                    </a:cubicBezTo>
                    <a:cubicBezTo>
                      <a:pt x="53" y="3"/>
                      <a:pt x="67" y="18"/>
                      <a:pt x="66" y="35"/>
                    </a:cubicBezTo>
                    <a:cubicBezTo>
                      <a:pt x="66" y="36"/>
                      <a:pt x="66" y="37"/>
                      <a:pt x="6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Freeform 176">
                <a:extLst>
                  <a:ext uri="{FF2B5EF4-FFF2-40B4-BE49-F238E27FC236}">
                    <a16:creationId xmlns:a16="http://schemas.microsoft.com/office/drawing/2014/main" id="{267D4FE1-6183-428C-9D4B-DED2B4EEA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" y="1567"/>
                <a:ext cx="29" cy="29"/>
              </a:xfrm>
              <a:custGeom>
                <a:avLst/>
                <a:gdLst>
                  <a:gd name="T0" fmla="*/ 75 w 78"/>
                  <a:gd name="T1" fmla="*/ 47 h 78"/>
                  <a:gd name="T2" fmla="*/ 33 w 78"/>
                  <a:gd name="T3" fmla="*/ 75 h 78"/>
                  <a:gd name="T4" fmla="*/ 4 w 78"/>
                  <a:gd name="T5" fmla="*/ 34 h 78"/>
                  <a:gd name="T6" fmla="*/ 46 w 78"/>
                  <a:gd name="T7" fmla="*/ 3 h 78"/>
                  <a:gd name="T8" fmla="*/ 76 w 78"/>
                  <a:gd name="T9" fmla="*/ 43 h 78"/>
                  <a:gd name="T10" fmla="*/ 75 w 78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8">
                    <a:moveTo>
                      <a:pt x="75" y="47"/>
                    </a:moveTo>
                    <a:cubicBezTo>
                      <a:pt x="71" y="66"/>
                      <a:pt x="52" y="78"/>
                      <a:pt x="33" y="75"/>
                    </a:cubicBezTo>
                    <a:cubicBezTo>
                      <a:pt x="14" y="72"/>
                      <a:pt x="0" y="54"/>
                      <a:pt x="4" y="34"/>
                    </a:cubicBezTo>
                    <a:cubicBezTo>
                      <a:pt x="7" y="14"/>
                      <a:pt x="26" y="0"/>
                      <a:pt x="46" y="3"/>
                    </a:cubicBezTo>
                    <a:cubicBezTo>
                      <a:pt x="65" y="7"/>
                      <a:pt x="78" y="25"/>
                      <a:pt x="76" y="43"/>
                    </a:cubicBezTo>
                    <a:cubicBezTo>
                      <a:pt x="75" y="45"/>
                      <a:pt x="75" y="46"/>
                      <a:pt x="7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Freeform 177">
                <a:extLst>
                  <a:ext uri="{FF2B5EF4-FFF2-40B4-BE49-F238E27FC236}">
                    <a16:creationId xmlns:a16="http://schemas.microsoft.com/office/drawing/2014/main" id="{E7339B47-2A37-452B-9AE3-EC7A5D5F9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" y="1489"/>
                <a:ext cx="32" cy="33"/>
              </a:xfrm>
              <a:custGeom>
                <a:avLst/>
                <a:gdLst>
                  <a:gd name="T0" fmla="*/ 82 w 86"/>
                  <a:gd name="T1" fmla="*/ 57 h 89"/>
                  <a:gd name="T2" fmla="*/ 34 w 86"/>
                  <a:gd name="T3" fmla="*/ 84 h 89"/>
                  <a:gd name="T4" fmla="*/ 4 w 86"/>
                  <a:gd name="T5" fmla="*/ 36 h 89"/>
                  <a:gd name="T6" fmla="*/ 53 w 86"/>
                  <a:gd name="T7" fmla="*/ 6 h 89"/>
                  <a:gd name="T8" fmla="*/ 83 w 86"/>
                  <a:gd name="T9" fmla="*/ 53 h 89"/>
                  <a:gd name="T10" fmla="*/ 82 w 86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89">
                    <a:moveTo>
                      <a:pt x="82" y="57"/>
                    </a:moveTo>
                    <a:cubicBezTo>
                      <a:pt x="76" y="77"/>
                      <a:pt x="55" y="89"/>
                      <a:pt x="34" y="84"/>
                    </a:cubicBezTo>
                    <a:cubicBezTo>
                      <a:pt x="13" y="79"/>
                      <a:pt x="0" y="57"/>
                      <a:pt x="4" y="36"/>
                    </a:cubicBezTo>
                    <a:cubicBezTo>
                      <a:pt x="9" y="14"/>
                      <a:pt x="32" y="0"/>
                      <a:pt x="53" y="6"/>
                    </a:cubicBezTo>
                    <a:cubicBezTo>
                      <a:pt x="74" y="11"/>
                      <a:pt x="86" y="32"/>
                      <a:pt x="83" y="53"/>
                    </a:cubicBezTo>
                    <a:cubicBezTo>
                      <a:pt x="83" y="54"/>
                      <a:pt x="82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Freeform 178">
                <a:extLst>
                  <a:ext uri="{FF2B5EF4-FFF2-40B4-BE49-F238E27FC236}">
                    <a16:creationId xmlns:a16="http://schemas.microsoft.com/office/drawing/2014/main" id="{097F4035-4BF8-46E9-B09F-D1E96CF31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" y="1411"/>
                <a:ext cx="36" cy="37"/>
              </a:xfrm>
              <a:custGeom>
                <a:avLst/>
                <a:gdLst>
                  <a:gd name="T0" fmla="*/ 90 w 98"/>
                  <a:gd name="T1" fmla="*/ 67 h 100"/>
                  <a:gd name="T2" fmla="*/ 34 w 98"/>
                  <a:gd name="T3" fmla="*/ 92 h 100"/>
                  <a:gd name="T4" fmla="*/ 8 w 98"/>
                  <a:gd name="T5" fmla="*/ 36 h 100"/>
                  <a:gd name="T6" fmla="*/ 63 w 98"/>
                  <a:gd name="T7" fmla="*/ 8 h 100"/>
                  <a:gd name="T8" fmla="*/ 92 w 98"/>
                  <a:gd name="T9" fmla="*/ 62 h 100"/>
                  <a:gd name="T10" fmla="*/ 90 w 98"/>
                  <a:gd name="T11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0">
                    <a:moveTo>
                      <a:pt x="90" y="67"/>
                    </a:moveTo>
                    <a:cubicBezTo>
                      <a:pt x="82" y="88"/>
                      <a:pt x="57" y="100"/>
                      <a:pt x="34" y="92"/>
                    </a:cubicBezTo>
                    <a:cubicBezTo>
                      <a:pt x="12" y="84"/>
                      <a:pt x="0" y="59"/>
                      <a:pt x="8" y="36"/>
                    </a:cubicBezTo>
                    <a:cubicBezTo>
                      <a:pt x="15" y="13"/>
                      <a:pt x="40" y="0"/>
                      <a:pt x="63" y="8"/>
                    </a:cubicBezTo>
                    <a:cubicBezTo>
                      <a:pt x="86" y="16"/>
                      <a:pt x="98" y="40"/>
                      <a:pt x="92" y="62"/>
                    </a:cubicBezTo>
                    <a:cubicBezTo>
                      <a:pt x="92" y="64"/>
                      <a:pt x="91" y="65"/>
                      <a:pt x="9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Freeform 179">
                <a:extLst>
                  <a:ext uri="{FF2B5EF4-FFF2-40B4-BE49-F238E27FC236}">
                    <a16:creationId xmlns:a16="http://schemas.microsoft.com/office/drawing/2014/main" id="{57E6EEB4-9B9A-4BF9-B5E2-8A200D6DE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" y="1333"/>
                <a:ext cx="40" cy="40"/>
              </a:xfrm>
              <a:custGeom>
                <a:avLst/>
                <a:gdLst>
                  <a:gd name="T0" fmla="*/ 98 w 109"/>
                  <a:gd name="T1" fmla="*/ 77 h 109"/>
                  <a:gd name="T2" fmla="*/ 34 w 109"/>
                  <a:gd name="T3" fmla="*/ 98 h 109"/>
                  <a:gd name="T4" fmla="*/ 11 w 109"/>
                  <a:gd name="T5" fmla="*/ 36 h 109"/>
                  <a:gd name="T6" fmla="*/ 75 w 109"/>
                  <a:gd name="T7" fmla="*/ 11 h 109"/>
                  <a:gd name="T8" fmla="*/ 100 w 109"/>
                  <a:gd name="T9" fmla="*/ 72 h 109"/>
                  <a:gd name="T10" fmla="*/ 98 w 109"/>
                  <a:gd name="T11" fmla="*/ 7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9">
                    <a:moveTo>
                      <a:pt x="98" y="77"/>
                    </a:moveTo>
                    <a:cubicBezTo>
                      <a:pt x="87" y="99"/>
                      <a:pt x="58" y="109"/>
                      <a:pt x="34" y="98"/>
                    </a:cubicBezTo>
                    <a:cubicBezTo>
                      <a:pt x="10" y="88"/>
                      <a:pt x="0" y="60"/>
                      <a:pt x="11" y="36"/>
                    </a:cubicBezTo>
                    <a:cubicBezTo>
                      <a:pt x="22" y="11"/>
                      <a:pt x="51" y="0"/>
                      <a:pt x="75" y="11"/>
                    </a:cubicBezTo>
                    <a:cubicBezTo>
                      <a:pt x="98" y="22"/>
                      <a:pt x="109" y="49"/>
                      <a:pt x="100" y="72"/>
                    </a:cubicBezTo>
                    <a:cubicBezTo>
                      <a:pt x="99" y="73"/>
                      <a:pt x="99" y="75"/>
                      <a:pt x="9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Freeform 180">
                <a:extLst>
                  <a:ext uri="{FF2B5EF4-FFF2-40B4-BE49-F238E27FC236}">
                    <a16:creationId xmlns:a16="http://schemas.microsoft.com/office/drawing/2014/main" id="{868E070C-1AD8-43F1-AFC8-2AB877E6B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1256"/>
                <a:ext cx="43" cy="44"/>
              </a:xfrm>
              <a:custGeom>
                <a:avLst/>
                <a:gdLst>
                  <a:gd name="T0" fmla="*/ 105 w 119"/>
                  <a:gd name="T1" fmla="*/ 87 h 118"/>
                  <a:gd name="T2" fmla="*/ 34 w 119"/>
                  <a:gd name="T3" fmla="*/ 104 h 118"/>
                  <a:gd name="T4" fmla="*/ 15 w 119"/>
                  <a:gd name="T5" fmla="*/ 34 h 118"/>
                  <a:gd name="T6" fmla="*/ 86 w 119"/>
                  <a:gd name="T7" fmla="*/ 15 h 118"/>
                  <a:gd name="T8" fmla="*/ 107 w 119"/>
                  <a:gd name="T9" fmla="*/ 82 h 118"/>
                  <a:gd name="T10" fmla="*/ 105 w 119"/>
                  <a:gd name="T11" fmla="*/ 8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8">
                    <a:moveTo>
                      <a:pt x="105" y="87"/>
                    </a:moveTo>
                    <a:cubicBezTo>
                      <a:pt x="90" y="110"/>
                      <a:pt x="58" y="118"/>
                      <a:pt x="34" y="104"/>
                    </a:cubicBezTo>
                    <a:cubicBezTo>
                      <a:pt x="10" y="91"/>
                      <a:pt x="0" y="59"/>
                      <a:pt x="15" y="34"/>
                    </a:cubicBezTo>
                    <a:cubicBezTo>
                      <a:pt x="30" y="9"/>
                      <a:pt x="61" y="0"/>
                      <a:pt x="86" y="15"/>
                    </a:cubicBezTo>
                    <a:cubicBezTo>
                      <a:pt x="110" y="28"/>
                      <a:pt x="119" y="58"/>
                      <a:pt x="107" y="82"/>
                    </a:cubicBezTo>
                    <a:cubicBezTo>
                      <a:pt x="106" y="84"/>
                      <a:pt x="106" y="85"/>
                      <a:pt x="105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Freeform 181">
                <a:extLst>
                  <a:ext uri="{FF2B5EF4-FFF2-40B4-BE49-F238E27FC236}">
                    <a16:creationId xmlns:a16="http://schemas.microsoft.com/office/drawing/2014/main" id="{CDEFADE9-E4F4-4F41-9EDB-EB808DA6D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1182"/>
                <a:ext cx="47" cy="47"/>
              </a:xfrm>
              <a:custGeom>
                <a:avLst/>
                <a:gdLst>
                  <a:gd name="T0" fmla="*/ 109 w 127"/>
                  <a:gd name="T1" fmla="*/ 97 h 127"/>
                  <a:gd name="T2" fmla="*/ 32 w 127"/>
                  <a:gd name="T3" fmla="*/ 109 h 127"/>
                  <a:gd name="T4" fmla="*/ 18 w 127"/>
                  <a:gd name="T5" fmla="*/ 32 h 127"/>
                  <a:gd name="T6" fmla="*/ 97 w 127"/>
                  <a:gd name="T7" fmla="*/ 18 h 127"/>
                  <a:gd name="T8" fmla="*/ 112 w 127"/>
                  <a:gd name="T9" fmla="*/ 92 h 127"/>
                  <a:gd name="T10" fmla="*/ 109 w 127"/>
                  <a:gd name="T11" fmla="*/ 9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27">
                    <a:moveTo>
                      <a:pt x="109" y="97"/>
                    </a:moveTo>
                    <a:cubicBezTo>
                      <a:pt x="91" y="121"/>
                      <a:pt x="57" y="127"/>
                      <a:pt x="32" y="109"/>
                    </a:cubicBezTo>
                    <a:cubicBezTo>
                      <a:pt x="8" y="92"/>
                      <a:pt x="0" y="57"/>
                      <a:pt x="18" y="32"/>
                    </a:cubicBezTo>
                    <a:cubicBezTo>
                      <a:pt x="36" y="7"/>
                      <a:pt x="72" y="0"/>
                      <a:pt x="97" y="18"/>
                    </a:cubicBezTo>
                    <a:cubicBezTo>
                      <a:pt x="121" y="35"/>
                      <a:pt x="127" y="68"/>
                      <a:pt x="112" y="92"/>
                    </a:cubicBezTo>
                    <a:cubicBezTo>
                      <a:pt x="111" y="94"/>
                      <a:pt x="110" y="96"/>
                      <a:pt x="109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Freeform 182">
                <a:extLst>
                  <a:ext uri="{FF2B5EF4-FFF2-40B4-BE49-F238E27FC236}">
                    <a16:creationId xmlns:a16="http://schemas.microsoft.com/office/drawing/2014/main" id="{4F73E2B4-1F82-4AD6-896F-63493C0CE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" y="1111"/>
                <a:ext cx="49" cy="49"/>
              </a:xfrm>
              <a:custGeom>
                <a:avLst/>
                <a:gdLst>
                  <a:gd name="T0" fmla="*/ 112 w 134"/>
                  <a:gd name="T1" fmla="*/ 107 h 133"/>
                  <a:gd name="T2" fmla="*/ 28 w 134"/>
                  <a:gd name="T3" fmla="*/ 112 h 133"/>
                  <a:gd name="T4" fmla="*/ 22 w 134"/>
                  <a:gd name="T5" fmla="*/ 28 h 133"/>
                  <a:gd name="T6" fmla="*/ 107 w 134"/>
                  <a:gd name="T7" fmla="*/ 21 h 133"/>
                  <a:gd name="T8" fmla="*/ 116 w 134"/>
                  <a:gd name="T9" fmla="*/ 102 h 133"/>
                  <a:gd name="T10" fmla="*/ 112 w 134"/>
                  <a:gd name="T11" fmla="*/ 10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3">
                    <a:moveTo>
                      <a:pt x="112" y="107"/>
                    </a:moveTo>
                    <a:cubicBezTo>
                      <a:pt x="91" y="130"/>
                      <a:pt x="53" y="133"/>
                      <a:pt x="28" y="112"/>
                    </a:cubicBezTo>
                    <a:cubicBezTo>
                      <a:pt x="4" y="91"/>
                      <a:pt x="0" y="53"/>
                      <a:pt x="22" y="28"/>
                    </a:cubicBezTo>
                    <a:cubicBezTo>
                      <a:pt x="44" y="3"/>
                      <a:pt x="82" y="0"/>
                      <a:pt x="107" y="21"/>
                    </a:cubicBezTo>
                    <a:cubicBezTo>
                      <a:pt x="130" y="42"/>
                      <a:pt x="134" y="78"/>
                      <a:pt x="116" y="102"/>
                    </a:cubicBezTo>
                    <a:cubicBezTo>
                      <a:pt x="115" y="103"/>
                      <a:pt x="113" y="105"/>
                      <a:pt x="112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Freeform 183">
                <a:extLst>
                  <a:ext uri="{FF2B5EF4-FFF2-40B4-BE49-F238E27FC236}">
                    <a16:creationId xmlns:a16="http://schemas.microsoft.com/office/drawing/2014/main" id="{5AC7E43B-28A0-4E06-A523-528D57AA5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2" y="1044"/>
                <a:ext cx="51" cy="52"/>
              </a:xfrm>
              <a:custGeom>
                <a:avLst/>
                <a:gdLst>
                  <a:gd name="T0" fmla="*/ 113 w 139"/>
                  <a:gd name="T1" fmla="*/ 117 h 140"/>
                  <a:gd name="T2" fmla="*/ 23 w 139"/>
                  <a:gd name="T3" fmla="*/ 113 h 140"/>
                  <a:gd name="T4" fmla="*/ 26 w 139"/>
                  <a:gd name="T5" fmla="*/ 25 h 140"/>
                  <a:gd name="T6" fmla="*/ 116 w 139"/>
                  <a:gd name="T7" fmla="*/ 26 h 140"/>
                  <a:gd name="T8" fmla="*/ 118 w 139"/>
                  <a:gd name="T9" fmla="*/ 113 h 140"/>
                  <a:gd name="T10" fmla="*/ 113 w 139"/>
                  <a:gd name="T11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40">
                    <a:moveTo>
                      <a:pt x="113" y="117"/>
                    </a:moveTo>
                    <a:cubicBezTo>
                      <a:pt x="87" y="140"/>
                      <a:pt x="48" y="139"/>
                      <a:pt x="23" y="113"/>
                    </a:cubicBezTo>
                    <a:cubicBezTo>
                      <a:pt x="1" y="89"/>
                      <a:pt x="0" y="49"/>
                      <a:pt x="26" y="25"/>
                    </a:cubicBezTo>
                    <a:cubicBezTo>
                      <a:pt x="52" y="0"/>
                      <a:pt x="92" y="1"/>
                      <a:pt x="116" y="26"/>
                    </a:cubicBezTo>
                    <a:cubicBezTo>
                      <a:pt x="139" y="51"/>
                      <a:pt x="139" y="89"/>
                      <a:pt x="118" y="113"/>
                    </a:cubicBezTo>
                    <a:cubicBezTo>
                      <a:pt x="116" y="114"/>
                      <a:pt x="115" y="116"/>
                      <a:pt x="11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Freeform 184">
                <a:extLst>
                  <a:ext uri="{FF2B5EF4-FFF2-40B4-BE49-F238E27FC236}">
                    <a16:creationId xmlns:a16="http://schemas.microsoft.com/office/drawing/2014/main" id="{98C1BFCC-6125-4BCA-A4D8-2A0DEB66B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" y="982"/>
                <a:ext cx="55" cy="56"/>
              </a:xfrm>
              <a:custGeom>
                <a:avLst/>
                <a:gdLst>
                  <a:gd name="T0" fmla="*/ 116 w 150"/>
                  <a:gd name="T1" fmla="*/ 130 h 151"/>
                  <a:gd name="T2" fmla="*/ 21 w 150"/>
                  <a:gd name="T3" fmla="*/ 116 h 151"/>
                  <a:gd name="T4" fmla="*/ 34 w 150"/>
                  <a:gd name="T5" fmla="*/ 23 h 151"/>
                  <a:gd name="T6" fmla="*/ 129 w 150"/>
                  <a:gd name="T7" fmla="*/ 34 h 151"/>
                  <a:gd name="T8" fmla="*/ 122 w 150"/>
                  <a:gd name="T9" fmla="*/ 126 h 151"/>
                  <a:gd name="T10" fmla="*/ 116 w 150"/>
                  <a:gd name="T11" fmla="*/ 13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51">
                    <a:moveTo>
                      <a:pt x="116" y="130"/>
                    </a:moveTo>
                    <a:cubicBezTo>
                      <a:pt x="87" y="151"/>
                      <a:pt x="44" y="146"/>
                      <a:pt x="21" y="116"/>
                    </a:cubicBezTo>
                    <a:cubicBezTo>
                      <a:pt x="0" y="88"/>
                      <a:pt x="4" y="46"/>
                      <a:pt x="34" y="23"/>
                    </a:cubicBezTo>
                    <a:cubicBezTo>
                      <a:pt x="64" y="0"/>
                      <a:pt x="107" y="5"/>
                      <a:pt x="129" y="34"/>
                    </a:cubicBezTo>
                    <a:cubicBezTo>
                      <a:pt x="150" y="63"/>
                      <a:pt x="146" y="103"/>
                      <a:pt x="122" y="126"/>
                    </a:cubicBezTo>
                    <a:cubicBezTo>
                      <a:pt x="120" y="127"/>
                      <a:pt x="118" y="129"/>
                      <a:pt x="116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Freeform 185">
                <a:extLst>
                  <a:ext uri="{FF2B5EF4-FFF2-40B4-BE49-F238E27FC236}">
                    <a16:creationId xmlns:a16="http://schemas.microsoft.com/office/drawing/2014/main" id="{6CFA7017-DD16-4B0B-BFB3-D793B84EB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4" y="927"/>
                <a:ext cx="59" cy="61"/>
              </a:xfrm>
              <a:custGeom>
                <a:avLst/>
                <a:gdLst>
                  <a:gd name="T0" fmla="*/ 118 w 161"/>
                  <a:gd name="T1" fmla="*/ 143 h 164"/>
                  <a:gd name="T2" fmla="*/ 20 w 161"/>
                  <a:gd name="T3" fmla="*/ 118 h 164"/>
                  <a:gd name="T4" fmla="*/ 43 w 161"/>
                  <a:gd name="T5" fmla="*/ 21 h 164"/>
                  <a:gd name="T6" fmla="*/ 142 w 161"/>
                  <a:gd name="T7" fmla="*/ 44 h 164"/>
                  <a:gd name="T8" fmla="*/ 124 w 161"/>
                  <a:gd name="T9" fmla="*/ 139 h 164"/>
                  <a:gd name="T10" fmla="*/ 118 w 161"/>
                  <a:gd name="T11" fmla="*/ 1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64">
                    <a:moveTo>
                      <a:pt x="118" y="143"/>
                    </a:moveTo>
                    <a:cubicBezTo>
                      <a:pt x="85" y="164"/>
                      <a:pt x="40" y="151"/>
                      <a:pt x="20" y="118"/>
                    </a:cubicBezTo>
                    <a:cubicBezTo>
                      <a:pt x="0" y="85"/>
                      <a:pt x="10" y="42"/>
                      <a:pt x="43" y="21"/>
                    </a:cubicBezTo>
                    <a:cubicBezTo>
                      <a:pt x="77" y="0"/>
                      <a:pt x="122" y="9"/>
                      <a:pt x="142" y="44"/>
                    </a:cubicBezTo>
                    <a:cubicBezTo>
                      <a:pt x="161" y="76"/>
                      <a:pt x="152" y="117"/>
                      <a:pt x="124" y="139"/>
                    </a:cubicBezTo>
                    <a:cubicBezTo>
                      <a:pt x="122" y="140"/>
                      <a:pt x="120" y="142"/>
                      <a:pt x="11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Freeform 186">
                <a:extLst>
                  <a:ext uri="{FF2B5EF4-FFF2-40B4-BE49-F238E27FC236}">
                    <a16:creationId xmlns:a16="http://schemas.microsoft.com/office/drawing/2014/main" id="{5DEA2D1D-4483-4A91-B2C1-8743308C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" y="880"/>
                <a:ext cx="63" cy="65"/>
              </a:xfrm>
              <a:custGeom>
                <a:avLst/>
                <a:gdLst>
                  <a:gd name="T0" fmla="*/ 117 w 171"/>
                  <a:gd name="T1" fmla="*/ 156 h 174"/>
                  <a:gd name="T2" fmla="*/ 17 w 171"/>
                  <a:gd name="T3" fmla="*/ 118 h 174"/>
                  <a:gd name="T4" fmla="*/ 53 w 171"/>
                  <a:gd name="T5" fmla="*/ 20 h 174"/>
                  <a:gd name="T6" fmla="*/ 154 w 171"/>
                  <a:gd name="T7" fmla="*/ 55 h 174"/>
                  <a:gd name="T8" fmla="*/ 124 w 171"/>
                  <a:gd name="T9" fmla="*/ 152 h 174"/>
                  <a:gd name="T10" fmla="*/ 117 w 171"/>
                  <a:gd name="T11" fmla="*/ 15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4">
                    <a:moveTo>
                      <a:pt x="117" y="156"/>
                    </a:moveTo>
                    <a:cubicBezTo>
                      <a:pt x="81" y="174"/>
                      <a:pt x="35" y="156"/>
                      <a:pt x="17" y="118"/>
                    </a:cubicBezTo>
                    <a:cubicBezTo>
                      <a:pt x="0" y="83"/>
                      <a:pt x="16" y="39"/>
                      <a:pt x="53" y="20"/>
                    </a:cubicBezTo>
                    <a:cubicBezTo>
                      <a:pt x="91" y="0"/>
                      <a:pt x="137" y="18"/>
                      <a:pt x="154" y="55"/>
                    </a:cubicBezTo>
                    <a:cubicBezTo>
                      <a:pt x="171" y="92"/>
                      <a:pt x="156" y="132"/>
                      <a:pt x="124" y="152"/>
                    </a:cubicBezTo>
                    <a:cubicBezTo>
                      <a:pt x="122" y="154"/>
                      <a:pt x="120" y="155"/>
                      <a:pt x="117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Freeform 187">
                <a:extLst>
                  <a:ext uri="{FF2B5EF4-FFF2-40B4-BE49-F238E27FC236}">
                    <a16:creationId xmlns:a16="http://schemas.microsoft.com/office/drawing/2014/main" id="{9BC6A69F-8D23-4D78-8B70-1ABB12E06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844"/>
                <a:ext cx="65" cy="67"/>
              </a:xfrm>
              <a:custGeom>
                <a:avLst/>
                <a:gdLst>
                  <a:gd name="T0" fmla="*/ 113 w 177"/>
                  <a:gd name="T1" fmla="*/ 166 h 180"/>
                  <a:gd name="T2" fmla="*/ 13 w 177"/>
                  <a:gd name="T3" fmla="*/ 115 h 180"/>
                  <a:gd name="T4" fmla="*/ 62 w 177"/>
                  <a:gd name="T5" fmla="*/ 16 h 180"/>
                  <a:gd name="T6" fmla="*/ 164 w 177"/>
                  <a:gd name="T7" fmla="*/ 65 h 180"/>
                  <a:gd name="T8" fmla="*/ 121 w 177"/>
                  <a:gd name="T9" fmla="*/ 163 h 180"/>
                  <a:gd name="T10" fmla="*/ 113 w 177"/>
                  <a:gd name="T11" fmla="*/ 16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80">
                    <a:moveTo>
                      <a:pt x="113" y="166"/>
                    </a:moveTo>
                    <a:cubicBezTo>
                      <a:pt x="73" y="180"/>
                      <a:pt x="28" y="157"/>
                      <a:pt x="13" y="115"/>
                    </a:cubicBezTo>
                    <a:cubicBezTo>
                      <a:pt x="0" y="76"/>
                      <a:pt x="21" y="31"/>
                      <a:pt x="62" y="16"/>
                    </a:cubicBezTo>
                    <a:cubicBezTo>
                      <a:pt x="104" y="0"/>
                      <a:pt x="150" y="24"/>
                      <a:pt x="164" y="65"/>
                    </a:cubicBezTo>
                    <a:cubicBezTo>
                      <a:pt x="177" y="105"/>
                      <a:pt x="157" y="147"/>
                      <a:pt x="121" y="163"/>
                    </a:cubicBezTo>
                    <a:cubicBezTo>
                      <a:pt x="119" y="164"/>
                      <a:pt x="116" y="165"/>
                      <a:pt x="113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188">
                <a:extLst>
                  <a:ext uri="{FF2B5EF4-FFF2-40B4-BE49-F238E27FC236}">
                    <a16:creationId xmlns:a16="http://schemas.microsoft.com/office/drawing/2014/main" id="{DBC1E1FF-1A92-4AE2-B328-B6641E183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820"/>
                <a:ext cx="67" cy="67"/>
              </a:xfrm>
              <a:custGeom>
                <a:avLst/>
                <a:gdLst>
                  <a:gd name="T0" fmla="*/ 108 w 181"/>
                  <a:gd name="T1" fmla="*/ 173 h 181"/>
                  <a:gd name="T2" fmla="*/ 9 w 181"/>
                  <a:gd name="T3" fmla="*/ 108 h 181"/>
                  <a:gd name="T4" fmla="*/ 72 w 181"/>
                  <a:gd name="T5" fmla="*/ 10 h 181"/>
                  <a:gd name="T6" fmla="*/ 172 w 181"/>
                  <a:gd name="T7" fmla="*/ 73 h 181"/>
                  <a:gd name="T8" fmla="*/ 116 w 181"/>
                  <a:gd name="T9" fmla="*/ 171 h 181"/>
                  <a:gd name="T10" fmla="*/ 108 w 181"/>
                  <a:gd name="T11" fmla="*/ 17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108" y="173"/>
                    </a:moveTo>
                    <a:cubicBezTo>
                      <a:pt x="64" y="181"/>
                      <a:pt x="19" y="153"/>
                      <a:pt x="9" y="108"/>
                    </a:cubicBezTo>
                    <a:cubicBezTo>
                      <a:pt x="0" y="66"/>
                      <a:pt x="27" y="20"/>
                      <a:pt x="72" y="10"/>
                    </a:cubicBezTo>
                    <a:cubicBezTo>
                      <a:pt x="119" y="0"/>
                      <a:pt x="163" y="28"/>
                      <a:pt x="172" y="73"/>
                    </a:cubicBezTo>
                    <a:cubicBezTo>
                      <a:pt x="181" y="116"/>
                      <a:pt x="155" y="159"/>
                      <a:pt x="116" y="171"/>
                    </a:cubicBezTo>
                    <a:cubicBezTo>
                      <a:pt x="114" y="171"/>
                      <a:pt x="111" y="172"/>
                      <a:pt x="108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189">
                <a:extLst>
                  <a:ext uri="{FF2B5EF4-FFF2-40B4-BE49-F238E27FC236}">
                    <a16:creationId xmlns:a16="http://schemas.microsoft.com/office/drawing/2014/main" id="{4B68852D-5367-48C8-98E8-A9DD1EC0A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808"/>
                <a:ext cx="67" cy="68"/>
              </a:xfrm>
              <a:custGeom>
                <a:avLst/>
                <a:gdLst>
                  <a:gd name="T0" fmla="*/ 99 w 182"/>
                  <a:gd name="T1" fmla="*/ 180 h 185"/>
                  <a:gd name="T2" fmla="*/ 5 w 182"/>
                  <a:gd name="T3" fmla="*/ 99 h 185"/>
                  <a:gd name="T4" fmla="*/ 82 w 182"/>
                  <a:gd name="T5" fmla="*/ 7 h 185"/>
                  <a:gd name="T6" fmla="*/ 178 w 182"/>
                  <a:gd name="T7" fmla="*/ 85 h 185"/>
                  <a:gd name="T8" fmla="*/ 108 w 182"/>
                  <a:gd name="T9" fmla="*/ 179 h 185"/>
                  <a:gd name="T10" fmla="*/ 99 w 182"/>
                  <a:gd name="T11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5">
                    <a:moveTo>
                      <a:pt x="99" y="180"/>
                    </a:moveTo>
                    <a:cubicBezTo>
                      <a:pt x="53" y="185"/>
                      <a:pt x="9" y="147"/>
                      <a:pt x="5" y="99"/>
                    </a:cubicBezTo>
                    <a:cubicBezTo>
                      <a:pt x="0" y="53"/>
                      <a:pt x="34" y="13"/>
                      <a:pt x="82" y="7"/>
                    </a:cubicBezTo>
                    <a:cubicBezTo>
                      <a:pt x="131" y="0"/>
                      <a:pt x="175" y="36"/>
                      <a:pt x="178" y="85"/>
                    </a:cubicBezTo>
                    <a:cubicBezTo>
                      <a:pt x="182" y="130"/>
                      <a:pt x="150" y="170"/>
                      <a:pt x="108" y="179"/>
                    </a:cubicBezTo>
                    <a:cubicBezTo>
                      <a:pt x="105" y="179"/>
                      <a:pt x="102" y="180"/>
                      <a:pt x="9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Freeform 190">
                <a:extLst>
                  <a:ext uri="{FF2B5EF4-FFF2-40B4-BE49-F238E27FC236}">
                    <a16:creationId xmlns:a16="http://schemas.microsoft.com/office/drawing/2014/main" id="{AACA9D9C-63EE-4BAC-96A2-7A4D3E2A4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810"/>
                <a:ext cx="68" cy="68"/>
              </a:xfrm>
              <a:custGeom>
                <a:avLst/>
                <a:gdLst>
                  <a:gd name="T0" fmla="*/ 89 w 185"/>
                  <a:gd name="T1" fmla="*/ 182 h 183"/>
                  <a:gd name="T2" fmla="*/ 0 w 185"/>
                  <a:gd name="T3" fmla="*/ 88 h 183"/>
                  <a:gd name="T4" fmla="*/ 92 w 185"/>
                  <a:gd name="T5" fmla="*/ 1 h 183"/>
                  <a:gd name="T6" fmla="*/ 183 w 185"/>
                  <a:gd name="T7" fmla="*/ 94 h 183"/>
                  <a:gd name="T8" fmla="*/ 98 w 185"/>
                  <a:gd name="T9" fmla="*/ 182 h 183"/>
                  <a:gd name="T10" fmla="*/ 89 w 185"/>
                  <a:gd name="T11" fmla="*/ 1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83">
                    <a:moveTo>
                      <a:pt x="89" y="182"/>
                    </a:moveTo>
                    <a:cubicBezTo>
                      <a:pt x="40" y="183"/>
                      <a:pt x="0" y="139"/>
                      <a:pt x="0" y="88"/>
                    </a:cubicBezTo>
                    <a:cubicBezTo>
                      <a:pt x="1" y="40"/>
                      <a:pt x="42" y="1"/>
                      <a:pt x="92" y="1"/>
                    </a:cubicBezTo>
                    <a:cubicBezTo>
                      <a:pt x="144" y="0"/>
                      <a:pt x="185" y="44"/>
                      <a:pt x="183" y="94"/>
                    </a:cubicBezTo>
                    <a:cubicBezTo>
                      <a:pt x="180" y="142"/>
                      <a:pt x="143" y="180"/>
                      <a:pt x="98" y="182"/>
                    </a:cubicBezTo>
                    <a:cubicBezTo>
                      <a:pt x="95" y="182"/>
                      <a:pt x="92" y="182"/>
                      <a:pt x="8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Freeform 191">
                <a:extLst>
                  <a:ext uri="{FF2B5EF4-FFF2-40B4-BE49-F238E27FC236}">
                    <a16:creationId xmlns:a16="http://schemas.microsoft.com/office/drawing/2014/main" id="{06126AE7-BC9D-41C9-B47F-A44F4645B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822"/>
                <a:ext cx="75" cy="74"/>
              </a:xfrm>
              <a:custGeom>
                <a:avLst/>
                <a:gdLst>
                  <a:gd name="T0" fmla="*/ 87 w 204"/>
                  <a:gd name="T1" fmla="*/ 196 h 199"/>
                  <a:gd name="T2" fmla="*/ 8 w 204"/>
                  <a:gd name="T3" fmla="*/ 87 h 199"/>
                  <a:gd name="T4" fmla="*/ 113 w 204"/>
                  <a:gd name="T5" fmla="*/ 8 h 199"/>
                  <a:gd name="T6" fmla="*/ 195 w 204"/>
                  <a:gd name="T7" fmla="*/ 116 h 199"/>
                  <a:gd name="T8" fmla="*/ 97 w 204"/>
                  <a:gd name="T9" fmla="*/ 197 h 199"/>
                  <a:gd name="T10" fmla="*/ 87 w 204"/>
                  <a:gd name="T11" fmla="*/ 19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199">
                    <a:moveTo>
                      <a:pt x="87" y="196"/>
                    </a:moveTo>
                    <a:cubicBezTo>
                      <a:pt x="37" y="188"/>
                      <a:pt x="0" y="139"/>
                      <a:pt x="8" y="87"/>
                    </a:cubicBezTo>
                    <a:cubicBezTo>
                      <a:pt x="14" y="38"/>
                      <a:pt x="61" y="0"/>
                      <a:pt x="113" y="8"/>
                    </a:cubicBezTo>
                    <a:cubicBezTo>
                      <a:pt x="167" y="16"/>
                      <a:pt x="204" y="63"/>
                      <a:pt x="195" y="116"/>
                    </a:cubicBezTo>
                    <a:cubicBezTo>
                      <a:pt x="187" y="164"/>
                      <a:pt x="143" y="199"/>
                      <a:pt x="97" y="197"/>
                    </a:cubicBezTo>
                    <a:cubicBezTo>
                      <a:pt x="94" y="197"/>
                      <a:pt x="90" y="197"/>
                      <a:pt x="87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Freeform 192">
                <a:extLst>
                  <a:ext uri="{FF2B5EF4-FFF2-40B4-BE49-F238E27FC236}">
                    <a16:creationId xmlns:a16="http://schemas.microsoft.com/office/drawing/2014/main" id="{E075F4C1-B2BC-4E09-95B7-10039BA98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851"/>
                <a:ext cx="81" cy="79"/>
              </a:xfrm>
              <a:custGeom>
                <a:avLst/>
                <a:gdLst>
                  <a:gd name="T0" fmla="*/ 82 w 220"/>
                  <a:gd name="T1" fmla="*/ 204 h 214"/>
                  <a:gd name="T2" fmla="*/ 14 w 220"/>
                  <a:gd name="T3" fmla="*/ 80 h 214"/>
                  <a:gd name="T4" fmla="*/ 134 w 220"/>
                  <a:gd name="T5" fmla="*/ 13 h 214"/>
                  <a:gd name="T6" fmla="*/ 204 w 220"/>
                  <a:gd name="T7" fmla="*/ 136 h 214"/>
                  <a:gd name="T8" fmla="*/ 92 w 220"/>
                  <a:gd name="T9" fmla="*/ 206 h 214"/>
                  <a:gd name="T10" fmla="*/ 82 w 220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4">
                    <a:moveTo>
                      <a:pt x="82" y="204"/>
                    </a:moveTo>
                    <a:cubicBezTo>
                      <a:pt x="31" y="191"/>
                      <a:pt x="0" y="133"/>
                      <a:pt x="14" y="80"/>
                    </a:cubicBezTo>
                    <a:cubicBezTo>
                      <a:pt x="28" y="31"/>
                      <a:pt x="81" y="0"/>
                      <a:pt x="134" y="13"/>
                    </a:cubicBezTo>
                    <a:cubicBezTo>
                      <a:pt x="189" y="27"/>
                      <a:pt x="220" y="84"/>
                      <a:pt x="204" y="136"/>
                    </a:cubicBezTo>
                    <a:cubicBezTo>
                      <a:pt x="189" y="185"/>
                      <a:pt x="139" y="214"/>
                      <a:pt x="92" y="206"/>
                    </a:cubicBezTo>
                    <a:cubicBezTo>
                      <a:pt x="89" y="205"/>
                      <a:pt x="85" y="205"/>
                      <a:pt x="82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Freeform 193">
                <a:extLst>
                  <a:ext uri="{FF2B5EF4-FFF2-40B4-BE49-F238E27FC236}">
                    <a16:creationId xmlns:a16="http://schemas.microsoft.com/office/drawing/2014/main" id="{50B81085-216B-43E9-AB21-02BD7857E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895"/>
                <a:ext cx="86" cy="85"/>
              </a:xfrm>
              <a:custGeom>
                <a:avLst/>
                <a:gdLst>
                  <a:gd name="T0" fmla="*/ 76 w 234"/>
                  <a:gd name="T1" fmla="*/ 211 h 229"/>
                  <a:gd name="T2" fmla="*/ 22 w 234"/>
                  <a:gd name="T3" fmla="*/ 75 h 229"/>
                  <a:gd name="T4" fmla="*/ 155 w 234"/>
                  <a:gd name="T5" fmla="*/ 22 h 229"/>
                  <a:gd name="T6" fmla="*/ 211 w 234"/>
                  <a:gd name="T7" fmla="*/ 157 h 229"/>
                  <a:gd name="T8" fmla="*/ 85 w 234"/>
                  <a:gd name="T9" fmla="*/ 215 h 229"/>
                  <a:gd name="T10" fmla="*/ 76 w 234"/>
                  <a:gd name="T11" fmla="*/ 2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9">
                    <a:moveTo>
                      <a:pt x="76" y="211"/>
                    </a:moveTo>
                    <a:cubicBezTo>
                      <a:pt x="25" y="190"/>
                      <a:pt x="0" y="127"/>
                      <a:pt x="22" y="75"/>
                    </a:cubicBezTo>
                    <a:cubicBezTo>
                      <a:pt x="43" y="25"/>
                      <a:pt x="102" y="0"/>
                      <a:pt x="155" y="22"/>
                    </a:cubicBezTo>
                    <a:cubicBezTo>
                      <a:pt x="209" y="44"/>
                      <a:pt x="234" y="106"/>
                      <a:pt x="211" y="157"/>
                    </a:cubicBezTo>
                    <a:cubicBezTo>
                      <a:pt x="188" y="206"/>
                      <a:pt x="133" y="229"/>
                      <a:pt x="85" y="215"/>
                    </a:cubicBezTo>
                    <a:cubicBezTo>
                      <a:pt x="82" y="214"/>
                      <a:pt x="79" y="213"/>
                      <a:pt x="76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194">
                <a:extLst>
                  <a:ext uri="{FF2B5EF4-FFF2-40B4-BE49-F238E27FC236}">
                    <a16:creationId xmlns:a16="http://schemas.microsoft.com/office/drawing/2014/main" id="{ABA2113A-414D-4067-983B-82071DC02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957"/>
                <a:ext cx="91" cy="89"/>
              </a:xfrm>
              <a:custGeom>
                <a:avLst/>
                <a:gdLst>
                  <a:gd name="T0" fmla="*/ 66 w 245"/>
                  <a:gd name="T1" fmla="*/ 214 h 241"/>
                  <a:gd name="T2" fmla="*/ 30 w 245"/>
                  <a:gd name="T3" fmla="*/ 66 h 241"/>
                  <a:gd name="T4" fmla="*/ 174 w 245"/>
                  <a:gd name="T5" fmla="*/ 30 h 241"/>
                  <a:gd name="T6" fmla="*/ 213 w 245"/>
                  <a:gd name="T7" fmla="*/ 177 h 241"/>
                  <a:gd name="T8" fmla="*/ 76 w 245"/>
                  <a:gd name="T9" fmla="*/ 219 h 241"/>
                  <a:gd name="T10" fmla="*/ 66 w 245"/>
                  <a:gd name="T11" fmla="*/ 2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41">
                    <a:moveTo>
                      <a:pt x="66" y="214"/>
                    </a:moveTo>
                    <a:cubicBezTo>
                      <a:pt x="18" y="184"/>
                      <a:pt x="0" y="119"/>
                      <a:pt x="30" y="66"/>
                    </a:cubicBezTo>
                    <a:cubicBezTo>
                      <a:pt x="58" y="19"/>
                      <a:pt x="122" y="0"/>
                      <a:pt x="174" y="30"/>
                    </a:cubicBezTo>
                    <a:cubicBezTo>
                      <a:pt x="227" y="61"/>
                      <a:pt x="245" y="126"/>
                      <a:pt x="213" y="177"/>
                    </a:cubicBezTo>
                    <a:cubicBezTo>
                      <a:pt x="183" y="223"/>
                      <a:pt x="123" y="241"/>
                      <a:pt x="76" y="219"/>
                    </a:cubicBezTo>
                    <a:cubicBezTo>
                      <a:pt x="73" y="218"/>
                      <a:pt x="70" y="216"/>
                      <a:pt x="66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195">
                <a:extLst>
                  <a:ext uri="{FF2B5EF4-FFF2-40B4-BE49-F238E27FC236}">
                    <a16:creationId xmlns:a16="http://schemas.microsoft.com/office/drawing/2014/main" id="{3F8FC3BE-1DEC-4747-916B-B46D53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035"/>
                <a:ext cx="92" cy="91"/>
              </a:xfrm>
              <a:custGeom>
                <a:avLst/>
                <a:gdLst>
                  <a:gd name="T0" fmla="*/ 55 w 249"/>
                  <a:gd name="T1" fmla="*/ 212 h 248"/>
                  <a:gd name="T2" fmla="*/ 38 w 249"/>
                  <a:gd name="T3" fmla="*/ 56 h 248"/>
                  <a:gd name="T4" fmla="*/ 191 w 249"/>
                  <a:gd name="T5" fmla="*/ 38 h 248"/>
                  <a:gd name="T6" fmla="*/ 210 w 249"/>
                  <a:gd name="T7" fmla="*/ 195 h 248"/>
                  <a:gd name="T8" fmla="*/ 64 w 249"/>
                  <a:gd name="T9" fmla="*/ 219 h 248"/>
                  <a:gd name="T10" fmla="*/ 55 w 249"/>
                  <a:gd name="T11" fmla="*/ 2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55" y="212"/>
                    </a:moveTo>
                    <a:cubicBezTo>
                      <a:pt x="9" y="176"/>
                      <a:pt x="0" y="105"/>
                      <a:pt x="38" y="56"/>
                    </a:cubicBezTo>
                    <a:cubicBezTo>
                      <a:pt x="73" y="10"/>
                      <a:pt x="142" y="0"/>
                      <a:pt x="191" y="38"/>
                    </a:cubicBezTo>
                    <a:cubicBezTo>
                      <a:pt x="241" y="76"/>
                      <a:pt x="249" y="148"/>
                      <a:pt x="210" y="195"/>
                    </a:cubicBezTo>
                    <a:cubicBezTo>
                      <a:pt x="173" y="239"/>
                      <a:pt x="108" y="248"/>
                      <a:pt x="64" y="219"/>
                    </a:cubicBezTo>
                    <a:cubicBezTo>
                      <a:pt x="61" y="217"/>
                      <a:pt x="58" y="215"/>
                      <a:pt x="55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Freeform 196">
                <a:extLst>
                  <a:ext uri="{FF2B5EF4-FFF2-40B4-BE49-F238E27FC236}">
                    <a16:creationId xmlns:a16="http://schemas.microsoft.com/office/drawing/2014/main" id="{F19A9E63-5585-4B46-A536-0768AC93D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129"/>
                <a:ext cx="116" cy="115"/>
              </a:xfrm>
              <a:custGeom>
                <a:avLst/>
                <a:gdLst>
                  <a:gd name="T0" fmla="*/ 110 w 316"/>
                  <a:gd name="T1" fmla="*/ 42 h 311"/>
                  <a:gd name="T2" fmla="*/ 269 w 316"/>
                  <a:gd name="T3" fmla="*/ 45 h 311"/>
                  <a:gd name="T4" fmla="*/ 267 w 316"/>
                  <a:gd name="T5" fmla="*/ 209 h 311"/>
                  <a:gd name="T6" fmla="*/ 110 w 316"/>
                  <a:gd name="T7" fmla="*/ 4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1">
                    <a:moveTo>
                      <a:pt x="110" y="42"/>
                    </a:moveTo>
                    <a:cubicBezTo>
                      <a:pt x="153" y="0"/>
                      <a:pt x="224" y="0"/>
                      <a:pt x="269" y="45"/>
                    </a:cubicBezTo>
                    <a:cubicBezTo>
                      <a:pt x="316" y="92"/>
                      <a:pt x="313" y="167"/>
                      <a:pt x="267" y="209"/>
                    </a:cubicBezTo>
                    <a:cubicBezTo>
                      <a:pt x="154" y="311"/>
                      <a:pt x="0" y="150"/>
                      <a:pt x="11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Freeform 197">
                <a:extLst>
                  <a:ext uri="{FF2B5EF4-FFF2-40B4-BE49-F238E27FC236}">
                    <a16:creationId xmlns:a16="http://schemas.microsoft.com/office/drawing/2014/main" id="{583C9E92-3DCA-4273-B9B2-984C17226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1235"/>
                <a:ext cx="120" cy="118"/>
              </a:xfrm>
              <a:custGeom>
                <a:avLst/>
                <a:gdLst>
                  <a:gd name="T0" fmla="*/ 68 w 324"/>
                  <a:gd name="T1" fmla="*/ 37 h 320"/>
                  <a:gd name="T2" fmla="*/ 230 w 324"/>
                  <a:gd name="T3" fmla="*/ 63 h 320"/>
                  <a:gd name="T4" fmla="*/ 47 w 324"/>
                  <a:gd name="T5" fmla="*/ 213 h 320"/>
                  <a:gd name="T6" fmla="*/ 68 w 324"/>
                  <a:gd name="T7" fmla="*/ 37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20">
                    <a:moveTo>
                      <a:pt x="68" y="37"/>
                    </a:moveTo>
                    <a:cubicBezTo>
                      <a:pt x="118" y="0"/>
                      <a:pt x="190" y="11"/>
                      <a:pt x="230" y="63"/>
                    </a:cubicBezTo>
                    <a:cubicBezTo>
                      <a:pt x="324" y="187"/>
                      <a:pt x="145" y="320"/>
                      <a:pt x="47" y="213"/>
                    </a:cubicBezTo>
                    <a:cubicBezTo>
                      <a:pt x="0" y="160"/>
                      <a:pt x="14" y="77"/>
                      <a:pt x="6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Freeform 198">
                <a:extLst>
                  <a:ext uri="{FF2B5EF4-FFF2-40B4-BE49-F238E27FC236}">
                    <a16:creationId xmlns:a16="http://schemas.microsoft.com/office/drawing/2014/main" id="{20F5E3FE-BE61-40BE-84B1-29753FC61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1338"/>
                <a:ext cx="148" cy="134"/>
              </a:xfrm>
              <a:custGeom>
                <a:avLst/>
                <a:gdLst>
                  <a:gd name="T0" fmla="*/ 144 w 401"/>
                  <a:gd name="T1" fmla="*/ 76 h 364"/>
                  <a:gd name="T2" fmla="*/ 255 w 401"/>
                  <a:gd name="T3" fmla="*/ 295 h 364"/>
                  <a:gd name="T4" fmla="*/ 144 w 401"/>
                  <a:gd name="T5" fmla="*/ 76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1" h="364">
                    <a:moveTo>
                      <a:pt x="144" y="76"/>
                    </a:moveTo>
                    <a:cubicBezTo>
                      <a:pt x="285" y="0"/>
                      <a:pt x="401" y="225"/>
                      <a:pt x="255" y="295"/>
                    </a:cubicBezTo>
                    <a:cubicBezTo>
                      <a:pt x="109" y="364"/>
                      <a:pt x="0" y="154"/>
                      <a:pt x="144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Freeform 199">
                <a:extLst>
                  <a:ext uri="{FF2B5EF4-FFF2-40B4-BE49-F238E27FC236}">
                    <a16:creationId xmlns:a16="http://schemas.microsoft.com/office/drawing/2014/main" id="{01DC766B-FAA7-4606-A974-163718F8B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487"/>
                <a:ext cx="125" cy="115"/>
              </a:xfrm>
              <a:custGeom>
                <a:avLst/>
                <a:gdLst>
                  <a:gd name="T0" fmla="*/ 158 w 341"/>
                  <a:gd name="T1" fmla="*/ 23 h 312"/>
                  <a:gd name="T2" fmla="*/ 315 w 341"/>
                  <a:gd name="T3" fmla="*/ 100 h 312"/>
                  <a:gd name="T4" fmla="*/ 237 w 341"/>
                  <a:gd name="T5" fmla="*/ 263 h 312"/>
                  <a:gd name="T6" fmla="*/ 158 w 341"/>
                  <a:gd name="T7" fmla="*/ 23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12">
                    <a:moveTo>
                      <a:pt x="158" y="23"/>
                    </a:moveTo>
                    <a:cubicBezTo>
                      <a:pt x="220" y="0"/>
                      <a:pt x="291" y="34"/>
                      <a:pt x="315" y="100"/>
                    </a:cubicBezTo>
                    <a:cubicBezTo>
                      <a:pt x="341" y="169"/>
                      <a:pt x="303" y="243"/>
                      <a:pt x="237" y="263"/>
                    </a:cubicBezTo>
                    <a:cubicBezTo>
                      <a:pt x="76" y="312"/>
                      <a:pt x="0" y="81"/>
                      <a:pt x="15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Freeform 200">
                <a:extLst>
                  <a:ext uri="{FF2B5EF4-FFF2-40B4-BE49-F238E27FC236}">
                    <a16:creationId xmlns:a16="http://schemas.microsoft.com/office/drawing/2014/main" id="{AD8523A9-88EB-4CD0-B535-4CB4D0E5B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1629"/>
                <a:ext cx="112" cy="122"/>
              </a:xfrm>
              <a:custGeom>
                <a:avLst/>
                <a:gdLst>
                  <a:gd name="T0" fmla="*/ 14 w 304"/>
                  <a:gd name="T1" fmla="*/ 166 h 330"/>
                  <a:gd name="T2" fmla="*/ 120 w 304"/>
                  <a:gd name="T3" fmla="*/ 13 h 330"/>
                  <a:gd name="T4" fmla="*/ 269 w 304"/>
                  <a:gd name="T5" fmla="*/ 116 h 330"/>
                  <a:gd name="T6" fmla="*/ 18 w 304"/>
                  <a:gd name="T7" fmla="*/ 178 h 330"/>
                  <a:gd name="T8" fmla="*/ 14 w 304"/>
                  <a:gd name="T9" fmla="*/ 1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330">
                    <a:moveTo>
                      <a:pt x="14" y="166"/>
                    </a:moveTo>
                    <a:cubicBezTo>
                      <a:pt x="0" y="98"/>
                      <a:pt x="50" y="27"/>
                      <a:pt x="120" y="13"/>
                    </a:cubicBezTo>
                    <a:cubicBezTo>
                      <a:pt x="188" y="0"/>
                      <a:pt x="254" y="44"/>
                      <a:pt x="269" y="116"/>
                    </a:cubicBezTo>
                    <a:cubicBezTo>
                      <a:pt x="304" y="284"/>
                      <a:pt x="64" y="330"/>
                      <a:pt x="18" y="178"/>
                    </a:cubicBezTo>
                    <a:cubicBezTo>
                      <a:pt x="16" y="174"/>
                      <a:pt x="15" y="170"/>
                      <a:pt x="14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Freeform 201">
                <a:extLst>
                  <a:ext uri="{FF2B5EF4-FFF2-40B4-BE49-F238E27FC236}">
                    <a16:creationId xmlns:a16="http://schemas.microsoft.com/office/drawing/2014/main" id="{63050679-BBA5-488C-A10F-C87D17576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855"/>
                <a:ext cx="23" cy="23"/>
              </a:xfrm>
              <a:custGeom>
                <a:avLst/>
                <a:gdLst>
                  <a:gd name="T0" fmla="*/ 1 w 60"/>
                  <a:gd name="T1" fmla="*/ 32 h 61"/>
                  <a:gd name="T2" fmla="*/ 25 w 60"/>
                  <a:gd name="T3" fmla="*/ 2 h 61"/>
                  <a:gd name="T4" fmla="*/ 57 w 60"/>
                  <a:gd name="T5" fmla="*/ 26 h 61"/>
                  <a:gd name="T6" fmla="*/ 33 w 60"/>
                  <a:gd name="T7" fmla="*/ 58 h 61"/>
                  <a:gd name="T8" fmla="*/ 1 w 60"/>
                  <a:gd name="T9" fmla="*/ 35 h 61"/>
                  <a:gd name="T10" fmla="*/ 1 w 60"/>
                  <a:gd name="T11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1">
                    <a:moveTo>
                      <a:pt x="1" y="32"/>
                    </a:moveTo>
                    <a:cubicBezTo>
                      <a:pt x="0" y="17"/>
                      <a:pt x="11" y="4"/>
                      <a:pt x="25" y="2"/>
                    </a:cubicBezTo>
                    <a:cubicBezTo>
                      <a:pt x="41" y="0"/>
                      <a:pt x="55" y="11"/>
                      <a:pt x="57" y="26"/>
                    </a:cubicBezTo>
                    <a:cubicBezTo>
                      <a:pt x="60" y="41"/>
                      <a:pt x="49" y="56"/>
                      <a:pt x="33" y="58"/>
                    </a:cubicBezTo>
                    <a:cubicBezTo>
                      <a:pt x="18" y="61"/>
                      <a:pt x="4" y="51"/>
                      <a:pt x="1" y="35"/>
                    </a:cubicBezTo>
                    <a:cubicBezTo>
                      <a:pt x="1" y="34"/>
                      <a:pt x="1" y="33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Freeform 202">
                <a:extLst>
                  <a:ext uri="{FF2B5EF4-FFF2-40B4-BE49-F238E27FC236}">
                    <a16:creationId xmlns:a16="http://schemas.microsoft.com/office/drawing/2014/main" id="{FA6BF97C-EA4E-4604-A9E7-9A576D35A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" y="1926"/>
                <a:ext cx="26" cy="26"/>
              </a:xfrm>
              <a:custGeom>
                <a:avLst/>
                <a:gdLst>
                  <a:gd name="T0" fmla="*/ 3 w 70"/>
                  <a:gd name="T1" fmla="*/ 40 h 71"/>
                  <a:gd name="T2" fmla="*/ 28 w 70"/>
                  <a:gd name="T3" fmla="*/ 4 h 71"/>
                  <a:gd name="T4" fmla="*/ 66 w 70"/>
                  <a:gd name="T5" fmla="*/ 28 h 71"/>
                  <a:gd name="T6" fmla="*/ 42 w 70"/>
                  <a:gd name="T7" fmla="*/ 67 h 71"/>
                  <a:gd name="T8" fmla="*/ 3 w 70"/>
                  <a:gd name="T9" fmla="*/ 43 h 71"/>
                  <a:gd name="T10" fmla="*/ 3 w 70"/>
                  <a:gd name="T11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1">
                    <a:moveTo>
                      <a:pt x="3" y="40"/>
                    </a:moveTo>
                    <a:cubicBezTo>
                      <a:pt x="0" y="23"/>
                      <a:pt x="12" y="7"/>
                      <a:pt x="28" y="4"/>
                    </a:cubicBezTo>
                    <a:cubicBezTo>
                      <a:pt x="46" y="0"/>
                      <a:pt x="62" y="11"/>
                      <a:pt x="66" y="28"/>
                    </a:cubicBezTo>
                    <a:cubicBezTo>
                      <a:pt x="70" y="45"/>
                      <a:pt x="60" y="63"/>
                      <a:pt x="42" y="67"/>
                    </a:cubicBezTo>
                    <a:cubicBezTo>
                      <a:pt x="25" y="71"/>
                      <a:pt x="8" y="60"/>
                      <a:pt x="3" y="43"/>
                    </a:cubicBezTo>
                    <a:cubicBezTo>
                      <a:pt x="3" y="42"/>
                      <a:pt x="3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Freeform 203">
                <a:extLst>
                  <a:ext uri="{FF2B5EF4-FFF2-40B4-BE49-F238E27FC236}">
                    <a16:creationId xmlns:a16="http://schemas.microsoft.com/office/drawing/2014/main" id="{392E6F6C-A415-488B-97DA-5A4D4C441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" y="1999"/>
                <a:ext cx="29" cy="30"/>
              </a:xfrm>
              <a:custGeom>
                <a:avLst/>
                <a:gdLst>
                  <a:gd name="T0" fmla="*/ 4 w 80"/>
                  <a:gd name="T1" fmla="*/ 48 h 81"/>
                  <a:gd name="T2" fmla="*/ 30 w 80"/>
                  <a:gd name="T3" fmla="*/ 5 h 81"/>
                  <a:gd name="T4" fmla="*/ 74 w 80"/>
                  <a:gd name="T5" fmla="*/ 30 h 81"/>
                  <a:gd name="T6" fmla="*/ 50 w 80"/>
                  <a:gd name="T7" fmla="*/ 75 h 81"/>
                  <a:gd name="T8" fmla="*/ 5 w 80"/>
                  <a:gd name="T9" fmla="*/ 52 h 81"/>
                  <a:gd name="T10" fmla="*/ 4 w 80"/>
                  <a:gd name="T11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4" y="48"/>
                    </a:moveTo>
                    <a:cubicBezTo>
                      <a:pt x="0" y="29"/>
                      <a:pt x="11" y="10"/>
                      <a:pt x="30" y="5"/>
                    </a:cubicBezTo>
                    <a:cubicBezTo>
                      <a:pt x="49" y="0"/>
                      <a:pt x="69" y="11"/>
                      <a:pt x="74" y="30"/>
                    </a:cubicBezTo>
                    <a:cubicBezTo>
                      <a:pt x="80" y="48"/>
                      <a:pt x="69" y="69"/>
                      <a:pt x="50" y="75"/>
                    </a:cubicBezTo>
                    <a:cubicBezTo>
                      <a:pt x="31" y="81"/>
                      <a:pt x="11" y="71"/>
                      <a:pt x="5" y="52"/>
                    </a:cubicBezTo>
                    <a:cubicBezTo>
                      <a:pt x="5" y="51"/>
                      <a:pt x="4" y="50"/>
                      <a:pt x="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Freeform 204">
                <a:extLst>
                  <a:ext uri="{FF2B5EF4-FFF2-40B4-BE49-F238E27FC236}">
                    <a16:creationId xmlns:a16="http://schemas.microsoft.com/office/drawing/2014/main" id="{5152098E-4A33-4CE8-AC6B-DA0A3B20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" y="2074"/>
                <a:ext cx="33" cy="33"/>
              </a:xfrm>
              <a:custGeom>
                <a:avLst/>
                <a:gdLst>
                  <a:gd name="T0" fmla="*/ 8 w 91"/>
                  <a:gd name="T1" fmla="*/ 57 h 91"/>
                  <a:gd name="T2" fmla="*/ 32 w 91"/>
                  <a:gd name="T3" fmla="*/ 7 h 91"/>
                  <a:gd name="T4" fmla="*/ 83 w 91"/>
                  <a:gd name="T5" fmla="*/ 30 h 91"/>
                  <a:gd name="T6" fmla="*/ 61 w 91"/>
                  <a:gd name="T7" fmla="*/ 82 h 91"/>
                  <a:gd name="T8" fmla="*/ 9 w 91"/>
                  <a:gd name="T9" fmla="*/ 61 h 91"/>
                  <a:gd name="T10" fmla="*/ 8 w 91"/>
                  <a:gd name="T11" fmla="*/ 5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1">
                    <a:moveTo>
                      <a:pt x="8" y="57"/>
                    </a:moveTo>
                    <a:cubicBezTo>
                      <a:pt x="0" y="37"/>
                      <a:pt x="11" y="14"/>
                      <a:pt x="32" y="7"/>
                    </a:cubicBezTo>
                    <a:cubicBezTo>
                      <a:pt x="52" y="0"/>
                      <a:pt x="75" y="11"/>
                      <a:pt x="83" y="30"/>
                    </a:cubicBezTo>
                    <a:cubicBezTo>
                      <a:pt x="91" y="51"/>
                      <a:pt x="81" y="74"/>
                      <a:pt x="61" y="82"/>
                    </a:cubicBezTo>
                    <a:cubicBezTo>
                      <a:pt x="41" y="91"/>
                      <a:pt x="18" y="81"/>
                      <a:pt x="9" y="61"/>
                    </a:cubicBezTo>
                    <a:cubicBezTo>
                      <a:pt x="9" y="60"/>
                      <a:pt x="8" y="59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3" name="Freeform 206">
              <a:extLst>
                <a:ext uri="{FF2B5EF4-FFF2-40B4-BE49-F238E27FC236}">
                  <a16:creationId xmlns:a16="http://schemas.microsoft.com/office/drawing/2014/main" id="{FC55722E-822D-456D-AD45-2F4A24CF9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" y="2149"/>
              <a:ext cx="36" cy="37"/>
            </a:xfrm>
            <a:custGeom>
              <a:avLst/>
              <a:gdLst>
                <a:gd name="T0" fmla="*/ 10 w 100"/>
                <a:gd name="T1" fmla="*/ 67 h 100"/>
                <a:gd name="T2" fmla="*/ 33 w 100"/>
                <a:gd name="T3" fmla="*/ 9 h 100"/>
                <a:gd name="T4" fmla="*/ 90 w 100"/>
                <a:gd name="T5" fmla="*/ 30 h 100"/>
                <a:gd name="T6" fmla="*/ 70 w 100"/>
                <a:gd name="T7" fmla="*/ 89 h 100"/>
                <a:gd name="T8" fmla="*/ 12 w 100"/>
                <a:gd name="T9" fmla="*/ 71 h 100"/>
                <a:gd name="T10" fmla="*/ 10 w 100"/>
                <a:gd name="T1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0">
                  <a:moveTo>
                    <a:pt x="10" y="67"/>
                  </a:moveTo>
                  <a:cubicBezTo>
                    <a:pt x="0" y="44"/>
                    <a:pt x="11" y="18"/>
                    <a:pt x="33" y="9"/>
                  </a:cubicBezTo>
                  <a:cubicBezTo>
                    <a:pt x="55" y="0"/>
                    <a:pt x="80" y="9"/>
                    <a:pt x="90" y="30"/>
                  </a:cubicBezTo>
                  <a:cubicBezTo>
                    <a:pt x="100" y="52"/>
                    <a:pt x="92" y="77"/>
                    <a:pt x="70" y="89"/>
                  </a:cubicBezTo>
                  <a:cubicBezTo>
                    <a:pt x="50" y="100"/>
                    <a:pt x="24" y="91"/>
                    <a:pt x="12" y="71"/>
                  </a:cubicBezTo>
                  <a:cubicBezTo>
                    <a:pt x="11" y="70"/>
                    <a:pt x="10" y="6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207">
              <a:extLst>
                <a:ext uri="{FF2B5EF4-FFF2-40B4-BE49-F238E27FC236}">
                  <a16:creationId xmlns:a16="http://schemas.microsoft.com/office/drawing/2014/main" id="{80F73FC2-C02D-4E97-AE02-FEB8A8665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" y="2225"/>
              <a:ext cx="41" cy="40"/>
            </a:xfrm>
            <a:custGeom>
              <a:avLst/>
              <a:gdLst>
                <a:gd name="T0" fmla="*/ 13 w 110"/>
                <a:gd name="T1" fmla="*/ 76 h 108"/>
                <a:gd name="T2" fmla="*/ 33 w 110"/>
                <a:gd name="T3" fmla="*/ 11 h 108"/>
                <a:gd name="T4" fmla="*/ 97 w 110"/>
                <a:gd name="T5" fmla="*/ 29 h 108"/>
                <a:gd name="T6" fmla="*/ 80 w 110"/>
                <a:gd name="T7" fmla="*/ 95 h 108"/>
                <a:gd name="T8" fmla="*/ 16 w 110"/>
                <a:gd name="T9" fmla="*/ 81 h 108"/>
                <a:gd name="T10" fmla="*/ 13 w 110"/>
                <a:gd name="T11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8">
                  <a:moveTo>
                    <a:pt x="13" y="76"/>
                  </a:moveTo>
                  <a:cubicBezTo>
                    <a:pt x="0" y="53"/>
                    <a:pt x="10" y="24"/>
                    <a:pt x="33" y="11"/>
                  </a:cubicBezTo>
                  <a:cubicBezTo>
                    <a:pt x="55" y="0"/>
                    <a:pt x="84" y="7"/>
                    <a:pt x="97" y="29"/>
                  </a:cubicBezTo>
                  <a:cubicBezTo>
                    <a:pt x="110" y="52"/>
                    <a:pt x="103" y="81"/>
                    <a:pt x="80" y="95"/>
                  </a:cubicBezTo>
                  <a:cubicBezTo>
                    <a:pt x="59" y="108"/>
                    <a:pt x="29" y="103"/>
                    <a:pt x="16" y="81"/>
                  </a:cubicBezTo>
                  <a:cubicBezTo>
                    <a:pt x="15" y="80"/>
                    <a:pt x="14" y="78"/>
                    <a:pt x="1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208">
              <a:extLst>
                <a:ext uri="{FF2B5EF4-FFF2-40B4-BE49-F238E27FC236}">
                  <a16:creationId xmlns:a16="http://schemas.microsoft.com/office/drawing/2014/main" id="{379A0E42-C623-4652-97B0-2BE323079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" y="2300"/>
              <a:ext cx="43" cy="43"/>
            </a:xfrm>
            <a:custGeom>
              <a:avLst/>
              <a:gdLst>
                <a:gd name="T0" fmla="*/ 16 w 118"/>
                <a:gd name="T1" fmla="*/ 87 h 117"/>
                <a:gd name="T2" fmla="*/ 31 w 118"/>
                <a:gd name="T3" fmla="*/ 15 h 117"/>
                <a:gd name="T4" fmla="*/ 101 w 118"/>
                <a:gd name="T5" fmla="*/ 27 h 117"/>
                <a:gd name="T6" fmla="*/ 90 w 118"/>
                <a:gd name="T7" fmla="*/ 100 h 117"/>
                <a:gd name="T8" fmla="*/ 19 w 118"/>
                <a:gd name="T9" fmla="*/ 91 h 117"/>
                <a:gd name="T10" fmla="*/ 16 w 118"/>
                <a:gd name="T11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7">
                  <a:moveTo>
                    <a:pt x="16" y="87"/>
                  </a:moveTo>
                  <a:cubicBezTo>
                    <a:pt x="0" y="63"/>
                    <a:pt x="7" y="30"/>
                    <a:pt x="31" y="15"/>
                  </a:cubicBezTo>
                  <a:cubicBezTo>
                    <a:pt x="54" y="0"/>
                    <a:pt x="85" y="5"/>
                    <a:pt x="101" y="27"/>
                  </a:cubicBezTo>
                  <a:cubicBezTo>
                    <a:pt x="118" y="50"/>
                    <a:pt x="112" y="83"/>
                    <a:pt x="90" y="100"/>
                  </a:cubicBezTo>
                  <a:cubicBezTo>
                    <a:pt x="68" y="117"/>
                    <a:pt x="36" y="113"/>
                    <a:pt x="19" y="91"/>
                  </a:cubicBezTo>
                  <a:cubicBezTo>
                    <a:pt x="18" y="90"/>
                    <a:pt x="17" y="8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209">
              <a:extLst>
                <a:ext uri="{FF2B5EF4-FFF2-40B4-BE49-F238E27FC236}">
                  <a16:creationId xmlns:a16="http://schemas.microsoft.com/office/drawing/2014/main" id="{CA490863-D63B-4203-8002-0B05E8C77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" y="2373"/>
              <a:ext cx="46" cy="46"/>
            </a:xfrm>
            <a:custGeom>
              <a:avLst/>
              <a:gdLst>
                <a:gd name="T0" fmla="*/ 20 w 125"/>
                <a:gd name="T1" fmla="*/ 96 h 123"/>
                <a:gd name="T2" fmla="*/ 28 w 125"/>
                <a:gd name="T3" fmla="*/ 18 h 123"/>
                <a:gd name="T4" fmla="*/ 105 w 125"/>
                <a:gd name="T5" fmla="*/ 24 h 123"/>
                <a:gd name="T6" fmla="*/ 100 w 125"/>
                <a:gd name="T7" fmla="*/ 103 h 123"/>
                <a:gd name="T8" fmla="*/ 24 w 125"/>
                <a:gd name="T9" fmla="*/ 101 h 123"/>
                <a:gd name="T10" fmla="*/ 20 w 125"/>
                <a:gd name="T11" fmla="*/ 9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3">
                  <a:moveTo>
                    <a:pt x="20" y="96"/>
                  </a:moveTo>
                  <a:cubicBezTo>
                    <a:pt x="0" y="72"/>
                    <a:pt x="4" y="36"/>
                    <a:pt x="28" y="18"/>
                  </a:cubicBezTo>
                  <a:cubicBezTo>
                    <a:pt x="51" y="0"/>
                    <a:pt x="86" y="3"/>
                    <a:pt x="105" y="24"/>
                  </a:cubicBezTo>
                  <a:cubicBezTo>
                    <a:pt x="125" y="47"/>
                    <a:pt x="122" y="82"/>
                    <a:pt x="100" y="103"/>
                  </a:cubicBezTo>
                  <a:cubicBezTo>
                    <a:pt x="78" y="123"/>
                    <a:pt x="44" y="122"/>
                    <a:pt x="24" y="101"/>
                  </a:cubicBezTo>
                  <a:cubicBezTo>
                    <a:pt x="22" y="99"/>
                    <a:pt x="21" y="98"/>
                    <a:pt x="2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210">
              <a:extLst>
                <a:ext uri="{FF2B5EF4-FFF2-40B4-BE49-F238E27FC236}">
                  <a16:creationId xmlns:a16="http://schemas.microsoft.com/office/drawing/2014/main" id="{AD2A88A7-5409-438F-A4D3-B23847F22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" y="2444"/>
              <a:ext cx="49" cy="48"/>
            </a:xfrm>
            <a:custGeom>
              <a:avLst/>
              <a:gdLst>
                <a:gd name="T0" fmla="*/ 24 w 132"/>
                <a:gd name="T1" fmla="*/ 107 h 131"/>
                <a:gd name="T2" fmla="*/ 25 w 132"/>
                <a:gd name="T3" fmla="*/ 22 h 131"/>
                <a:gd name="T4" fmla="*/ 108 w 132"/>
                <a:gd name="T5" fmla="*/ 21 h 131"/>
                <a:gd name="T6" fmla="*/ 110 w 132"/>
                <a:gd name="T7" fmla="*/ 106 h 131"/>
                <a:gd name="T8" fmla="*/ 29 w 132"/>
                <a:gd name="T9" fmla="*/ 111 h 131"/>
                <a:gd name="T10" fmla="*/ 24 w 132"/>
                <a:gd name="T11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31">
                  <a:moveTo>
                    <a:pt x="24" y="107"/>
                  </a:moveTo>
                  <a:cubicBezTo>
                    <a:pt x="0" y="83"/>
                    <a:pt x="1" y="44"/>
                    <a:pt x="25" y="22"/>
                  </a:cubicBezTo>
                  <a:cubicBezTo>
                    <a:pt x="49" y="0"/>
                    <a:pt x="85" y="0"/>
                    <a:pt x="108" y="21"/>
                  </a:cubicBezTo>
                  <a:cubicBezTo>
                    <a:pt x="131" y="43"/>
                    <a:pt x="132" y="81"/>
                    <a:pt x="110" y="106"/>
                  </a:cubicBezTo>
                  <a:cubicBezTo>
                    <a:pt x="89" y="129"/>
                    <a:pt x="53" y="131"/>
                    <a:pt x="29" y="111"/>
                  </a:cubicBezTo>
                  <a:cubicBezTo>
                    <a:pt x="28" y="110"/>
                    <a:pt x="26" y="108"/>
                    <a:pt x="2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211">
              <a:extLst>
                <a:ext uri="{FF2B5EF4-FFF2-40B4-BE49-F238E27FC236}">
                  <a16:creationId xmlns:a16="http://schemas.microsoft.com/office/drawing/2014/main" id="{57969AC9-E9BE-443C-A242-C15004F9C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" y="2510"/>
              <a:ext cx="52" cy="52"/>
            </a:xfrm>
            <a:custGeom>
              <a:avLst/>
              <a:gdLst>
                <a:gd name="T0" fmla="*/ 31 w 142"/>
                <a:gd name="T1" fmla="*/ 119 h 143"/>
                <a:gd name="T2" fmla="*/ 23 w 142"/>
                <a:gd name="T3" fmla="*/ 29 h 143"/>
                <a:gd name="T4" fmla="*/ 111 w 142"/>
                <a:gd name="T5" fmla="*/ 20 h 143"/>
                <a:gd name="T6" fmla="*/ 122 w 142"/>
                <a:gd name="T7" fmla="*/ 109 h 143"/>
                <a:gd name="T8" fmla="*/ 36 w 142"/>
                <a:gd name="T9" fmla="*/ 124 h 143"/>
                <a:gd name="T10" fmla="*/ 31 w 142"/>
                <a:gd name="T11" fmla="*/ 11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43">
                  <a:moveTo>
                    <a:pt x="31" y="119"/>
                  </a:moveTo>
                  <a:cubicBezTo>
                    <a:pt x="3" y="97"/>
                    <a:pt x="0" y="55"/>
                    <a:pt x="23" y="29"/>
                  </a:cubicBezTo>
                  <a:cubicBezTo>
                    <a:pt x="46" y="4"/>
                    <a:pt x="85" y="0"/>
                    <a:pt x="111" y="20"/>
                  </a:cubicBezTo>
                  <a:cubicBezTo>
                    <a:pt x="137" y="41"/>
                    <a:pt x="142" y="81"/>
                    <a:pt x="122" y="109"/>
                  </a:cubicBezTo>
                  <a:cubicBezTo>
                    <a:pt x="102" y="136"/>
                    <a:pt x="64" y="143"/>
                    <a:pt x="36" y="124"/>
                  </a:cubicBezTo>
                  <a:cubicBezTo>
                    <a:pt x="35" y="122"/>
                    <a:pt x="33" y="121"/>
                    <a:pt x="31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212">
              <a:extLst>
                <a:ext uri="{FF2B5EF4-FFF2-40B4-BE49-F238E27FC236}">
                  <a16:creationId xmlns:a16="http://schemas.microsoft.com/office/drawing/2014/main" id="{17AB3AA3-2F85-4877-A84B-1334759E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2570"/>
              <a:ext cx="57" cy="57"/>
            </a:xfrm>
            <a:custGeom>
              <a:avLst/>
              <a:gdLst>
                <a:gd name="T0" fmla="*/ 40 w 154"/>
                <a:gd name="T1" fmla="*/ 133 h 154"/>
                <a:gd name="T2" fmla="*/ 22 w 154"/>
                <a:gd name="T3" fmla="*/ 38 h 154"/>
                <a:gd name="T4" fmla="*/ 113 w 154"/>
                <a:gd name="T5" fmla="*/ 19 h 154"/>
                <a:gd name="T6" fmla="*/ 135 w 154"/>
                <a:gd name="T7" fmla="*/ 112 h 154"/>
                <a:gd name="T8" fmla="*/ 46 w 154"/>
                <a:gd name="T9" fmla="*/ 137 h 154"/>
                <a:gd name="T10" fmla="*/ 40 w 154"/>
                <a:gd name="T11" fmla="*/ 13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40" y="133"/>
                  </a:moveTo>
                  <a:cubicBezTo>
                    <a:pt x="8" y="112"/>
                    <a:pt x="0" y="67"/>
                    <a:pt x="22" y="38"/>
                  </a:cubicBezTo>
                  <a:cubicBezTo>
                    <a:pt x="43" y="9"/>
                    <a:pt x="84" y="0"/>
                    <a:pt x="113" y="19"/>
                  </a:cubicBezTo>
                  <a:cubicBezTo>
                    <a:pt x="144" y="39"/>
                    <a:pt x="154" y="79"/>
                    <a:pt x="135" y="112"/>
                  </a:cubicBezTo>
                  <a:cubicBezTo>
                    <a:pt x="117" y="142"/>
                    <a:pt x="77" y="154"/>
                    <a:pt x="46" y="137"/>
                  </a:cubicBezTo>
                  <a:cubicBezTo>
                    <a:pt x="44" y="135"/>
                    <a:pt x="42" y="134"/>
                    <a:pt x="4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213">
              <a:extLst>
                <a:ext uri="{FF2B5EF4-FFF2-40B4-BE49-F238E27FC236}">
                  <a16:creationId xmlns:a16="http://schemas.microsoft.com/office/drawing/2014/main" id="{A5F7A5AA-C04E-4D8A-9FD7-9872DFE9E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" y="2624"/>
              <a:ext cx="60" cy="60"/>
            </a:xfrm>
            <a:custGeom>
              <a:avLst/>
              <a:gdLst>
                <a:gd name="T0" fmla="*/ 49 w 163"/>
                <a:gd name="T1" fmla="*/ 144 h 161"/>
                <a:gd name="T2" fmla="*/ 20 w 163"/>
                <a:gd name="T3" fmla="*/ 45 h 161"/>
                <a:gd name="T4" fmla="*/ 114 w 163"/>
                <a:gd name="T5" fmla="*/ 17 h 161"/>
                <a:gd name="T6" fmla="*/ 147 w 163"/>
                <a:gd name="T7" fmla="*/ 111 h 161"/>
                <a:gd name="T8" fmla="*/ 56 w 163"/>
                <a:gd name="T9" fmla="*/ 148 h 161"/>
                <a:gd name="T10" fmla="*/ 49 w 163"/>
                <a:gd name="T11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61">
                  <a:moveTo>
                    <a:pt x="49" y="144"/>
                  </a:moveTo>
                  <a:cubicBezTo>
                    <a:pt x="13" y="124"/>
                    <a:pt x="0" y="79"/>
                    <a:pt x="20" y="45"/>
                  </a:cubicBezTo>
                  <a:cubicBezTo>
                    <a:pt x="39" y="13"/>
                    <a:pt x="81" y="0"/>
                    <a:pt x="114" y="17"/>
                  </a:cubicBezTo>
                  <a:cubicBezTo>
                    <a:pt x="148" y="34"/>
                    <a:pt x="163" y="75"/>
                    <a:pt x="147" y="111"/>
                  </a:cubicBezTo>
                  <a:cubicBezTo>
                    <a:pt x="131" y="145"/>
                    <a:pt x="91" y="161"/>
                    <a:pt x="56" y="148"/>
                  </a:cubicBezTo>
                  <a:cubicBezTo>
                    <a:pt x="53" y="147"/>
                    <a:pt x="51" y="146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214">
              <a:extLst>
                <a:ext uri="{FF2B5EF4-FFF2-40B4-BE49-F238E27FC236}">
                  <a16:creationId xmlns:a16="http://schemas.microsoft.com/office/drawing/2014/main" id="{E7E07BD8-4910-4B24-B9DB-2BE6E39A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7" y="2671"/>
              <a:ext cx="63" cy="61"/>
            </a:xfrm>
            <a:custGeom>
              <a:avLst/>
              <a:gdLst>
                <a:gd name="T0" fmla="*/ 58 w 170"/>
                <a:gd name="T1" fmla="*/ 153 h 166"/>
                <a:gd name="T2" fmla="*/ 17 w 170"/>
                <a:gd name="T3" fmla="*/ 53 h 166"/>
                <a:gd name="T4" fmla="*/ 112 w 170"/>
                <a:gd name="T5" fmla="*/ 13 h 166"/>
                <a:gd name="T6" fmla="*/ 157 w 170"/>
                <a:gd name="T7" fmla="*/ 108 h 166"/>
                <a:gd name="T8" fmla="*/ 66 w 170"/>
                <a:gd name="T9" fmla="*/ 156 h 166"/>
                <a:gd name="T10" fmla="*/ 58 w 170"/>
                <a:gd name="T11" fmla="*/ 1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66">
                  <a:moveTo>
                    <a:pt x="58" y="153"/>
                  </a:moveTo>
                  <a:cubicBezTo>
                    <a:pt x="17" y="139"/>
                    <a:pt x="0" y="90"/>
                    <a:pt x="17" y="53"/>
                  </a:cubicBezTo>
                  <a:cubicBezTo>
                    <a:pt x="33" y="16"/>
                    <a:pt x="75" y="0"/>
                    <a:pt x="112" y="13"/>
                  </a:cubicBezTo>
                  <a:cubicBezTo>
                    <a:pt x="150" y="26"/>
                    <a:pt x="170" y="68"/>
                    <a:pt x="157" y="108"/>
                  </a:cubicBezTo>
                  <a:cubicBezTo>
                    <a:pt x="145" y="145"/>
                    <a:pt x="105" y="166"/>
                    <a:pt x="66" y="156"/>
                  </a:cubicBezTo>
                  <a:cubicBezTo>
                    <a:pt x="64" y="155"/>
                    <a:pt x="61" y="154"/>
                    <a:pt x="58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215">
              <a:extLst>
                <a:ext uri="{FF2B5EF4-FFF2-40B4-BE49-F238E27FC236}">
                  <a16:creationId xmlns:a16="http://schemas.microsoft.com/office/drawing/2014/main" id="{84B7671C-6882-489E-AE85-11300D364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" y="2708"/>
              <a:ext cx="65" cy="63"/>
            </a:xfrm>
            <a:custGeom>
              <a:avLst/>
              <a:gdLst>
                <a:gd name="T0" fmla="*/ 70 w 176"/>
                <a:gd name="T1" fmla="*/ 162 h 170"/>
                <a:gd name="T2" fmla="*/ 14 w 176"/>
                <a:gd name="T3" fmla="*/ 62 h 170"/>
                <a:gd name="T4" fmla="*/ 109 w 176"/>
                <a:gd name="T5" fmla="*/ 9 h 170"/>
                <a:gd name="T6" fmla="*/ 167 w 176"/>
                <a:gd name="T7" fmla="*/ 104 h 170"/>
                <a:gd name="T8" fmla="*/ 78 w 176"/>
                <a:gd name="T9" fmla="*/ 164 h 170"/>
                <a:gd name="T10" fmla="*/ 70 w 176"/>
                <a:gd name="T11" fmla="*/ 16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70">
                  <a:moveTo>
                    <a:pt x="70" y="162"/>
                  </a:moveTo>
                  <a:cubicBezTo>
                    <a:pt x="25" y="152"/>
                    <a:pt x="0" y="104"/>
                    <a:pt x="14" y="62"/>
                  </a:cubicBezTo>
                  <a:cubicBezTo>
                    <a:pt x="28" y="23"/>
                    <a:pt x="69" y="0"/>
                    <a:pt x="109" y="9"/>
                  </a:cubicBezTo>
                  <a:cubicBezTo>
                    <a:pt x="150" y="18"/>
                    <a:pt x="176" y="61"/>
                    <a:pt x="167" y="104"/>
                  </a:cubicBezTo>
                  <a:cubicBezTo>
                    <a:pt x="159" y="145"/>
                    <a:pt x="120" y="170"/>
                    <a:pt x="78" y="164"/>
                  </a:cubicBezTo>
                  <a:cubicBezTo>
                    <a:pt x="76" y="163"/>
                    <a:pt x="73" y="163"/>
                    <a:pt x="70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216">
              <a:extLst>
                <a:ext uri="{FF2B5EF4-FFF2-40B4-BE49-F238E27FC236}">
                  <a16:creationId xmlns:a16="http://schemas.microsoft.com/office/drawing/2014/main" id="{EF5F581B-8087-4E66-8A08-881D7956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" y="2734"/>
              <a:ext cx="65" cy="65"/>
            </a:xfrm>
            <a:custGeom>
              <a:avLst/>
              <a:gdLst>
                <a:gd name="T0" fmla="*/ 79 w 178"/>
                <a:gd name="T1" fmla="*/ 171 h 175"/>
                <a:gd name="T2" fmla="*/ 9 w 178"/>
                <a:gd name="T3" fmla="*/ 73 h 175"/>
                <a:gd name="T4" fmla="*/ 102 w 178"/>
                <a:gd name="T5" fmla="*/ 6 h 175"/>
                <a:gd name="T6" fmla="*/ 174 w 178"/>
                <a:gd name="T7" fmla="*/ 98 h 175"/>
                <a:gd name="T8" fmla="*/ 88 w 178"/>
                <a:gd name="T9" fmla="*/ 172 h 175"/>
                <a:gd name="T10" fmla="*/ 79 w 178"/>
                <a:gd name="T11" fmla="*/ 17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175">
                  <a:moveTo>
                    <a:pt x="79" y="171"/>
                  </a:moveTo>
                  <a:cubicBezTo>
                    <a:pt x="32" y="164"/>
                    <a:pt x="0" y="118"/>
                    <a:pt x="9" y="73"/>
                  </a:cubicBezTo>
                  <a:cubicBezTo>
                    <a:pt x="19" y="31"/>
                    <a:pt x="60" y="0"/>
                    <a:pt x="102" y="6"/>
                  </a:cubicBezTo>
                  <a:cubicBezTo>
                    <a:pt x="146" y="12"/>
                    <a:pt x="178" y="52"/>
                    <a:pt x="174" y="98"/>
                  </a:cubicBezTo>
                  <a:cubicBezTo>
                    <a:pt x="170" y="140"/>
                    <a:pt x="132" y="175"/>
                    <a:pt x="88" y="172"/>
                  </a:cubicBezTo>
                  <a:cubicBezTo>
                    <a:pt x="85" y="172"/>
                    <a:pt x="82" y="171"/>
                    <a:pt x="7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217">
              <a:extLst>
                <a:ext uri="{FF2B5EF4-FFF2-40B4-BE49-F238E27FC236}">
                  <a16:creationId xmlns:a16="http://schemas.microsoft.com/office/drawing/2014/main" id="{62E9C6E3-64FA-4437-93AF-F10ECCD16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" y="2750"/>
              <a:ext cx="66" cy="65"/>
            </a:xfrm>
            <a:custGeom>
              <a:avLst/>
              <a:gdLst>
                <a:gd name="T0" fmla="*/ 89 w 180"/>
                <a:gd name="T1" fmla="*/ 174 h 175"/>
                <a:gd name="T2" fmla="*/ 5 w 180"/>
                <a:gd name="T3" fmla="*/ 80 h 175"/>
                <a:gd name="T4" fmla="*/ 93 w 180"/>
                <a:gd name="T5" fmla="*/ 0 h 175"/>
                <a:gd name="T6" fmla="*/ 179 w 180"/>
                <a:gd name="T7" fmla="*/ 86 h 175"/>
                <a:gd name="T8" fmla="*/ 99 w 180"/>
                <a:gd name="T9" fmla="*/ 174 h 175"/>
                <a:gd name="T10" fmla="*/ 89 w 180"/>
                <a:gd name="T11" fmla="*/ 17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75">
                  <a:moveTo>
                    <a:pt x="89" y="174"/>
                  </a:moveTo>
                  <a:cubicBezTo>
                    <a:pt x="39" y="173"/>
                    <a:pt x="0" y="128"/>
                    <a:pt x="5" y="80"/>
                  </a:cubicBezTo>
                  <a:cubicBezTo>
                    <a:pt x="9" y="35"/>
                    <a:pt x="48" y="0"/>
                    <a:pt x="93" y="0"/>
                  </a:cubicBezTo>
                  <a:cubicBezTo>
                    <a:pt x="139" y="1"/>
                    <a:pt x="177" y="38"/>
                    <a:pt x="179" y="86"/>
                  </a:cubicBezTo>
                  <a:cubicBezTo>
                    <a:pt x="180" y="132"/>
                    <a:pt x="145" y="170"/>
                    <a:pt x="99" y="174"/>
                  </a:cubicBezTo>
                  <a:cubicBezTo>
                    <a:pt x="96" y="174"/>
                    <a:pt x="92" y="175"/>
                    <a:pt x="89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218">
              <a:extLst>
                <a:ext uri="{FF2B5EF4-FFF2-40B4-BE49-F238E27FC236}">
                  <a16:creationId xmlns:a16="http://schemas.microsoft.com/office/drawing/2014/main" id="{7C4F8D36-FE0A-4A49-B3ED-126517656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2749"/>
              <a:ext cx="70" cy="71"/>
            </a:xfrm>
            <a:custGeom>
              <a:avLst/>
              <a:gdLst>
                <a:gd name="T0" fmla="*/ 100 w 189"/>
                <a:gd name="T1" fmla="*/ 187 h 193"/>
                <a:gd name="T2" fmla="*/ 1 w 189"/>
                <a:gd name="T3" fmla="*/ 100 h 193"/>
                <a:gd name="T4" fmla="*/ 82 w 189"/>
                <a:gd name="T5" fmla="*/ 6 h 193"/>
                <a:gd name="T6" fmla="*/ 182 w 189"/>
                <a:gd name="T7" fmla="*/ 86 h 193"/>
                <a:gd name="T8" fmla="*/ 110 w 189"/>
                <a:gd name="T9" fmla="*/ 186 h 193"/>
                <a:gd name="T10" fmla="*/ 100 w 189"/>
                <a:gd name="T11" fmla="*/ 18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93">
                  <a:moveTo>
                    <a:pt x="100" y="187"/>
                  </a:moveTo>
                  <a:cubicBezTo>
                    <a:pt x="47" y="193"/>
                    <a:pt x="1" y="150"/>
                    <a:pt x="1" y="100"/>
                  </a:cubicBezTo>
                  <a:cubicBezTo>
                    <a:pt x="0" y="52"/>
                    <a:pt x="36" y="12"/>
                    <a:pt x="82" y="6"/>
                  </a:cubicBezTo>
                  <a:cubicBezTo>
                    <a:pt x="130" y="0"/>
                    <a:pt x="174" y="36"/>
                    <a:pt x="182" y="86"/>
                  </a:cubicBezTo>
                  <a:cubicBezTo>
                    <a:pt x="189" y="133"/>
                    <a:pt x="157" y="176"/>
                    <a:pt x="110" y="186"/>
                  </a:cubicBezTo>
                  <a:cubicBezTo>
                    <a:pt x="107" y="186"/>
                    <a:pt x="103" y="187"/>
                    <a:pt x="10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219">
              <a:extLst>
                <a:ext uri="{FF2B5EF4-FFF2-40B4-BE49-F238E27FC236}">
                  <a16:creationId xmlns:a16="http://schemas.microsoft.com/office/drawing/2014/main" id="{7DCD0F8B-E8E8-43D6-B4F5-34EC90526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734"/>
              <a:ext cx="76" cy="77"/>
            </a:xfrm>
            <a:custGeom>
              <a:avLst/>
              <a:gdLst>
                <a:gd name="T0" fmla="*/ 121 w 206"/>
                <a:gd name="T1" fmla="*/ 195 h 206"/>
                <a:gd name="T2" fmla="*/ 7 w 206"/>
                <a:gd name="T3" fmla="*/ 118 h 206"/>
                <a:gd name="T4" fmla="*/ 79 w 206"/>
                <a:gd name="T5" fmla="*/ 10 h 206"/>
                <a:gd name="T6" fmla="*/ 192 w 206"/>
                <a:gd name="T7" fmla="*/ 79 h 206"/>
                <a:gd name="T8" fmla="*/ 131 w 206"/>
                <a:gd name="T9" fmla="*/ 193 h 206"/>
                <a:gd name="T10" fmla="*/ 121 w 206"/>
                <a:gd name="T11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206">
                  <a:moveTo>
                    <a:pt x="121" y="195"/>
                  </a:moveTo>
                  <a:cubicBezTo>
                    <a:pt x="66" y="206"/>
                    <a:pt x="14" y="170"/>
                    <a:pt x="7" y="118"/>
                  </a:cubicBezTo>
                  <a:cubicBezTo>
                    <a:pt x="0" y="69"/>
                    <a:pt x="32" y="20"/>
                    <a:pt x="79" y="10"/>
                  </a:cubicBezTo>
                  <a:cubicBezTo>
                    <a:pt x="128" y="0"/>
                    <a:pt x="178" y="28"/>
                    <a:pt x="192" y="79"/>
                  </a:cubicBezTo>
                  <a:cubicBezTo>
                    <a:pt x="206" y="126"/>
                    <a:pt x="179" y="178"/>
                    <a:pt x="131" y="193"/>
                  </a:cubicBezTo>
                  <a:cubicBezTo>
                    <a:pt x="128" y="194"/>
                    <a:pt x="124" y="195"/>
                    <a:pt x="121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Freeform 220">
              <a:extLst>
                <a:ext uri="{FF2B5EF4-FFF2-40B4-BE49-F238E27FC236}">
                  <a16:creationId xmlns:a16="http://schemas.microsoft.com/office/drawing/2014/main" id="{5B308CE7-4CE5-4DEA-9271-B2CFB638B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" y="2703"/>
              <a:ext cx="82" cy="84"/>
            </a:xfrm>
            <a:custGeom>
              <a:avLst/>
              <a:gdLst>
                <a:gd name="T0" fmla="*/ 142 w 221"/>
                <a:gd name="T1" fmla="*/ 205 h 226"/>
                <a:gd name="T2" fmla="*/ 14 w 221"/>
                <a:gd name="T3" fmla="*/ 140 h 226"/>
                <a:gd name="T4" fmla="*/ 75 w 221"/>
                <a:gd name="T5" fmla="*/ 20 h 226"/>
                <a:gd name="T6" fmla="*/ 201 w 221"/>
                <a:gd name="T7" fmla="*/ 76 h 226"/>
                <a:gd name="T8" fmla="*/ 152 w 221"/>
                <a:gd name="T9" fmla="*/ 201 h 226"/>
                <a:gd name="T10" fmla="*/ 142 w 221"/>
                <a:gd name="T11" fmla="*/ 20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26">
                  <a:moveTo>
                    <a:pt x="142" y="205"/>
                  </a:moveTo>
                  <a:cubicBezTo>
                    <a:pt x="87" y="226"/>
                    <a:pt x="28" y="192"/>
                    <a:pt x="14" y="140"/>
                  </a:cubicBezTo>
                  <a:cubicBezTo>
                    <a:pt x="0" y="89"/>
                    <a:pt x="28" y="38"/>
                    <a:pt x="75" y="20"/>
                  </a:cubicBezTo>
                  <a:cubicBezTo>
                    <a:pt x="123" y="0"/>
                    <a:pt x="180" y="27"/>
                    <a:pt x="201" y="76"/>
                  </a:cubicBezTo>
                  <a:cubicBezTo>
                    <a:pt x="221" y="124"/>
                    <a:pt x="199" y="179"/>
                    <a:pt x="152" y="201"/>
                  </a:cubicBezTo>
                  <a:cubicBezTo>
                    <a:pt x="149" y="203"/>
                    <a:pt x="145" y="204"/>
                    <a:pt x="14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221">
              <a:extLst>
                <a:ext uri="{FF2B5EF4-FFF2-40B4-BE49-F238E27FC236}">
                  <a16:creationId xmlns:a16="http://schemas.microsoft.com/office/drawing/2014/main" id="{75E01CF1-5AB5-4376-B1C6-9EACFEEF7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2659"/>
              <a:ext cx="85" cy="86"/>
            </a:xfrm>
            <a:custGeom>
              <a:avLst/>
              <a:gdLst>
                <a:gd name="T0" fmla="*/ 161 w 231"/>
                <a:gd name="T1" fmla="*/ 208 h 234"/>
                <a:gd name="T2" fmla="*/ 20 w 231"/>
                <a:gd name="T3" fmla="*/ 157 h 234"/>
                <a:gd name="T4" fmla="*/ 67 w 231"/>
                <a:gd name="T5" fmla="*/ 25 h 234"/>
                <a:gd name="T6" fmla="*/ 204 w 231"/>
                <a:gd name="T7" fmla="*/ 66 h 234"/>
                <a:gd name="T8" fmla="*/ 171 w 231"/>
                <a:gd name="T9" fmla="*/ 202 h 234"/>
                <a:gd name="T10" fmla="*/ 161 w 231"/>
                <a:gd name="T11" fmla="*/ 20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234">
                  <a:moveTo>
                    <a:pt x="161" y="208"/>
                  </a:moveTo>
                  <a:cubicBezTo>
                    <a:pt x="107" y="234"/>
                    <a:pt x="41" y="210"/>
                    <a:pt x="20" y="157"/>
                  </a:cubicBezTo>
                  <a:cubicBezTo>
                    <a:pt x="0" y="107"/>
                    <a:pt x="20" y="49"/>
                    <a:pt x="67" y="25"/>
                  </a:cubicBezTo>
                  <a:cubicBezTo>
                    <a:pt x="115" y="0"/>
                    <a:pt x="175" y="17"/>
                    <a:pt x="204" y="66"/>
                  </a:cubicBezTo>
                  <a:cubicBezTo>
                    <a:pt x="231" y="112"/>
                    <a:pt x="216" y="172"/>
                    <a:pt x="171" y="202"/>
                  </a:cubicBezTo>
                  <a:cubicBezTo>
                    <a:pt x="168" y="204"/>
                    <a:pt x="164" y="206"/>
                    <a:pt x="1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Freeform 222">
              <a:extLst>
                <a:ext uri="{FF2B5EF4-FFF2-40B4-BE49-F238E27FC236}">
                  <a16:creationId xmlns:a16="http://schemas.microsoft.com/office/drawing/2014/main" id="{5D2D008B-411A-4A77-AD09-913E19629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598"/>
              <a:ext cx="88" cy="89"/>
            </a:xfrm>
            <a:custGeom>
              <a:avLst/>
              <a:gdLst>
                <a:gd name="T0" fmla="*/ 179 w 238"/>
                <a:gd name="T1" fmla="*/ 207 h 242"/>
                <a:gd name="T2" fmla="*/ 27 w 238"/>
                <a:gd name="T3" fmla="*/ 174 h 242"/>
                <a:gd name="T4" fmla="*/ 57 w 238"/>
                <a:gd name="T5" fmla="*/ 32 h 242"/>
                <a:gd name="T6" fmla="*/ 204 w 238"/>
                <a:gd name="T7" fmla="*/ 55 h 242"/>
                <a:gd name="T8" fmla="*/ 188 w 238"/>
                <a:gd name="T9" fmla="*/ 200 h 242"/>
                <a:gd name="T10" fmla="*/ 179 w 238"/>
                <a:gd name="T11" fmla="*/ 20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42">
                  <a:moveTo>
                    <a:pt x="179" y="207"/>
                  </a:moveTo>
                  <a:cubicBezTo>
                    <a:pt x="127" y="242"/>
                    <a:pt x="56" y="227"/>
                    <a:pt x="27" y="174"/>
                  </a:cubicBezTo>
                  <a:cubicBezTo>
                    <a:pt x="0" y="126"/>
                    <a:pt x="12" y="63"/>
                    <a:pt x="57" y="32"/>
                  </a:cubicBezTo>
                  <a:cubicBezTo>
                    <a:pt x="103" y="0"/>
                    <a:pt x="167" y="9"/>
                    <a:pt x="204" y="55"/>
                  </a:cubicBezTo>
                  <a:cubicBezTo>
                    <a:pt x="238" y="99"/>
                    <a:pt x="231" y="164"/>
                    <a:pt x="188" y="200"/>
                  </a:cubicBezTo>
                  <a:cubicBezTo>
                    <a:pt x="185" y="202"/>
                    <a:pt x="182" y="205"/>
                    <a:pt x="179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Freeform 223">
              <a:extLst>
                <a:ext uri="{FF2B5EF4-FFF2-40B4-BE49-F238E27FC236}">
                  <a16:creationId xmlns:a16="http://schemas.microsoft.com/office/drawing/2014/main" id="{00966EEB-AEF9-4DFF-B271-995421D5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" y="2522"/>
              <a:ext cx="90" cy="91"/>
            </a:xfrm>
            <a:custGeom>
              <a:avLst/>
              <a:gdLst>
                <a:gd name="T0" fmla="*/ 196 w 244"/>
                <a:gd name="T1" fmla="*/ 202 h 247"/>
                <a:gd name="T2" fmla="*/ 35 w 244"/>
                <a:gd name="T3" fmla="*/ 190 h 247"/>
                <a:gd name="T4" fmla="*/ 46 w 244"/>
                <a:gd name="T5" fmla="*/ 40 h 247"/>
                <a:gd name="T6" fmla="*/ 201 w 244"/>
                <a:gd name="T7" fmla="*/ 44 h 247"/>
                <a:gd name="T8" fmla="*/ 205 w 244"/>
                <a:gd name="T9" fmla="*/ 194 h 247"/>
                <a:gd name="T10" fmla="*/ 196 w 244"/>
                <a:gd name="T11" fmla="*/ 20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247">
                  <a:moveTo>
                    <a:pt x="196" y="202"/>
                  </a:moveTo>
                  <a:cubicBezTo>
                    <a:pt x="148" y="247"/>
                    <a:pt x="72" y="239"/>
                    <a:pt x="35" y="190"/>
                  </a:cubicBezTo>
                  <a:cubicBezTo>
                    <a:pt x="0" y="144"/>
                    <a:pt x="6" y="78"/>
                    <a:pt x="46" y="40"/>
                  </a:cubicBezTo>
                  <a:cubicBezTo>
                    <a:pt x="89" y="0"/>
                    <a:pt x="157" y="2"/>
                    <a:pt x="201" y="44"/>
                  </a:cubicBezTo>
                  <a:cubicBezTo>
                    <a:pt x="242" y="84"/>
                    <a:pt x="244" y="151"/>
                    <a:pt x="205" y="194"/>
                  </a:cubicBezTo>
                  <a:cubicBezTo>
                    <a:pt x="202" y="197"/>
                    <a:pt x="199" y="200"/>
                    <a:pt x="196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224">
              <a:extLst>
                <a:ext uri="{FF2B5EF4-FFF2-40B4-BE49-F238E27FC236}">
                  <a16:creationId xmlns:a16="http://schemas.microsoft.com/office/drawing/2014/main" id="{3238D985-7628-4F0E-B3E8-79B63564C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2428"/>
              <a:ext cx="94" cy="94"/>
            </a:xfrm>
            <a:custGeom>
              <a:avLst/>
              <a:gdLst>
                <a:gd name="T0" fmla="*/ 212 w 254"/>
                <a:gd name="T1" fmla="*/ 200 h 255"/>
                <a:gd name="T2" fmla="*/ 45 w 254"/>
                <a:gd name="T3" fmla="*/ 210 h 255"/>
                <a:gd name="T4" fmla="*/ 36 w 254"/>
                <a:gd name="T5" fmla="*/ 55 h 255"/>
                <a:gd name="T6" fmla="*/ 195 w 254"/>
                <a:gd name="T7" fmla="*/ 37 h 255"/>
                <a:gd name="T8" fmla="*/ 220 w 254"/>
                <a:gd name="T9" fmla="*/ 190 h 255"/>
                <a:gd name="T10" fmla="*/ 212 w 254"/>
                <a:gd name="T11" fmla="*/ 20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55">
                  <a:moveTo>
                    <a:pt x="212" y="200"/>
                  </a:moveTo>
                  <a:cubicBezTo>
                    <a:pt x="169" y="253"/>
                    <a:pt x="90" y="255"/>
                    <a:pt x="45" y="210"/>
                  </a:cubicBezTo>
                  <a:cubicBezTo>
                    <a:pt x="3" y="167"/>
                    <a:pt x="0" y="100"/>
                    <a:pt x="36" y="55"/>
                  </a:cubicBezTo>
                  <a:cubicBezTo>
                    <a:pt x="73" y="8"/>
                    <a:pt x="144" y="0"/>
                    <a:pt x="195" y="37"/>
                  </a:cubicBezTo>
                  <a:cubicBezTo>
                    <a:pt x="243" y="72"/>
                    <a:pt x="254" y="140"/>
                    <a:pt x="220" y="190"/>
                  </a:cubicBezTo>
                  <a:cubicBezTo>
                    <a:pt x="217" y="194"/>
                    <a:pt x="215" y="197"/>
                    <a:pt x="212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Freeform 225">
              <a:extLst>
                <a:ext uri="{FF2B5EF4-FFF2-40B4-BE49-F238E27FC236}">
                  <a16:creationId xmlns:a16="http://schemas.microsoft.com/office/drawing/2014/main" id="{71066C98-D7DD-42EB-9763-53586AA65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" y="2320"/>
              <a:ext cx="98" cy="99"/>
            </a:xfrm>
            <a:custGeom>
              <a:avLst/>
              <a:gdLst>
                <a:gd name="T0" fmla="*/ 232 w 266"/>
                <a:gd name="T1" fmla="*/ 195 h 268"/>
                <a:gd name="T2" fmla="*/ 62 w 266"/>
                <a:gd name="T3" fmla="*/ 229 h 268"/>
                <a:gd name="T4" fmla="*/ 31 w 266"/>
                <a:gd name="T5" fmla="*/ 71 h 268"/>
                <a:gd name="T6" fmla="*/ 190 w 266"/>
                <a:gd name="T7" fmla="*/ 30 h 268"/>
                <a:gd name="T8" fmla="*/ 238 w 266"/>
                <a:gd name="T9" fmla="*/ 183 h 268"/>
                <a:gd name="T10" fmla="*/ 232 w 266"/>
                <a:gd name="T11" fmla="*/ 19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8">
                  <a:moveTo>
                    <a:pt x="232" y="195"/>
                  </a:moveTo>
                  <a:cubicBezTo>
                    <a:pt x="196" y="255"/>
                    <a:pt x="114" y="268"/>
                    <a:pt x="62" y="229"/>
                  </a:cubicBezTo>
                  <a:cubicBezTo>
                    <a:pt x="13" y="191"/>
                    <a:pt x="0" y="122"/>
                    <a:pt x="31" y="71"/>
                  </a:cubicBezTo>
                  <a:cubicBezTo>
                    <a:pt x="62" y="18"/>
                    <a:pt x="134" y="0"/>
                    <a:pt x="190" y="30"/>
                  </a:cubicBezTo>
                  <a:cubicBezTo>
                    <a:pt x="245" y="59"/>
                    <a:pt x="266" y="127"/>
                    <a:pt x="238" y="183"/>
                  </a:cubicBezTo>
                  <a:cubicBezTo>
                    <a:pt x="236" y="187"/>
                    <a:pt x="234" y="191"/>
                    <a:pt x="2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226">
              <a:extLst>
                <a:ext uri="{FF2B5EF4-FFF2-40B4-BE49-F238E27FC236}">
                  <a16:creationId xmlns:a16="http://schemas.microsoft.com/office/drawing/2014/main" id="{A2EC01F1-9002-408A-B2A9-4A2B23D56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2199"/>
              <a:ext cx="126" cy="121"/>
            </a:xfrm>
            <a:custGeom>
              <a:avLst/>
              <a:gdLst>
                <a:gd name="T0" fmla="*/ 79 w 343"/>
                <a:gd name="T1" fmla="*/ 245 h 328"/>
                <a:gd name="T2" fmla="*/ 23 w 343"/>
                <a:gd name="T3" fmla="*/ 88 h 328"/>
                <a:gd name="T4" fmla="*/ 180 w 343"/>
                <a:gd name="T5" fmla="*/ 23 h 328"/>
                <a:gd name="T6" fmla="*/ 79 w 343"/>
                <a:gd name="T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8">
                  <a:moveTo>
                    <a:pt x="79" y="245"/>
                  </a:moveTo>
                  <a:cubicBezTo>
                    <a:pt x="23" y="213"/>
                    <a:pt x="0" y="145"/>
                    <a:pt x="23" y="88"/>
                  </a:cubicBezTo>
                  <a:cubicBezTo>
                    <a:pt x="48" y="29"/>
                    <a:pt x="118" y="0"/>
                    <a:pt x="180" y="23"/>
                  </a:cubicBezTo>
                  <a:cubicBezTo>
                    <a:pt x="343" y="81"/>
                    <a:pt x="228" y="328"/>
                    <a:pt x="79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227">
              <a:extLst>
                <a:ext uri="{FF2B5EF4-FFF2-40B4-BE49-F238E27FC236}">
                  <a16:creationId xmlns:a16="http://schemas.microsoft.com/office/drawing/2014/main" id="{E42550DF-CCFB-4F56-929F-4DE30687B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" y="2052"/>
              <a:ext cx="106" cy="119"/>
            </a:xfrm>
            <a:custGeom>
              <a:avLst/>
              <a:gdLst>
                <a:gd name="T0" fmla="*/ 259 w 288"/>
                <a:gd name="T1" fmla="*/ 211 h 323"/>
                <a:gd name="T2" fmla="*/ 96 w 288"/>
                <a:gd name="T3" fmla="*/ 297 h 323"/>
                <a:gd name="T4" fmla="*/ 16 w 288"/>
                <a:gd name="T5" fmla="*/ 146 h 323"/>
                <a:gd name="T6" fmla="*/ 262 w 288"/>
                <a:gd name="T7" fmla="*/ 197 h 323"/>
                <a:gd name="T8" fmla="*/ 259 w 288"/>
                <a:gd name="T9" fmla="*/ 21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23">
                  <a:moveTo>
                    <a:pt x="259" y="211"/>
                  </a:moveTo>
                  <a:cubicBezTo>
                    <a:pt x="240" y="284"/>
                    <a:pt x="161" y="323"/>
                    <a:pt x="96" y="297"/>
                  </a:cubicBezTo>
                  <a:cubicBezTo>
                    <a:pt x="34" y="274"/>
                    <a:pt x="0" y="207"/>
                    <a:pt x="16" y="146"/>
                  </a:cubicBezTo>
                  <a:cubicBezTo>
                    <a:pt x="52" y="0"/>
                    <a:pt x="288" y="34"/>
                    <a:pt x="262" y="197"/>
                  </a:cubicBezTo>
                  <a:cubicBezTo>
                    <a:pt x="261" y="202"/>
                    <a:pt x="260" y="206"/>
                    <a:pt x="259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228">
              <a:extLst>
                <a:ext uri="{FF2B5EF4-FFF2-40B4-BE49-F238E27FC236}">
                  <a16:creationId xmlns:a16="http://schemas.microsoft.com/office/drawing/2014/main" id="{D8445078-3226-493C-9BE3-B90C00EAB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" y="1928"/>
              <a:ext cx="123" cy="110"/>
            </a:xfrm>
            <a:custGeom>
              <a:avLst/>
              <a:gdLst>
                <a:gd name="T0" fmla="*/ 112 w 331"/>
                <a:gd name="T1" fmla="*/ 261 h 300"/>
                <a:gd name="T2" fmla="*/ 7 w 331"/>
                <a:gd name="T3" fmla="*/ 119 h 300"/>
                <a:gd name="T4" fmla="*/ 146 w 331"/>
                <a:gd name="T5" fmla="*/ 3 h 300"/>
                <a:gd name="T6" fmla="*/ 112 w 331"/>
                <a:gd name="T7" fmla="*/ 26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300">
                  <a:moveTo>
                    <a:pt x="112" y="261"/>
                  </a:moveTo>
                  <a:cubicBezTo>
                    <a:pt x="45" y="246"/>
                    <a:pt x="0" y="183"/>
                    <a:pt x="7" y="119"/>
                  </a:cubicBezTo>
                  <a:cubicBezTo>
                    <a:pt x="13" y="51"/>
                    <a:pt x="75" y="0"/>
                    <a:pt x="146" y="3"/>
                  </a:cubicBezTo>
                  <a:cubicBezTo>
                    <a:pt x="331" y="12"/>
                    <a:pt x="288" y="300"/>
                    <a:pt x="112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229">
              <a:extLst>
                <a:ext uri="{FF2B5EF4-FFF2-40B4-BE49-F238E27FC236}">
                  <a16:creationId xmlns:a16="http://schemas.microsoft.com/office/drawing/2014/main" id="{56642ABA-58F0-4485-B4BB-00D853F82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1777"/>
              <a:ext cx="105" cy="104"/>
            </a:xfrm>
            <a:custGeom>
              <a:avLst/>
              <a:gdLst>
                <a:gd name="T0" fmla="*/ 133 w 283"/>
                <a:gd name="T1" fmla="*/ 275 h 280"/>
                <a:gd name="T2" fmla="*/ 4 w 283"/>
                <a:gd name="T3" fmla="*/ 146 h 280"/>
                <a:gd name="T4" fmla="*/ 128 w 283"/>
                <a:gd name="T5" fmla="*/ 7 h 280"/>
                <a:gd name="T6" fmla="*/ 270 w 283"/>
                <a:gd name="T7" fmla="*/ 120 h 280"/>
                <a:gd name="T8" fmla="*/ 133 w 283"/>
                <a:gd name="T9" fmla="*/ 27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80">
                  <a:moveTo>
                    <a:pt x="133" y="275"/>
                  </a:moveTo>
                  <a:cubicBezTo>
                    <a:pt x="63" y="270"/>
                    <a:pt x="7" y="213"/>
                    <a:pt x="4" y="146"/>
                  </a:cubicBezTo>
                  <a:cubicBezTo>
                    <a:pt x="0" y="77"/>
                    <a:pt x="55" y="15"/>
                    <a:pt x="128" y="7"/>
                  </a:cubicBezTo>
                  <a:cubicBezTo>
                    <a:pt x="197" y="0"/>
                    <a:pt x="259" y="48"/>
                    <a:pt x="270" y="120"/>
                  </a:cubicBezTo>
                  <a:cubicBezTo>
                    <a:pt x="283" y="208"/>
                    <a:pt x="211" y="280"/>
                    <a:pt x="133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Freeform 230">
              <a:extLst>
                <a:ext uri="{FF2B5EF4-FFF2-40B4-BE49-F238E27FC236}">
                  <a16:creationId xmlns:a16="http://schemas.microsoft.com/office/drawing/2014/main" id="{902F8DF3-9F96-42FD-8DD4-5A41C7C9B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794"/>
              <a:ext cx="19" cy="20"/>
            </a:xfrm>
            <a:custGeom>
              <a:avLst/>
              <a:gdLst>
                <a:gd name="T0" fmla="*/ 52 w 52"/>
                <a:gd name="T1" fmla="*/ 27 h 54"/>
                <a:gd name="T2" fmla="*/ 29 w 52"/>
                <a:gd name="T3" fmla="*/ 53 h 54"/>
                <a:gd name="T4" fmla="*/ 1 w 52"/>
                <a:gd name="T5" fmla="*/ 29 h 54"/>
                <a:gd name="T6" fmla="*/ 25 w 52"/>
                <a:gd name="T7" fmla="*/ 2 h 54"/>
                <a:gd name="T8" fmla="*/ 52 w 52"/>
                <a:gd name="T9" fmla="*/ 24 h 54"/>
                <a:gd name="T10" fmla="*/ 52 w 52"/>
                <a:gd name="T1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4">
                  <a:moveTo>
                    <a:pt x="52" y="27"/>
                  </a:moveTo>
                  <a:cubicBezTo>
                    <a:pt x="52" y="40"/>
                    <a:pt x="42" y="51"/>
                    <a:pt x="29" y="53"/>
                  </a:cubicBezTo>
                  <a:cubicBezTo>
                    <a:pt x="15" y="54"/>
                    <a:pt x="2" y="43"/>
                    <a:pt x="1" y="29"/>
                  </a:cubicBezTo>
                  <a:cubicBezTo>
                    <a:pt x="0" y="15"/>
                    <a:pt x="11" y="3"/>
                    <a:pt x="25" y="2"/>
                  </a:cubicBezTo>
                  <a:cubicBezTo>
                    <a:pt x="39" y="0"/>
                    <a:pt x="51" y="11"/>
                    <a:pt x="52" y="24"/>
                  </a:cubicBezTo>
                  <a:cubicBezTo>
                    <a:pt x="52" y="25"/>
                    <a:pt x="52" y="26"/>
                    <a:pt x="5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Freeform 231">
              <a:extLst>
                <a:ext uri="{FF2B5EF4-FFF2-40B4-BE49-F238E27FC236}">
                  <a16:creationId xmlns:a16="http://schemas.microsoft.com/office/drawing/2014/main" id="{6FB1F919-9F81-4391-8A44-7E6DDCAC4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727"/>
              <a:ext cx="22" cy="22"/>
            </a:xfrm>
            <a:custGeom>
              <a:avLst/>
              <a:gdLst>
                <a:gd name="T0" fmla="*/ 59 w 59"/>
                <a:gd name="T1" fmla="*/ 32 h 59"/>
                <a:gd name="T2" fmla="*/ 30 w 59"/>
                <a:gd name="T3" fmla="*/ 59 h 59"/>
                <a:gd name="T4" fmla="*/ 1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  <a:gd name="T10" fmla="*/ 59 w 59"/>
                <a:gd name="T11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9">
                  <a:moveTo>
                    <a:pt x="59" y="32"/>
                  </a:moveTo>
                  <a:cubicBezTo>
                    <a:pt x="58" y="47"/>
                    <a:pt x="45" y="59"/>
                    <a:pt x="30" y="59"/>
                  </a:cubicBezTo>
                  <a:cubicBezTo>
                    <a:pt x="14" y="59"/>
                    <a:pt x="1" y="46"/>
                    <a:pt x="1" y="30"/>
                  </a:cubicBezTo>
                  <a:cubicBezTo>
                    <a:pt x="0" y="14"/>
                    <a:pt x="13" y="0"/>
                    <a:pt x="29" y="1"/>
                  </a:cubicBezTo>
                  <a:cubicBezTo>
                    <a:pt x="45" y="1"/>
                    <a:pt x="58" y="13"/>
                    <a:pt x="59" y="29"/>
                  </a:cubicBezTo>
                  <a:cubicBezTo>
                    <a:pt x="59" y="30"/>
                    <a:pt x="59" y="31"/>
                    <a:pt x="5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Freeform 232">
              <a:extLst>
                <a:ext uri="{FF2B5EF4-FFF2-40B4-BE49-F238E27FC236}">
                  <a16:creationId xmlns:a16="http://schemas.microsoft.com/office/drawing/2014/main" id="{55DD3E13-BE7F-443C-8227-CFC48C35D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" y="1658"/>
              <a:ext cx="25" cy="25"/>
            </a:xfrm>
            <a:custGeom>
              <a:avLst/>
              <a:gdLst>
                <a:gd name="T0" fmla="*/ 67 w 68"/>
                <a:gd name="T1" fmla="*/ 39 h 68"/>
                <a:gd name="T2" fmla="*/ 31 w 68"/>
                <a:gd name="T3" fmla="*/ 67 h 68"/>
                <a:gd name="T4" fmla="*/ 2 w 68"/>
                <a:gd name="T5" fmla="*/ 32 h 68"/>
                <a:gd name="T6" fmla="*/ 38 w 68"/>
                <a:gd name="T7" fmla="*/ 2 h 68"/>
                <a:gd name="T8" fmla="*/ 67 w 68"/>
                <a:gd name="T9" fmla="*/ 36 h 68"/>
                <a:gd name="T10" fmla="*/ 67 w 68"/>
                <a:gd name="T11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67" y="39"/>
                  </a:moveTo>
                  <a:cubicBezTo>
                    <a:pt x="64" y="56"/>
                    <a:pt x="48" y="68"/>
                    <a:pt x="31" y="67"/>
                  </a:cubicBezTo>
                  <a:cubicBezTo>
                    <a:pt x="14" y="65"/>
                    <a:pt x="0" y="50"/>
                    <a:pt x="2" y="32"/>
                  </a:cubicBezTo>
                  <a:cubicBezTo>
                    <a:pt x="4" y="14"/>
                    <a:pt x="20" y="0"/>
                    <a:pt x="38" y="2"/>
                  </a:cubicBezTo>
                  <a:cubicBezTo>
                    <a:pt x="55" y="4"/>
                    <a:pt x="68" y="19"/>
                    <a:pt x="67" y="36"/>
                  </a:cubicBezTo>
                  <a:cubicBezTo>
                    <a:pt x="67" y="37"/>
                    <a:pt x="67" y="38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Freeform 233">
              <a:extLst>
                <a:ext uri="{FF2B5EF4-FFF2-40B4-BE49-F238E27FC236}">
                  <a16:creationId xmlns:a16="http://schemas.microsoft.com/office/drawing/2014/main" id="{BA4438CF-8E5F-4F8C-9858-1B131748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" y="1587"/>
              <a:ext cx="28" cy="29"/>
            </a:xfrm>
            <a:custGeom>
              <a:avLst/>
              <a:gdLst>
                <a:gd name="T0" fmla="*/ 74 w 76"/>
                <a:gd name="T1" fmla="*/ 47 h 78"/>
                <a:gd name="T2" fmla="*/ 33 w 76"/>
                <a:gd name="T3" fmla="*/ 74 h 78"/>
                <a:gd name="T4" fmla="*/ 3 w 76"/>
                <a:gd name="T5" fmla="*/ 33 h 78"/>
                <a:gd name="T6" fmla="*/ 45 w 76"/>
                <a:gd name="T7" fmla="*/ 3 h 78"/>
                <a:gd name="T8" fmla="*/ 74 w 76"/>
                <a:gd name="T9" fmla="*/ 43 h 78"/>
                <a:gd name="T10" fmla="*/ 74 w 76"/>
                <a:gd name="T1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8">
                  <a:moveTo>
                    <a:pt x="74" y="47"/>
                  </a:moveTo>
                  <a:cubicBezTo>
                    <a:pt x="70" y="65"/>
                    <a:pt x="52" y="78"/>
                    <a:pt x="33" y="74"/>
                  </a:cubicBezTo>
                  <a:cubicBezTo>
                    <a:pt x="13" y="71"/>
                    <a:pt x="0" y="53"/>
                    <a:pt x="3" y="33"/>
                  </a:cubicBezTo>
                  <a:cubicBezTo>
                    <a:pt x="6" y="13"/>
                    <a:pt x="25" y="0"/>
                    <a:pt x="45" y="3"/>
                  </a:cubicBezTo>
                  <a:cubicBezTo>
                    <a:pt x="64" y="7"/>
                    <a:pt x="76" y="24"/>
                    <a:pt x="74" y="43"/>
                  </a:cubicBezTo>
                  <a:cubicBezTo>
                    <a:pt x="74" y="44"/>
                    <a:pt x="74" y="46"/>
                    <a:pt x="7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Freeform 234">
              <a:extLst>
                <a:ext uri="{FF2B5EF4-FFF2-40B4-BE49-F238E27FC236}">
                  <a16:creationId xmlns:a16="http://schemas.microsoft.com/office/drawing/2014/main" id="{95F2114F-6F1B-40A5-92BD-4D6E1CD12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515"/>
              <a:ext cx="32" cy="32"/>
            </a:xfrm>
            <a:custGeom>
              <a:avLst/>
              <a:gdLst>
                <a:gd name="T0" fmla="*/ 81 w 86"/>
                <a:gd name="T1" fmla="*/ 56 h 88"/>
                <a:gd name="T2" fmla="*/ 33 w 86"/>
                <a:gd name="T3" fmla="*/ 83 h 88"/>
                <a:gd name="T4" fmla="*/ 5 w 86"/>
                <a:gd name="T5" fmla="*/ 35 h 88"/>
                <a:gd name="T6" fmla="*/ 53 w 86"/>
                <a:gd name="T7" fmla="*/ 6 h 88"/>
                <a:gd name="T8" fmla="*/ 82 w 86"/>
                <a:gd name="T9" fmla="*/ 52 h 88"/>
                <a:gd name="T10" fmla="*/ 81 w 86"/>
                <a:gd name="T11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88">
                  <a:moveTo>
                    <a:pt x="81" y="56"/>
                  </a:moveTo>
                  <a:cubicBezTo>
                    <a:pt x="75" y="76"/>
                    <a:pt x="53" y="88"/>
                    <a:pt x="33" y="83"/>
                  </a:cubicBezTo>
                  <a:cubicBezTo>
                    <a:pt x="12" y="77"/>
                    <a:pt x="0" y="56"/>
                    <a:pt x="5" y="35"/>
                  </a:cubicBezTo>
                  <a:cubicBezTo>
                    <a:pt x="11" y="13"/>
                    <a:pt x="32" y="0"/>
                    <a:pt x="53" y="6"/>
                  </a:cubicBezTo>
                  <a:cubicBezTo>
                    <a:pt x="74" y="12"/>
                    <a:pt x="86" y="32"/>
                    <a:pt x="82" y="52"/>
                  </a:cubicBezTo>
                  <a:cubicBezTo>
                    <a:pt x="82" y="54"/>
                    <a:pt x="82" y="55"/>
                    <a:pt x="8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Freeform 235">
              <a:extLst>
                <a:ext uri="{FF2B5EF4-FFF2-40B4-BE49-F238E27FC236}">
                  <a16:creationId xmlns:a16="http://schemas.microsoft.com/office/drawing/2014/main" id="{848B5DF6-3349-4C87-94B6-8566DF22E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" y="1443"/>
              <a:ext cx="36" cy="35"/>
            </a:xfrm>
            <a:custGeom>
              <a:avLst/>
              <a:gdLst>
                <a:gd name="T0" fmla="*/ 89 w 96"/>
                <a:gd name="T1" fmla="*/ 66 h 97"/>
                <a:gd name="T2" fmla="*/ 33 w 96"/>
                <a:gd name="T3" fmla="*/ 89 h 97"/>
                <a:gd name="T4" fmla="*/ 8 w 96"/>
                <a:gd name="T5" fmla="*/ 35 h 97"/>
                <a:gd name="T6" fmla="*/ 63 w 96"/>
                <a:gd name="T7" fmla="*/ 9 h 97"/>
                <a:gd name="T8" fmla="*/ 90 w 96"/>
                <a:gd name="T9" fmla="*/ 61 h 97"/>
                <a:gd name="T10" fmla="*/ 89 w 96"/>
                <a:gd name="T11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7">
                  <a:moveTo>
                    <a:pt x="89" y="66"/>
                  </a:moveTo>
                  <a:cubicBezTo>
                    <a:pt x="80" y="87"/>
                    <a:pt x="55" y="97"/>
                    <a:pt x="33" y="89"/>
                  </a:cubicBezTo>
                  <a:cubicBezTo>
                    <a:pt x="11" y="81"/>
                    <a:pt x="0" y="57"/>
                    <a:pt x="8" y="35"/>
                  </a:cubicBezTo>
                  <a:cubicBezTo>
                    <a:pt x="16" y="12"/>
                    <a:pt x="41" y="0"/>
                    <a:pt x="63" y="9"/>
                  </a:cubicBezTo>
                  <a:cubicBezTo>
                    <a:pt x="85" y="17"/>
                    <a:pt x="96" y="40"/>
                    <a:pt x="90" y="61"/>
                  </a:cubicBezTo>
                  <a:cubicBezTo>
                    <a:pt x="90" y="63"/>
                    <a:pt x="89" y="64"/>
                    <a:pt x="8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Freeform 236">
              <a:extLst>
                <a:ext uri="{FF2B5EF4-FFF2-40B4-BE49-F238E27FC236}">
                  <a16:creationId xmlns:a16="http://schemas.microsoft.com/office/drawing/2014/main" id="{2487C926-8D35-4E59-B74A-4CD882A3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" y="1371"/>
              <a:ext cx="39" cy="39"/>
            </a:xfrm>
            <a:custGeom>
              <a:avLst/>
              <a:gdLst>
                <a:gd name="T0" fmla="*/ 95 w 106"/>
                <a:gd name="T1" fmla="*/ 74 h 106"/>
                <a:gd name="T2" fmla="*/ 33 w 106"/>
                <a:gd name="T3" fmla="*/ 95 h 106"/>
                <a:gd name="T4" fmla="*/ 11 w 106"/>
                <a:gd name="T5" fmla="*/ 34 h 106"/>
                <a:gd name="T6" fmla="*/ 74 w 106"/>
                <a:gd name="T7" fmla="*/ 11 h 106"/>
                <a:gd name="T8" fmla="*/ 97 w 106"/>
                <a:gd name="T9" fmla="*/ 70 h 106"/>
                <a:gd name="T10" fmla="*/ 95 w 106"/>
                <a:gd name="T11" fmla="*/ 7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95" y="74"/>
                  </a:moveTo>
                  <a:cubicBezTo>
                    <a:pt x="84" y="96"/>
                    <a:pt x="56" y="106"/>
                    <a:pt x="33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3" y="10"/>
                    <a:pt x="51" y="0"/>
                    <a:pt x="74" y="11"/>
                  </a:cubicBezTo>
                  <a:cubicBezTo>
                    <a:pt x="96" y="22"/>
                    <a:pt x="106" y="48"/>
                    <a:pt x="97" y="70"/>
                  </a:cubicBezTo>
                  <a:cubicBezTo>
                    <a:pt x="97" y="71"/>
                    <a:pt x="96" y="73"/>
                    <a:pt x="9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Freeform 237">
              <a:extLst>
                <a:ext uri="{FF2B5EF4-FFF2-40B4-BE49-F238E27FC236}">
                  <a16:creationId xmlns:a16="http://schemas.microsoft.com/office/drawing/2014/main" id="{47949EC2-D212-4BF0-9E4B-5A0DD867C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" y="1300"/>
              <a:ext cx="42" cy="42"/>
            </a:xfrm>
            <a:custGeom>
              <a:avLst/>
              <a:gdLst>
                <a:gd name="T0" fmla="*/ 100 w 114"/>
                <a:gd name="T1" fmla="*/ 84 h 114"/>
                <a:gd name="T2" fmla="*/ 31 w 114"/>
                <a:gd name="T3" fmla="*/ 100 h 114"/>
                <a:gd name="T4" fmla="*/ 14 w 114"/>
                <a:gd name="T5" fmla="*/ 32 h 114"/>
                <a:gd name="T6" fmla="*/ 83 w 114"/>
                <a:gd name="T7" fmla="*/ 14 h 114"/>
                <a:gd name="T8" fmla="*/ 102 w 114"/>
                <a:gd name="T9" fmla="*/ 80 h 114"/>
                <a:gd name="T10" fmla="*/ 100 w 114"/>
                <a:gd name="T1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14">
                  <a:moveTo>
                    <a:pt x="100" y="84"/>
                  </a:moveTo>
                  <a:cubicBezTo>
                    <a:pt x="85" y="107"/>
                    <a:pt x="55" y="114"/>
                    <a:pt x="31" y="100"/>
                  </a:cubicBezTo>
                  <a:cubicBezTo>
                    <a:pt x="9" y="86"/>
                    <a:pt x="0" y="56"/>
                    <a:pt x="14" y="32"/>
                  </a:cubicBezTo>
                  <a:cubicBezTo>
                    <a:pt x="29" y="8"/>
                    <a:pt x="60" y="0"/>
                    <a:pt x="83" y="14"/>
                  </a:cubicBezTo>
                  <a:cubicBezTo>
                    <a:pt x="106" y="28"/>
                    <a:pt x="114" y="57"/>
                    <a:pt x="102" y="80"/>
                  </a:cubicBezTo>
                  <a:cubicBezTo>
                    <a:pt x="102" y="81"/>
                    <a:pt x="101" y="83"/>
                    <a:pt x="10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Freeform 238">
              <a:extLst>
                <a:ext uri="{FF2B5EF4-FFF2-40B4-BE49-F238E27FC236}">
                  <a16:creationId xmlns:a16="http://schemas.microsoft.com/office/drawing/2014/main" id="{0FCF5D93-A429-4AA8-966B-4C24AC82D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" y="1232"/>
              <a:ext cx="45" cy="45"/>
            </a:xfrm>
            <a:custGeom>
              <a:avLst/>
              <a:gdLst>
                <a:gd name="T0" fmla="*/ 104 w 121"/>
                <a:gd name="T1" fmla="*/ 94 h 121"/>
                <a:gd name="T2" fmla="*/ 29 w 121"/>
                <a:gd name="T3" fmla="*/ 103 h 121"/>
                <a:gd name="T4" fmla="*/ 18 w 121"/>
                <a:gd name="T5" fmla="*/ 29 h 121"/>
                <a:gd name="T6" fmla="*/ 93 w 121"/>
                <a:gd name="T7" fmla="*/ 18 h 121"/>
                <a:gd name="T8" fmla="*/ 107 w 121"/>
                <a:gd name="T9" fmla="*/ 89 h 121"/>
                <a:gd name="T10" fmla="*/ 104 w 121"/>
                <a:gd name="T11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104" y="94"/>
                  </a:moveTo>
                  <a:cubicBezTo>
                    <a:pt x="86" y="116"/>
                    <a:pt x="53" y="121"/>
                    <a:pt x="29" y="103"/>
                  </a:cubicBezTo>
                  <a:cubicBezTo>
                    <a:pt x="6" y="87"/>
                    <a:pt x="0" y="53"/>
                    <a:pt x="18" y="29"/>
                  </a:cubicBezTo>
                  <a:cubicBezTo>
                    <a:pt x="36" y="5"/>
                    <a:pt x="70" y="0"/>
                    <a:pt x="93" y="18"/>
                  </a:cubicBezTo>
                  <a:cubicBezTo>
                    <a:pt x="116" y="35"/>
                    <a:pt x="121" y="66"/>
                    <a:pt x="107" y="89"/>
                  </a:cubicBezTo>
                  <a:cubicBezTo>
                    <a:pt x="106" y="90"/>
                    <a:pt x="105" y="92"/>
                    <a:pt x="10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Freeform 239">
              <a:extLst>
                <a:ext uri="{FF2B5EF4-FFF2-40B4-BE49-F238E27FC236}">
                  <a16:creationId xmlns:a16="http://schemas.microsoft.com/office/drawing/2014/main" id="{8EB64E2B-8EA8-4ACE-8421-7AC7E57B7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1168"/>
              <a:ext cx="47" cy="47"/>
            </a:xfrm>
            <a:custGeom>
              <a:avLst/>
              <a:gdLst>
                <a:gd name="T0" fmla="*/ 106 w 127"/>
                <a:gd name="T1" fmla="*/ 103 h 127"/>
                <a:gd name="T2" fmla="*/ 25 w 127"/>
                <a:gd name="T3" fmla="*/ 106 h 127"/>
                <a:gd name="T4" fmla="*/ 21 w 127"/>
                <a:gd name="T5" fmla="*/ 26 h 127"/>
                <a:gd name="T6" fmla="*/ 102 w 127"/>
                <a:gd name="T7" fmla="*/ 22 h 127"/>
                <a:gd name="T8" fmla="*/ 110 w 127"/>
                <a:gd name="T9" fmla="*/ 99 h 127"/>
                <a:gd name="T10" fmla="*/ 106 w 127"/>
                <a:gd name="T11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27">
                  <a:moveTo>
                    <a:pt x="106" y="103"/>
                  </a:moveTo>
                  <a:cubicBezTo>
                    <a:pt x="84" y="125"/>
                    <a:pt x="49" y="127"/>
                    <a:pt x="25" y="106"/>
                  </a:cubicBezTo>
                  <a:cubicBezTo>
                    <a:pt x="3" y="86"/>
                    <a:pt x="0" y="50"/>
                    <a:pt x="21" y="26"/>
                  </a:cubicBezTo>
                  <a:cubicBezTo>
                    <a:pt x="43" y="3"/>
                    <a:pt x="79" y="0"/>
                    <a:pt x="102" y="22"/>
                  </a:cubicBezTo>
                  <a:cubicBezTo>
                    <a:pt x="125" y="42"/>
                    <a:pt x="127" y="76"/>
                    <a:pt x="110" y="99"/>
                  </a:cubicBezTo>
                  <a:cubicBezTo>
                    <a:pt x="108" y="100"/>
                    <a:pt x="107" y="102"/>
                    <a:pt x="10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Freeform 240">
              <a:extLst>
                <a:ext uri="{FF2B5EF4-FFF2-40B4-BE49-F238E27FC236}">
                  <a16:creationId xmlns:a16="http://schemas.microsoft.com/office/drawing/2014/main" id="{29CACFE6-05E6-445C-A0A3-CFFC7C0F3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1108"/>
              <a:ext cx="49" cy="49"/>
            </a:xfrm>
            <a:custGeom>
              <a:avLst/>
              <a:gdLst>
                <a:gd name="T0" fmla="*/ 107 w 133"/>
                <a:gd name="T1" fmla="*/ 114 h 134"/>
                <a:gd name="T2" fmla="*/ 21 w 133"/>
                <a:gd name="T3" fmla="*/ 107 h 134"/>
                <a:gd name="T4" fmla="*/ 26 w 133"/>
                <a:gd name="T5" fmla="*/ 23 h 134"/>
                <a:gd name="T6" fmla="*/ 112 w 133"/>
                <a:gd name="T7" fmla="*/ 27 h 134"/>
                <a:gd name="T8" fmla="*/ 112 w 133"/>
                <a:gd name="T9" fmla="*/ 109 h 134"/>
                <a:gd name="T10" fmla="*/ 107 w 133"/>
                <a:gd name="T11" fmla="*/ 11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4">
                  <a:moveTo>
                    <a:pt x="107" y="114"/>
                  </a:moveTo>
                  <a:cubicBezTo>
                    <a:pt x="82" y="134"/>
                    <a:pt x="44" y="132"/>
                    <a:pt x="21" y="107"/>
                  </a:cubicBezTo>
                  <a:cubicBezTo>
                    <a:pt x="0" y="84"/>
                    <a:pt x="1" y="45"/>
                    <a:pt x="26" y="23"/>
                  </a:cubicBezTo>
                  <a:cubicBezTo>
                    <a:pt x="52" y="0"/>
                    <a:pt x="90" y="2"/>
                    <a:pt x="112" y="27"/>
                  </a:cubicBezTo>
                  <a:cubicBezTo>
                    <a:pt x="133" y="51"/>
                    <a:pt x="132" y="87"/>
                    <a:pt x="112" y="109"/>
                  </a:cubicBezTo>
                  <a:cubicBezTo>
                    <a:pt x="110" y="111"/>
                    <a:pt x="109" y="112"/>
                    <a:pt x="107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Freeform 241">
              <a:extLst>
                <a:ext uri="{FF2B5EF4-FFF2-40B4-BE49-F238E27FC236}">
                  <a16:creationId xmlns:a16="http://schemas.microsoft.com/office/drawing/2014/main" id="{5E8FC97C-A8F8-4788-AE8C-5885797C5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" y="1052"/>
              <a:ext cx="53" cy="54"/>
            </a:xfrm>
            <a:custGeom>
              <a:avLst/>
              <a:gdLst>
                <a:gd name="T0" fmla="*/ 109 w 144"/>
                <a:gd name="T1" fmla="*/ 126 h 146"/>
                <a:gd name="T2" fmla="*/ 20 w 144"/>
                <a:gd name="T3" fmla="*/ 110 h 146"/>
                <a:gd name="T4" fmla="*/ 34 w 144"/>
                <a:gd name="T5" fmla="*/ 22 h 146"/>
                <a:gd name="T6" fmla="*/ 124 w 144"/>
                <a:gd name="T7" fmla="*/ 35 h 146"/>
                <a:gd name="T8" fmla="*/ 115 w 144"/>
                <a:gd name="T9" fmla="*/ 122 h 146"/>
                <a:gd name="T10" fmla="*/ 109 w 144"/>
                <a:gd name="T11" fmla="*/ 12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6">
                  <a:moveTo>
                    <a:pt x="109" y="126"/>
                  </a:moveTo>
                  <a:cubicBezTo>
                    <a:pt x="82" y="146"/>
                    <a:pt x="40" y="138"/>
                    <a:pt x="20" y="110"/>
                  </a:cubicBezTo>
                  <a:cubicBezTo>
                    <a:pt x="0" y="82"/>
                    <a:pt x="6" y="43"/>
                    <a:pt x="34" y="22"/>
                  </a:cubicBezTo>
                  <a:cubicBezTo>
                    <a:pt x="64" y="0"/>
                    <a:pt x="104" y="6"/>
                    <a:pt x="124" y="35"/>
                  </a:cubicBezTo>
                  <a:cubicBezTo>
                    <a:pt x="144" y="63"/>
                    <a:pt x="139" y="101"/>
                    <a:pt x="115" y="122"/>
                  </a:cubicBezTo>
                  <a:cubicBezTo>
                    <a:pt x="113" y="123"/>
                    <a:pt x="111" y="125"/>
                    <a:pt x="10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Freeform 242">
              <a:extLst>
                <a:ext uri="{FF2B5EF4-FFF2-40B4-BE49-F238E27FC236}">
                  <a16:creationId xmlns:a16="http://schemas.microsoft.com/office/drawing/2014/main" id="{9777D63C-B94B-43D8-B801-D3B8E4D14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" y="1004"/>
              <a:ext cx="56" cy="58"/>
            </a:xfrm>
            <a:custGeom>
              <a:avLst/>
              <a:gdLst>
                <a:gd name="T0" fmla="*/ 110 w 153"/>
                <a:gd name="T1" fmla="*/ 138 h 157"/>
                <a:gd name="T2" fmla="*/ 18 w 153"/>
                <a:gd name="T3" fmla="*/ 111 h 157"/>
                <a:gd name="T4" fmla="*/ 43 w 153"/>
                <a:gd name="T5" fmla="*/ 21 h 157"/>
                <a:gd name="T6" fmla="*/ 136 w 153"/>
                <a:gd name="T7" fmla="*/ 45 h 157"/>
                <a:gd name="T8" fmla="*/ 116 w 153"/>
                <a:gd name="T9" fmla="*/ 134 h 157"/>
                <a:gd name="T10" fmla="*/ 110 w 153"/>
                <a:gd name="T11" fmla="*/ 13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110" y="138"/>
                  </a:moveTo>
                  <a:cubicBezTo>
                    <a:pt x="79" y="157"/>
                    <a:pt x="36" y="143"/>
                    <a:pt x="18" y="111"/>
                  </a:cubicBezTo>
                  <a:cubicBezTo>
                    <a:pt x="0" y="80"/>
                    <a:pt x="11" y="40"/>
                    <a:pt x="43" y="21"/>
                  </a:cubicBezTo>
                  <a:cubicBezTo>
                    <a:pt x="76" y="0"/>
                    <a:pt x="118" y="13"/>
                    <a:pt x="136" y="45"/>
                  </a:cubicBezTo>
                  <a:cubicBezTo>
                    <a:pt x="153" y="77"/>
                    <a:pt x="143" y="114"/>
                    <a:pt x="116" y="134"/>
                  </a:cubicBezTo>
                  <a:cubicBezTo>
                    <a:pt x="114" y="135"/>
                    <a:pt x="112" y="137"/>
                    <a:pt x="11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Freeform 243">
              <a:extLst>
                <a:ext uri="{FF2B5EF4-FFF2-40B4-BE49-F238E27FC236}">
                  <a16:creationId xmlns:a16="http://schemas.microsoft.com/office/drawing/2014/main" id="{EC71C57B-254F-4C7A-A11D-15F5AADD8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" y="965"/>
              <a:ext cx="59" cy="60"/>
            </a:xfrm>
            <a:custGeom>
              <a:avLst/>
              <a:gdLst>
                <a:gd name="T0" fmla="*/ 108 w 160"/>
                <a:gd name="T1" fmla="*/ 147 h 162"/>
                <a:gd name="T2" fmla="*/ 15 w 160"/>
                <a:gd name="T3" fmla="*/ 109 h 162"/>
                <a:gd name="T4" fmla="*/ 51 w 160"/>
                <a:gd name="T5" fmla="*/ 16 h 162"/>
                <a:gd name="T6" fmla="*/ 146 w 160"/>
                <a:gd name="T7" fmla="*/ 54 h 162"/>
                <a:gd name="T8" fmla="*/ 114 w 160"/>
                <a:gd name="T9" fmla="*/ 144 h 162"/>
                <a:gd name="T10" fmla="*/ 108 w 160"/>
                <a:gd name="T11" fmla="*/ 14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2">
                  <a:moveTo>
                    <a:pt x="108" y="147"/>
                  </a:moveTo>
                  <a:cubicBezTo>
                    <a:pt x="73" y="162"/>
                    <a:pt x="30" y="145"/>
                    <a:pt x="15" y="109"/>
                  </a:cubicBezTo>
                  <a:cubicBezTo>
                    <a:pt x="0" y="74"/>
                    <a:pt x="16" y="32"/>
                    <a:pt x="51" y="16"/>
                  </a:cubicBezTo>
                  <a:cubicBezTo>
                    <a:pt x="88" y="0"/>
                    <a:pt x="131" y="17"/>
                    <a:pt x="146" y="54"/>
                  </a:cubicBezTo>
                  <a:cubicBezTo>
                    <a:pt x="160" y="88"/>
                    <a:pt x="145" y="128"/>
                    <a:pt x="114" y="144"/>
                  </a:cubicBezTo>
                  <a:cubicBezTo>
                    <a:pt x="112" y="145"/>
                    <a:pt x="110" y="146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244">
              <a:extLst>
                <a:ext uri="{FF2B5EF4-FFF2-40B4-BE49-F238E27FC236}">
                  <a16:creationId xmlns:a16="http://schemas.microsoft.com/office/drawing/2014/main" id="{BF2E688F-B974-47BD-A9BC-4F2B8D2FA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" y="936"/>
              <a:ext cx="61" cy="61"/>
            </a:xfrm>
            <a:custGeom>
              <a:avLst/>
              <a:gdLst>
                <a:gd name="T0" fmla="*/ 104 w 165"/>
                <a:gd name="T1" fmla="*/ 155 h 165"/>
                <a:gd name="T2" fmla="*/ 11 w 165"/>
                <a:gd name="T3" fmla="*/ 103 h 165"/>
                <a:gd name="T4" fmla="*/ 61 w 165"/>
                <a:gd name="T5" fmla="*/ 12 h 165"/>
                <a:gd name="T6" fmla="*/ 155 w 165"/>
                <a:gd name="T7" fmla="*/ 62 h 165"/>
                <a:gd name="T8" fmla="*/ 111 w 165"/>
                <a:gd name="T9" fmla="*/ 153 h 165"/>
                <a:gd name="T10" fmla="*/ 104 w 165"/>
                <a:gd name="T11" fmla="*/ 15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65">
                  <a:moveTo>
                    <a:pt x="104" y="155"/>
                  </a:moveTo>
                  <a:cubicBezTo>
                    <a:pt x="65" y="165"/>
                    <a:pt x="23" y="143"/>
                    <a:pt x="11" y="103"/>
                  </a:cubicBezTo>
                  <a:cubicBezTo>
                    <a:pt x="0" y="66"/>
                    <a:pt x="21" y="23"/>
                    <a:pt x="61" y="12"/>
                  </a:cubicBezTo>
                  <a:cubicBezTo>
                    <a:pt x="101" y="0"/>
                    <a:pt x="144" y="22"/>
                    <a:pt x="155" y="62"/>
                  </a:cubicBezTo>
                  <a:cubicBezTo>
                    <a:pt x="165" y="99"/>
                    <a:pt x="145" y="139"/>
                    <a:pt x="111" y="153"/>
                  </a:cubicBezTo>
                  <a:cubicBezTo>
                    <a:pt x="109" y="153"/>
                    <a:pt x="106" y="154"/>
                    <a:pt x="104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Freeform 245">
              <a:extLst>
                <a:ext uri="{FF2B5EF4-FFF2-40B4-BE49-F238E27FC236}">
                  <a16:creationId xmlns:a16="http://schemas.microsoft.com/office/drawing/2014/main" id="{6251E482-4F36-4035-A406-C5D9087F4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2" y="917"/>
              <a:ext cx="62" cy="63"/>
            </a:xfrm>
            <a:custGeom>
              <a:avLst/>
              <a:gdLst>
                <a:gd name="T0" fmla="*/ 97 w 168"/>
                <a:gd name="T1" fmla="*/ 163 h 170"/>
                <a:gd name="T2" fmla="*/ 7 w 168"/>
                <a:gd name="T3" fmla="*/ 97 h 170"/>
                <a:gd name="T4" fmla="*/ 70 w 168"/>
                <a:gd name="T5" fmla="*/ 9 h 170"/>
                <a:gd name="T6" fmla="*/ 161 w 168"/>
                <a:gd name="T7" fmla="*/ 72 h 170"/>
                <a:gd name="T8" fmla="*/ 105 w 168"/>
                <a:gd name="T9" fmla="*/ 161 h 170"/>
                <a:gd name="T10" fmla="*/ 97 w 168"/>
                <a:gd name="T11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0">
                  <a:moveTo>
                    <a:pt x="97" y="163"/>
                  </a:moveTo>
                  <a:cubicBezTo>
                    <a:pt x="56" y="170"/>
                    <a:pt x="14" y="139"/>
                    <a:pt x="7" y="97"/>
                  </a:cubicBezTo>
                  <a:cubicBezTo>
                    <a:pt x="0" y="56"/>
                    <a:pt x="27" y="18"/>
                    <a:pt x="70" y="9"/>
                  </a:cubicBezTo>
                  <a:cubicBezTo>
                    <a:pt x="114" y="0"/>
                    <a:pt x="155" y="29"/>
                    <a:pt x="161" y="72"/>
                  </a:cubicBezTo>
                  <a:cubicBezTo>
                    <a:pt x="168" y="113"/>
                    <a:pt x="142" y="150"/>
                    <a:pt x="105" y="161"/>
                  </a:cubicBezTo>
                  <a:cubicBezTo>
                    <a:pt x="103" y="162"/>
                    <a:pt x="100" y="162"/>
                    <a:pt x="97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246">
              <a:extLst>
                <a:ext uri="{FF2B5EF4-FFF2-40B4-BE49-F238E27FC236}">
                  <a16:creationId xmlns:a16="http://schemas.microsoft.com/office/drawing/2014/main" id="{7AA38156-ED43-4B09-BE2B-AF6E5791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911"/>
              <a:ext cx="62" cy="63"/>
            </a:xfrm>
            <a:custGeom>
              <a:avLst/>
              <a:gdLst>
                <a:gd name="T0" fmla="*/ 88 w 168"/>
                <a:gd name="T1" fmla="*/ 167 h 171"/>
                <a:gd name="T2" fmla="*/ 3 w 168"/>
                <a:gd name="T3" fmla="*/ 89 h 171"/>
                <a:gd name="T4" fmla="*/ 79 w 168"/>
                <a:gd name="T5" fmla="*/ 4 h 171"/>
                <a:gd name="T6" fmla="*/ 166 w 168"/>
                <a:gd name="T7" fmla="*/ 82 h 171"/>
                <a:gd name="T8" fmla="*/ 97 w 168"/>
                <a:gd name="T9" fmla="*/ 166 h 171"/>
                <a:gd name="T10" fmla="*/ 88 w 168"/>
                <a:gd name="T11" fmla="*/ 16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1">
                  <a:moveTo>
                    <a:pt x="88" y="167"/>
                  </a:moveTo>
                  <a:cubicBezTo>
                    <a:pt x="45" y="171"/>
                    <a:pt x="5" y="134"/>
                    <a:pt x="3" y="89"/>
                  </a:cubicBezTo>
                  <a:cubicBezTo>
                    <a:pt x="0" y="46"/>
                    <a:pt x="34" y="8"/>
                    <a:pt x="79" y="4"/>
                  </a:cubicBezTo>
                  <a:cubicBezTo>
                    <a:pt x="126" y="0"/>
                    <a:pt x="165" y="37"/>
                    <a:pt x="166" y="82"/>
                  </a:cubicBezTo>
                  <a:cubicBezTo>
                    <a:pt x="168" y="124"/>
                    <a:pt x="136" y="162"/>
                    <a:pt x="97" y="166"/>
                  </a:cubicBezTo>
                  <a:cubicBezTo>
                    <a:pt x="94" y="166"/>
                    <a:pt x="91" y="167"/>
                    <a:pt x="8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247">
              <a:extLst>
                <a:ext uri="{FF2B5EF4-FFF2-40B4-BE49-F238E27FC236}">
                  <a16:creationId xmlns:a16="http://schemas.microsoft.com/office/drawing/2014/main" id="{8D8B5CBD-A56F-4DE4-AC75-6678F2EE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" y="916"/>
              <a:ext cx="65" cy="64"/>
            </a:xfrm>
            <a:custGeom>
              <a:avLst/>
              <a:gdLst>
                <a:gd name="T0" fmla="*/ 81 w 177"/>
                <a:gd name="T1" fmla="*/ 173 h 174"/>
                <a:gd name="T2" fmla="*/ 3 w 177"/>
                <a:gd name="T3" fmla="*/ 81 h 174"/>
                <a:gd name="T4" fmla="*/ 92 w 177"/>
                <a:gd name="T5" fmla="*/ 3 h 174"/>
                <a:gd name="T6" fmla="*/ 173 w 177"/>
                <a:gd name="T7" fmla="*/ 94 h 174"/>
                <a:gd name="T8" fmla="*/ 90 w 177"/>
                <a:gd name="T9" fmla="*/ 174 h 174"/>
                <a:gd name="T10" fmla="*/ 81 w 177"/>
                <a:gd name="T11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74">
                  <a:moveTo>
                    <a:pt x="81" y="173"/>
                  </a:moveTo>
                  <a:cubicBezTo>
                    <a:pt x="36" y="169"/>
                    <a:pt x="0" y="128"/>
                    <a:pt x="3" y="81"/>
                  </a:cubicBezTo>
                  <a:cubicBezTo>
                    <a:pt x="6" y="37"/>
                    <a:pt x="45" y="0"/>
                    <a:pt x="92" y="3"/>
                  </a:cubicBezTo>
                  <a:cubicBezTo>
                    <a:pt x="141" y="7"/>
                    <a:pt x="177" y="47"/>
                    <a:pt x="173" y="94"/>
                  </a:cubicBezTo>
                  <a:cubicBezTo>
                    <a:pt x="169" y="138"/>
                    <a:pt x="132" y="172"/>
                    <a:pt x="90" y="174"/>
                  </a:cubicBezTo>
                  <a:cubicBezTo>
                    <a:pt x="87" y="174"/>
                    <a:pt x="84" y="174"/>
                    <a:pt x="81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248">
              <a:extLst>
                <a:ext uri="{FF2B5EF4-FFF2-40B4-BE49-F238E27FC236}">
                  <a16:creationId xmlns:a16="http://schemas.microsoft.com/office/drawing/2014/main" id="{229F6925-03A6-4866-A416-DBB09DE42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" y="933"/>
              <a:ext cx="72" cy="70"/>
            </a:xfrm>
            <a:custGeom>
              <a:avLst/>
              <a:gdLst>
                <a:gd name="T0" fmla="*/ 79 w 194"/>
                <a:gd name="T1" fmla="*/ 182 h 188"/>
                <a:gd name="T2" fmla="*/ 10 w 194"/>
                <a:gd name="T3" fmla="*/ 77 h 188"/>
                <a:gd name="T4" fmla="*/ 112 w 194"/>
                <a:gd name="T5" fmla="*/ 8 h 188"/>
                <a:gd name="T6" fmla="*/ 183 w 194"/>
                <a:gd name="T7" fmla="*/ 113 h 188"/>
                <a:gd name="T8" fmla="*/ 88 w 194"/>
                <a:gd name="T9" fmla="*/ 183 h 188"/>
                <a:gd name="T10" fmla="*/ 79 w 194"/>
                <a:gd name="T11" fmla="*/ 1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88">
                  <a:moveTo>
                    <a:pt x="79" y="182"/>
                  </a:moveTo>
                  <a:cubicBezTo>
                    <a:pt x="32" y="174"/>
                    <a:pt x="0" y="125"/>
                    <a:pt x="10" y="77"/>
                  </a:cubicBezTo>
                  <a:cubicBezTo>
                    <a:pt x="19" y="31"/>
                    <a:pt x="64" y="0"/>
                    <a:pt x="112" y="8"/>
                  </a:cubicBezTo>
                  <a:cubicBezTo>
                    <a:pt x="163" y="17"/>
                    <a:pt x="194" y="66"/>
                    <a:pt x="183" y="113"/>
                  </a:cubicBezTo>
                  <a:cubicBezTo>
                    <a:pt x="173" y="159"/>
                    <a:pt x="130" y="188"/>
                    <a:pt x="88" y="183"/>
                  </a:cubicBezTo>
                  <a:cubicBezTo>
                    <a:pt x="85" y="183"/>
                    <a:pt x="82" y="183"/>
                    <a:pt x="79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249">
              <a:extLst>
                <a:ext uri="{FF2B5EF4-FFF2-40B4-BE49-F238E27FC236}">
                  <a16:creationId xmlns:a16="http://schemas.microsoft.com/office/drawing/2014/main" id="{0BE5EB45-CAF3-4163-BBE4-E9C1C9AE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965"/>
              <a:ext cx="77" cy="75"/>
            </a:xfrm>
            <a:custGeom>
              <a:avLst/>
              <a:gdLst>
                <a:gd name="T0" fmla="*/ 73 w 208"/>
                <a:gd name="T1" fmla="*/ 191 h 202"/>
                <a:gd name="T2" fmla="*/ 16 w 208"/>
                <a:gd name="T3" fmla="*/ 72 h 202"/>
                <a:gd name="T4" fmla="*/ 131 w 208"/>
                <a:gd name="T5" fmla="*/ 16 h 202"/>
                <a:gd name="T6" fmla="*/ 190 w 208"/>
                <a:gd name="T7" fmla="*/ 133 h 202"/>
                <a:gd name="T8" fmla="*/ 82 w 208"/>
                <a:gd name="T9" fmla="*/ 193 h 202"/>
                <a:gd name="T10" fmla="*/ 73 w 208"/>
                <a:gd name="T11" fmla="*/ 19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202">
                  <a:moveTo>
                    <a:pt x="73" y="191"/>
                  </a:moveTo>
                  <a:cubicBezTo>
                    <a:pt x="26" y="174"/>
                    <a:pt x="0" y="120"/>
                    <a:pt x="16" y="72"/>
                  </a:cubicBezTo>
                  <a:cubicBezTo>
                    <a:pt x="31" y="26"/>
                    <a:pt x="82" y="0"/>
                    <a:pt x="131" y="16"/>
                  </a:cubicBezTo>
                  <a:cubicBezTo>
                    <a:pt x="181" y="32"/>
                    <a:pt x="208" y="85"/>
                    <a:pt x="190" y="133"/>
                  </a:cubicBezTo>
                  <a:cubicBezTo>
                    <a:pt x="173" y="179"/>
                    <a:pt x="125" y="202"/>
                    <a:pt x="82" y="193"/>
                  </a:cubicBezTo>
                  <a:cubicBezTo>
                    <a:pt x="79" y="192"/>
                    <a:pt x="76" y="192"/>
                    <a:pt x="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250">
              <a:extLst>
                <a:ext uri="{FF2B5EF4-FFF2-40B4-BE49-F238E27FC236}">
                  <a16:creationId xmlns:a16="http://schemas.microsoft.com/office/drawing/2014/main" id="{C54CDEB5-C98E-49E1-89D3-F8F4A106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" y="1012"/>
              <a:ext cx="81" cy="79"/>
            </a:xfrm>
            <a:custGeom>
              <a:avLst/>
              <a:gdLst>
                <a:gd name="T0" fmla="*/ 66 w 219"/>
                <a:gd name="T1" fmla="*/ 196 h 216"/>
                <a:gd name="T2" fmla="*/ 23 w 219"/>
                <a:gd name="T3" fmla="*/ 67 h 216"/>
                <a:gd name="T4" fmla="*/ 149 w 219"/>
                <a:gd name="T5" fmla="*/ 24 h 216"/>
                <a:gd name="T6" fmla="*/ 194 w 219"/>
                <a:gd name="T7" fmla="*/ 153 h 216"/>
                <a:gd name="T8" fmla="*/ 75 w 219"/>
                <a:gd name="T9" fmla="*/ 200 h 216"/>
                <a:gd name="T10" fmla="*/ 66 w 219"/>
                <a:gd name="T11" fmla="*/ 19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16">
                  <a:moveTo>
                    <a:pt x="66" y="196"/>
                  </a:moveTo>
                  <a:cubicBezTo>
                    <a:pt x="20" y="173"/>
                    <a:pt x="0" y="115"/>
                    <a:pt x="23" y="67"/>
                  </a:cubicBezTo>
                  <a:cubicBezTo>
                    <a:pt x="45" y="22"/>
                    <a:pt x="101" y="0"/>
                    <a:pt x="149" y="24"/>
                  </a:cubicBezTo>
                  <a:cubicBezTo>
                    <a:pt x="199" y="48"/>
                    <a:pt x="219" y="106"/>
                    <a:pt x="194" y="153"/>
                  </a:cubicBezTo>
                  <a:cubicBezTo>
                    <a:pt x="171" y="197"/>
                    <a:pt x="118" y="216"/>
                    <a:pt x="75" y="200"/>
                  </a:cubicBezTo>
                  <a:cubicBezTo>
                    <a:pt x="72" y="199"/>
                    <a:pt x="69" y="198"/>
                    <a:pt x="66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251">
              <a:extLst>
                <a:ext uri="{FF2B5EF4-FFF2-40B4-BE49-F238E27FC236}">
                  <a16:creationId xmlns:a16="http://schemas.microsoft.com/office/drawing/2014/main" id="{32A84C72-33EC-4A5D-9564-57512DAF0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1055"/>
              <a:ext cx="99" cy="102"/>
            </a:xfrm>
            <a:custGeom>
              <a:avLst/>
              <a:gdLst>
                <a:gd name="T0" fmla="*/ 56 w 270"/>
                <a:gd name="T1" fmla="*/ 248 h 276"/>
                <a:gd name="T2" fmla="*/ 30 w 270"/>
                <a:gd name="T3" fmla="*/ 108 h 276"/>
                <a:gd name="T4" fmla="*/ 194 w 270"/>
                <a:gd name="T5" fmla="*/ 221 h 276"/>
                <a:gd name="T6" fmla="*/ 65 w 270"/>
                <a:gd name="T7" fmla="*/ 253 h 276"/>
                <a:gd name="T8" fmla="*/ 56 w 270"/>
                <a:gd name="T9" fmla="*/ 24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76">
                  <a:moveTo>
                    <a:pt x="56" y="248"/>
                  </a:moveTo>
                  <a:cubicBezTo>
                    <a:pt x="12" y="218"/>
                    <a:pt x="0" y="155"/>
                    <a:pt x="30" y="108"/>
                  </a:cubicBezTo>
                  <a:cubicBezTo>
                    <a:pt x="102" y="0"/>
                    <a:pt x="270" y="116"/>
                    <a:pt x="194" y="221"/>
                  </a:cubicBezTo>
                  <a:cubicBezTo>
                    <a:pt x="164" y="263"/>
                    <a:pt x="106" y="276"/>
                    <a:pt x="65" y="253"/>
                  </a:cubicBezTo>
                  <a:cubicBezTo>
                    <a:pt x="62" y="251"/>
                    <a:pt x="59" y="249"/>
                    <a:pt x="56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252">
              <a:extLst>
                <a:ext uri="{FF2B5EF4-FFF2-40B4-BE49-F238E27FC236}">
                  <a16:creationId xmlns:a16="http://schemas.microsoft.com/office/drawing/2014/main" id="{6BFEAF39-7BC0-401F-9750-C13BDE4CC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1152"/>
              <a:ext cx="104" cy="104"/>
            </a:xfrm>
            <a:custGeom>
              <a:avLst/>
              <a:gdLst>
                <a:gd name="T0" fmla="*/ 91 w 282"/>
                <a:gd name="T1" fmla="*/ 44 h 282"/>
                <a:gd name="T2" fmla="*/ 234 w 282"/>
                <a:gd name="T3" fmla="*/ 37 h 282"/>
                <a:gd name="T4" fmla="*/ 243 w 282"/>
                <a:gd name="T5" fmla="*/ 184 h 282"/>
                <a:gd name="T6" fmla="*/ 91 w 282"/>
                <a:gd name="T7" fmla="*/ 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282">
                  <a:moveTo>
                    <a:pt x="91" y="44"/>
                  </a:moveTo>
                  <a:cubicBezTo>
                    <a:pt x="127" y="4"/>
                    <a:pt x="190" y="0"/>
                    <a:pt x="234" y="37"/>
                  </a:cubicBezTo>
                  <a:cubicBezTo>
                    <a:pt x="279" y="76"/>
                    <a:pt x="282" y="143"/>
                    <a:pt x="243" y="184"/>
                  </a:cubicBezTo>
                  <a:cubicBezTo>
                    <a:pt x="148" y="282"/>
                    <a:pt x="0" y="148"/>
                    <a:pt x="9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253">
              <a:extLst>
                <a:ext uri="{FF2B5EF4-FFF2-40B4-BE49-F238E27FC236}">
                  <a16:creationId xmlns:a16="http://schemas.microsoft.com/office/drawing/2014/main" id="{33072F30-9AE8-408C-9055-4A53F0B44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" y="1218"/>
              <a:ext cx="127" cy="130"/>
            </a:xfrm>
            <a:custGeom>
              <a:avLst/>
              <a:gdLst>
                <a:gd name="T0" fmla="*/ 252 w 345"/>
                <a:gd name="T1" fmla="*/ 116 h 352"/>
                <a:gd name="T2" fmla="*/ 99 w 345"/>
                <a:gd name="T3" fmla="*/ 262 h 352"/>
                <a:gd name="T4" fmla="*/ 252 w 345"/>
                <a:gd name="T5" fmla="*/ 11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352">
                  <a:moveTo>
                    <a:pt x="252" y="116"/>
                  </a:moveTo>
                  <a:cubicBezTo>
                    <a:pt x="345" y="220"/>
                    <a:pt x="194" y="352"/>
                    <a:pt x="99" y="262"/>
                  </a:cubicBezTo>
                  <a:cubicBezTo>
                    <a:pt x="0" y="168"/>
                    <a:pt x="149" y="0"/>
                    <a:pt x="252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254">
              <a:extLst>
                <a:ext uri="{FF2B5EF4-FFF2-40B4-BE49-F238E27FC236}">
                  <a16:creationId xmlns:a16="http://schemas.microsoft.com/office/drawing/2014/main" id="{CEFCF500-8DFE-4215-91A6-3549FB728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" y="1328"/>
              <a:ext cx="113" cy="109"/>
            </a:xfrm>
            <a:custGeom>
              <a:avLst/>
              <a:gdLst>
                <a:gd name="T0" fmla="*/ 32 w 308"/>
                <a:gd name="T1" fmla="*/ 230 h 294"/>
                <a:gd name="T2" fmla="*/ 69 w 308"/>
                <a:gd name="T3" fmla="*/ 77 h 294"/>
                <a:gd name="T4" fmla="*/ 182 w 308"/>
                <a:gd name="T5" fmla="*/ 265 h 294"/>
                <a:gd name="T6" fmla="*/ 38 w 308"/>
                <a:gd name="T7" fmla="*/ 239 h 294"/>
                <a:gd name="T8" fmla="*/ 32 w 308"/>
                <a:gd name="T9" fmla="*/ 23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94">
                  <a:moveTo>
                    <a:pt x="32" y="230"/>
                  </a:moveTo>
                  <a:cubicBezTo>
                    <a:pt x="0" y="180"/>
                    <a:pt x="18" y="110"/>
                    <a:pt x="69" y="77"/>
                  </a:cubicBezTo>
                  <a:cubicBezTo>
                    <a:pt x="189" y="0"/>
                    <a:pt x="308" y="193"/>
                    <a:pt x="182" y="265"/>
                  </a:cubicBezTo>
                  <a:cubicBezTo>
                    <a:pt x="132" y="294"/>
                    <a:pt x="71" y="279"/>
                    <a:pt x="38" y="239"/>
                  </a:cubicBezTo>
                  <a:cubicBezTo>
                    <a:pt x="36" y="236"/>
                    <a:pt x="34" y="233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Freeform 255">
              <a:extLst>
                <a:ext uri="{FF2B5EF4-FFF2-40B4-BE49-F238E27FC236}">
                  <a16:creationId xmlns:a16="http://schemas.microsoft.com/office/drawing/2014/main" id="{8EC91D4D-E43A-4C16-B886-616A63BDC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1459"/>
              <a:ext cx="108" cy="113"/>
            </a:xfrm>
            <a:custGeom>
              <a:avLst/>
              <a:gdLst>
                <a:gd name="T0" fmla="*/ 25 w 294"/>
                <a:gd name="T1" fmla="*/ 174 h 305"/>
                <a:gd name="T2" fmla="*/ 86 w 294"/>
                <a:gd name="T3" fmla="*/ 24 h 305"/>
                <a:gd name="T4" fmla="*/ 232 w 294"/>
                <a:gd name="T5" fmla="*/ 83 h 305"/>
                <a:gd name="T6" fmla="*/ 31 w 294"/>
                <a:gd name="T7" fmla="*/ 185 h 305"/>
                <a:gd name="T8" fmla="*/ 25 w 294"/>
                <a:gd name="T9" fmla="*/ 17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305">
                  <a:moveTo>
                    <a:pt x="25" y="174"/>
                  </a:moveTo>
                  <a:cubicBezTo>
                    <a:pt x="0" y="119"/>
                    <a:pt x="29" y="50"/>
                    <a:pt x="86" y="24"/>
                  </a:cubicBezTo>
                  <a:cubicBezTo>
                    <a:pt x="140" y="0"/>
                    <a:pt x="206" y="25"/>
                    <a:pt x="232" y="83"/>
                  </a:cubicBezTo>
                  <a:cubicBezTo>
                    <a:pt x="294" y="217"/>
                    <a:pt x="100" y="305"/>
                    <a:pt x="31" y="185"/>
                  </a:cubicBezTo>
                  <a:cubicBezTo>
                    <a:pt x="29" y="181"/>
                    <a:pt x="27" y="178"/>
                    <a:pt x="2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256">
              <a:extLst>
                <a:ext uri="{FF2B5EF4-FFF2-40B4-BE49-F238E27FC236}">
                  <a16:creationId xmlns:a16="http://schemas.microsoft.com/office/drawing/2014/main" id="{AC774971-A74D-4A7A-B885-0E68FFA71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" y="1563"/>
              <a:ext cx="113" cy="133"/>
            </a:xfrm>
            <a:custGeom>
              <a:avLst/>
              <a:gdLst>
                <a:gd name="T0" fmla="*/ 39 w 307"/>
                <a:gd name="T1" fmla="*/ 217 h 361"/>
                <a:gd name="T2" fmla="*/ 264 w 307"/>
                <a:gd name="T3" fmla="*/ 155 h 361"/>
                <a:gd name="T4" fmla="*/ 43 w 307"/>
                <a:gd name="T5" fmla="*/ 228 h 361"/>
                <a:gd name="T6" fmla="*/ 39 w 307"/>
                <a:gd name="T7" fmla="*/ 21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61">
                  <a:moveTo>
                    <a:pt x="39" y="217"/>
                  </a:moveTo>
                  <a:cubicBezTo>
                    <a:pt x="0" y="78"/>
                    <a:pt x="220" y="0"/>
                    <a:pt x="264" y="155"/>
                  </a:cubicBezTo>
                  <a:cubicBezTo>
                    <a:pt x="307" y="303"/>
                    <a:pt x="95" y="361"/>
                    <a:pt x="43" y="228"/>
                  </a:cubicBezTo>
                  <a:cubicBezTo>
                    <a:pt x="42" y="224"/>
                    <a:pt x="41" y="221"/>
                    <a:pt x="39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Freeform 257">
              <a:extLst>
                <a:ext uri="{FF2B5EF4-FFF2-40B4-BE49-F238E27FC236}">
                  <a16:creationId xmlns:a16="http://schemas.microsoft.com/office/drawing/2014/main" id="{8E3DB308-969A-4DC2-AABB-45E7578CA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1856"/>
              <a:ext cx="17" cy="17"/>
            </a:xfrm>
            <a:custGeom>
              <a:avLst/>
              <a:gdLst>
                <a:gd name="T0" fmla="*/ 19 w 47"/>
                <a:gd name="T1" fmla="*/ 2 h 47"/>
                <a:gd name="T2" fmla="*/ 44 w 47"/>
                <a:gd name="T3" fmla="*/ 20 h 47"/>
                <a:gd name="T4" fmla="*/ 26 w 47"/>
                <a:gd name="T5" fmla="*/ 45 h 47"/>
                <a:gd name="T6" fmla="*/ 1 w 47"/>
                <a:gd name="T7" fmla="*/ 27 h 47"/>
                <a:gd name="T8" fmla="*/ 19 w 47"/>
                <a:gd name="T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9" y="2"/>
                  </a:moveTo>
                  <a:cubicBezTo>
                    <a:pt x="31" y="0"/>
                    <a:pt x="42" y="8"/>
                    <a:pt x="44" y="20"/>
                  </a:cubicBezTo>
                  <a:cubicBezTo>
                    <a:pt x="47" y="32"/>
                    <a:pt x="38" y="43"/>
                    <a:pt x="26" y="45"/>
                  </a:cubicBezTo>
                  <a:cubicBezTo>
                    <a:pt x="14" y="47"/>
                    <a:pt x="3" y="39"/>
                    <a:pt x="1" y="27"/>
                  </a:cubicBezTo>
                  <a:cubicBezTo>
                    <a:pt x="0" y="13"/>
                    <a:pt x="7" y="3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Freeform 258">
              <a:extLst>
                <a:ext uri="{FF2B5EF4-FFF2-40B4-BE49-F238E27FC236}">
                  <a16:creationId xmlns:a16="http://schemas.microsoft.com/office/drawing/2014/main" id="{5E1C6053-9E3D-437C-93AF-CCA2C6621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917"/>
              <a:ext cx="20" cy="21"/>
            </a:xfrm>
            <a:custGeom>
              <a:avLst/>
              <a:gdLst>
                <a:gd name="T0" fmla="*/ 1 w 55"/>
                <a:gd name="T1" fmla="*/ 31 h 56"/>
                <a:gd name="T2" fmla="*/ 21 w 55"/>
                <a:gd name="T3" fmla="*/ 2 h 56"/>
                <a:gd name="T4" fmla="*/ 52 w 55"/>
                <a:gd name="T5" fmla="*/ 22 h 56"/>
                <a:gd name="T6" fmla="*/ 32 w 55"/>
                <a:gd name="T7" fmla="*/ 52 h 56"/>
                <a:gd name="T8" fmla="*/ 2 w 55"/>
                <a:gd name="T9" fmla="*/ 34 h 56"/>
                <a:gd name="T10" fmla="*/ 1 w 55"/>
                <a:gd name="T11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6">
                  <a:moveTo>
                    <a:pt x="1" y="31"/>
                  </a:moveTo>
                  <a:cubicBezTo>
                    <a:pt x="0" y="18"/>
                    <a:pt x="8" y="5"/>
                    <a:pt x="21" y="2"/>
                  </a:cubicBezTo>
                  <a:cubicBezTo>
                    <a:pt x="35" y="0"/>
                    <a:pt x="48" y="8"/>
                    <a:pt x="52" y="22"/>
                  </a:cubicBezTo>
                  <a:cubicBezTo>
                    <a:pt x="55" y="35"/>
                    <a:pt x="46" y="49"/>
                    <a:pt x="32" y="52"/>
                  </a:cubicBezTo>
                  <a:cubicBezTo>
                    <a:pt x="19" y="56"/>
                    <a:pt x="5" y="47"/>
                    <a:pt x="2" y="34"/>
                  </a:cubicBezTo>
                  <a:cubicBezTo>
                    <a:pt x="2" y="33"/>
                    <a:pt x="1" y="32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Freeform 259">
              <a:extLst>
                <a:ext uri="{FF2B5EF4-FFF2-40B4-BE49-F238E27FC236}">
                  <a16:creationId xmlns:a16="http://schemas.microsoft.com/office/drawing/2014/main" id="{A2262B07-415D-41C5-AF0D-8F223613E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1980"/>
              <a:ext cx="24" cy="24"/>
            </a:xfrm>
            <a:custGeom>
              <a:avLst/>
              <a:gdLst>
                <a:gd name="T0" fmla="*/ 4 w 65"/>
                <a:gd name="T1" fmla="*/ 39 h 65"/>
                <a:gd name="T2" fmla="*/ 25 w 65"/>
                <a:gd name="T3" fmla="*/ 5 h 65"/>
                <a:gd name="T4" fmla="*/ 60 w 65"/>
                <a:gd name="T5" fmla="*/ 24 h 65"/>
                <a:gd name="T6" fmla="*/ 41 w 65"/>
                <a:gd name="T7" fmla="*/ 60 h 65"/>
                <a:gd name="T8" fmla="*/ 5 w 65"/>
                <a:gd name="T9" fmla="*/ 42 h 65"/>
                <a:gd name="T10" fmla="*/ 4 w 65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5">
                  <a:moveTo>
                    <a:pt x="4" y="39"/>
                  </a:moveTo>
                  <a:cubicBezTo>
                    <a:pt x="0" y="24"/>
                    <a:pt x="10" y="9"/>
                    <a:pt x="25" y="5"/>
                  </a:cubicBezTo>
                  <a:cubicBezTo>
                    <a:pt x="40" y="0"/>
                    <a:pt x="55" y="9"/>
                    <a:pt x="60" y="24"/>
                  </a:cubicBezTo>
                  <a:cubicBezTo>
                    <a:pt x="65" y="39"/>
                    <a:pt x="57" y="55"/>
                    <a:pt x="41" y="60"/>
                  </a:cubicBezTo>
                  <a:cubicBezTo>
                    <a:pt x="26" y="65"/>
                    <a:pt x="10" y="57"/>
                    <a:pt x="5" y="42"/>
                  </a:cubicBezTo>
                  <a:cubicBezTo>
                    <a:pt x="5" y="41"/>
                    <a:pt x="4" y="40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260">
              <a:extLst>
                <a:ext uri="{FF2B5EF4-FFF2-40B4-BE49-F238E27FC236}">
                  <a16:creationId xmlns:a16="http://schemas.microsoft.com/office/drawing/2014/main" id="{554C535C-DE89-4E07-844D-5D2590CC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" y="2045"/>
              <a:ext cx="26" cy="27"/>
            </a:xfrm>
            <a:custGeom>
              <a:avLst/>
              <a:gdLst>
                <a:gd name="T0" fmla="*/ 5 w 73"/>
                <a:gd name="T1" fmla="*/ 46 h 74"/>
                <a:gd name="T2" fmla="*/ 25 w 73"/>
                <a:gd name="T3" fmla="*/ 6 h 74"/>
                <a:gd name="T4" fmla="*/ 67 w 73"/>
                <a:gd name="T5" fmla="*/ 25 h 74"/>
                <a:gd name="T6" fmla="*/ 48 w 73"/>
                <a:gd name="T7" fmla="*/ 67 h 74"/>
                <a:gd name="T8" fmla="*/ 6 w 73"/>
                <a:gd name="T9" fmla="*/ 50 h 74"/>
                <a:gd name="T10" fmla="*/ 5 w 73"/>
                <a:gd name="T11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4">
                  <a:moveTo>
                    <a:pt x="5" y="46"/>
                  </a:moveTo>
                  <a:cubicBezTo>
                    <a:pt x="0" y="30"/>
                    <a:pt x="9" y="12"/>
                    <a:pt x="25" y="6"/>
                  </a:cubicBezTo>
                  <a:cubicBezTo>
                    <a:pt x="42" y="0"/>
                    <a:pt x="60" y="9"/>
                    <a:pt x="67" y="25"/>
                  </a:cubicBezTo>
                  <a:cubicBezTo>
                    <a:pt x="73" y="42"/>
                    <a:pt x="64" y="60"/>
                    <a:pt x="48" y="67"/>
                  </a:cubicBezTo>
                  <a:cubicBezTo>
                    <a:pt x="31" y="74"/>
                    <a:pt x="13" y="66"/>
                    <a:pt x="6" y="50"/>
                  </a:cubicBezTo>
                  <a:cubicBezTo>
                    <a:pt x="6" y="49"/>
                    <a:pt x="5" y="48"/>
                    <a:pt x="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Freeform 261">
              <a:extLst>
                <a:ext uri="{FF2B5EF4-FFF2-40B4-BE49-F238E27FC236}">
                  <a16:creationId xmlns:a16="http://schemas.microsoft.com/office/drawing/2014/main" id="{E65F1125-AEA1-43CE-8DD6-E4C21B5C7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" y="2110"/>
              <a:ext cx="30" cy="31"/>
            </a:xfrm>
            <a:custGeom>
              <a:avLst/>
              <a:gdLst>
                <a:gd name="T0" fmla="*/ 7 w 82"/>
                <a:gd name="T1" fmla="*/ 54 h 82"/>
                <a:gd name="T2" fmla="*/ 26 w 82"/>
                <a:gd name="T3" fmla="*/ 8 h 82"/>
                <a:gd name="T4" fmla="*/ 73 w 82"/>
                <a:gd name="T5" fmla="*/ 25 h 82"/>
                <a:gd name="T6" fmla="*/ 57 w 82"/>
                <a:gd name="T7" fmla="*/ 73 h 82"/>
                <a:gd name="T8" fmla="*/ 9 w 82"/>
                <a:gd name="T9" fmla="*/ 58 h 82"/>
                <a:gd name="T10" fmla="*/ 7 w 82"/>
                <a:gd name="T1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2">
                  <a:moveTo>
                    <a:pt x="7" y="54"/>
                  </a:moveTo>
                  <a:cubicBezTo>
                    <a:pt x="0" y="36"/>
                    <a:pt x="8" y="15"/>
                    <a:pt x="26" y="8"/>
                  </a:cubicBezTo>
                  <a:cubicBezTo>
                    <a:pt x="43" y="0"/>
                    <a:pt x="65" y="8"/>
                    <a:pt x="73" y="25"/>
                  </a:cubicBezTo>
                  <a:cubicBezTo>
                    <a:pt x="82" y="42"/>
                    <a:pt x="75" y="64"/>
                    <a:pt x="57" y="73"/>
                  </a:cubicBezTo>
                  <a:cubicBezTo>
                    <a:pt x="40" y="82"/>
                    <a:pt x="19" y="75"/>
                    <a:pt x="9" y="58"/>
                  </a:cubicBezTo>
                  <a:cubicBezTo>
                    <a:pt x="9" y="57"/>
                    <a:pt x="8" y="55"/>
                    <a:pt x="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262">
              <a:extLst>
                <a:ext uri="{FF2B5EF4-FFF2-40B4-BE49-F238E27FC236}">
                  <a16:creationId xmlns:a16="http://schemas.microsoft.com/office/drawing/2014/main" id="{FE6DC875-16B4-4E35-A0AF-E42998B4E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2176"/>
              <a:ext cx="34" cy="33"/>
            </a:xfrm>
            <a:custGeom>
              <a:avLst/>
              <a:gdLst>
                <a:gd name="T0" fmla="*/ 10 w 90"/>
                <a:gd name="T1" fmla="*/ 63 h 90"/>
                <a:gd name="T2" fmla="*/ 27 w 90"/>
                <a:gd name="T3" fmla="*/ 10 h 90"/>
                <a:gd name="T4" fmla="*/ 79 w 90"/>
                <a:gd name="T5" fmla="*/ 25 h 90"/>
                <a:gd name="T6" fmla="*/ 66 w 90"/>
                <a:gd name="T7" fmla="*/ 79 h 90"/>
                <a:gd name="T8" fmla="*/ 12 w 90"/>
                <a:gd name="T9" fmla="*/ 67 h 90"/>
                <a:gd name="T10" fmla="*/ 10 w 90"/>
                <a:gd name="T1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0">
                  <a:moveTo>
                    <a:pt x="10" y="63"/>
                  </a:moveTo>
                  <a:cubicBezTo>
                    <a:pt x="0" y="44"/>
                    <a:pt x="8" y="20"/>
                    <a:pt x="27" y="10"/>
                  </a:cubicBezTo>
                  <a:cubicBezTo>
                    <a:pt x="45" y="0"/>
                    <a:pt x="68" y="7"/>
                    <a:pt x="79" y="25"/>
                  </a:cubicBezTo>
                  <a:cubicBezTo>
                    <a:pt x="90" y="44"/>
                    <a:pt x="84" y="67"/>
                    <a:pt x="66" y="79"/>
                  </a:cubicBezTo>
                  <a:cubicBezTo>
                    <a:pt x="48" y="90"/>
                    <a:pt x="24" y="85"/>
                    <a:pt x="12" y="67"/>
                  </a:cubicBezTo>
                  <a:cubicBezTo>
                    <a:pt x="11" y="66"/>
                    <a:pt x="10" y="65"/>
                    <a:pt x="1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Freeform 263">
              <a:extLst>
                <a:ext uri="{FF2B5EF4-FFF2-40B4-BE49-F238E27FC236}">
                  <a16:creationId xmlns:a16="http://schemas.microsoft.com/office/drawing/2014/main" id="{EA1A3F75-46E5-4B23-995D-22938749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242"/>
              <a:ext cx="36" cy="36"/>
            </a:xfrm>
            <a:custGeom>
              <a:avLst/>
              <a:gdLst>
                <a:gd name="T0" fmla="*/ 13 w 98"/>
                <a:gd name="T1" fmla="*/ 71 h 97"/>
                <a:gd name="T2" fmla="*/ 26 w 98"/>
                <a:gd name="T3" fmla="*/ 12 h 97"/>
                <a:gd name="T4" fmla="*/ 85 w 98"/>
                <a:gd name="T5" fmla="*/ 23 h 97"/>
                <a:gd name="T6" fmla="*/ 74 w 98"/>
                <a:gd name="T7" fmla="*/ 83 h 97"/>
                <a:gd name="T8" fmla="*/ 16 w 98"/>
                <a:gd name="T9" fmla="*/ 75 h 97"/>
                <a:gd name="T10" fmla="*/ 13 w 98"/>
                <a:gd name="T1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7">
                  <a:moveTo>
                    <a:pt x="13" y="71"/>
                  </a:moveTo>
                  <a:cubicBezTo>
                    <a:pt x="0" y="51"/>
                    <a:pt x="6" y="24"/>
                    <a:pt x="26" y="12"/>
                  </a:cubicBezTo>
                  <a:cubicBezTo>
                    <a:pt x="46" y="0"/>
                    <a:pt x="72" y="5"/>
                    <a:pt x="85" y="23"/>
                  </a:cubicBezTo>
                  <a:cubicBezTo>
                    <a:pt x="98" y="43"/>
                    <a:pt x="93" y="69"/>
                    <a:pt x="74" y="83"/>
                  </a:cubicBezTo>
                  <a:cubicBezTo>
                    <a:pt x="56" y="97"/>
                    <a:pt x="29" y="94"/>
                    <a:pt x="16" y="75"/>
                  </a:cubicBezTo>
                  <a:cubicBezTo>
                    <a:pt x="15" y="74"/>
                    <a:pt x="14" y="73"/>
                    <a:pt x="1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264">
              <a:extLst>
                <a:ext uri="{FF2B5EF4-FFF2-40B4-BE49-F238E27FC236}">
                  <a16:creationId xmlns:a16="http://schemas.microsoft.com/office/drawing/2014/main" id="{5FFACB1B-B1B8-412D-9158-7031E350B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" y="2306"/>
              <a:ext cx="39" cy="38"/>
            </a:xfrm>
            <a:custGeom>
              <a:avLst/>
              <a:gdLst>
                <a:gd name="T0" fmla="*/ 16 w 105"/>
                <a:gd name="T1" fmla="*/ 81 h 104"/>
                <a:gd name="T2" fmla="*/ 24 w 105"/>
                <a:gd name="T3" fmla="*/ 15 h 104"/>
                <a:gd name="T4" fmla="*/ 89 w 105"/>
                <a:gd name="T5" fmla="*/ 22 h 104"/>
                <a:gd name="T6" fmla="*/ 83 w 105"/>
                <a:gd name="T7" fmla="*/ 87 h 104"/>
                <a:gd name="T8" fmla="*/ 19 w 105"/>
                <a:gd name="T9" fmla="*/ 84 h 104"/>
                <a:gd name="T10" fmla="*/ 16 w 105"/>
                <a:gd name="T11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04">
                  <a:moveTo>
                    <a:pt x="16" y="81"/>
                  </a:moveTo>
                  <a:cubicBezTo>
                    <a:pt x="0" y="60"/>
                    <a:pt x="4" y="30"/>
                    <a:pt x="24" y="15"/>
                  </a:cubicBezTo>
                  <a:cubicBezTo>
                    <a:pt x="44" y="0"/>
                    <a:pt x="73" y="3"/>
                    <a:pt x="89" y="22"/>
                  </a:cubicBezTo>
                  <a:cubicBezTo>
                    <a:pt x="105" y="41"/>
                    <a:pt x="102" y="71"/>
                    <a:pt x="83" y="87"/>
                  </a:cubicBezTo>
                  <a:cubicBezTo>
                    <a:pt x="65" y="104"/>
                    <a:pt x="36" y="103"/>
                    <a:pt x="19" y="84"/>
                  </a:cubicBezTo>
                  <a:cubicBezTo>
                    <a:pt x="18" y="83"/>
                    <a:pt x="17" y="82"/>
                    <a:pt x="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265">
              <a:extLst>
                <a:ext uri="{FF2B5EF4-FFF2-40B4-BE49-F238E27FC236}">
                  <a16:creationId xmlns:a16="http://schemas.microsoft.com/office/drawing/2014/main" id="{52F0C2E3-65D0-4987-9BC9-5E119443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2368"/>
              <a:ext cx="40" cy="41"/>
            </a:xfrm>
            <a:custGeom>
              <a:avLst/>
              <a:gdLst>
                <a:gd name="T0" fmla="*/ 19 w 110"/>
                <a:gd name="T1" fmla="*/ 89 h 110"/>
                <a:gd name="T2" fmla="*/ 22 w 110"/>
                <a:gd name="T3" fmla="*/ 18 h 110"/>
                <a:gd name="T4" fmla="*/ 91 w 110"/>
                <a:gd name="T5" fmla="*/ 19 h 110"/>
                <a:gd name="T6" fmla="*/ 92 w 110"/>
                <a:gd name="T7" fmla="*/ 90 h 110"/>
                <a:gd name="T8" fmla="*/ 23 w 110"/>
                <a:gd name="T9" fmla="*/ 93 h 110"/>
                <a:gd name="T10" fmla="*/ 19 w 110"/>
                <a:gd name="T11" fmla="*/ 8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0">
                  <a:moveTo>
                    <a:pt x="19" y="89"/>
                  </a:moveTo>
                  <a:cubicBezTo>
                    <a:pt x="0" y="69"/>
                    <a:pt x="1" y="36"/>
                    <a:pt x="22" y="18"/>
                  </a:cubicBezTo>
                  <a:cubicBezTo>
                    <a:pt x="41" y="0"/>
                    <a:pt x="72" y="1"/>
                    <a:pt x="91" y="19"/>
                  </a:cubicBezTo>
                  <a:cubicBezTo>
                    <a:pt x="110" y="38"/>
                    <a:pt x="110" y="70"/>
                    <a:pt x="92" y="90"/>
                  </a:cubicBezTo>
                  <a:cubicBezTo>
                    <a:pt x="73" y="110"/>
                    <a:pt x="43" y="110"/>
                    <a:pt x="23" y="93"/>
                  </a:cubicBezTo>
                  <a:cubicBezTo>
                    <a:pt x="22" y="92"/>
                    <a:pt x="21" y="91"/>
                    <a:pt x="1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266">
              <a:extLst>
                <a:ext uri="{FF2B5EF4-FFF2-40B4-BE49-F238E27FC236}">
                  <a16:creationId xmlns:a16="http://schemas.microsoft.com/office/drawing/2014/main" id="{ACA35EC7-6C5A-4A55-8647-2CF0CDE3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2427"/>
              <a:ext cx="44" cy="44"/>
            </a:xfrm>
            <a:custGeom>
              <a:avLst/>
              <a:gdLst>
                <a:gd name="T0" fmla="*/ 25 w 119"/>
                <a:gd name="T1" fmla="*/ 99 h 120"/>
                <a:gd name="T2" fmla="*/ 20 w 119"/>
                <a:gd name="T3" fmla="*/ 23 h 120"/>
                <a:gd name="T4" fmla="*/ 94 w 119"/>
                <a:gd name="T5" fmla="*/ 18 h 120"/>
                <a:gd name="T6" fmla="*/ 102 w 119"/>
                <a:gd name="T7" fmla="*/ 93 h 120"/>
                <a:gd name="T8" fmla="*/ 29 w 119"/>
                <a:gd name="T9" fmla="*/ 103 h 120"/>
                <a:gd name="T10" fmla="*/ 25 w 119"/>
                <a:gd name="T11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20">
                  <a:moveTo>
                    <a:pt x="25" y="99"/>
                  </a:moveTo>
                  <a:cubicBezTo>
                    <a:pt x="2" y="80"/>
                    <a:pt x="0" y="45"/>
                    <a:pt x="20" y="23"/>
                  </a:cubicBezTo>
                  <a:cubicBezTo>
                    <a:pt x="39" y="3"/>
                    <a:pt x="72" y="0"/>
                    <a:pt x="94" y="18"/>
                  </a:cubicBezTo>
                  <a:cubicBezTo>
                    <a:pt x="116" y="36"/>
                    <a:pt x="119" y="70"/>
                    <a:pt x="102" y="93"/>
                  </a:cubicBezTo>
                  <a:cubicBezTo>
                    <a:pt x="84" y="116"/>
                    <a:pt x="52" y="120"/>
                    <a:pt x="29" y="103"/>
                  </a:cubicBezTo>
                  <a:cubicBezTo>
                    <a:pt x="28" y="102"/>
                    <a:pt x="26" y="101"/>
                    <a:pt x="2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Freeform 267">
              <a:extLst>
                <a:ext uri="{FF2B5EF4-FFF2-40B4-BE49-F238E27FC236}">
                  <a16:creationId xmlns:a16="http://schemas.microsoft.com/office/drawing/2014/main" id="{350341D1-9910-484E-8668-CCB406B91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0" y="2481"/>
              <a:ext cx="48" cy="48"/>
            </a:xfrm>
            <a:custGeom>
              <a:avLst/>
              <a:gdLst>
                <a:gd name="T0" fmla="*/ 32 w 130"/>
                <a:gd name="T1" fmla="*/ 111 h 130"/>
                <a:gd name="T2" fmla="*/ 19 w 130"/>
                <a:gd name="T3" fmla="*/ 30 h 130"/>
                <a:gd name="T4" fmla="*/ 97 w 130"/>
                <a:gd name="T5" fmla="*/ 17 h 130"/>
                <a:gd name="T6" fmla="*/ 113 w 130"/>
                <a:gd name="T7" fmla="*/ 95 h 130"/>
                <a:gd name="T8" fmla="*/ 38 w 130"/>
                <a:gd name="T9" fmla="*/ 114 h 130"/>
                <a:gd name="T10" fmla="*/ 32 w 130"/>
                <a:gd name="T11" fmla="*/ 1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30">
                  <a:moveTo>
                    <a:pt x="32" y="111"/>
                  </a:moveTo>
                  <a:cubicBezTo>
                    <a:pt x="6" y="92"/>
                    <a:pt x="0" y="55"/>
                    <a:pt x="19" y="30"/>
                  </a:cubicBezTo>
                  <a:cubicBezTo>
                    <a:pt x="38" y="6"/>
                    <a:pt x="73" y="0"/>
                    <a:pt x="97" y="17"/>
                  </a:cubicBezTo>
                  <a:cubicBezTo>
                    <a:pt x="123" y="34"/>
                    <a:pt x="130" y="69"/>
                    <a:pt x="113" y="95"/>
                  </a:cubicBezTo>
                  <a:cubicBezTo>
                    <a:pt x="97" y="121"/>
                    <a:pt x="63" y="130"/>
                    <a:pt x="38" y="114"/>
                  </a:cubicBezTo>
                  <a:cubicBezTo>
                    <a:pt x="36" y="113"/>
                    <a:pt x="34" y="112"/>
                    <a:pt x="32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Freeform 268">
              <a:extLst>
                <a:ext uri="{FF2B5EF4-FFF2-40B4-BE49-F238E27FC236}">
                  <a16:creationId xmlns:a16="http://schemas.microsoft.com/office/drawing/2014/main" id="{849BB160-FB71-4F4A-9EC9-D375CCFA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2530"/>
              <a:ext cx="51" cy="51"/>
            </a:xfrm>
            <a:custGeom>
              <a:avLst/>
              <a:gdLst>
                <a:gd name="T0" fmla="*/ 40 w 139"/>
                <a:gd name="T1" fmla="*/ 121 h 138"/>
                <a:gd name="T2" fmla="*/ 18 w 139"/>
                <a:gd name="T3" fmla="*/ 37 h 138"/>
                <a:gd name="T4" fmla="*/ 98 w 139"/>
                <a:gd name="T5" fmla="*/ 15 h 138"/>
                <a:gd name="T6" fmla="*/ 124 w 139"/>
                <a:gd name="T7" fmla="*/ 96 h 138"/>
                <a:gd name="T8" fmla="*/ 46 w 139"/>
                <a:gd name="T9" fmla="*/ 125 h 138"/>
                <a:gd name="T10" fmla="*/ 40 w 139"/>
                <a:gd name="T11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8">
                  <a:moveTo>
                    <a:pt x="40" y="121"/>
                  </a:moveTo>
                  <a:cubicBezTo>
                    <a:pt x="10" y="105"/>
                    <a:pt x="0" y="66"/>
                    <a:pt x="18" y="37"/>
                  </a:cubicBezTo>
                  <a:cubicBezTo>
                    <a:pt x="35" y="10"/>
                    <a:pt x="71" y="0"/>
                    <a:pt x="98" y="15"/>
                  </a:cubicBezTo>
                  <a:cubicBezTo>
                    <a:pt x="127" y="31"/>
                    <a:pt x="139" y="66"/>
                    <a:pt x="124" y="96"/>
                  </a:cubicBezTo>
                  <a:cubicBezTo>
                    <a:pt x="110" y="125"/>
                    <a:pt x="75" y="138"/>
                    <a:pt x="46" y="125"/>
                  </a:cubicBezTo>
                  <a:cubicBezTo>
                    <a:pt x="44" y="124"/>
                    <a:pt x="42" y="123"/>
                    <a:pt x="4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Freeform 269">
              <a:extLst>
                <a:ext uri="{FF2B5EF4-FFF2-40B4-BE49-F238E27FC236}">
                  <a16:creationId xmlns:a16="http://schemas.microsoft.com/office/drawing/2014/main" id="{7DB3D91E-14C7-4757-B7A9-33673CD65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" y="2574"/>
              <a:ext cx="53" cy="52"/>
            </a:xfrm>
            <a:custGeom>
              <a:avLst/>
              <a:gdLst>
                <a:gd name="T0" fmla="*/ 48 w 146"/>
                <a:gd name="T1" fmla="*/ 131 h 143"/>
                <a:gd name="T2" fmla="*/ 16 w 146"/>
                <a:gd name="T3" fmla="*/ 44 h 143"/>
                <a:gd name="T4" fmla="*/ 98 w 146"/>
                <a:gd name="T5" fmla="*/ 12 h 143"/>
                <a:gd name="T6" fmla="*/ 134 w 146"/>
                <a:gd name="T7" fmla="*/ 94 h 143"/>
                <a:gd name="T8" fmla="*/ 55 w 146"/>
                <a:gd name="T9" fmla="*/ 133 h 143"/>
                <a:gd name="T10" fmla="*/ 48 w 146"/>
                <a:gd name="T1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3">
                  <a:moveTo>
                    <a:pt x="48" y="131"/>
                  </a:moveTo>
                  <a:cubicBezTo>
                    <a:pt x="15" y="115"/>
                    <a:pt x="0" y="76"/>
                    <a:pt x="16" y="44"/>
                  </a:cubicBezTo>
                  <a:cubicBezTo>
                    <a:pt x="31" y="14"/>
                    <a:pt x="67" y="0"/>
                    <a:pt x="98" y="12"/>
                  </a:cubicBezTo>
                  <a:cubicBezTo>
                    <a:pt x="129" y="25"/>
                    <a:pt x="146" y="61"/>
                    <a:pt x="134" y="94"/>
                  </a:cubicBezTo>
                  <a:cubicBezTo>
                    <a:pt x="122" y="126"/>
                    <a:pt x="87" y="143"/>
                    <a:pt x="55" y="133"/>
                  </a:cubicBezTo>
                  <a:cubicBezTo>
                    <a:pt x="52" y="133"/>
                    <a:pt x="50" y="132"/>
                    <a:pt x="48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Freeform 270">
              <a:extLst>
                <a:ext uri="{FF2B5EF4-FFF2-40B4-BE49-F238E27FC236}">
                  <a16:creationId xmlns:a16="http://schemas.microsoft.com/office/drawing/2014/main" id="{2FF6A6DB-975B-4373-9315-46BBDB480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5" y="2609"/>
              <a:ext cx="56" cy="54"/>
            </a:xfrm>
            <a:custGeom>
              <a:avLst/>
              <a:gdLst>
                <a:gd name="T0" fmla="*/ 56 w 151"/>
                <a:gd name="T1" fmla="*/ 138 h 146"/>
                <a:gd name="T2" fmla="*/ 13 w 151"/>
                <a:gd name="T3" fmla="*/ 51 h 146"/>
                <a:gd name="T4" fmla="*/ 95 w 151"/>
                <a:gd name="T5" fmla="*/ 8 h 146"/>
                <a:gd name="T6" fmla="*/ 142 w 151"/>
                <a:gd name="T7" fmla="*/ 91 h 146"/>
                <a:gd name="T8" fmla="*/ 64 w 151"/>
                <a:gd name="T9" fmla="*/ 140 h 146"/>
                <a:gd name="T10" fmla="*/ 56 w 151"/>
                <a:gd name="T11" fmla="*/ 1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46">
                  <a:moveTo>
                    <a:pt x="56" y="138"/>
                  </a:moveTo>
                  <a:cubicBezTo>
                    <a:pt x="19" y="128"/>
                    <a:pt x="0" y="85"/>
                    <a:pt x="13" y="51"/>
                  </a:cubicBezTo>
                  <a:cubicBezTo>
                    <a:pt x="25" y="17"/>
                    <a:pt x="61" y="0"/>
                    <a:pt x="95" y="8"/>
                  </a:cubicBezTo>
                  <a:cubicBezTo>
                    <a:pt x="130" y="18"/>
                    <a:pt x="151" y="54"/>
                    <a:pt x="142" y="91"/>
                  </a:cubicBezTo>
                  <a:cubicBezTo>
                    <a:pt x="133" y="125"/>
                    <a:pt x="99" y="146"/>
                    <a:pt x="64" y="140"/>
                  </a:cubicBezTo>
                  <a:cubicBezTo>
                    <a:pt x="61" y="139"/>
                    <a:pt x="59" y="139"/>
                    <a:pt x="5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Freeform 271">
              <a:extLst>
                <a:ext uri="{FF2B5EF4-FFF2-40B4-BE49-F238E27FC236}">
                  <a16:creationId xmlns:a16="http://schemas.microsoft.com/office/drawing/2014/main" id="{D5F244F6-24F6-444E-9AA2-FE75BF5E4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" y="2636"/>
              <a:ext cx="56" cy="55"/>
            </a:xfrm>
            <a:custGeom>
              <a:avLst/>
              <a:gdLst>
                <a:gd name="T0" fmla="*/ 66 w 154"/>
                <a:gd name="T1" fmla="*/ 145 h 150"/>
                <a:gd name="T2" fmla="*/ 10 w 154"/>
                <a:gd name="T3" fmla="*/ 60 h 150"/>
                <a:gd name="T4" fmla="*/ 91 w 154"/>
                <a:gd name="T5" fmla="*/ 5 h 150"/>
                <a:gd name="T6" fmla="*/ 150 w 154"/>
                <a:gd name="T7" fmla="*/ 87 h 150"/>
                <a:gd name="T8" fmla="*/ 74 w 154"/>
                <a:gd name="T9" fmla="*/ 147 h 150"/>
                <a:gd name="T10" fmla="*/ 66 w 154"/>
                <a:gd name="T11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0">
                  <a:moveTo>
                    <a:pt x="66" y="145"/>
                  </a:moveTo>
                  <a:cubicBezTo>
                    <a:pt x="26" y="139"/>
                    <a:pt x="0" y="98"/>
                    <a:pt x="10" y="60"/>
                  </a:cubicBezTo>
                  <a:cubicBezTo>
                    <a:pt x="19" y="24"/>
                    <a:pt x="55" y="0"/>
                    <a:pt x="91" y="5"/>
                  </a:cubicBezTo>
                  <a:cubicBezTo>
                    <a:pt x="129" y="11"/>
                    <a:pt x="154" y="48"/>
                    <a:pt x="150" y="87"/>
                  </a:cubicBezTo>
                  <a:cubicBezTo>
                    <a:pt x="145" y="124"/>
                    <a:pt x="111" y="150"/>
                    <a:pt x="74" y="147"/>
                  </a:cubicBezTo>
                  <a:cubicBezTo>
                    <a:pt x="71" y="146"/>
                    <a:pt x="69" y="146"/>
                    <a:pt x="6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Freeform 272">
              <a:extLst>
                <a:ext uri="{FF2B5EF4-FFF2-40B4-BE49-F238E27FC236}">
                  <a16:creationId xmlns:a16="http://schemas.microsoft.com/office/drawing/2014/main" id="{D8509D9A-98E4-420B-9A0D-AD119C062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" y="2653"/>
              <a:ext cx="57" cy="56"/>
            </a:xfrm>
            <a:custGeom>
              <a:avLst/>
              <a:gdLst>
                <a:gd name="T0" fmla="*/ 75 w 155"/>
                <a:gd name="T1" fmla="*/ 152 h 152"/>
                <a:gd name="T2" fmla="*/ 6 w 155"/>
                <a:gd name="T3" fmla="*/ 69 h 152"/>
                <a:gd name="T4" fmla="*/ 84 w 155"/>
                <a:gd name="T5" fmla="*/ 3 h 152"/>
                <a:gd name="T6" fmla="*/ 154 w 155"/>
                <a:gd name="T7" fmla="*/ 80 h 152"/>
                <a:gd name="T8" fmla="*/ 83 w 155"/>
                <a:gd name="T9" fmla="*/ 152 h 152"/>
                <a:gd name="T10" fmla="*/ 75 w 155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2">
                  <a:moveTo>
                    <a:pt x="75" y="152"/>
                  </a:moveTo>
                  <a:cubicBezTo>
                    <a:pt x="31" y="149"/>
                    <a:pt x="0" y="110"/>
                    <a:pt x="6" y="69"/>
                  </a:cubicBezTo>
                  <a:cubicBezTo>
                    <a:pt x="11" y="31"/>
                    <a:pt x="46" y="0"/>
                    <a:pt x="84" y="3"/>
                  </a:cubicBezTo>
                  <a:cubicBezTo>
                    <a:pt x="123" y="6"/>
                    <a:pt x="155" y="39"/>
                    <a:pt x="154" y="80"/>
                  </a:cubicBezTo>
                  <a:cubicBezTo>
                    <a:pt x="154" y="119"/>
                    <a:pt x="122" y="152"/>
                    <a:pt x="83" y="152"/>
                  </a:cubicBezTo>
                  <a:cubicBezTo>
                    <a:pt x="80" y="152"/>
                    <a:pt x="77" y="152"/>
                    <a:pt x="75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Freeform 273">
              <a:extLst>
                <a:ext uri="{FF2B5EF4-FFF2-40B4-BE49-F238E27FC236}">
                  <a16:creationId xmlns:a16="http://schemas.microsoft.com/office/drawing/2014/main" id="{F01DDE8B-B909-4716-8D61-AEBE2EC7F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2658"/>
              <a:ext cx="59" cy="59"/>
            </a:xfrm>
            <a:custGeom>
              <a:avLst/>
              <a:gdLst>
                <a:gd name="T0" fmla="*/ 83 w 161"/>
                <a:gd name="T1" fmla="*/ 159 h 161"/>
                <a:gd name="T2" fmla="*/ 1 w 161"/>
                <a:gd name="T3" fmla="*/ 80 h 161"/>
                <a:gd name="T4" fmla="*/ 74 w 161"/>
                <a:gd name="T5" fmla="*/ 3 h 161"/>
                <a:gd name="T6" fmla="*/ 157 w 161"/>
                <a:gd name="T7" fmla="*/ 73 h 161"/>
                <a:gd name="T8" fmla="*/ 91 w 161"/>
                <a:gd name="T9" fmla="*/ 158 h 161"/>
                <a:gd name="T10" fmla="*/ 83 w 161"/>
                <a:gd name="T11" fmla="*/ 1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61">
                  <a:moveTo>
                    <a:pt x="83" y="159"/>
                  </a:moveTo>
                  <a:cubicBezTo>
                    <a:pt x="37" y="161"/>
                    <a:pt x="0" y="123"/>
                    <a:pt x="1" y="80"/>
                  </a:cubicBezTo>
                  <a:cubicBezTo>
                    <a:pt x="2" y="39"/>
                    <a:pt x="34" y="5"/>
                    <a:pt x="74" y="3"/>
                  </a:cubicBezTo>
                  <a:cubicBezTo>
                    <a:pt x="116" y="0"/>
                    <a:pt x="152" y="30"/>
                    <a:pt x="157" y="73"/>
                  </a:cubicBezTo>
                  <a:cubicBezTo>
                    <a:pt x="161" y="114"/>
                    <a:pt x="132" y="151"/>
                    <a:pt x="91" y="158"/>
                  </a:cubicBezTo>
                  <a:cubicBezTo>
                    <a:pt x="89" y="158"/>
                    <a:pt x="86" y="158"/>
                    <a:pt x="8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Freeform 274">
              <a:extLst>
                <a:ext uri="{FF2B5EF4-FFF2-40B4-BE49-F238E27FC236}">
                  <a16:creationId xmlns:a16="http://schemas.microsoft.com/office/drawing/2014/main" id="{67D576C9-D073-42A1-A550-A12B5BC8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" y="2648"/>
              <a:ext cx="64" cy="66"/>
            </a:xfrm>
            <a:custGeom>
              <a:avLst/>
              <a:gdLst>
                <a:gd name="T0" fmla="*/ 99 w 175"/>
                <a:gd name="T1" fmla="*/ 169 h 178"/>
                <a:gd name="T2" fmla="*/ 4 w 175"/>
                <a:gd name="T3" fmla="*/ 98 h 178"/>
                <a:gd name="T4" fmla="*/ 71 w 175"/>
                <a:gd name="T5" fmla="*/ 9 h 178"/>
                <a:gd name="T6" fmla="*/ 165 w 175"/>
                <a:gd name="T7" fmla="*/ 73 h 178"/>
                <a:gd name="T8" fmla="*/ 108 w 175"/>
                <a:gd name="T9" fmla="*/ 167 h 178"/>
                <a:gd name="T10" fmla="*/ 99 w 175"/>
                <a:gd name="T11" fmla="*/ 1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78">
                  <a:moveTo>
                    <a:pt x="99" y="169"/>
                  </a:moveTo>
                  <a:cubicBezTo>
                    <a:pt x="52" y="178"/>
                    <a:pt x="8" y="143"/>
                    <a:pt x="4" y="98"/>
                  </a:cubicBezTo>
                  <a:cubicBezTo>
                    <a:pt x="0" y="55"/>
                    <a:pt x="30" y="17"/>
                    <a:pt x="71" y="9"/>
                  </a:cubicBezTo>
                  <a:cubicBezTo>
                    <a:pt x="113" y="0"/>
                    <a:pt x="155" y="29"/>
                    <a:pt x="165" y="73"/>
                  </a:cubicBezTo>
                  <a:cubicBezTo>
                    <a:pt x="175" y="115"/>
                    <a:pt x="149" y="156"/>
                    <a:pt x="108" y="167"/>
                  </a:cubicBezTo>
                  <a:cubicBezTo>
                    <a:pt x="105" y="168"/>
                    <a:pt x="102" y="169"/>
                    <a:pt x="99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Freeform 275">
              <a:extLst>
                <a:ext uri="{FF2B5EF4-FFF2-40B4-BE49-F238E27FC236}">
                  <a16:creationId xmlns:a16="http://schemas.microsoft.com/office/drawing/2014/main" id="{4AE0FBC9-A33D-4459-812D-56DAB5E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" y="2628"/>
              <a:ext cx="69" cy="70"/>
            </a:xfrm>
            <a:custGeom>
              <a:avLst/>
              <a:gdLst>
                <a:gd name="T0" fmla="*/ 117 w 188"/>
                <a:gd name="T1" fmla="*/ 176 h 189"/>
                <a:gd name="T2" fmla="*/ 10 w 188"/>
                <a:gd name="T3" fmla="*/ 114 h 189"/>
                <a:gd name="T4" fmla="*/ 67 w 188"/>
                <a:gd name="T5" fmla="*/ 13 h 189"/>
                <a:gd name="T6" fmla="*/ 173 w 188"/>
                <a:gd name="T7" fmla="*/ 67 h 189"/>
                <a:gd name="T8" fmla="*/ 126 w 188"/>
                <a:gd name="T9" fmla="*/ 173 h 189"/>
                <a:gd name="T10" fmla="*/ 117 w 188"/>
                <a:gd name="T11" fmla="*/ 17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9">
                  <a:moveTo>
                    <a:pt x="117" y="176"/>
                  </a:moveTo>
                  <a:cubicBezTo>
                    <a:pt x="69" y="189"/>
                    <a:pt x="20" y="160"/>
                    <a:pt x="10" y="114"/>
                  </a:cubicBezTo>
                  <a:cubicBezTo>
                    <a:pt x="0" y="71"/>
                    <a:pt x="26" y="25"/>
                    <a:pt x="67" y="13"/>
                  </a:cubicBezTo>
                  <a:cubicBezTo>
                    <a:pt x="110" y="0"/>
                    <a:pt x="157" y="22"/>
                    <a:pt x="173" y="67"/>
                  </a:cubicBezTo>
                  <a:cubicBezTo>
                    <a:pt x="188" y="108"/>
                    <a:pt x="167" y="156"/>
                    <a:pt x="126" y="173"/>
                  </a:cubicBezTo>
                  <a:cubicBezTo>
                    <a:pt x="123" y="174"/>
                    <a:pt x="120" y="175"/>
                    <a:pt x="11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Freeform 276">
              <a:extLst>
                <a:ext uri="{FF2B5EF4-FFF2-40B4-BE49-F238E27FC236}">
                  <a16:creationId xmlns:a16="http://schemas.microsoft.com/office/drawing/2014/main" id="{401307F9-2A11-4C2D-B597-486AE7C4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" y="2592"/>
              <a:ext cx="74" cy="76"/>
            </a:xfrm>
            <a:custGeom>
              <a:avLst/>
              <a:gdLst>
                <a:gd name="T0" fmla="*/ 135 w 200"/>
                <a:gd name="T1" fmla="*/ 183 h 205"/>
                <a:gd name="T2" fmla="*/ 16 w 200"/>
                <a:gd name="T3" fmla="*/ 133 h 205"/>
                <a:gd name="T4" fmla="*/ 62 w 200"/>
                <a:gd name="T5" fmla="*/ 21 h 205"/>
                <a:gd name="T6" fmla="*/ 179 w 200"/>
                <a:gd name="T7" fmla="*/ 63 h 205"/>
                <a:gd name="T8" fmla="*/ 143 w 200"/>
                <a:gd name="T9" fmla="*/ 178 h 205"/>
                <a:gd name="T10" fmla="*/ 135 w 200"/>
                <a:gd name="T11" fmla="*/ 18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205">
                  <a:moveTo>
                    <a:pt x="135" y="183"/>
                  </a:moveTo>
                  <a:cubicBezTo>
                    <a:pt x="87" y="205"/>
                    <a:pt x="32" y="179"/>
                    <a:pt x="16" y="133"/>
                  </a:cubicBezTo>
                  <a:cubicBezTo>
                    <a:pt x="0" y="88"/>
                    <a:pt x="21" y="41"/>
                    <a:pt x="62" y="21"/>
                  </a:cubicBezTo>
                  <a:cubicBezTo>
                    <a:pt x="104" y="0"/>
                    <a:pt x="157" y="21"/>
                    <a:pt x="179" y="63"/>
                  </a:cubicBezTo>
                  <a:cubicBezTo>
                    <a:pt x="200" y="105"/>
                    <a:pt x="184" y="155"/>
                    <a:pt x="143" y="178"/>
                  </a:cubicBezTo>
                  <a:cubicBezTo>
                    <a:pt x="141" y="180"/>
                    <a:pt x="138" y="181"/>
                    <a:pt x="13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Freeform 277">
              <a:extLst>
                <a:ext uri="{FF2B5EF4-FFF2-40B4-BE49-F238E27FC236}">
                  <a16:creationId xmlns:a16="http://schemas.microsoft.com/office/drawing/2014/main" id="{103EB20D-CA19-45A5-BADE-31130B0B5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" y="2545"/>
              <a:ext cx="76" cy="78"/>
            </a:xfrm>
            <a:custGeom>
              <a:avLst/>
              <a:gdLst>
                <a:gd name="T0" fmla="*/ 151 w 207"/>
                <a:gd name="T1" fmla="*/ 182 h 210"/>
                <a:gd name="T2" fmla="*/ 21 w 207"/>
                <a:gd name="T3" fmla="*/ 147 h 210"/>
                <a:gd name="T4" fmla="*/ 54 w 207"/>
                <a:gd name="T5" fmla="*/ 25 h 210"/>
                <a:gd name="T6" fmla="*/ 180 w 207"/>
                <a:gd name="T7" fmla="*/ 53 h 210"/>
                <a:gd name="T8" fmla="*/ 159 w 207"/>
                <a:gd name="T9" fmla="*/ 177 h 210"/>
                <a:gd name="T10" fmla="*/ 151 w 207"/>
                <a:gd name="T11" fmla="*/ 18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210">
                  <a:moveTo>
                    <a:pt x="151" y="182"/>
                  </a:moveTo>
                  <a:cubicBezTo>
                    <a:pt x="104" y="210"/>
                    <a:pt x="44" y="193"/>
                    <a:pt x="21" y="147"/>
                  </a:cubicBezTo>
                  <a:cubicBezTo>
                    <a:pt x="0" y="103"/>
                    <a:pt x="15" y="50"/>
                    <a:pt x="54" y="25"/>
                  </a:cubicBezTo>
                  <a:cubicBezTo>
                    <a:pt x="96" y="0"/>
                    <a:pt x="151" y="11"/>
                    <a:pt x="180" y="53"/>
                  </a:cubicBezTo>
                  <a:cubicBezTo>
                    <a:pt x="207" y="92"/>
                    <a:pt x="198" y="147"/>
                    <a:pt x="159" y="177"/>
                  </a:cubicBezTo>
                  <a:cubicBezTo>
                    <a:pt x="157" y="179"/>
                    <a:pt x="154" y="181"/>
                    <a:pt x="15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Freeform 278">
              <a:extLst>
                <a:ext uri="{FF2B5EF4-FFF2-40B4-BE49-F238E27FC236}">
                  <a16:creationId xmlns:a16="http://schemas.microsoft.com/office/drawing/2014/main" id="{5D23553B-9D99-4047-B18B-D6B88D18D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" y="2483"/>
              <a:ext cx="78" cy="80"/>
            </a:xfrm>
            <a:custGeom>
              <a:avLst/>
              <a:gdLst>
                <a:gd name="T0" fmla="*/ 165 w 211"/>
                <a:gd name="T1" fmla="*/ 180 h 216"/>
                <a:gd name="T2" fmla="*/ 27 w 211"/>
                <a:gd name="T3" fmla="*/ 162 h 216"/>
                <a:gd name="T4" fmla="*/ 44 w 211"/>
                <a:gd name="T5" fmla="*/ 32 h 216"/>
                <a:gd name="T6" fmla="*/ 177 w 211"/>
                <a:gd name="T7" fmla="*/ 43 h 216"/>
                <a:gd name="T8" fmla="*/ 173 w 211"/>
                <a:gd name="T9" fmla="*/ 174 h 216"/>
                <a:gd name="T10" fmla="*/ 165 w 211"/>
                <a:gd name="T11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6">
                  <a:moveTo>
                    <a:pt x="165" y="180"/>
                  </a:moveTo>
                  <a:cubicBezTo>
                    <a:pt x="121" y="216"/>
                    <a:pt x="57" y="206"/>
                    <a:pt x="27" y="162"/>
                  </a:cubicBezTo>
                  <a:cubicBezTo>
                    <a:pt x="0" y="120"/>
                    <a:pt x="7" y="62"/>
                    <a:pt x="44" y="32"/>
                  </a:cubicBezTo>
                  <a:cubicBezTo>
                    <a:pt x="83" y="0"/>
                    <a:pt x="141" y="4"/>
                    <a:pt x="177" y="43"/>
                  </a:cubicBezTo>
                  <a:cubicBezTo>
                    <a:pt x="211" y="80"/>
                    <a:pt x="210" y="139"/>
                    <a:pt x="173" y="174"/>
                  </a:cubicBezTo>
                  <a:cubicBezTo>
                    <a:pt x="171" y="176"/>
                    <a:pt x="168" y="178"/>
                    <a:pt x="16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Freeform 279">
              <a:extLst>
                <a:ext uri="{FF2B5EF4-FFF2-40B4-BE49-F238E27FC236}">
                  <a16:creationId xmlns:a16="http://schemas.microsoft.com/office/drawing/2014/main" id="{B8CD00B2-C89C-4489-AD93-86EEF1CE5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" y="2407"/>
              <a:ext cx="81" cy="81"/>
            </a:xfrm>
            <a:custGeom>
              <a:avLst/>
              <a:gdLst>
                <a:gd name="T0" fmla="*/ 180 w 219"/>
                <a:gd name="T1" fmla="*/ 177 h 220"/>
                <a:gd name="T2" fmla="*/ 35 w 219"/>
                <a:gd name="T3" fmla="*/ 177 h 220"/>
                <a:gd name="T4" fmla="*/ 35 w 219"/>
                <a:gd name="T5" fmla="*/ 41 h 220"/>
                <a:gd name="T6" fmla="*/ 173 w 219"/>
                <a:gd name="T7" fmla="*/ 35 h 220"/>
                <a:gd name="T8" fmla="*/ 187 w 219"/>
                <a:gd name="T9" fmla="*/ 169 h 220"/>
                <a:gd name="T10" fmla="*/ 180 w 219"/>
                <a:gd name="T11" fmla="*/ 17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20">
                  <a:moveTo>
                    <a:pt x="180" y="177"/>
                  </a:moveTo>
                  <a:cubicBezTo>
                    <a:pt x="139" y="220"/>
                    <a:pt x="71" y="218"/>
                    <a:pt x="35" y="177"/>
                  </a:cubicBezTo>
                  <a:cubicBezTo>
                    <a:pt x="0" y="137"/>
                    <a:pt x="1" y="78"/>
                    <a:pt x="35" y="41"/>
                  </a:cubicBezTo>
                  <a:cubicBezTo>
                    <a:pt x="70" y="3"/>
                    <a:pt x="131" y="0"/>
                    <a:pt x="173" y="35"/>
                  </a:cubicBezTo>
                  <a:cubicBezTo>
                    <a:pt x="213" y="68"/>
                    <a:pt x="219" y="128"/>
                    <a:pt x="187" y="169"/>
                  </a:cubicBezTo>
                  <a:cubicBezTo>
                    <a:pt x="185" y="171"/>
                    <a:pt x="182" y="174"/>
                    <a:pt x="18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280">
              <a:extLst>
                <a:ext uri="{FF2B5EF4-FFF2-40B4-BE49-F238E27FC236}">
                  <a16:creationId xmlns:a16="http://schemas.microsoft.com/office/drawing/2014/main" id="{980BACE1-B4E3-4C0D-9345-B6352A17C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2317"/>
              <a:ext cx="85" cy="85"/>
            </a:xfrm>
            <a:custGeom>
              <a:avLst/>
              <a:gdLst>
                <a:gd name="T0" fmla="*/ 197 w 230"/>
                <a:gd name="T1" fmla="*/ 174 h 231"/>
                <a:gd name="T2" fmla="*/ 48 w 230"/>
                <a:gd name="T3" fmla="*/ 194 h 231"/>
                <a:gd name="T4" fmla="*/ 29 w 230"/>
                <a:gd name="T5" fmla="*/ 55 h 231"/>
                <a:gd name="T6" fmla="*/ 170 w 230"/>
                <a:gd name="T7" fmla="*/ 29 h 231"/>
                <a:gd name="T8" fmla="*/ 203 w 230"/>
                <a:gd name="T9" fmla="*/ 165 h 231"/>
                <a:gd name="T10" fmla="*/ 197 w 230"/>
                <a:gd name="T11" fmla="*/ 17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1">
                  <a:moveTo>
                    <a:pt x="197" y="174"/>
                  </a:moveTo>
                  <a:cubicBezTo>
                    <a:pt x="162" y="224"/>
                    <a:pt x="90" y="231"/>
                    <a:pt x="48" y="194"/>
                  </a:cubicBezTo>
                  <a:cubicBezTo>
                    <a:pt x="7" y="159"/>
                    <a:pt x="0" y="98"/>
                    <a:pt x="29" y="55"/>
                  </a:cubicBezTo>
                  <a:cubicBezTo>
                    <a:pt x="59" y="11"/>
                    <a:pt x="122" y="0"/>
                    <a:pt x="170" y="29"/>
                  </a:cubicBezTo>
                  <a:cubicBezTo>
                    <a:pt x="215" y="58"/>
                    <a:pt x="230" y="118"/>
                    <a:pt x="203" y="165"/>
                  </a:cubicBezTo>
                  <a:cubicBezTo>
                    <a:pt x="201" y="168"/>
                    <a:pt x="199" y="171"/>
                    <a:pt x="19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Freeform 281">
              <a:extLst>
                <a:ext uri="{FF2B5EF4-FFF2-40B4-BE49-F238E27FC236}">
                  <a16:creationId xmlns:a16="http://schemas.microsoft.com/office/drawing/2014/main" id="{1EB895FA-C1E4-4892-8673-18B985B5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" y="2198"/>
              <a:ext cx="100" cy="105"/>
            </a:xfrm>
            <a:custGeom>
              <a:avLst/>
              <a:gdLst>
                <a:gd name="T0" fmla="*/ 213 w 269"/>
                <a:gd name="T1" fmla="*/ 211 h 285"/>
                <a:gd name="T2" fmla="*/ 63 w 269"/>
                <a:gd name="T3" fmla="*/ 253 h 285"/>
                <a:gd name="T4" fmla="*/ 24 w 269"/>
                <a:gd name="T5" fmla="*/ 114 h 285"/>
                <a:gd name="T6" fmla="*/ 218 w 269"/>
                <a:gd name="T7" fmla="*/ 201 h 285"/>
                <a:gd name="T8" fmla="*/ 213 w 269"/>
                <a:gd name="T9" fmla="*/ 21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5">
                  <a:moveTo>
                    <a:pt x="213" y="211"/>
                  </a:moveTo>
                  <a:cubicBezTo>
                    <a:pt x="184" y="268"/>
                    <a:pt x="112" y="285"/>
                    <a:pt x="63" y="253"/>
                  </a:cubicBezTo>
                  <a:cubicBezTo>
                    <a:pt x="16" y="223"/>
                    <a:pt x="0" y="162"/>
                    <a:pt x="24" y="114"/>
                  </a:cubicBezTo>
                  <a:cubicBezTo>
                    <a:pt x="81" y="0"/>
                    <a:pt x="269" y="72"/>
                    <a:pt x="218" y="201"/>
                  </a:cubicBezTo>
                  <a:cubicBezTo>
                    <a:pt x="216" y="204"/>
                    <a:pt x="214" y="208"/>
                    <a:pt x="213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Freeform 282">
              <a:extLst>
                <a:ext uri="{FF2B5EF4-FFF2-40B4-BE49-F238E27FC236}">
                  <a16:creationId xmlns:a16="http://schemas.microsoft.com/office/drawing/2014/main" id="{A5A6C2EA-BDFE-41F0-A5EB-5C2892E07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" y="2102"/>
              <a:ext cx="112" cy="105"/>
            </a:xfrm>
            <a:custGeom>
              <a:avLst/>
              <a:gdLst>
                <a:gd name="T0" fmla="*/ 77 w 302"/>
                <a:gd name="T1" fmla="*/ 221 h 286"/>
                <a:gd name="T2" fmla="*/ 17 w 302"/>
                <a:gd name="T3" fmla="*/ 85 h 286"/>
                <a:gd name="T4" fmla="*/ 153 w 302"/>
                <a:gd name="T5" fmla="*/ 16 h 286"/>
                <a:gd name="T6" fmla="*/ 77 w 302"/>
                <a:gd name="T7" fmla="*/ 22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86">
                  <a:moveTo>
                    <a:pt x="77" y="221"/>
                  </a:moveTo>
                  <a:cubicBezTo>
                    <a:pt x="25" y="197"/>
                    <a:pt x="0" y="137"/>
                    <a:pt x="17" y="85"/>
                  </a:cubicBezTo>
                  <a:cubicBezTo>
                    <a:pt x="35" y="30"/>
                    <a:pt x="96" y="0"/>
                    <a:pt x="153" y="16"/>
                  </a:cubicBezTo>
                  <a:cubicBezTo>
                    <a:pt x="302" y="57"/>
                    <a:pt x="216" y="286"/>
                    <a:pt x="7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Freeform 283">
              <a:extLst>
                <a:ext uri="{FF2B5EF4-FFF2-40B4-BE49-F238E27FC236}">
                  <a16:creationId xmlns:a16="http://schemas.microsoft.com/office/drawing/2014/main" id="{C0287285-FCD4-4203-B83E-DE4F392CC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" y="1968"/>
              <a:ext cx="97" cy="121"/>
            </a:xfrm>
            <a:custGeom>
              <a:avLst/>
              <a:gdLst>
                <a:gd name="T0" fmla="*/ 26 w 262"/>
                <a:gd name="T1" fmla="*/ 133 h 326"/>
                <a:gd name="T2" fmla="*/ 250 w 262"/>
                <a:gd name="T3" fmla="*/ 162 h 326"/>
                <a:gd name="T4" fmla="*/ 26 w 262"/>
                <a:gd name="T5" fmla="*/ 13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326">
                  <a:moveTo>
                    <a:pt x="26" y="133"/>
                  </a:moveTo>
                  <a:cubicBezTo>
                    <a:pt x="49" y="0"/>
                    <a:pt x="262" y="15"/>
                    <a:pt x="250" y="162"/>
                  </a:cubicBezTo>
                  <a:cubicBezTo>
                    <a:pt x="236" y="326"/>
                    <a:pt x="0" y="283"/>
                    <a:pt x="26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Freeform 284">
              <a:extLst>
                <a:ext uri="{FF2B5EF4-FFF2-40B4-BE49-F238E27FC236}">
                  <a16:creationId xmlns:a16="http://schemas.microsoft.com/office/drawing/2014/main" id="{8D3914B0-AD8A-4F8D-B4A5-833133606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839"/>
              <a:ext cx="87" cy="117"/>
            </a:xfrm>
            <a:custGeom>
              <a:avLst/>
              <a:gdLst>
                <a:gd name="T0" fmla="*/ 237 w 237"/>
                <a:gd name="T1" fmla="*/ 159 h 317"/>
                <a:gd name="T2" fmla="*/ 3 w 237"/>
                <a:gd name="T3" fmla="*/ 151 h 317"/>
                <a:gd name="T4" fmla="*/ 200 w 237"/>
                <a:gd name="T5" fmla="*/ 68 h 317"/>
                <a:gd name="T6" fmla="*/ 236 w 237"/>
                <a:gd name="T7" fmla="*/ 146 h 317"/>
                <a:gd name="T8" fmla="*/ 237 w 237"/>
                <a:gd name="T9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317">
                  <a:moveTo>
                    <a:pt x="237" y="159"/>
                  </a:moveTo>
                  <a:cubicBezTo>
                    <a:pt x="232" y="317"/>
                    <a:pt x="0" y="302"/>
                    <a:pt x="3" y="151"/>
                  </a:cubicBezTo>
                  <a:cubicBezTo>
                    <a:pt x="6" y="57"/>
                    <a:pt x="126" y="0"/>
                    <a:pt x="200" y="68"/>
                  </a:cubicBezTo>
                  <a:cubicBezTo>
                    <a:pt x="221" y="88"/>
                    <a:pt x="234" y="115"/>
                    <a:pt x="236" y="146"/>
                  </a:cubicBezTo>
                  <a:cubicBezTo>
                    <a:pt x="237" y="150"/>
                    <a:pt x="237" y="155"/>
                    <a:pt x="23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Freeform 285">
              <a:extLst>
                <a:ext uri="{FF2B5EF4-FFF2-40B4-BE49-F238E27FC236}">
                  <a16:creationId xmlns:a16="http://schemas.microsoft.com/office/drawing/2014/main" id="{E45222BE-98FB-4551-B798-C2A62547F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698"/>
              <a:ext cx="102" cy="128"/>
            </a:xfrm>
            <a:custGeom>
              <a:avLst/>
              <a:gdLst>
                <a:gd name="T0" fmla="*/ 257 w 277"/>
                <a:gd name="T1" fmla="*/ 164 h 346"/>
                <a:gd name="T2" fmla="*/ 19 w 277"/>
                <a:gd name="T3" fmla="*/ 192 h 346"/>
                <a:gd name="T4" fmla="*/ 255 w 277"/>
                <a:gd name="T5" fmla="*/ 151 h 346"/>
                <a:gd name="T6" fmla="*/ 257 w 277"/>
                <a:gd name="T7" fmla="*/ 16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46">
                  <a:moveTo>
                    <a:pt x="257" y="164"/>
                  </a:moveTo>
                  <a:cubicBezTo>
                    <a:pt x="277" y="326"/>
                    <a:pt x="39" y="346"/>
                    <a:pt x="19" y="192"/>
                  </a:cubicBezTo>
                  <a:cubicBezTo>
                    <a:pt x="0" y="48"/>
                    <a:pt x="220" y="0"/>
                    <a:pt x="255" y="151"/>
                  </a:cubicBezTo>
                  <a:cubicBezTo>
                    <a:pt x="256" y="155"/>
                    <a:pt x="257" y="160"/>
                    <a:pt x="257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-1742282" y="1430300"/>
            <a:ext cx="9299543" cy="22764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/>
              </a:gs>
              <a:gs pos="85000">
                <a:srgbClr val="0064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318887" y="1442095"/>
            <a:ext cx="2242454" cy="2242454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gradFill>
              <a:gsLst>
                <a:gs pos="0">
                  <a:srgbClr val="01D8D6"/>
                </a:gs>
                <a:gs pos="100000">
                  <a:srgbClr val="0067F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60769" y="1803882"/>
            <a:ext cx="30636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工作汇报</a:t>
            </a:r>
          </a:p>
        </p:txBody>
      </p:sp>
      <p:sp>
        <p:nvSpPr>
          <p:cNvPr id="1720" name="椭圆 1719"/>
          <p:cNvSpPr/>
          <p:nvPr/>
        </p:nvSpPr>
        <p:spPr>
          <a:xfrm rot="9307839">
            <a:off x="7398590" y="3657080"/>
            <a:ext cx="3490819" cy="3490819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12937" y="2927730"/>
            <a:ext cx="272365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WORK REPORT</a:t>
            </a:r>
          </a:p>
        </p:txBody>
      </p:sp>
      <p:sp>
        <p:nvSpPr>
          <p:cNvPr id="1722" name="文本框 1721"/>
          <p:cNvSpPr txBox="1"/>
          <p:nvPr/>
        </p:nvSpPr>
        <p:spPr>
          <a:xfrm>
            <a:off x="694999" y="3773404"/>
            <a:ext cx="190308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29" name="矩形 28"/>
          <p:cNvSpPr/>
          <p:nvPr/>
        </p:nvSpPr>
        <p:spPr>
          <a:xfrm>
            <a:off x="754107" y="1071524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2022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60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15233" y="3326631"/>
            <a:ext cx="401495" cy="401494"/>
            <a:chOff x="5758083" y="3402831"/>
            <a:chExt cx="401495" cy="401494"/>
          </a:xfrm>
        </p:grpSpPr>
        <p:sp>
          <p:nvSpPr>
            <p:cNvPr id="72" name="Oval 6"/>
            <p:cNvSpPr/>
            <p:nvPr/>
          </p:nvSpPr>
          <p:spPr>
            <a:xfrm>
              <a:off x="5758083" y="3402831"/>
              <a:ext cx="401495" cy="401494"/>
            </a:xfrm>
            <a:prstGeom prst="ellipse">
              <a:avLst/>
            </a:prstGeom>
            <a:solidFill>
              <a:srgbClr val="01D8D6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38" name="Group 35"/>
            <p:cNvGrpSpPr/>
            <p:nvPr/>
          </p:nvGrpSpPr>
          <p:grpSpPr>
            <a:xfrm>
              <a:off x="5864023" y="3523473"/>
              <a:ext cx="216761" cy="182406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39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752538" y="3326631"/>
            <a:ext cx="401495" cy="401494"/>
            <a:chOff x="2695388" y="3402831"/>
            <a:chExt cx="401495" cy="401494"/>
          </a:xfrm>
        </p:grpSpPr>
        <p:sp>
          <p:nvSpPr>
            <p:cNvPr id="71" name="Oval 6"/>
            <p:cNvSpPr/>
            <p:nvPr/>
          </p:nvSpPr>
          <p:spPr>
            <a:xfrm>
              <a:off x="2695388" y="3402831"/>
              <a:ext cx="401495" cy="401494"/>
            </a:xfrm>
            <a:prstGeom prst="ellipse">
              <a:avLst/>
            </a:prstGeom>
            <a:solidFill>
              <a:srgbClr val="01D8D6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47" name="Group 44"/>
            <p:cNvGrpSpPr/>
            <p:nvPr/>
          </p:nvGrpSpPr>
          <p:grpSpPr>
            <a:xfrm>
              <a:off x="2803210" y="3511965"/>
              <a:ext cx="184042" cy="210217"/>
              <a:chOff x="3789363" y="3787775"/>
              <a:chExt cx="357188" cy="407988"/>
            </a:xfrm>
            <a:solidFill>
              <a:schemeClr val="bg1"/>
            </a:solidFill>
          </p:grpSpPr>
          <p:sp>
            <p:nvSpPr>
              <p:cNvPr id="48" name="Freeform 40"/>
              <p:cNvSpPr>
                <a:spLocks noEditPoints="1"/>
              </p:cNvSpPr>
              <p:nvPr/>
            </p:nvSpPr>
            <p:spPr bwMode="auto">
              <a:xfrm>
                <a:off x="3789363" y="3787775"/>
                <a:ext cx="357188" cy="407988"/>
              </a:xfrm>
              <a:custGeom>
                <a:avLst/>
                <a:gdLst>
                  <a:gd name="T0" fmla="*/ 403 w 464"/>
                  <a:gd name="T1" fmla="*/ 0 h 532"/>
                  <a:gd name="T2" fmla="*/ 61 w 464"/>
                  <a:gd name="T3" fmla="*/ 0 h 532"/>
                  <a:gd name="T4" fmla="*/ 0 w 464"/>
                  <a:gd name="T5" fmla="*/ 62 h 532"/>
                  <a:gd name="T6" fmla="*/ 0 w 464"/>
                  <a:gd name="T7" fmla="*/ 470 h 532"/>
                  <a:gd name="T8" fmla="*/ 61 w 464"/>
                  <a:gd name="T9" fmla="*/ 532 h 532"/>
                  <a:gd name="T10" fmla="*/ 403 w 464"/>
                  <a:gd name="T11" fmla="*/ 532 h 532"/>
                  <a:gd name="T12" fmla="*/ 464 w 464"/>
                  <a:gd name="T13" fmla="*/ 470 h 532"/>
                  <a:gd name="T14" fmla="*/ 464 w 464"/>
                  <a:gd name="T15" fmla="*/ 62 h 532"/>
                  <a:gd name="T16" fmla="*/ 403 w 464"/>
                  <a:gd name="T17" fmla="*/ 0 h 532"/>
                  <a:gd name="T18" fmla="*/ 430 w 464"/>
                  <a:gd name="T19" fmla="*/ 470 h 532"/>
                  <a:gd name="T20" fmla="*/ 403 w 464"/>
                  <a:gd name="T21" fmla="*/ 498 h 532"/>
                  <a:gd name="T22" fmla="*/ 61 w 464"/>
                  <a:gd name="T23" fmla="*/ 498 h 532"/>
                  <a:gd name="T24" fmla="*/ 34 w 464"/>
                  <a:gd name="T25" fmla="*/ 470 h 532"/>
                  <a:gd name="T26" fmla="*/ 34 w 464"/>
                  <a:gd name="T27" fmla="*/ 62 h 532"/>
                  <a:gd name="T28" fmla="*/ 61 w 464"/>
                  <a:gd name="T29" fmla="*/ 34 h 532"/>
                  <a:gd name="T30" fmla="*/ 403 w 464"/>
                  <a:gd name="T31" fmla="*/ 34 h 532"/>
                  <a:gd name="T32" fmla="*/ 430 w 464"/>
                  <a:gd name="T33" fmla="*/ 62 h 532"/>
                  <a:gd name="T34" fmla="*/ 430 w 464"/>
                  <a:gd name="T35" fmla="*/ 47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4" h="532">
                    <a:moveTo>
                      <a:pt x="403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7" y="1"/>
                      <a:pt x="0" y="28"/>
                      <a:pt x="0" y="62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0" y="504"/>
                      <a:pt x="27" y="531"/>
                      <a:pt x="61" y="532"/>
                    </a:cubicBezTo>
                    <a:cubicBezTo>
                      <a:pt x="403" y="532"/>
                      <a:pt x="403" y="532"/>
                      <a:pt x="403" y="532"/>
                    </a:cubicBezTo>
                    <a:cubicBezTo>
                      <a:pt x="437" y="531"/>
                      <a:pt x="464" y="504"/>
                      <a:pt x="464" y="470"/>
                    </a:cubicBezTo>
                    <a:cubicBezTo>
                      <a:pt x="464" y="62"/>
                      <a:pt x="464" y="62"/>
                      <a:pt x="464" y="62"/>
                    </a:cubicBezTo>
                    <a:cubicBezTo>
                      <a:pt x="464" y="28"/>
                      <a:pt x="437" y="1"/>
                      <a:pt x="403" y="0"/>
                    </a:cubicBezTo>
                    <a:close/>
                    <a:moveTo>
                      <a:pt x="430" y="470"/>
                    </a:moveTo>
                    <a:cubicBezTo>
                      <a:pt x="430" y="485"/>
                      <a:pt x="418" y="497"/>
                      <a:pt x="403" y="498"/>
                    </a:cubicBezTo>
                    <a:cubicBezTo>
                      <a:pt x="61" y="498"/>
                      <a:pt x="61" y="498"/>
                      <a:pt x="61" y="498"/>
                    </a:cubicBezTo>
                    <a:cubicBezTo>
                      <a:pt x="46" y="497"/>
                      <a:pt x="34" y="485"/>
                      <a:pt x="34" y="470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4" y="47"/>
                      <a:pt x="46" y="35"/>
                      <a:pt x="61" y="34"/>
                    </a:cubicBezTo>
                    <a:cubicBezTo>
                      <a:pt x="403" y="34"/>
                      <a:pt x="403" y="34"/>
                      <a:pt x="403" y="34"/>
                    </a:cubicBezTo>
                    <a:cubicBezTo>
                      <a:pt x="418" y="35"/>
                      <a:pt x="430" y="47"/>
                      <a:pt x="430" y="62"/>
                    </a:cubicBezTo>
                    <a:lnTo>
                      <a:pt x="430" y="4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41"/>
              <p:cNvSpPr/>
              <p:nvPr/>
            </p:nvSpPr>
            <p:spPr bwMode="auto">
              <a:xfrm>
                <a:off x="3916363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42"/>
              <p:cNvSpPr/>
              <p:nvPr/>
            </p:nvSpPr>
            <p:spPr bwMode="auto">
              <a:xfrm>
                <a:off x="3976688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43"/>
              <p:cNvSpPr/>
              <p:nvPr/>
            </p:nvSpPr>
            <p:spPr bwMode="auto">
              <a:xfrm>
                <a:off x="3916363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44"/>
              <p:cNvSpPr/>
              <p:nvPr/>
            </p:nvSpPr>
            <p:spPr bwMode="auto">
              <a:xfrm>
                <a:off x="3916363" y="4100513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3916363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Freeform 46"/>
              <p:cNvSpPr/>
              <p:nvPr/>
            </p:nvSpPr>
            <p:spPr bwMode="auto">
              <a:xfrm>
                <a:off x="3854450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47"/>
              <p:cNvSpPr/>
              <p:nvPr/>
            </p:nvSpPr>
            <p:spPr bwMode="auto">
              <a:xfrm>
                <a:off x="3854450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48"/>
              <p:cNvSpPr/>
              <p:nvPr/>
            </p:nvSpPr>
            <p:spPr bwMode="auto">
              <a:xfrm>
                <a:off x="3854450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49"/>
              <p:cNvSpPr/>
              <p:nvPr/>
            </p:nvSpPr>
            <p:spPr bwMode="auto">
              <a:xfrm>
                <a:off x="3854450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2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2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50"/>
              <p:cNvSpPr/>
              <p:nvPr/>
            </p:nvSpPr>
            <p:spPr bwMode="auto">
              <a:xfrm>
                <a:off x="4037013" y="3946525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1"/>
              <p:cNvSpPr/>
              <p:nvPr/>
            </p:nvSpPr>
            <p:spPr bwMode="auto">
              <a:xfrm>
                <a:off x="4037013" y="3997325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52"/>
              <p:cNvSpPr/>
              <p:nvPr/>
            </p:nvSpPr>
            <p:spPr bwMode="auto">
              <a:xfrm>
                <a:off x="3976688" y="3997325"/>
                <a:ext cx="42863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53"/>
              <p:cNvSpPr/>
              <p:nvPr/>
            </p:nvSpPr>
            <p:spPr bwMode="auto">
              <a:xfrm>
                <a:off x="3976688" y="4049713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54"/>
              <p:cNvSpPr/>
              <p:nvPr/>
            </p:nvSpPr>
            <p:spPr bwMode="auto">
              <a:xfrm>
                <a:off x="4037013" y="4049713"/>
                <a:ext cx="44450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55"/>
              <p:cNvSpPr/>
              <p:nvPr/>
            </p:nvSpPr>
            <p:spPr bwMode="auto">
              <a:xfrm>
                <a:off x="3976688" y="3946525"/>
                <a:ext cx="42863" cy="42863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4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4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4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56"/>
              <p:cNvSpPr/>
              <p:nvPr/>
            </p:nvSpPr>
            <p:spPr bwMode="auto">
              <a:xfrm>
                <a:off x="4037013" y="4100513"/>
                <a:ext cx="44450" cy="44450"/>
              </a:xfrm>
              <a:custGeom>
                <a:avLst/>
                <a:gdLst>
                  <a:gd name="T0" fmla="*/ 57 w 57"/>
                  <a:gd name="T1" fmla="*/ 12 h 57"/>
                  <a:gd name="T2" fmla="*/ 57 w 57"/>
                  <a:gd name="T3" fmla="*/ 44 h 57"/>
                  <a:gd name="T4" fmla="*/ 45 w 57"/>
                  <a:gd name="T5" fmla="*/ 57 h 57"/>
                  <a:gd name="T6" fmla="*/ 13 w 57"/>
                  <a:gd name="T7" fmla="*/ 57 h 57"/>
                  <a:gd name="T8" fmla="*/ 0 w 57"/>
                  <a:gd name="T9" fmla="*/ 44 h 57"/>
                  <a:gd name="T10" fmla="*/ 0 w 57"/>
                  <a:gd name="T11" fmla="*/ 12 h 57"/>
                  <a:gd name="T12" fmla="*/ 13 w 57"/>
                  <a:gd name="T13" fmla="*/ 0 h 57"/>
                  <a:gd name="T14" fmla="*/ 45 w 57"/>
                  <a:gd name="T15" fmla="*/ 0 h 57"/>
                  <a:gd name="T16" fmla="*/ 57 w 57"/>
                  <a:gd name="T17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7">
                    <a:moveTo>
                      <a:pt x="57" y="12"/>
                    </a:move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51"/>
                      <a:pt x="51" y="57"/>
                      <a:pt x="45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6" y="57"/>
                      <a:pt x="0" y="51"/>
                      <a:pt x="0" y="4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51" y="0"/>
                      <a:pt x="57" y="5"/>
                      <a:pt x="57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57"/>
              <p:cNvSpPr/>
              <p:nvPr/>
            </p:nvSpPr>
            <p:spPr bwMode="auto">
              <a:xfrm>
                <a:off x="3849688" y="3840163"/>
                <a:ext cx="236538" cy="79375"/>
              </a:xfrm>
              <a:custGeom>
                <a:avLst/>
                <a:gdLst>
                  <a:gd name="T0" fmla="*/ 287 w 308"/>
                  <a:gd name="T1" fmla="*/ 0 h 105"/>
                  <a:gd name="T2" fmla="*/ 21 w 308"/>
                  <a:gd name="T3" fmla="*/ 0 h 105"/>
                  <a:gd name="T4" fmla="*/ 0 w 308"/>
                  <a:gd name="T5" fmla="*/ 26 h 105"/>
                  <a:gd name="T6" fmla="*/ 0 w 308"/>
                  <a:gd name="T7" fmla="*/ 79 h 105"/>
                  <a:gd name="T8" fmla="*/ 21 w 308"/>
                  <a:gd name="T9" fmla="*/ 105 h 105"/>
                  <a:gd name="T10" fmla="*/ 287 w 308"/>
                  <a:gd name="T11" fmla="*/ 105 h 105"/>
                  <a:gd name="T12" fmla="*/ 308 w 308"/>
                  <a:gd name="T13" fmla="*/ 79 h 105"/>
                  <a:gd name="T14" fmla="*/ 308 w 308"/>
                  <a:gd name="T15" fmla="*/ 26 h 105"/>
                  <a:gd name="T16" fmla="*/ 287 w 308"/>
                  <a:gd name="T17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105">
                    <a:moveTo>
                      <a:pt x="287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1"/>
                      <a:pt x="0" y="26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4"/>
                      <a:pt x="10" y="105"/>
                      <a:pt x="21" y="105"/>
                    </a:cubicBezTo>
                    <a:cubicBezTo>
                      <a:pt x="287" y="105"/>
                      <a:pt x="287" y="105"/>
                      <a:pt x="287" y="105"/>
                    </a:cubicBezTo>
                    <a:cubicBezTo>
                      <a:pt x="298" y="105"/>
                      <a:pt x="308" y="94"/>
                      <a:pt x="308" y="79"/>
                    </a:cubicBezTo>
                    <a:cubicBezTo>
                      <a:pt x="308" y="26"/>
                      <a:pt x="308" y="26"/>
                      <a:pt x="308" y="26"/>
                    </a:cubicBezTo>
                    <a:cubicBezTo>
                      <a:pt x="308" y="11"/>
                      <a:pt x="298" y="0"/>
                      <a:pt x="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58"/>
              <p:cNvSpPr/>
              <p:nvPr/>
            </p:nvSpPr>
            <p:spPr bwMode="auto">
              <a:xfrm>
                <a:off x="3921125" y="3862388"/>
                <a:ext cx="15875" cy="34925"/>
              </a:xfrm>
              <a:custGeom>
                <a:avLst/>
                <a:gdLst>
                  <a:gd name="T0" fmla="*/ 5 w 10"/>
                  <a:gd name="T1" fmla="*/ 4 h 22"/>
                  <a:gd name="T2" fmla="*/ 5 w 10"/>
                  <a:gd name="T3" fmla="*/ 4 h 22"/>
                  <a:gd name="T4" fmla="*/ 1 w 10"/>
                  <a:gd name="T5" fmla="*/ 6 h 22"/>
                  <a:gd name="T6" fmla="*/ 0 w 10"/>
                  <a:gd name="T7" fmla="*/ 2 h 22"/>
                  <a:gd name="T8" fmla="*/ 5 w 10"/>
                  <a:gd name="T9" fmla="*/ 0 h 22"/>
                  <a:gd name="T10" fmla="*/ 10 w 10"/>
                  <a:gd name="T11" fmla="*/ 0 h 22"/>
                  <a:gd name="T12" fmla="*/ 10 w 10"/>
                  <a:gd name="T13" fmla="*/ 22 h 22"/>
                  <a:gd name="T14" fmla="*/ 5 w 10"/>
                  <a:gd name="T15" fmla="*/ 22 h 22"/>
                  <a:gd name="T16" fmla="*/ 5 w 10"/>
                  <a:gd name="T17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2">
                    <a:moveTo>
                      <a:pt x="5" y="4"/>
                    </a:moveTo>
                    <a:lnTo>
                      <a:pt x="5" y="4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22"/>
                    </a:lnTo>
                    <a:lnTo>
                      <a:pt x="5" y="22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59"/>
              <p:cNvSpPr/>
              <p:nvPr/>
            </p:nvSpPr>
            <p:spPr bwMode="auto">
              <a:xfrm>
                <a:off x="3944938" y="3860800"/>
                <a:ext cx="20638" cy="36513"/>
              </a:xfrm>
              <a:custGeom>
                <a:avLst/>
                <a:gdLst>
                  <a:gd name="T0" fmla="*/ 0 w 27"/>
                  <a:gd name="T1" fmla="*/ 48 h 48"/>
                  <a:gd name="T2" fmla="*/ 0 w 27"/>
                  <a:gd name="T3" fmla="*/ 41 h 48"/>
                  <a:gd name="T4" fmla="*/ 5 w 27"/>
                  <a:gd name="T5" fmla="*/ 34 h 48"/>
                  <a:gd name="T6" fmla="*/ 16 w 27"/>
                  <a:gd name="T7" fmla="*/ 15 h 48"/>
                  <a:gd name="T8" fmla="*/ 10 w 27"/>
                  <a:gd name="T9" fmla="*/ 9 h 48"/>
                  <a:gd name="T10" fmla="*/ 3 w 27"/>
                  <a:gd name="T11" fmla="*/ 12 h 48"/>
                  <a:gd name="T12" fmla="*/ 1 w 27"/>
                  <a:gd name="T13" fmla="*/ 3 h 48"/>
                  <a:gd name="T14" fmla="*/ 12 w 27"/>
                  <a:gd name="T15" fmla="*/ 0 h 48"/>
                  <a:gd name="T16" fmla="*/ 27 w 27"/>
                  <a:gd name="T17" fmla="*/ 14 h 48"/>
                  <a:gd name="T18" fmla="*/ 16 w 27"/>
                  <a:gd name="T19" fmla="*/ 35 h 48"/>
                  <a:gd name="T20" fmla="*/ 14 w 27"/>
                  <a:gd name="T21" fmla="*/ 38 h 48"/>
                  <a:gd name="T22" fmla="*/ 14 w 27"/>
                  <a:gd name="T23" fmla="*/ 38 h 48"/>
                  <a:gd name="T24" fmla="*/ 27 w 27"/>
                  <a:gd name="T25" fmla="*/ 38 h 48"/>
                  <a:gd name="T26" fmla="*/ 27 w 27"/>
                  <a:gd name="T27" fmla="*/ 48 h 48"/>
                  <a:gd name="T28" fmla="*/ 0 w 27"/>
                  <a:gd name="T2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48">
                    <a:moveTo>
                      <a:pt x="0" y="48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2" y="26"/>
                      <a:pt x="16" y="21"/>
                      <a:pt x="16" y="15"/>
                    </a:cubicBezTo>
                    <a:cubicBezTo>
                      <a:pt x="16" y="12"/>
                      <a:pt x="14" y="9"/>
                      <a:pt x="10" y="9"/>
                    </a:cubicBezTo>
                    <a:cubicBezTo>
                      <a:pt x="7" y="9"/>
                      <a:pt x="5" y="11"/>
                      <a:pt x="3" y="1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4" y="0"/>
                      <a:pt x="27" y="8"/>
                      <a:pt x="27" y="14"/>
                    </a:cubicBezTo>
                    <a:cubicBezTo>
                      <a:pt x="27" y="23"/>
                      <a:pt x="21" y="30"/>
                      <a:pt x="16" y="35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48"/>
                      <a:pt x="27" y="48"/>
                      <a:pt x="27" y="48"/>
                    </a:cubicBez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60"/>
              <p:cNvSpPr/>
              <p:nvPr/>
            </p:nvSpPr>
            <p:spPr bwMode="auto">
              <a:xfrm>
                <a:off x="3970338" y="3860800"/>
                <a:ext cx="19050" cy="38100"/>
              </a:xfrm>
              <a:custGeom>
                <a:avLst/>
                <a:gdLst>
                  <a:gd name="T0" fmla="*/ 1 w 26"/>
                  <a:gd name="T1" fmla="*/ 38 h 49"/>
                  <a:gd name="T2" fmla="*/ 8 w 26"/>
                  <a:gd name="T3" fmla="*/ 40 h 49"/>
                  <a:gd name="T4" fmla="*/ 15 w 26"/>
                  <a:gd name="T5" fmla="*/ 34 h 49"/>
                  <a:gd name="T6" fmla="*/ 7 w 26"/>
                  <a:gd name="T7" fmla="*/ 27 h 49"/>
                  <a:gd name="T8" fmla="*/ 5 w 26"/>
                  <a:gd name="T9" fmla="*/ 27 h 49"/>
                  <a:gd name="T10" fmla="*/ 5 w 26"/>
                  <a:gd name="T11" fmla="*/ 19 h 49"/>
                  <a:gd name="T12" fmla="*/ 6 w 26"/>
                  <a:gd name="T13" fmla="*/ 19 h 49"/>
                  <a:gd name="T14" fmla="*/ 14 w 26"/>
                  <a:gd name="T15" fmla="*/ 14 h 49"/>
                  <a:gd name="T16" fmla="*/ 9 w 26"/>
                  <a:gd name="T17" fmla="*/ 9 h 49"/>
                  <a:gd name="T18" fmla="*/ 3 w 26"/>
                  <a:gd name="T19" fmla="*/ 11 h 49"/>
                  <a:gd name="T20" fmla="*/ 1 w 26"/>
                  <a:gd name="T21" fmla="*/ 2 h 49"/>
                  <a:gd name="T22" fmla="*/ 12 w 26"/>
                  <a:gd name="T23" fmla="*/ 0 h 49"/>
                  <a:gd name="T24" fmla="*/ 25 w 26"/>
                  <a:gd name="T25" fmla="*/ 12 h 49"/>
                  <a:gd name="T26" fmla="*/ 18 w 26"/>
                  <a:gd name="T27" fmla="*/ 22 h 49"/>
                  <a:gd name="T28" fmla="*/ 18 w 26"/>
                  <a:gd name="T29" fmla="*/ 22 h 49"/>
                  <a:gd name="T30" fmla="*/ 26 w 26"/>
                  <a:gd name="T31" fmla="*/ 34 h 49"/>
                  <a:gd name="T32" fmla="*/ 10 w 26"/>
                  <a:gd name="T33" fmla="*/ 49 h 49"/>
                  <a:gd name="T34" fmla="*/ 0 w 26"/>
                  <a:gd name="T35" fmla="*/ 47 h 49"/>
                  <a:gd name="T36" fmla="*/ 1 w 26"/>
                  <a:gd name="T3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49">
                    <a:moveTo>
                      <a:pt x="1" y="38"/>
                    </a:moveTo>
                    <a:cubicBezTo>
                      <a:pt x="3" y="39"/>
                      <a:pt x="6" y="40"/>
                      <a:pt x="8" y="40"/>
                    </a:cubicBezTo>
                    <a:cubicBezTo>
                      <a:pt x="13" y="40"/>
                      <a:pt x="15" y="37"/>
                      <a:pt x="15" y="34"/>
                    </a:cubicBezTo>
                    <a:cubicBezTo>
                      <a:pt x="15" y="29"/>
                      <a:pt x="11" y="27"/>
                      <a:pt x="7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0" y="19"/>
                      <a:pt x="14" y="18"/>
                      <a:pt x="14" y="14"/>
                    </a:cubicBezTo>
                    <a:cubicBezTo>
                      <a:pt x="14" y="11"/>
                      <a:pt x="12" y="9"/>
                      <a:pt x="9" y="9"/>
                    </a:cubicBezTo>
                    <a:cubicBezTo>
                      <a:pt x="7" y="9"/>
                      <a:pt x="4" y="10"/>
                      <a:pt x="3" y="1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8" y="0"/>
                      <a:pt x="12" y="0"/>
                    </a:cubicBezTo>
                    <a:cubicBezTo>
                      <a:pt x="21" y="0"/>
                      <a:pt x="25" y="6"/>
                      <a:pt x="25" y="12"/>
                    </a:cubicBezTo>
                    <a:cubicBezTo>
                      <a:pt x="25" y="17"/>
                      <a:pt x="22" y="20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3" y="24"/>
                      <a:pt x="26" y="28"/>
                      <a:pt x="26" y="34"/>
                    </a:cubicBezTo>
                    <a:cubicBezTo>
                      <a:pt x="26" y="41"/>
                      <a:pt x="21" y="49"/>
                      <a:pt x="10" y="49"/>
                    </a:cubicBezTo>
                    <a:cubicBezTo>
                      <a:pt x="5" y="49"/>
                      <a:pt x="2" y="48"/>
                      <a:pt x="0" y="47"/>
                    </a:cubicBezTo>
                    <a:lnTo>
                      <a:pt x="1" y="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61"/>
              <p:cNvSpPr>
                <a:spLocks noEditPoints="1"/>
              </p:cNvSpPr>
              <p:nvPr/>
            </p:nvSpPr>
            <p:spPr bwMode="auto">
              <a:xfrm>
                <a:off x="3994150" y="3862388"/>
                <a:ext cx="23813" cy="34925"/>
              </a:xfrm>
              <a:custGeom>
                <a:avLst/>
                <a:gdLst>
                  <a:gd name="T0" fmla="*/ 17 w 31"/>
                  <a:gd name="T1" fmla="*/ 47 h 47"/>
                  <a:gd name="T2" fmla="*/ 17 w 31"/>
                  <a:gd name="T3" fmla="*/ 37 h 47"/>
                  <a:gd name="T4" fmla="*/ 0 w 31"/>
                  <a:gd name="T5" fmla="*/ 37 h 47"/>
                  <a:gd name="T6" fmla="*/ 0 w 31"/>
                  <a:gd name="T7" fmla="*/ 29 h 47"/>
                  <a:gd name="T8" fmla="*/ 16 w 31"/>
                  <a:gd name="T9" fmla="*/ 0 h 47"/>
                  <a:gd name="T10" fmla="*/ 27 w 31"/>
                  <a:gd name="T11" fmla="*/ 0 h 47"/>
                  <a:gd name="T12" fmla="*/ 27 w 31"/>
                  <a:gd name="T13" fmla="*/ 28 h 47"/>
                  <a:gd name="T14" fmla="*/ 31 w 31"/>
                  <a:gd name="T15" fmla="*/ 28 h 47"/>
                  <a:gd name="T16" fmla="*/ 31 w 31"/>
                  <a:gd name="T17" fmla="*/ 37 h 47"/>
                  <a:gd name="T18" fmla="*/ 27 w 31"/>
                  <a:gd name="T19" fmla="*/ 37 h 47"/>
                  <a:gd name="T20" fmla="*/ 27 w 31"/>
                  <a:gd name="T21" fmla="*/ 47 h 47"/>
                  <a:gd name="T22" fmla="*/ 17 w 31"/>
                  <a:gd name="T23" fmla="*/ 47 h 47"/>
                  <a:gd name="T24" fmla="*/ 17 w 31"/>
                  <a:gd name="T25" fmla="*/ 28 h 47"/>
                  <a:gd name="T26" fmla="*/ 17 w 31"/>
                  <a:gd name="T27" fmla="*/ 19 h 47"/>
                  <a:gd name="T28" fmla="*/ 17 w 31"/>
                  <a:gd name="T29" fmla="*/ 12 h 47"/>
                  <a:gd name="T30" fmla="*/ 17 w 31"/>
                  <a:gd name="T31" fmla="*/ 12 h 47"/>
                  <a:gd name="T32" fmla="*/ 14 w 31"/>
                  <a:gd name="T33" fmla="*/ 19 h 47"/>
                  <a:gd name="T34" fmla="*/ 10 w 31"/>
                  <a:gd name="T35" fmla="*/ 27 h 47"/>
                  <a:gd name="T36" fmla="*/ 10 w 31"/>
                  <a:gd name="T37" fmla="*/ 28 h 47"/>
                  <a:gd name="T38" fmla="*/ 17 w 31"/>
                  <a:gd name="T3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47">
                    <a:moveTo>
                      <a:pt x="17" y="47"/>
                    </a:moveTo>
                    <a:cubicBezTo>
                      <a:pt x="17" y="37"/>
                      <a:pt x="17" y="37"/>
                      <a:pt x="17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47"/>
                      <a:pt x="27" y="47"/>
                      <a:pt x="27" y="47"/>
                    </a:cubicBezTo>
                    <a:lnTo>
                      <a:pt x="17" y="47"/>
                    </a:lnTo>
                    <a:close/>
                    <a:moveTo>
                      <a:pt x="17" y="28"/>
                    </a:move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5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4"/>
                      <a:pt x="15" y="17"/>
                      <a:pt x="14" y="1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28"/>
                      <a:pt x="10" y="28"/>
                      <a:pt x="10" y="28"/>
                    </a:cubicBezTo>
                    <a:lnTo>
                      <a:pt x="17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62"/>
              <p:cNvSpPr/>
              <p:nvPr/>
            </p:nvSpPr>
            <p:spPr bwMode="auto">
              <a:xfrm>
                <a:off x="4019550" y="3862388"/>
                <a:ext cx="20638" cy="36513"/>
              </a:xfrm>
              <a:custGeom>
                <a:avLst/>
                <a:gdLst>
                  <a:gd name="T0" fmla="*/ 26 w 27"/>
                  <a:gd name="T1" fmla="*/ 9 h 48"/>
                  <a:gd name="T2" fmla="*/ 13 w 27"/>
                  <a:gd name="T3" fmla="*/ 9 h 48"/>
                  <a:gd name="T4" fmla="*/ 13 w 27"/>
                  <a:gd name="T5" fmla="*/ 16 h 48"/>
                  <a:gd name="T6" fmla="*/ 14 w 27"/>
                  <a:gd name="T7" fmla="*/ 16 h 48"/>
                  <a:gd name="T8" fmla="*/ 23 w 27"/>
                  <a:gd name="T9" fmla="*/ 20 h 48"/>
                  <a:gd name="T10" fmla="*/ 27 w 27"/>
                  <a:gd name="T11" fmla="*/ 31 h 48"/>
                  <a:gd name="T12" fmla="*/ 10 w 27"/>
                  <a:gd name="T13" fmla="*/ 48 h 48"/>
                  <a:gd name="T14" fmla="*/ 0 w 27"/>
                  <a:gd name="T15" fmla="*/ 46 h 48"/>
                  <a:gd name="T16" fmla="*/ 2 w 27"/>
                  <a:gd name="T17" fmla="*/ 37 h 48"/>
                  <a:gd name="T18" fmla="*/ 9 w 27"/>
                  <a:gd name="T19" fmla="*/ 39 h 48"/>
                  <a:gd name="T20" fmla="*/ 16 w 27"/>
                  <a:gd name="T21" fmla="*/ 32 h 48"/>
                  <a:gd name="T22" fmla="*/ 6 w 27"/>
                  <a:gd name="T23" fmla="*/ 24 h 48"/>
                  <a:gd name="T24" fmla="*/ 3 w 27"/>
                  <a:gd name="T25" fmla="*/ 24 h 48"/>
                  <a:gd name="T26" fmla="*/ 5 w 27"/>
                  <a:gd name="T27" fmla="*/ 0 h 48"/>
                  <a:gd name="T28" fmla="*/ 26 w 27"/>
                  <a:gd name="T29" fmla="*/ 0 h 48"/>
                  <a:gd name="T30" fmla="*/ 26 w 27"/>
                  <a:gd name="T31" fmla="*/ 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48">
                    <a:moveTo>
                      <a:pt x="26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6" y="16"/>
                      <a:pt x="20" y="17"/>
                      <a:pt x="23" y="20"/>
                    </a:cubicBezTo>
                    <a:cubicBezTo>
                      <a:pt x="26" y="22"/>
                      <a:pt x="27" y="26"/>
                      <a:pt x="27" y="31"/>
                    </a:cubicBezTo>
                    <a:cubicBezTo>
                      <a:pt x="27" y="40"/>
                      <a:pt x="21" y="48"/>
                      <a:pt x="10" y="48"/>
                    </a:cubicBezTo>
                    <a:cubicBezTo>
                      <a:pt x="6" y="48"/>
                      <a:pt x="2" y="47"/>
                      <a:pt x="0" y="4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4" y="38"/>
                      <a:pt x="6" y="39"/>
                      <a:pt x="9" y="39"/>
                    </a:cubicBezTo>
                    <a:cubicBezTo>
                      <a:pt x="13" y="39"/>
                      <a:pt x="16" y="36"/>
                      <a:pt x="16" y="32"/>
                    </a:cubicBezTo>
                    <a:cubicBezTo>
                      <a:pt x="16" y="26"/>
                      <a:pt x="11" y="24"/>
                      <a:pt x="6" y="24"/>
                    </a:cubicBezTo>
                    <a:cubicBezTo>
                      <a:pt x="5" y="24"/>
                      <a:pt x="4" y="24"/>
                      <a:pt x="3" y="2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6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63"/>
              <p:cNvSpPr>
                <a:spLocks noEditPoints="1"/>
              </p:cNvSpPr>
              <p:nvPr/>
            </p:nvSpPr>
            <p:spPr bwMode="auto">
              <a:xfrm>
                <a:off x="4044950" y="3860800"/>
                <a:ext cx="22225" cy="38100"/>
              </a:xfrm>
              <a:custGeom>
                <a:avLst/>
                <a:gdLst>
                  <a:gd name="T0" fmla="*/ 26 w 30"/>
                  <a:gd name="T1" fmla="*/ 9 h 49"/>
                  <a:gd name="T2" fmla="*/ 22 w 30"/>
                  <a:gd name="T3" fmla="*/ 10 h 49"/>
                  <a:gd name="T4" fmla="*/ 12 w 30"/>
                  <a:gd name="T5" fmla="*/ 20 h 49"/>
                  <a:gd name="T6" fmla="*/ 12 w 30"/>
                  <a:gd name="T7" fmla="*/ 20 h 49"/>
                  <a:gd name="T8" fmla="*/ 19 w 30"/>
                  <a:gd name="T9" fmla="*/ 17 h 49"/>
                  <a:gd name="T10" fmla="*/ 30 w 30"/>
                  <a:gd name="T11" fmla="*/ 32 h 49"/>
                  <a:gd name="T12" fmla="*/ 16 w 30"/>
                  <a:gd name="T13" fmla="*/ 49 h 49"/>
                  <a:gd name="T14" fmla="*/ 0 w 30"/>
                  <a:gd name="T15" fmla="*/ 29 h 49"/>
                  <a:gd name="T16" fmla="*/ 9 w 30"/>
                  <a:gd name="T17" fmla="*/ 7 h 49"/>
                  <a:gd name="T18" fmla="*/ 20 w 30"/>
                  <a:gd name="T19" fmla="*/ 1 h 49"/>
                  <a:gd name="T20" fmla="*/ 26 w 30"/>
                  <a:gd name="T21" fmla="*/ 0 h 49"/>
                  <a:gd name="T22" fmla="*/ 26 w 30"/>
                  <a:gd name="T23" fmla="*/ 9 h 49"/>
                  <a:gd name="T24" fmla="*/ 19 w 30"/>
                  <a:gd name="T25" fmla="*/ 31 h 49"/>
                  <a:gd name="T26" fmla="*/ 15 w 30"/>
                  <a:gd name="T27" fmla="*/ 25 h 49"/>
                  <a:gd name="T28" fmla="*/ 12 w 30"/>
                  <a:gd name="T29" fmla="*/ 27 h 49"/>
                  <a:gd name="T30" fmla="*/ 12 w 30"/>
                  <a:gd name="T31" fmla="*/ 32 h 49"/>
                  <a:gd name="T32" fmla="*/ 15 w 30"/>
                  <a:gd name="T33" fmla="*/ 41 h 49"/>
                  <a:gd name="T34" fmla="*/ 19 w 30"/>
                  <a:gd name="T35" fmla="*/ 3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49">
                    <a:moveTo>
                      <a:pt x="26" y="9"/>
                    </a:moveTo>
                    <a:cubicBezTo>
                      <a:pt x="25" y="9"/>
                      <a:pt x="23" y="9"/>
                      <a:pt x="22" y="10"/>
                    </a:cubicBezTo>
                    <a:cubicBezTo>
                      <a:pt x="16" y="11"/>
                      <a:pt x="13" y="1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8"/>
                      <a:pt x="16" y="17"/>
                      <a:pt x="19" y="17"/>
                    </a:cubicBezTo>
                    <a:cubicBezTo>
                      <a:pt x="26" y="17"/>
                      <a:pt x="30" y="23"/>
                      <a:pt x="30" y="32"/>
                    </a:cubicBezTo>
                    <a:cubicBezTo>
                      <a:pt x="30" y="40"/>
                      <a:pt x="26" y="49"/>
                      <a:pt x="16" y="49"/>
                    </a:cubicBezTo>
                    <a:cubicBezTo>
                      <a:pt x="6" y="49"/>
                      <a:pt x="0" y="41"/>
                      <a:pt x="0" y="29"/>
                    </a:cubicBezTo>
                    <a:cubicBezTo>
                      <a:pt x="0" y="18"/>
                      <a:pt x="4" y="11"/>
                      <a:pt x="9" y="7"/>
                    </a:cubicBezTo>
                    <a:cubicBezTo>
                      <a:pt x="12" y="3"/>
                      <a:pt x="17" y="1"/>
                      <a:pt x="20" y="1"/>
                    </a:cubicBezTo>
                    <a:cubicBezTo>
                      <a:pt x="23" y="0"/>
                      <a:pt x="25" y="0"/>
                      <a:pt x="26" y="0"/>
                    </a:cubicBezTo>
                    <a:lnTo>
                      <a:pt x="26" y="9"/>
                    </a:lnTo>
                    <a:close/>
                    <a:moveTo>
                      <a:pt x="19" y="31"/>
                    </a:moveTo>
                    <a:cubicBezTo>
                      <a:pt x="19" y="29"/>
                      <a:pt x="18" y="25"/>
                      <a:pt x="15" y="25"/>
                    </a:cubicBezTo>
                    <a:cubicBezTo>
                      <a:pt x="14" y="25"/>
                      <a:pt x="13" y="26"/>
                      <a:pt x="12" y="27"/>
                    </a:cubicBezTo>
                    <a:cubicBezTo>
                      <a:pt x="12" y="28"/>
                      <a:pt x="12" y="29"/>
                      <a:pt x="12" y="32"/>
                    </a:cubicBezTo>
                    <a:cubicBezTo>
                      <a:pt x="12" y="37"/>
                      <a:pt x="13" y="41"/>
                      <a:pt x="15" y="41"/>
                    </a:cubicBezTo>
                    <a:cubicBezTo>
                      <a:pt x="19" y="41"/>
                      <a:pt x="19" y="36"/>
                      <a:pt x="19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752538" y="1521972"/>
            <a:ext cx="401495" cy="401494"/>
            <a:chOff x="2695388" y="1598172"/>
            <a:chExt cx="401495" cy="401494"/>
          </a:xfrm>
        </p:grpSpPr>
        <p:sp>
          <p:nvSpPr>
            <p:cNvPr id="69" name="Oval 6"/>
            <p:cNvSpPr/>
            <p:nvPr/>
          </p:nvSpPr>
          <p:spPr>
            <a:xfrm>
              <a:off x="2695388" y="1598172"/>
              <a:ext cx="401495" cy="401494"/>
            </a:xfrm>
            <a:prstGeom prst="ellipse">
              <a:avLst/>
            </a:prstGeom>
            <a:solidFill>
              <a:srgbClr val="01D8D6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92" name="Group 216"/>
            <p:cNvGrpSpPr/>
            <p:nvPr/>
          </p:nvGrpSpPr>
          <p:grpSpPr>
            <a:xfrm>
              <a:off x="2758320" y="1697619"/>
              <a:ext cx="231484" cy="187314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93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815233" y="1521972"/>
            <a:ext cx="401495" cy="401494"/>
            <a:chOff x="5758083" y="1598172"/>
            <a:chExt cx="401495" cy="401494"/>
          </a:xfrm>
        </p:grpSpPr>
        <p:sp>
          <p:nvSpPr>
            <p:cNvPr id="70" name="Oval 6"/>
            <p:cNvSpPr/>
            <p:nvPr/>
          </p:nvSpPr>
          <p:spPr>
            <a:xfrm>
              <a:off x="5758083" y="1598172"/>
              <a:ext cx="401495" cy="401494"/>
            </a:xfrm>
            <a:prstGeom prst="ellipse">
              <a:avLst/>
            </a:prstGeom>
            <a:solidFill>
              <a:srgbClr val="0064FF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97" name="Group 242"/>
            <p:cNvGrpSpPr/>
            <p:nvPr/>
          </p:nvGrpSpPr>
          <p:grpSpPr>
            <a:xfrm>
              <a:off x="5845444" y="1710987"/>
              <a:ext cx="230666" cy="175863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98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02689" y="1528138"/>
            <a:ext cx="2012781" cy="883983"/>
            <a:chOff x="745539" y="1604338"/>
            <a:chExt cx="2012781" cy="883983"/>
          </a:xfrm>
        </p:grpSpPr>
        <p:sp>
          <p:nvSpPr>
            <p:cNvPr id="74" name="矩形 7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09699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476375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矩形 104"/>
            <p:cNvSpPr/>
            <p:nvPr/>
          </p:nvSpPr>
          <p:spPr>
            <a:xfrm>
              <a:off x="745539" y="1934323"/>
              <a:ext cx="201278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73" name="矩形 72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3355177" y="1485671"/>
            <a:ext cx="2242454" cy="2242454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gradFill>
              <a:gsLst>
                <a:gs pos="0">
                  <a:srgbClr val="01D8D6"/>
                </a:gs>
                <a:gs pos="100000">
                  <a:srgbClr val="0067F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802689" y="3352808"/>
            <a:ext cx="2012781" cy="883983"/>
            <a:chOff x="745539" y="1604338"/>
            <a:chExt cx="2012781" cy="883983"/>
          </a:xfrm>
        </p:grpSpPr>
        <p:sp>
          <p:nvSpPr>
            <p:cNvPr id="85" name="矩形 8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09699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476375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745539" y="1934323"/>
              <a:ext cx="201278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329446" y="1528138"/>
            <a:ext cx="2012781" cy="883983"/>
            <a:chOff x="745539" y="1604338"/>
            <a:chExt cx="2012781" cy="883983"/>
          </a:xfrm>
        </p:grpSpPr>
        <p:sp>
          <p:nvSpPr>
            <p:cNvPr id="106" name="矩形 10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765455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107" name="直接连接符 106"/>
            <p:cNvCxnSpPr/>
            <p:nvPr/>
          </p:nvCxnSpPr>
          <p:spPr>
            <a:xfrm>
              <a:off x="860937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矩形 107"/>
            <p:cNvSpPr/>
            <p:nvPr/>
          </p:nvSpPr>
          <p:spPr>
            <a:xfrm>
              <a:off x="745539" y="1934323"/>
              <a:ext cx="201278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329446" y="3352808"/>
            <a:ext cx="2012781" cy="883983"/>
            <a:chOff x="745539" y="1604338"/>
            <a:chExt cx="2012781" cy="883983"/>
          </a:xfrm>
        </p:grpSpPr>
        <p:sp>
          <p:nvSpPr>
            <p:cNvPr id="114" name="矩形 11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765455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860937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矩形 115"/>
            <p:cNvSpPr/>
            <p:nvPr/>
          </p:nvSpPr>
          <p:spPr>
            <a:xfrm>
              <a:off x="745539" y="1934323"/>
              <a:ext cx="201278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圆角矩形 24"/>
          <p:cNvSpPr/>
          <p:nvPr/>
        </p:nvSpPr>
        <p:spPr>
          <a:xfrm rot="19646941">
            <a:off x="1872449" y="1493958"/>
            <a:ext cx="7124439" cy="2276474"/>
          </a:xfrm>
          <a:prstGeom prst="roundRect">
            <a:avLst>
              <a:gd name="adj" fmla="val 50000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27199" y="1137412"/>
            <a:ext cx="646630" cy="646626"/>
            <a:chOff x="2572821" y="1475606"/>
            <a:chExt cx="646630" cy="646626"/>
          </a:xfrm>
        </p:grpSpPr>
        <p:sp>
          <p:nvSpPr>
            <p:cNvPr id="30" name="Oval 6"/>
            <p:cNvSpPr/>
            <p:nvPr/>
          </p:nvSpPr>
          <p:spPr>
            <a:xfrm>
              <a:off x="2572821" y="1475606"/>
              <a:ext cx="646630" cy="6466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cs typeface="+mn-ea"/>
                <a:sym typeface="+mn-lt"/>
              </a:endParaRPr>
            </a:p>
          </p:txBody>
        </p:sp>
        <p:grpSp>
          <p:nvGrpSpPr>
            <p:cNvPr id="31" name="Group 216"/>
            <p:cNvGrpSpPr/>
            <p:nvPr/>
          </p:nvGrpSpPr>
          <p:grpSpPr>
            <a:xfrm>
              <a:off x="2758320" y="1697619"/>
              <a:ext cx="231484" cy="187314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33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142584" y="1130740"/>
            <a:ext cx="3539287" cy="730095"/>
            <a:chOff x="-1333916" y="1604338"/>
            <a:chExt cx="3539287" cy="730095"/>
          </a:xfrm>
        </p:grpSpPr>
        <p:sp>
          <p:nvSpPr>
            <p:cNvPr id="52" name="矩形 5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828255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0462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55"/>
            <p:cNvSpPr/>
            <p:nvPr/>
          </p:nvSpPr>
          <p:spPr>
            <a:xfrm>
              <a:off x="-1333916" y="1934323"/>
              <a:ext cx="35392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8" name="Oval 6"/>
          <p:cNvSpPr/>
          <p:nvPr/>
        </p:nvSpPr>
        <p:spPr>
          <a:xfrm>
            <a:off x="3183626" y="2128241"/>
            <a:ext cx="646630" cy="646626"/>
          </a:xfrm>
          <a:prstGeom prst="ellipse">
            <a:avLst/>
          </a:prstGeom>
          <a:solidFill>
            <a:srgbClr val="01D8D6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grpSp>
        <p:nvGrpSpPr>
          <p:cNvPr id="81" name="Group 216"/>
          <p:cNvGrpSpPr/>
          <p:nvPr/>
        </p:nvGrpSpPr>
        <p:grpSpPr>
          <a:xfrm>
            <a:off x="3362255" y="2328169"/>
            <a:ext cx="245224" cy="231484"/>
            <a:chOff x="1222192" y="6299994"/>
            <a:chExt cx="475932" cy="449263"/>
          </a:xfrm>
          <a:solidFill>
            <a:schemeClr val="bg1"/>
          </a:solidFill>
        </p:grpSpPr>
        <p:sp>
          <p:nvSpPr>
            <p:cNvPr id="82" name="Freeform 205"/>
            <p:cNvSpPr/>
            <p:nvPr/>
          </p:nvSpPr>
          <p:spPr bwMode="auto">
            <a:xfrm>
              <a:off x="1519739" y="6529388"/>
              <a:ext cx="178385" cy="188913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07"/>
            <p:cNvSpPr/>
            <p:nvPr/>
          </p:nvSpPr>
          <p:spPr bwMode="auto">
            <a:xfrm>
              <a:off x="1222192" y="6299994"/>
              <a:ext cx="424227" cy="449263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208"/>
            <p:cNvSpPr/>
            <p:nvPr/>
          </p:nvSpPr>
          <p:spPr bwMode="auto">
            <a:xfrm>
              <a:off x="1417208" y="6589713"/>
              <a:ext cx="119922" cy="127000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209"/>
            <p:cNvSpPr/>
            <p:nvPr/>
          </p:nvSpPr>
          <p:spPr bwMode="auto">
            <a:xfrm>
              <a:off x="1289103" y="6600825"/>
              <a:ext cx="109430" cy="115888"/>
            </a:xfrm>
            <a:custGeom>
              <a:avLst/>
              <a:gdLst>
                <a:gd name="connsiteX0" fmla="*/ 435703 w 572779"/>
                <a:gd name="connsiteY0" fmla="*/ 160183 h 606580"/>
                <a:gd name="connsiteX1" fmla="*/ 479697 w 572779"/>
                <a:gd name="connsiteY1" fmla="*/ 160183 h 606580"/>
                <a:gd name="connsiteX2" fmla="*/ 479581 w 572779"/>
                <a:gd name="connsiteY2" fmla="*/ 160472 h 606580"/>
                <a:gd name="connsiteX3" fmla="*/ 479812 w 572779"/>
                <a:gd name="connsiteY3" fmla="*/ 160472 h 606580"/>
                <a:gd name="connsiteX4" fmla="*/ 478713 w 572779"/>
                <a:gd name="connsiteY4" fmla="*/ 162726 h 606580"/>
                <a:gd name="connsiteX5" fmla="*/ 469682 w 572779"/>
                <a:gd name="connsiteY5" fmla="*/ 187227 h 606580"/>
                <a:gd name="connsiteX6" fmla="*/ 474776 w 572779"/>
                <a:gd name="connsiteY6" fmla="*/ 242470 h 606580"/>
                <a:gd name="connsiteX7" fmla="*/ 494284 w 572779"/>
                <a:gd name="connsiteY7" fmla="*/ 242470 h 606580"/>
                <a:gd name="connsiteX8" fmla="*/ 510840 w 572779"/>
                <a:gd name="connsiteY8" fmla="*/ 160183 h 606580"/>
                <a:gd name="connsiteX9" fmla="*/ 527338 w 572779"/>
                <a:gd name="connsiteY9" fmla="*/ 160183 h 606580"/>
                <a:gd name="connsiteX10" fmla="*/ 572779 w 572779"/>
                <a:gd name="connsiteY10" fmla="*/ 205430 h 606580"/>
                <a:gd name="connsiteX11" fmla="*/ 572779 w 572779"/>
                <a:gd name="connsiteY11" fmla="*/ 337413 h 606580"/>
                <a:gd name="connsiteX12" fmla="*/ 527396 w 572779"/>
                <a:gd name="connsiteY12" fmla="*/ 382717 h 606580"/>
                <a:gd name="connsiteX13" fmla="*/ 521607 w 572779"/>
                <a:gd name="connsiteY13" fmla="*/ 382717 h 606580"/>
                <a:gd name="connsiteX14" fmla="*/ 521607 w 572779"/>
                <a:gd name="connsiteY14" fmla="*/ 574624 h 606580"/>
                <a:gd name="connsiteX15" fmla="*/ 489595 w 572779"/>
                <a:gd name="connsiteY15" fmla="*/ 606580 h 606580"/>
                <a:gd name="connsiteX16" fmla="*/ 457815 w 572779"/>
                <a:gd name="connsiteY16" fmla="*/ 578149 h 606580"/>
                <a:gd name="connsiteX17" fmla="*/ 425978 w 572779"/>
                <a:gd name="connsiteY17" fmla="*/ 606580 h 606580"/>
                <a:gd name="connsiteX18" fmla="*/ 393966 w 572779"/>
                <a:gd name="connsiteY18" fmla="*/ 574624 h 606580"/>
                <a:gd name="connsiteX19" fmla="*/ 393966 w 572779"/>
                <a:gd name="connsiteY19" fmla="*/ 392541 h 606580"/>
                <a:gd name="connsiteX20" fmla="*/ 422967 w 572779"/>
                <a:gd name="connsiteY20" fmla="*/ 337528 h 606580"/>
                <a:gd name="connsiteX21" fmla="*/ 422967 w 572779"/>
                <a:gd name="connsiteY21" fmla="*/ 242528 h 606580"/>
                <a:gd name="connsiteX22" fmla="*/ 440739 w 572779"/>
                <a:gd name="connsiteY22" fmla="*/ 242528 h 606580"/>
                <a:gd name="connsiteX23" fmla="*/ 445833 w 572779"/>
                <a:gd name="connsiteY23" fmla="*/ 186996 h 606580"/>
                <a:gd name="connsiteX24" fmla="*/ 445196 w 572779"/>
                <a:gd name="connsiteY24" fmla="*/ 183991 h 606580"/>
                <a:gd name="connsiteX25" fmla="*/ 436860 w 572779"/>
                <a:gd name="connsiteY25" fmla="*/ 162726 h 606580"/>
                <a:gd name="connsiteX26" fmla="*/ 435818 w 572779"/>
                <a:gd name="connsiteY26" fmla="*/ 160472 h 606580"/>
                <a:gd name="connsiteX27" fmla="*/ 435876 w 572779"/>
                <a:gd name="connsiteY27" fmla="*/ 160472 h 606580"/>
                <a:gd name="connsiteX28" fmla="*/ 435703 w 572779"/>
                <a:gd name="connsiteY28" fmla="*/ 160183 h 606580"/>
                <a:gd name="connsiteX29" fmla="*/ 264349 w 572779"/>
                <a:gd name="connsiteY29" fmla="*/ 160183 h 606580"/>
                <a:gd name="connsiteX30" fmla="*/ 308327 w 572779"/>
                <a:gd name="connsiteY30" fmla="*/ 160183 h 606580"/>
                <a:gd name="connsiteX31" fmla="*/ 308154 w 572779"/>
                <a:gd name="connsiteY31" fmla="*/ 160472 h 606580"/>
                <a:gd name="connsiteX32" fmla="*/ 308385 w 572779"/>
                <a:gd name="connsiteY32" fmla="*/ 160472 h 606580"/>
                <a:gd name="connsiteX33" fmla="*/ 307344 w 572779"/>
                <a:gd name="connsiteY33" fmla="*/ 162726 h 606580"/>
                <a:gd name="connsiteX34" fmla="*/ 298316 w 572779"/>
                <a:gd name="connsiteY34" fmla="*/ 187227 h 606580"/>
                <a:gd name="connsiteX35" fmla="*/ 303409 w 572779"/>
                <a:gd name="connsiteY35" fmla="*/ 242470 h 606580"/>
                <a:gd name="connsiteX36" fmla="*/ 322910 w 572779"/>
                <a:gd name="connsiteY36" fmla="*/ 242470 h 606580"/>
                <a:gd name="connsiteX37" fmla="*/ 339401 w 572779"/>
                <a:gd name="connsiteY37" fmla="*/ 160183 h 606580"/>
                <a:gd name="connsiteX38" fmla="*/ 355951 w 572779"/>
                <a:gd name="connsiteY38" fmla="*/ 160183 h 606580"/>
                <a:gd name="connsiteX39" fmla="*/ 401376 w 572779"/>
                <a:gd name="connsiteY39" fmla="*/ 205430 h 606580"/>
                <a:gd name="connsiteX40" fmla="*/ 401376 w 572779"/>
                <a:gd name="connsiteY40" fmla="*/ 337413 h 606580"/>
                <a:gd name="connsiteX41" fmla="*/ 356009 w 572779"/>
                <a:gd name="connsiteY41" fmla="*/ 382717 h 606580"/>
                <a:gd name="connsiteX42" fmla="*/ 350222 w 572779"/>
                <a:gd name="connsiteY42" fmla="*/ 382717 h 606580"/>
                <a:gd name="connsiteX43" fmla="*/ 350222 w 572779"/>
                <a:gd name="connsiteY43" fmla="*/ 574624 h 606580"/>
                <a:gd name="connsiteX44" fmla="*/ 318222 w 572779"/>
                <a:gd name="connsiteY44" fmla="*/ 606580 h 606580"/>
                <a:gd name="connsiteX45" fmla="*/ 286396 w 572779"/>
                <a:gd name="connsiteY45" fmla="*/ 578149 h 606580"/>
                <a:gd name="connsiteX46" fmla="*/ 254628 w 572779"/>
                <a:gd name="connsiteY46" fmla="*/ 606580 h 606580"/>
                <a:gd name="connsiteX47" fmla="*/ 222628 w 572779"/>
                <a:gd name="connsiteY47" fmla="*/ 574624 h 606580"/>
                <a:gd name="connsiteX48" fmla="*/ 222628 w 572779"/>
                <a:gd name="connsiteY48" fmla="*/ 382833 h 606580"/>
                <a:gd name="connsiteX49" fmla="*/ 216841 w 572779"/>
                <a:gd name="connsiteY49" fmla="*/ 382833 h 606580"/>
                <a:gd name="connsiteX50" fmla="*/ 171474 w 572779"/>
                <a:gd name="connsiteY50" fmla="*/ 337528 h 606580"/>
                <a:gd name="connsiteX51" fmla="*/ 171474 w 572779"/>
                <a:gd name="connsiteY51" fmla="*/ 205545 h 606580"/>
                <a:gd name="connsiteX52" fmla="*/ 216841 w 572779"/>
                <a:gd name="connsiteY52" fmla="*/ 160241 h 606580"/>
                <a:gd name="connsiteX53" fmla="*/ 233333 w 572779"/>
                <a:gd name="connsiteY53" fmla="*/ 160241 h 606580"/>
                <a:gd name="connsiteX54" fmla="*/ 249825 w 572779"/>
                <a:gd name="connsiteY54" fmla="*/ 242528 h 606580"/>
                <a:gd name="connsiteX55" fmla="*/ 269383 w 572779"/>
                <a:gd name="connsiteY55" fmla="*/ 242528 h 606580"/>
                <a:gd name="connsiteX56" fmla="*/ 274476 w 572779"/>
                <a:gd name="connsiteY56" fmla="*/ 186996 h 606580"/>
                <a:gd name="connsiteX57" fmla="*/ 273839 w 572779"/>
                <a:gd name="connsiteY57" fmla="*/ 183991 h 606580"/>
                <a:gd name="connsiteX58" fmla="*/ 265506 w 572779"/>
                <a:gd name="connsiteY58" fmla="*/ 162726 h 606580"/>
                <a:gd name="connsiteX59" fmla="*/ 264407 w 572779"/>
                <a:gd name="connsiteY59" fmla="*/ 160472 h 606580"/>
                <a:gd name="connsiteX60" fmla="*/ 264523 w 572779"/>
                <a:gd name="connsiteY60" fmla="*/ 160472 h 606580"/>
                <a:gd name="connsiteX61" fmla="*/ 264349 w 572779"/>
                <a:gd name="connsiteY61" fmla="*/ 160183 h 606580"/>
                <a:gd name="connsiteX62" fmla="*/ 92987 w 572779"/>
                <a:gd name="connsiteY62" fmla="*/ 160183 h 606580"/>
                <a:gd name="connsiteX63" fmla="*/ 136964 w 572779"/>
                <a:gd name="connsiteY63" fmla="*/ 160183 h 606580"/>
                <a:gd name="connsiteX64" fmla="*/ 136791 w 572779"/>
                <a:gd name="connsiteY64" fmla="*/ 160472 h 606580"/>
                <a:gd name="connsiteX65" fmla="*/ 137022 w 572779"/>
                <a:gd name="connsiteY65" fmla="*/ 160472 h 606580"/>
                <a:gd name="connsiteX66" fmla="*/ 135923 w 572779"/>
                <a:gd name="connsiteY66" fmla="*/ 162726 h 606580"/>
                <a:gd name="connsiteX67" fmla="*/ 126896 w 572779"/>
                <a:gd name="connsiteY67" fmla="*/ 187227 h 606580"/>
                <a:gd name="connsiteX68" fmla="*/ 131988 w 572779"/>
                <a:gd name="connsiteY68" fmla="*/ 242470 h 606580"/>
                <a:gd name="connsiteX69" fmla="*/ 149752 w 572779"/>
                <a:gd name="connsiteY69" fmla="*/ 242470 h 606580"/>
                <a:gd name="connsiteX70" fmla="*/ 149752 w 572779"/>
                <a:gd name="connsiteY70" fmla="*/ 337471 h 606580"/>
                <a:gd name="connsiteX71" fmla="*/ 178742 w 572779"/>
                <a:gd name="connsiteY71" fmla="*/ 392483 h 606580"/>
                <a:gd name="connsiteX72" fmla="*/ 178742 w 572779"/>
                <a:gd name="connsiteY72" fmla="*/ 574624 h 606580"/>
                <a:gd name="connsiteX73" fmla="*/ 146743 w 572779"/>
                <a:gd name="connsiteY73" fmla="*/ 606580 h 606580"/>
                <a:gd name="connsiteX74" fmla="*/ 114976 w 572779"/>
                <a:gd name="connsiteY74" fmla="*/ 578149 h 606580"/>
                <a:gd name="connsiteX75" fmla="*/ 83151 w 572779"/>
                <a:gd name="connsiteY75" fmla="*/ 606580 h 606580"/>
                <a:gd name="connsiteX76" fmla="*/ 51152 w 572779"/>
                <a:gd name="connsiteY76" fmla="*/ 574624 h 606580"/>
                <a:gd name="connsiteX77" fmla="*/ 51152 w 572779"/>
                <a:gd name="connsiteY77" fmla="*/ 382833 h 606580"/>
                <a:gd name="connsiteX78" fmla="*/ 45365 w 572779"/>
                <a:gd name="connsiteY78" fmla="*/ 382833 h 606580"/>
                <a:gd name="connsiteX79" fmla="*/ 0 w 572779"/>
                <a:gd name="connsiteY79" fmla="*/ 337528 h 606580"/>
                <a:gd name="connsiteX80" fmla="*/ 0 w 572779"/>
                <a:gd name="connsiteY80" fmla="*/ 205545 h 606580"/>
                <a:gd name="connsiteX81" fmla="*/ 45365 w 572779"/>
                <a:gd name="connsiteY81" fmla="*/ 160241 h 606580"/>
                <a:gd name="connsiteX82" fmla="*/ 61972 w 572779"/>
                <a:gd name="connsiteY82" fmla="*/ 160241 h 606580"/>
                <a:gd name="connsiteX83" fmla="*/ 78464 w 572779"/>
                <a:gd name="connsiteY83" fmla="*/ 242528 h 606580"/>
                <a:gd name="connsiteX84" fmla="*/ 97964 w 572779"/>
                <a:gd name="connsiteY84" fmla="*/ 242528 h 606580"/>
                <a:gd name="connsiteX85" fmla="*/ 103056 w 572779"/>
                <a:gd name="connsiteY85" fmla="*/ 186996 h 606580"/>
                <a:gd name="connsiteX86" fmla="*/ 102477 w 572779"/>
                <a:gd name="connsiteY86" fmla="*/ 183991 h 606580"/>
                <a:gd name="connsiteX87" fmla="*/ 94145 w 572779"/>
                <a:gd name="connsiteY87" fmla="*/ 162726 h 606580"/>
                <a:gd name="connsiteX88" fmla="*/ 93045 w 572779"/>
                <a:gd name="connsiteY88" fmla="*/ 160472 h 606580"/>
                <a:gd name="connsiteX89" fmla="*/ 93103 w 572779"/>
                <a:gd name="connsiteY89" fmla="*/ 160472 h 606580"/>
                <a:gd name="connsiteX90" fmla="*/ 92987 w 572779"/>
                <a:gd name="connsiteY90" fmla="*/ 160183 h 606580"/>
                <a:gd name="connsiteX91" fmla="*/ 457411 w 572779"/>
                <a:gd name="connsiteY91" fmla="*/ 751 h 606580"/>
                <a:gd name="connsiteX92" fmla="*/ 458047 w 572779"/>
                <a:gd name="connsiteY92" fmla="*/ 751 h 606580"/>
                <a:gd name="connsiteX93" fmla="*/ 521621 w 572779"/>
                <a:gd name="connsiteY93" fmla="*/ 49915 h 606580"/>
                <a:gd name="connsiteX94" fmla="*/ 523761 w 572779"/>
                <a:gd name="connsiteY94" fmla="*/ 66553 h 606580"/>
                <a:gd name="connsiteX95" fmla="*/ 458105 w 572779"/>
                <a:gd name="connsiteY95" fmla="*/ 132124 h 606580"/>
                <a:gd name="connsiteX96" fmla="*/ 457469 w 572779"/>
                <a:gd name="connsiteY96" fmla="*/ 132124 h 606580"/>
                <a:gd name="connsiteX97" fmla="*/ 393895 w 572779"/>
                <a:gd name="connsiteY97" fmla="*/ 82960 h 606580"/>
                <a:gd name="connsiteX98" fmla="*/ 391755 w 572779"/>
                <a:gd name="connsiteY98" fmla="*/ 66322 h 606580"/>
                <a:gd name="connsiteX99" fmla="*/ 457411 w 572779"/>
                <a:gd name="connsiteY99" fmla="*/ 751 h 606580"/>
                <a:gd name="connsiteX100" fmla="*/ 285868 w 572779"/>
                <a:gd name="connsiteY100" fmla="*/ 751 h 606580"/>
                <a:gd name="connsiteX101" fmla="*/ 286621 w 572779"/>
                <a:gd name="connsiteY101" fmla="*/ 751 h 606580"/>
                <a:gd name="connsiteX102" fmla="*/ 350227 w 572779"/>
                <a:gd name="connsiteY102" fmla="*/ 49915 h 606580"/>
                <a:gd name="connsiteX103" fmla="*/ 352369 w 572779"/>
                <a:gd name="connsiteY103" fmla="*/ 66553 h 606580"/>
                <a:gd name="connsiteX104" fmla="*/ 286736 w 572779"/>
                <a:gd name="connsiteY104" fmla="*/ 132124 h 606580"/>
                <a:gd name="connsiteX105" fmla="*/ 286100 w 572779"/>
                <a:gd name="connsiteY105" fmla="*/ 132124 h 606580"/>
                <a:gd name="connsiteX106" fmla="*/ 222493 w 572779"/>
                <a:gd name="connsiteY106" fmla="*/ 82845 h 606580"/>
                <a:gd name="connsiteX107" fmla="*/ 220351 w 572779"/>
                <a:gd name="connsiteY107" fmla="*/ 66264 h 606580"/>
                <a:gd name="connsiteX108" fmla="*/ 285868 w 572779"/>
                <a:gd name="connsiteY108" fmla="*/ 751 h 606580"/>
                <a:gd name="connsiteX109" fmla="*/ 114639 w 572779"/>
                <a:gd name="connsiteY109" fmla="*/ 751 h 606580"/>
                <a:gd name="connsiteX110" fmla="*/ 115275 w 572779"/>
                <a:gd name="connsiteY110" fmla="*/ 751 h 606580"/>
                <a:gd name="connsiteX111" fmla="*/ 178882 w 572779"/>
                <a:gd name="connsiteY111" fmla="*/ 49915 h 606580"/>
                <a:gd name="connsiteX112" fmla="*/ 181024 w 572779"/>
                <a:gd name="connsiteY112" fmla="*/ 66553 h 606580"/>
                <a:gd name="connsiteX113" fmla="*/ 115333 w 572779"/>
                <a:gd name="connsiteY113" fmla="*/ 132124 h 606580"/>
                <a:gd name="connsiteX114" fmla="*/ 114754 w 572779"/>
                <a:gd name="connsiteY114" fmla="*/ 132124 h 606580"/>
                <a:gd name="connsiteX115" fmla="*/ 51148 w 572779"/>
                <a:gd name="connsiteY115" fmla="*/ 82960 h 606580"/>
                <a:gd name="connsiteX116" fmla="*/ 49006 w 572779"/>
                <a:gd name="connsiteY116" fmla="*/ 66322 h 606580"/>
                <a:gd name="connsiteX117" fmla="*/ 114639 w 572779"/>
                <a:gd name="connsiteY117" fmla="*/ 751 h 606580"/>
                <a:gd name="connsiteX118" fmla="*/ 457410 w 572779"/>
                <a:gd name="connsiteY118" fmla="*/ 423 h 606580"/>
                <a:gd name="connsiteX119" fmla="*/ 391355 w 572779"/>
                <a:gd name="connsiteY119" fmla="*/ 66356 h 606580"/>
                <a:gd name="connsiteX120" fmla="*/ 393497 w 572779"/>
                <a:gd name="connsiteY120" fmla="*/ 83056 h 606580"/>
                <a:gd name="connsiteX121" fmla="*/ 457468 w 572779"/>
                <a:gd name="connsiteY121" fmla="*/ 132521 h 606580"/>
                <a:gd name="connsiteX122" fmla="*/ 457815 w 572779"/>
                <a:gd name="connsiteY122" fmla="*/ 132521 h 606580"/>
                <a:gd name="connsiteX123" fmla="*/ 458104 w 572779"/>
                <a:gd name="connsiteY123" fmla="*/ 132521 h 606580"/>
                <a:gd name="connsiteX124" fmla="*/ 524159 w 572779"/>
                <a:gd name="connsiteY124" fmla="*/ 66587 h 606580"/>
                <a:gd name="connsiteX125" fmla="*/ 522017 w 572779"/>
                <a:gd name="connsiteY125" fmla="*/ 49887 h 606580"/>
                <a:gd name="connsiteX126" fmla="*/ 458046 w 572779"/>
                <a:gd name="connsiteY126" fmla="*/ 423 h 606580"/>
                <a:gd name="connsiteX127" fmla="*/ 457699 w 572779"/>
                <a:gd name="connsiteY127" fmla="*/ 423 h 606580"/>
                <a:gd name="connsiteX128" fmla="*/ 114646 w 572779"/>
                <a:gd name="connsiteY128" fmla="*/ 423 h 606580"/>
                <a:gd name="connsiteX129" fmla="*/ 48620 w 572779"/>
                <a:gd name="connsiteY129" fmla="*/ 66356 h 606580"/>
                <a:gd name="connsiteX130" fmla="*/ 50761 w 572779"/>
                <a:gd name="connsiteY130" fmla="*/ 83056 h 606580"/>
                <a:gd name="connsiteX131" fmla="*/ 114762 w 572779"/>
                <a:gd name="connsiteY131" fmla="*/ 132521 h 606580"/>
                <a:gd name="connsiteX132" fmla="*/ 115051 w 572779"/>
                <a:gd name="connsiteY132" fmla="*/ 132521 h 606580"/>
                <a:gd name="connsiteX133" fmla="*/ 115340 w 572779"/>
                <a:gd name="connsiteY133" fmla="*/ 132521 h 606580"/>
                <a:gd name="connsiteX134" fmla="*/ 181424 w 572779"/>
                <a:gd name="connsiteY134" fmla="*/ 66587 h 606580"/>
                <a:gd name="connsiteX135" fmla="*/ 179225 w 572779"/>
                <a:gd name="connsiteY135" fmla="*/ 49887 h 606580"/>
                <a:gd name="connsiteX136" fmla="*/ 115282 w 572779"/>
                <a:gd name="connsiteY136" fmla="*/ 423 h 606580"/>
                <a:gd name="connsiteX137" fmla="*/ 114993 w 572779"/>
                <a:gd name="connsiteY137" fmla="*/ 423 h 606580"/>
                <a:gd name="connsiteX138" fmla="*/ 286036 w 572779"/>
                <a:gd name="connsiteY138" fmla="*/ 397 h 606580"/>
                <a:gd name="connsiteX139" fmla="*/ 219952 w 572779"/>
                <a:gd name="connsiteY139" fmla="*/ 66286 h 606580"/>
                <a:gd name="connsiteX140" fmla="*/ 222151 w 572779"/>
                <a:gd name="connsiteY140" fmla="*/ 82990 h 606580"/>
                <a:gd name="connsiteX141" fmla="*/ 286094 w 572779"/>
                <a:gd name="connsiteY141" fmla="*/ 132522 h 606580"/>
                <a:gd name="connsiteX142" fmla="*/ 286383 w 572779"/>
                <a:gd name="connsiteY142" fmla="*/ 132522 h 606580"/>
                <a:gd name="connsiteX143" fmla="*/ 286730 w 572779"/>
                <a:gd name="connsiteY143" fmla="*/ 132522 h 606580"/>
                <a:gd name="connsiteX144" fmla="*/ 352756 w 572779"/>
                <a:gd name="connsiteY144" fmla="*/ 66575 h 606580"/>
                <a:gd name="connsiteX145" fmla="*/ 350615 w 572779"/>
                <a:gd name="connsiteY145" fmla="*/ 49872 h 606580"/>
                <a:gd name="connsiteX146" fmla="*/ 286614 w 572779"/>
                <a:gd name="connsiteY146" fmla="*/ 397 h 606580"/>
                <a:gd name="connsiteX147" fmla="*/ 286325 w 572779"/>
                <a:gd name="connsiteY147" fmla="*/ 397 h 606580"/>
                <a:gd name="connsiteX148" fmla="*/ 457411 w 572779"/>
                <a:gd name="connsiteY148" fmla="*/ 0 h 606580"/>
                <a:gd name="connsiteX149" fmla="*/ 458047 w 572779"/>
                <a:gd name="connsiteY149" fmla="*/ 0 h 606580"/>
                <a:gd name="connsiteX150" fmla="*/ 522315 w 572779"/>
                <a:gd name="connsiteY150" fmla="*/ 49741 h 606580"/>
                <a:gd name="connsiteX151" fmla="*/ 524513 w 572779"/>
                <a:gd name="connsiteY151" fmla="*/ 66553 h 606580"/>
                <a:gd name="connsiteX152" fmla="*/ 458105 w 572779"/>
                <a:gd name="connsiteY152" fmla="*/ 132875 h 606580"/>
                <a:gd name="connsiteX153" fmla="*/ 457469 w 572779"/>
                <a:gd name="connsiteY153" fmla="*/ 132875 h 606580"/>
                <a:gd name="connsiteX154" fmla="*/ 393201 w 572779"/>
                <a:gd name="connsiteY154" fmla="*/ 83133 h 606580"/>
                <a:gd name="connsiteX155" fmla="*/ 391003 w 572779"/>
                <a:gd name="connsiteY155" fmla="*/ 66322 h 606580"/>
                <a:gd name="connsiteX156" fmla="*/ 457411 w 572779"/>
                <a:gd name="connsiteY156" fmla="*/ 0 h 606580"/>
                <a:gd name="connsiteX157" fmla="*/ 285868 w 572779"/>
                <a:gd name="connsiteY157" fmla="*/ 0 h 606580"/>
                <a:gd name="connsiteX158" fmla="*/ 286621 w 572779"/>
                <a:gd name="connsiteY158" fmla="*/ 0 h 606580"/>
                <a:gd name="connsiteX159" fmla="*/ 350980 w 572779"/>
                <a:gd name="connsiteY159" fmla="*/ 49741 h 606580"/>
                <a:gd name="connsiteX160" fmla="*/ 353179 w 572779"/>
                <a:gd name="connsiteY160" fmla="*/ 66553 h 606580"/>
                <a:gd name="connsiteX161" fmla="*/ 286736 w 572779"/>
                <a:gd name="connsiteY161" fmla="*/ 132875 h 606580"/>
                <a:gd name="connsiteX162" fmla="*/ 286100 w 572779"/>
                <a:gd name="connsiteY162" fmla="*/ 132875 h 606580"/>
                <a:gd name="connsiteX163" fmla="*/ 221740 w 572779"/>
                <a:gd name="connsiteY163" fmla="*/ 83076 h 606580"/>
                <a:gd name="connsiteX164" fmla="*/ 219599 w 572779"/>
                <a:gd name="connsiteY164" fmla="*/ 66264 h 606580"/>
                <a:gd name="connsiteX165" fmla="*/ 285868 w 572779"/>
                <a:gd name="connsiteY165" fmla="*/ 0 h 606580"/>
                <a:gd name="connsiteX166" fmla="*/ 114639 w 572779"/>
                <a:gd name="connsiteY166" fmla="*/ 0 h 606580"/>
                <a:gd name="connsiteX167" fmla="*/ 115275 w 572779"/>
                <a:gd name="connsiteY167" fmla="*/ 0 h 606580"/>
                <a:gd name="connsiteX168" fmla="*/ 179635 w 572779"/>
                <a:gd name="connsiteY168" fmla="*/ 49741 h 606580"/>
                <a:gd name="connsiteX169" fmla="*/ 181776 w 572779"/>
                <a:gd name="connsiteY169" fmla="*/ 66553 h 606580"/>
                <a:gd name="connsiteX170" fmla="*/ 115333 w 572779"/>
                <a:gd name="connsiteY170" fmla="*/ 132875 h 606580"/>
                <a:gd name="connsiteX171" fmla="*/ 114754 w 572779"/>
                <a:gd name="connsiteY171" fmla="*/ 132875 h 606580"/>
                <a:gd name="connsiteX172" fmla="*/ 50395 w 572779"/>
                <a:gd name="connsiteY172" fmla="*/ 83133 h 606580"/>
                <a:gd name="connsiteX173" fmla="*/ 48196 w 572779"/>
                <a:gd name="connsiteY173" fmla="*/ 66322 h 606580"/>
                <a:gd name="connsiteX174" fmla="*/ 114639 w 572779"/>
                <a:gd name="connsiteY17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72779" h="606580">
                  <a:moveTo>
                    <a:pt x="435703" y="160183"/>
                  </a:moveTo>
                  <a:lnTo>
                    <a:pt x="479697" y="160183"/>
                  </a:lnTo>
                  <a:cubicBezTo>
                    <a:pt x="479639" y="160241"/>
                    <a:pt x="479639" y="160414"/>
                    <a:pt x="479581" y="160472"/>
                  </a:cubicBezTo>
                  <a:lnTo>
                    <a:pt x="479812" y="160472"/>
                  </a:lnTo>
                  <a:cubicBezTo>
                    <a:pt x="479407" y="161281"/>
                    <a:pt x="478713" y="162726"/>
                    <a:pt x="478713" y="162726"/>
                  </a:cubicBezTo>
                  <a:cubicBezTo>
                    <a:pt x="474834" y="170989"/>
                    <a:pt x="471245" y="178848"/>
                    <a:pt x="469682" y="187227"/>
                  </a:cubicBezTo>
                  <a:lnTo>
                    <a:pt x="474776" y="242470"/>
                  </a:lnTo>
                  <a:lnTo>
                    <a:pt x="494284" y="242470"/>
                  </a:lnTo>
                  <a:lnTo>
                    <a:pt x="510840" y="160183"/>
                  </a:lnTo>
                  <a:lnTo>
                    <a:pt x="527338" y="160183"/>
                  </a:lnTo>
                  <a:cubicBezTo>
                    <a:pt x="552345" y="160183"/>
                    <a:pt x="572663" y="180466"/>
                    <a:pt x="572779" y="205430"/>
                  </a:cubicBezTo>
                  <a:lnTo>
                    <a:pt x="572779" y="337413"/>
                  </a:lnTo>
                  <a:cubicBezTo>
                    <a:pt x="572779" y="362434"/>
                    <a:pt x="552519" y="382717"/>
                    <a:pt x="527396" y="382717"/>
                  </a:cubicBezTo>
                  <a:lnTo>
                    <a:pt x="521607" y="382717"/>
                  </a:lnTo>
                  <a:lnTo>
                    <a:pt x="521607" y="574624"/>
                  </a:lnTo>
                  <a:cubicBezTo>
                    <a:pt x="521607" y="592249"/>
                    <a:pt x="507251" y="606580"/>
                    <a:pt x="489595" y="606580"/>
                  </a:cubicBezTo>
                  <a:cubicBezTo>
                    <a:pt x="473155" y="606580"/>
                    <a:pt x="459552" y="594098"/>
                    <a:pt x="457815" y="578149"/>
                  </a:cubicBezTo>
                  <a:cubicBezTo>
                    <a:pt x="456021" y="594214"/>
                    <a:pt x="442417" y="606580"/>
                    <a:pt x="425978" y="606580"/>
                  </a:cubicBezTo>
                  <a:cubicBezTo>
                    <a:pt x="408322" y="606580"/>
                    <a:pt x="393966" y="592249"/>
                    <a:pt x="393966" y="574624"/>
                  </a:cubicBezTo>
                  <a:lnTo>
                    <a:pt x="393966" y="392541"/>
                  </a:lnTo>
                  <a:cubicBezTo>
                    <a:pt x="411506" y="380521"/>
                    <a:pt x="422967" y="360354"/>
                    <a:pt x="422967" y="337528"/>
                  </a:cubicBezTo>
                  <a:lnTo>
                    <a:pt x="422967" y="242528"/>
                  </a:lnTo>
                  <a:lnTo>
                    <a:pt x="440739" y="242528"/>
                  </a:lnTo>
                  <a:lnTo>
                    <a:pt x="445833" y="186996"/>
                  </a:lnTo>
                  <a:cubicBezTo>
                    <a:pt x="445659" y="186013"/>
                    <a:pt x="445428" y="184973"/>
                    <a:pt x="445196" y="183991"/>
                  </a:cubicBezTo>
                  <a:cubicBezTo>
                    <a:pt x="443459" y="176768"/>
                    <a:pt x="440276" y="169891"/>
                    <a:pt x="436860" y="162726"/>
                  </a:cubicBezTo>
                  <a:cubicBezTo>
                    <a:pt x="436860" y="162726"/>
                    <a:pt x="436166" y="161281"/>
                    <a:pt x="435818" y="160472"/>
                  </a:cubicBezTo>
                  <a:lnTo>
                    <a:pt x="435876" y="160472"/>
                  </a:lnTo>
                  <a:cubicBezTo>
                    <a:pt x="435818" y="160356"/>
                    <a:pt x="435818" y="160241"/>
                    <a:pt x="435703" y="160183"/>
                  </a:cubicBezTo>
                  <a:close/>
                  <a:moveTo>
                    <a:pt x="264349" y="160183"/>
                  </a:moveTo>
                  <a:lnTo>
                    <a:pt x="308327" y="160183"/>
                  </a:lnTo>
                  <a:cubicBezTo>
                    <a:pt x="308269" y="160241"/>
                    <a:pt x="308269" y="160414"/>
                    <a:pt x="308154" y="160472"/>
                  </a:cubicBezTo>
                  <a:lnTo>
                    <a:pt x="308385" y="160472"/>
                  </a:lnTo>
                  <a:cubicBezTo>
                    <a:pt x="308038" y="161281"/>
                    <a:pt x="307344" y="162726"/>
                    <a:pt x="307344" y="162726"/>
                  </a:cubicBezTo>
                  <a:cubicBezTo>
                    <a:pt x="303467" y="170989"/>
                    <a:pt x="299821" y="178848"/>
                    <a:pt x="298316" y="187227"/>
                  </a:cubicBezTo>
                  <a:lnTo>
                    <a:pt x="303409" y="242470"/>
                  </a:lnTo>
                  <a:lnTo>
                    <a:pt x="322910" y="242470"/>
                  </a:lnTo>
                  <a:lnTo>
                    <a:pt x="339401" y="160183"/>
                  </a:lnTo>
                  <a:lnTo>
                    <a:pt x="355951" y="160183"/>
                  </a:lnTo>
                  <a:cubicBezTo>
                    <a:pt x="380949" y="160183"/>
                    <a:pt x="401202" y="180466"/>
                    <a:pt x="401376" y="205430"/>
                  </a:cubicBezTo>
                  <a:lnTo>
                    <a:pt x="401376" y="337413"/>
                  </a:lnTo>
                  <a:cubicBezTo>
                    <a:pt x="401376" y="362434"/>
                    <a:pt x="381065" y="382717"/>
                    <a:pt x="356009" y="382717"/>
                  </a:cubicBezTo>
                  <a:lnTo>
                    <a:pt x="350222" y="382717"/>
                  </a:lnTo>
                  <a:lnTo>
                    <a:pt x="350222" y="574624"/>
                  </a:lnTo>
                  <a:cubicBezTo>
                    <a:pt x="350222" y="592249"/>
                    <a:pt x="335872" y="606580"/>
                    <a:pt x="318222" y="606580"/>
                  </a:cubicBezTo>
                  <a:cubicBezTo>
                    <a:pt x="301788" y="606580"/>
                    <a:pt x="288190" y="594098"/>
                    <a:pt x="286396" y="578149"/>
                  </a:cubicBezTo>
                  <a:cubicBezTo>
                    <a:pt x="284660" y="594214"/>
                    <a:pt x="271062" y="606580"/>
                    <a:pt x="254628" y="606580"/>
                  </a:cubicBezTo>
                  <a:cubicBezTo>
                    <a:pt x="236978" y="606580"/>
                    <a:pt x="222628" y="592249"/>
                    <a:pt x="222628" y="574624"/>
                  </a:cubicBezTo>
                  <a:lnTo>
                    <a:pt x="222628" y="382833"/>
                  </a:lnTo>
                  <a:lnTo>
                    <a:pt x="216841" y="382833"/>
                  </a:lnTo>
                  <a:cubicBezTo>
                    <a:pt x="191727" y="382833"/>
                    <a:pt x="171474" y="362608"/>
                    <a:pt x="171474" y="337528"/>
                  </a:cubicBezTo>
                  <a:lnTo>
                    <a:pt x="171474" y="205545"/>
                  </a:lnTo>
                  <a:cubicBezTo>
                    <a:pt x="171474" y="180524"/>
                    <a:pt x="191727" y="160241"/>
                    <a:pt x="216841" y="160241"/>
                  </a:cubicBezTo>
                  <a:lnTo>
                    <a:pt x="233333" y="160241"/>
                  </a:lnTo>
                  <a:lnTo>
                    <a:pt x="249825" y="242528"/>
                  </a:lnTo>
                  <a:lnTo>
                    <a:pt x="269383" y="242528"/>
                  </a:lnTo>
                  <a:lnTo>
                    <a:pt x="274476" y="186996"/>
                  </a:lnTo>
                  <a:cubicBezTo>
                    <a:pt x="274302" y="186013"/>
                    <a:pt x="274071" y="184973"/>
                    <a:pt x="273839" y="183991"/>
                  </a:cubicBezTo>
                  <a:cubicBezTo>
                    <a:pt x="272045" y="176768"/>
                    <a:pt x="268921" y="169891"/>
                    <a:pt x="265506" y="162726"/>
                  </a:cubicBezTo>
                  <a:cubicBezTo>
                    <a:pt x="265506" y="162726"/>
                    <a:pt x="264812" y="161281"/>
                    <a:pt x="264407" y="160472"/>
                  </a:cubicBezTo>
                  <a:lnTo>
                    <a:pt x="264523" y="160472"/>
                  </a:lnTo>
                  <a:cubicBezTo>
                    <a:pt x="264407" y="160356"/>
                    <a:pt x="264407" y="160241"/>
                    <a:pt x="264349" y="160183"/>
                  </a:cubicBezTo>
                  <a:close/>
                  <a:moveTo>
                    <a:pt x="92987" y="160183"/>
                  </a:moveTo>
                  <a:lnTo>
                    <a:pt x="136964" y="160183"/>
                  </a:lnTo>
                  <a:cubicBezTo>
                    <a:pt x="136848" y="160241"/>
                    <a:pt x="136848" y="160414"/>
                    <a:pt x="136791" y="160472"/>
                  </a:cubicBezTo>
                  <a:lnTo>
                    <a:pt x="137022" y="160472"/>
                  </a:lnTo>
                  <a:cubicBezTo>
                    <a:pt x="136617" y="161281"/>
                    <a:pt x="135923" y="162726"/>
                    <a:pt x="135923" y="162726"/>
                  </a:cubicBezTo>
                  <a:cubicBezTo>
                    <a:pt x="132104" y="170989"/>
                    <a:pt x="128458" y="178848"/>
                    <a:pt x="126896" y="187227"/>
                  </a:cubicBezTo>
                  <a:lnTo>
                    <a:pt x="131988" y="242470"/>
                  </a:lnTo>
                  <a:lnTo>
                    <a:pt x="149752" y="242470"/>
                  </a:lnTo>
                  <a:lnTo>
                    <a:pt x="149752" y="337471"/>
                  </a:lnTo>
                  <a:cubicBezTo>
                    <a:pt x="149752" y="360296"/>
                    <a:pt x="161267" y="380406"/>
                    <a:pt x="178742" y="392483"/>
                  </a:cubicBezTo>
                  <a:lnTo>
                    <a:pt x="178742" y="574624"/>
                  </a:lnTo>
                  <a:cubicBezTo>
                    <a:pt x="178742" y="592249"/>
                    <a:pt x="164392" y="606580"/>
                    <a:pt x="146743" y="606580"/>
                  </a:cubicBezTo>
                  <a:cubicBezTo>
                    <a:pt x="130310" y="606580"/>
                    <a:pt x="116712" y="594098"/>
                    <a:pt x="114976" y="578149"/>
                  </a:cubicBezTo>
                  <a:cubicBezTo>
                    <a:pt x="113182" y="594214"/>
                    <a:pt x="99584" y="606580"/>
                    <a:pt x="83151" y="606580"/>
                  </a:cubicBezTo>
                  <a:cubicBezTo>
                    <a:pt x="65502" y="606580"/>
                    <a:pt x="51152" y="592249"/>
                    <a:pt x="51152" y="574624"/>
                  </a:cubicBezTo>
                  <a:lnTo>
                    <a:pt x="51152" y="382833"/>
                  </a:lnTo>
                  <a:lnTo>
                    <a:pt x="45365" y="382833"/>
                  </a:lnTo>
                  <a:cubicBezTo>
                    <a:pt x="20310" y="382833"/>
                    <a:pt x="0" y="362608"/>
                    <a:pt x="0" y="337528"/>
                  </a:cubicBezTo>
                  <a:lnTo>
                    <a:pt x="0" y="205545"/>
                  </a:lnTo>
                  <a:cubicBezTo>
                    <a:pt x="0" y="180524"/>
                    <a:pt x="20310" y="160241"/>
                    <a:pt x="45365" y="160241"/>
                  </a:cubicBezTo>
                  <a:lnTo>
                    <a:pt x="61972" y="160241"/>
                  </a:lnTo>
                  <a:lnTo>
                    <a:pt x="78464" y="242528"/>
                  </a:lnTo>
                  <a:lnTo>
                    <a:pt x="97964" y="242528"/>
                  </a:lnTo>
                  <a:lnTo>
                    <a:pt x="103056" y="186996"/>
                  </a:lnTo>
                  <a:cubicBezTo>
                    <a:pt x="102940" y="186013"/>
                    <a:pt x="102709" y="184973"/>
                    <a:pt x="102477" y="183991"/>
                  </a:cubicBezTo>
                  <a:cubicBezTo>
                    <a:pt x="100683" y="176768"/>
                    <a:pt x="97501" y="169891"/>
                    <a:pt x="94145" y="162726"/>
                  </a:cubicBezTo>
                  <a:cubicBezTo>
                    <a:pt x="94145" y="162726"/>
                    <a:pt x="93450" y="161281"/>
                    <a:pt x="93045" y="160472"/>
                  </a:cubicBezTo>
                  <a:lnTo>
                    <a:pt x="93103" y="160472"/>
                  </a:lnTo>
                  <a:cubicBezTo>
                    <a:pt x="93045" y="160356"/>
                    <a:pt x="93045" y="160241"/>
                    <a:pt x="92987" y="160183"/>
                  </a:cubicBezTo>
                  <a:close/>
                  <a:moveTo>
                    <a:pt x="457411" y="751"/>
                  </a:moveTo>
                  <a:lnTo>
                    <a:pt x="458047" y="751"/>
                  </a:lnTo>
                  <a:cubicBezTo>
                    <a:pt x="488012" y="751"/>
                    <a:pt x="514158" y="20971"/>
                    <a:pt x="521621" y="49915"/>
                  </a:cubicBezTo>
                  <a:cubicBezTo>
                    <a:pt x="523009" y="55403"/>
                    <a:pt x="523761" y="61007"/>
                    <a:pt x="523761" y="66553"/>
                  </a:cubicBezTo>
                  <a:cubicBezTo>
                    <a:pt x="523761" y="102718"/>
                    <a:pt x="494317" y="132124"/>
                    <a:pt x="458105" y="132124"/>
                  </a:cubicBezTo>
                  <a:lnTo>
                    <a:pt x="457469" y="132124"/>
                  </a:lnTo>
                  <a:cubicBezTo>
                    <a:pt x="427504" y="132124"/>
                    <a:pt x="401358" y="111904"/>
                    <a:pt x="393895" y="82960"/>
                  </a:cubicBezTo>
                  <a:cubicBezTo>
                    <a:pt x="392507" y="77472"/>
                    <a:pt x="391755" y="71868"/>
                    <a:pt x="391755" y="66322"/>
                  </a:cubicBezTo>
                  <a:cubicBezTo>
                    <a:pt x="391755" y="30157"/>
                    <a:pt x="421199" y="751"/>
                    <a:pt x="457411" y="751"/>
                  </a:cubicBezTo>
                  <a:close/>
                  <a:moveTo>
                    <a:pt x="285868" y="751"/>
                  </a:moveTo>
                  <a:lnTo>
                    <a:pt x="286621" y="751"/>
                  </a:lnTo>
                  <a:cubicBezTo>
                    <a:pt x="316601" y="751"/>
                    <a:pt x="342761" y="20971"/>
                    <a:pt x="350227" y="49915"/>
                  </a:cubicBezTo>
                  <a:cubicBezTo>
                    <a:pt x="351674" y="55403"/>
                    <a:pt x="352369" y="61007"/>
                    <a:pt x="352369" y="66553"/>
                  </a:cubicBezTo>
                  <a:cubicBezTo>
                    <a:pt x="352369" y="102718"/>
                    <a:pt x="322909" y="132124"/>
                    <a:pt x="286736" y="132124"/>
                  </a:cubicBezTo>
                  <a:lnTo>
                    <a:pt x="286100" y="132124"/>
                  </a:lnTo>
                  <a:cubicBezTo>
                    <a:pt x="256119" y="132124"/>
                    <a:pt x="229959" y="111846"/>
                    <a:pt x="222493" y="82845"/>
                  </a:cubicBezTo>
                  <a:cubicBezTo>
                    <a:pt x="221046" y="77414"/>
                    <a:pt x="220351" y="71810"/>
                    <a:pt x="220351" y="66264"/>
                  </a:cubicBezTo>
                  <a:cubicBezTo>
                    <a:pt x="220351" y="30157"/>
                    <a:pt x="249753" y="751"/>
                    <a:pt x="285868" y="751"/>
                  </a:cubicBezTo>
                  <a:close/>
                  <a:moveTo>
                    <a:pt x="114639" y="751"/>
                  </a:moveTo>
                  <a:lnTo>
                    <a:pt x="115275" y="751"/>
                  </a:lnTo>
                  <a:cubicBezTo>
                    <a:pt x="145256" y="751"/>
                    <a:pt x="171416" y="20971"/>
                    <a:pt x="178882" y="49915"/>
                  </a:cubicBezTo>
                  <a:cubicBezTo>
                    <a:pt x="180329" y="55403"/>
                    <a:pt x="181024" y="61007"/>
                    <a:pt x="181024" y="66553"/>
                  </a:cubicBezTo>
                  <a:cubicBezTo>
                    <a:pt x="181024" y="102718"/>
                    <a:pt x="151564" y="132124"/>
                    <a:pt x="115333" y="132124"/>
                  </a:cubicBezTo>
                  <a:lnTo>
                    <a:pt x="114754" y="132124"/>
                  </a:lnTo>
                  <a:cubicBezTo>
                    <a:pt x="84774" y="132124"/>
                    <a:pt x="58614" y="111904"/>
                    <a:pt x="51148" y="82960"/>
                  </a:cubicBezTo>
                  <a:cubicBezTo>
                    <a:pt x="49701" y="77472"/>
                    <a:pt x="49006" y="71868"/>
                    <a:pt x="49006" y="66322"/>
                  </a:cubicBezTo>
                  <a:cubicBezTo>
                    <a:pt x="49006" y="30157"/>
                    <a:pt x="78466" y="751"/>
                    <a:pt x="114639" y="751"/>
                  </a:cubicBezTo>
                  <a:close/>
                  <a:moveTo>
                    <a:pt x="457410" y="423"/>
                  </a:moveTo>
                  <a:cubicBezTo>
                    <a:pt x="420880" y="423"/>
                    <a:pt x="391355" y="29894"/>
                    <a:pt x="391355" y="66356"/>
                  </a:cubicBezTo>
                  <a:cubicBezTo>
                    <a:pt x="391355" y="72135"/>
                    <a:pt x="392108" y="77740"/>
                    <a:pt x="393497" y="83056"/>
                  </a:cubicBezTo>
                  <a:cubicBezTo>
                    <a:pt x="400849" y="111487"/>
                    <a:pt x="426669" y="132521"/>
                    <a:pt x="457468" y="132521"/>
                  </a:cubicBezTo>
                  <a:lnTo>
                    <a:pt x="457815" y="132521"/>
                  </a:lnTo>
                  <a:lnTo>
                    <a:pt x="458104" y="132521"/>
                  </a:lnTo>
                  <a:cubicBezTo>
                    <a:pt x="494634" y="132521"/>
                    <a:pt x="524159" y="103050"/>
                    <a:pt x="524159" y="66587"/>
                  </a:cubicBezTo>
                  <a:cubicBezTo>
                    <a:pt x="524159" y="60809"/>
                    <a:pt x="523406" y="55204"/>
                    <a:pt x="522017" y="49887"/>
                  </a:cubicBezTo>
                  <a:cubicBezTo>
                    <a:pt x="514665" y="21457"/>
                    <a:pt x="488845" y="423"/>
                    <a:pt x="458046" y="423"/>
                  </a:cubicBezTo>
                  <a:lnTo>
                    <a:pt x="457699" y="423"/>
                  </a:lnTo>
                  <a:close/>
                  <a:moveTo>
                    <a:pt x="114646" y="423"/>
                  </a:moveTo>
                  <a:cubicBezTo>
                    <a:pt x="78190" y="423"/>
                    <a:pt x="48620" y="29894"/>
                    <a:pt x="48620" y="66356"/>
                  </a:cubicBezTo>
                  <a:cubicBezTo>
                    <a:pt x="48620" y="72135"/>
                    <a:pt x="49372" y="77740"/>
                    <a:pt x="50761" y="83056"/>
                  </a:cubicBezTo>
                  <a:cubicBezTo>
                    <a:pt x="58110" y="111487"/>
                    <a:pt x="83977" y="132521"/>
                    <a:pt x="114762" y="132521"/>
                  </a:cubicBezTo>
                  <a:lnTo>
                    <a:pt x="115051" y="132521"/>
                  </a:lnTo>
                  <a:lnTo>
                    <a:pt x="115340" y="132521"/>
                  </a:lnTo>
                  <a:cubicBezTo>
                    <a:pt x="151854" y="132521"/>
                    <a:pt x="181424" y="103050"/>
                    <a:pt x="181424" y="66587"/>
                  </a:cubicBezTo>
                  <a:cubicBezTo>
                    <a:pt x="181424" y="60809"/>
                    <a:pt x="180614" y="55204"/>
                    <a:pt x="179225" y="49887"/>
                  </a:cubicBezTo>
                  <a:cubicBezTo>
                    <a:pt x="171934" y="21457"/>
                    <a:pt x="146067" y="423"/>
                    <a:pt x="115282" y="423"/>
                  </a:cubicBezTo>
                  <a:lnTo>
                    <a:pt x="114993" y="423"/>
                  </a:lnTo>
                  <a:close/>
                  <a:moveTo>
                    <a:pt x="286036" y="397"/>
                  </a:moveTo>
                  <a:cubicBezTo>
                    <a:pt x="249522" y="282"/>
                    <a:pt x="219952" y="29874"/>
                    <a:pt x="219952" y="66286"/>
                  </a:cubicBezTo>
                  <a:cubicBezTo>
                    <a:pt x="219952" y="72066"/>
                    <a:pt x="220762" y="77672"/>
                    <a:pt x="222151" y="82990"/>
                  </a:cubicBezTo>
                  <a:cubicBezTo>
                    <a:pt x="229442" y="111484"/>
                    <a:pt x="255309" y="132522"/>
                    <a:pt x="286094" y="132522"/>
                  </a:cubicBezTo>
                  <a:lnTo>
                    <a:pt x="286383" y="132522"/>
                  </a:lnTo>
                  <a:lnTo>
                    <a:pt x="286730" y="132522"/>
                  </a:lnTo>
                  <a:cubicBezTo>
                    <a:pt x="323186" y="132522"/>
                    <a:pt x="352756" y="103045"/>
                    <a:pt x="352756" y="66575"/>
                  </a:cubicBezTo>
                  <a:cubicBezTo>
                    <a:pt x="352756" y="60796"/>
                    <a:pt x="352004" y="55189"/>
                    <a:pt x="350615" y="49872"/>
                  </a:cubicBezTo>
                  <a:cubicBezTo>
                    <a:pt x="343266" y="21436"/>
                    <a:pt x="317399" y="397"/>
                    <a:pt x="286614" y="397"/>
                  </a:cubicBezTo>
                  <a:lnTo>
                    <a:pt x="286325" y="397"/>
                  </a:lnTo>
                  <a:close/>
                  <a:moveTo>
                    <a:pt x="457411" y="0"/>
                  </a:moveTo>
                  <a:lnTo>
                    <a:pt x="458047" y="0"/>
                  </a:lnTo>
                  <a:cubicBezTo>
                    <a:pt x="488359" y="0"/>
                    <a:pt x="514795" y="20451"/>
                    <a:pt x="522315" y="49741"/>
                  </a:cubicBezTo>
                  <a:cubicBezTo>
                    <a:pt x="523761" y="55230"/>
                    <a:pt x="524513" y="60891"/>
                    <a:pt x="524513" y="66553"/>
                  </a:cubicBezTo>
                  <a:cubicBezTo>
                    <a:pt x="524513" y="103122"/>
                    <a:pt x="494722" y="132875"/>
                    <a:pt x="458105" y="132875"/>
                  </a:cubicBezTo>
                  <a:lnTo>
                    <a:pt x="457469" y="132875"/>
                  </a:lnTo>
                  <a:cubicBezTo>
                    <a:pt x="427157" y="132875"/>
                    <a:pt x="400721" y="112424"/>
                    <a:pt x="393201" y="83133"/>
                  </a:cubicBezTo>
                  <a:cubicBezTo>
                    <a:pt x="391755" y="77645"/>
                    <a:pt x="391003" y="71983"/>
                    <a:pt x="391003" y="66322"/>
                  </a:cubicBezTo>
                  <a:cubicBezTo>
                    <a:pt x="391003" y="29752"/>
                    <a:pt x="420794" y="0"/>
                    <a:pt x="457411" y="0"/>
                  </a:cubicBezTo>
                  <a:close/>
                  <a:moveTo>
                    <a:pt x="285868" y="0"/>
                  </a:moveTo>
                  <a:lnTo>
                    <a:pt x="286621" y="0"/>
                  </a:lnTo>
                  <a:cubicBezTo>
                    <a:pt x="316948" y="0"/>
                    <a:pt x="343456" y="20451"/>
                    <a:pt x="350980" y="49741"/>
                  </a:cubicBezTo>
                  <a:cubicBezTo>
                    <a:pt x="352427" y="55287"/>
                    <a:pt x="353179" y="60891"/>
                    <a:pt x="353179" y="66553"/>
                  </a:cubicBezTo>
                  <a:cubicBezTo>
                    <a:pt x="353179" y="103122"/>
                    <a:pt x="323372" y="132875"/>
                    <a:pt x="286736" y="132875"/>
                  </a:cubicBezTo>
                  <a:lnTo>
                    <a:pt x="286100" y="132875"/>
                  </a:lnTo>
                  <a:cubicBezTo>
                    <a:pt x="255772" y="132875"/>
                    <a:pt x="229322" y="112366"/>
                    <a:pt x="221740" y="83076"/>
                  </a:cubicBezTo>
                  <a:cubicBezTo>
                    <a:pt x="220294" y="77530"/>
                    <a:pt x="219599" y="71868"/>
                    <a:pt x="219599" y="66264"/>
                  </a:cubicBezTo>
                  <a:cubicBezTo>
                    <a:pt x="219599" y="29695"/>
                    <a:pt x="249348" y="0"/>
                    <a:pt x="285868" y="0"/>
                  </a:cubicBezTo>
                  <a:close/>
                  <a:moveTo>
                    <a:pt x="114639" y="0"/>
                  </a:moveTo>
                  <a:lnTo>
                    <a:pt x="115275" y="0"/>
                  </a:lnTo>
                  <a:cubicBezTo>
                    <a:pt x="145603" y="0"/>
                    <a:pt x="172053" y="20451"/>
                    <a:pt x="179635" y="49741"/>
                  </a:cubicBezTo>
                  <a:cubicBezTo>
                    <a:pt x="181081" y="55230"/>
                    <a:pt x="181776" y="60891"/>
                    <a:pt x="181776" y="66553"/>
                  </a:cubicBezTo>
                  <a:cubicBezTo>
                    <a:pt x="181776" y="103122"/>
                    <a:pt x="151969" y="132875"/>
                    <a:pt x="115333" y="132875"/>
                  </a:cubicBezTo>
                  <a:lnTo>
                    <a:pt x="114754" y="132875"/>
                  </a:lnTo>
                  <a:cubicBezTo>
                    <a:pt x="84427" y="132875"/>
                    <a:pt x="57919" y="112424"/>
                    <a:pt x="50395" y="83133"/>
                  </a:cubicBezTo>
                  <a:cubicBezTo>
                    <a:pt x="48948" y="77645"/>
                    <a:pt x="48196" y="71983"/>
                    <a:pt x="48196" y="66322"/>
                  </a:cubicBezTo>
                  <a:cubicBezTo>
                    <a:pt x="48196" y="29752"/>
                    <a:pt x="78003" y="0"/>
                    <a:pt x="1146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04850" y="2121569"/>
            <a:ext cx="2433448" cy="883983"/>
            <a:chOff x="-228077" y="1604338"/>
            <a:chExt cx="2433448" cy="883983"/>
          </a:xfrm>
        </p:grpSpPr>
        <p:sp>
          <p:nvSpPr>
            <p:cNvPr id="67" name="矩形 6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907745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870462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-228077" y="1934323"/>
              <a:ext cx="243344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71" name="Oval 6"/>
          <p:cNvSpPr/>
          <p:nvPr/>
        </p:nvSpPr>
        <p:spPr>
          <a:xfrm>
            <a:off x="5612501" y="3356966"/>
            <a:ext cx="646630" cy="646626"/>
          </a:xfrm>
          <a:prstGeom prst="ellipse">
            <a:avLst/>
          </a:prstGeom>
          <a:solidFill>
            <a:srgbClr val="0064FF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cs typeface="+mn-ea"/>
              <a:sym typeface="+mn-lt"/>
            </a:endParaRPr>
          </a:p>
        </p:txBody>
      </p:sp>
      <p:grpSp>
        <p:nvGrpSpPr>
          <p:cNvPr id="86" name="Group 216"/>
          <p:cNvGrpSpPr/>
          <p:nvPr/>
        </p:nvGrpSpPr>
        <p:grpSpPr>
          <a:xfrm>
            <a:off x="5790900" y="3556894"/>
            <a:ext cx="245685" cy="231484"/>
            <a:chOff x="1221562" y="6299994"/>
            <a:chExt cx="476827" cy="449263"/>
          </a:xfrm>
          <a:solidFill>
            <a:schemeClr val="bg1"/>
          </a:solidFill>
        </p:grpSpPr>
        <p:sp>
          <p:nvSpPr>
            <p:cNvPr id="87" name="Freeform 205"/>
            <p:cNvSpPr/>
            <p:nvPr/>
          </p:nvSpPr>
          <p:spPr bwMode="auto">
            <a:xfrm>
              <a:off x="1519474" y="6529388"/>
              <a:ext cx="178915" cy="188913"/>
            </a:xfrm>
            <a:custGeom>
              <a:avLst/>
              <a:gdLst>
                <a:gd name="connsiteX0" fmla="*/ 602275 w 602487"/>
                <a:gd name="connsiteY0" fmla="*/ 602275 w 602487"/>
                <a:gd name="connsiteX1" fmla="*/ 602275 w 602487"/>
                <a:gd name="connsiteY1" fmla="*/ 602275 w 602487"/>
                <a:gd name="connsiteX2" fmla="*/ 602275 w 602487"/>
                <a:gd name="connsiteY2" fmla="*/ 602275 w 602487"/>
                <a:gd name="connsiteX3" fmla="*/ 602275 w 602487"/>
                <a:gd name="connsiteY3" fmla="*/ 602275 w 602487"/>
                <a:gd name="connsiteX4" fmla="*/ 602275 w 602487"/>
                <a:gd name="connsiteY4" fmla="*/ 602275 w 602487"/>
                <a:gd name="connsiteX5" fmla="*/ 602275 w 602487"/>
                <a:gd name="connsiteY5" fmla="*/ 602275 w 602487"/>
                <a:gd name="connsiteX6" fmla="*/ 602275 w 602487"/>
                <a:gd name="connsiteY6" fmla="*/ 602275 w 602487"/>
                <a:gd name="connsiteX7" fmla="*/ 602275 w 602487"/>
                <a:gd name="connsiteY7" fmla="*/ 602275 w 602487"/>
                <a:gd name="connsiteX8" fmla="*/ 602275 w 602487"/>
                <a:gd name="connsiteY8" fmla="*/ 602275 w 602487"/>
                <a:gd name="connsiteX9" fmla="*/ 602275 w 602487"/>
                <a:gd name="connsiteY9" fmla="*/ 602275 w 602487"/>
                <a:gd name="connsiteX10" fmla="*/ 602275 w 602487"/>
                <a:gd name="connsiteY10" fmla="*/ 602275 w 602487"/>
                <a:gd name="connsiteX11" fmla="*/ 602275 w 602487"/>
                <a:gd name="connsiteY11" fmla="*/ 602275 w 602487"/>
                <a:gd name="connsiteX12" fmla="*/ 602275 w 602487"/>
                <a:gd name="connsiteY12" fmla="*/ 602275 w 602487"/>
                <a:gd name="connsiteX13" fmla="*/ 602275 w 602487"/>
                <a:gd name="connsiteY13" fmla="*/ 602275 w 602487"/>
                <a:gd name="connsiteX14" fmla="*/ 602275 w 602487"/>
                <a:gd name="connsiteY14" fmla="*/ 602275 w 602487"/>
                <a:gd name="connsiteX15" fmla="*/ 602275 w 602487"/>
                <a:gd name="connsiteY15" fmla="*/ 602275 w 602487"/>
                <a:gd name="connsiteX16" fmla="*/ 602275 w 602487"/>
                <a:gd name="connsiteY16" fmla="*/ 602275 w 602487"/>
                <a:gd name="connsiteX17" fmla="*/ 602275 w 602487"/>
                <a:gd name="connsiteY17" fmla="*/ 602275 w 602487"/>
                <a:gd name="connsiteX18" fmla="*/ 602275 w 602487"/>
                <a:gd name="connsiteY18" fmla="*/ 602275 w 602487"/>
                <a:gd name="connsiteX19" fmla="*/ 602275 w 602487"/>
                <a:gd name="connsiteY19" fmla="*/ 602275 w 602487"/>
                <a:gd name="connsiteX20" fmla="*/ 602275 w 602487"/>
                <a:gd name="connsiteY20" fmla="*/ 602275 w 602487"/>
                <a:gd name="connsiteX21" fmla="*/ 602275 w 602487"/>
                <a:gd name="connsiteY21" fmla="*/ 602275 w 602487"/>
                <a:gd name="connsiteX22" fmla="*/ 602275 w 602487"/>
                <a:gd name="connsiteY22" fmla="*/ 602275 w 602487"/>
                <a:gd name="connsiteX23" fmla="*/ 602275 w 602487"/>
                <a:gd name="connsiteY23" fmla="*/ 602275 w 602487"/>
                <a:gd name="connsiteX24" fmla="*/ 602275 w 602487"/>
                <a:gd name="connsiteY24" fmla="*/ 602275 w 602487"/>
                <a:gd name="connsiteX25" fmla="*/ 602275 w 602487"/>
                <a:gd name="connsiteY25" fmla="*/ 602275 w 602487"/>
                <a:gd name="connsiteX26" fmla="*/ 602275 w 602487"/>
                <a:gd name="connsiteY26" fmla="*/ 602275 w 602487"/>
                <a:gd name="connsiteX27" fmla="*/ 602275 w 602487"/>
                <a:gd name="connsiteY27" fmla="*/ 602275 w 602487"/>
                <a:gd name="connsiteX28" fmla="*/ 602275 w 602487"/>
                <a:gd name="connsiteY28" fmla="*/ 602275 w 602487"/>
                <a:gd name="connsiteX29" fmla="*/ 602275 w 602487"/>
                <a:gd name="connsiteY29" fmla="*/ 602275 w 602487"/>
                <a:gd name="connsiteX30" fmla="*/ 602275 w 602487"/>
                <a:gd name="connsiteY30" fmla="*/ 602275 w 602487"/>
                <a:gd name="connsiteX31" fmla="*/ 602275 w 602487"/>
                <a:gd name="connsiteY31" fmla="*/ 602275 w 602487"/>
                <a:gd name="connsiteX32" fmla="*/ 602275 w 602487"/>
                <a:gd name="connsiteY32" fmla="*/ 602275 w 602487"/>
                <a:gd name="connsiteX33" fmla="*/ 602275 w 602487"/>
                <a:gd name="connsiteY33" fmla="*/ 602275 w 602487"/>
                <a:gd name="connsiteX34" fmla="*/ 602275 w 602487"/>
                <a:gd name="connsiteY34" fmla="*/ 602275 w 602487"/>
                <a:gd name="connsiteX35" fmla="*/ 602275 w 602487"/>
                <a:gd name="connsiteY35" fmla="*/ 602275 w 602487"/>
                <a:gd name="connsiteX36" fmla="*/ 602275 w 602487"/>
                <a:gd name="connsiteY36" fmla="*/ 602275 w 602487"/>
                <a:gd name="connsiteX37" fmla="*/ 602275 w 602487"/>
                <a:gd name="connsiteY37" fmla="*/ 602275 w 602487"/>
                <a:gd name="connsiteX38" fmla="*/ 602275 w 602487"/>
                <a:gd name="connsiteY38" fmla="*/ 602275 w 602487"/>
                <a:gd name="connsiteX39" fmla="*/ 602275 w 602487"/>
                <a:gd name="connsiteY39" fmla="*/ 602275 w 602487"/>
                <a:gd name="connsiteX40" fmla="*/ 602275 w 602487"/>
                <a:gd name="connsiteY40" fmla="*/ 602275 w 602487"/>
                <a:gd name="connsiteX41" fmla="*/ 602275 w 602487"/>
                <a:gd name="connsiteY41" fmla="*/ 602275 w 602487"/>
                <a:gd name="connsiteX42" fmla="*/ 602275 w 602487"/>
                <a:gd name="connsiteY42" fmla="*/ 602275 w 602487"/>
                <a:gd name="connsiteX43" fmla="*/ 602275 w 602487"/>
                <a:gd name="connsiteY43" fmla="*/ 602275 w 602487"/>
                <a:gd name="connsiteX44" fmla="*/ 602275 w 602487"/>
                <a:gd name="connsiteY44" fmla="*/ 602275 w 602487"/>
                <a:gd name="connsiteX45" fmla="*/ 602275 w 602487"/>
                <a:gd name="connsiteY45" fmla="*/ 602275 w 602487"/>
                <a:gd name="connsiteX46" fmla="*/ 602275 w 602487"/>
                <a:gd name="connsiteY46" fmla="*/ 602275 w 602487"/>
                <a:gd name="connsiteX47" fmla="*/ 602275 w 602487"/>
                <a:gd name="connsiteY47" fmla="*/ 602275 w 602487"/>
                <a:gd name="connsiteX48" fmla="*/ 602275 w 602487"/>
                <a:gd name="connsiteY48" fmla="*/ 602275 w 602487"/>
                <a:gd name="connsiteX49" fmla="*/ 602275 w 602487"/>
                <a:gd name="connsiteY49" fmla="*/ 602275 w 602487"/>
                <a:gd name="connsiteX50" fmla="*/ 602275 w 602487"/>
                <a:gd name="connsiteY50" fmla="*/ 602275 w 602487"/>
                <a:gd name="connsiteX51" fmla="*/ 602275 w 602487"/>
                <a:gd name="connsiteY51" fmla="*/ 602275 w 602487"/>
                <a:gd name="connsiteX52" fmla="*/ 602275 w 602487"/>
                <a:gd name="connsiteY52" fmla="*/ 602275 w 602487"/>
                <a:gd name="connsiteX53" fmla="*/ 602275 w 602487"/>
                <a:gd name="connsiteY53" fmla="*/ 602275 w 602487"/>
                <a:gd name="connsiteX54" fmla="*/ 602275 w 602487"/>
                <a:gd name="connsiteY54" fmla="*/ 602275 w 602487"/>
                <a:gd name="connsiteX55" fmla="*/ 602275 w 602487"/>
                <a:gd name="connsiteY55" fmla="*/ 602275 w 602487"/>
                <a:gd name="connsiteX56" fmla="*/ 602275 w 602487"/>
                <a:gd name="connsiteY56" fmla="*/ 602275 w 602487"/>
                <a:gd name="connsiteX57" fmla="*/ 602275 w 602487"/>
                <a:gd name="connsiteY57" fmla="*/ 602275 w 602487"/>
                <a:gd name="connsiteX58" fmla="*/ 602275 w 602487"/>
                <a:gd name="connsiteY58" fmla="*/ 602275 w 602487"/>
                <a:gd name="connsiteX59" fmla="*/ 602275 w 602487"/>
                <a:gd name="connsiteY59" fmla="*/ 602275 w 602487"/>
                <a:gd name="connsiteX60" fmla="*/ 602275 w 602487"/>
                <a:gd name="connsiteY60" fmla="*/ 602275 w 602487"/>
                <a:gd name="connsiteX61" fmla="*/ 602275 w 602487"/>
                <a:gd name="connsiteY61" fmla="*/ 602275 w 602487"/>
                <a:gd name="connsiteX62" fmla="*/ 602275 w 602487"/>
                <a:gd name="connsiteY62" fmla="*/ 602275 w 602487"/>
                <a:gd name="connsiteX63" fmla="*/ 602275 w 602487"/>
                <a:gd name="connsiteY63" fmla="*/ 602275 w 602487"/>
                <a:gd name="connsiteX64" fmla="*/ 602275 w 602487"/>
                <a:gd name="connsiteY64" fmla="*/ 602275 w 602487"/>
                <a:gd name="connsiteX65" fmla="*/ 602275 w 602487"/>
                <a:gd name="connsiteY65" fmla="*/ 602275 w 602487"/>
                <a:gd name="connsiteX66" fmla="*/ 602275 w 602487"/>
                <a:gd name="connsiteY66" fmla="*/ 602275 w 602487"/>
                <a:gd name="connsiteX67" fmla="*/ 602275 w 602487"/>
                <a:gd name="connsiteY67" fmla="*/ 602275 w 602487"/>
                <a:gd name="connsiteX68" fmla="*/ 602275 w 602487"/>
                <a:gd name="connsiteY68" fmla="*/ 602275 w 602487"/>
                <a:gd name="connsiteX69" fmla="*/ 602275 w 602487"/>
                <a:gd name="connsiteY69" fmla="*/ 602275 w 602487"/>
                <a:gd name="connsiteX70" fmla="*/ 602275 w 602487"/>
                <a:gd name="connsiteY70" fmla="*/ 602275 w 6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74614" h="606722">
                  <a:moveTo>
                    <a:pt x="251213" y="267231"/>
                  </a:moveTo>
                  <a:lnTo>
                    <a:pt x="323543" y="267231"/>
                  </a:lnTo>
                  <a:lnTo>
                    <a:pt x="323543" y="339490"/>
                  </a:lnTo>
                  <a:lnTo>
                    <a:pt x="251213" y="339490"/>
                  </a:lnTo>
                  <a:close/>
                  <a:moveTo>
                    <a:pt x="376502" y="0"/>
                  </a:moveTo>
                  <a:cubicBezTo>
                    <a:pt x="436576" y="0"/>
                    <a:pt x="485437" y="48790"/>
                    <a:pt x="485437" y="108778"/>
                  </a:cubicBezTo>
                  <a:cubicBezTo>
                    <a:pt x="485437" y="112155"/>
                    <a:pt x="485348" y="115444"/>
                    <a:pt x="484992" y="118643"/>
                  </a:cubicBezTo>
                  <a:cubicBezTo>
                    <a:pt x="506797" y="124331"/>
                    <a:pt x="526643" y="136062"/>
                    <a:pt x="542307" y="152858"/>
                  </a:cubicBezTo>
                  <a:cubicBezTo>
                    <a:pt x="563133" y="175165"/>
                    <a:pt x="574614" y="204226"/>
                    <a:pt x="574614" y="234797"/>
                  </a:cubicBezTo>
                  <a:cubicBezTo>
                    <a:pt x="574614" y="260214"/>
                    <a:pt x="566693" y="283854"/>
                    <a:pt x="553076" y="303317"/>
                  </a:cubicBezTo>
                  <a:cubicBezTo>
                    <a:pt x="567049" y="323313"/>
                    <a:pt x="574614" y="347130"/>
                    <a:pt x="574614" y="371925"/>
                  </a:cubicBezTo>
                  <a:cubicBezTo>
                    <a:pt x="574614" y="427558"/>
                    <a:pt x="536522" y="474482"/>
                    <a:pt x="484992" y="487991"/>
                  </a:cubicBezTo>
                  <a:cubicBezTo>
                    <a:pt x="485348" y="491279"/>
                    <a:pt x="485437" y="494567"/>
                    <a:pt x="485437" y="497855"/>
                  </a:cubicBezTo>
                  <a:cubicBezTo>
                    <a:pt x="485437" y="557843"/>
                    <a:pt x="436576" y="606722"/>
                    <a:pt x="376502" y="606722"/>
                  </a:cubicBezTo>
                  <a:cubicBezTo>
                    <a:pt x="350158" y="606722"/>
                    <a:pt x="326039" y="597302"/>
                    <a:pt x="307171" y="581749"/>
                  </a:cubicBezTo>
                  <a:lnTo>
                    <a:pt x="307171" y="379035"/>
                  </a:lnTo>
                  <a:lnTo>
                    <a:pt x="323547" y="379035"/>
                  </a:lnTo>
                  <a:lnTo>
                    <a:pt x="323547" y="406496"/>
                  </a:lnTo>
                  <a:lnTo>
                    <a:pt x="363152" y="406496"/>
                  </a:lnTo>
                  <a:lnTo>
                    <a:pt x="363152" y="379035"/>
                  </a:lnTo>
                  <a:lnTo>
                    <a:pt x="390652" y="379035"/>
                  </a:lnTo>
                  <a:lnTo>
                    <a:pt x="390652" y="339487"/>
                  </a:lnTo>
                  <a:lnTo>
                    <a:pt x="363152" y="339487"/>
                  </a:lnTo>
                  <a:lnTo>
                    <a:pt x="363152" y="323135"/>
                  </a:lnTo>
                  <a:lnTo>
                    <a:pt x="390652" y="323135"/>
                  </a:lnTo>
                  <a:lnTo>
                    <a:pt x="390652" y="283587"/>
                  </a:lnTo>
                  <a:lnTo>
                    <a:pt x="363152" y="283587"/>
                  </a:lnTo>
                  <a:lnTo>
                    <a:pt x="363152" y="267235"/>
                  </a:lnTo>
                  <a:lnTo>
                    <a:pt x="390652" y="267235"/>
                  </a:lnTo>
                  <a:lnTo>
                    <a:pt x="390652" y="227688"/>
                  </a:lnTo>
                  <a:lnTo>
                    <a:pt x="363152" y="227688"/>
                  </a:lnTo>
                  <a:lnTo>
                    <a:pt x="363152" y="200138"/>
                  </a:lnTo>
                  <a:lnTo>
                    <a:pt x="323547" y="200138"/>
                  </a:lnTo>
                  <a:lnTo>
                    <a:pt x="323547" y="227688"/>
                  </a:lnTo>
                  <a:lnTo>
                    <a:pt x="307171" y="227688"/>
                  </a:lnTo>
                  <a:lnTo>
                    <a:pt x="307171" y="24973"/>
                  </a:lnTo>
                  <a:cubicBezTo>
                    <a:pt x="326039" y="9421"/>
                    <a:pt x="350158" y="0"/>
                    <a:pt x="376502" y="0"/>
                  </a:cubicBezTo>
                  <a:close/>
                  <a:moveTo>
                    <a:pt x="198240" y="0"/>
                  </a:moveTo>
                  <a:cubicBezTo>
                    <a:pt x="224500" y="0"/>
                    <a:pt x="248712" y="9421"/>
                    <a:pt x="267584" y="24973"/>
                  </a:cubicBezTo>
                  <a:lnTo>
                    <a:pt x="267584" y="227688"/>
                  </a:lnTo>
                  <a:lnTo>
                    <a:pt x="251205" y="227688"/>
                  </a:lnTo>
                  <a:lnTo>
                    <a:pt x="251205" y="200138"/>
                  </a:lnTo>
                  <a:lnTo>
                    <a:pt x="211593" y="200138"/>
                  </a:lnTo>
                  <a:lnTo>
                    <a:pt x="211593" y="227688"/>
                  </a:lnTo>
                  <a:lnTo>
                    <a:pt x="183997" y="227688"/>
                  </a:lnTo>
                  <a:lnTo>
                    <a:pt x="183997" y="267235"/>
                  </a:lnTo>
                  <a:lnTo>
                    <a:pt x="211593" y="267235"/>
                  </a:lnTo>
                  <a:lnTo>
                    <a:pt x="211593" y="283587"/>
                  </a:lnTo>
                  <a:lnTo>
                    <a:pt x="183997" y="283587"/>
                  </a:lnTo>
                  <a:lnTo>
                    <a:pt x="183997" y="323135"/>
                  </a:lnTo>
                  <a:lnTo>
                    <a:pt x="211593" y="323135"/>
                  </a:lnTo>
                  <a:lnTo>
                    <a:pt x="211593" y="339487"/>
                  </a:lnTo>
                  <a:lnTo>
                    <a:pt x="183997" y="339487"/>
                  </a:lnTo>
                  <a:lnTo>
                    <a:pt x="183997" y="379035"/>
                  </a:lnTo>
                  <a:lnTo>
                    <a:pt x="211593" y="379035"/>
                  </a:lnTo>
                  <a:lnTo>
                    <a:pt x="211593" y="406585"/>
                  </a:lnTo>
                  <a:lnTo>
                    <a:pt x="251205" y="406585"/>
                  </a:lnTo>
                  <a:lnTo>
                    <a:pt x="251205" y="379035"/>
                  </a:lnTo>
                  <a:lnTo>
                    <a:pt x="267584" y="379035"/>
                  </a:lnTo>
                  <a:lnTo>
                    <a:pt x="267584" y="406585"/>
                  </a:lnTo>
                  <a:lnTo>
                    <a:pt x="267584" y="581749"/>
                  </a:lnTo>
                  <a:cubicBezTo>
                    <a:pt x="248712" y="597302"/>
                    <a:pt x="224500" y="606722"/>
                    <a:pt x="198240" y="606722"/>
                  </a:cubicBezTo>
                  <a:cubicBezTo>
                    <a:pt x="138065" y="606722"/>
                    <a:pt x="89195" y="557843"/>
                    <a:pt x="89195" y="497855"/>
                  </a:cubicBezTo>
                  <a:cubicBezTo>
                    <a:pt x="89195" y="494567"/>
                    <a:pt x="89373" y="491279"/>
                    <a:pt x="89640" y="487991"/>
                  </a:cubicBezTo>
                  <a:cubicBezTo>
                    <a:pt x="38188" y="474482"/>
                    <a:pt x="0" y="427558"/>
                    <a:pt x="0" y="371925"/>
                  </a:cubicBezTo>
                  <a:cubicBezTo>
                    <a:pt x="0" y="347130"/>
                    <a:pt x="7566" y="323313"/>
                    <a:pt x="21631" y="303317"/>
                  </a:cubicBezTo>
                  <a:cubicBezTo>
                    <a:pt x="8012" y="283854"/>
                    <a:pt x="0" y="260214"/>
                    <a:pt x="0" y="234797"/>
                  </a:cubicBezTo>
                  <a:cubicBezTo>
                    <a:pt x="0" y="204226"/>
                    <a:pt x="11483" y="175165"/>
                    <a:pt x="32402" y="152858"/>
                  </a:cubicBezTo>
                  <a:cubicBezTo>
                    <a:pt x="48069" y="136062"/>
                    <a:pt x="67920" y="124331"/>
                    <a:pt x="89640" y="118643"/>
                  </a:cubicBezTo>
                  <a:cubicBezTo>
                    <a:pt x="89373" y="115444"/>
                    <a:pt x="89195" y="112155"/>
                    <a:pt x="89195" y="108778"/>
                  </a:cubicBezTo>
                  <a:cubicBezTo>
                    <a:pt x="89195" y="48790"/>
                    <a:pt x="138065" y="0"/>
                    <a:pt x="198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207"/>
            <p:cNvSpPr/>
            <p:nvPr/>
          </p:nvSpPr>
          <p:spPr bwMode="auto">
            <a:xfrm>
              <a:off x="1221562" y="6299994"/>
              <a:ext cx="425487" cy="449263"/>
            </a:xfrm>
            <a:custGeom>
              <a:avLst/>
              <a:gdLst>
                <a:gd name="connsiteX0" fmla="*/ 602275 w 602487"/>
                <a:gd name="connsiteY0" fmla="*/ 602275 w 602487"/>
                <a:gd name="connsiteX1" fmla="*/ 602275 w 602487"/>
                <a:gd name="connsiteY1" fmla="*/ 602275 w 602487"/>
                <a:gd name="connsiteX2" fmla="*/ 602275 w 602487"/>
                <a:gd name="connsiteY2" fmla="*/ 602275 w 602487"/>
                <a:gd name="connsiteX3" fmla="*/ 602275 w 602487"/>
                <a:gd name="connsiteY3" fmla="*/ 602275 w 602487"/>
                <a:gd name="connsiteX4" fmla="*/ 602275 w 602487"/>
                <a:gd name="connsiteY4" fmla="*/ 602275 w 602487"/>
                <a:gd name="connsiteX5" fmla="*/ 602275 w 602487"/>
                <a:gd name="connsiteY5" fmla="*/ 602275 w 602487"/>
                <a:gd name="connsiteX6" fmla="*/ 602275 w 602487"/>
                <a:gd name="connsiteY6" fmla="*/ 602275 w 602487"/>
                <a:gd name="connsiteX7" fmla="*/ 602275 w 602487"/>
                <a:gd name="connsiteY7" fmla="*/ 602275 w 602487"/>
                <a:gd name="connsiteX8" fmla="*/ 602275 w 602487"/>
                <a:gd name="connsiteY8" fmla="*/ 602275 w 602487"/>
                <a:gd name="connsiteX9" fmla="*/ 602275 w 602487"/>
                <a:gd name="connsiteY9" fmla="*/ 602275 w 602487"/>
                <a:gd name="connsiteX10" fmla="*/ 602275 w 602487"/>
                <a:gd name="connsiteY10" fmla="*/ 602275 w 602487"/>
                <a:gd name="connsiteX11" fmla="*/ 602275 w 602487"/>
                <a:gd name="connsiteY11" fmla="*/ 602275 w 602487"/>
                <a:gd name="connsiteX12" fmla="*/ 602275 w 602487"/>
                <a:gd name="connsiteY12" fmla="*/ 602275 w 602487"/>
                <a:gd name="connsiteX13" fmla="*/ 602275 w 602487"/>
                <a:gd name="connsiteY13" fmla="*/ 602275 w 602487"/>
                <a:gd name="connsiteX14" fmla="*/ 602275 w 602487"/>
                <a:gd name="connsiteY14" fmla="*/ 602275 w 602487"/>
                <a:gd name="connsiteX15" fmla="*/ 602275 w 602487"/>
                <a:gd name="connsiteY15" fmla="*/ 602275 w 602487"/>
                <a:gd name="connsiteX16" fmla="*/ 602275 w 602487"/>
                <a:gd name="connsiteY16" fmla="*/ 602275 w 602487"/>
                <a:gd name="connsiteX17" fmla="*/ 602275 w 602487"/>
                <a:gd name="connsiteY17" fmla="*/ 602275 w 602487"/>
                <a:gd name="connsiteX18" fmla="*/ 602275 w 602487"/>
                <a:gd name="connsiteY18" fmla="*/ 602275 w 602487"/>
                <a:gd name="connsiteX19" fmla="*/ 602275 w 602487"/>
                <a:gd name="connsiteY19" fmla="*/ 602275 w 602487"/>
                <a:gd name="connsiteX20" fmla="*/ 602275 w 602487"/>
                <a:gd name="connsiteY20" fmla="*/ 602275 w 602487"/>
                <a:gd name="connsiteX21" fmla="*/ 602275 w 602487"/>
                <a:gd name="connsiteY21" fmla="*/ 602275 w 602487"/>
                <a:gd name="connsiteX22" fmla="*/ 602275 w 602487"/>
                <a:gd name="connsiteY22" fmla="*/ 602275 w 602487"/>
                <a:gd name="connsiteX23" fmla="*/ 602275 w 602487"/>
                <a:gd name="connsiteY23" fmla="*/ 602275 w 602487"/>
                <a:gd name="connsiteX24" fmla="*/ 602275 w 602487"/>
                <a:gd name="connsiteY24" fmla="*/ 602275 w 602487"/>
                <a:gd name="connsiteX25" fmla="*/ 602275 w 602487"/>
                <a:gd name="connsiteY25" fmla="*/ 602275 w 602487"/>
                <a:gd name="connsiteX26" fmla="*/ 602275 w 602487"/>
                <a:gd name="connsiteY26" fmla="*/ 602275 w 602487"/>
                <a:gd name="connsiteX27" fmla="*/ 602275 w 602487"/>
                <a:gd name="connsiteY27" fmla="*/ 602275 w 602487"/>
                <a:gd name="connsiteX28" fmla="*/ 602275 w 602487"/>
                <a:gd name="connsiteY28" fmla="*/ 602275 w 602487"/>
                <a:gd name="connsiteX29" fmla="*/ 602275 w 602487"/>
                <a:gd name="connsiteY29" fmla="*/ 602275 w 602487"/>
                <a:gd name="connsiteX30" fmla="*/ 602275 w 602487"/>
                <a:gd name="connsiteY30" fmla="*/ 602275 w 602487"/>
                <a:gd name="connsiteX31" fmla="*/ 602275 w 602487"/>
                <a:gd name="connsiteY31" fmla="*/ 602275 w 602487"/>
                <a:gd name="connsiteX32" fmla="*/ 602275 w 602487"/>
                <a:gd name="connsiteY32" fmla="*/ 602275 w 602487"/>
                <a:gd name="connsiteX33" fmla="*/ 602275 w 602487"/>
                <a:gd name="connsiteY33" fmla="*/ 602275 w 602487"/>
                <a:gd name="connsiteX34" fmla="*/ 602275 w 602487"/>
                <a:gd name="connsiteY34" fmla="*/ 602275 w 602487"/>
                <a:gd name="connsiteX35" fmla="*/ 602275 w 602487"/>
                <a:gd name="connsiteY35" fmla="*/ 602275 w 602487"/>
                <a:gd name="connsiteX36" fmla="*/ 602275 w 602487"/>
                <a:gd name="connsiteY36" fmla="*/ 602275 w 602487"/>
                <a:gd name="connsiteX37" fmla="*/ 602275 w 602487"/>
                <a:gd name="connsiteY37" fmla="*/ 602275 w 602487"/>
                <a:gd name="connsiteX38" fmla="*/ 602275 w 602487"/>
                <a:gd name="connsiteY38" fmla="*/ 602275 w 602487"/>
                <a:gd name="connsiteX39" fmla="*/ 602275 w 602487"/>
                <a:gd name="connsiteY39" fmla="*/ 602275 w 602487"/>
                <a:gd name="connsiteX40" fmla="*/ 602275 w 602487"/>
                <a:gd name="connsiteY40" fmla="*/ 602275 w 602487"/>
                <a:gd name="connsiteX41" fmla="*/ 602275 w 602487"/>
                <a:gd name="connsiteY41" fmla="*/ 602275 w 602487"/>
                <a:gd name="connsiteX42" fmla="*/ 602275 w 602487"/>
                <a:gd name="connsiteY42" fmla="*/ 602275 w 602487"/>
                <a:gd name="connsiteX43" fmla="*/ 602275 w 602487"/>
                <a:gd name="connsiteY43" fmla="*/ 602275 w 602487"/>
                <a:gd name="connsiteX44" fmla="*/ 602275 w 602487"/>
                <a:gd name="connsiteY44" fmla="*/ 602275 w 602487"/>
                <a:gd name="connsiteX45" fmla="*/ 602275 w 602487"/>
                <a:gd name="connsiteY45" fmla="*/ 602275 w 602487"/>
                <a:gd name="connsiteX46" fmla="*/ 602275 w 602487"/>
                <a:gd name="connsiteY46" fmla="*/ 602275 w 602487"/>
                <a:gd name="connsiteX47" fmla="*/ 602275 w 602487"/>
                <a:gd name="connsiteY47" fmla="*/ 602275 w 602487"/>
                <a:gd name="connsiteX48" fmla="*/ 602275 w 602487"/>
                <a:gd name="connsiteY48" fmla="*/ 602275 w 602487"/>
                <a:gd name="connsiteX49" fmla="*/ 602275 w 602487"/>
                <a:gd name="connsiteY49" fmla="*/ 602275 w 602487"/>
                <a:gd name="connsiteX50" fmla="*/ 602275 w 602487"/>
                <a:gd name="connsiteY50" fmla="*/ 602275 w 602487"/>
                <a:gd name="connsiteX51" fmla="*/ 602275 w 602487"/>
                <a:gd name="connsiteY51" fmla="*/ 602275 w 602487"/>
                <a:gd name="connsiteX52" fmla="*/ 602275 w 602487"/>
                <a:gd name="connsiteY52" fmla="*/ 602275 w 602487"/>
                <a:gd name="connsiteX53" fmla="*/ 602275 w 602487"/>
                <a:gd name="connsiteY53" fmla="*/ 602275 w 602487"/>
                <a:gd name="connsiteX54" fmla="*/ 602275 w 602487"/>
                <a:gd name="connsiteY54" fmla="*/ 602275 w 602487"/>
                <a:gd name="connsiteX55" fmla="*/ 602275 w 602487"/>
                <a:gd name="connsiteY55" fmla="*/ 602275 w 602487"/>
                <a:gd name="connsiteX56" fmla="*/ 602275 w 602487"/>
                <a:gd name="connsiteY56" fmla="*/ 602275 w 602487"/>
                <a:gd name="connsiteX57" fmla="*/ 602275 w 602487"/>
                <a:gd name="connsiteY57" fmla="*/ 602275 w 602487"/>
                <a:gd name="connsiteX58" fmla="*/ 602275 w 602487"/>
                <a:gd name="connsiteY58" fmla="*/ 602275 w 602487"/>
                <a:gd name="connsiteX59" fmla="*/ 602275 w 602487"/>
                <a:gd name="connsiteY59" fmla="*/ 602275 w 602487"/>
                <a:gd name="connsiteX60" fmla="*/ 602275 w 602487"/>
                <a:gd name="connsiteY60" fmla="*/ 602275 w 602487"/>
                <a:gd name="connsiteX61" fmla="*/ 602275 w 602487"/>
                <a:gd name="connsiteY61" fmla="*/ 602275 w 602487"/>
                <a:gd name="connsiteX62" fmla="*/ 602275 w 602487"/>
                <a:gd name="connsiteY62" fmla="*/ 602275 w 602487"/>
                <a:gd name="connsiteX63" fmla="*/ 602275 w 602487"/>
                <a:gd name="connsiteY63" fmla="*/ 602275 w 602487"/>
                <a:gd name="connsiteX64" fmla="*/ 602275 w 602487"/>
                <a:gd name="connsiteY64" fmla="*/ 602275 w 602487"/>
                <a:gd name="connsiteX65" fmla="*/ 602275 w 602487"/>
                <a:gd name="connsiteY65" fmla="*/ 602275 w 602487"/>
                <a:gd name="connsiteX66" fmla="*/ 602275 w 602487"/>
                <a:gd name="connsiteY66" fmla="*/ 602275 w 602487"/>
                <a:gd name="connsiteX67" fmla="*/ 602275 w 602487"/>
                <a:gd name="connsiteY67" fmla="*/ 602275 w 602487"/>
                <a:gd name="connsiteX68" fmla="*/ 602275 w 602487"/>
                <a:gd name="connsiteY68" fmla="*/ 602275 w 602487"/>
                <a:gd name="connsiteX69" fmla="*/ 602275 w 602487"/>
                <a:gd name="connsiteY69" fmla="*/ 602275 w 602487"/>
                <a:gd name="connsiteX70" fmla="*/ 602275 w 602487"/>
                <a:gd name="connsiteY70" fmla="*/ 602275 w 6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74614" h="606722">
                  <a:moveTo>
                    <a:pt x="251213" y="267231"/>
                  </a:moveTo>
                  <a:lnTo>
                    <a:pt x="323543" y="267231"/>
                  </a:lnTo>
                  <a:lnTo>
                    <a:pt x="323543" y="339490"/>
                  </a:lnTo>
                  <a:lnTo>
                    <a:pt x="251213" y="339490"/>
                  </a:lnTo>
                  <a:close/>
                  <a:moveTo>
                    <a:pt x="376502" y="0"/>
                  </a:moveTo>
                  <a:cubicBezTo>
                    <a:pt x="436576" y="0"/>
                    <a:pt x="485437" y="48790"/>
                    <a:pt x="485437" y="108778"/>
                  </a:cubicBezTo>
                  <a:cubicBezTo>
                    <a:pt x="485437" y="112155"/>
                    <a:pt x="485348" y="115444"/>
                    <a:pt x="484992" y="118643"/>
                  </a:cubicBezTo>
                  <a:cubicBezTo>
                    <a:pt x="506797" y="124331"/>
                    <a:pt x="526643" y="136062"/>
                    <a:pt x="542307" y="152858"/>
                  </a:cubicBezTo>
                  <a:cubicBezTo>
                    <a:pt x="563133" y="175165"/>
                    <a:pt x="574614" y="204226"/>
                    <a:pt x="574614" y="234797"/>
                  </a:cubicBezTo>
                  <a:cubicBezTo>
                    <a:pt x="574614" y="260214"/>
                    <a:pt x="566693" y="283854"/>
                    <a:pt x="553076" y="303317"/>
                  </a:cubicBezTo>
                  <a:cubicBezTo>
                    <a:pt x="567049" y="323313"/>
                    <a:pt x="574614" y="347130"/>
                    <a:pt x="574614" y="371925"/>
                  </a:cubicBezTo>
                  <a:cubicBezTo>
                    <a:pt x="574614" y="427558"/>
                    <a:pt x="536522" y="474482"/>
                    <a:pt x="484992" y="487991"/>
                  </a:cubicBezTo>
                  <a:cubicBezTo>
                    <a:pt x="485348" y="491279"/>
                    <a:pt x="485437" y="494567"/>
                    <a:pt x="485437" y="497855"/>
                  </a:cubicBezTo>
                  <a:cubicBezTo>
                    <a:pt x="485437" y="557843"/>
                    <a:pt x="436576" y="606722"/>
                    <a:pt x="376502" y="606722"/>
                  </a:cubicBezTo>
                  <a:cubicBezTo>
                    <a:pt x="350158" y="606722"/>
                    <a:pt x="326039" y="597302"/>
                    <a:pt x="307171" y="581749"/>
                  </a:cubicBezTo>
                  <a:lnTo>
                    <a:pt x="307171" y="379035"/>
                  </a:lnTo>
                  <a:lnTo>
                    <a:pt x="323547" y="379035"/>
                  </a:lnTo>
                  <a:lnTo>
                    <a:pt x="323547" y="406496"/>
                  </a:lnTo>
                  <a:lnTo>
                    <a:pt x="363152" y="406496"/>
                  </a:lnTo>
                  <a:lnTo>
                    <a:pt x="363152" y="379035"/>
                  </a:lnTo>
                  <a:lnTo>
                    <a:pt x="390652" y="379035"/>
                  </a:lnTo>
                  <a:lnTo>
                    <a:pt x="390652" y="339487"/>
                  </a:lnTo>
                  <a:lnTo>
                    <a:pt x="363152" y="339487"/>
                  </a:lnTo>
                  <a:lnTo>
                    <a:pt x="363152" y="323135"/>
                  </a:lnTo>
                  <a:lnTo>
                    <a:pt x="390652" y="323135"/>
                  </a:lnTo>
                  <a:lnTo>
                    <a:pt x="390652" y="283587"/>
                  </a:lnTo>
                  <a:lnTo>
                    <a:pt x="363152" y="283587"/>
                  </a:lnTo>
                  <a:lnTo>
                    <a:pt x="363152" y="267235"/>
                  </a:lnTo>
                  <a:lnTo>
                    <a:pt x="390652" y="267235"/>
                  </a:lnTo>
                  <a:lnTo>
                    <a:pt x="390652" y="227688"/>
                  </a:lnTo>
                  <a:lnTo>
                    <a:pt x="363152" y="227688"/>
                  </a:lnTo>
                  <a:lnTo>
                    <a:pt x="363152" y="200138"/>
                  </a:lnTo>
                  <a:lnTo>
                    <a:pt x="323547" y="200138"/>
                  </a:lnTo>
                  <a:lnTo>
                    <a:pt x="323547" y="227688"/>
                  </a:lnTo>
                  <a:lnTo>
                    <a:pt x="307171" y="227688"/>
                  </a:lnTo>
                  <a:lnTo>
                    <a:pt x="307171" y="24973"/>
                  </a:lnTo>
                  <a:cubicBezTo>
                    <a:pt x="326039" y="9421"/>
                    <a:pt x="350158" y="0"/>
                    <a:pt x="376502" y="0"/>
                  </a:cubicBezTo>
                  <a:close/>
                  <a:moveTo>
                    <a:pt x="198240" y="0"/>
                  </a:moveTo>
                  <a:cubicBezTo>
                    <a:pt x="224500" y="0"/>
                    <a:pt x="248712" y="9421"/>
                    <a:pt x="267584" y="24973"/>
                  </a:cubicBezTo>
                  <a:lnTo>
                    <a:pt x="267584" y="227688"/>
                  </a:lnTo>
                  <a:lnTo>
                    <a:pt x="251205" y="227688"/>
                  </a:lnTo>
                  <a:lnTo>
                    <a:pt x="251205" y="200138"/>
                  </a:lnTo>
                  <a:lnTo>
                    <a:pt x="211593" y="200138"/>
                  </a:lnTo>
                  <a:lnTo>
                    <a:pt x="211593" y="227688"/>
                  </a:lnTo>
                  <a:lnTo>
                    <a:pt x="183997" y="227688"/>
                  </a:lnTo>
                  <a:lnTo>
                    <a:pt x="183997" y="267235"/>
                  </a:lnTo>
                  <a:lnTo>
                    <a:pt x="211593" y="267235"/>
                  </a:lnTo>
                  <a:lnTo>
                    <a:pt x="211593" y="283587"/>
                  </a:lnTo>
                  <a:lnTo>
                    <a:pt x="183997" y="283587"/>
                  </a:lnTo>
                  <a:lnTo>
                    <a:pt x="183997" y="323135"/>
                  </a:lnTo>
                  <a:lnTo>
                    <a:pt x="211593" y="323135"/>
                  </a:lnTo>
                  <a:lnTo>
                    <a:pt x="211593" y="339487"/>
                  </a:lnTo>
                  <a:lnTo>
                    <a:pt x="183997" y="339487"/>
                  </a:lnTo>
                  <a:lnTo>
                    <a:pt x="183997" y="379035"/>
                  </a:lnTo>
                  <a:lnTo>
                    <a:pt x="211593" y="379035"/>
                  </a:lnTo>
                  <a:lnTo>
                    <a:pt x="211593" y="406585"/>
                  </a:lnTo>
                  <a:lnTo>
                    <a:pt x="251205" y="406585"/>
                  </a:lnTo>
                  <a:lnTo>
                    <a:pt x="251205" y="379035"/>
                  </a:lnTo>
                  <a:lnTo>
                    <a:pt x="267584" y="379035"/>
                  </a:lnTo>
                  <a:lnTo>
                    <a:pt x="267584" y="406585"/>
                  </a:lnTo>
                  <a:lnTo>
                    <a:pt x="267584" y="581749"/>
                  </a:lnTo>
                  <a:cubicBezTo>
                    <a:pt x="248712" y="597302"/>
                    <a:pt x="224500" y="606722"/>
                    <a:pt x="198240" y="606722"/>
                  </a:cubicBezTo>
                  <a:cubicBezTo>
                    <a:pt x="138065" y="606722"/>
                    <a:pt x="89195" y="557843"/>
                    <a:pt x="89195" y="497855"/>
                  </a:cubicBezTo>
                  <a:cubicBezTo>
                    <a:pt x="89195" y="494567"/>
                    <a:pt x="89373" y="491279"/>
                    <a:pt x="89640" y="487991"/>
                  </a:cubicBezTo>
                  <a:cubicBezTo>
                    <a:pt x="38188" y="474482"/>
                    <a:pt x="0" y="427558"/>
                    <a:pt x="0" y="371925"/>
                  </a:cubicBezTo>
                  <a:cubicBezTo>
                    <a:pt x="0" y="347130"/>
                    <a:pt x="7566" y="323313"/>
                    <a:pt x="21631" y="303317"/>
                  </a:cubicBezTo>
                  <a:cubicBezTo>
                    <a:pt x="8012" y="283854"/>
                    <a:pt x="0" y="260214"/>
                    <a:pt x="0" y="234797"/>
                  </a:cubicBezTo>
                  <a:cubicBezTo>
                    <a:pt x="0" y="204226"/>
                    <a:pt x="11483" y="175165"/>
                    <a:pt x="32402" y="152858"/>
                  </a:cubicBezTo>
                  <a:cubicBezTo>
                    <a:pt x="48069" y="136062"/>
                    <a:pt x="67920" y="124331"/>
                    <a:pt x="89640" y="118643"/>
                  </a:cubicBezTo>
                  <a:cubicBezTo>
                    <a:pt x="89373" y="115444"/>
                    <a:pt x="89195" y="112155"/>
                    <a:pt x="89195" y="108778"/>
                  </a:cubicBezTo>
                  <a:cubicBezTo>
                    <a:pt x="89195" y="48790"/>
                    <a:pt x="138065" y="0"/>
                    <a:pt x="1982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208"/>
            <p:cNvSpPr/>
            <p:nvPr/>
          </p:nvSpPr>
          <p:spPr bwMode="auto">
            <a:xfrm>
              <a:off x="1417029" y="6589713"/>
              <a:ext cx="120279" cy="127000"/>
            </a:xfrm>
            <a:custGeom>
              <a:avLst/>
              <a:gdLst>
                <a:gd name="connsiteX0" fmla="*/ 602275 w 602487"/>
                <a:gd name="connsiteY0" fmla="*/ 602275 w 602487"/>
                <a:gd name="connsiteX1" fmla="*/ 602275 w 602487"/>
                <a:gd name="connsiteY1" fmla="*/ 602275 w 602487"/>
                <a:gd name="connsiteX2" fmla="*/ 602275 w 602487"/>
                <a:gd name="connsiteY2" fmla="*/ 602275 w 602487"/>
                <a:gd name="connsiteX3" fmla="*/ 602275 w 602487"/>
                <a:gd name="connsiteY3" fmla="*/ 602275 w 602487"/>
                <a:gd name="connsiteX4" fmla="*/ 602275 w 602487"/>
                <a:gd name="connsiteY4" fmla="*/ 602275 w 602487"/>
                <a:gd name="connsiteX5" fmla="*/ 602275 w 602487"/>
                <a:gd name="connsiteY5" fmla="*/ 602275 w 602487"/>
                <a:gd name="connsiteX6" fmla="*/ 602275 w 602487"/>
                <a:gd name="connsiteY6" fmla="*/ 602275 w 602487"/>
                <a:gd name="connsiteX7" fmla="*/ 602275 w 602487"/>
                <a:gd name="connsiteY7" fmla="*/ 602275 w 602487"/>
                <a:gd name="connsiteX8" fmla="*/ 602275 w 602487"/>
                <a:gd name="connsiteY8" fmla="*/ 602275 w 602487"/>
                <a:gd name="connsiteX9" fmla="*/ 602275 w 602487"/>
                <a:gd name="connsiteY9" fmla="*/ 602275 w 602487"/>
                <a:gd name="connsiteX10" fmla="*/ 602275 w 602487"/>
                <a:gd name="connsiteY10" fmla="*/ 602275 w 602487"/>
                <a:gd name="connsiteX11" fmla="*/ 602275 w 602487"/>
                <a:gd name="connsiteY11" fmla="*/ 602275 w 602487"/>
                <a:gd name="connsiteX12" fmla="*/ 602275 w 602487"/>
                <a:gd name="connsiteY12" fmla="*/ 602275 w 602487"/>
                <a:gd name="connsiteX13" fmla="*/ 602275 w 602487"/>
                <a:gd name="connsiteY13" fmla="*/ 602275 w 602487"/>
                <a:gd name="connsiteX14" fmla="*/ 602275 w 602487"/>
                <a:gd name="connsiteY14" fmla="*/ 602275 w 602487"/>
                <a:gd name="connsiteX15" fmla="*/ 602275 w 602487"/>
                <a:gd name="connsiteY15" fmla="*/ 602275 w 602487"/>
                <a:gd name="connsiteX16" fmla="*/ 602275 w 602487"/>
                <a:gd name="connsiteY16" fmla="*/ 602275 w 602487"/>
                <a:gd name="connsiteX17" fmla="*/ 602275 w 602487"/>
                <a:gd name="connsiteY17" fmla="*/ 602275 w 602487"/>
                <a:gd name="connsiteX18" fmla="*/ 602275 w 602487"/>
                <a:gd name="connsiteY18" fmla="*/ 602275 w 602487"/>
                <a:gd name="connsiteX19" fmla="*/ 602275 w 602487"/>
                <a:gd name="connsiteY19" fmla="*/ 602275 w 602487"/>
                <a:gd name="connsiteX20" fmla="*/ 602275 w 602487"/>
                <a:gd name="connsiteY20" fmla="*/ 602275 w 602487"/>
                <a:gd name="connsiteX21" fmla="*/ 602275 w 602487"/>
                <a:gd name="connsiteY21" fmla="*/ 602275 w 602487"/>
                <a:gd name="connsiteX22" fmla="*/ 602275 w 602487"/>
                <a:gd name="connsiteY22" fmla="*/ 602275 w 602487"/>
                <a:gd name="connsiteX23" fmla="*/ 602275 w 602487"/>
                <a:gd name="connsiteY23" fmla="*/ 602275 w 602487"/>
                <a:gd name="connsiteX24" fmla="*/ 602275 w 602487"/>
                <a:gd name="connsiteY24" fmla="*/ 602275 w 602487"/>
                <a:gd name="connsiteX25" fmla="*/ 602275 w 602487"/>
                <a:gd name="connsiteY25" fmla="*/ 602275 w 602487"/>
                <a:gd name="connsiteX26" fmla="*/ 602275 w 602487"/>
                <a:gd name="connsiteY26" fmla="*/ 602275 w 602487"/>
                <a:gd name="connsiteX27" fmla="*/ 602275 w 602487"/>
                <a:gd name="connsiteY27" fmla="*/ 602275 w 602487"/>
                <a:gd name="connsiteX28" fmla="*/ 602275 w 602487"/>
                <a:gd name="connsiteY28" fmla="*/ 602275 w 602487"/>
                <a:gd name="connsiteX29" fmla="*/ 602275 w 602487"/>
                <a:gd name="connsiteY29" fmla="*/ 602275 w 602487"/>
                <a:gd name="connsiteX30" fmla="*/ 602275 w 602487"/>
                <a:gd name="connsiteY30" fmla="*/ 602275 w 602487"/>
                <a:gd name="connsiteX31" fmla="*/ 602275 w 602487"/>
                <a:gd name="connsiteY31" fmla="*/ 602275 w 602487"/>
                <a:gd name="connsiteX32" fmla="*/ 602275 w 602487"/>
                <a:gd name="connsiteY32" fmla="*/ 602275 w 602487"/>
                <a:gd name="connsiteX33" fmla="*/ 602275 w 602487"/>
                <a:gd name="connsiteY33" fmla="*/ 602275 w 602487"/>
                <a:gd name="connsiteX34" fmla="*/ 602275 w 602487"/>
                <a:gd name="connsiteY34" fmla="*/ 602275 w 602487"/>
                <a:gd name="connsiteX35" fmla="*/ 602275 w 602487"/>
                <a:gd name="connsiteY35" fmla="*/ 602275 w 602487"/>
                <a:gd name="connsiteX36" fmla="*/ 602275 w 602487"/>
                <a:gd name="connsiteY36" fmla="*/ 602275 w 602487"/>
                <a:gd name="connsiteX37" fmla="*/ 602275 w 602487"/>
                <a:gd name="connsiteY37" fmla="*/ 602275 w 602487"/>
                <a:gd name="connsiteX38" fmla="*/ 602275 w 602487"/>
                <a:gd name="connsiteY38" fmla="*/ 602275 w 602487"/>
                <a:gd name="connsiteX39" fmla="*/ 602275 w 602487"/>
                <a:gd name="connsiteY39" fmla="*/ 602275 w 602487"/>
                <a:gd name="connsiteX40" fmla="*/ 602275 w 602487"/>
                <a:gd name="connsiteY40" fmla="*/ 602275 w 602487"/>
                <a:gd name="connsiteX41" fmla="*/ 602275 w 602487"/>
                <a:gd name="connsiteY41" fmla="*/ 602275 w 602487"/>
                <a:gd name="connsiteX42" fmla="*/ 602275 w 602487"/>
                <a:gd name="connsiteY42" fmla="*/ 602275 w 602487"/>
                <a:gd name="connsiteX43" fmla="*/ 602275 w 602487"/>
                <a:gd name="connsiteY43" fmla="*/ 602275 w 602487"/>
                <a:gd name="connsiteX44" fmla="*/ 602275 w 602487"/>
                <a:gd name="connsiteY44" fmla="*/ 602275 w 602487"/>
                <a:gd name="connsiteX45" fmla="*/ 602275 w 602487"/>
                <a:gd name="connsiteY45" fmla="*/ 602275 w 602487"/>
                <a:gd name="connsiteX46" fmla="*/ 602275 w 602487"/>
                <a:gd name="connsiteY46" fmla="*/ 602275 w 602487"/>
                <a:gd name="connsiteX47" fmla="*/ 602275 w 602487"/>
                <a:gd name="connsiteY47" fmla="*/ 602275 w 602487"/>
                <a:gd name="connsiteX48" fmla="*/ 602275 w 602487"/>
                <a:gd name="connsiteY48" fmla="*/ 602275 w 602487"/>
                <a:gd name="connsiteX49" fmla="*/ 602275 w 602487"/>
                <a:gd name="connsiteY49" fmla="*/ 602275 w 602487"/>
                <a:gd name="connsiteX50" fmla="*/ 602275 w 602487"/>
                <a:gd name="connsiteY50" fmla="*/ 602275 w 602487"/>
                <a:gd name="connsiteX51" fmla="*/ 602275 w 602487"/>
                <a:gd name="connsiteY51" fmla="*/ 602275 w 602487"/>
                <a:gd name="connsiteX52" fmla="*/ 602275 w 602487"/>
                <a:gd name="connsiteY52" fmla="*/ 602275 w 602487"/>
                <a:gd name="connsiteX53" fmla="*/ 602275 w 602487"/>
                <a:gd name="connsiteY53" fmla="*/ 602275 w 602487"/>
                <a:gd name="connsiteX54" fmla="*/ 602275 w 602487"/>
                <a:gd name="connsiteY54" fmla="*/ 602275 w 602487"/>
                <a:gd name="connsiteX55" fmla="*/ 602275 w 602487"/>
                <a:gd name="connsiteY55" fmla="*/ 602275 w 602487"/>
                <a:gd name="connsiteX56" fmla="*/ 602275 w 602487"/>
                <a:gd name="connsiteY56" fmla="*/ 602275 w 602487"/>
                <a:gd name="connsiteX57" fmla="*/ 602275 w 602487"/>
                <a:gd name="connsiteY57" fmla="*/ 602275 w 602487"/>
                <a:gd name="connsiteX58" fmla="*/ 602275 w 602487"/>
                <a:gd name="connsiteY58" fmla="*/ 602275 w 602487"/>
                <a:gd name="connsiteX59" fmla="*/ 602275 w 602487"/>
                <a:gd name="connsiteY59" fmla="*/ 602275 w 602487"/>
                <a:gd name="connsiteX60" fmla="*/ 602275 w 602487"/>
                <a:gd name="connsiteY60" fmla="*/ 602275 w 602487"/>
                <a:gd name="connsiteX61" fmla="*/ 602275 w 602487"/>
                <a:gd name="connsiteY61" fmla="*/ 602275 w 602487"/>
                <a:gd name="connsiteX62" fmla="*/ 602275 w 602487"/>
                <a:gd name="connsiteY62" fmla="*/ 602275 w 602487"/>
                <a:gd name="connsiteX63" fmla="*/ 602275 w 602487"/>
                <a:gd name="connsiteY63" fmla="*/ 602275 w 602487"/>
                <a:gd name="connsiteX64" fmla="*/ 602275 w 602487"/>
                <a:gd name="connsiteY64" fmla="*/ 602275 w 602487"/>
                <a:gd name="connsiteX65" fmla="*/ 602275 w 602487"/>
                <a:gd name="connsiteY65" fmla="*/ 602275 w 602487"/>
                <a:gd name="connsiteX66" fmla="*/ 602275 w 602487"/>
                <a:gd name="connsiteY66" fmla="*/ 602275 w 602487"/>
                <a:gd name="connsiteX67" fmla="*/ 602275 w 602487"/>
                <a:gd name="connsiteY67" fmla="*/ 602275 w 602487"/>
                <a:gd name="connsiteX68" fmla="*/ 602275 w 602487"/>
                <a:gd name="connsiteY68" fmla="*/ 602275 w 602487"/>
                <a:gd name="connsiteX69" fmla="*/ 602275 w 602487"/>
                <a:gd name="connsiteY69" fmla="*/ 602275 w 602487"/>
                <a:gd name="connsiteX70" fmla="*/ 602275 w 602487"/>
                <a:gd name="connsiteY70" fmla="*/ 602275 w 6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74614" h="606722">
                  <a:moveTo>
                    <a:pt x="251213" y="267231"/>
                  </a:moveTo>
                  <a:lnTo>
                    <a:pt x="323543" y="267231"/>
                  </a:lnTo>
                  <a:lnTo>
                    <a:pt x="323543" y="339490"/>
                  </a:lnTo>
                  <a:lnTo>
                    <a:pt x="251213" y="339490"/>
                  </a:lnTo>
                  <a:close/>
                  <a:moveTo>
                    <a:pt x="376502" y="0"/>
                  </a:moveTo>
                  <a:cubicBezTo>
                    <a:pt x="436576" y="0"/>
                    <a:pt x="485437" y="48790"/>
                    <a:pt x="485437" y="108778"/>
                  </a:cubicBezTo>
                  <a:cubicBezTo>
                    <a:pt x="485437" y="112155"/>
                    <a:pt x="485348" y="115444"/>
                    <a:pt x="484992" y="118643"/>
                  </a:cubicBezTo>
                  <a:cubicBezTo>
                    <a:pt x="506797" y="124331"/>
                    <a:pt x="526643" y="136062"/>
                    <a:pt x="542307" y="152858"/>
                  </a:cubicBezTo>
                  <a:cubicBezTo>
                    <a:pt x="563133" y="175165"/>
                    <a:pt x="574614" y="204226"/>
                    <a:pt x="574614" y="234797"/>
                  </a:cubicBezTo>
                  <a:cubicBezTo>
                    <a:pt x="574614" y="260214"/>
                    <a:pt x="566693" y="283854"/>
                    <a:pt x="553076" y="303317"/>
                  </a:cubicBezTo>
                  <a:cubicBezTo>
                    <a:pt x="567049" y="323313"/>
                    <a:pt x="574614" y="347130"/>
                    <a:pt x="574614" y="371925"/>
                  </a:cubicBezTo>
                  <a:cubicBezTo>
                    <a:pt x="574614" y="427558"/>
                    <a:pt x="536522" y="474482"/>
                    <a:pt x="484992" y="487991"/>
                  </a:cubicBezTo>
                  <a:cubicBezTo>
                    <a:pt x="485348" y="491279"/>
                    <a:pt x="485437" y="494567"/>
                    <a:pt x="485437" y="497855"/>
                  </a:cubicBezTo>
                  <a:cubicBezTo>
                    <a:pt x="485437" y="557843"/>
                    <a:pt x="436576" y="606722"/>
                    <a:pt x="376502" y="606722"/>
                  </a:cubicBezTo>
                  <a:cubicBezTo>
                    <a:pt x="350158" y="606722"/>
                    <a:pt x="326039" y="597302"/>
                    <a:pt x="307171" y="581749"/>
                  </a:cubicBezTo>
                  <a:lnTo>
                    <a:pt x="307171" y="379035"/>
                  </a:lnTo>
                  <a:lnTo>
                    <a:pt x="323547" y="379035"/>
                  </a:lnTo>
                  <a:lnTo>
                    <a:pt x="323547" y="406496"/>
                  </a:lnTo>
                  <a:lnTo>
                    <a:pt x="363152" y="406496"/>
                  </a:lnTo>
                  <a:lnTo>
                    <a:pt x="363152" y="379035"/>
                  </a:lnTo>
                  <a:lnTo>
                    <a:pt x="390652" y="379035"/>
                  </a:lnTo>
                  <a:lnTo>
                    <a:pt x="390652" y="339487"/>
                  </a:lnTo>
                  <a:lnTo>
                    <a:pt x="363152" y="339487"/>
                  </a:lnTo>
                  <a:lnTo>
                    <a:pt x="363152" y="323135"/>
                  </a:lnTo>
                  <a:lnTo>
                    <a:pt x="390652" y="323135"/>
                  </a:lnTo>
                  <a:lnTo>
                    <a:pt x="390652" y="283587"/>
                  </a:lnTo>
                  <a:lnTo>
                    <a:pt x="363152" y="283587"/>
                  </a:lnTo>
                  <a:lnTo>
                    <a:pt x="363152" y="267235"/>
                  </a:lnTo>
                  <a:lnTo>
                    <a:pt x="390652" y="267235"/>
                  </a:lnTo>
                  <a:lnTo>
                    <a:pt x="390652" y="227688"/>
                  </a:lnTo>
                  <a:lnTo>
                    <a:pt x="363152" y="227688"/>
                  </a:lnTo>
                  <a:lnTo>
                    <a:pt x="363152" y="200138"/>
                  </a:lnTo>
                  <a:lnTo>
                    <a:pt x="323547" y="200138"/>
                  </a:lnTo>
                  <a:lnTo>
                    <a:pt x="323547" y="227688"/>
                  </a:lnTo>
                  <a:lnTo>
                    <a:pt x="307171" y="227688"/>
                  </a:lnTo>
                  <a:lnTo>
                    <a:pt x="307171" y="24973"/>
                  </a:lnTo>
                  <a:cubicBezTo>
                    <a:pt x="326039" y="9421"/>
                    <a:pt x="350158" y="0"/>
                    <a:pt x="376502" y="0"/>
                  </a:cubicBezTo>
                  <a:close/>
                  <a:moveTo>
                    <a:pt x="198240" y="0"/>
                  </a:moveTo>
                  <a:cubicBezTo>
                    <a:pt x="224500" y="0"/>
                    <a:pt x="248712" y="9421"/>
                    <a:pt x="267584" y="24973"/>
                  </a:cubicBezTo>
                  <a:lnTo>
                    <a:pt x="267584" y="227688"/>
                  </a:lnTo>
                  <a:lnTo>
                    <a:pt x="251205" y="227688"/>
                  </a:lnTo>
                  <a:lnTo>
                    <a:pt x="251205" y="200138"/>
                  </a:lnTo>
                  <a:lnTo>
                    <a:pt x="211593" y="200138"/>
                  </a:lnTo>
                  <a:lnTo>
                    <a:pt x="211593" y="227688"/>
                  </a:lnTo>
                  <a:lnTo>
                    <a:pt x="183997" y="227688"/>
                  </a:lnTo>
                  <a:lnTo>
                    <a:pt x="183997" y="267235"/>
                  </a:lnTo>
                  <a:lnTo>
                    <a:pt x="211593" y="267235"/>
                  </a:lnTo>
                  <a:lnTo>
                    <a:pt x="211593" y="283587"/>
                  </a:lnTo>
                  <a:lnTo>
                    <a:pt x="183997" y="283587"/>
                  </a:lnTo>
                  <a:lnTo>
                    <a:pt x="183997" y="323135"/>
                  </a:lnTo>
                  <a:lnTo>
                    <a:pt x="211593" y="323135"/>
                  </a:lnTo>
                  <a:lnTo>
                    <a:pt x="211593" y="339487"/>
                  </a:lnTo>
                  <a:lnTo>
                    <a:pt x="183997" y="339487"/>
                  </a:lnTo>
                  <a:lnTo>
                    <a:pt x="183997" y="379035"/>
                  </a:lnTo>
                  <a:lnTo>
                    <a:pt x="211593" y="379035"/>
                  </a:lnTo>
                  <a:lnTo>
                    <a:pt x="211593" y="406585"/>
                  </a:lnTo>
                  <a:lnTo>
                    <a:pt x="251205" y="406585"/>
                  </a:lnTo>
                  <a:lnTo>
                    <a:pt x="251205" y="379035"/>
                  </a:lnTo>
                  <a:lnTo>
                    <a:pt x="267584" y="379035"/>
                  </a:lnTo>
                  <a:lnTo>
                    <a:pt x="267584" y="406585"/>
                  </a:lnTo>
                  <a:lnTo>
                    <a:pt x="267584" y="581749"/>
                  </a:lnTo>
                  <a:cubicBezTo>
                    <a:pt x="248712" y="597302"/>
                    <a:pt x="224500" y="606722"/>
                    <a:pt x="198240" y="606722"/>
                  </a:cubicBezTo>
                  <a:cubicBezTo>
                    <a:pt x="138065" y="606722"/>
                    <a:pt x="89195" y="557843"/>
                    <a:pt x="89195" y="497855"/>
                  </a:cubicBezTo>
                  <a:cubicBezTo>
                    <a:pt x="89195" y="494567"/>
                    <a:pt x="89373" y="491279"/>
                    <a:pt x="89640" y="487991"/>
                  </a:cubicBezTo>
                  <a:cubicBezTo>
                    <a:pt x="38188" y="474482"/>
                    <a:pt x="0" y="427558"/>
                    <a:pt x="0" y="371925"/>
                  </a:cubicBezTo>
                  <a:cubicBezTo>
                    <a:pt x="0" y="347130"/>
                    <a:pt x="7566" y="323313"/>
                    <a:pt x="21631" y="303317"/>
                  </a:cubicBezTo>
                  <a:cubicBezTo>
                    <a:pt x="8012" y="283854"/>
                    <a:pt x="0" y="260214"/>
                    <a:pt x="0" y="234797"/>
                  </a:cubicBezTo>
                  <a:cubicBezTo>
                    <a:pt x="0" y="204226"/>
                    <a:pt x="11483" y="175165"/>
                    <a:pt x="32402" y="152858"/>
                  </a:cubicBezTo>
                  <a:cubicBezTo>
                    <a:pt x="48069" y="136062"/>
                    <a:pt x="67920" y="124331"/>
                    <a:pt x="89640" y="118643"/>
                  </a:cubicBezTo>
                  <a:cubicBezTo>
                    <a:pt x="89373" y="115444"/>
                    <a:pt x="89195" y="112155"/>
                    <a:pt x="89195" y="108778"/>
                  </a:cubicBezTo>
                  <a:cubicBezTo>
                    <a:pt x="89195" y="48790"/>
                    <a:pt x="138065" y="0"/>
                    <a:pt x="198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209"/>
            <p:cNvSpPr/>
            <p:nvPr/>
          </p:nvSpPr>
          <p:spPr bwMode="auto">
            <a:xfrm>
              <a:off x="1288941" y="6600825"/>
              <a:ext cx="109755" cy="115888"/>
            </a:xfrm>
            <a:custGeom>
              <a:avLst/>
              <a:gdLst>
                <a:gd name="connsiteX0" fmla="*/ 602275 w 602487"/>
                <a:gd name="connsiteY0" fmla="*/ 602275 w 602487"/>
                <a:gd name="connsiteX1" fmla="*/ 602275 w 602487"/>
                <a:gd name="connsiteY1" fmla="*/ 602275 w 602487"/>
                <a:gd name="connsiteX2" fmla="*/ 602275 w 602487"/>
                <a:gd name="connsiteY2" fmla="*/ 602275 w 602487"/>
                <a:gd name="connsiteX3" fmla="*/ 602275 w 602487"/>
                <a:gd name="connsiteY3" fmla="*/ 602275 w 602487"/>
                <a:gd name="connsiteX4" fmla="*/ 602275 w 602487"/>
                <a:gd name="connsiteY4" fmla="*/ 602275 w 602487"/>
                <a:gd name="connsiteX5" fmla="*/ 602275 w 602487"/>
                <a:gd name="connsiteY5" fmla="*/ 602275 w 602487"/>
                <a:gd name="connsiteX6" fmla="*/ 602275 w 602487"/>
                <a:gd name="connsiteY6" fmla="*/ 602275 w 602487"/>
                <a:gd name="connsiteX7" fmla="*/ 602275 w 602487"/>
                <a:gd name="connsiteY7" fmla="*/ 602275 w 602487"/>
                <a:gd name="connsiteX8" fmla="*/ 602275 w 602487"/>
                <a:gd name="connsiteY8" fmla="*/ 602275 w 602487"/>
                <a:gd name="connsiteX9" fmla="*/ 602275 w 602487"/>
                <a:gd name="connsiteY9" fmla="*/ 602275 w 602487"/>
                <a:gd name="connsiteX10" fmla="*/ 602275 w 602487"/>
                <a:gd name="connsiteY10" fmla="*/ 602275 w 602487"/>
                <a:gd name="connsiteX11" fmla="*/ 602275 w 602487"/>
                <a:gd name="connsiteY11" fmla="*/ 602275 w 602487"/>
                <a:gd name="connsiteX12" fmla="*/ 602275 w 602487"/>
                <a:gd name="connsiteY12" fmla="*/ 602275 w 602487"/>
                <a:gd name="connsiteX13" fmla="*/ 602275 w 602487"/>
                <a:gd name="connsiteY13" fmla="*/ 602275 w 602487"/>
                <a:gd name="connsiteX14" fmla="*/ 602275 w 602487"/>
                <a:gd name="connsiteY14" fmla="*/ 602275 w 602487"/>
                <a:gd name="connsiteX15" fmla="*/ 602275 w 602487"/>
                <a:gd name="connsiteY15" fmla="*/ 602275 w 602487"/>
                <a:gd name="connsiteX16" fmla="*/ 602275 w 602487"/>
                <a:gd name="connsiteY16" fmla="*/ 602275 w 602487"/>
                <a:gd name="connsiteX17" fmla="*/ 602275 w 602487"/>
                <a:gd name="connsiteY17" fmla="*/ 602275 w 602487"/>
                <a:gd name="connsiteX18" fmla="*/ 602275 w 602487"/>
                <a:gd name="connsiteY18" fmla="*/ 602275 w 602487"/>
                <a:gd name="connsiteX19" fmla="*/ 602275 w 602487"/>
                <a:gd name="connsiteY19" fmla="*/ 602275 w 602487"/>
                <a:gd name="connsiteX20" fmla="*/ 602275 w 602487"/>
                <a:gd name="connsiteY20" fmla="*/ 602275 w 602487"/>
                <a:gd name="connsiteX21" fmla="*/ 602275 w 602487"/>
                <a:gd name="connsiteY21" fmla="*/ 602275 w 602487"/>
                <a:gd name="connsiteX22" fmla="*/ 602275 w 602487"/>
                <a:gd name="connsiteY22" fmla="*/ 602275 w 602487"/>
                <a:gd name="connsiteX23" fmla="*/ 602275 w 602487"/>
                <a:gd name="connsiteY23" fmla="*/ 602275 w 602487"/>
                <a:gd name="connsiteX24" fmla="*/ 602275 w 602487"/>
                <a:gd name="connsiteY24" fmla="*/ 602275 w 602487"/>
                <a:gd name="connsiteX25" fmla="*/ 602275 w 602487"/>
                <a:gd name="connsiteY25" fmla="*/ 602275 w 602487"/>
                <a:gd name="connsiteX26" fmla="*/ 602275 w 602487"/>
                <a:gd name="connsiteY26" fmla="*/ 602275 w 602487"/>
                <a:gd name="connsiteX27" fmla="*/ 602275 w 602487"/>
                <a:gd name="connsiteY27" fmla="*/ 602275 w 602487"/>
                <a:gd name="connsiteX28" fmla="*/ 602275 w 602487"/>
                <a:gd name="connsiteY28" fmla="*/ 602275 w 602487"/>
                <a:gd name="connsiteX29" fmla="*/ 602275 w 602487"/>
                <a:gd name="connsiteY29" fmla="*/ 602275 w 602487"/>
                <a:gd name="connsiteX30" fmla="*/ 602275 w 602487"/>
                <a:gd name="connsiteY30" fmla="*/ 602275 w 602487"/>
                <a:gd name="connsiteX31" fmla="*/ 602275 w 602487"/>
                <a:gd name="connsiteY31" fmla="*/ 602275 w 602487"/>
                <a:gd name="connsiteX32" fmla="*/ 602275 w 602487"/>
                <a:gd name="connsiteY32" fmla="*/ 602275 w 602487"/>
                <a:gd name="connsiteX33" fmla="*/ 602275 w 602487"/>
                <a:gd name="connsiteY33" fmla="*/ 602275 w 602487"/>
                <a:gd name="connsiteX34" fmla="*/ 602275 w 602487"/>
                <a:gd name="connsiteY34" fmla="*/ 602275 w 602487"/>
                <a:gd name="connsiteX35" fmla="*/ 602275 w 602487"/>
                <a:gd name="connsiteY35" fmla="*/ 602275 w 602487"/>
                <a:gd name="connsiteX36" fmla="*/ 602275 w 602487"/>
                <a:gd name="connsiteY36" fmla="*/ 602275 w 602487"/>
                <a:gd name="connsiteX37" fmla="*/ 602275 w 602487"/>
                <a:gd name="connsiteY37" fmla="*/ 602275 w 602487"/>
                <a:gd name="connsiteX38" fmla="*/ 602275 w 602487"/>
                <a:gd name="connsiteY38" fmla="*/ 602275 w 602487"/>
                <a:gd name="connsiteX39" fmla="*/ 602275 w 602487"/>
                <a:gd name="connsiteY39" fmla="*/ 602275 w 602487"/>
                <a:gd name="connsiteX40" fmla="*/ 602275 w 602487"/>
                <a:gd name="connsiteY40" fmla="*/ 602275 w 602487"/>
                <a:gd name="connsiteX41" fmla="*/ 602275 w 602487"/>
                <a:gd name="connsiteY41" fmla="*/ 602275 w 602487"/>
                <a:gd name="connsiteX42" fmla="*/ 602275 w 602487"/>
                <a:gd name="connsiteY42" fmla="*/ 602275 w 602487"/>
                <a:gd name="connsiteX43" fmla="*/ 602275 w 602487"/>
                <a:gd name="connsiteY43" fmla="*/ 602275 w 602487"/>
                <a:gd name="connsiteX44" fmla="*/ 602275 w 602487"/>
                <a:gd name="connsiteY44" fmla="*/ 602275 w 602487"/>
                <a:gd name="connsiteX45" fmla="*/ 602275 w 602487"/>
                <a:gd name="connsiteY45" fmla="*/ 602275 w 602487"/>
                <a:gd name="connsiteX46" fmla="*/ 602275 w 602487"/>
                <a:gd name="connsiteY46" fmla="*/ 602275 w 602487"/>
                <a:gd name="connsiteX47" fmla="*/ 602275 w 602487"/>
                <a:gd name="connsiteY47" fmla="*/ 602275 w 602487"/>
                <a:gd name="connsiteX48" fmla="*/ 602275 w 602487"/>
                <a:gd name="connsiteY48" fmla="*/ 602275 w 602487"/>
                <a:gd name="connsiteX49" fmla="*/ 602275 w 602487"/>
                <a:gd name="connsiteY49" fmla="*/ 602275 w 602487"/>
                <a:gd name="connsiteX50" fmla="*/ 602275 w 602487"/>
                <a:gd name="connsiteY50" fmla="*/ 602275 w 602487"/>
                <a:gd name="connsiteX51" fmla="*/ 602275 w 602487"/>
                <a:gd name="connsiteY51" fmla="*/ 602275 w 602487"/>
                <a:gd name="connsiteX52" fmla="*/ 602275 w 602487"/>
                <a:gd name="connsiteY52" fmla="*/ 602275 w 602487"/>
                <a:gd name="connsiteX53" fmla="*/ 602275 w 602487"/>
                <a:gd name="connsiteY53" fmla="*/ 602275 w 602487"/>
                <a:gd name="connsiteX54" fmla="*/ 602275 w 602487"/>
                <a:gd name="connsiteY54" fmla="*/ 602275 w 602487"/>
                <a:gd name="connsiteX55" fmla="*/ 602275 w 602487"/>
                <a:gd name="connsiteY55" fmla="*/ 602275 w 602487"/>
                <a:gd name="connsiteX56" fmla="*/ 602275 w 602487"/>
                <a:gd name="connsiteY56" fmla="*/ 602275 w 602487"/>
                <a:gd name="connsiteX57" fmla="*/ 602275 w 602487"/>
                <a:gd name="connsiteY57" fmla="*/ 602275 w 602487"/>
                <a:gd name="connsiteX58" fmla="*/ 602275 w 602487"/>
                <a:gd name="connsiteY58" fmla="*/ 602275 w 602487"/>
                <a:gd name="connsiteX59" fmla="*/ 602275 w 602487"/>
                <a:gd name="connsiteY59" fmla="*/ 602275 w 602487"/>
                <a:gd name="connsiteX60" fmla="*/ 602275 w 602487"/>
                <a:gd name="connsiteY60" fmla="*/ 602275 w 602487"/>
                <a:gd name="connsiteX61" fmla="*/ 602275 w 602487"/>
                <a:gd name="connsiteY61" fmla="*/ 602275 w 602487"/>
                <a:gd name="connsiteX62" fmla="*/ 602275 w 602487"/>
                <a:gd name="connsiteY62" fmla="*/ 602275 w 602487"/>
                <a:gd name="connsiteX63" fmla="*/ 602275 w 602487"/>
                <a:gd name="connsiteY63" fmla="*/ 602275 w 602487"/>
                <a:gd name="connsiteX64" fmla="*/ 602275 w 602487"/>
                <a:gd name="connsiteY64" fmla="*/ 602275 w 602487"/>
                <a:gd name="connsiteX65" fmla="*/ 602275 w 602487"/>
                <a:gd name="connsiteY65" fmla="*/ 602275 w 602487"/>
                <a:gd name="connsiteX66" fmla="*/ 602275 w 602487"/>
                <a:gd name="connsiteY66" fmla="*/ 602275 w 602487"/>
                <a:gd name="connsiteX67" fmla="*/ 602275 w 602487"/>
                <a:gd name="connsiteY67" fmla="*/ 602275 w 602487"/>
                <a:gd name="connsiteX68" fmla="*/ 602275 w 602487"/>
                <a:gd name="connsiteY68" fmla="*/ 602275 w 602487"/>
                <a:gd name="connsiteX69" fmla="*/ 602275 w 602487"/>
                <a:gd name="connsiteY69" fmla="*/ 602275 w 602487"/>
                <a:gd name="connsiteX70" fmla="*/ 602275 w 602487"/>
                <a:gd name="connsiteY70" fmla="*/ 602275 w 60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574614" h="606722">
                  <a:moveTo>
                    <a:pt x="251213" y="267231"/>
                  </a:moveTo>
                  <a:lnTo>
                    <a:pt x="323543" y="267231"/>
                  </a:lnTo>
                  <a:lnTo>
                    <a:pt x="323543" y="339490"/>
                  </a:lnTo>
                  <a:lnTo>
                    <a:pt x="251213" y="339490"/>
                  </a:lnTo>
                  <a:close/>
                  <a:moveTo>
                    <a:pt x="376502" y="0"/>
                  </a:moveTo>
                  <a:cubicBezTo>
                    <a:pt x="436576" y="0"/>
                    <a:pt x="485437" y="48790"/>
                    <a:pt x="485437" y="108778"/>
                  </a:cubicBezTo>
                  <a:cubicBezTo>
                    <a:pt x="485437" y="112155"/>
                    <a:pt x="485348" y="115444"/>
                    <a:pt x="484992" y="118643"/>
                  </a:cubicBezTo>
                  <a:cubicBezTo>
                    <a:pt x="506797" y="124331"/>
                    <a:pt x="526643" y="136062"/>
                    <a:pt x="542307" y="152858"/>
                  </a:cubicBezTo>
                  <a:cubicBezTo>
                    <a:pt x="563133" y="175165"/>
                    <a:pt x="574614" y="204226"/>
                    <a:pt x="574614" y="234797"/>
                  </a:cubicBezTo>
                  <a:cubicBezTo>
                    <a:pt x="574614" y="260214"/>
                    <a:pt x="566693" y="283854"/>
                    <a:pt x="553076" y="303317"/>
                  </a:cubicBezTo>
                  <a:cubicBezTo>
                    <a:pt x="567049" y="323313"/>
                    <a:pt x="574614" y="347130"/>
                    <a:pt x="574614" y="371925"/>
                  </a:cubicBezTo>
                  <a:cubicBezTo>
                    <a:pt x="574614" y="427558"/>
                    <a:pt x="536522" y="474482"/>
                    <a:pt x="484992" y="487991"/>
                  </a:cubicBezTo>
                  <a:cubicBezTo>
                    <a:pt x="485348" y="491279"/>
                    <a:pt x="485437" y="494567"/>
                    <a:pt x="485437" y="497855"/>
                  </a:cubicBezTo>
                  <a:cubicBezTo>
                    <a:pt x="485437" y="557843"/>
                    <a:pt x="436576" y="606722"/>
                    <a:pt x="376502" y="606722"/>
                  </a:cubicBezTo>
                  <a:cubicBezTo>
                    <a:pt x="350158" y="606722"/>
                    <a:pt x="326039" y="597302"/>
                    <a:pt x="307171" y="581749"/>
                  </a:cubicBezTo>
                  <a:lnTo>
                    <a:pt x="307171" y="379035"/>
                  </a:lnTo>
                  <a:lnTo>
                    <a:pt x="323547" y="379035"/>
                  </a:lnTo>
                  <a:lnTo>
                    <a:pt x="323547" y="406496"/>
                  </a:lnTo>
                  <a:lnTo>
                    <a:pt x="363152" y="406496"/>
                  </a:lnTo>
                  <a:lnTo>
                    <a:pt x="363152" y="379035"/>
                  </a:lnTo>
                  <a:lnTo>
                    <a:pt x="390652" y="379035"/>
                  </a:lnTo>
                  <a:lnTo>
                    <a:pt x="390652" y="339487"/>
                  </a:lnTo>
                  <a:lnTo>
                    <a:pt x="363152" y="339487"/>
                  </a:lnTo>
                  <a:lnTo>
                    <a:pt x="363152" y="323135"/>
                  </a:lnTo>
                  <a:lnTo>
                    <a:pt x="390652" y="323135"/>
                  </a:lnTo>
                  <a:lnTo>
                    <a:pt x="390652" y="283587"/>
                  </a:lnTo>
                  <a:lnTo>
                    <a:pt x="363152" y="283587"/>
                  </a:lnTo>
                  <a:lnTo>
                    <a:pt x="363152" y="267235"/>
                  </a:lnTo>
                  <a:lnTo>
                    <a:pt x="390652" y="267235"/>
                  </a:lnTo>
                  <a:lnTo>
                    <a:pt x="390652" y="227688"/>
                  </a:lnTo>
                  <a:lnTo>
                    <a:pt x="363152" y="227688"/>
                  </a:lnTo>
                  <a:lnTo>
                    <a:pt x="363152" y="200138"/>
                  </a:lnTo>
                  <a:lnTo>
                    <a:pt x="323547" y="200138"/>
                  </a:lnTo>
                  <a:lnTo>
                    <a:pt x="323547" y="227688"/>
                  </a:lnTo>
                  <a:lnTo>
                    <a:pt x="307171" y="227688"/>
                  </a:lnTo>
                  <a:lnTo>
                    <a:pt x="307171" y="24973"/>
                  </a:lnTo>
                  <a:cubicBezTo>
                    <a:pt x="326039" y="9421"/>
                    <a:pt x="350158" y="0"/>
                    <a:pt x="376502" y="0"/>
                  </a:cubicBezTo>
                  <a:close/>
                  <a:moveTo>
                    <a:pt x="198240" y="0"/>
                  </a:moveTo>
                  <a:cubicBezTo>
                    <a:pt x="224500" y="0"/>
                    <a:pt x="248712" y="9421"/>
                    <a:pt x="267584" y="24973"/>
                  </a:cubicBezTo>
                  <a:lnTo>
                    <a:pt x="267584" y="227688"/>
                  </a:lnTo>
                  <a:lnTo>
                    <a:pt x="251205" y="227688"/>
                  </a:lnTo>
                  <a:lnTo>
                    <a:pt x="251205" y="200138"/>
                  </a:lnTo>
                  <a:lnTo>
                    <a:pt x="211593" y="200138"/>
                  </a:lnTo>
                  <a:lnTo>
                    <a:pt x="211593" y="227688"/>
                  </a:lnTo>
                  <a:lnTo>
                    <a:pt x="183997" y="227688"/>
                  </a:lnTo>
                  <a:lnTo>
                    <a:pt x="183997" y="267235"/>
                  </a:lnTo>
                  <a:lnTo>
                    <a:pt x="211593" y="267235"/>
                  </a:lnTo>
                  <a:lnTo>
                    <a:pt x="211593" y="283587"/>
                  </a:lnTo>
                  <a:lnTo>
                    <a:pt x="183997" y="283587"/>
                  </a:lnTo>
                  <a:lnTo>
                    <a:pt x="183997" y="323135"/>
                  </a:lnTo>
                  <a:lnTo>
                    <a:pt x="211593" y="323135"/>
                  </a:lnTo>
                  <a:lnTo>
                    <a:pt x="211593" y="339487"/>
                  </a:lnTo>
                  <a:lnTo>
                    <a:pt x="183997" y="339487"/>
                  </a:lnTo>
                  <a:lnTo>
                    <a:pt x="183997" y="379035"/>
                  </a:lnTo>
                  <a:lnTo>
                    <a:pt x="211593" y="379035"/>
                  </a:lnTo>
                  <a:lnTo>
                    <a:pt x="211593" y="406585"/>
                  </a:lnTo>
                  <a:lnTo>
                    <a:pt x="251205" y="406585"/>
                  </a:lnTo>
                  <a:lnTo>
                    <a:pt x="251205" y="379035"/>
                  </a:lnTo>
                  <a:lnTo>
                    <a:pt x="267584" y="379035"/>
                  </a:lnTo>
                  <a:lnTo>
                    <a:pt x="267584" y="406585"/>
                  </a:lnTo>
                  <a:lnTo>
                    <a:pt x="267584" y="581749"/>
                  </a:lnTo>
                  <a:cubicBezTo>
                    <a:pt x="248712" y="597302"/>
                    <a:pt x="224500" y="606722"/>
                    <a:pt x="198240" y="606722"/>
                  </a:cubicBezTo>
                  <a:cubicBezTo>
                    <a:pt x="138065" y="606722"/>
                    <a:pt x="89195" y="557843"/>
                    <a:pt x="89195" y="497855"/>
                  </a:cubicBezTo>
                  <a:cubicBezTo>
                    <a:pt x="89195" y="494567"/>
                    <a:pt x="89373" y="491279"/>
                    <a:pt x="89640" y="487991"/>
                  </a:cubicBezTo>
                  <a:cubicBezTo>
                    <a:pt x="38188" y="474482"/>
                    <a:pt x="0" y="427558"/>
                    <a:pt x="0" y="371925"/>
                  </a:cubicBezTo>
                  <a:cubicBezTo>
                    <a:pt x="0" y="347130"/>
                    <a:pt x="7566" y="323313"/>
                    <a:pt x="21631" y="303317"/>
                  </a:cubicBezTo>
                  <a:cubicBezTo>
                    <a:pt x="8012" y="283854"/>
                    <a:pt x="0" y="260214"/>
                    <a:pt x="0" y="234797"/>
                  </a:cubicBezTo>
                  <a:cubicBezTo>
                    <a:pt x="0" y="204226"/>
                    <a:pt x="11483" y="175165"/>
                    <a:pt x="32402" y="152858"/>
                  </a:cubicBezTo>
                  <a:cubicBezTo>
                    <a:pt x="48069" y="136062"/>
                    <a:pt x="67920" y="124331"/>
                    <a:pt x="89640" y="118643"/>
                  </a:cubicBezTo>
                  <a:cubicBezTo>
                    <a:pt x="89373" y="115444"/>
                    <a:pt x="89195" y="112155"/>
                    <a:pt x="89195" y="108778"/>
                  </a:cubicBezTo>
                  <a:cubicBezTo>
                    <a:pt x="89195" y="48790"/>
                    <a:pt x="138065" y="0"/>
                    <a:pt x="1982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303301" y="3426331"/>
            <a:ext cx="2433448" cy="883983"/>
            <a:chOff x="-228077" y="1604338"/>
            <a:chExt cx="2433448" cy="883983"/>
          </a:xfrm>
        </p:grpSpPr>
        <p:sp>
          <p:nvSpPr>
            <p:cNvPr id="78" name="矩形 7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-228077" y="1604338"/>
              <a:ext cx="126943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-89826" y="1923689"/>
              <a:ext cx="1078473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79"/>
            <p:cNvSpPr/>
            <p:nvPr/>
          </p:nvSpPr>
          <p:spPr>
            <a:xfrm>
              <a:off x="-228077" y="1934323"/>
              <a:ext cx="243344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00" b="96766" l="9995" r="89900">
                        <a14:foregroundMark x1="27552" y1="31124" x2="27552" y2="31124"/>
                        <a14:foregroundMark x1="34003" y1="96847" x2="34003" y2="96847"/>
                        <a14:foregroundMark x1="73506" y1="82053" x2="73506" y2="82053"/>
                        <a14:foregroundMark x1="50397" y1="3800" x2="50397" y2="3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845" y="1394114"/>
            <a:ext cx="3835243" cy="250824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08383" y="1738228"/>
            <a:ext cx="1796950" cy="1043376"/>
            <a:chOff x="1452877" y="1900153"/>
            <a:chExt cx="1796950" cy="1043376"/>
          </a:xfrm>
        </p:grpSpPr>
        <p:sp>
          <p:nvSpPr>
            <p:cNvPr id="80" name="矩形 79"/>
            <p:cNvSpPr/>
            <p:nvPr/>
          </p:nvSpPr>
          <p:spPr>
            <a:xfrm>
              <a:off x="1452877" y="2235643"/>
              <a:ext cx="17969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8" name="矩形 7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2493726" y="3019998"/>
            <a:ext cx="514780" cy="514780"/>
            <a:chOff x="3567299" y="3181923"/>
            <a:chExt cx="514780" cy="514780"/>
          </a:xfrm>
        </p:grpSpPr>
        <p:grpSp>
          <p:nvGrpSpPr>
            <p:cNvPr id="98" name="组合 97"/>
            <p:cNvGrpSpPr/>
            <p:nvPr/>
          </p:nvGrpSpPr>
          <p:grpSpPr>
            <a:xfrm>
              <a:off x="3567299" y="3181923"/>
              <a:ext cx="514780" cy="514780"/>
              <a:chOff x="6357074" y="1008628"/>
              <a:chExt cx="1676757" cy="1676757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064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AutoShape 59"/>
            <p:cNvSpPr/>
            <p:nvPr/>
          </p:nvSpPr>
          <p:spPr bwMode="auto">
            <a:xfrm>
              <a:off x="3690698" y="3326107"/>
              <a:ext cx="227413" cy="22641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1703" y="3019998"/>
            <a:ext cx="514780" cy="514780"/>
            <a:chOff x="6300065" y="3138559"/>
            <a:chExt cx="514780" cy="51478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300065" y="3138559"/>
              <a:ext cx="514780" cy="514780"/>
              <a:chOff x="6357074" y="1008628"/>
              <a:chExt cx="1676757" cy="1676757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1D8D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112"/>
            <p:cNvGrpSpPr/>
            <p:nvPr/>
          </p:nvGrpSpPr>
          <p:grpSpPr>
            <a:xfrm>
              <a:off x="6453966" y="3302894"/>
              <a:ext cx="227044" cy="21270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138122" y="1647404"/>
            <a:ext cx="514780" cy="514780"/>
            <a:chOff x="6306484" y="1765965"/>
            <a:chExt cx="514780" cy="514780"/>
          </a:xfrm>
        </p:grpSpPr>
        <p:grpSp>
          <p:nvGrpSpPr>
            <p:cNvPr id="92" name="组合 91"/>
            <p:cNvGrpSpPr/>
            <p:nvPr/>
          </p:nvGrpSpPr>
          <p:grpSpPr>
            <a:xfrm>
              <a:off x="6306484" y="1765965"/>
              <a:ext cx="514780" cy="514780"/>
              <a:chOff x="6357074" y="1008628"/>
              <a:chExt cx="1676757" cy="1676757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064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AutoShape 112"/>
            <p:cNvSpPr/>
            <p:nvPr/>
          </p:nvSpPr>
          <p:spPr bwMode="auto">
            <a:xfrm>
              <a:off x="6453409" y="1906814"/>
              <a:ext cx="227413" cy="22641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23422" y="1681547"/>
            <a:ext cx="514780" cy="514780"/>
            <a:chOff x="3596995" y="1843472"/>
            <a:chExt cx="514780" cy="514780"/>
          </a:xfrm>
        </p:grpSpPr>
        <p:grpSp>
          <p:nvGrpSpPr>
            <p:cNvPr id="74" name="组合 73"/>
            <p:cNvGrpSpPr/>
            <p:nvPr/>
          </p:nvGrpSpPr>
          <p:grpSpPr>
            <a:xfrm>
              <a:off x="3596995" y="1843472"/>
              <a:ext cx="514780" cy="514780"/>
              <a:chOff x="6357074" y="1008628"/>
              <a:chExt cx="1676757" cy="1676757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1D8D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3743041" y="1987534"/>
              <a:ext cx="226657" cy="22665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5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08383" y="3076679"/>
            <a:ext cx="1796950" cy="1043376"/>
            <a:chOff x="1452877" y="1900153"/>
            <a:chExt cx="1796950" cy="1043376"/>
          </a:xfrm>
        </p:grpSpPr>
        <p:sp>
          <p:nvSpPr>
            <p:cNvPr id="48" name="矩形 47"/>
            <p:cNvSpPr/>
            <p:nvPr/>
          </p:nvSpPr>
          <p:spPr>
            <a:xfrm>
              <a:off x="1452877" y="2235643"/>
              <a:ext cx="17969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8" name="矩形 5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6733518" y="1738228"/>
            <a:ext cx="1796950" cy="1043376"/>
            <a:chOff x="1452877" y="1900153"/>
            <a:chExt cx="1796950" cy="1043376"/>
          </a:xfrm>
        </p:grpSpPr>
        <p:sp>
          <p:nvSpPr>
            <p:cNvPr id="62" name="矩形 61"/>
            <p:cNvSpPr/>
            <p:nvPr/>
          </p:nvSpPr>
          <p:spPr>
            <a:xfrm>
              <a:off x="1452877" y="2235643"/>
              <a:ext cx="17969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3" name="矩形 6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6733518" y="3076679"/>
            <a:ext cx="1796950" cy="1043376"/>
            <a:chOff x="1452877" y="1900153"/>
            <a:chExt cx="1796950" cy="1043376"/>
          </a:xfrm>
        </p:grpSpPr>
        <p:sp>
          <p:nvSpPr>
            <p:cNvPr id="66" name="矩形 65"/>
            <p:cNvSpPr/>
            <p:nvPr/>
          </p:nvSpPr>
          <p:spPr>
            <a:xfrm>
              <a:off x="1452877" y="2235643"/>
              <a:ext cx="17969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7" name="矩形 6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>
            <a:off x="3380114" y="1569145"/>
            <a:ext cx="2395664" cy="2395664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3380114" y="1569145"/>
            <a:ext cx="2395664" cy="2395664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3380114" y="1569145"/>
            <a:ext cx="2395664" cy="2395664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3380114" y="1569145"/>
            <a:ext cx="2395664" cy="2395664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191850" y="1210847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064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61882" y="2380881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1D8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191850" y="3550913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064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021816" y="2380881"/>
            <a:ext cx="772193" cy="772193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solidFill>
            <a:srgbClr val="01D8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26380" y="2215411"/>
            <a:ext cx="1103132" cy="1103132"/>
            <a:chOff x="4020433" y="2434486"/>
            <a:chExt cx="1103132" cy="1103132"/>
          </a:xfrm>
          <a:effectLst/>
        </p:grpSpPr>
        <p:sp>
          <p:nvSpPr>
            <p:cNvPr id="9" name="任意多边形 8"/>
            <p:cNvSpPr/>
            <p:nvPr/>
          </p:nvSpPr>
          <p:spPr>
            <a:xfrm>
              <a:off x="4020433" y="2434486"/>
              <a:ext cx="1103132" cy="1103132"/>
            </a:xfrm>
            <a:custGeom>
              <a:avLst/>
              <a:gdLst>
                <a:gd name="connsiteX0" fmla="*/ 0 w 1439167"/>
                <a:gd name="connsiteY0" fmla="*/ 719584 h 1439167"/>
                <a:gd name="connsiteX1" fmla="*/ 719584 w 1439167"/>
                <a:gd name="connsiteY1" fmla="*/ 0 h 1439167"/>
                <a:gd name="connsiteX2" fmla="*/ 1439168 w 1439167"/>
                <a:gd name="connsiteY2" fmla="*/ 719584 h 1439167"/>
                <a:gd name="connsiteX3" fmla="*/ 719584 w 1439167"/>
                <a:gd name="connsiteY3" fmla="*/ 1439168 h 1439167"/>
                <a:gd name="connsiteX4" fmla="*/ 0 w 1439167"/>
                <a:gd name="connsiteY4" fmla="*/ 719584 h 143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9167" h="1439167">
                  <a:moveTo>
                    <a:pt x="0" y="719584"/>
                  </a:moveTo>
                  <a:cubicBezTo>
                    <a:pt x="0" y="322169"/>
                    <a:pt x="322169" y="0"/>
                    <a:pt x="719584" y="0"/>
                  </a:cubicBezTo>
                  <a:cubicBezTo>
                    <a:pt x="1116999" y="0"/>
                    <a:pt x="1439168" y="322169"/>
                    <a:pt x="1439168" y="719584"/>
                  </a:cubicBezTo>
                  <a:cubicBezTo>
                    <a:pt x="1439168" y="1116999"/>
                    <a:pt x="1116999" y="1439168"/>
                    <a:pt x="719584" y="1439168"/>
                  </a:cubicBezTo>
                  <a:cubicBezTo>
                    <a:pt x="322169" y="1439168"/>
                    <a:pt x="0" y="1116999"/>
                    <a:pt x="0" y="71958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11268" y="2725321"/>
              <a:ext cx="521462" cy="521462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32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42585" y="1129845"/>
            <a:ext cx="2870116" cy="735600"/>
            <a:chOff x="379711" y="1900153"/>
            <a:chExt cx="2870116" cy="735600"/>
          </a:xfrm>
        </p:grpSpPr>
        <p:sp>
          <p:nvSpPr>
            <p:cNvPr id="42" name="矩形 41"/>
            <p:cNvSpPr/>
            <p:nvPr/>
          </p:nvSpPr>
          <p:spPr>
            <a:xfrm>
              <a:off x="379711" y="2235643"/>
              <a:ext cx="28701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142584" y="2499742"/>
            <a:ext cx="1834645" cy="889488"/>
            <a:chOff x="1415181" y="1900153"/>
            <a:chExt cx="1834645" cy="889488"/>
          </a:xfrm>
        </p:grpSpPr>
        <p:sp>
          <p:nvSpPr>
            <p:cNvPr id="46" name="矩形 45"/>
            <p:cNvSpPr/>
            <p:nvPr/>
          </p:nvSpPr>
          <p:spPr>
            <a:xfrm>
              <a:off x="1415181" y="2235643"/>
              <a:ext cx="183464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6216356" y="2380881"/>
            <a:ext cx="1889419" cy="889488"/>
            <a:chOff x="1452876" y="1900153"/>
            <a:chExt cx="1889419" cy="889488"/>
          </a:xfrm>
        </p:grpSpPr>
        <p:sp>
          <p:nvSpPr>
            <p:cNvPr id="50" name="矩形 49"/>
            <p:cNvSpPr/>
            <p:nvPr/>
          </p:nvSpPr>
          <p:spPr>
            <a:xfrm>
              <a:off x="1452876" y="2235643"/>
              <a:ext cx="188941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1" name="矩形 5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5129512" y="3829380"/>
            <a:ext cx="2976263" cy="735600"/>
            <a:chOff x="1452876" y="1900153"/>
            <a:chExt cx="2976263" cy="735600"/>
          </a:xfrm>
        </p:grpSpPr>
        <p:sp>
          <p:nvSpPr>
            <p:cNvPr id="54" name="矩形 53"/>
            <p:cNvSpPr/>
            <p:nvPr/>
          </p:nvSpPr>
          <p:spPr>
            <a:xfrm>
              <a:off x="1452876" y="2235643"/>
              <a:ext cx="29762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call-center-worker-with-headset_46010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412423" y="1394996"/>
            <a:ext cx="355342" cy="348298"/>
          </a:xfrm>
          <a:custGeom>
            <a:avLst/>
            <a:gdLst>
              <a:gd name="T0" fmla="*/ 3439 w 8160"/>
              <a:gd name="T1" fmla="*/ 4406 h 8010"/>
              <a:gd name="T2" fmla="*/ 3020 w 8160"/>
              <a:gd name="T3" fmla="*/ 4825 h 8010"/>
              <a:gd name="T4" fmla="*/ 2601 w 8160"/>
              <a:gd name="T5" fmla="*/ 4406 h 8010"/>
              <a:gd name="T6" fmla="*/ 3020 w 8160"/>
              <a:gd name="T7" fmla="*/ 3987 h 8010"/>
              <a:gd name="T8" fmla="*/ 3439 w 8160"/>
              <a:gd name="T9" fmla="*/ 4406 h 8010"/>
              <a:gd name="T10" fmla="*/ 5140 w 8160"/>
              <a:gd name="T11" fmla="*/ 3987 h 8010"/>
              <a:gd name="T12" fmla="*/ 4721 w 8160"/>
              <a:gd name="T13" fmla="*/ 4406 h 8010"/>
              <a:gd name="T14" fmla="*/ 5140 w 8160"/>
              <a:gd name="T15" fmla="*/ 4825 h 8010"/>
              <a:gd name="T16" fmla="*/ 5559 w 8160"/>
              <a:gd name="T17" fmla="*/ 4406 h 8010"/>
              <a:gd name="T18" fmla="*/ 5140 w 8160"/>
              <a:gd name="T19" fmla="*/ 3987 h 8010"/>
              <a:gd name="T20" fmla="*/ 8160 w 8160"/>
              <a:gd name="T21" fmla="*/ 4172 h 8010"/>
              <a:gd name="T22" fmla="*/ 8160 w 8160"/>
              <a:gd name="T23" fmla="*/ 4969 h 8010"/>
              <a:gd name="T24" fmla="*/ 7436 w 8160"/>
              <a:gd name="T25" fmla="*/ 5693 h 8010"/>
              <a:gd name="T26" fmla="*/ 6911 w 8160"/>
              <a:gd name="T27" fmla="*/ 5693 h 8010"/>
              <a:gd name="T28" fmla="*/ 4080 w 8160"/>
              <a:gd name="T29" fmla="*/ 8010 h 8010"/>
              <a:gd name="T30" fmla="*/ 1249 w 8160"/>
              <a:gd name="T31" fmla="*/ 5692 h 8010"/>
              <a:gd name="T32" fmla="*/ 724 w 8160"/>
              <a:gd name="T33" fmla="*/ 5692 h 8010"/>
              <a:gd name="T34" fmla="*/ 0 w 8160"/>
              <a:gd name="T35" fmla="*/ 4969 h 8010"/>
              <a:gd name="T36" fmla="*/ 0 w 8160"/>
              <a:gd name="T37" fmla="*/ 4172 h 8010"/>
              <a:gd name="T38" fmla="*/ 379 w 8160"/>
              <a:gd name="T39" fmla="*/ 3536 h 8010"/>
              <a:gd name="T40" fmla="*/ 1360 w 8160"/>
              <a:gd name="T41" fmla="*/ 912 h 8010"/>
              <a:gd name="T42" fmla="*/ 4080 w 8160"/>
              <a:gd name="T43" fmla="*/ 0 h 8010"/>
              <a:gd name="T44" fmla="*/ 6800 w 8160"/>
              <a:gd name="T45" fmla="*/ 912 h 8010"/>
              <a:gd name="T46" fmla="*/ 7781 w 8160"/>
              <a:gd name="T47" fmla="*/ 3536 h 8010"/>
              <a:gd name="T48" fmla="*/ 8160 w 8160"/>
              <a:gd name="T49" fmla="*/ 4172 h 8010"/>
              <a:gd name="T50" fmla="*/ 6628 w 8160"/>
              <a:gd name="T51" fmla="*/ 4409 h 8010"/>
              <a:gd name="T52" fmla="*/ 6604 w 8160"/>
              <a:gd name="T53" fmla="*/ 3878 h 8010"/>
              <a:gd name="T54" fmla="*/ 4964 w 8160"/>
              <a:gd name="T55" fmla="*/ 3278 h 8010"/>
              <a:gd name="T56" fmla="*/ 5195 w 8160"/>
              <a:gd name="T57" fmla="*/ 3718 h 8010"/>
              <a:gd name="T58" fmla="*/ 3190 w 8160"/>
              <a:gd name="T59" fmla="*/ 2652 h 8010"/>
              <a:gd name="T60" fmla="*/ 3089 w 8160"/>
              <a:gd name="T61" fmla="*/ 2527 h 8010"/>
              <a:gd name="T62" fmla="*/ 3088 w 8160"/>
              <a:gd name="T63" fmla="*/ 2526 h 8010"/>
              <a:gd name="T64" fmla="*/ 3088 w 8160"/>
              <a:gd name="T65" fmla="*/ 2526 h 8010"/>
              <a:gd name="T66" fmla="*/ 2926 w 8160"/>
              <a:gd name="T67" fmla="*/ 2375 h 8010"/>
              <a:gd name="T68" fmla="*/ 1540 w 8160"/>
              <a:gd name="T69" fmla="*/ 4101 h 8010"/>
              <a:gd name="T70" fmla="*/ 1532 w 8160"/>
              <a:gd name="T71" fmla="*/ 4409 h 8010"/>
              <a:gd name="T72" fmla="*/ 1702 w 8160"/>
              <a:gd name="T73" fmla="*/ 5464 h 8010"/>
              <a:gd name="T74" fmla="*/ 3363 w 8160"/>
              <a:gd name="T75" fmla="*/ 6125 h 8010"/>
              <a:gd name="T76" fmla="*/ 4005 w 8160"/>
              <a:gd name="T77" fmla="*/ 5829 h 8010"/>
              <a:gd name="T78" fmla="*/ 4708 w 8160"/>
              <a:gd name="T79" fmla="*/ 6328 h 8010"/>
              <a:gd name="T80" fmla="*/ 4005 w 8160"/>
              <a:gd name="T81" fmla="*/ 6827 h 8010"/>
              <a:gd name="T82" fmla="*/ 3350 w 8160"/>
              <a:gd name="T83" fmla="*/ 6508 h 8010"/>
              <a:gd name="T84" fmla="*/ 2080 w 8160"/>
              <a:gd name="T85" fmla="*/ 6223 h 8010"/>
              <a:gd name="T86" fmla="*/ 4080 w 8160"/>
              <a:gd name="T87" fmla="*/ 7504 h 8010"/>
              <a:gd name="T88" fmla="*/ 6628 w 8160"/>
              <a:gd name="T89" fmla="*/ 4409 h 8010"/>
              <a:gd name="T90" fmla="*/ 7345 w 8160"/>
              <a:gd name="T91" fmla="*/ 3449 h 8010"/>
              <a:gd name="T92" fmla="*/ 4080 w 8160"/>
              <a:gd name="T93" fmla="*/ 434 h 8010"/>
              <a:gd name="T94" fmla="*/ 815 w 8160"/>
              <a:gd name="T95" fmla="*/ 3449 h 8010"/>
              <a:gd name="T96" fmla="*/ 1094 w 8160"/>
              <a:gd name="T97" fmla="*/ 3449 h 8010"/>
              <a:gd name="T98" fmla="*/ 1738 w 8160"/>
              <a:gd name="T99" fmla="*/ 1816 h 8010"/>
              <a:gd name="T100" fmla="*/ 4080 w 8160"/>
              <a:gd name="T101" fmla="*/ 807 h 8010"/>
              <a:gd name="T102" fmla="*/ 6422 w 8160"/>
              <a:gd name="T103" fmla="*/ 1816 h 8010"/>
              <a:gd name="T104" fmla="*/ 7066 w 8160"/>
              <a:gd name="T105" fmla="*/ 3449 h 8010"/>
              <a:gd name="T106" fmla="*/ 7345 w 8160"/>
              <a:gd name="T107" fmla="*/ 3449 h 8010"/>
              <a:gd name="T108" fmla="*/ 7345 w 8160"/>
              <a:gd name="T109" fmla="*/ 3449 h 8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60" h="8010">
                <a:moveTo>
                  <a:pt x="3439" y="4406"/>
                </a:moveTo>
                <a:cubicBezTo>
                  <a:pt x="3439" y="4637"/>
                  <a:pt x="3252" y="4825"/>
                  <a:pt x="3020" y="4825"/>
                </a:cubicBezTo>
                <a:cubicBezTo>
                  <a:pt x="2789" y="4825"/>
                  <a:pt x="2601" y="4637"/>
                  <a:pt x="2601" y="4406"/>
                </a:cubicBezTo>
                <a:cubicBezTo>
                  <a:pt x="2601" y="4175"/>
                  <a:pt x="2789" y="3987"/>
                  <a:pt x="3020" y="3987"/>
                </a:cubicBezTo>
                <a:cubicBezTo>
                  <a:pt x="3252" y="3987"/>
                  <a:pt x="3439" y="4175"/>
                  <a:pt x="3439" y="4406"/>
                </a:cubicBezTo>
                <a:close/>
                <a:moveTo>
                  <a:pt x="5140" y="3987"/>
                </a:moveTo>
                <a:cubicBezTo>
                  <a:pt x="4908" y="3987"/>
                  <a:pt x="4721" y="4175"/>
                  <a:pt x="4721" y="4406"/>
                </a:cubicBezTo>
                <a:cubicBezTo>
                  <a:pt x="4721" y="4637"/>
                  <a:pt x="4908" y="4825"/>
                  <a:pt x="5140" y="4825"/>
                </a:cubicBezTo>
                <a:cubicBezTo>
                  <a:pt x="5371" y="4825"/>
                  <a:pt x="5559" y="4637"/>
                  <a:pt x="5559" y="4406"/>
                </a:cubicBezTo>
                <a:cubicBezTo>
                  <a:pt x="5559" y="4175"/>
                  <a:pt x="5371" y="3987"/>
                  <a:pt x="5140" y="3987"/>
                </a:cubicBezTo>
                <a:close/>
                <a:moveTo>
                  <a:pt x="8160" y="4172"/>
                </a:moveTo>
                <a:lnTo>
                  <a:pt x="8160" y="4969"/>
                </a:lnTo>
                <a:cubicBezTo>
                  <a:pt x="8160" y="5368"/>
                  <a:pt x="7836" y="5693"/>
                  <a:pt x="7436" y="5693"/>
                </a:cubicBezTo>
                <a:lnTo>
                  <a:pt x="6911" y="5693"/>
                </a:lnTo>
                <a:cubicBezTo>
                  <a:pt x="6390" y="7138"/>
                  <a:pt x="5061" y="8010"/>
                  <a:pt x="4080" y="8010"/>
                </a:cubicBezTo>
                <a:cubicBezTo>
                  <a:pt x="3099" y="8010"/>
                  <a:pt x="1770" y="7138"/>
                  <a:pt x="1249" y="5692"/>
                </a:cubicBezTo>
                <a:lnTo>
                  <a:pt x="724" y="5692"/>
                </a:lnTo>
                <a:cubicBezTo>
                  <a:pt x="324" y="5692"/>
                  <a:pt x="0" y="5368"/>
                  <a:pt x="0" y="4969"/>
                </a:cubicBezTo>
                <a:lnTo>
                  <a:pt x="0" y="4172"/>
                </a:lnTo>
                <a:cubicBezTo>
                  <a:pt x="0" y="3897"/>
                  <a:pt x="153" y="3658"/>
                  <a:pt x="379" y="3536"/>
                </a:cubicBezTo>
                <a:cubicBezTo>
                  <a:pt x="387" y="2405"/>
                  <a:pt x="717" y="1522"/>
                  <a:pt x="1360" y="912"/>
                </a:cubicBezTo>
                <a:cubicBezTo>
                  <a:pt x="1999" y="307"/>
                  <a:pt x="2914" y="0"/>
                  <a:pt x="4080" y="0"/>
                </a:cubicBezTo>
                <a:cubicBezTo>
                  <a:pt x="5246" y="0"/>
                  <a:pt x="6161" y="307"/>
                  <a:pt x="6800" y="912"/>
                </a:cubicBezTo>
                <a:cubicBezTo>
                  <a:pt x="7443" y="1522"/>
                  <a:pt x="7773" y="2405"/>
                  <a:pt x="7781" y="3536"/>
                </a:cubicBezTo>
                <a:cubicBezTo>
                  <a:pt x="8007" y="3658"/>
                  <a:pt x="8160" y="3897"/>
                  <a:pt x="8160" y="4172"/>
                </a:cubicBezTo>
                <a:close/>
                <a:moveTo>
                  <a:pt x="6628" y="4409"/>
                </a:moveTo>
                <a:cubicBezTo>
                  <a:pt x="6628" y="4222"/>
                  <a:pt x="6618" y="4047"/>
                  <a:pt x="6604" y="3878"/>
                </a:cubicBezTo>
                <a:cubicBezTo>
                  <a:pt x="6283" y="3584"/>
                  <a:pt x="5700" y="3361"/>
                  <a:pt x="4964" y="3278"/>
                </a:cubicBezTo>
                <a:cubicBezTo>
                  <a:pt x="5061" y="3387"/>
                  <a:pt x="5144" y="3530"/>
                  <a:pt x="5195" y="3718"/>
                </a:cubicBezTo>
                <a:cubicBezTo>
                  <a:pt x="4744" y="3363"/>
                  <a:pt x="3859" y="3447"/>
                  <a:pt x="3190" y="2652"/>
                </a:cubicBezTo>
                <a:cubicBezTo>
                  <a:pt x="3151" y="2608"/>
                  <a:pt x="3118" y="2566"/>
                  <a:pt x="3089" y="2527"/>
                </a:cubicBezTo>
                <a:cubicBezTo>
                  <a:pt x="3089" y="2526"/>
                  <a:pt x="3089" y="2526"/>
                  <a:pt x="3088" y="2526"/>
                </a:cubicBezTo>
                <a:lnTo>
                  <a:pt x="3088" y="2526"/>
                </a:lnTo>
                <a:cubicBezTo>
                  <a:pt x="2969" y="2365"/>
                  <a:pt x="2929" y="2269"/>
                  <a:pt x="2926" y="2375"/>
                </a:cubicBezTo>
                <a:cubicBezTo>
                  <a:pt x="2907" y="3288"/>
                  <a:pt x="2259" y="4000"/>
                  <a:pt x="1540" y="4101"/>
                </a:cubicBezTo>
                <a:cubicBezTo>
                  <a:pt x="1536" y="4201"/>
                  <a:pt x="1532" y="4303"/>
                  <a:pt x="1532" y="4409"/>
                </a:cubicBezTo>
                <a:cubicBezTo>
                  <a:pt x="1532" y="4795"/>
                  <a:pt x="1595" y="5147"/>
                  <a:pt x="1702" y="5464"/>
                </a:cubicBezTo>
                <a:cubicBezTo>
                  <a:pt x="2106" y="5951"/>
                  <a:pt x="2773" y="6089"/>
                  <a:pt x="3363" y="6125"/>
                </a:cubicBezTo>
                <a:cubicBezTo>
                  <a:pt x="3473" y="5951"/>
                  <a:pt x="3719" y="5829"/>
                  <a:pt x="4005" y="5829"/>
                </a:cubicBezTo>
                <a:cubicBezTo>
                  <a:pt x="4393" y="5829"/>
                  <a:pt x="4708" y="6052"/>
                  <a:pt x="4708" y="6328"/>
                </a:cubicBezTo>
                <a:cubicBezTo>
                  <a:pt x="4708" y="6603"/>
                  <a:pt x="4393" y="6827"/>
                  <a:pt x="4005" y="6827"/>
                </a:cubicBezTo>
                <a:cubicBezTo>
                  <a:pt x="3707" y="6827"/>
                  <a:pt x="3452" y="6694"/>
                  <a:pt x="3350" y="6508"/>
                </a:cubicBezTo>
                <a:cubicBezTo>
                  <a:pt x="2938" y="6484"/>
                  <a:pt x="2484" y="6414"/>
                  <a:pt x="2080" y="6223"/>
                </a:cubicBezTo>
                <a:cubicBezTo>
                  <a:pt x="2648" y="7061"/>
                  <a:pt x="3530" y="7504"/>
                  <a:pt x="4080" y="7504"/>
                </a:cubicBezTo>
                <a:cubicBezTo>
                  <a:pt x="4945" y="7504"/>
                  <a:pt x="6628" y="6411"/>
                  <a:pt x="6628" y="4409"/>
                </a:cubicBezTo>
                <a:close/>
                <a:moveTo>
                  <a:pt x="7345" y="3449"/>
                </a:moveTo>
                <a:cubicBezTo>
                  <a:pt x="7299" y="1476"/>
                  <a:pt x="6173" y="434"/>
                  <a:pt x="4080" y="434"/>
                </a:cubicBezTo>
                <a:cubicBezTo>
                  <a:pt x="1987" y="434"/>
                  <a:pt x="861" y="1476"/>
                  <a:pt x="815" y="3449"/>
                </a:cubicBezTo>
                <a:lnTo>
                  <a:pt x="1094" y="3449"/>
                </a:lnTo>
                <a:cubicBezTo>
                  <a:pt x="1196" y="2784"/>
                  <a:pt x="1411" y="2237"/>
                  <a:pt x="1738" y="1816"/>
                </a:cubicBezTo>
                <a:cubicBezTo>
                  <a:pt x="2258" y="1146"/>
                  <a:pt x="3046" y="807"/>
                  <a:pt x="4080" y="807"/>
                </a:cubicBezTo>
                <a:cubicBezTo>
                  <a:pt x="5114" y="807"/>
                  <a:pt x="5902" y="1146"/>
                  <a:pt x="6422" y="1816"/>
                </a:cubicBezTo>
                <a:cubicBezTo>
                  <a:pt x="6749" y="2237"/>
                  <a:pt x="6964" y="2784"/>
                  <a:pt x="7066" y="3449"/>
                </a:cubicBezTo>
                <a:lnTo>
                  <a:pt x="7345" y="3449"/>
                </a:lnTo>
                <a:lnTo>
                  <a:pt x="7345" y="3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prize-badge-with-star-and-ribbon_822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5573718" y="2554128"/>
            <a:ext cx="360017" cy="445226"/>
          </a:xfrm>
          <a:custGeom>
            <a:avLst/>
            <a:gdLst>
              <a:gd name="connsiteX0" fmla="*/ 376707 w 465255"/>
              <a:gd name="connsiteY0" fmla="*/ 359911 h 575372"/>
              <a:gd name="connsiteX1" fmla="*/ 465255 w 465255"/>
              <a:gd name="connsiteY1" fmla="*/ 521967 h 575372"/>
              <a:gd name="connsiteX2" fmla="*/ 396999 w 465255"/>
              <a:gd name="connsiteY2" fmla="*/ 512759 h 575372"/>
              <a:gd name="connsiteX3" fmla="*/ 373018 w 465255"/>
              <a:gd name="connsiteY3" fmla="*/ 575372 h 575372"/>
              <a:gd name="connsiteX4" fmla="*/ 275246 w 465255"/>
              <a:gd name="connsiteY4" fmla="*/ 407791 h 575372"/>
              <a:gd name="connsiteX5" fmla="*/ 312141 w 465255"/>
              <a:gd name="connsiteY5" fmla="*/ 393059 h 575372"/>
              <a:gd name="connsiteX6" fmla="*/ 376707 w 465255"/>
              <a:gd name="connsiteY6" fmla="*/ 359911 h 575372"/>
              <a:gd name="connsiteX7" fmla="*/ 86735 w 465255"/>
              <a:gd name="connsiteY7" fmla="*/ 352512 h 575372"/>
              <a:gd name="connsiteX8" fmla="*/ 112571 w 465255"/>
              <a:gd name="connsiteY8" fmla="*/ 363570 h 575372"/>
              <a:gd name="connsiteX9" fmla="*/ 188233 w 465255"/>
              <a:gd name="connsiteY9" fmla="*/ 405957 h 575372"/>
              <a:gd name="connsiteX10" fmla="*/ 107034 w 465255"/>
              <a:gd name="connsiteY10" fmla="*/ 571821 h 575372"/>
              <a:gd name="connsiteX11" fmla="*/ 70126 w 465255"/>
              <a:gd name="connsiteY11" fmla="*/ 514690 h 575372"/>
              <a:gd name="connsiteX12" fmla="*/ 0 w 465255"/>
              <a:gd name="connsiteY12" fmla="*/ 522062 h 575372"/>
              <a:gd name="connsiteX13" fmla="*/ 232628 w 465255"/>
              <a:gd name="connsiteY13" fmla="*/ 121956 h 575372"/>
              <a:gd name="connsiteX14" fmla="*/ 256629 w 465255"/>
              <a:gd name="connsiteY14" fmla="*/ 169858 h 575372"/>
              <a:gd name="connsiteX15" fmla="*/ 310170 w 465255"/>
              <a:gd name="connsiteY15" fmla="*/ 177227 h 575372"/>
              <a:gd name="connsiteX16" fmla="*/ 271399 w 465255"/>
              <a:gd name="connsiteY16" fmla="*/ 215917 h 575372"/>
              <a:gd name="connsiteX17" fmla="*/ 280630 w 465255"/>
              <a:gd name="connsiteY17" fmla="*/ 269346 h 575372"/>
              <a:gd name="connsiteX18" fmla="*/ 232628 w 465255"/>
              <a:gd name="connsiteY18" fmla="*/ 243553 h 575372"/>
              <a:gd name="connsiteX19" fmla="*/ 184625 w 465255"/>
              <a:gd name="connsiteY19" fmla="*/ 269346 h 575372"/>
              <a:gd name="connsiteX20" fmla="*/ 193856 w 465255"/>
              <a:gd name="connsiteY20" fmla="*/ 215917 h 575372"/>
              <a:gd name="connsiteX21" fmla="*/ 155085 w 465255"/>
              <a:gd name="connsiteY21" fmla="*/ 177227 h 575372"/>
              <a:gd name="connsiteX22" fmla="*/ 208626 w 465255"/>
              <a:gd name="connsiteY22" fmla="*/ 169858 h 575372"/>
              <a:gd name="connsiteX23" fmla="*/ 232663 w 465255"/>
              <a:gd name="connsiteY23" fmla="*/ 81359 h 575372"/>
              <a:gd name="connsiteX24" fmla="*/ 118167 w 465255"/>
              <a:gd name="connsiteY24" fmla="*/ 195685 h 575372"/>
              <a:gd name="connsiteX25" fmla="*/ 232663 w 465255"/>
              <a:gd name="connsiteY25" fmla="*/ 310011 h 575372"/>
              <a:gd name="connsiteX26" fmla="*/ 347159 w 465255"/>
              <a:gd name="connsiteY26" fmla="*/ 195685 h 575372"/>
              <a:gd name="connsiteX27" fmla="*/ 232663 w 465255"/>
              <a:gd name="connsiteY27" fmla="*/ 81359 h 575372"/>
              <a:gd name="connsiteX28" fmla="*/ 180032 w 465255"/>
              <a:gd name="connsiteY28" fmla="*/ 916 h 575372"/>
              <a:gd name="connsiteX29" fmla="*/ 204962 w 465255"/>
              <a:gd name="connsiteY29" fmla="*/ 5756 h 575372"/>
              <a:gd name="connsiteX30" fmla="*/ 260364 w 465255"/>
              <a:gd name="connsiteY30" fmla="*/ 5756 h 575372"/>
              <a:gd name="connsiteX31" fmla="*/ 302838 w 465255"/>
              <a:gd name="connsiteY31" fmla="*/ 16820 h 575372"/>
              <a:gd name="connsiteX32" fmla="*/ 350852 w 465255"/>
              <a:gd name="connsiteY32" fmla="*/ 44479 h 575372"/>
              <a:gd name="connsiteX33" fmla="*/ 384093 w 465255"/>
              <a:gd name="connsiteY33" fmla="*/ 77671 h 575372"/>
              <a:gd name="connsiteX34" fmla="*/ 409947 w 465255"/>
              <a:gd name="connsiteY34" fmla="*/ 123770 h 575372"/>
              <a:gd name="connsiteX35" fmla="*/ 422874 w 465255"/>
              <a:gd name="connsiteY35" fmla="*/ 168025 h 575372"/>
              <a:gd name="connsiteX36" fmla="*/ 422874 w 465255"/>
              <a:gd name="connsiteY36" fmla="*/ 223345 h 575372"/>
              <a:gd name="connsiteX37" fmla="*/ 409947 w 465255"/>
              <a:gd name="connsiteY37" fmla="*/ 265756 h 575372"/>
              <a:gd name="connsiteX38" fmla="*/ 384093 w 465255"/>
              <a:gd name="connsiteY38" fmla="*/ 313699 h 575372"/>
              <a:gd name="connsiteX39" fmla="*/ 350852 w 465255"/>
              <a:gd name="connsiteY39" fmla="*/ 346891 h 575372"/>
              <a:gd name="connsiteX40" fmla="*/ 302838 w 465255"/>
              <a:gd name="connsiteY40" fmla="*/ 372706 h 575372"/>
              <a:gd name="connsiteX41" fmla="*/ 260364 w 465255"/>
              <a:gd name="connsiteY41" fmla="*/ 385614 h 575372"/>
              <a:gd name="connsiteX42" fmla="*/ 204962 w 465255"/>
              <a:gd name="connsiteY42" fmla="*/ 385614 h 575372"/>
              <a:gd name="connsiteX43" fmla="*/ 160641 w 465255"/>
              <a:gd name="connsiteY43" fmla="*/ 372706 h 575372"/>
              <a:gd name="connsiteX44" fmla="*/ 114474 w 465255"/>
              <a:gd name="connsiteY44" fmla="*/ 346891 h 575372"/>
              <a:gd name="connsiteX45" fmla="*/ 81233 w 465255"/>
              <a:gd name="connsiteY45" fmla="*/ 313699 h 575372"/>
              <a:gd name="connsiteX46" fmla="*/ 53532 w 465255"/>
              <a:gd name="connsiteY46" fmla="*/ 265756 h 575372"/>
              <a:gd name="connsiteX47" fmla="*/ 42452 w 465255"/>
              <a:gd name="connsiteY47" fmla="*/ 223345 h 575372"/>
              <a:gd name="connsiteX48" fmla="*/ 42452 w 465255"/>
              <a:gd name="connsiteY48" fmla="*/ 168025 h 575372"/>
              <a:gd name="connsiteX49" fmla="*/ 53532 w 465255"/>
              <a:gd name="connsiteY49" fmla="*/ 123770 h 575372"/>
              <a:gd name="connsiteX50" fmla="*/ 81233 w 465255"/>
              <a:gd name="connsiteY50" fmla="*/ 77671 h 575372"/>
              <a:gd name="connsiteX51" fmla="*/ 114474 w 465255"/>
              <a:gd name="connsiteY51" fmla="*/ 44479 h 575372"/>
              <a:gd name="connsiteX52" fmla="*/ 160641 w 465255"/>
              <a:gd name="connsiteY52" fmla="*/ 16820 h 575372"/>
              <a:gd name="connsiteX53" fmla="*/ 180032 w 465255"/>
              <a:gd name="connsiteY53" fmla="*/ 916 h 57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65255" h="575372">
                <a:moveTo>
                  <a:pt x="376707" y="359911"/>
                </a:moveTo>
                <a:lnTo>
                  <a:pt x="465255" y="521967"/>
                </a:lnTo>
                <a:lnTo>
                  <a:pt x="396999" y="512759"/>
                </a:lnTo>
                <a:lnTo>
                  <a:pt x="373018" y="575372"/>
                </a:lnTo>
                <a:lnTo>
                  <a:pt x="275246" y="407791"/>
                </a:lnTo>
                <a:cubicBezTo>
                  <a:pt x="275246" y="407791"/>
                  <a:pt x="295538" y="411474"/>
                  <a:pt x="312141" y="393059"/>
                </a:cubicBezTo>
                <a:cubicBezTo>
                  <a:pt x="326899" y="382010"/>
                  <a:pt x="313986" y="365436"/>
                  <a:pt x="376707" y="359911"/>
                </a:cubicBezTo>
                <a:close/>
                <a:moveTo>
                  <a:pt x="86735" y="352512"/>
                </a:moveTo>
                <a:cubicBezTo>
                  <a:pt x="86735" y="352512"/>
                  <a:pt x="90426" y="363570"/>
                  <a:pt x="112571" y="363570"/>
                </a:cubicBezTo>
                <a:cubicBezTo>
                  <a:pt x="162397" y="363570"/>
                  <a:pt x="145788" y="405957"/>
                  <a:pt x="188233" y="405957"/>
                </a:cubicBezTo>
                <a:cubicBezTo>
                  <a:pt x="188233" y="405957"/>
                  <a:pt x="107034" y="571821"/>
                  <a:pt x="107034" y="571821"/>
                </a:cubicBezTo>
                <a:lnTo>
                  <a:pt x="70126" y="514690"/>
                </a:lnTo>
                <a:lnTo>
                  <a:pt x="0" y="522062"/>
                </a:lnTo>
                <a:close/>
                <a:moveTo>
                  <a:pt x="232628" y="121956"/>
                </a:moveTo>
                <a:lnTo>
                  <a:pt x="256629" y="169858"/>
                </a:lnTo>
                <a:lnTo>
                  <a:pt x="310170" y="177227"/>
                </a:lnTo>
                <a:lnTo>
                  <a:pt x="271399" y="215917"/>
                </a:lnTo>
                <a:lnTo>
                  <a:pt x="280630" y="269346"/>
                </a:lnTo>
                <a:lnTo>
                  <a:pt x="232628" y="243553"/>
                </a:lnTo>
                <a:lnTo>
                  <a:pt x="184625" y="269346"/>
                </a:lnTo>
                <a:lnTo>
                  <a:pt x="193856" y="215917"/>
                </a:lnTo>
                <a:lnTo>
                  <a:pt x="155085" y="177227"/>
                </a:lnTo>
                <a:lnTo>
                  <a:pt x="208626" y="169858"/>
                </a:lnTo>
                <a:close/>
                <a:moveTo>
                  <a:pt x="232663" y="81359"/>
                </a:moveTo>
                <a:cubicBezTo>
                  <a:pt x="168028" y="81359"/>
                  <a:pt x="118167" y="131146"/>
                  <a:pt x="118167" y="195685"/>
                </a:cubicBezTo>
                <a:cubicBezTo>
                  <a:pt x="118167" y="258380"/>
                  <a:pt x="168028" y="310011"/>
                  <a:pt x="232663" y="310011"/>
                </a:cubicBezTo>
                <a:cubicBezTo>
                  <a:pt x="295451" y="310011"/>
                  <a:pt x="347159" y="258380"/>
                  <a:pt x="347159" y="195685"/>
                </a:cubicBezTo>
                <a:cubicBezTo>
                  <a:pt x="347159" y="131146"/>
                  <a:pt x="295451" y="81359"/>
                  <a:pt x="232663" y="81359"/>
                </a:cubicBezTo>
                <a:close/>
                <a:moveTo>
                  <a:pt x="180032" y="916"/>
                </a:moveTo>
                <a:cubicBezTo>
                  <a:pt x="187419" y="-1159"/>
                  <a:pt x="195729" y="224"/>
                  <a:pt x="204962" y="5756"/>
                </a:cubicBezTo>
                <a:cubicBezTo>
                  <a:pt x="223429" y="16820"/>
                  <a:pt x="241897" y="16820"/>
                  <a:pt x="260364" y="5756"/>
                </a:cubicBezTo>
                <a:cubicBezTo>
                  <a:pt x="278831" y="-5308"/>
                  <a:pt x="293604" y="224"/>
                  <a:pt x="302838" y="16820"/>
                </a:cubicBezTo>
                <a:cubicBezTo>
                  <a:pt x="313918" y="35259"/>
                  <a:pt x="330538" y="44479"/>
                  <a:pt x="350852" y="44479"/>
                </a:cubicBezTo>
                <a:cubicBezTo>
                  <a:pt x="373013" y="44479"/>
                  <a:pt x="382246" y="55543"/>
                  <a:pt x="384093" y="77671"/>
                </a:cubicBezTo>
                <a:cubicBezTo>
                  <a:pt x="384093" y="97954"/>
                  <a:pt x="393326" y="114550"/>
                  <a:pt x="409947" y="123770"/>
                </a:cubicBezTo>
                <a:cubicBezTo>
                  <a:pt x="428414" y="134834"/>
                  <a:pt x="432107" y="149586"/>
                  <a:pt x="422874" y="168025"/>
                </a:cubicBezTo>
                <a:cubicBezTo>
                  <a:pt x="411793" y="186465"/>
                  <a:pt x="411793" y="204905"/>
                  <a:pt x="422874" y="223345"/>
                </a:cubicBezTo>
                <a:cubicBezTo>
                  <a:pt x="432107" y="241784"/>
                  <a:pt x="428414" y="256536"/>
                  <a:pt x="409947" y="265756"/>
                </a:cubicBezTo>
                <a:cubicBezTo>
                  <a:pt x="393326" y="276820"/>
                  <a:pt x="384093" y="293416"/>
                  <a:pt x="384093" y="313699"/>
                </a:cubicBezTo>
                <a:cubicBezTo>
                  <a:pt x="382246" y="335827"/>
                  <a:pt x="373013" y="345047"/>
                  <a:pt x="350852" y="346891"/>
                </a:cubicBezTo>
                <a:cubicBezTo>
                  <a:pt x="330538" y="346891"/>
                  <a:pt x="313918" y="356111"/>
                  <a:pt x="302838" y="372706"/>
                </a:cubicBezTo>
                <a:cubicBezTo>
                  <a:pt x="293604" y="391146"/>
                  <a:pt x="278831" y="394834"/>
                  <a:pt x="260364" y="385614"/>
                </a:cubicBezTo>
                <a:cubicBezTo>
                  <a:pt x="241897" y="374550"/>
                  <a:pt x="223429" y="374550"/>
                  <a:pt x="204962" y="385614"/>
                </a:cubicBezTo>
                <a:cubicBezTo>
                  <a:pt x="186495" y="394834"/>
                  <a:pt x="171722" y="391146"/>
                  <a:pt x="160641" y="372706"/>
                </a:cubicBezTo>
                <a:cubicBezTo>
                  <a:pt x="151408" y="356111"/>
                  <a:pt x="134787" y="346891"/>
                  <a:pt x="114474" y="346891"/>
                </a:cubicBezTo>
                <a:cubicBezTo>
                  <a:pt x="92313" y="345047"/>
                  <a:pt x="81233" y="335827"/>
                  <a:pt x="81233" y="313699"/>
                </a:cubicBezTo>
                <a:cubicBezTo>
                  <a:pt x="81233" y="293416"/>
                  <a:pt x="71999" y="276820"/>
                  <a:pt x="53532" y="265756"/>
                </a:cubicBezTo>
                <a:cubicBezTo>
                  <a:pt x="36912" y="256536"/>
                  <a:pt x="31372" y="241784"/>
                  <a:pt x="42452" y="223345"/>
                </a:cubicBezTo>
                <a:cubicBezTo>
                  <a:pt x="53532" y="204905"/>
                  <a:pt x="53532" y="186465"/>
                  <a:pt x="42452" y="168025"/>
                </a:cubicBezTo>
                <a:cubicBezTo>
                  <a:pt x="31372" y="149586"/>
                  <a:pt x="36912" y="134834"/>
                  <a:pt x="53532" y="123770"/>
                </a:cubicBezTo>
                <a:cubicBezTo>
                  <a:pt x="71999" y="114550"/>
                  <a:pt x="81233" y="97954"/>
                  <a:pt x="81233" y="77671"/>
                </a:cubicBezTo>
                <a:cubicBezTo>
                  <a:pt x="81233" y="55543"/>
                  <a:pt x="92313" y="44479"/>
                  <a:pt x="114474" y="44479"/>
                </a:cubicBezTo>
                <a:cubicBezTo>
                  <a:pt x="134787" y="44479"/>
                  <a:pt x="151408" y="35259"/>
                  <a:pt x="160641" y="16820"/>
                </a:cubicBezTo>
                <a:cubicBezTo>
                  <a:pt x="166182" y="8522"/>
                  <a:pt x="172645" y="2990"/>
                  <a:pt x="180032" y="9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iconfont-11910-5478353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418902" y="3782220"/>
            <a:ext cx="332450" cy="309578"/>
          </a:xfrm>
          <a:custGeom>
            <a:avLst/>
            <a:gdLst>
              <a:gd name="T0" fmla="*/ 8052 w 11204"/>
              <a:gd name="T1" fmla="*/ 701 h 10433"/>
              <a:gd name="T2" fmla="*/ 7702 w 11204"/>
              <a:gd name="T3" fmla="*/ 6 h 10433"/>
              <a:gd name="T4" fmla="*/ 7352 w 11204"/>
              <a:gd name="T5" fmla="*/ 701 h 10433"/>
              <a:gd name="T6" fmla="*/ 3854 w 11204"/>
              <a:gd name="T7" fmla="*/ 353 h 10433"/>
              <a:gd name="T8" fmla="*/ 3504 w 11204"/>
              <a:gd name="T9" fmla="*/ 6 h 10433"/>
              <a:gd name="T10" fmla="*/ 3154 w 11204"/>
              <a:gd name="T11" fmla="*/ 353 h 10433"/>
              <a:gd name="T12" fmla="*/ 1755 w 11204"/>
              <a:gd name="T13" fmla="*/ 701 h 10433"/>
              <a:gd name="T14" fmla="*/ 5 w 11204"/>
              <a:gd name="T15" fmla="*/ 2438 h 10433"/>
              <a:gd name="T16" fmla="*/ 513 w 11204"/>
              <a:gd name="T17" fmla="*/ 9925 h 10433"/>
              <a:gd name="T18" fmla="*/ 9450 w 11204"/>
              <a:gd name="T19" fmla="*/ 10428 h 10433"/>
              <a:gd name="T20" fmla="*/ 11200 w 11204"/>
              <a:gd name="T21" fmla="*/ 8691 h 10433"/>
              <a:gd name="T22" fmla="*/ 10693 w 11204"/>
              <a:gd name="T23" fmla="*/ 1205 h 10433"/>
              <a:gd name="T24" fmla="*/ 707 w 11204"/>
              <a:gd name="T25" fmla="*/ 2438 h 10433"/>
              <a:gd name="T26" fmla="*/ 3155 w 11204"/>
              <a:gd name="T27" fmla="*/ 1396 h 10433"/>
              <a:gd name="T28" fmla="*/ 3252 w 11204"/>
              <a:gd name="T29" fmla="*/ 1996 h 10433"/>
              <a:gd name="T30" fmla="*/ 3759 w 11204"/>
              <a:gd name="T31" fmla="*/ 1996 h 10433"/>
              <a:gd name="T32" fmla="*/ 3855 w 11204"/>
              <a:gd name="T33" fmla="*/ 1396 h 10433"/>
              <a:gd name="T34" fmla="*/ 7353 w 11204"/>
              <a:gd name="T35" fmla="*/ 1743 h 10433"/>
              <a:gd name="T36" fmla="*/ 7950 w 11204"/>
              <a:gd name="T37" fmla="*/ 1990 h 10433"/>
              <a:gd name="T38" fmla="*/ 8053 w 11204"/>
              <a:gd name="T39" fmla="*/ 1396 h 10433"/>
              <a:gd name="T40" fmla="*/ 10500 w 11204"/>
              <a:gd name="T41" fmla="*/ 2438 h 10433"/>
              <a:gd name="T42" fmla="*/ 707 w 11204"/>
              <a:gd name="T43" fmla="*/ 3480 h 10433"/>
              <a:gd name="T44" fmla="*/ 10499 w 11204"/>
              <a:gd name="T45" fmla="*/ 8691 h 10433"/>
              <a:gd name="T46" fmla="*/ 1757 w 11204"/>
              <a:gd name="T47" fmla="*/ 9733 h 10433"/>
              <a:gd name="T48" fmla="*/ 707 w 11204"/>
              <a:gd name="T49" fmla="*/ 4175 h 10433"/>
              <a:gd name="T50" fmla="*/ 10499 w 11204"/>
              <a:gd name="T51" fmla="*/ 8691 h 10433"/>
              <a:gd name="T52" fmla="*/ 2504 w 11204"/>
              <a:gd name="T53" fmla="*/ 8691 h 10433"/>
              <a:gd name="T54" fmla="*/ 3202 w 11204"/>
              <a:gd name="T55" fmla="*/ 7996 h 10433"/>
              <a:gd name="T56" fmla="*/ 2502 w 11204"/>
              <a:gd name="T57" fmla="*/ 7301 h 10433"/>
              <a:gd name="T58" fmla="*/ 1802 w 11204"/>
              <a:gd name="T59" fmla="*/ 7996 h 10433"/>
              <a:gd name="T60" fmla="*/ 2504 w 11204"/>
              <a:gd name="T61" fmla="*/ 8691 h 10433"/>
              <a:gd name="T62" fmla="*/ 2991 w 11204"/>
              <a:gd name="T63" fmla="*/ 6398 h 10433"/>
              <a:gd name="T64" fmla="*/ 2991 w 11204"/>
              <a:gd name="T65" fmla="*/ 5426 h 10433"/>
              <a:gd name="T66" fmla="*/ 2012 w 11204"/>
              <a:gd name="T67" fmla="*/ 5426 h 10433"/>
              <a:gd name="T68" fmla="*/ 2012 w 11204"/>
              <a:gd name="T69" fmla="*/ 6398 h 10433"/>
              <a:gd name="T70" fmla="*/ 5646 w 11204"/>
              <a:gd name="T71" fmla="*/ 8691 h 10433"/>
              <a:gd name="T72" fmla="*/ 6136 w 11204"/>
              <a:gd name="T73" fmla="*/ 7510 h 10433"/>
              <a:gd name="T74" fmla="*/ 5156 w 11204"/>
              <a:gd name="T75" fmla="*/ 7510 h 10433"/>
              <a:gd name="T76" fmla="*/ 5156 w 11204"/>
              <a:gd name="T77" fmla="*/ 8482 h 10433"/>
              <a:gd name="T78" fmla="*/ 5646 w 11204"/>
              <a:gd name="T79" fmla="*/ 6606 h 10433"/>
              <a:gd name="T80" fmla="*/ 6139 w 11204"/>
              <a:gd name="T81" fmla="*/ 5426 h 10433"/>
              <a:gd name="T82" fmla="*/ 5159 w 11204"/>
              <a:gd name="T83" fmla="*/ 5426 h 10433"/>
              <a:gd name="T84" fmla="*/ 5154 w 11204"/>
              <a:gd name="T85" fmla="*/ 6398 h 10433"/>
              <a:gd name="T86" fmla="*/ 8630 w 11204"/>
              <a:gd name="T87" fmla="*/ 8691 h 10433"/>
              <a:gd name="T88" fmla="*/ 9330 w 11204"/>
              <a:gd name="T89" fmla="*/ 7996 h 10433"/>
              <a:gd name="T90" fmla="*/ 8630 w 11204"/>
              <a:gd name="T91" fmla="*/ 7301 h 10433"/>
              <a:gd name="T92" fmla="*/ 7930 w 11204"/>
              <a:gd name="T93" fmla="*/ 7996 h 10433"/>
              <a:gd name="T94" fmla="*/ 8630 w 11204"/>
              <a:gd name="T95" fmla="*/ 8691 h 10433"/>
              <a:gd name="T96" fmla="*/ 9329 w 11204"/>
              <a:gd name="T97" fmla="*/ 5912 h 10433"/>
              <a:gd name="T98" fmla="*/ 8629 w 11204"/>
              <a:gd name="T99" fmla="*/ 5217 h 10433"/>
              <a:gd name="T100" fmla="*/ 7929 w 11204"/>
              <a:gd name="T101" fmla="*/ 5912 h 10433"/>
              <a:gd name="T102" fmla="*/ 8630 w 11204"/>
              <a:gd name="T103" fmla="*/ 6606 h 10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4" h="10433">
                <a:moveTo>
                  <a:pt x="9450" y="701"/>
                </a:moveTo>
                <a:lnTo>
                  <a:pt x="8052" y="701"/>
                </a:lnTo>
                <a:lnTo>
                  <a:pt x="8052" y="353"/>
                </a:lnTo>
                <a:cubicBezTo>
                  <a:pt x="8052" y="161"/>
                  <a:pt x="7895" y="6"/>
                  <a:pt x="7702" y="6"/>
                </a:cubicBezTo>
                <a:cubicBezTo>
                  <a:pt x="7509" y="6"/>
                  <a:pt x="7353" y="161"/>
                  <a:pt x="7352" y="353"/>
                </a:cubicBezTo>
                <a:lnTo>
                  <a:pt x="7352" y="701"/>
                </a:lnTo>
                <a:lnTo>
                  <a:pt x="3854" y="701"/>
                </a:lnTo>
                <a:lnTo>
                  <a:pt x="3854" y="353"/>
                </a:lnTo>
                <a:cubicBezTo>
                  <a:pt x="3860" y="260"/>
                  <a:pt x="3825" y="167"/>
                  <a:pt x="3758" y="101"/>
                </a:cubicBezTo>
                <a:cubicBezTo>
                  <a:pt x="3690" y="35"/>
                  <a:pt x="3598" y="0"/>
                  <a:pt x="3504" y="6"/>
                </a:cubicBezTo>
                <a:cubicBezTo>
                  <a:pt x="3410" y="0"/>
                  <a:pt x="3318" y="35"/>
                  <a:pt x="3250" y="101"/>
                </a:cubicBezTo>
                <a:cubicBezTo>
                  <a:pt x="3184" y="167"/>
                  <a:pt x="3149" y="260"/>
                  <a:pt x="3154" y="353"/>
                </a:cubicBezTo>
                <a:lnTo>
                  <a:pt x="3154" y="701"/>
                </a:lnTo>
                <a:lnTo>
                  <a:pt x="1755" y="701"/>
                </a:lnTo>
                <a:cubicBezTo>
                  <a:pt x="1290" y="696"/>
                  <a:pt x="843" y="877"/>
                  <a:pt x="513" y="1205"/>
                </a:cubicBezTo>
                <a:cubicBezTo>
                  <a:pt x="184" y="1531"/>
                  <a:pt x="2" y="1975"/>
                  <a:pt x="5" y="2438"/>
                </a:cubicBezTo>
                <a:lnTo>
                  <a:pt x="5" y="8691"/>
                </a:lnTo>
                <a:cubicBezTo>
                  <a:pt x="0" y="9153"/>
                  <a:pt x="184" y="9598"/>
                  <a:pt x="513" y="9925"/>
                </a:cubicBezTo>
                <a:cubicBezTo>
                  <a:pt x="843" y="10252"/>
                  <a:pt x="1290" y="10433"/>
                  <a:pt x="1755" y="10428"/>
                </a:cubicBezTo>
                <a:lnTo>
                  <a:pt x="9450" y="10428"/>
                </a:lnTo>
                <a:cubicBezTo>
                  <a:pt x="9915" y="10433"/>
                  <a:pt x="10363" y="10252"/>
                  <a:pt x="10693" y="9925"/>
                </a:cubicBezTo>
                <a:cubicBezTo>
                  <a:pt x="11022" y="9598"/>
                  <a:pt x="11204" y="9155"/>
                  <a:pt x="11200" y="8691"/>
                </a:cubicBezTo>
                <a:lnTo>
                  <a:pt x="11200" y="2438"/>
                </a:lnTo>
                <a:cubicBezTo>
                  <a:pt x="11204" y="1976"/>
                  <a:pt x="11022" y="1531"/>
                  <a:pt x="10693" y="1205"/>
                </a:cubicBezTo>
                <a:cubicBezTo>
                  <a:pt x="10362" y="878"/>
                  <a:pt x="9915" y="697"/>
                  <a:pt x="9450" y="701"/>
                </a:cubicBezTo>
                <a:close/>
                <a:moveTo>
                  <a:pt x="707" y="2438"/>
                </a:moveTo>
                <a:cubicBezTo>
                  <a:pt x="720" y="1868"/>
                  <a:pt x="1183" y="1410"/>
                  <a:pt x="1757" y="1396"/>
                </a:cubicBezTo>
                <a:lnTo>
                  <a:pt x="3155" y="1396"/>
                </a:lnTo>
                <a:lnTo>
                  <a:pt x="3155" y="1743"/>
                </a:lnTo>
                <a:cubicBezTo>
                  <a:pt x="3149" y="1837"/>
                  <a:pt x="3184" y="1930"/>
                  <a:pt x="3252" y="1996"/>
                </a:cubicBezTo>
                <a:cubicBezTo>
                  <a:pt x="3319" y="2062"/>
                  <a:pt x="3410" y="2097"/>
                  <a:pt x="3505" y="2091"/>
                </a:cubicBezTo>
                <a:cubicBezTo>
                  <a:pt x="3599" y="2097"/>
                  <a:pt x="3692" y="2062"/>
                  <a:pt x="3759" y="1996"/>
                </a:cubicBezTo>
                <a:cubicBezTo>
                  <a:pt x="3827" y="1930"/>
                  <a:pt x="3862" y="1837"/>
                  <a:pt x="3855" y="1743"/>
                </a:cubicBezTo>
                <a:lnTo>
                  <a:pt x="3855" y="1396"/>
                </a:lnTo>
                <a:lnTo>
                  <a:pt x="7353" y="1396"/>
                </a:lnTo>
                <a:lnTo>
                  <a:pt x="7353" y="1743"/>
                </a:lnTo>
                <a:cubicBezTo>
                  <a:pt x="7353" y="1936"/>
                  <a:pt x="7509" y="2091"/>
                  <a:pt x="7703" y="2091"/>
                </a:cubicBezTo>
                <a:cubicBezTo>
                  <a:pt x="7795" y="2091"/>
                  <a:pt x="7884" y="2055"/>
                  <a:pt x="7950" y="1990"/>
                </a:cubicBezTo>
                <a:cubicBezTo>
                  <a:pt x="8015" y="1925"/>
                  <a:pt x="8053" y="1836"/>
                  <a:pt x="8053" y="1743"/>
                </a:cubicBezTo>
                <a:lnTo>
                  <a:pt x="8053" y="1396"/>
                </a:lnTo>
                <a:lnTo>
                  <a:pt x="9452" y="1396"/>
                </a:lnTo>
                <a:cubicBezTo>
                  <a:pt x="10025" y="1410"/>
                  <a:pt x="10486" y="1868"/>
                  <a:pt x="10500" y="2438"/>
                </a:cubicBezTo>
                <a:lnTo>
                  <a:pt x="10500" y="3480"/>
                </a:lnTo>
                <a:lnTo>
                  <a:pt x="707" y="3480"/>
                </a:lnTo>
                <a:lnTo>
                  <a:pt x="707" y="2438"/>
                </a:lnTo>
                <a:close/>
                <a:moveTo>
                  <a:pt x="10499" y="8691"/>
                </a:moveTo>
                <a:cubicBezTo>
                  <a:pt x="10485" y="9261"/>
                  <a:pt x="10023" y="9718"/>
                  <a:pt x="9450" y="9733"/>
                </a:cubicBezTo>
                <a:lnTo>
                  <a:pt x="1757" y="9733"/>
                </a:lnTo>
                <a:cubicBezTo>
                  <a:pt x="1183" y="9720"/>
                  <a:pt x="720" y="9261"/>
                  <a:pt x="707" y="8691"/>
                </a:cubicBezTo>
                <a:lnTo>
                  <a:pt x="707" y="4175"/>
                </a:lnTo>
                <a:lnTo>
                  <a:pt x="10500" y="4175"/>
                </a:lnTo>
                <a:lnTo>
                  <a:pt x="10499" y="8691"/>
                </a:lnTo>
                <a:close/>
                <a:moveTo>
                  <a:pt x="10499" y="8691"/>
                </a:moveTo>
                <a:close/>
                <a:moveTo>
                  <a:pt x="2504" y="8691"/>
                </a:moveTo>
                <a:cubicBezTo>
                  <a:pt x="2689" y="8696"/>
                  <a:pt x="2868" y="8620"/>
                  <a:pt x="2991" y="8482"/>
                </a:cubicBezTo>
                <a:cubicBezTo>
                  <a:pt x="3125" y="8356"/>
                  <a:pt x="3202" y="8179"/>
                  <a:pt x="3202" y="7996"/>
                </a:cubicBezTo>
                <a:cubicBezTo>
                  <a:pt x="3202" y="7812"/>
                  <a:pt x="3125" y="7636"/>
                  <a:pt x="2991" y="7510"/>
                </a:cubicBezTo>
                <a:cubicBezTo>
                  <a:pt x="2864" y="7376"/>
                  <a:pt x="2687" y="7301"/>
                  <a:pt x="2502" y="7301"/>
                </a:cubicBezTo>
                <a:cubicBezTo>
                  <a:pt x="2316" y="7301"/>
                  <a:pt x="2140" y="7376"/>
                  <a:pt x="2012" y="7510"/>
                </a:cubicBezTo>
                <a:cubicBezTo>
                  <a:pt x="1878" y="7636"/>
                  <a:pt x="1802" y="7812"/>
                  <a:pt x="1802" y="7996"/>
                </a:cubicBezTo>
                <a:cubicBezTo>
                  <a:pt x="1802" y="8179"/>
                  <a:pt x="1878" y="8356"/>
                  <a:pt x="2012" y="8482"/>
                </a:cubicBezTo>
                <a:cubicBezTo>
                  <a:pt x="2137" y="8621"/>
                  <a:pt x="2317" y="8697"/>
                  <a:pt x="2504" y="8691"/>
                </a:cubicBezTo>
                <a:close/>
                <a:moveTo>
                  <a:pt x="2504" y="6606"/>
                </a:moveTo>
                <a:cubicBezTo>
                  <a:pt x="2689" y="6611"/>
                  <a:pt x="2868" y="6535"/>
                  <a:pt x="2991" y="6398"/>
                </a:cubicBezTo>
                <a:cubicBezTo>
                  <a:pt x="3118" y="6267"/>
                  <a:pt x="3193" y="6095"/>
                  <a:pt x="3202" y="5912"/>
                </a:cubicBezTo>
                <a:cubicBezTo>
                  <a:pt x="3194" y="5730"/>
                  <a:pt x="3119" y="5557"/>
                  <a:pt x="2991" y="5426"/>
                </a:cubicBezTo>
                <a:cubicBezTo>
                  <a:pt x="2864" y="5292"/>
                  <a:pt x="2687" y="5217"/>
                  <a:pt x="2502" y="5217"/>
                </a:cubicBezTo>
                <a:cubicBezTo>
                  <a:pt x="2316" y="5217"/>
                  <a:pt x="2139" y="5292"/>
                  <a:pt x="2012" y="5426"/>
                </a:cubicBezTo>
                <a:cubicBezTo>
                  <a:pt x="1885" y="5557"/>
                  <a:pt x="1810" y="5730"/>
                  <a:pt x="1802" y="5912"/>
                </a:cubicBezTo>
                <a:cubicBezTo>
                  <a:pt x="1810" y="6095"/>
                  <a:pt x="1884" y="6267"/>
                  <a:pt x="2012" y="6398"/>
                </a:cubicBezTo>
                <a:cubicBezTo>
                  <a:pt x="2137" y="6536"/>
                  <a:pt x="2317" y="6612"/>
                  <a:pt x="2504" y="6606"/>
                </a:cubicBezTo>
                <a:close/>
                <a:moveTo>
                  <a:pt x="5646" y="8691"/>
                </a:moveTo>
                <a:cubicBezTo>
                  <a:pt x="5929" y="8695"/>
                  <a:pt x="6185" y="8526"/>
                  <a:pt x="6294" y="8265"/>
                </a:cubicBezTo>
                <a:cubicBezTo>
                  <a:pt x="6401" y="8005"/>
                  <a:pt x="6339" y="7705"/>
                  <a:pt x="6136" y="7510"/>
                </a:cubicBezTo>
                <a:cubicBezTo>
                  <a:pt x="6009" y="7376"/>
                  <a:pt x="5831" y="7301"/>
                  <a:pt x="5646" y="7301"/>
                </a:cubicBezTo>
                <a:cubicBezTo>
                  <a:pt x="5461" y="7301"/>
                  <a:pt x="5284" y="7376"/>
                  <a:pt x="5156" y="7510"/>
                </a:cubicBezTo>
                <a:cubicBezTo>
                  <a:pt x="5023" y="7636"/>
                  <a:pt x="4946" y="7812"/>
                  <a:pt x="4946" y="7996"/>
                </a:cubicBezTo>
                <a:cubicBezTo>
                  <a:pt x="4946" y="8179"/>
                  <a:pt x="5023" y="8356"/>
                  <a:pt x="5156" y="8482"/>
                </a:cubicBezTo>
                <a:cubicBezTo>
                  <a:pt x="5281" y="8621"/>
                  <a:pt x="5461" y="8696"/>
                  <a:pt x="5646" y="8691"/>
                </a:cubicBezTo>
                <a:close/>
                <a:moveTo>
                  <a:pt x="5646" y="6606"/>
                </a:moveTo>
                <a:cubicBezTo>
                  <a:pt x="6030" y="6598"/>
                  <a:pt x="6339" y="6292"/>
                  <a:pt x="6349" y="5912"/>
                </a:cubicBezTo>
                <a:cubicBezTo>
                  <a:pt x="6340" y="5730"/>
                  <a:pt x="6267" y="5557"/>
                  <a:pt x="6139" y="5426"/>
                </a:cubicBezTo>
                <a:cubicBezTo>
                  <a:pt x="6012" y="5292"/>
                  <a:pt x="5834" y="5217"/>
                  <a:pt x="5649" y="5217"/>
                </a:cubicBezTo>
                <a:cubicBezTo>
                  <a:pt x="5464" y="5217"/>
                  <a:pt x="5288" y="5292"/>
                  <a:pt x="5159" y="5426"/>
                </a:cubicBezTo>
                <a:cubicBezTo>
                  <a:pt x="5032" y="5557"/>
                  <a:pt x="4958" y="5730"/>
                  <a:pt x="4949" y="5912"/>
                </a:cubicBezTo>
                <a:cubicBezTo>
                  <a:pt x="4957" y="6093"/>
                  <a:pt x="5029" y="6266"/>
                  <a:pt x="5154" y="6398"/>
                </a:cubicBezTo>
                <a:cubicBezTo>
                  <a:pt x="5280" y="6536"/>
                  <a:pt x="5460" y="6612"/>
                  <a:pt x="5646" y="6606"/>
                </a:cubicBezTo>
                <a:close/>
                <a:moveTo>
                  <a:pt x="8630" y="8691"/>
                </a:moveTo>
                <a:cubicBezTo>
                  <a:pt x="8817" y="8696"/>
                  <a:pt x="8995" y="8620"/>
                  <a:pt x="9120" y="8482"/>
                </a:cubicBezTo>
                <a:cubicBezTo>
                  <a:pt x="9254" y="8356"/>
                  <a:pt x="9330" y="8179"/>
                  <a:pt x="9330" y="7996"/>
                </a:cubicBezTo>
                <a:cubicBezTo>
                  <a:pt x="9330" y="7812"/>
                  <a:pt x="9254" y="7636"/>
                  <a:pt x="9120" y="7510"/>
                </a:cubicBezTo>
                <a:cubicBezTo>
                  <a:pt x="8993" y="7376"/>
                  <a:pt x="8815" y="7301"/>
                  <a:pt x="8630" y="7301"/>
                </a:cubicBezTo>
                <a:cubicBezTo>
                  <a:pt x="8445" y="7301"/>
                  <a:pt x="8268" y="7376"/>
                  <a:pt x="8140" y="7510"/>
                </a:cubicBezTo>
                <a:cubicBezTo>
                  <a:pt x="8003" y="7633"/>
                  <a:pt x="7925" y="7811"/>
                  <a:pt x="7930" y="7996"/>
                </a:cubicBezTo>
                <a:cubicBezTo>
                  <a:pt x="7939" y="8178"/>
                  <a:pt x="8013" y="8351"/>
                  <a:pt x="8140" y="8482"/>
                </a:cubicBezTo>
                <a:cubicBezTo>
                  <a:pt x="8265" y="8620"/>
                  <a:pt x="8444" y="8696"/>
                  <a:pt x="8630" y="8691"/>
                </a:cubicBezTo>
                <a:close/>
                <a:moveTo>
                  <a:pt x="8630" y="6606"/>
                </a:moveTo>
                <a:cubicBezTo>
                  <a:pt x="9013" y="6597"/>
                  <a:pt x="9320" y="6291"/>
                  <a:pt x="9329" y="5912"/>
                </a:cubicBezTo>
                <a:cubicBezTo>
                  <a:pt x="9320" y="5730"/>
                  <a:pt x="9247" y="5557"/>
                  <a:pt x="9119" y="5426"/>
                </a:cubicBezTo>
                <a:cubicBezTo>
                  <a:pt x="8992" y="5292"/>
                  <a:pt x="8814" y="5217"/>
                  <a:pt x="8629" y="5217"/>
                </a:cubicBezTo>
                <a:cubicBezTo>
                  <a:pt x="8444" y="5217"/>
                  <a:pt x="8267" y="5292"/>
                  <a:pt x="8139" y="5426"/>
                </a:cubicBezTo>
                <a:cubicBezTo>
                  <a:pt x="8013" y="5557"/>
                  <a:pt x="7938" y="5730"/>
                  <a:pt x="7929" y="5912"/>
                </a:cubicBezTo>
                <a:cubicBezTo>
                  <a:pt x="7938" y="6095"/>
                  <a:pt x="8012" y="6267"/>
                  <a:pt x="8139" y="6398"/>
                </a:cubicBezTo>
                <a:cubicBezTo>
                  <a:pt x="8265" y="6536"/>
                  <a:pt x="8444" y="6612"/>
                  <a:pt x="8630" y="6606"/>
                </a:cubicBezTo>
                <a:close/>
                <a:moveTo>
                  <a:pt x="8630" y="6606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iconfont-1186-600061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3245094" y="2630192"/>
            <a:ext cx="325635" cy="293098"/>
          </a:xfrm>
          <a:custGeom>
            <a:avLst/>
            <a:gdLst>
              <a:gd name="T0" fmla="*/ 56 w 12800"/>
              <a:gd name="T1" fmla="*/ 0 h 11520"/>
              <a:gd name="T2" fmla="*/ 0 w 12800"/>
              <a:gd name="T3" fmla="*/ 11464 h 11520"/>
              <a:gd name="T4" fmla="*/ 2337 w 12800"/>
              <a:gd name="T5" fmla="*/ 11520 h 11520"/>
              <a:gd name="T6" fmla="*/ 4424 w 12800"/>
              <a:gd name="T7" fmla="*/ 9322 h 11520"/>
              <a:gd name="T8" fmla="*/ 6706 w 12800"/>
              <a:gd name="T9" fmla="*/ 11520 h 11520"/>
              <a:gd name="T10" fmla="*/ 6762 w 12800"/>
              <a:gd name="T11" fmla="*/ 83 h 11520"/>
              <a:gd name="T12" fmla="*/ 2894 w 12800"/>
              <a:gd name="T13" fmla="*/ 7652 h 11520"/>
              <a:gd name="T14" fmla="*/ 1280 w 12800"/>
              <a:gd name="T15" fmla="*/ 6066 h 11520"/>
              <a:gd name="T16" fmla="*/ 2894 w 12800"/>
              <a:gd name="T17" fmla="*/ 7652 h 11520"/>
              <a:gd name="T18" fmla="*/ 1280 w 12800"/>
              <a:gd name="T19" fmla="*/ 5287 h 11520"/>
              <a:gd name="T20" fmla="*/ 2894 w 12800"/>
              <a:gd name="T21" fmla="*/ 3701 h 11520"/>
              <a:gd name="T22" fmla="*/ 2894 w 12800"/>
              <a:gd name="T23" fmla="*/ 2922 h 11520"/>
              <a:gd name="T24" fmla="*/ 1280 w 12800"/>
              <a:gd name="T25" fmla="*/ 1336 h 11520"/>
              <a:gd name="T26" fmla="*/ 2894 w 12800"/>
              <a:gd name="T27" fmla="*/ 2922 h 11520"/>
              <a:gd name="T28" fmla="*/ 3840 w 12800"/>
              <a:gd name="T29" fmla="*/ 7652 h 11520"/>
              <a:gd name="T30" fmla="*/ 5454 w 12800"/>
              <a:gd name="T31" fmla="*/ 6066 h 11520"/>
              <a:gd name="T32" fmla="*/ 5454 w 12800"/>
              <a:gd name="T33" fmla="*/ 5287 h 11520"/>
              <a:gd name="T34" fmla="*/ 3840 w 12800"/>
              <a:gd name="T35" fmla="*/ 3701 h 11520"/>
              <a:gd name="T36" fmla="*/ 5454 w 12800"/>
              <a:gd name="T37" fmla="*/ 5287 h 11520"/>
              <a:gd name="T38" fmla="*/ 3840 w 12800"/>
              <a:gd name="T39" fmla="*/ 2922 h 11520"/>
              <a:gd name="T40" fmla="*/ 5454 w 12800"/>
              <a:gd name="T41" fmla="*/ 1336 h 11520"/>
              <a:gd name="T42" fmla="*/ 12466 w 12800"/>
              <a:gd name="T43" fmla="*/ 3701 h 11520"/>
              <a:gd name="T44" fmla="*/ 7763 w 12800"/>
              <a:gd name="T45" fmla="*/ 4035 h 11520"/>
              <a:gd name="T46" fmla="*/ 7791 w 12800"/>
              <a:gd name="T47" fmla="*/ 11492 h 11520"/>
              <a:gd name="T48" fmla="*/ 9544 w 12800"/>
              <a:gd name="T49" fmla="*/ 10045 h 11520"/>
              <a:gd name="T50" fmla="*/ 11019 w 12800"/>
              <a:gd name="T51" fmla="*/ 11492 h 11520"/>
              <a:gd name="T52" fmla="*/ 12772 w 12800"/>
              <a:gd name="T53" fmla="*/ 11464 h 11520"/>
              <a:gd name="T54" fmla="*/ 12466 w 12800"/>
              <a:gd name="T55" fmla="*/ 3701 h 11520"/>
              <a:gd name="T56" fmla="*/ 8403 w 12800"/>
              <a:gd name="T57" fmla="*/ 8821 h 11520"/>
              <a:gd name="T58" fmla="*/ 12104 w 12800"/>
              <a:gd name="T59" fmla="*/ 8042 h 11520"/>
              <a:gd name="T60" fmla="*/ 12104 w 12800"/>
              <a:gd name="T61" fmla="*/ 7263 h 11520"/>
              <a:gd name="T62" fmla="*/ 8403 w 12800"/>
              <a:gd name="T63" fmla="*/ 6483 h 11520"/>
              <a:gd name="T64" fmla="*/ 12104 w 12800"/>
              <a:gd name="T65" fmla="*/ 7263 h 11520"/>
              <a:gd name="T66" fmla="*/ 8403 w 12800"/>
              <a:gd name="T67" fmla="*/ 5677 h 11520"/>
              <a:gd name="T68" fmla="*/ 12104 w 12800"/>
              <a:gd name="T69" fmla="*/ 4897 h 11520"/>
              <a:gd name="T70" fmla="*/ 12104 w 12800"/>
              <a:gd name="T71" fmla="*/ 5677 h 1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00" h="11520">
                <a:moveTo>
                  <a:pt x="6706" y="0"/>
                </a:moveTo>
                <a:lnTo>
                  <a:pt x="56" y="0"/>
                </a:lnTo>
                <a:cubicBezTo>
                  <a:pt x="28" y="0"/>
                  <a:pt x="0" y="28"/>
                  <a:pt x="0" y="83"/>
                </a:cubicBezTo>
                <a:lnTo>
                  <a:pt x="0" y="11464"/>
                </a:lnTo>
                <a:cubicBezTo>
                  <a:pt x="0" y="11492"/>
                  <a:pt x="28" y="11520"/>
                  <a:pt x="56" y="11520"/>
                </a:cubicBezTo>
                <a:lnTo>
                  <a:pt x="2337" y="11520"/>
                </a:lnTo>
                <a:lnTo>
                  <a:pt x="2337" y="9322"/>
                </a:lnTo>
                <a:lnTo>
                  <a:pt x="4424" y="9322"/>
                </a:lnTo>
                <a:lnTo>
                  <a:pt x="4424" y="11520"/>
                </a:lnTo>
                <a:lnTo>
                  <a:pt x="6706" y="11520"/>
                </a:lnTo>
                <a:cubicBezTo>
                  <a:pt x="6734" y="11520"/>
                  <a:pt x="6762" y="11492"/>
                  <a:pt x="6762" y="11464"/>
                </a:cubicBezTo>
                <a:lnTo>
                  <a:pt x="6762" y="83"/>
                </a:lnTo>
                <a:cubicBezTo>
                  <a:pt x="6762" y="28"/>
                  <a:pt x="6734" y="0"/>
                  <a:pt x="6706" y="0"/>
                </a:cubicBezTo>
                <a:close/>
                <a:moveTo>
                  <a:pt x="2894" y="7652"/>
                </a:moveTo>
                <a:lnTo>
                  <a:pt x="1280" y="7652"/>
                </a:lnTo>
                <a:lnTo>
                  <a:pt x="1280" y="6066"/>
                </a:lnTo>
                <a:lnTo>
                  <a:pt x="2894" y="6066"/>
                </a:lnTo>
                <a:lnTo>
                  <a:pt x="2894" y="7652"/>
                </a:lnTo>
                <a:close/>
                <a:moveTo>
                  <a:pt x="2894" y="5287"/>
                </a:moveTo>
                <a:lnTo>
                  <a:pt x="1280" y="5287"/>
                </a:lnTo>
                <a:lnTo>
                  <a:pt x="1280" y="3701"/>
                </a:lnTo>
                <a:lnTo>
                  <a:pt x="2894" y="3701"/>
                </a:lnTo>
                <a:lnTo>
                  <a:pt x="2894" y="5287"/>
                </a:lnTo>
                <a:close/>
                <a:moveTo>
                  <a:pt x="2894" y="2922"/>
                </a:moveTo>
                <a:lnTo>
                  <a:pt x="1280" y="2922"/>
                </a:lnTo>
                <a:lnTo>
                  <a:pt x="1280" y="1336"/>
                </a:lnTo>
                <a:lnTo>
                  <a:pt x="2894" y="1336"/>
                </a:lnTo>
                <a:lnTo>
                  <a:pt x="2894" y="2922"/>
                </a:lnTo>
                <a:close/>
                <a:moveTo>
                  <a:pt x="5454" y="7652"/>
                </a:moveTo>
                <a:lnTo>
                  <a:pt x="3840" y="7652"/>
                </a:lnTo>
                <a:lnTo>
                  <a:pt x="3840" y="6066"/>
                </a:lnTo>
                <a:lnTo>
                  <a:pt x="5454" y="6066"/>
                </a:lnTo>
                <a:lnTo>
                  <a:pt x="5454" y="7652"/>
                </a:lnTo>
                <a:close/>
                <a:moveTo>
                  <a:pt x="5454" y="5287"/>
                </a:moveTo>
                <a:lnTo>
                  <a:pt x="3840" y="5287"/>
                </a:lnTo>
                <a:lnTo>
                  <a:pt x="3840" y="3701"/>
                </a:lnTo>
                <a:lnTo>
                  <a:pt x="5454" y="3701"/>
                </a:lnTo>
                <a:lnTo>
                  <a:pt x="5454" y="5287"/>
                </a:lnTo>
                <a:close/>
                <a:moveTo>
                  <a:pt x="5454" y="2922"/>
                </a:moveTo>
                <a:lnTo>
                  <a:pt x="3840" y="2922"/>
                </a:lnTo>
                <a:lnTo>
                  <a:pt x="3840" y="1336"/>
                </a:lnTo>
                <a:lnTo>
                  <a:pt x="5454" y="1336"/>
                </a:lnTo>
                <a:lnTo>
                  <a:pt x="5454" y="2922"/>
                </a:lnTo>
                <a:close/>
                <a:moveTo>
                  <a:pt x="12466" y="3701"/>
                </a:moveTo>
                <a:lnTo>
                  <a:pt x="8097" y="3701"/>
                </a:lnTo>
                <a:cubicBezTo>
                  <a:pt x="7903" y="3701"/>
                  <a:pt x="7763" y="3840"/>
                  <a:pt x="7763" y="4035"/>
                </a:cubicBezTo>
                <a:lnTo>
                  <a:pt x="7763" y="11464"/>
                </a:lnTo>
                <a:cubicBezTo>
                  <a:pt x="7763" y="11492"/>
                  <a:pt x="7791" y="11492"/>
                  <a:pt x="7791" y="11492"/>
                </a:cubicBezTo>
                <a:lnTo>
                  <a:pt x="9544" y="11492"/>
                </a:lnTo>
                <a:lnTo>
                  <a:pt x="9544" y="10045"/>
                </a:lnTo>
                <a:lnTo>
                  <a:pt x="11019" y="10045"/>
                </a:lnTo>
                <a:lnTo>
                  <a:pt x="11019" y="11492"/>
                </a:lnTo>
                <a:lnTo>
                  <a:pt x="12744" y="11492"/>
                </a:lnTo>
                <a:cubicBezTo>
                  <a:pt x="12772" y="11492"/>
                  <a:pt x="12772" y="11464"/>
                  <a:pt x="12772" y="11464"/>
                </a:cubicBezTo>
                <a:lnTo>
                  <a:pt x="12772" y="4035"/>
                </a:lnTo>
                <a:cubicBezTo>
                  <a:pt x="12800" y="3868"/>
                  <a:pt x="12633" y="3701"/>
                  <a:pt x="12466" y="3701"/>
                </a:cubicBezTo>
                <a:close/>
                <a:moveTo>
                  <a:pt x="12104" y="8821"/>
                </a:moveTo>
                <a:lnTo>
                  <a:pt x="8403" y="8821"/>
                </a:lnTo>
                <a:lnTo>
                  <a:pt x="8403" y="8042"/>
                </a:lnTo>
                <a:lnTo>
                  <a:pt x="12104" y="8042"/>
                </a:lnTo>
                <a:lnTo>
                  <a:pt x="12104" y="8821"/>
                </a:lnTo>
                <a:close/>
                <a:moveTo>
                  <a:pt x="12104" y="7263"/>
                </a:moveTo>
                <a:lnTo>
                  <a:pt x="8403" y="7263"/>
                </a:lnTo>
                <a:lnTo>
                  <a:pt x="8403" y="6483"/>
                </a:lnTo>
                <a:lnTo>
                  <a:pt x="12104" y="6483"/>
                </a:lnTo>
                <a:lnTo>
                  <a:pt x="12104" y="7263"/>
                </a:lnTo>
                <a:close/>
                <a:moveTo>
                  <a:pt x="12104" y="5677"/>
                </a:moveTo>
                <a:lnTo>
                  <a:pt x="8403" y="5677"/>
                </a:lnTo>
                <a:lnTo>
                  <a:pt x="8403" y="4897"/>
                </a:lnTo>
                <a:lnTo>
                  <a:pt x="12104" y="4897"/>
                </a:lnTo>
                <a:lnTo>
                  <a:pt x="12104" y="5677"/>
                </a:lnTo>
                <a:close/>
                <a:moveTo>
                  <a:pt x="12104" y="567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55937" y="1296733"/>
            <a:ext cx="1516063" cy="1514475"/>
            <a:chOff x="3055937" y="1340275"/>
            <a:chExt cx="1516063" cy="1514475"/>
          </a:xfrm>
          <a:effectLst/>
        </p:grpSpPr>
        <p:sp>
          <p:nvSpPr>
            <p:cNvPr id="19" name="Freeform 7"/>
            <p:cNvSpPr/>
            <p:nvPr/>
          </p:nvSpPr>
          <p:spPr bwMode="auto">
            <a:xfrm>
              <a:off x="3055937" y="1340275"/>
              <a:ext cx="1516063" cy="1514475"/>
            </a:xfrm>
            <a:custGeom>
              <a:avLst/>
              <a:gdLst>
                <a:gd name="T0" fmla="*/ 929 w 1073"/>
                <a:gd name="T1" fmla="*/ 545 h 1072"/>
                <a:gd name="T2" fmla="*/ 1024 w 1073"/>
                <a:gd name="T3" fmla="*/ 574 h 1072"/>
                <a:gd name="T4" fmla="*/ 1073 w 1073"/>
                <a:gd name="T5" fmla="*/ 543 h 1072"/>
                <a:gd name="T6" fmla="*/ 1073 w 1073"/>
                <a:gd name="T7" fmla="*/ 241 h 1072"/>
                <a:gd name="T8" fmla="*/ 773 w 1073"/>
                <a:gd name="T9" fmla="*/ 241 h 1072"/>
                <a:gd name="T10" fmla="*/ 743 w 1073"/>
                <a:gd name="T11" fmla="*/ 192 h 1072"/>
                <a:gd name="T12" fmla="*/ 770 w 1073"/>
                <a:gd name="T13" fmla="*/ 97 h 1072"/>
                <a:gd name="T14" fmla="*/ 658 w 1073"/>
                <a:gd name="T15" fmla="*/ 0 h 1072"/>
                <a:gd name="T16" fmla="*/ 546 w 1073"/>
                <a:gd name="T17" fmla="*/ 97 h 1072"/>
                <a:gd name="T18" fmla="*/ 574 w 1073"/>
                <a:gd name="T19" fmla="*/ 192 h 1072"/>
                <a:gd name="T20" fmla="*/ 544 w 1073"/>
                <a:gd name="T21" fmla="*/ 241 h 1072"/>
                <a:gd name="T22" fmla="*/ 242 w 1073"/>
                <a:gd name="T23" fmla="*/ 241 h 1072"/>
                <a:gd name="T24" fmla="*/ 242 w 1073"/>
                <a:gd name="T25" fmla="*/ 241 h 1072"/>
                <a:gd name="T26" fmla="*/ 242 w 1073"/>
                <a:gd name="T27" fmla="*/ 241 h 1072"/>
                <a:gd name="T28" fmla="*/ 242 w 1073"/>
                <a:gd name="T29" fmla="*/ 543 h 1072"/>
                <a:gd name="T30" fmla="*/ 193 w 1073"/>
                <a:gd name="T31" fmla="*/ 574 h 1072"/>
                <a:gd name="T32" fmla="*/ 98 w 1073"/>
                <a:gd name="T33" fmla="*/ 545 h 1072"/>
                <a:gd name="T34" fmla="*/ 0 w 1073"/>
                <a:gd name="T35" fmla="*/ 657 h 1072"/>
                <a:gd name="T36" fmla="*/ 98 w 1073"/>
                <a:gd name="T37" fmla="*/ 769 h 1072"/>
                <a:gd name="T38" fmla="*/ 193 w 1073"/>
                <a:gd name="T39" fmla="*/ 743 h 1072"/>
                <a:gd name="T40" fmla="*/ 242 w 1073"/>
                <a:gd name="T41" fmla="*/ 773 h 1072"/>
                <a:gd name="T42" fmla="*/ 242 w 1073"/>
                <a:gd name="T43" fmla="*/ 1072 h 1072"/>
                <a:gd name="T44" fmla="*/ 242 w 1073"/>
                <a:gd name="T45" fmla="*/ 1015 h 1072"/>
                <a:gd name="T46" fmla="*/ 242 w 1073"/>
                <a:gd name="T47" fmla="*/ 1072 h 1072"/>
                <a:gd name="T48" fmla="*/ 544 w 1073"/>
                <a:gd name="T49" fmla="*/ 1072 h 1072"/>
                <a:gd name="T50" fmla="*/ 574 w 1073"/>
                <a:gd name="T51" fmla="*/ 1023 h 1072"/>
                <a:gd name="T52" fmla="*/ 546 w 1073"/>
                <a:gd name="T53" fmla="*/ 929 h 1072"/>
                <a:gd name="T54" fmla="*/ 658 w 1073"/>
                <a:gd name="T55" fmla="*/ 831 h 1072"/>
                <a:gd name="T56" fmla="*/ 770 w 1073"/>
                <a:gd name="T57" fmla="*/ 929 h 1072"/>
                <a:gd name="T58" fmla="*/ 743 w 1073"/>
                <a:gd name="T59" fmla="*/ 1023 h 1072"/>
                <a:gd name="T60" fmla="*/ 773 w 1073"/>
                <a:gd name="T61" fmla="*/ 1072 h 1072"/>
                <a:gd name="T62" fmla="*/ 1073 w 1073"/>
                <a:gd name="T63" fmla="*/ 1072 h 1072"/>
                <a:gd name="T64" fmla="*/ 1073 w 1073"/>
                <a:gd name="T65" fmla="*/ 773 h 1072"/>
                <a:gd name="T66" fmla="*/ 1024 w 1073"/>
                <a:gd name="T67" fmla="*/ 743 h 1072"/>
                <a:gd name="T68" fmla="*/ 929 w 1073"/>
                <a:gd name="T69" fmla="*/ 769 h 1072"/>
                <a:gd name="T70" fmla="*/ 831 w 1073"/>
                <a:gd name="T71" fmla="*/ 657 h 1072"/>
                <a:gd name="T72" fmla="*/ 929 w 1073"/>
                <a:gd name="T73" fmla="*/ 545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072">
                  <a:moveTo>
                    <a:pt x="929" y="545"/>
                  </a:moveTo>
                  <a:cubicBezTo>
                    <a:pt x="955" y="545"/>
                    <a:pt x="991" y="557"/>
                    <a:pt x="1024" y="574"/>
                  </a:cubicBezTo>
                  <a:cubicBezTo>
                    <a:pt x="1046" y="585"/>
                    <a:pt x="1073" y="568"/>
                    <a:pt x="1073" y="543"/>
                  </a:cubicBezTo>
                  <a:cubicBezTo>
                    <a:pt x="1073" y="241"/>
                    <a:pt x="1073" y="241"/>
                    <a:pt x="1073" y="241"/>
                  </a:cubicBezTo>
                  <a:cubicBezTo>
                    <a:pt x="773" y="241"/>
                    <a:pt x="773" y="241"/>
                    <a:pt x="773" y="241"/>
                  </a:cubicBezTo>
                  <a:cubicBezTo>
                    <a:pt x="748" y="241"/>
                    <a:pt x="732" y="215"/>
                    <a:pt x="743" y="192"/>
                  </a:cubicBezTo>
                  <a:cubicBezTo>
                    <a:pt x="759" y="159"/>
                    <a:pt x="770" y="123"/>
                    <a:pt x="770" y="97"/>
                  </a:cubicBezTo>
                  <a:cubicBezTo>
                    <a:pt x="770" y="34"/>
                    <a:pt x="720" y="0"/>
                    <a:pt x="658" y="0"/>
                  </a:cubicBezTo>
                  <a:cubicBezTo>
                    <a:pt x="596" y="0"/>
                    <a:pt x="546" y="34"/>
                    <a:pt x="546" y="97"/>
                  </a:cubicBezTo>
                  <a:cubicBezTo>
                    <a:pt x="546" y="123"/>
                    <a:pt x="557" y="159"/>
                    <a:pt x="574" y="192"/>
                  </a:cubicBezTo>
                  <a:cubicBezTo>
                    <a:pt x="585" y="215"/>
                    <a:pt x="569" y="241"/>
                    <a:pt x="544" y="241"/>
                  </a:cubicBezTo>
                  <a:cubicBezTo>
                    <a:pt x="242" y="241"/>
                    <a:pt x="242" y="241"/>
                    <a:pt x="242" y="241"/>
                  </a:cubicBezTo>
                  <a:cubicBezTo>
                    <a:pt x="242" y="241"/>
                    <a:pt x="242" y="241"/>
                    <a:pt x="242" y="241"/>
                  </a:cubicBezTo>
                  <a:cubicBezTo>
                    <a:pt x="242" y="241"/>
                    <a:pt x="242" y="241"/>
                    <a:pt x="242" y="241"/>
                  </a:cubicBezTo>
                  <a:cubicBezTo>
                    <a:pt x="242" y="543"/>
                    <a:pt x="242" y="543"/>
                    <a:pt x="242" y="543"/>
                  </a:cubicBezTo>
                  <a:cubicBezTo>
                    <a:pt x="242" y="568"/>
                    <a:pt x="215" y="585"/>
                    <a:pt x="193" y="574"/>
                  </a:cubicBezTo>
                  <a:cubicBezTo>
                    <a:pt x="160" y="557"/>
                    <a:pt x="124" y="545"/>
                    <a:pt x="98" y="545"/>
                  </a:cubicBezTo>
                  <a:cubicBezTo>
                    <a:pt x="34" y="545"/>
                    <a:pt x="0" y="595"/>
                    <a:pt x="0" y="657"/>
                  </a:cubicBezTo>
                  <a:cubicBezTo>
                    <a:pt x="0" y="719"/>
                    <a:pt x="34" y="769"/>
                    <a:pt x="98" y="769"/>
                  </a:cubicBezTo>
                  <a:cubicBezTo>
                    <a:pt x="124" y="769"/>
                    <a:pt x="160" y="759"/>
                    <a:pt x="193" y="743"/>
                  </a:cubicBezTo>
                  <a:cubicBezTo>
                    <a:pt x="215" y="731"/>
                    <a:pt x="242" y="748"/>
                    <a:pt x="242" y="773"/>
                  </a:cubicBezTo>
                  <a:cubicBezTo>
                    <a:pt x="242" y="1072"/>
                    <a:pt x="242" y="1072"/>
                    <a:pt x="242" y="1072"/>
                  </a:cubicBezTo>
                  <a:cubicBezTo>
                    <a:pt x="242" y="1015"/>
                    <a:pt x="242" y="1015"/>
                    <a:pt x="242" y="1015"/>
                  </a:cubicBezTo>
                  <a:cubicBezTo>
                    <a:pt x="242" y="1072"/>
                    <a:pt x="242" y="1072"/>
                    <a:pt x="242" y="1072"/>
                  </a:cubicBezTo>
                  <a:cubicBezTo>
                    <a:pt x="544" y="1072"/>
                    <a:pt x="544" y="1072"/>
                    <a:pt x="544" y="1072"/>
                  </a:cubicBezTo>
                  <a:cubicBezTo>
                    <a:pt x="569" y="1072"/>
                    <a:pt x="585" y="1046"/>
                    <a:pt x="574" y="1023"/>
                  </a:cubicBezTo>
                  <a:cubicBezTo>
                    <a:pt x="557" y="990"/>
                    <a:pt x="546" y="955"/>
                    <a:pt x="546" y="929"/>
                  </a:cubicBezTo>
                  <a:cubicBezTo>
                    <a:pt x="546" y="865"/>
                    <a:pt x="596" y="831"/>
                    <a:pt x="658" y="831"/>
                  </a:cubicBezTo>
                  <a:cubicBezTo>
                    <a:pt x="720" y="831"/>
                    <a:pt x="770" y="865"/>
                    <a:pt x="770" y="929"/>
                  </a:cubicBezTo>
                  <a:cubicBezTo>
                    <a:pt x="770" y="955"/>
                    <a:pt x="759" y="990"/>
                    <a:pt x="743" y="1023"/>
                  </a:cubicBezTo>
                  <a:cubicBezTo>
                    <a:pt x="732" y="1046"/>
                    <a:pt x="748" y="1072"/>
                    <a:pt x="773" y="1072"/>
                  </a:cubicBezTo>
                  <a:cubicBezTo>
                    <a:pt x="1073" y="1072"/>
                    <a:pt x="1073" y="1072"/>
                    <a:pt x="1073" y="1072"/>
                  </a:cubicBezTo>
                  <a:cubicBezTo>
                    <a:pt x="1073" y="773"/>
                    <a:pt x="1073" y="773"/>
                    <a:pt x="1073" y="773"/>
                  </a:cubicBezTo>
                  <a:cubicBezTo>
                    <a:pt x="1073" y="748"/>
                    <a:pt x="1046" y="731"/>
                    <a:pt x="1024" y="743"/>
                  </a:cubicBezTo>
                  <a:cubicBezTo>
                    <a:pt x="991" y="759"/>
                    <a:pt x="955" y="769"/>
                    <a:pt x="929" y="769"/>
                  </a:cubicBezTo>
                  <a:cubicBezTo>
                    <a:pt x="866" y="769"/>
                    <a:pt x="831" y="719"/>
                    <a:pt x="831" y="657"/>
                  </a:cubicBezTo>
                  <a:cubicBezTo>
                    <a:pt x="831" y="595"/>
                    <a:pt x="866" y="545"/>
                    <a:pt x="929" y="545"/>
                  </a:cubicBezTo>
                  <a:close/>
                </a:path>
              </a:pathLst>
            </a:custGeom>
            <a:solidFill>
              <a:srgbClr val="01D8D6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35"/>
            <p:cNvGrpSpPr/>
            <p:nvPr/>
          </p:nvGrpSpPr>
          <p:grpSpPr>
            <a:xfrm>
              <a:off x="3761759" y="2037447"/>
              <a:ext cx="420688" cy="354013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7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72000" y="2811208"/>
            <a:ext cx="1514475" cy="1516063"/>
            <a:chOff x="4572000" y="2854750"/>
            <a:chExt cx="1514475" cy="1516063"/>
          </a:xfrm>
          <a:effectLst/>
        </p:grpSpPr>
        <p:sp>
          <p:nvSpPr>
            <p:cNvPr id="17" name="Freeform 5"/>
            <p:cNvSpPr/>
            <p:nvPr/>
          </p:nvSpPr>
          <p:spPr bwMode="auto">
            <a:xfrm>
              <a:off x="4572000" y="2854750"/>
              <a:ext cx="1514475" cy="1516063"/>
            </a:xfrm>
            <a:custGeom>
              <a:avLst/>
              <a:gdLst>
                <a:gd name="T0" fmla="*/ 144 w 1073"/>
                <a:gd name="T1" fmla="*/ 528 h 1073"/>
                <a:gd name="T2" fmla="*/ 49 w 1073"/>
                <a:gd name="T3" fmla="*/ 499 h 1073"/>
                <a:gd name="T4" fmla="*/ 0 w 1073"/>
                <a:gd name="T5" fmla="*/ 530 h 1073"/>
                <a:gd name="T6" fmla="*/ 0 w 1073"/>
                <a:gd name="T7" fmla="*/ 832 h 1073"/>
                <a:gd name="T8" fmla="*/ 299 w 1073"/>
                <a:gd name="T9" fmla="*/ 832 h 1073"/>
                <a:gd name="T10" fmla="*/ 330 w 1073"/>
                <a:gd name="T11" fmla="*/ 881 h 1073"/>
                <a:gd name="T12" fmla="*/ 303 w 1073"/>
                <a:gd name="T13" fmla="*/ 975 h 1073"/>
                <a:gd name="T14" fmla="*/ 415 w 1073"/>
                <a:gd name="T15" fmla="*/ 1073 h 1073"/>
                <a:gd name="T16" fmla="*/ 527 w 1073"/>
                <a:gd name="T17" fmla="*/ 975 h 1073"/>
                <a:gd name="T18" fmla="*/ 499 w 1073"/>
                <a:gd name="T19" fmla="*/ 881 h 1073"/>
                <a:gd name="T20" fmla="*/ 529 w 1073"/>
                <a:gd name="T21" fmla="*/ 832 h 1073"/>
                <a:gd name="T22" fmla="*/ 831 w 1073"/>
                <a:gd name="T23" fmla="*/ 832 h 1073"/>
                <a:gd name="T24" fmla="*/ 831 w 1073"/>
                <a:gd name="T25" fmla="*/ 832 h 1073"/>
                <a:gd name="T26" fmla="*/ 831 w 1073"/>
                <a:gd name="T27" fmla="*/ 832 h 1073"/>
                <a:gd name="T28" fmla="*/ 831 w 1073"/>
                <a:gd name="T29" fmla="*/ 530 h 1073"/>
                <a:gd name="T30" fmla="*/ 880 w 1073"/>
                <a:gd name="T31" fmla="*/ 499 h 1073"/>
                <a:gd name="T32" fmla="*/ 975 w 1073"/>
                <a:gd name="T33" fmla="*/ 528 h 1073"/>
                <a:gd name="T34" fmla="*/ 1073 w 1073"/>
                <a:gd name="T35" fmla="*/ 416 h 1073"/>
                <a:gd name="T36" fmla="*/ 975 w 1073"/>
                <a:gd name="T37" fmla="*/ 303 h 1073"/>
                <a:gd name="T38" fmla="*/ 880 w 1073"/>
                <a:gd name="T39" fmla="*/ 330 h 1073"/>
                <a:gd name="T40" fmla="*/ 831 w 1073"/>
                <a:gd name="T41" fmla="*/ 300 h 1073"/>
                <a:gd name="T42" fmla="*/ 831 w 1073"/>
                <a:gd name="T43" fmla="*/ 0 h 1073"/>
                <a:gd name="T44" fmla="*/ 831 w 1073"/>
                <a:gd name="T45" fmla="*/ 58 h 1073"/>
                <a:gd name="T46" fmla="*/ 831 w 1073"/>
                <a:gd name="T47" fmla="*/ 0 h 1073"/>
                <a:gd name="T48" fmla="*/ 529 w 1073"/>
                <a:gd name="T49" fmla="*/ 0 h 1073"/>
                <a:gd name="T50" fmla="*/ 499 w 1073"/>
                <a:gd name="T51" fmla="*/ 49 h 1073"/>
                <a:gd name="T52" fmla="*/ 527 w 1073"/>
                <a:gd name="T53" fmla="*/ 144 h 1073"/>
                <a:gd name="T54" fmla="*/ 415 w 1073"/>
                <a:gd name="T55" fmla="*/ 242 h 1073"/>
                <a:gd name="T56" fmla="*/ 303 w 1073"/>
                <a:gd name="T57" fmla="*/ 144 h 1073"/>
                <a:gd name="T58" fmla="*/ 330 w 1073"/>
                <a:gd name="T59" fmla="*/ 49 h 1073"/>
                <a:gd name="T60" fmla="*/ 299 w 1073"/>
                <a:gd name="T61" fmla="*/ 0 h 1073"/>
                <a:gd name="T62" fmla="*/ 0 w 1073"/>
                <a:gd name="T63" fmla="*/ 0 h 1073"/>
                <a:gd name="T64" fmla="*/ 0 w 1073"/>
                <a:gd name="T65" fmla="*/ 300 h 1073"/>
                <a:gd name="T66" fmla="*/ 49 w 1073"/>
                <a:gd name="T67" fmla="*/ 330 h 1073"/>
                <a:gd name="T68" fmla="*/ 144 w 1073"/>
                <a:gd name="T69" fmla="*/ 303 h 1073"/>
                <a:gd name="T70" fmla="*/ 241 w 1073"/>
                <a:gd name="T71" fmla="*/ 416 h 1073"/>
                <a:gd name="T72" fmla="*/ 144 w 1073"/>
                <a:gd name="T73" fmla="*/ 52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073">
                  <a:moveTo>
                    <a:pt x="144" y="528"/>
                  </a:moveTo>
                  <a:cubicBezTo>
                    <a:pt x="118" y="528"/>
                    <a:pt x="82" y="516"/>
                    <a:pt x="49" y="499"/>
                  </a:cubicBezTo>
                  <a:cubicBezTo>
                    <a:pt x="26" y="488"/>
                    <a:pt x="0" y="505"/>
                    <a:pt x="0" y="530"/>
                  </a:cubicBezTo>
                  <a:cubicBezTo>
                    <a:pt x="0" y="832"/>
                    <a:pt x="0" y="832"/>
                    <a:pt x="0" y="832"/>
                  </a:cubicBezTo>
                  <a:cubicBezTo>
                    <a:pt x="299" y="832"/>
                    <a:pt x="299" y="832"/>
                    <a:pt x="299" y="832"/>
                  </a:cubicBezTo>
                  <a:cubicBezTo>
                    <a:pt x="325" y="832"/>
                    <a:pt x="341" y="858"/>
                    <a:pt x="330" y="881"/>
                  </a:cubicBezTo>
                  <a:cubicBezTo>
                    <a:pt x="314" y="914"/>
                    <a:pt x="303" y="949"/>
                    <a:pt x="303" y="975"/>
                  </a:cubicBezTo>
                  <a:cubicBezTo>
                    <a:pt x="303" y="1039"/>
                    <a:pt x="353" y="1073"/>
                    <a:pt x="415" y="1073"/>
                  </a:cubicBezTo>
                  <a:cubicBezTo>
                    <a:pt x="477" y="1073"/>
                    <a:pt x="527" y="1039"/>
                    <a:pt x="527" y="975"/>
                  </a:cubicBezTo>
                  <a:cubicBezTo>
                    <a:pt x="527" y="949"/>
                    <a:pt x="515" y="914"/>
                    <a:pt x="499" y="881"/>
                  </a:cubicBezTo>
                  <a:cubicBezTo>
                    <a:pt x="487" y="858"/>
                    <a:pt x="504" y="832"/>
                    <a:pt x="529" y="832"/>
                  </a:cubicBezTo>
                  <a:cubicBezTo>
                    <a:pt x="831" y="832"/>
                    <a:pt x="831" y="832"/>
                    <a:pt x="831" y="832"/>
                  </a:cubicBezTo>
                  <a:cubicBezTo>
                    <a:pt x="831" y="832"/>
                    <a:pt x="831" y="832"/>
                    <a:pt x="831" y="832"/>
                  </a:cubicBezTo>
                  <a:cubicBezTo>
                    <a:pt x="831" y="832"/>
                    <a:pt x="831" y="832"/>
                    <a:pt x="831" y="832"/>
                  </a:cubicBezTo>
                  <a:cubicBezTo>
                    <a:pt x="831" y="530"/>
                    <a:pt x="831" y="530"/>
                    <a:pt x="831" y="530"/>
                  </a:cubicBezTo>
                  <a:cubicBezTo>
                    <a:pt x="831" y="505"/>
                    <a:pt x="858" y="488"/>
                    <a:pt x="880" y="499"/>
                  </a:cubicBezTo>
                  <a:cubicBezTo>
                    <a:pt x="913" y="516"/>
                    <a:pt x="949" y="528"/>
                    <a:pt x="975" y="528"/>
                  </a:cubicBezTo>
                  <a:cubicBezTo>
                    <a:pt x="1038" y="528"/>
                    <a:pt x="1073" y="477"/>
                    <a:pt x="1073" y="416"/>
                  </a:cubicBezTo>
                  <a:cubicBezTo>
                    <a:pt x="1073" y="354"/>
                    <a:pt x="1038" y="303"/>
                    <a:pt x="975" y="303"/>
                  </a:cubicBezTo>
                  <a:cubicBezTo>
                    <a:pt x="949" y="303"/>
                    <a:pt x="913" y="314"/>
                    <a:pt x="880" y="330"/>
                  </a:cubicBezTo>
                  <a:cubicBezTo>
                    <a:pt x="857" y="341"/>
                    <a:pt x="831" y="325"/>
                    <a:pt x="831" y="300"/>
                  </a:cubicBezTo>
                  <a:cubicBezTo>
                    <a:pt x="831" y="0"/>
                    <a:pt x="831" y="0"/>
                    <a:pt x="831" y="0"/>
                  </a:cubicBezTo>
                  <a:cubicBezTo>
                    <a:pt x="831" y="58"/>
                    <a:pt x="831" y="58"/>
                    <a:pt x="831" y="58"/>
                  </a:cubicBezTo>
                  <a:cubicBezTo>
                    <a:pt x="831" y="0"/>
                    <a:pt x="831" y="0"/>
                    <a:pt x="831" y="0"/>
                  </a:cubicBezTo>
                  <a:cubicBezTo>
                    <a:pt x="529" y="0"/>
                    <a:pt x="529" y="0"/>
                    <a:pt x="529" y="0"/>
                  </a:cubicBezTo>
                  <a:cubicBezTo>
                    <a:pt x="504" y="0"/>
                    <a:pt x="487" y="27"/>
                    <a:pt x="499" y="49"/>
                  </a:cubicBezTo>
                  <a:cubicBezTo>
                    <a:pt x="515" y="82"/>
                    <a:pt x="527" y="118"/>
                    <a:pt x="527" y="144"/>
                  </a:cubicBezTo>
                  <a:cubicBezTo>
                    <a:pt x="527" y="208"/>
                    <a:pt x="477" y="242"/>
                    <a:pt x="415" y="242"/>
                  </a:cubicBezTo>
                  <a:cubicBezTo>
                    <a:pt x="353" y="242"/>
                    <a:pt x="303" y="208"/>
                    <a:pt x="303" y="144"/>
                  </a:cubicBezTo>
                  <a:cubicBezTo>
                    <a:pt x="303" y="118"/>
                    <a:pt x="314" y="82"/>
                    <a:pt x="330" y="49"/>
                  </a:cubicBezTo>
                  <a:cubicBezTo>
                    <a:pt x="341" y="27"/>
                    <a:pt x="325" y="0"/>
                    <a:pt x="29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25"/>
                    <a:pt x="26" y="341"/>
                    <a:pt x="49" y="330"/>
                  </a:cubicBezTo>
                  <a:cubicBezTo>
                    <a:pt x="82" y="314"/>
                    <a:pt x="118" y="303"/>
                    <a:pt x="144" y="303"/>
                  </a:cubicBezTo>
                  <a:cubicBezTo>
                    <a:pt x="207" y="303"/>
                    <a:pt x="241" y="354"/>
                    <a:pt x="241" y="416"/>
                  </a:cubicBezTo>
                  <a:cubicBezTo>
                    <a:pt x="241" y="477"/>
                    <a:pt x="207" y="528"/>
                    <a:pt x="144" y="528"/>
                  </a:cubicBezTo>
                  <a:close/>
                </a:path>
              </a:pathLst>
            </a:custGeom>
            <a:solidFill>
              <a:srgbClr val="01D8D6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213"/>
            <p:cNvGrpSpPr/>
            <p:nvPr/>
          </p:nvGrpSpPr>
          <p:grpSpPr>
            <a:xfrm>
              <a:off x="4964982" y="3346892"/>
              <a:ext cx="438150" cy="404813"/>
              <a:chOff x="2900363" y="5486400"/>
              <a:chExt cx="438150" cy="404813"/>
            </a:xfrm>
            <a:solidFill>
              <a:schemeClr val="bg1"/>
            </a:solidFill>
          </p:grpSpPr>
          <p:sp>
            <p:nvSpPr>
              <p:cNvPr id="36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229100" y="1636458"/>
            <a:ext cx="1514475" cy="1516063"/>
            <a:chOff x="4229100" y="1680000"/>
            <a:chExt cx="1514475" cy="1516063"/>
          </a:xfrm>
          <a:effectLst/>
        </p:grpSpPr>
        <p:sp>
          <p:nvSpPr>
            <p:cNvPr id="22" name="Freeform 9"/>
            <p:cNvSpPr/>
            <p:nvPr/>
          </p:nvSpPr>
          <p:spPr bwMode="auto">
            <a:xfrm>
              <a:off x="4229100" y="1680000"/>
              <a:ext cx="1514475" cy="1516063"/>
            </a:xfrm>
            <a:custGeom>
              <a:avLst/>
              <a:gdLst>
                <a:gd name="T0" fmla="*/ 929 w 1072"/>
                <a:gd name="T1" fmla="*/ 528 h 1073"/>
                <a:gd name="T2" fmla="*/ 1023 w 1072"/>
                <a:gd name="T3" fmla="*/ 499 h 1073"/>
                <a:gd name="T4" fmla="*/ 1072 w 1072"/>
                <a:gd name="T5" fmla="*/ 530 h 1073"/>
                <a:gd name="T6" fmla="*/ 1072 w 1072"/>
                <a:gd name="T7" fmla="*/ 832 h 1073"/>
                <a:gd name="T8" fmla="*/ 773 w 1072"/>
                <a:gd name="T9" fmla="*/ 832 h 1073"/>
                <a:gd name="T10" fmla="*/ 742 w 1072"/>
                <a:gd name="T11" fmla="*/ 881 h 1073"/>
                <a:gd name="T12" fmla="*/ 769 w 1072"/>
                <a:gd name="T13" fmla="*/ 975 h 1073"/>
                <a:gd name="T14" fmla="*/ 657 w 1072"/>
                <a:gd name="T15" fmla="*/ 1073 h 1073"/>
                <a:gd name="T16" fmla="*/ 545 w 1072"/>
                <a:gd name="T17" fmla="*/ 975 h 1073"/>
                <a:gd name="T18" fmla="*/ 573 w 1072"/>
                <a:gd name="T19" fmla="*/ 881 h 1073"/>
                <a:gd name="T20" fmla="*/ 543 w 1072"/>
                <a:gd name="T21" fmla="*/ 832 h 1073"/>
                <a:gd name="T22" fmla="*/ 241 w 1072"/>
                <a:gd name="T23" fmla="*/ 832 h 1073"/>
                <a:gd name="T24" fmla="*/ 241 w 1072"/>
                <a:gd name="T25" fmla="*/ 832 h 1073"/>
                <a:gd name="T26" fmla="*/ 241 w 1072"/>
                <a:gd name="T27" fmla="*/ 832 h 1073"/>
                <a:gd name="T28" fmla="*/ 241 w 1072"/>
                <a:gd name="T29" fmla="*/ 530 h 1073"/>
                <a:gd name="T30" fmla="*/ 192 w 1072"/>
                <a:gd name="T31" fmla="*/ 499 h 1073"/>
                <a:gd name="T32" fmla="*/ 97 w 1072"/>
                <a:gd name="T33" fmla="*/ 528 h 1073"/>
                <a:gd name="T34" fmla="*/ 0 w 1072"/>
                <a:gd name="T35" fmla="*/ 416 h 1073"/>
                <a:gd name="T36" fmla="*/ 97 w 1072"/>
                <a:gd name="T37" fmla="*/ 303 h 1073"/>
                <a:gd name="T38" fmla="*/ 192 w 1072"/>
                <a:gd name="T39" fmla="*/ 330 h 1073"/>
                <a:gd name="T40" fmla="*/ 241 w 1072"/>
                <a:gd name="T41" fmla="*/ 300 h 1073"/>
                <a:gd name="T42" fmla="*/ 241 w 1072"/>
                <a:gd name="T43" fmla="*/ 0 h 1073"/>
                <a:gd name="T44" fmla="*/ 241 w 1072"/>
                <a:gd name="T45" fmla="*/ 58 h 1073"/>
                <a:gd name="T46" fmla="*/ 241 w 1072"/>
                <a:gd name="T47" fmla="*/ 0 h 1073"/>
                <a:gd name="T48" fmla="*/ 543 w 1072"/>
                <a:gd name="T49" fmla="*/ 0 h 1073"/>
                <a:gd name="T50" fmla="*/ 573 w 1072"/>
                <a:gd name="T51" fmla="*/ 50 h 1073"/>
                <a:gd name="T52" fmla="*/ 545 w 1072"/>
                <a:gd name="T53" fmla="*/ 144 h 1073"/>
                <a:gd name="T54" fmla="*/ 657 w 1072"/>
                <a:gd name="T55" fmla="*/ 242 h 1073"/>
                <a:gd name="T56" fmla="*/ 769 w 1072"/>
                <a:gd name="T57" fmla="*/ 144 h 1073"/>
                <a:gd name="T58" fmla="*/ 742 w 1072"/>
                <a:gd name="T59" fmla="*/ 50 h 1073"/>
                <a:gd name="T60" fmla="*/ 773 w 1072"/>
                <a:gd name="T61" fmla="*/ 0 h 1073"/>
                <a:gd name="T62" fmla="*/ 1072 w 1072"/>
                <a:gd name="T63" fmla="*/ 0 h 1073"/>
                <a:gd name="T64" fmla="*/ 1072 w 1072"/>
                <a:gd name="T65" fmla="*/ 300 h 1073"/>
                <a:gd name="T66" fmla="*/ 1023 w 1072"/>
                <a:gd name="T67" fmla="*/ 330 h 1073"/>
                <a:gd name="T68" fmla="*/ 929 w 1072"/>
                <a:gd name="T69" fmla="*/ 303 h 1073"/>
                <a:gd name="T70" fmla="*/ 831 w 1072"/>
                <a:gd name="T71" fmla="*/ 416 h 1073"/>
                <a:gd name="T72" fmla="*/ 929 w 1072"/>
                <a:gd name="T73" fmla="*/ 52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2" h="1073">
                  <a:moveTo>
                    <a:pt x="929" y="528"/>
                  </a:moveTo>
                  <a:cubicBezTo>
                    <a:pt x="955" y="528"/>
                    <a:pt x="990" y="516"/>
                    <a:pt x="1023" y="499"/>
                  </a:cubicBezTo>
                  <a:cubicBezTo>
                    <a:pt x="1046" y="488"/>
                    <a:pt x="1072" y="505"/>
                    <a:pt x="1072" y="530"/>
                  </a:cubicBezTo>
                  <a:cubicBezTo>
                    <a:pt x="1072" y="832"/>
                    <a:pt x="1072" y="832"/>
                    <a:pt x="1072" y="832"/>
                  </a:cubicBezTo>
                  <a:cubicBezTo>
                    <a:pt x="773" y="832"/>
                    <a:pt x="773" y="832"/>
                    <a:pt x="773" y="832"/>
                  </a:cubicBezTo>
                  <a:cubicBezTo>
                    <a:pt x="747" y="832"/>
                    <a:pt x="731" y="858"/>
                    <a:pt x="742" y="881"/>
                  </a:cubicBezTo>
                  <a:cubicBezTo>
                    <a:pt x="759" y="914"/>
                    <a:pt x="769" y="949"/>
                    <a:pt x="769" y="975"/>
                  </a:cubicBezTo>
                  <a:cubicBezTo>
                    <a:pt x="769" y="1039"/>
                    <a:pt x="719" y="1073"/>
                    <a:pt x="657" y="1073"/>
                  </a:cubicBezTo>
                  <a:cubicBezTo>
                    <a:pt x="595" y="1073"/>
                    <a:pt x="545" y="1039"/>
                    <a:pt x="545" y="975"/>
                  </a:cubicBezTo>
                  <a:cubicBezTo>
                    <a:pt x="545" y="949"/>
                    <a:pt x="557" y="914"/>
                    <a:pt x="573" y="881"/>
                  </a:cubicBezTo>
                  <a:cubicBezTo>
                    <a:pt x="585" y="858"/>
                    <a:pt x="568" y="832"/>
                    <a:pt x="543" y="832"/>
                  </a:cubicBezTo>
                  <a:cubicBezTo>
                    <a:pt x="241" y="832"/>
                    <a:pt x="241" y="832"/>
                    <a:pt x="241" y="832"/>
                  </a:cubicBezTo>
                  <a:cubicBezTo>
                    <a:pt x="241" y="832"/>
                    <a:pt x="241" y="832"/>
                    <a:pt x="241" y="832"/>
                  </a:cubicBezTo>
                  <a:cubicBezTo>
                    <a:pt x="241" y="832"/>
                    <a:pt x="241" y="832"/>
                    <a:pt x="241" y="832"/>
                  </a:cubicBezTo>
                  <a:cubicBezTo>
                    <a:pt x="241" y="530"/>
                    <a:pt x="241" y="530"/>
                    <a:pt x="241" y="530"/>
                  </a:cubicBezTo>
                  <a:cubicBezTo>
                    <a:pt x="241" y="505"/>
                    <a:pt x="215" y="488"/>
                    <a:pt x="192" y="499"/>
                  </a:cubicBezTo>
                  <a:cubicBezTo>
                    <a:pt x="159" y="516"/>
                    <a:pt x="123" y="528"/>
                    <a:pt x="97" y="528"/>
                  </a:cubicBezTo>
                  <a:cubicBezTo>
                    <a:pt x="34" y="528"/>
                    <a:pt x="0" y="478"/>
                    <a:pt x="0" y="416"/>
                  </a:cubicBezTo>
                  <a:cubicBezTo>
                    <a:pt x="0" y="354"/>
                    <a:pt x="34" y="303"/>
                    <a:pt x="97" y="303"/>
                  </a:cubicBezTo>
                  <a:cubicBezTo>
                    <a:pt x="123" y="303"/>
                    <a:pt x="159" y="314"/>
                    <a:pt x="192" y="330"/>
                  </a:cubicBezTo>
                  <a:cubicBezTo>
                    <a:pt x="215" y="341"/>
                    <a:pt x="241" y="325"/>
                    <a:pt x="241" y="30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58"/>
                    <a:pt x="241" y="58"/>
                    <a:pt x="241" y="58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543" y="0"/>
                    <a:pt x="543" y="0"/>
                    <a:pt x="543" y="0"/>
                  </a:cubicBezTo>
                  <a:cubicBezTo>
                    <a:pt x="568" y="0"/>
                    <a:pt x="585" y="27"/>
                    <a:pt x="573" y="50"/>
                  </a:cubicBezTo>
                  <a:cubicBezTo>
                    <a:pt x="557" y="83"/>
                    <a:pt x="545" y="118"/>
                    <a:pt x="545" y="144"/>
                  </a:cubicBezTo>
                  <a:cubicBezTo>
                    <a:pt x="545" y="208"/>
                    <a:pt x="595" y="242"/>
                    <a:pt x="657" y="242"/>
                  </a:cubicBezTo>
                  <a:cubicBezTo>
                    <a:pt x="719" y="242"/>
                    <a:pt x="769" y="208"/>
                    <a:pt x="769" y="144"/>
                  </a:cubicBezTo>
                  <a:cubicBezTo>
                    <a:pt x="769" y="118"/>
                    <a:pt x="759" y="83"/>
                    <a:pt x="742" y="50"/>
                  </a:cubicBezTo>
                  <a:cubicBezTo>
                    <a:pt x="731" y="27"/>
                    <a:pt x="747" y="0"/>
                    <a:pt x="773" y="0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1072" y="300"/>
                    <a:pt x="1072" y="300"/>
                    <a:pt x="1072" y="300"/>
                  </a:cubicBezTo>
                  <a:cubicBezTo>
                    <a:pt x="1072" y="325"/>
                    <a:pt x="1046" y="341"/>
                    <a:pt x="1023" y="330"/>
                  </a:cubicBezTo>
                  <a:cubicBezTo>
                    <a:pt x="990" y="314"/>
                    <a:pt x="955" y="303"/>
                    <a:pt x="929" y="303"/>
                  </a:cubicBezTo>
                  <a:cubicBezTo>
                    <a:pt x="865" y="303"/>
                    <a:pt x="831" y="354"/>
                    <a:pt x="831" y="416"/>
                  </a:cubicBezTo>
                  <a:cubicBezTo>
                    <a:pt x="831" y="478"/>
                    <a:pt x="865" y="528"/>
                    <a:pt x="929" y="528"/>
                  </a:cubicBezTo>
                  <a:close/>
                </a:path>
              </a:pathLst>
            </a:custGeom>
            <a:solidFill>
              <a:srgbClr val="0064FF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Group 259"/>
            <p:cNvGrpSpPr/>
            <p:nvPr/>
          </p:nvGrpSpPr>
          <p:grpSpPr>
            <a:xfrm>
              <a:off x="4941888" y="2143946"/>
              <a:ext cx="388938" cy="446088"/>
              <a:chOff x="4638675" y="4654550"/>
              <a:chExt cx="388938" cy="446088"/>
            </a:xfrm>
            <a:solidFill>
              <a:schemeClr val="bg1"/>
            </a:solidFill>
          </p:grpSpPr>
          <p:sp>
            <p:nvSpPr>
              <p:cNvPr id="39" name="Freeform 241"/>
              <p:cNvSpPr>
                <a:spLocks noEditPoints="1"/>
              </p:cNvSpPr>
              <p:nvPr/>
            </p:nvSpPr>
            <p:spPr bwMode="auto">
              <a:xfrm>
                <a:off x="4638675" y="4654550"/>
                <a:ext cx="388938" cy="446088"/>
              </a:xfrm>
              <a:custGeom>
                <a:avLst/>
                <a:gdLst>
                  <a:gd name="T0" fmla="*/ 507 w 507"/>
                  <a:gd name="T1" fmla="*/ 118 h 581"/>
                  <a:gd name="T2" fmla="*/ 507 w 507"/>
                  <a:gd name="T3" fmla="*/ 143 h 581"/>
                  <a:gd name="T4" fmla="*/ 506 w 507"/>
                  <a:gd name="T5" fmla="*/ 229 h 581"/>
                  <a:gd name="T6" fmla="*/ 496 w 507"/>
                  <a:gd name="T7" fmla="*/ 296 h 581"/>
                  <a:gd name="T8" fmla="*/ 268 w 507"/>
                  <a:gd name="T9" fmla="*/ 576 h 581"/>
                  <a:gd name="T10" fmla="*/ 257 w 507"/>
                  <a:gd name="T11" fmla="*/ 580 h 581"/>
                  <a:gd name="T12" fmla="*/ 253 w 507"/>
                  <a:gd name="T13" fmla="*/ 581 h 581"/>
                  <a:gd name="T14" fmla="*/ 250 w 507"/>
                  <a:gd name="T15" fmla="*/ 580 h 581"/>
                  <a:gd name="T16" fmla="*/ 239 w 507"/>
                  <a:gd name="T17" fmla="*/ 576 h 581"/>
                  <a:gd name="T18" fmla="*/ 10 w 507"/>
                  <a:gd name="T19" fmla="*/ 296 h 581"/>
                  <a:gd name="T20" fmla="*/ 1 w 507"/>
                  <a:gd name="T21" fmla="*/ 229 h 581"/>
                  <a:gd name="T22" fmla="*/ 0 w 507"/>
                  <a:gd name="T23" fmla="*/ 143 h 581"/>
                  <a:gd name="T24" fmla="*/ 0 w 507"/>
                  <a:gd name="T25" fmla="*/ 118 h 581"/>
                  <a:gd name="T26" fmla="*/ 7 w 507"/>
                  <a:gd name="T27" fmla="*/ 109 h 581"/>
                  <a:gd name="T28" fmla="*/ 31 w 507"/>
                  <a:gd name="T29" fmla="*/ 102 h 581"/>
                  <a:gd name="T30" fmla="*/ 148 w 507"/>
                  <a:gd name="T31" fmla="*/ 44 h 581"/>
                  <a:gd name="T32" fmla="*/ 253 w 507"/>
                  <a:gd name="T33" fmla="*/ 0 h 581"/>
                  <a:gd name="T34" fmla="*/ 359 w 507"/>
                  <a:gd name="T35" fmla="*/ 44 h 581"/>
                  <a:gd name="T36" fmla="*/ 476 w 507"/>
                  <a:gd name="T37" fmla="*/ 102 h 581"/>
                  <a:gd name="T38" fmla="*/ 500 w 507"/>
                  <a:gd name="T39" fmla="*/ 109 h 581"/>
                  <a:gd name="T40" fmla="*/ 507 w 507"/>
                  <a:gd name="T41" fmla="*/ 118 h 581"/>
                  <a:gd name="T42" fmla="*/ 488 w 507"/>
                  <a:gd name="T43" fmla="*/ 125 h 581"/>
                  <a:gd name="T44" fmla="*/ 471 w 507"/>
                  <a:gd name="T45" fmla="*/ 120 h 581"/>
                  <a:gd name="T46" fmla="*/ 349 w 507"/>
                  <a:gd name="T47" fmla="*/ 59 h 581"/>
                  <a:gd name="T48" fmla="*/ 253 w 507"/>
                  <a:gd name="T49" fmla="*/ 19 h 581"/>
                  <a:gd name="T50" fmla="*/ 158 w 507"/>
                  <a:gd name="T51" fmla="*/ 59 h 581"/>
                  <a:gd name="T52" fmla="*/ 36 w 507"/>
                  <a:gd name="T53" fmla="*/ 120 h 581"/>
                  <a:gd name="T54" fmla="*/ 19 w 507"/>
                  <a:gd name="T55" fmla="*/ 125 h 581"/>
                  <a:gd name="T56" fmla="*/ 19 w 507"/>
                  <a:gd name="T57" fmla="*/ 143 h 581"/>
                  <a:gd name="T58" fmla="*/ 20 w 507"/>
                  <a:gd name="T59" fmla="*/ 228 h 581"/>
                  <a:gd name="T60" fmla="*/ 29 w 507"/>
                  <a:gd name="T61" fmla="*/ 292 h 581"/>
                  <a:gd name="T62" fmla="*/ 245 w 507"/>
                  <a:gd name="T63" fmla="*/ 559 h 581"/>
                  <a:gd name="T64" fmla="*/ 253 w 507"/>
                  <a:gd name="T65" fmla="*/ 562 h 581"/>
                  <a:gd name="T66" fmla="*/ 262 w 507"/>
                  <a:gd name="T67" fmla="*/ 559 h 581"/>
                  <a:gd name="T68" fmla="*/ 478 w 507"/>
                  <a:gd name="T69" fmla="*/ 292 h 581"/>
                  <a:gd name="T70" fmla="*/ 487 w 507"/>
                  <a:gd name="T71" fmla="*/ 228 h 581"/>
                  <a:gd name="T72" fmla="*/ 488 w 507"/>
                  <a:gd name="T73" fmla="*/ 143 h 581"/>
                  <a:gd name="T74" fmla="*/ 488 w 507"/>
                  <a:gd name="T75" fmla="*/ 12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7" h="581">
                    <a:moveTo>
                      <a:pt x="507" y="118"/>
                    </a:moveTo>
                    <a:cubicBezTo>
                      <a:pt x="507" y="143"/>
                      <a:pt x="507" y="143"/>
                      <a:pt x="507" y="143"/>
                    </a:cubicBezTo>
                    <a:cubicBezTo>
                      <a:pt x="507" y="151"/>
                      <a:pt x="507" y="217"/>
                      <a:pt x="506" y="229"/>
                    </a:cubicBezTo>
                    <a:cubicBezTo>
                      <a:pt x="504" y="252"/>
                      <a:pt x="501" y="275"/>
                      <a:pt x="496" y="296"/>
                    </a:cubicBezTo>
                    <a:cubicBezTo>
                      <a:pt x="451" y="505"/>
                      <a:pt x="276" y="573"/>
                      <a:pt x="268" y="576"/>
                    </a:cubicBezTo>
                    <a:cubicBezTo>
                      <a:pt x="257" y="580"/>
                      <a:pt x="257" y="580"/>
                      <a:pt x="257" y="580"/>
                    </a:cubicBezTo>
                    <a:cubicBezTo>
                      <a:pt x="256" y="581"/>
                      <a:pt x="255" y="581"/>
                      <a:pt x="253" y="581"/>
                    </a:cubicBezTo>
                    <a:cubicBezTo>
                      <a:pt x="252" y="581"/>
                      <a:pt x="251" y="581"/>
                      <a:pt x="250" y="580"/>
                    </a:cubicBezTo>
                    <a:cubicBezTo>
                      <a:pt x="239" y="576"/>
                      <a:pt x="239" y="576"/>
                      <a:pt x="239" y="576"/>
                    </a:cubicBezTo>
                    <a:cubicBezTo>
                      <a:pt x="231" y="573"/>
                      <a:pt x="56" y="505"/>
                      <a:pt x="10" y="296"/>
                    </a:cubicBezTo>
                    <a:cubicBezTo>
                      <a:pt x="6" y="275"/>
                      <a:pt x="3" y="252"/>
                      <a:pt x="1" y="229"/>
                    </a:cubicBezTo>
                    <a:cubicBezTo>
                      <a:pt x="0" y="217"/>
                      <a:pt x="0" y="151"/>
                      <a:pt x="0" y="143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4"/>
                      <a:pt x="3" y="110"/>
                      <a:pt x="7" y="109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79" y="88"/>
                      <a:pt x="116" y="65"/>
                      <a:pt x="148" y="44"/>
                    </a:cubicBezTo>
                    <a:cubicBezTo>
                      <a:pt x="185" y="20"/>
                      <a:pt x="216" y="0"/>
                      <a:pt x="253" y="0"/>
                    </a:cubicBezTo>
                    <a:cubicBezTo>
                      <a:pt x="291" y="0"/>
                      <a:pt x="322" y="20"/>
                      <a:pt x="359" y="44"/>
                    </a:cubicBezTo>
                    <a:cubicBezTo>
                      <a:pt x="391" y="65"/>
                      <a:pt x="428" y="88"/>
                      <a:pt x="476" y="102"/>
                    </a:cubicBezTo>
                    <a:cubicBezTo>
                      <a:pt x="500" y="109"/>
                      <a:pt x="500" y="109"/>
                      <a:pt x="500" y="109"/>
                    </a:cubicBezTo>
                    <a:cubicBezTo>
                      <a:pt x="504" y="110"/>
                      <a:pt x="507" y="114"/>
                      <a:pt x="507" y="118"/>
                    </a:cubicBezTo>
                    <a:close/>
                    <a:moveTo>
                      <a:pt x="488" y="125"/>
                    </a:moveTo>
                    <a:cubicBezTo>
                      <a:pt x="471" y="120"/>
                      <a:pt x="471" y="120"/>
                      <a:pt x="471" y="120"/>
                    </a:cubicBezTo>
                    <a:cubicBezTo>
                      <a:pt x="420" y="105"/>
                      <a:pt x="382" y="81"/>
                      <a:pt x="349" y="59"/>
                    </a:cubicBezTo>
                    <a:cubicBezTo>
                      <a:pt x="315" y="38"/>
                      <a:pt x="286" y="19"/>
                      <a:pt x="253" y="19"/>
                    </a:cubicBezTo>
                    <a:cubicBezTo>
                      <a:pt x="221" y="19"/>
                      <a:pt x="192" y="38"/>
                      <a:pt x="158" y="59"/>
                    </a:cubicBezTo>
                    <a:cubicBezTo>
                      <a:pt x="125" y="81"/>
                      <a:pt x="87" y="105"/>
                      <a:pt x="36" y="120"/>
                    </a:cubicBezTo>
                    <a:cubicBezTo>
                      <a:pt x="19" y="125"/>
                      <a:pt x="19" y="125"/>
                      <a:pt x="19" y="125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19" y="152"/>
                      <a:pt x="19" y="217"/>
                      <a:pt x="20" y="228"/>
                    </a:cubicBezTo>
                    <a:cubicBezTo>
                      <a:pt x="21" y="250"/>
                      <a:pt x="24" y="272"/>
                      <a:pt x="29" y="292"/>
                    </a:cubicBezTo>
                    <a:cubicBezTo>
                      <a:pt x="72" y="492"/>
                      <a:pt x="238" y="556"/>
                      <a:pt x="245" y="559"/>
                    </a:cubicBezTo>
                    <a:cubicBezTo>
                      <a:pt x="253" y="562"/>
                      <a:pt x="253" y="562"/>
                      <a:pt x="253" y="562"/>
                    </a:cubicBezTo>
                    <a:cubicBezTo>
                      <a:pt x="262" y="559"/>
                      <a:pt x="262" y="559"/>
                      <a:pt x="262" y="559"/>
                    </a:cubicBezTo>
                    <a:cubicBezTo>
                      <a:pt x="269" y="556"/>
                      <a:pt x="435" y="492"/>
                      <a:pt x="478" y="292"/>
                    </a:cubicBezTo>
                    <a:cubicBezTo>
                      <a:pt x="483" y="272"/>
                      <a:pt x="486" y="250"/>
                      <a:pt x="487" y="228"/>
                    </a:cubicBezTo>
                    <a:cubicBezTo>
                      <a:pt x="488" y="217"/>
                      <a:pt x="488" y="152"/>
                      <a:pt x="488" y="143"/>
                    </a:cubicBezTo>
                    <a:lnTo>
                      <a:pt x="488" y="1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42"/>
              <p:cNvSpPr/>
              <p:nvPr/>
            </p:nvSpPr>
            <p:spPr bwMode="auto">
              <a:xfrm>
                <a:off x="4670425" y="4686300"/>
                <a:ext cx="161925" cy="188913"/>
              </a:xfrm>
              <a:custGeom>
                <a:avLst/>
                <a:gdLst>
                  <a:gd name="T0" fmla="*/ 211 w 211"/>
                  <a:gd name="T1" fmla="*/ 183 h 244"/>
                  <a:gd name="T2" fmla="*/ 211 w 211"/>
                  <a:gd name="T3" fmla="*/ 244 h 244"/>
                  <a:gd name="T4" fmla="*/ 10 w 211"/>
                  <a:gd name="T5" fmla="*/ 244 h 244"/>
                  <a:gd name="T6" fmla="*/ 2 w 211"/>
                  <a:gd name="T7" fmla="*/ 183 h 244"/>
                  <a:gd name="T8" fmla="*/ 0 w 211"/>
                  <a:gd name="T9" fmla="*/ 100 h 244"/>
                  <a:gd name="T10" fmla="*/ 211 w 211"/>
                  <a:gd name="T11" fmla="*/ 0 h 244"/>
                  <a:gd name="T12" fmla="*/ 211 w 211"/>
                  <a:gd name="T13" fmla="*/ 18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244">
                    <a:moveTo>
                      <a:pt x="211" y="183"/>
                    </a:moveTo>
                    <a:cubicBezTo>
                      <a:pt x="211" y="244"/>
                      <a:pt x="211" y="244"/>
                      <a:pt x="211" y="244"/>
                    </a:cubicBezTo>
                    <a:cubicBezTo>
                      <a:pt x="10" y="244"/>
                      <a:pt x="10" y="244"/>
                      <a:pt x="10" y="244"/>
                    </a:cubicBezTo>
                    <a:cubicBezTo>
                      <a:pt x="6" y="225"/>
                      <a:pt x="3" y="205"/>
                      <a:pt x="2" y="183"/>
                    </a:cubicBezTo>
                    <a:cubicBezTo>
                      <a:pt x="1" y="174"/>
                      <a:pt x="0" y="110"/>
                      <a:pt x="0" y="100"/>
                    </a:cubicBezTo>
                    <a:cubicBezTo>
                      <a:pt x="106" y="70"/>
                      <a:pt x="160" y="0"/>
                      <a:pt x="211" y="0"/>
                    </a:cubicBezTo>
                    <a:lnTo>
                      <a:pt x="211" y="18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243"/>
              <p:cNvSpPr/>
              <p:nvPr/>
            </p:nvSpPr>
            <p:spPr bwMode="auto">
              <a:xfrm>
                <a:off x="4832350" y="4875213"/>
                <a:ext cx="155575" cy="190500"/>
              </a:xfrm>
              <a:custGeom>
                <a:avLst/>
                <a:gdLst>
                  <a:gd name="T0" fmla="*/ 0 w 202"/>
                  <a:gd name="T1" fmla="*/ 249 h 249"/>
                  <a:gd name="T2" fmla="*/ 202 w 202"/>
                  <a:gd name="T3" fmla="*/ 0 h 249"/>
                  <a:gd name="T4" fmla="*/ 0 w 202"/>
                  <a:gd name="T5" fmla="*/ 0 h 249"/>
                  <a:gd name="T6" fmla="*/ 0 w 202"/>
                  <a:gd name="T7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49">
                    <a:moveTo>
                      <a:pt x="0" y="249"/>
                    </a:moveTo>
                    <a:cubicBezTo>
                      <a:pt x="0" y="249"/>
                      <a:pt x="161" y="189"/>
                      <a:pt x="20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400425" y="2467087"/>
            <a:ext cx="1514475" cy="1514475"/>
            <a:chOff x="3400425" y="2510629"/>
            <a:chExt cx="1514475" cy="1514475"/>
          </a:xfrm>
          <a:effectLst/>
        </p:grpSpPr>
        <p:sp>
          <p:nvSpPr>
            <p:cNvPr id="24" name="Freeform 11"/>
            <p:cNvSpPr/>
            <p:nvPr/>
          </p:nvSpPr>
          <p:spPr bwMode="auto">
            <a:xfrm>
              <a:off x="3400425" y="2510629"/>
              <a:ext cx="1514475" cy="1514475"/>
            </a:xfrm>
            <a:custGeom>
              <a:avLst/>
              <a:gdLst>
                <a:gd name="T0" fmla="*/ 143 w 1072"/>
                <a:gd name="T1" fmla="*/ 546 h 1073"/>
                <a:gd name="T2" fmla="*/ 49 w 1072"/>
                <a:gd name="T3" fmla="*/ 574 h 1073"/>
                <a:gd name="T4" fmla="*/ 0 w 1072"/>
                <a:gd name="T5" fmla="*/ 544 h 1073"/>
                <a:gd name="T6" fmla="*/ 0 w 1072"/>
                <a:gd name="T7" fmla="*/ 242 h 1073"/>
                <a:gd name="T8" fmla="*/ 299 w 1072"/>
                <a:gd name="T9" fmla="*/ 242 h 1073"/>
                <a:gd name="T10" fmla="*/ 330 w 1072"/>
                <a:gd name="T11" fmla="*/ 193 h 1073"/>
                <a:gd name="T12" fmla="*/ 303 w 1072"/>
                <a:gd name="T13" fmla="*/ 98 h 1073"/>
                <a:gd name="T14" fmla="*/ 415 w 1072"/>
                <a:gd name="T15" fmla="*/ 0 h 1073"/>
                <a:gd name="T16" fmla="*/ 527 w 1072"/>
                <a:gd name="T17" fmla="*/ 98 h 1073"/>
                <a:gd name="T18" fmla="*/ 499 w 1072"/>
                <a:gd name="T19" fmla="*/ 193 h 1073"/>
                <a:gd name="T20" fmla="*/ 529 w 1072"/>
                <a:gd name="T21" fmla="*/ 242 h 1073"/>
                <a:gd name="T22" fmla="*/ 831 w 1072"/>
                <a:gd name="T23" fmla="*/ 242 h 1073"/>
                <a:gd name="T24" fmla="*/ 831 w 1072"/>
                <a:gd name="T25" fmla="*/ 242 h 1073"/>
                <a:gd name="T26" fmla="*/ 831 w 1072"/>
                <a:gd name="T27" fmla="*/ 242 h 1073"/>
                <a:gd name="T28" fmla="*/ 831 w 1072"/>
                <a:gd name="T29" fmla="*/ 544 h 1073"/>
                <a:gd name="T30" fmla="*/ 880 w 1072"/>
                <a:gd name="T31" fmla="*/ 574 h 1073"/>
                <a:gd name="T32" fmla="*/ 975 w 1072"/>
                <a:gd name="T33" fmla="*/ 546 h 1073"/>
                <a:gd name="T34" fmla="*/ 1072 w 1072"/>
                <a:gd name="T35" fmla="*/ 658 h 1073"/>
                <a:gd name="T36" fmla="*/ 975 w 1072"/>
                <a:gd name="T37" fmla="*/ 770 h 1073"/>
                <a:gd name="T38" fmla="*/ 880 w 1072"/>
                <a:gd name="T39" fmla="*/ 743 h 1073"/>
                <a:gd name="T40" fmla="*/ 831 w 1072"/>
                <a:gd name="T41" fmla="*/ 773 h 1073"/>
                <a:gd name="T42" fmla="*/ 831 w 1072"/>
                <a:gd name="T43" fmla="*/ 1073 h 1073"/>
                <a:gd name="T44" fmla="*/ 831 w 1072"/>
                <a:gd name="T45" fmla="*/ 1015 h 1073"/>
                <a:gd name="T46" fmla="*/ 831 w 1072"/>
                <a:gd name="T47" fmla="*/ 1073 h 1073"/>
                <a:gd name="T48" fmla="*/ 529 w 1072"/>
                <a:gd name="T49" fmla="*/ 1073 h 1073"/>
                <a:gd name="T50" fmla="*/ 499 w 1072"/>
                <a:gd name="T51" fmla="*/ 1024 h 1073"/>
                <a:gd name="T52" fmla="*/ 527 w 1072"/>
                <a:gd name="T53" fmla="*/ 929 h 1073"/>
                <a:gd name="T54" fmla="*/ 415 w 1072"/>
                <a:gd name="T55" fmla="*/ 831 h 1073"/>
                <a:gd name="T56" fmla="*/ 303 w 1072"/>
                <a:gd name="T57" fmla="*/ 929 h 1073"/>
                <a:gd name="T58" fmla="*/ 330 w 1072"/>
                <a:gd name="T59" fmla="*/ 1024 h 1073"/>
                <a:gd name="T60" fmla="*/ 299 w 1072"/>
                <a:gd name="T61" fmla="*/ 1073 h 1073"/>
                <a:gd name="T62" fmla="*/ 0 w 1072"/>
                <a:gd name="T63" fmla="*/ 1073 h 1073"/>
                <a:gd name="T64" fmla="*/ 0 w 1072"/>
                <a:gd name="T65" fmla="*/ 773 h 1073"/>
                <a:gd name="T66" fmla="*/ 49 w 1072"/>
                <a:gd name="T67" fmla="*/ 743 h 1073"/>
                <a:gd name="T68" fmla="*/ 143 w 1072"/>
                <a:gd name="T69" fmla="*/ 770 h 1073"/>
                <a:gd name="T70" fmla="*/ 241 w 1072"/>
                <a:gd name="T71" fmla="*/ 658 h 1073"/>
                <a:gd name="T72" fmla="*/ 143 w 1072"/>
                <a:gd name="T73" fmla="*/ 546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2" h="1073">
                  <a:moveTo>
                    <a:pt x="143" y="546"/>
                  </a:moveTo>
                  <a:cubicBezTo>
                    <a:pt x="117" y="546"/>
                    <a:pt x="82" y="557"/>
                    <a:pt x="49" y="574"/>
                  </a:cubicBezTo>
                  <a:cubicBezTo>
                    <a:pt x="26" y="586"/>
                    <a:pt x="0" y="569"/>
                    <a:pt x="0" y="544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299" y="242"/>
                    <a:pt x="299" y="242"/>
                    <a:pt x="299" y="242"/>
                  </a:cubicBezTo>
                  <a:cubicBezTo>
                    <a:pt x="324" y="242"/>
                    <a:pt x="341" y="215"/>
                    <a:pt x="330" y="193"/>
                  </a:cubicBezTo>
                  <a:cubicBezTo>
                    <a:pt x="313" y="160"/>
                    <a:pt x="303" y="124"/>
                    <a:pt x="303" y="98"/>
                  </a:cubicBezTo>
                  <a:cubicBezTo>
                    <a:pt x="303" y="34"/>
                    <a:pt x="353" y="0"/>
                    <a:pt x="415" y="0"/>
                  </a:cubicBezTo>
                  <a:cubicBezTo>
                    <a:pt x="477" y="0"/>
                    <a:pt x="527" y="34"/>
                    <a:pt x="527" y="98"/>
                  </a:cubicBezTo>
                  <a:cubicBezTo>
                    <a:pt x="527" y="124"/>
                    <a:pt x="515" y="160"/>
                    <a:pt x="499" y="193"/>
                  </a:cubicBezTo>
                  <a:cubicBezTo>
                    <a:pt x="487" y="215"/>
                    <a:pt x="504" y="242"/>
                    <a:pt x="529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544"/>
                    <a:pt x="831" y="544"/>
                    <a:pt x="831" y="544"/>
                  </a:cubicBezTo>
                  <a:cubicBezTo>
                    <a:pt x="831" y="569"/>
                    <a:pt x="857" y="586"/>
                    <a:pt x="880" y="574"/>
                  </a:cubicBezTo>
                  <a:cubicBezTo>
                    <a:pt x="913" y="557"/>
                    <a:pt x="949" y="546"/>
                    <a:pt x="975" y="546"/>
                  </a:cubicBezTo>
                  <a:cubicBezTo>
                    <a:pt x="1038" y="546"/>
                    <a:pt x="1072" y="596"/>
                    <a:pt x="1072" y="658"/>
                  </a:cubicBezTo>
                  <a:cubicBezTo>
                    <a:pt x="1072" y="720"/>
                    <a:pt x="1038" y="770"/>
                    <a:pt x="975" y="770"/>
                  </a:cubicBezTo>
                  <a:cubicBezTo>
                    <a:pt x="949" y="770"/>
                    <a:pt x="913" y="759"/>
                    <a:pt x="880" y="743"/>
                  </a:cubicBezTo>
                  <a:cubicBezTo>
                    <a:pt x="857" y="732"/>
                    <a:pt x="831" y="748"/>
                    <a:pt x="831" y="773"/>
                  </a:cubicBezTo>
                  <a:cubicBezTo>
                    <a:pt x="831" y="1073"/>
                    <a:pt x="831" y="1073"/>
                    <a:pt x="831" y="1073"/>
                  </a:cubicBezTo>
                  <a:cubicBezTo>
                    <a:pt x="831" y="1015"/>
                    <a:pt x="831" y="1015"/>
                    <a:pt x="831" y="1015"/>
                  </a:cubicBezTo>
                  <a:cubicBezTo>
                    <a:pt x="831" y="1073"/>
                    <a:pt x="831" y="1073"/>
                    <a:pt x="831" y="1073"/>
                  </a:cubicBezTo>
                  <a:cubicBezTo>
                    <a:pt x="529" y="1073"/>
                    <a:pt x="529" y="1073"/>
                    <a:pt x="529" y="1073"/>
                  </a:cubicBezTo>
                  <a:cubicBezTo>
                    <a:pt x="504" y="1073"/>
                    <a:pt x="487" y="1046"/>
                    <a:pt x="499" y="1024"/>
                  </a:cubicBezTo>
                  <a:cubicBezTo>
                    <a:pt x="515" y="991"/>
                    <a:pt x="527" y="955"/>
                    <a:pt x="527" y="929"/>
                  </a:cubicBezTo>
                  <a:cubicBezTo>
                    <a:pt x="527" y="866"/>
                    <a:pt x="477" y="831"/>
                    <a:pt x="415" y="831"/>
                  </a:cubicBezTo>
                  <a:cubicBezTo>
                    <a:pt x="353" y="831"/>
                    <a:pt x="303" y="866"/>
                    <a:pt x="303" y="929"/>
                  </a:cubicBezTo>
                  <a:cubicBezTo>
                    <a:pt x="303" y="955"/>
                    <a:pt x="313" y="991"/>
                    <a:pt x="330" y="1024"/>
                  </a:cubicBezTo>
                  <a:cubicBezTo>
                    <a:pt x="341" y="1047"/>
                    <a:pt x="324" y="1073"/>
                    <a:pt x="299" y="1073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48"/>
                    <a:pt x="26" y="732"/>
                    <a:pt x="49" y="743"/>
                  </a:cubicBezTo>
                  <a:cubicBezTo>
                    <a:pt x="82" y="759"/>
                    <a:pt x="117" y="770"/>
                    <a:pt x="143" y="770"/>
                  </a:cubicBezTo>
                  <a:cubicBezTo>
                    <a:pt x="207" y="770"/>
                    <a:pt x="241" y="720"/>
                    <a:pt x="241" y="658"/>
                  </a:cubicBezTo>
                  <a:cubicBezTo>
                    <a:pt x="241" y="596"/>
                    <a:pt x="207" y="546"/>
                    <a:pt x="143" y="546"/>
                  </a:cubicBezTo>
                  <a:close/>
                </a:path>
              </a:pathLst>
            </a:custGeom>
            <a:solidFill>
              <a:srgbClr val="0064FF"/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58" name="Group 268"/>
            <p:cNvGrpSpPr/>
            <p:nvPr/>
          </p:nvGrpSpPr>
          <p:grpSpPr>
            <a:xfrm>
              <a:off x="3846361" y="3071462"/>
              <a:ext cx="307975" cy="488950"/>
              <a:chOff x="3824288" y="5486400"/>
              <a:chExt cx="307975" cy="488950"/>
            </a:xfrm>
            <a:solidFill>
              <a:schemeClr val="bg1"/>
            </a:solidFill>
          </p:grpSpPr>
          <p:sp>
            <p:nvSpPr>
              <p:cNvPr id="59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34704" y="1376346"/>
            <a:ext cx="2870116" cy="735600"/>
            <a:chOff x="379711" y="1900153"/>
            <a:chExt cx="2870116" cy="735600"/>
          </a:xfrm>
        </p:grpSpPr>
        <p:sp>
          <p:nvSpPr>
            <p:cNvPr id="70" name="矩形 69"/>
            <p:cNvSpPr/>
            <p:nvPr/>
          </p:nvSpPr>
          <p:spPr>
            <a:xfrm>
              <a:off x="379711" y="2235643"/>
              <a:ext cx="28701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1" name="矩形 7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5818339" y="1893548"/>
            <a:ext cx="2744636" cy="735600"/>
            <a:chOff x="1452876" y="1900153"/>
            <a:chExt cx="2744636" cy="735600"/>
          </a:xfrm>
        </p:grpSpPr>
        <p:sp>
          <p:nvSpPr>
            <p:cNvPr id="74" name="矩形 73"/>
            <p:cNvSpPr/>
            <p:nvPr/>
          </p:nvSpPr>
          <p:spPr>
            <a:xfrm>
              <a:off x="1452876" y="2235643"/>
              <a:ext cx="27446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5" name="矩形 7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534704" y="2998258"/>
            <a:ext cx="2870116" cy="735600"/>
            <a:chOff x="379711" y="1900153"/>
            <a:chExt cx="2870116" cy="735600"/>
          </a:xfrm>
        </p:grpSpPr>
        <p:sp>
          <p:nvSpPr>
            <p:cNvPr id="78" name="矩形 77"/>
            <p:cNvSpPr/>
            <p:nvPr/>
          </p:nvSpPr>
          <p:spPr>
            <a:xfrm>
              <a:off x="379711" y="2235643"/>
              <a:ext cx="28701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79" name="矩形 7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5818339" y="3613762"/>
            <a:ext cx="2744636" cy="735600"/>
            <a:chOff x="1452876" y="1900153"/>
            <a:chExt cx="2744636" cy="735600"/>
          </a:xfrm>
        </p:grpSpPr>
        <p:sp>
          <p:nvSpPr>
            <p:cNvPr id="82" name="矩形 81"/>
            <p:cNvSpPr/>
            <p:nvPr/>
          </p:nvSpPr>
          <p:spPr>
            <a:xfrm>
              <a:off x="1452876" y="2235643"/>
              <a:ext cx="27446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0" r="18737"/>
          <a:stretch/>
        </p:blipFill>
        <p:spPr>
          <a:xfrm>
            <a:off x="1233278" y="1218870"/>
            <a:ext cx="1838325" cy="2173202"/>
          </a:xfrm>
        </p:spPr>
      </p:pic>
      <p:grpSp>
        <p:nvGrpSpPr>
          <p:cNvPr id="2" name="组合 1"/>
          <p:cNvGrpSpPr/>
          <p:nvPr/>
        </p:nvGrpSpPr>
        <p:grpSpPr>
          <a:xfrm>
            <a:off x="1233278" y="3392072"/>
            <a:ext cx="1836773" cy="966100"/>
            <a:chOff x="358775" y="3688465"/>
            <a:chExt cx="1836773" cy="966100"/>
          </a:xfrm>
        </p:grpSpPr>
        <p:sp>
          <p:nvSpPr>
            <p:cNvPr id="23" name="矩形 22"/>
            <p:cNvSpPr/>
            <p:nvPr/>
          </p:nvSpPr>
          <p:spPr>
            <a:xfrm>
              <a:off x="358775" y="3688465"/>
              <a:ext cx="1836773" cy="966100"/>
            </a:xfrm>
            <a:prstGeom prst="rect">
              <a:avLst/>
            </a:prstGeom>
            <a:solidFill>
              <a:srgbClr val="01D8D6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0024" y="3854948"/>
              <a:ext cx="17546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pic>
        <p:nvPicPr>
          <p:cNvPr id="46" name="图片占位符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0" r="18737"/>
          <a:stretch/>
        </p:blipFill>
        <p:spPr>
          <a:xfrm>
            <a:off x="3747878" y="1218870"/>
            <a:ext cx="1838325" cy="2173202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747878" y="3392072"/>
            <a:ext cx="1836773" cy="966100"/>
            <a:chOff x="358775" y="3688465"/>
            <a:chExt cx="1836773" cy="966100"/>
          </a:xfrm>
        </p:grpSpPr>
        <p:sp>
          <p:nvSpPr>
            <p:cNvPr id="48" name="矩形 47"/>
            <p:cNvSpPr/>
            <p:nvPr/>
          </p:nvSpPr>
          <p:spPr>
            <a:xfrm>
              <a:off x="358775" y="3688465"/>
              <a:ext cx="1836773" cy="966100"/>
            </a:xfrm>
            <a:prstGeom prst="rect">
              <a:avLst/>
            </a:prstGeom>
            <a:solidFill>
              <a:srgbClr val="0064FF"/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0024" y="3854948"/>
              <a:ext cx="17546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0" name="图片占位符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0" r="18737"/>
          <a:stretch/>
        </p:blipFill>
        <p:spPr>
          <a:xfrm>
            <a:off x="6262478" y="1218870"/>
            <a:ext cx="1838325" cy="2173202"/>
          </a:xfrm>
          <a:prstGeom prst="rect">
            <a:avLst/>
          </a:prstGeom>
        </p:spPr>
      </p:pic>
      <p:grpSp>
        <p:nvGrpSpPr>
          <p:cNvPr id="51" name="组合 50"/>
          <p:cNvGrpSpPr/>
          <p:nvPr/>
        </p:nvGrpSpPr>
        <p:grpSpPr>
          <a:xfrm>
            <a:off x="6262478" y="3392072"/>
            <a:ext cx="1836773" cy="966100"/>
            <a:chOff x="358775" y="3688465"/>
            <a:chExt cx="1836773" cy="966100"/>
          </a:xfrm>
        </p:grpSpPr>
        <p:sp>
          <p:nvSpPr>
            <p:cNvPr id="52" name="矩形 51"/>
            <p:cNvSpPr/>
            <p:nvPr/>
          </p:nvSpPr>
          <p:spPr>
            <a:xfrm>
              <a:off x="358775" y="3688465"/>
              <a:ext cx="1836773" cy="9661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20024" y="3854948"/>
              <a:ext cx="175464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071326" y="2831771"/>
            <a:ext cx="0" cy="9020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650056" y="2831771"/>
            <a:ext cx="0" cy="9020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3360691" y="1860061"/>
            <a:ext cx="0" cy="9020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939421" y="1860061"/>
            <a:ext cx="0" cy="90202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cxnSpLocks/>
          </p:cNvCxnSpPr>
          <p:nvPr/>
        </p:nvCxnSpPr>
        <p:spPr>
          <a:xfrm>
            <a:off x="431414" y="2838061"/>
            <a:ext cx="8164286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876068" y="2636514"/>
            <a:ext cx="390517" cy="390517"/>
          </a:xfrm>
          <a:prstGeom prst="ellipse">
            <a:avLst/>
          </a:prstGeom>
          <a:solidFill>
            <a:srgbClr val="01D8D6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3165433" y="2636513"/>
            <a:ext cx="390517" cy="390517"/>
          </a:xfrm>
          <a:prstGeom prst="ellipse">
            <a:avLst/>
          </a:prstGeom>
          <a:solidFill>
            <a:srgbClr val="0064FF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454798" y="2636513"/>
            <a:ext cx="390517" cy="390517"/>
          </a:xfrm>
          <a:prstGeom prst="ellipse">
            <a:avLst/>
          </a:prstGeom>
          <a:solidFill>
            <a:srgbClr val="0064FF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744163" y="2667545"/>
            <a:ext cx="390517" cy="390517"/>
          </a:xfrm>
          <a:prstGeom prst="ellipse">
            <a:avLst/>
          </a:prstGeom>
          <a:solidFill>
            <a:srgbClr val="01D8D6"/>
          </a:soli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矩形 5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415640" y="1619265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STEP1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2610761" y="3070408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STEP2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矩形 6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4924968" y="1599919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STEP3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矩形 6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 flipH="1">
            <a:off x="7189492" y="3070408"/>
            <a:ext cx="14151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STEP4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640258" y="1199879"/>
            <a:ext cx="592545" cy="592545"/>
          </a:xfrm>
          <a:prstGeom prst="ellipse">
            <a:avLst/>
          </a:prstGeom>
          <a:solidFill>
            <a:srgbClr val="01D8D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Group 85"/>
          <p:cNvGrpSpPr/>
          <p:nvPr/>
        </p:nvGrpSpPr>
        <p:grpSpPr>
          <a:xfrm>
            <a:off x="7750779" y="1314301"/>
            <a:ext cx="371503" cy="371503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7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椭圆 70"/>
          <p:cNvSpPr/>
          <p:nvPr/>
        </p:nvSpPr>
        <p:spPr>
          <a:xfrm>
            <a:off x="5380359" y="3840227"/>
            <a:ext cx="592545" cy="592545"/>
          </a:xfrm>
          <a:prstGeom prst="ellipse">
            <a:avLst/>
          </a:prstGeom>
          <a:solidFill>
            <a:srgbClr val="0064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7" name="Group 213"/>
          <p:cNvGrpSpPr/>
          <p:nvPr/>
        </p:nvGrpSpPr>
        <p:grpSpPr>
          <a:xfrm>
            <a:off x="5494185" y="3975309"/>
            <a:ext cx="364892" cy="337129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78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768467" y="3840227"/>
            <a:ext cx="592545" cy="592545"/>
          </a:xfrm>
          <a:prstGeom prst="ellipse">
            <a:avLst/>
          </a:prstGeom>
          <a:solidFill>
            <a:srgbClr val="01D8D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0" name="Group 231"/>
          <p:cNvGrpSpPr/>
          <p:nvPr/>
        </p:nvGrpSpPr>
        <p:grpSpPr>
          <a:xfrm>
            <a:off x="884405" y="3914686"/>
            <a:ext cx="350350" cy="392656"/>
            <a:chOff x="4608513" y="6291263"/>
            <a:chExt cx="420688" cy="471488"/>
          </a:xfrm>
          <a:solidFill>
            <a:schemeClr val="bg1"/>
          </a:solidFill>
        </p:grpSpPr>
        <p:sp>
          <p:nvSpPr>
            <p:cNvPr id="81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>
            <a:off x="3064418" y="1199880"/>
            <a:ext cx="592545" cy="592545"/>
          </a:xfrm>
          <a:prstGeom prst="ellipse">
            <a:avLst/>
          </a:prstGeom>
          <a:solidFill>
            <a:srgbClr val="0064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4" name="Group 268"/>
          <p:cNvGrpSpPr/>
          <p:nvPr/>
        </p:nvGrpSpPr>
        <p:grpSpPr>
          <a:xfrm>
            <a:off x="3232449" y="1296633"/>
            <a:ext cx="256482" cy="407198"/>
            <a:chOff x="3824288" y="5486400"/>
            <a:chExt cx="307975" cy="488950"/>
          </a:xfrm>
          <a:solidFill>
            <a:schemeClr val="bg1"/>
          </a:solidFill>
        </p:grpSpPr>
        <p:sp>
          <p:nvSpPr>
            <p:cNvPr id="85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324303" y="1825776"/>
            <a:ext cx="22542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522931" y="1802222"/>
            <a:ext cx="22542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261329" y="3354383"/>
            <a:ext cx="22542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700334" y="3410285"/>
            <a:ext cx="22542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1"/>
          <p:cNvSpPr/>
          <p:nvPr/>
        </p:nvSpPr>
        <p:spPr bwMode="auto">
          <a:xfrm>
            <a:off x="3195638" y="1409065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0064FF"/>
          </a:soli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Line 30"/>
          <p:cNvSpPr>
            <a:spLocks noChangeShapeType="1"/>
          </p:cNvSpPr>
          <p:nvPr/>
        </p:nvSpPr>
        <p:spPr bwMode="auto">
          <a:xfrm flipH="1">
            <a:off x="3473450" y="1642428"/>
            <a:ext cx="760413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3473450" y="3129915"/>
            <a:ext cx="0" cy="74930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Line 32"/>
          <p:cNvSpPr>
            <a:spLocks noChangeShapeType="1"/>
          </p:cNvSpPr>
          <p:nvPr/>
        </p:nvSpPr>
        <p:spPr bwMode="auto">
          <a:xfrm>
            <a:off x="4913313" y="3879215"/>
            <a:ext cx="720725" cy="0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V="1">
            <a:off x="5634038" y="1642428"/>
            <a:ext cx="0" cy="788987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60850" y="1409065"/>
            <a:ext cx="1679575" cy="1682750"/>
            <a:chOff x="4260850" y="1590040"/>
            <a:chExt cx="1679575" cy="1682750"/>
          </a:xfrm>
        </p:grpSpPr>
        <p:sp>
          <p:nvSpPr>
            <p:cNvPr id="33" name="Freeform 23"/>
            <p:cNvSpPr/>
            <p:nvPr/>
          </p:nvSpPr>
          <p:spPr bwMode="auto">
            <a:xfrm>
              <a:off x="4260850" y="1590040"/>
              <a:ext cx="1679575" cy="1682750"/>
            </a:xfrm>
            <a:custGeom>
              <a:avLst/>
              <a:gdLst>
                <a:gd name="T0" fmla="*/ 321 w 878"/>
                <a:gd name="T1" fmla="*/ 0 h 879"/>
                <a:gd name="T2" fmla="*/ 0 w 878"/>
                <a:gd name="T3" fmla="*/ 0 h 879"/>
                <a:gd name="T4" fmla="*/ 878 w 878"/>
                <a:gd name="T5" fmla="*/ 879 h 879"/>
                <a:gd name="T6" fmla="*/ 878 w 878"/>
                <a:gd name="T7" fmla="*/ 557 h 879"/>
                <a:gd name="T8" fmla="*/ 321 w 878"/>
                <a:gd name="T9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9">
                  <a:moveTo>
                    <a:pt x="3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6"/>
                    <a:pt x="393" y="879"/>
                    <a:pt x="878" y="879"/>
                  </a:cubicBezTo>
                  <a:cubicBezTo>
                    <a:pt x="878" y="557"/>
                    <a:pt x="878" y="557"/>
                    <a:pt x="878" y="557"/>
                  </a:cubicBezTo>
                  <a:cubicBezTo>
                    <a:pt x="571" y="557"/>
                    <a:pt x="321" y="308"/>
                    <a:pt x="321" y="0"/>
                  </a:cubicBezTo>
                  <a:close/>
                </a:path>
              </a:pathLst>
            </a:custGeom>
            <a:solidFill>
              <a:srgbClr val="01D8D6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6"/>
            <p:cNvSpPr>
              <a:spLocks noEditPoints="1"/>
            </p:cNvSpPr>
            <p:nvPr/>
          </p:nvSpPr>
          <p:spPr bwMode="auto">
            <a:xfrm>
              <a:off x="4406970" y="1658438"/>
              <a:ext cx="336211" cy="277287"/>
            </a:xfrm>
            <a:custGeom>
              <a:avLst/>
              <a:gdLst>
                <a:gd name="T0" fmla="*/ 666 w 734"/>
                <a:gd name="T1" fmla="*/ 199 h 605"/>
                <a:gd name="T2" fmla="*/ 624 w 734"/>
                <a:gd name="T3" fmla="*/ 241 h 605"/>
                <a:gd name="T4" fmla="*/ 666 w 734"/>
                <a:gd name="T5" fmla="*/ 282 h 605"/>
                <a:gd name="T6" fmla="*/ 707 w 734"/>
                <a:gd name="T7" fmla="*/ 241 h 605"/>
                <a:gd name="T8" fmla="*/ 666 w 734"/>
                <a:gd name="T9" fmla="*/ 199 h 605"/>
                <a:gd name="T10" fmla="*/ 69 w 734"/>
                <a:gd name="T11" fmla="*/ 199 h 605"/>
                <a:gd name="T12" fmla="*/ 27 w 734"/>
                <a:gd name="T13" fmla="*/ 241 h 605"/>
                <a:gd name="T14" fmla="*/ 69 w 734"/>
                <a:gd name="T15" fmla="*/ 282 h 605"/>
                <a:gd name="T16" fmla="*/ 110 w 734"/>
                <a:gd name="T17" fmla="*/ 241 h 605"/>
                <a:gd name="T18" fmla="*/ 69 w 734"/>
                <a:gd name="T19" fmla="*/ 199 h 605"/>
                <a:gd name="T20" fmla="*/ 542 w 734"/>
                <a:gd name="T21" fmla="*/ 124 h 605"/>
                <a:gd name="T22" fmla="*/ 480 w 734"/>
                <a:gd name="T23" fmla="*/ 186 h 605"/>
                <a:gd name="T24" fmla="*/ 542 w 734"/>
                <a:gd name="T25" fmla="*/ 247 h 605"/>
                <a:gd name="T26" fmla="*/ 604 w 734"/>
                <a:gd name="T27" fmla="*/ 186 h 605"/>
                <a:gd name="T28" fmla="*/ 542 w 734"/>
                <a:gd name="T29" fmla="*/ 124 h 605"/>
                <a:gd name="T30" fmla="*/ 734 w 734"/>
                <a:gd name="T31" fmla="*/ 500 h 605"/>
                <a:gd name="T32" fmla="*/ 663 w 734"/>
                <a:gd name="T33" fmla="*/ 500 h 605"/>
                <a:gd name="T34" fmla="*/ 663 w 734"/>
                <a:gd name="T35" fmla="*/ 370 h 605"/>
                <a:gd name="T36" fmla="*/ 646 w 734"/>
                <a:gd name="T37" fmla="*/ 309 h 605"/>
                <a:gd name="T38" fmla="*/ 666 w 734"/>
                <a:gd name="T39" fmla="*/ 306 h 605"/>
                <a:gd name="T40" fmla="*/ 734 w 734"/>
                <a:gd name="T41" fmla="*/ 374 h 605"/>
                <a:gd name="T42" fmla="*/ 734 w 734"/>
                <a:gd name="T43" fmla="*/ 500 h 605"/>
                <a:gd name="T44" fmla="*/ 192 w 734"/>
                <a:gd name="T45" fmla="*/ 124 h 605"/>
                <a:gd name="T46" fmla="*/ 130 w 734"/>
                <a:gd name="T47" fmla="*/ 186 h 605"/>
                <a:gd name="T48" fmla="*/ 192 w 734"/>
                <a:gd name="T49" fmla="*/ 247 h 605"/>
                <a:gd name="T50" fmla="*/ 254 w 734"/>
                <a:gd name="T51" fmla="*/ 186 h 605"/>
                <a:gd name="T52" fmla="*/ 192 w 734"/>
                <a:gd name="T53" fmla="*/ 124 h 605"/>
                <a:gd name="T54" fmla="*/ 69 w 734"/>
                <a:gd name="T55" fmla="*/ 306 h 605"/>
                <a:gd name="T56" fmla="*/ 88 w 734"/>
                <a:gd name="T57" fmla="*/ 309 h 605"/>
                <a:gd name="T58" fmla="*/ 71 w 734"/>
                <a:gd name="T59" fmla="*/ 370 h 605"/>
                <a:gd name="T60" fmla="*/ 71 w 734"/>
                <a:gd name="T61" fmla="*/ 500 h 605"/>
                <a:gd name="T62" fmla="*/ 0 w 734"/>
                <a:gd name="T63" fmla="*/ 500 h 605"/>
                <a:gd name="T64" fmla="*/ 0 w 734"/>
                <a:gd name="T65" fmla="*/ 374 h 605"/>
                <a:gd name="T66" fmla="*/ 69 w 734"/>
                <a:gd name="T67" fmla="*/ 306 h 605"/>
                <a:gd name="T68" fmla="*/ 367 w 734"/>
                <a:gd name="T69" fmla="*/ 0 h 605"/>
                <a:gd name="T70" fmla="*/ 276 w 734"/>
                <a:gd name="T71" fmla="*/ 92 h 605"/>
                <a:gd name="T72" fmla="*/ 367 w 734"/>
                <a:gd name="T73" fmla="*/ 183 h 605"/>
                <a:gd name="T74" fmla="*/ 458 w 734"/>
                <a:gd name="T75" fmla="*/ 92 h 605"/>
                <a:gd name="T76" fmla="*/ 367 w 734"/>
                <a:gd name="T77" fmla="*/ 0 h 605"/>
                <a:gd name="T78" fmla="*/ 641 w 734"/>
                <a:gd name="T79" fmla="*/ 548 h 605"/>
                <a:gd name="T80" fmla="*/ 533 w 734"/>
                <a:gd name="T81" fmla="*/ 548 h 605"/>
                <a:gd name="T82" fmla="*/ 533 w 734"/>
                <a:gd name="T83" fmla="*/ 351 h 605"/>
                <a:gd name="T84" fmla="*/ 514 w 734"/>
                <a:gd name="T85" fmla="*/ 276 h 605"/>
                <a:gd name="T86" fmla="*/ 542 w 734"/>
                <a:gd name="T87" fmla="*/ 271 h 605"/>
                <a:gd name="T88" fmla="*/ 641 w 734"/>
                <a:gd name="T89" fmla="*/ 370 h 605"/>
                <a:gd name="T90" fmla="*/ 641 w 734"/>
                <a:gd name="T91" fmla="*/ 548 h 605"/>
                <a:gd name="T92" fmla="*/ 201 w 734"/>
                <a:gd name="T93" fmla="*/ 351 h 605"/>
                <a:gd name="T94" fmla="*/ 201 w 734"/>
                <a:gd name="T95" fmla="*/ 548 h 605"/>
                <a:gd name="T96" fmla="*/ 93 w 734"/>
                <a:gd name="T97" fmla="*/ 548 h 605"/>
                <a:gd name="T98" fmla="*/ 93 w 734"/>
                <a:gd name="T99" fmla="*/ 370 h 605"/>
                <a:gd name="T100" fmla="*/ 192 w 734"/>
                <a:gd name="T101" fmla="*/ 271 h 605"/>
                <a:gd name="T102" fmla="*/ 220 w 734"/>
                <a:gd name="T103" fmla="*/ 276 h 605"/>
                <a:gd name="T104" fmla="*/ 201 w 734"/>
                <a:gd name="T105" fmla="*/ 351 h 605"/>
                <a:gd name="T106" fmla="*/ 224 w 734"/>
                <a:gd name="T107" fmla="*/ 605 h 605"/>
                <a:gd name="T108" fmla="*/ 510 w 734"/>
                <a:gd name="T109" fmla="*/ 605 h 605"/>
                <a:gd name="T110" fmla="*/ 510 w 734"/>
                <a:gd name="T111" fmla="*/ 351 h 605"/>
                <a:gd name="T112" fmla="*/ 367 w 734"/>
                <a:gd name="T113" fmla="*/ 207 h 605"/>
                <a:gd name="T114" fmla="*/ 224 w 734"/>
                <a:gd name="T115" fmla="*/ 351 h 605"/>
                <a:gd name="T116" fmla="*/ 224 w 734"/>
                <a:gd name="T117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34" h="605">
                  <a:moveTo>
                    <a:pt x="666" y="199"/>
                  </a:moveTo>
                  <a:cubicBezTo>
                    <a:pt x="643" y="199"/>
                    <a:pt x="624" y="218"/>
                    <a:pt x="624" y="241"/>
                  </a:cubicBezTo>
                  <a:cubicBezTo>
                    <a:pt x="624" y="264"/>
                    <a:pt x="643" y="282"/>
                    <a:pt x="666" y="282"/>
                  </a:cubicBezTo>
                  <a:cubicBezTo>
                    <a:pt x="688" y="282"/>
                    <a:pt x="707" y="264"/>
                    <a:pt x="707" y="241"/>
                  </a:cubicBezTo>
                  <a:cubicBezTo>
                    <a:pt x="707" y="218"/>
                    <a:pt x="688" y="199"/>
                    <a:pt x="666" y="199"/>
                  </a:cubicBezTo>
                  <a:close/>
                  <a:moveTo>
                    <a:pt x="69" y="199"/>
                  </a:moveTo>
                  <a:cubicBezTo>
                    <a:pt x="46" y="199"/>
                    <a:pt x="27" y="218"/>
                    <a:pt x="27" y="241"/>
                  </a:cubicBezTo>
                  <a:cubicBezTo>
                    <a:pt x="27" y="264"/>
                    <a:pt x="46" y="282"/>
                    <a:pt x="69" y="282"/>
                  </a:cubicBezTo>
                  <a:cubicBezTo>
                    <a:pt x="92" y="282"/>
                    <a:pt x="110" y="264"/>
                    <a:pt x="110" y="241"/>
                  </a:cubicBezTo>
                  <a:cubicBezTo>
                    <a:pt x="110" y="218"/>
                    <a:pt x="92" y="199"/>
                    <a:pt x="69" y="199"/>
                  </a:cubicBezTo>
                  <a:close/>
                  <a:moveTo>
                    <a:pt x="542" y="124"/>
                  </a:moveTo>
                  <a:cubicBezTo>
                    <a:pt x="508" y="124"/>
                    <a:pt x="480" y="152"/>
                    <a:pt x="480" y="186"/>
                  </a:cubicBezTo>
                  <a:cubicBezTo>
                    <a:pt x="480" y="220"/>
                    <a:pt x="508" y="247"/>
                    <a:pt x="542" y="247"/>
                  </a:cubicBezTo>
                  <a:cubicBezTo>
                    <a:pt x="576" y="247"/>
                    <a:pt x="604" y="220"/>
                    <a:pt x="604" y="186"/>
                  </a:cubicBezTo>
                  <a:cubicBezTo>
                    <a:pt x="604" y="152"/>
                    <a:pt x="576" y="124"/>
                    <a:pt x="542" y="124"/>
                  </a:cubicBezTo>
                  <a:close/>
                  <a:moveTo>
                    <a:pt x="734" y="500"/>
                  </a:moveTo>
                  <a:cubicBezTo>
                    <a:pt x="663" y="500"/>
                    <a:pt x="663" y="500"/>
                    <a:pt x="663" y="500"/>
                  </a:cubicBezTo>
                  <a:cubicBezTo>
                    <a:pt x="663" y="370"/>
                    <a:pt x="663" y="370"/>
                    <a:pt x="663" y="370"/>
                  </a:cubicBezTo>
                  <a:cubicBezTo>
                    <a:pt x="663" y="348"/>
                    <a:pt x="657" y="327"/>
                    <a:pt x="646" y="309"/>
                  </a:cubicBezTo>
                  <a:cubicBezTo>
                    <a:pt x="653" y="307"/>
                    <a:pt x="659" y="306"/>
                    <a:pt x="666" y="306"/>
                  </a:cubicBezTo>
                  <a:cubicBezTo>
                    <a:pt x="703" y="306"/>
                    <a:pt x="734" y="337"/>
                    <a:pt x="734" y="374"/>
                  </a:cubicBezTo>
                  <a:lnTo>
                    <a:pt x="734" y="500"/>
                  </a:lnTo>
                  <a:close/>
                  <a:moveTo>
                    <a:pt x="192" y="124"/>
                  </a:moveTo>
                  <a:cubicBezTo>
                    <a:pt x="158" y="124"/>
                    <a:pt x="130" y="152"/>
                    <a:pt x="130" y="186"/>
                  </a:cubicBezTo>
                  <a:cubicBezTo>
                    <a:pt x="130" y="220"/>
                    <a:pt x="158" y="247"/>
                    <a:pt x="192" y="247"/>
                  </a:cubicBezTo>
                  <a:cubicBezTo>
                    <a:pt x="226" y="247"/>
                    <a:pt x="254" y="220"/>
                    <a:pt x="254" y="186"/>
                  </a:cubicBezTo>
                  <a:cubicBezTo>
                    <a:pt x="254" y="152"/>
                    <a:pt x="226" y="124"/>
                    <a:pt x="192" y="124"/>
                  </a:cubicBezTo>
                  <a:close/>
                  <a:moveTo>
                    <a:pt x="69" y="306"/>
                  </a:moveTo>
                  <a:cubicBezTo>
                    <a:pt x="75" y="306"/>
                    <a:pt x="82" y="307"/>
                    <a:pt x="88" y="309"/>
                  </a:cubicBezTo>
                  <a:cubicBezTo>
                    <a:pt x="77" y="327"/>
                    <a:pt x="71" y="348"/>
                    <a:pt x="71" y="370"/>
                  </a:cubicBezTo>
                  <a:cubicBezTo>
                    <a:pt x="71" y="500"/>
                    <a:pt x="71" y="500"/>
                    <a:pt x="71" y="500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37"/>
                    <a:pt x="31" y="306"/>
                    <a:pt x="69" y="306"/>
                  </a:cubicBezTo>
                  <a:close/>
                  <a:moveTo>
                    <a:pt x="367" y="0"/>
                  </a:moveTo>
                  <a:cubicBezTo>
                    <a:pt x="317" y="0"/>
                    <a:pt x="276" y="41"/>
                    <a:pt x="276" y="92"/>
                  </a:cubicBezTo>
                  <a:cubicBezTo>
                    <a:pt x="276" y="142"/>
                    <a:pt x="317" y="183"/>
                    <a:pt x="367" y="183"/>
                  </a:cubicBezTo>
                  <a:cubicBezTo>
                    <a:pt x="417" y="183"/>
                    <a:pt x="458" y="142"/>
                    <a:pt x="458" y="92"/>
                  </a:cubicBezTo>
                  <a:cubicBezTo>
                    <a:pt x="458" y="41"/>
                    <a:pt x="417" y="0"/>
                    <a:pt x="367" y="0"/>
                  </a:cubicBezTo>
                  <a:close/>
                  <a:moveTo>
                    <a:pt x="641" y="548"/>
                  </a:moveTo>
                  <a:cubicBezTo>
                    <a:pt x="533" y="548"/>
                    <a:pt x="533" y="548"/>
                    <a:pt x="533" y="548"/>
                  </a:cubicBezTo>
                  <a:cubicBezTo>
                    <a:pt x="533" y="351"/>
                    <a:pt x="533" y="351"/>
                    <a:pt x="533" y="351"/>
                  </a:cubicBezTo>
                  <a:cubicBezTo>
                    <a:pt x="533" y="324"/>
                    <a:pt x="526" y="298"/>
                    <a:pt x="514" y="276"/>
                  </a:cubicBezTo>
                  <a:cubicBezTo>
                    <a:pt x="523" y="273"/>
                    <a:pt x="532" y="271"/>
                    <a:pt x="542" y="271"/>
                  </a:cubicBezTo>
                  <a:cubicBezTo>
                    <a:pt x="596" y="271"/>
                    <a:pt x="641" y="315"/>
                    <a:pt x="641" y="370"/>
                  </a:cubicBezTo>
                  <a:lnTo>
                    <a:pt x="641" y="548"/>
                  </a:lnTo>
                  <a:close/>
                  <a:moveTo>
                    <a:pt x="201" y="351"/>
                  </a:moveTo>
                  <a:cubicBezTo>
                    <a:pt x="201" y="548"/>
                    <a:pt x="201" y="548"/>
                    <a:pt x="201" y="548"/>
                  </a:cubicBezTo>
                  <a:cubicBezTo>
                    <a:pt x="93" y="548"/>
                    <a:pt x="93" y="548"/>
                    <a:pt x="93" y="548"/>
                  </a:cubicBezTo>
                  <a:cubicBezTo>
                    <a:pt x="93" y="370"/>
                    <a:pt x="93" y="370"/>
                    <a:pt x="93" y="370"/>
                  </a:cubicBezTo>
                  <a:cubicBezTo>
                    <a:pt x="93" y="316"/>
                    <a:pt x="138" y="271"/>
                    <a:pt x="192" y="271"/>
                  </a:cubicBezTo>
                  <a:cubicBezTo>
                    <a:pt x="202" y="271"/>
                    <a:pt x="211" y="273"/>
                    <a:pt x="220" y="276"/>
                  </a:cubicBezTo>
                  <a:cubicBezTo>
                    <a:pt x="208" y="298"/>
                    <a:pt x="201" y="324"/>
                    <a:pt x="201" y="351"/>
                  </a:cubicBezTo>
                  <a:close/>
                  <a:moveTo>
                    <a:pt x="224" y="605"/>
                  </a:moveTo>
                  <a:cubicBezTo>
                    <a:pt x="510" y="605"/>
                    <a:pt x="510" y="605"/>
                    <a:pt x="510" y="605"/>
                  </a:cubicBezTo>
                  <a:cubicBezTo>
                    <a:pt x="510" y="351"/>
                    <a:pt x="510" y="351"/>
                    <a:pt x="510" y="351"/>
                  </a:cubicBezTo>
                  <a:cubicBezTo>
                    <a:pt x="510" y="272"/>
                    <a:pt x="446" y="207"/>
                    <a:pt x="367" y="207"/>
                  </a:cubicBezTo>
                  <a:cubicBezTo>
                    <a:pt x="288" y="207"/>
                    <a:pt x="224" y="272"/>
                    <a:pt x="224" y="351"/>
                  </a:cubicBezTo>
                  <a:lnTo>
                    <a:pt x="224" y="6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60850" y="2477453"/>
            <a:ext cx="1679575" cy="1679575"/>
            <a:chOff x="4260850" y="2658428"/>
            <a:chExt cx="1679575" cy="1679575"/>
          </a:xfrm>
          <a:effectLst/>
        </p:grpSpPr>
        <p:sp>
          <p:nvSpPr>
            <p:cNvPr id="34" name="Freeform 24"/>
            <p:cNvSpPr/>
            <p:nvPr/>
          </p:nvSpPr>
          <p:spPr bwMode="auto">
            <a:xfrm>
              <a:off x="4260850" y="2658428"/>
              <a:ext cx="1679575" cy="1679575"/>
            </a:xfrm>
            <a:custGeom>
              <a:avLst/>
              <a:gdLst>
                <a:gd name="T0" fmla="*/ 878 w 878"/>
                <a:gd name="T1" fmla="*/ 321 h 878"/>
                <a:gd name="T2" fmla="*/ 878 w 878"/>
                <a:gd name="T3" fmla="*/ 0 h 878"/>
                <a:gd name="T4" fmla="*/ 0 w 878"/>
                <a:gd name="T5" fmla="*/ 878 h 878"/>
                <a:gd name="T6" fmla="*/ 321 w 878"/>
                <a:gd name="T7" fmla="*/ 878 h 878"/>
                <a:gd name="T8" fmla="*/ 878 w 878"/>
                <a:gd name="T9" fmla="*/ 321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878" y="321"/>
                  </a:moveTo>
                  <a:cubicBezTo>
                    <a:pt x="878" y="0"/>
                    <a:pt x="878" y="0"/>
                    <a:pt x="878" y="0"/>
                  </a:cubicBezTo>
                  <a:cubicBezTo>
                    <a:pt x="393" y="0"/>
                    <a:pt x="0" y="393"/>
                    <a:pt x="0" y="878"/>
                  </a:cubicBezTo>
                  <a:cubicBezTo>
                    <a:pt x="321" y="878"/>
                    <a:pt x="321" y="878"/>
                    <a:pt x="321" y="878"/>
                  </a:cubicBezTo>
                  <a:cubicBezTo>
                    <a:pt x="321" y="571"/>
                    <a:pt x="571" y="321"/>
                    <a:pt x="878" y="321"/>
                  </a:cubicBezTo>
                  <a:close/>
                </a:path>
              </a:pathLst>
            </a:custGeom>
            <a:solidFill>
              <a:srgbClr val="0064FF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496781" y="2850824"/>
              <a:ext cx="338961" cy="289400"/>
              <a:chOff x="4260851" y="754063"/>
              <a:chExt cx="608013" cy="519113"/>
            </a:xfrm>
            <a:solidFill>
              <a:schemeClr val="bg1"/>
            </a:solidFill>
          </p:grpSpPr>
          <p:sp>
            <p:nvSpPr>
              <p:cNvPr id="77" name="Oval 68"/>
              <p:cNvSpPr>
                <a:spLocks noChangeArrowheads="1"/>
              </p:cNvSpPr>
              <p:nvPr/>
            </p:nvSpPr>
            <p:spPr bwMode="auto">
              <a:xfrm>
                <a:off x="4445001" y="1176338"/>
                <a:ext cx="96838" cy="968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Oval 69"/>
              <p:cNvSpPr>
                <a:spLocks noChangeArrowheads="1"/>
              </p:cNvSpPr>
              <p:nvPr/>
            </p:nvSpPr>
            <p:spPr bwMode="auto">
              <a:xfrm>
                <a:off x="4654551" y="1176338"/>
                <a:ext cx="96838" cy="968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0"/>
              <p:cNvSpPr/>
              <p:nvPr/>
            </p:nvSpPr>
            <p:spPr bwMode="auto">
              <a:xfrm>
                <a:off x="4260851" y="754063"/>
                <a:ext cx="608013" cy="406400"/>
              </a:xfrm>
              <a:custGeom>
                <a:avLst/>
                <a:gdLst>
                  <a:gd name="T0" fmla="*/ 673 w 725"/>
                  <a:gd name="T1" fmla="*/ 191 h 486"/>
                  <a:gd name="T2" fmla="*/ 320 w 725"/>
                  <a:gd name="T3" fmla="*/ 191 h 486"/>
                  <a:gd name="T4" fmla="*/ 299 w 725"/>
                  <a:gd name="T5" fmla="*/ 219 h 486"/>
                  <a:gd name="T6" fmla="*/ 320 w 725"/>
                  <a:gd name="T7" fmla="*/ 248 h 486"/>
                  <a:gd name="T8" fmla="*/ 636 w 725"/>
                  <a:gd name="T9" fmla="*/ 248 h 486"/>
                  <a:gd name="T10" fmla="*/ 618 w 725"/>
                  <a:gd name="T11" fmla="*/ 309 h 486"/>
                  <a:gd name="T12" fmla="*/ 307 w 725"/>
                  <a:gd name="T13" fmla="*/ 309 h 486"/>
                  <a:gd name="T14" fmla="*/ 288 w 725"/>
                  <a:gd name="T15" fmla="*/ 334 h 486"/>
                  <a:gd name="T16" fmla="*/ 307 w 725"/>
                  <a:gd name="T17" fmla="*/ 362 h 486"/>
                  <a:gd name="T18" fmla="*/ 602 w 725"/>
                  <a:gd name="T19" fmla="*/ 362 h 486"/>
                  <a:gd name="T20" fmla="*/ 603 w 725"/>
                  <a:gd name="T21" fmla="*/ 362 h 486"/>
                  <a:gd name="T22" fmla="*/ 586 w 725"/>
                  <a:gd name="T23" fmla="*/ 418 h 486"/>
                  <a:gd name="T24" fmla="*/ 265 w 725"/>
                  <a:gd name="T25" fmla="*/ 418 h 486"/>
                  <a:gd name="T26" fmla="*/ 244 w 725"/>
                  <a:gd name="T27" fmla="*/ 248 h 486"/>
                  <a:gd name="T28" fmla="*/ 237 w 725"/>
                  <a:gd name="T29" fmla="*/ 191 h 486"/>
                  <a:gd name="T30" fmla="*/ 227 w 725"/>
                  <a:gd name="T31" fmla="*/ 116 h 486"/>
                  <a:gd name="T32" fmla="*/ 51 w 725"/>
                  <a:gd name="T33" fmla="*/ 12 h 486"/>
                  <a:gd name="T34" fmla="*/ 51 w 725"/>
                  <a:gd name="T35" fmla="*/ 77 h 486"/>
                  <a:gd name="T36" fmla="*/ 144 w 725"/>
                  <a:gd name="T37" fmla="*/ 121 h 486"/>
                  <a:gd name="T38" fmla="*/ 167 w 725"/>
                  <a:gd name="T39" fmla="*/ 150 h 486"/>
                  <a:gd name="T40" fmla="*/ 207 w 725"/>
                  <a:gd name="T41" fmla="*/ 447 h 486"/>
                  <a:gd name="T42" fmla="*/ 244 w 725"/>
                  <a:gd name="T43" fmla="*/ 486 h 486"/>
                  <a:gd name="T44" fmla="*/ 598 w 725"/>
                  <a:gd name="T45" fmla="*/ 486 h 486"/>
                  <a:gd name="T46" fmla="*/ 634 w 725"/>
                  <a:gd name="T47" fmla="*/ 455 h 486"/>
                  <a:gd name="T48" fmla="*/ 704 w 725"/>
                  <a:gd name="T49" fmla="*/ 246 h 486"/>
                  <a:gd name="T50" fmla="*/ 673 w 725"/>
                  <a:gd name="T51" fmla="*/ 191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25" h="486">
                    <a:moveTo>
                      <a:pt x="673" y="191"/>
                    </a:moveTo>
                    <a:cubicBezTo>
                      <a:pt x="600" y="191"/>
                      <a:pt x="320" y="191"/>
                      <a:pt x="320" y="191"/>
                    </a:cubicBezTo>
                    <a:cubicBezTo>
                      <a:pt x="320" y="191"/>
                      <a:pt x="299" y="196"/>
                      <a:pt x="299" y="219"/>
                    </a:cubicBezTo>
                    <a:cubicBezTo>
                      <a:pt x="299" y="242"/>
                      <a:pt x="320" y="248"/>
                      <a:pt x="320" y="248"/>
                    </a:cubicBezTo>
                    <a:cubicBezTo>
                      <a:pt x="636" y="248"/>
                      <a:pt x="636" y="248"/>
                      <a:pt x="636" y="248"/>
                    </a:cubicBezTo>
                    <a:cubicBezTo>
                      <a:pt x="618" y="309"/>
                      <a:pt x="618" y="309"/>
                      <a:pt x="618" y="309"/>
                    </a:cubicBezTo>
                    <a:cubicBezTo>
                      <a:pt x="532" y="309"/>
                      <a:pt x="307" y="309"/>
                      <a:pt x="307" y="309"/>
                    </a:cubicBezTo>
                    <a:cubicBezTo>
                      <a:pt x="307" y="309"/>
                      <a:pt x="288" y="313"/>
                      <a:pt x="288" y="334"/>
                    </a:cubicBezTo>
                    <a:cubicBezTo>
                      <a:pt x="288" y="356"/>
                      <a:pt x="307" y="362"/>
                      <a:pt x="307" y="362"/>
                    </a:cubicBezTo>
                    <a:cubicBezTo>
                      <a:pt x="602" y="362"/>
                      <a:pt x="602" y="362"/>
                      <a:pt x="602" y="362"/>
                    </a:cubicBezTo>
                    <a:cubicBezTo>
                      <a:pt x="603" y="362"/>
                      <a:pt x="603" y="362"/>
                      <a:pt x="603" y="362"/>
                    </a:cubicBezTo>
                    <a:cubicBezTo>
                      <a:pt x="586" y="418"/>
                      <a:pt x="586" y="418"/>
                      <a:pt x="586" y="418"/>
                    </a:cubicBezTo>
                    <a:cubicBezTo>
                      <a:pt x="265" y="418"/>
                      <a:pt x="265" y="418"/>
                      <a:pt x="265" y="418"/>
                    </a:cubicBezTo>
                    <a:cubicBezTo>
                      <a:pt x="244" y="248"/>
                      <a:pt x="244" y="248"/>
                      <a:pt x="244" y="248"/>
                    </a:cubicBezTo>
                    <a:cubicBezTo>
                      <a:pt x="237" y="191"/>
                      <a:pt x="237" y="191"/>
                      <a:pt x="237" y="191"/>
                    </a:cubicBezTo>
                    <a:cubicBezTo>
                      <a:pt x="237" y="191"/>
                      <a:pt x="230" y="138"/>
                      <a:pt x="227" y="116"/>
                    </a:cubicBezTo>
                    <a:cubicBezTo>
                      <a:pt x="223" y="95"/>
                      <a:pt x="169" y="67"/>
                      <a:pt x="51" y="12"/>
                    </a:cubicBezTo>
                    <a:cubicBezTo>
                      <a:pt x="23" y="0"/>
                      <a:pt x="0" y="51"/>
                      <a:pt x="51" y="77"/>
                    </a:cubicBezTo>
                    <a:cubicBezTo>
                      <a:pt x="144" y="121"/>
                      <a:pt x="144" y="121"/>
                      <a:pt x="144" y="121"/>
                    </a:cubicBezTo>
                    <a:cubicBezTo>
                      <a:pt x="144" y="121"/>
                      <a:pt x="165" y="133"/>
                      <a:pt x="167" y="150"/>
                    </a:cubicBezTo>
                    <a:cubicBezTo>
                      <a:pt x="169" y="167"/>
                      <a:pt x="207" y="447"/>
                      <a:pt x="207" y="447"/>
                    </a:cubicBezTo>
                    <a:cubicBezTo>
                      <a:pt x="207" y="447"/>
                      <a:pt x="208" y="486"/>
                      <a:pt x="244" y="486"/>
                    </a:cubicBezTo>
                    <a:cubicBezTo>
                      <a:pt x="279" y="486"/>
                      <a:pt x="569" y="486"/>
                      <a:pt x="598" y="486"/>
                    </a:cubicBezTo>
                    <a:cubicBezTo>
                      <a:pt x="628" y="486"/>
                      <a:pt x="634" y="455"/>
                      <a:pt x="634" y="455"/>
                    </a:cubicBezTo>
                    <a:cubicBezTo>
                      <a:pt x="704" y="246"/>
                      <a:pt x="704" y="246"/>
                      <a:pt x="704" y="246"/>
                    </a:cubicBezTo>
                    <a:cubicBezTo>
                      <a:pt x="704" y="246"/>
                      <a:pt x="725" y="191"/>
                      <a:pt x="673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195638" y="2477453"/>
            <a:ext cx="1679575" cy="1679575"/>
            <a:chOff x="3195638" y="2658428"/>
            <a:chExt cx="1679575" cy="1679575"/>
          </a:xfrm>
        </p:grpSpPr>
        <p:sp>
          <p:nvSpPr>
            <p:cNvPr id="32" name="Freeform 22"/>
            <p:cNvSpPr/>
            <p:nvPr/>
          </p:nvSpPr>
          <p:spPr bwMode="auto">
            <a:xfrm>
              <a:off x="3195638" y="2658428"/>
              <a:ext cx="1679575" cy="1679575"/>
            </a:xfrm>
            <a:custGeom>
              <a:avLst/>
              <a:gdLst>
                <a:gd name="T0" fmla="*/ 557 w 878"/>
                <a:gd name="T1" fmla="*/ 878 h 878"/>
                <a:gd name="T2" fmla="*/ 878 w 878"/>
                <a:gd name="T3" fmla="*/ 878 h 878"/>
                <a:gd name="T4" fmla="*/ 0 w 878"/>
                <a:gd name="T5" fmla="*/ 0 h 878"/>
                <a:gd name="T6" fmla="*/ 0 w 878"/>
                <a:gd name="T7" fmla="*/ 321 h 878"/>
                <a:gd name="T8" fmla="*/ 557 w 878"/>
                <a:gd name="T9" fmla="*/ 878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8" h="878">
                  <a:moveTo>
                    <a:pt x="557" y="878"/>
                  </a:moveTo>
                  <a:cubicBezTo>
                    <a:pt x="878" y="878"/>
                    <a:pt x="878" y="878"/>
                    <a:pt x="878" y="878"/>
                  </a:cubicBezTo>
                  <a:cubicBezTo>
                    <a:pt x="878" y="393"/>
                    <a:pt x="485" y="0"/>
                    <a:pt x="0" y="0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307" y="321"/>
                    <a:pt x="557" y="571"/>
                    <a:pt x="557" y="878"/>
                  </a:cubicBezTo>
                  <a:close/>
                </a:path>
              </a:pathLst>
            </a:custGeom>
            <a:solidFill>
              <a:srgbClr val="01D8D6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95"/>
            <p:cNvSpPr>
              <a:spLocks noEditPoints="1"/>
            </p:cNvSpPr>
            <p:nvPr/>
          </p:nvSpPr>
          <p:spPr bwMode="auto">
            <a:xfrm>
              <a:off x="4416301" y="3873287"/>
              <a:ext cx="358784" cy="317219"/>
            </a:xfrm>
            <a:custGeom>
              <a:avLst/>
              <a:gdLst/>
              <a:ahLst/>
              <a:cxnLst>
                <a:cxn ang="0">
                  <a:pos x="296" y="7"/>
                </a:cxn>
                <a:cxn ang="0">
                  <a:pos x="285" y="5"/>
                </a:cxn>
                <a:cxn ang="0">
                  <a:pos x="279" y="11"/>
                </a:cxn>
                <a:cxn ang="0">
                  <a:pos x="276" y="16"/>
                </a:cxn>
                <a:cxn ang="0">
                  <a:pos x="196" y="94"/>
                </a:cxn>
                <a:cxn ang="0">
                  <a:pos x="192" y="112"/>
                </a:cxn>
                <a:cxn ang="0">
                  <a:pos x="200" y="121"/>
                </a:cxn>
                <a:cxn ang="0">
                  <a:pos x="129" y="83"/>
                </a:cxn>
                <a:cxn ang="0">
                  <a:pos x="131" y="58"/>
                </a:cxn>
                <a:cxn ang="0">
                  <a:pos x="124" y="33"/>
                </a:cxn>
                <a:cxn ang="0">
                  <a:pos x="113" y="18"/>
                </a:cxn>
                <a:cxn ang="0">
                  <a:pos x="91" y="4"/>
                </a:cxn>
                <a:cxn ang="0">
                  <a:pos x="66" y="0"/>
                </a:cxn>
                <a:cxn ang="0">
                  <a:pos x="86" y="40"/>
                </a:cxn>
                <a:cxn ang="0">
                  <a:pos x="2" y="49"/>
                </a:cxn>
                <a:cxn ang="0">
                  <a:pos x="0" y="65"/>
                </a:cxn>
                <a:cxn ang="0">
                  <a:pos x="4" y="91"/>
                </a:cxn>
                <a:cxn ang="0">
                  <a:pos x="18" y="112"/>
                </a:cxn>
                <a:cxn ang="0">
                  <a:pos x="35" y="123"/>
                </a:cxn>
                <a:cxn ang="0">
                  <a:pos x="60" y="131"/>
                </a:cxn>
                <a:cxn ang="0">
                  <a:pos x="86" y="129"/>
                </a:cxn>
                <a:cxn ang="0">
                  <a:pos x="89" y="234"/>
                </a:cxn>
                <a:cxn ang="0">
                  <a:pos x="47" y="281"/>
                </a:cxn>
                <a:cxn ang="0">
                  <a:pos x="104" y="248"/>
                </a:cxn>
                <a:cxn ang="0">
                  <a:pos x="240" y="281"/>
                </a:cxn>
                <a:cxn ang="0">
                  <a:pos x="250" y="288"/>
                </a:cxn>
                <a:cxn ang="0">
                  <a:pos x="261" y="290"/>
                </a:cxn>
                <a:cxn ang="0">
                  <a:pos x="278" y="285"/>
                </a:cxn>
                <a:cxn ang="0">
                  <a:pos x="287" y="277"/>
                </a:cxn>
                <a:cxn ang="0">
                  <a:pos x="292" y="259"/>
                </a:cxn>
                <a:cxn ang="0">
                  <a:pos x="287" y="243"/>
                </a:cxn>
                <a:cxn ang="0">
                  <a:pos x="212" y="134"/>
                </a:cxn>
                <a:cxn ang="0">
                  <a:pos x="229" y="136"/>
                </a:cxn>
                <a:cxn ang="0">
                  <a:pos x="314" y="60"/>
                </a:cxn>
                <a:cxn ang="0">
                  <a:pos x="316" y="56"/>
                </a:cxn>
                <a:cxn ang="0">
                  <a:pos x="321" y="53"/>
                </a:cxn>
                <a:cxn ang="0">
                  <a:pos x="328" y="47"/>
                </a:cxn>
                <a:cxn ang="0">
                  <a:pos x="325" y="36"/>
                </a:cxn>
                <a:cxn ang="0">
                  <a:pos x="263" y="252"/>
                </a:cxn>
                <a:cxn ang="0">
                  <a:pos x="276" y="259"/>
                </a:cxn>
                <a:cxn ang="0">
                  <a:pos x="276" y="268"/>
                </a:cxn>
                <a:cxn ang="0">
                  <a:pos x="263" y="276"/>
                </a:cxn>
                <a:cxn ang="0">
                  <a:pos x="256" y="272"/>
                </a:cxn>
                <a:cxn ang="0">
                  <a:pos x="252" y="265"/>
                </a:cxn>
                <a:cxn ang="0">
                  <a:pos x="260" y="254"/>
                </a:cxn>
                <a:cxn ang="0">
                  <a:pos x="221" y="98"/>
                </a:cxn>
                <a:cxn ang="0">
                  <a:pos x="278" y="42"/>
                </a:cxn>
                <a:cxn ang="0">
                  <a:pos x="234" y="111"/>
                </a:cxn>
                <a:cxn ang="0">
                  <a:pos x="240" y="116"/>
                </a:cxn>
              </a:cxnLst>
              <a:rect l="0" t="0" r="r" b="b"/>
              <a:pathLst>
                <a:path w="328" h="290">
                  <a:moveTo>
                    <a:pt x="325" y="36"/>
                  </a:moveTo>
                  <a:lnTo>
                    <a:pt x="296" y="7"/>
                  </a:lnTo>
                  <a:lnTo>
                    <a:pt x="296" y="7"/>
                  </a:lnTo>
                  <a:lnTo>
                    <a:pt x="292" y="5"/>
                  </a:lnTo>
                  <a:lnTo>
                    <a:pt x="289" y="4"/>
                  </a:lnTo>
                  <a:lnTo>
                    <a:pt x="285" y="5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79" y="11"/>
                  </a:lnTo>
                  <a:lnTo>
                    <a:pt x="279" y="16"/>
                  </a:lnTo>
                  <a:lnTo>
                    <a:pt x="279" y="16"/>
                  </a:lnTo>
                  <a:lnTo>
                    <a:pt x="276" y="16"/>
                  </a:lnTo>
                  <a:lnTo>
                    <a:pt x="272" y="18"/>
                  </a:lnTo>
                  <a:lnTo>
                    <a:pt x="272" y="18"/>
                  </a:lnTo>
                  <a:lnTo>
                    <a:pt x="196" y="94"/>
                  </a:lnTo>
                  <a:lnTo>
                    <a:pt x="196" y="94"/>
                  </a:lnTo>
                  <a:lnTo>
                    <a:pt x="196" y="103"/>
                  </a:lnTo>
                  <a:lnTo>
                    <a:pt x="192" y="112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200" y="121"/>
                  </a:lnTo>
                  <a:lnTo>
                    <a:pt x="183" y="138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1" y="74"/>
                  </a:lnTo>
                  <a:lnTo>
                    <a:pt x="131" y="67"/>
                  </a:lnTo>
                  <a:lnTo>
                    <a:pt x="131" y="58"/>
                  </a:lnTo>
                  <a:lnTo>
                    <a:pt x="129" y="49"/>
                  </a:lnTo>
                  <a:lnTo>
                    <a:pt x="127" y="42"/>
                  </a:lnTo>
                  <a:lnTo>
                    <a:pt x="124" y="33"/>
                  </a:lnTo>
                  <a:lnTo>
                    <a:pt x="118" y="25"/>
                  </a:lnTo>
                  <a:lnTo>
                    <a:pt x="113" y="18"/>
                  </a:lnTo>
                  <a:lnTo>
                    <a:pt x="113" y="18"/>
                  </a:lnTo>
                  <a:lnTo>
                    <a:pt x="105" y="13"/>
                  </a:lnTo>
                  <a:lnTo>
                    <a:pt x="98" y="9"/>
                  </a:lnTo>
                  <a:lnTo>
                    <a:pt x="91" y="4"/>
                  </a:lnTo>
                  <a:lnTo>
                    <a:pt x="82" y="2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57" y="0"/>
                  </a:lnTo>
                  <a:lnTo>
                    <a:pt x="47" y="2"/>
                  </a:lnTo>
                  <a:lnTo>
                    <a:pt x="86" y="40"/>
                  </a:lnTo>
                  <a:lnTo>
                    <a:pt x="76" y="76"/>
                  </a:lnTo>
                  <a:lnTo>
                    <a:pt x="38" y="85"/>
                  </a:lnTo>
                  <a:lnTo>
                    <a:pt x="2" y="49"/>
                  </a:lnTo>
                  <a:lnTo>
                    <a:pt x="2" y="49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0" y="74"/>
                  </a:lnTo>
                  <a:lnTo>
                    <a:pt x="2" y="82"/>
                  </a:lnTo>
                  <a:lnTo>
                    <a:pt x="4" y="91"/>
                  </a:lnTo>
                  <a:lnTo>
                    <a:pt x="8" y="98"/>
                  </a:lnTo>
                  <a:lnTo>
                    <a:pt x="13" y="105"/>
                  </a:lnTo>
                  <a:lnTo>
                    <a:pt x="18" y="112"/>
                  </a:lnTo>
                  <a:lnTo>
                    <a:pt x="18" y="112"/>
                  </a:lnTo>
                  <a:lnTo>
                    <a:pt x="26" y="118"/>
                  </a:lnTo>
                  <a:lnTo>
                    <a:pt x="35" y="123"/>
                  </a:lnTo>
                  <a:lnTo>
                    <a:pt x="42" y="127"/>
                  </a:lnTo>
                  <a:lnTo>
                    <a:pt x="51" y="129"/>
                  </a:lnTo>
                  <a:lnTo>
                    <a:pt x="60" y="131"/>
                  </a:lnTo>
                  <a:lnTo>
                    <a:pt x="69" y="131"/>
                  </a:lnTo>
                  <a:lnTo>
                    <a:pt x="76" y="131"/>
                  </a:lnTo>
                  <a:lnTo>
                    <a:pt x="86" y="129"/>
                  </a:lnTo>
                  <a:lnTo>
                    <a:pt x="86" y="129"/>
                  </a:lnTo>
                  <a:lnTo>
                    <a:pt x="140" y="181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71" y="243"/>
                  </a:lnTo>
                  <a:lnTo>
                    <a:pt x="47" y="281"/>
                  </a:lnTo>
                  <a:lnTo>
                    <a:pt x="53" y="286"/>
                  </a:lnTo>
                  <a:lnTo>
                    <a:pt x="91" y="263"/>
                  </a:lnTo>
                  <a:lnTo>
                    <a:pt x="104" y="248"/>
                  </a:lnTo>
                  <a:lnTo>
                    <a:pt x="100" y="245"/>
                  </a:lnTo>
                  <a:lnTo>
                    <a:pt x="153" y="194"/>
                  </a:lnTo>
                  <a:lnTo>
                    <a:pt x="240" y="281"/>
                  </a:lnTo>
                  <a:lnTo>
                    <a:pt x="240" y="281"/>
                  </a:lnTo>
                  <a:lnTo>
                    <a:pt x="245" y="285"/>
                  </a:lnTo>
                  <a:lnTo>
                    <a:pt x="250" y="288"/>
                  </a:lnTo>
                  <a:lnTo>
                    <a:pt x="256" y="290"/>
                  </a:lnTo>
                  <a:lnTo>
                    <a:pt x="261" y="290"/>
                  </a:lnTo>
                  <a:lnTo>
                    <a:pt x="261" y="290"/>
                  </a:lnTo>
                  <a:lnTo>
                    <a:pt x="267" y="290"/>
                  </a:lnTo>
                  <a:lnTo>
                    <a:pt x="272" y="288"/>
                  </a:lnTo>
                  <a:lnTo>
                    <a:pt x="278" y="285"/>
                  </a:lnTo>
                  <a:lnTo>
                    <a:pt x="283" y="281"/>
                  </a:lnTo>
                  <a:lnTo>
                    <a:pt x="283" y="281"/>
                  </a:lnTo>
                  <a:lnTo>
                    <a:pt x="287" y="277"/>
                  </a:lnTo>
                  <a:lnTo>
                    <a:pt x="290" y="272"/>
                  </a:lnTo>
                  <a:lnTo>
                    <a:pt x="292" y="265"/>
                  </a:lnTo>
                  <a:lnTo>
                    <a:pt x="292" y="259"/>
                  </a:lnTo>
                  <a:lnTo>
                    <a:pt x="292" y="254"/>
                  </a:lnTo>
                  <a:lnTo>
                    <a:pt x="290" y="248"/>
                  </a:lnTo>
                  <a:lnTo>
                    <a:pt x="287" y="243"/>
                  </a:lnTo>
                  <a:lnTo>
                    <a:pt x="283" y="237"/>
                  </a:lnTo>
                  <a:lnTo>
                    <a:pt x="196" y="150"/>
                  </a:lnTo>
                  <a:lnTo>
                    <a:pt x="212" y="134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9" y="136"/>
                  </a:lnTo>
                  <a:lnTo>
                    <a:pt x="240" y="136"/>
                  </a:lnTo>
                  <a:lnTo>
                    <a:pt x="314" y="62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4" y="60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21" y="53"/>
                  </a:lnTo>
                  <a:lnTo>
                    <a:pt x="325" y="51"/>
                  </a:lnTo>
                  <a:lnTo>
                    <a:pt x="325" y="51"/>
                  </a:lnTo>
                  <a:lnTo>
                    <a:pt x="328" y="47"/>
                  </a:lnTo>
                  <a:lnTo>
                    <a:pt x="328" y="44"/>
                  </a:lnTo>
                  <a:lnTo>
                    <a:pt x="328" y="40"/>
                  </a:lnTo>
                  <a:lnTo>
                    <a:pt x="325" y="36"/>
                  </a:lnTo>
                  <a:lnTo>
                    <a:pt x="325" y="36"/>
                  </a:lnTo>
                  <a:close/>
                  <a:moveTo>
                    <a:pt x="263" y="252"/>
                  </a:moveTo>
                  <a:lnTo>
                    <a:pt x="263" y="252"/>
                  </a:lnTo>
                  <a:lnTo>
                    <a:pt x="269" y="254"/>
                  </a:lnTo>
                  <a:lnTo>
                    <a:pt x="272" y="256"/>
                  </a:lnTo>
                  <a:lnTo>
                    <a:pt x="276" y="259"/>
                  </a:lnTo>
                  <a:lnTo>
                    <a:pt x="276" y="265"/>
                  </a:lnTo>
                  <a:lnTo>
                    <a:pt x="276" y="265"/>
                  </a:lnTo>
                  <a:lnTo>
                    <a:pt x="276" y="268"/>
                  </a:lnTo>
                  <a:lnTo>
                    <a:pt x="272" y="272"/>
                  </a:lnTo>
                  <a:lnTo>
                    <a:pt x="269" y="276"/>
                  </a:lnTo>
                  <a:lnTo>
                    <a:pt x="263" y="276"/>
                  </a:lnTo>
                  <a:lnTo>
                    <a:pt x="263" y="276"/>
                  </a:lnTo>
                  <a:lnTo>
                    <a:pt x="260" y="276"/>
                  </a:lnTo>
                  <a:lnTo>
                    <a:pt x="256" y="272"/>
                  </a:lnTo>
                  <a:lnTo>
                    <a:pt x="252" y="268"/>
                  </a:lnTo>
                  <a:lnTo>
                    <a:pt x="252" y="265"/>
                  </a:lnTo>
                  <a:lnTo>
                    <a:pt x="252" y="265"/>
                  </a:lnTo>
                  <a:lnTo>
                    <a:pt x="252" y="259"/>
                  </a:lnTo>
                  <a:lnTo>
                    <a:pt x="256" y="256"/>
                  </a:lnTo>
                  <a:lnTo>
                    <a:pt x="260" y="254"/>
                  </a:lnTo>
                  <a:lnTo>
                    <a:pt x="263" y="252"/>
                  </a:lnTo>
                  <a:lnTo>
                    <a:pt x="263" y="252"/>
                  </a:lnTo>
                  <a:close/>
                  <a:moveTo>
                    <a:pt x="221" y="98"/>
                  </a:moveTo>
                  <a:lnTo>
                    <a:pt x="216" y="92"/>
                  </a:lnTo>
                  <a:lnTo>
                    <a:pt x="272" y="36"/>
                  </a:lnTo>
                  <a:lnTo>
                    <a:pt x="278" y="42"/>
                  </a:lnTo>
                  <a:lnTo>
                    <a:pt x="221" y="98"/>
                  </a:lnTo>
                  <a:close/>
                  <a:moveTo>
                    <a:pt x="240" y="116"/>
                  </a:moveTo>
                  <a:lnTo>
                    <a:pt x="234" y="111"/>
                  </a:lnTo>
                  <a:lnTo>
                    <a:pt x="290" y="54"/>
                  </a:lnTo>
                  <a:lnTo>
                    <a:pt x="296" y="60"/>
                  </a:lnTo>
                  <a:lnTo>
                    <a:pt x="240" y="1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AutoShape 59"/>
          <p:cNvSpPr/>
          <p:nvPr/>
        </p:nvSpPr>
        <p:spPr bwMode="auto">
          <a:xfrm>
            <a:off x="3283146" y="2652578"/>
            <a:ext cx="273304" cy="2721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34704" y="1376346"/>
            <a:ext cx="2870116" cy="735600"/>
            <a:chOff x="379711" y="1900153"/>
            <a:chExt cx="2870116" cy="735600"/>
          </a:xfrm>
        </p:grpSpPr>
        <p:sp>
          <p:nvSpPr>
            <p:cNvPr id="39" name="矩形 38"/>
            <p:cNvSpPr/>
            <p:nvPr/>
          </p:nvSpPr>
          <p:spPr>
            <a:xfrm>
              <a:off x="379711" y="2235643"/>
              <a:ext cx="28701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45" name="矩形 4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34704" y="3220909"/>
            <a:ext cx="2870116" cy="735600"/>
            <a:chOff x="379711" y="1900153"/>
            <a:chExt cx="2870116" cy="735600"/>
          </a:xfrm>
        </p:grpSpPr>
        <p:sp>
          <p:nvSpPr>
            <p:cNvPr id="53" name="矩形 52"/>
            <p:cNvSpPr/>
            <p:nvPr/>
          </p:nvSpPr>
          <p:spPr>
            <a:xfrm>
              <a:off x="379711" y="2235643"/>
              <a:ext cx="28701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4" name="矩形 5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2709013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5716265" y="1604636"/>
            <a:ext cx="2744636" cy="735600"/>
            <a:chOff x="1452876" y="1900153"/>
            <a:chExt cx="2744636" cy="735600"/>
          </a:xfrm>
        </p:grpSpPr>
        <p:sp>
          <p:nvSpPr>
            <p:cNvPr id="57" name="矩形 56"/>
            <p:cNvSpPr/>
            <p:nvPr/>
          </p:nvSpPr>
          <p:spPr>
            <a:xfrm>
              <a:off x="1452876" y="2235643"/>
              <a:ext cx="27446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59" name="矩形 5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5672138" y="3613824"/>
            <a:ext cx="2744636" cy="735600"/>
            <a:chOff x="1452876" y="1900153"/>
            <a:chExt cx="2744636" cy="735600"/>
          </a:xfrm>
        </p:grpSpPr>
        <p:sp>
          <p:nvSpPr>
            <p:cNvPr id="62" name="矩形 61"/>
            <p:cNvSpPr/>
            <p:nvPr/>
          </p:nvSpPr>
          <p:spPr>
            <a:xfrm>
              <a:off x="1452876" y="2235643"/>
              <a:ext cx="27446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63" name="矩形 6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457102" y="1900153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556488" y="2177152"/>
              <a:ext cx="37708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1D8D6"/>
                  </a:gs>
                  <a:gs pos="100000">
                    <a:srgbClr val="0064F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GraphicFramePr/>
          <p:nvPr>
            <p:extLst>
              <p:ext uri="{D42A27DB-BD31-4B8C-83A1-F6EECF244321}">
                <p14:modId xmlns:p14="http://schemas.microsoft.com/office/powerpoint/2010/main" val="2695073660"/>
              </p:ext>
            </p:extLst>
          </p:nvPr>
        </p:nvGraphicFramePr>
        <p:xfrm>
          <a:off x="42974" y="1344913"/>
          <a:ext cx="4811913" cy="3208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4282592" y="1968203"/>
            <a:ext cx="1550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" name="文本框 11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 txBox="1">
            <a:spLocks noChangeArrowheads="1"/>
          </p:cNvSpPr>
          <p:nvPr/>
        </p:nvSpPr>
        <p:spPr bwMode="auto">
          <a:xfrm>
            <a:off x="931325" y="1842704"/>
            <a:ext cx="1934312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zh-CN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2592" y="2450625"/>
            <a:ext cx="3918433" cy="99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378481" y="2375635"/>
            <a:ext cx="1454535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01D8D6"/>
                </a:gs>
                <a:gs pos="100000">
                  <a:srgbClr val="0064FF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圆角矩形 1725"/>
          <p:cNvSpPr/>
          <p:nvPr/>
        </p:nvSpPr>
        <p:spPr>
          <a:xfrm>
            <a:off x="2925954" y="1233176"/>
            <a:ext cx="1513797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3" name="圆角矩形 1722"/>
          <p:cNvSpPr/>
          <p:nvPr/>
        </p:nvSpPr>
        <p:spPr>
          <a:xfrm>
            <a:off x="1544668" y="511099"/>
            <a:ext cx="941803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21" name="圆角矩形 1720"/>
          <p:cNvSpPr/>
          <p:nvPr/>
        </p:nvSpPr>
        <p:spPr>
          <a:xfrm>
            <a:off x="-665950" y="1057237"/>
            <a:ext cx="2280174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16" name="椭圆 1715"/>
          <p:cNvSpPr/>
          <p:nvPr/>
        </p:nvSpPr>
        <p:spPr>
          <a:xfrm>
            <a:off x="1906752" y="2904159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7" name="椭圆 1716"/>
          <p:cNvSpPr/>
          <p:nvPr/>
        </p:nvSpPr>
        <p:spPr>
          <a:xfrm>
            <a:off x="-1745756" y="3794086"/>
            <a:ext cx="5021134" cy="5021134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-516890" y="3481349"/>
            <a:ext cx="3414175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9" name="椭圆 1718"/>
          <p:cNvSpPr/>
          <p:nvPr/>
        </p:nvSpPr>
        <p:spPr>
          <a:xfrm rot="13335809">
            <a:off x="-79428" y="-264357"/>
            <a:ext cx="2120500" cy="2120504"/>
          </a:xfrm>
          <a:prstGeom prst="ellipse">
            <a:avLst/>
          </a:prstGeom>
          <a:gradFill>
            <a:gsLst>
              <a:gs pos="0">
                <a:srgbClr val="01F3CD">
                  <a:alpha val="27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8" name="椭圆 1717"/>
          <p:cNvSpPr/>
          <p:nvPr/>
        </p:nvSpPr>
        <p:spPr>
          <a:xfrm rot="13335809">
            <a:off x="2663220" y="203581"/>
            <a:ext cx="1107237" cy="1107237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6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5" name="椭圆 1714"/>
          <p:cNvSpPr/>
          <p:nvPr/>
        </p:nvSpPr>
        <p:spPr>
          <a:xfrm>
            <a:off x="7977233" y="-591980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40000"/>
                </a:srgbClr>
              </a:gs>
              <a:gs pos="100000">
                <a:srgbClr val="0064FF">
                  <a:alpha val="39000"/>
                </a:srgbClr>
              </a:gs>
            </a:gsLst>
            <a:lin ang="27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1" name="Group 4">
            <a:extLst>
              <a:ext uri="{FF2B5EF4-FFF2-40B4-BE49-F238E27FC236}">
                <a16:creationId xmlns:a16="http://schemas.microsoft.com/office/drawing/2014/main" id="{8D32381A-A964-4546-BC34-205C93180E4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13205" y="358736"/>
            <a:ext cx="4338638" cy="4343400"/>
            <a:chOff x="452" y="447"/>
            <a:chExt cx="2733" cy="2736"/>
          </a:xfrm>
          <a:gradFill>
            <a:gsLst>
              <a:gs pos="28000">
                <a:srgbClr val="01F3CD"/>
              </a:gs>
              <a:gs pos="85000">
                <a:srgbClr val="0064FF"/>
              </a:gs>
            </a:gsLst>
            <a:lin ang="2700000" scaled="1"/>
          </a:gradFill>
        </p:grpSpPr>
        <p:grpSp>
          <p:nvGrpSpPr>
            <p:cNvPr id="1432" name="Group 205">
              <a:extLst>
                <a:ext uri="{FF2B5EF4-FFF2-40B4-BE49-F238E27FC236}">
                  <a16:creationId xmlns:a16="http://schemas.microsoft.com/office/drawing/2014/main" id="{A074F8AA-5992-47C5-A1F4-D6222E4A5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" y="447"/>
              <a:ext cx="2733" cy="2736"/>
              <a:chOff x="452" y="447"/>
              <a:chExt cx="2733" cy="2736"/>
            </a:xfrm>
            <a:grpFill/>
          </p:grpSpPr>
          <p:sp>
            <p:nvSpPr>
              <p:cNvPr id="1513" name="Freeform 5">
                <a:extLst>
                  <a:ext uri="{FF2B5EF4-FFF2-40B4-BE49-F238E27FC236}">
                    <a16:creationId xmlns:a16="http://schemas.microsoft.com/office/drawing/2014/main" id="{4FD6C9B5-8067-403D-8C23-BD4EB2898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" y="1389"/>
                <a:ext cx="31" cy="31"/>
              </a:xfrm>
              <a:custGeom>
                <a:avLst/>
                <a:gdLst>
                  <a:gd name="T0" fmla="*/ 80 w 85"/>
                  <a:gd name="T1" fmla="*/ 55 h 85"/>
                  <a:gd name="T2" fmla="*/ 34 w 85"/>
                  <a:gd name="T3" fmla="*/ 81 h 85"/>
                  <a:gd name="T4" fmla="*/ 5 w 85"/>
                  <a:gd name="T5" fmla="*/ 35 h 85"/>
                  <a:gd name="T6" fmla="*/ 52 w 85"/>
                  <a:gd name="T7" fmla="*/ 5 h 85"/>
                  <a:gd name="T8" fmla="*/ 81 w 85"/>
                  <a:gd name="T9" fmla="*/ 51 h 85"/>
                  <a:gd name="T10" fmla="*/ 80 w 85"/>
                  <a:gd name="T11" fmla="*/ 5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5">
                    <a:moveTo>
                      <a:pt x="80" y="55"/>
                    </a:moveTo>
                    <a:cubicBezTo>
                      <a:pt x="74" y="73"/>
                      <a:pt x="54" y="85"/>
                      <a:pt x="34" y="81"/>
                    </a:cubicBezTo>
                    <a:cubicBezTo>
                      <a:pt x="13" y="76"/>
                      <a:pt x="0" y="56"/>
                      <a:pt x="5" y="35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2" y="10"/>
                      <a:pt x="85" y="30"/>
                      <a:pt x="81" y="51"/>
                    </a:cubicBezTo>
                    <a:cubicBezTo>
                      <a:pt x="81" y="52"/>
                      <a:pt x="80" y="53"/>
                      <a:pt x="8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6">
                <a:extLst>
                  <a:ext uri="{FF2B5EF4-FFF2-40B4-BE49-F238E27FC236}">
                    <a16:creationId xmlns:a16="http://schemas.microsoft.com/office/drawing/2014/main" id="{8F23A928-DFF7-407B-AEFA-D2D9053F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" y="1293"/>
                <a:ext cx="36" cy="37"/>
              </a:xfrm>
              <a:custGeom>
                <a:avLst/>
                <a:gdLst>
                  <a:gd name="T0" fmla="*/ 90 w 97"/>
                  <a:gd name="T1" fmla="*/ 66 h 99"/>
                  <a:gd name="T2" fmla="*/ 36 w 97"/>
                  <a:gd name="T3" fmla="*/ 92 h 99"/>
                  <a:gd name="T4" fmla="*/ 7 w 97"/>
                  <a:gd name="T5" fmla="*/ 37 h 99"/>
                  <a:gd name="T6" fmla="*/ 62 w 97"/>
                  <a:gd name="T7" fmla="*/ 7 h 99"/>
                  <a:gd name="T8" fmla="*/ 92 w 97"/>
                  <a:gd name="T9" fmla="*/ 61 h 99"/>
                  <a:gd name="T10" fmla="*/ 90 w 97"/>
                  <a:gd name="T11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9">
                    <a:moveTo>
                      <a:pt x="90" y="66"/>
                    </a:moveTo>
                    <a:cubicBezTo>
                      <a:pt x="82" y="87"/>
                      <a:pt x="58" y="99"/>
                      <a:pt x="36" y="92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4" y="13"/>
                      <a:pt x="38" y="0"/>
                      <a:pt x="62" y="7"/>
                    </a:cubicBezTo>
                    <a:cubicBezTo>
                      <a:pt x="84" y="15"/>
                      <a:pt x="97" y="39"/>
                      <a:pt x="92" y="61"/>
                    </a:cubicBezTo>
                    <a:cubicBezTo>
                      <a:pt x="91" y="63"/>
                      <a:pt x="91" y="64"/>
                      <a:pt x="9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7">
                <a:extLst>
                  <a:ext uri="{FF2B5EF4-FFF2-40B4-BE49-F238E27FC236}">
                    <a16:creationId xmlns:a16="http://schemas.microsoft.com/office/drawing/2014/main" id="{6587E599-60D2-4DA0-BE3D-0B8C68FCF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" y="1197"/>
                <a:ext cx="42" cy="41"/>
              </a:xfrm>
              <a:custGeom>
                <a:avLst/>
                <a:gdLst>
                  <a:gd name="T0" fmla="*/ 101 w 112"/>
                  <a:gd name="T1" fmla="*/ 77 h 111"/>
                  <a:gd name="T2" fmla="*/ 37 w 112"/>
                  <a:gd name="T3" fmla="*/ 101 h 111"/>
                  <a:gd name="T4" fmla="*/ 10 w 112"/>
                  <a:gd name="T5" fmla="*/ 38 h 111"/>
                  <a:gd name="T6" fmla="*/ 75 w 112"/>
                  <a:gd name="T7" fmla="*/ 10 h 111"/>
                  <a:gd name="T8" fmla="*/ 103 w 112"/>
                  <a:gd name="T9" fmla="*/ 72 h 111"/>
                  <a:gd name="T10" fmla="*/ 101 w 112"/>
                  <a:gd name="T11" fmla="*/ 7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11">
                    <a:moveTo>
                      <a:pt x="101" y="77"/>
                    </a:moveTo>
                    <a:cubicBezTo>
                      <a:pt x="89" y="100"/>
                      <a:pt x="61" y="111"/>
                      <a:pt x="37" y="101"/>
                    </a:cubicBezTo>
                    <a:cubicBezTo>
                      <a:pt x="12" y="91"/>
                      <a:pt x="0" y="63"/>
                      <a:pt x="10" y="38"/>
                    </a:cubicBezTo>
                    <a:cubicBezTo>
                      <a:pt x="21" y="12"/>
                      <a:pt x="50" y="0"/>
                      <a:pt x="75" y="10"/>
                    </a:cubicBezTo>
                    <a:cubicBezTo>
                      <a:pt x="100" y="20"/>
                      <a:pt x="112" y="48"/>
                      <a:pt x="103" y="72"/>
                    </a:cubicBezTo>
                    <a:cubicBezTo>
                      <a:pt x="102" y="74"/>
                      <a:pt x="101" y="75"/>
                      <a:pt x="101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8">
                <a:extLst>
                  <a:ext uri="{FF2B5EF4-FFF2-40B4-BE49-F238E27FC236}">
                    <a16:creationId xmlns:a16="http://schemas.microsoft.com/office/drawing/2014/main" id="{EAE89CD2-318F-4F45-A19A-CA14B1590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100"/>
                <a:ext cx="45" cy="46"/>
              </a:xfrm>
              <a:custGeom>
                <a:avLst/>
                <a:gdLst>
                  <a:gd name="T0" fmla="*/ 109 w 122"/>
                  <a:gd name="T1" fmla="*/ 90 h 125"/>
                  <a:gd name="T2" fmla="*/ 37 w 122"/>
                  <a:gd name="T3" fmla="*/ 111 h 125"/>
                  <a:gd name="T4" fmla="*/ 12 w 122"/>
                  <a:gd name="T5" fmla="*/ 38 h 125"/>
                  <a:gd name="T6" fmla="*/ 86 w 122"/>
                  <a:gd name="T7" fmla="*/ 14 h 125"/>
                  <a:gd name="T8" fmla="*/ 111 w 122"/>
                  <a:gd name="T9" fmla="*/ 85 h 125"/>
                  <a:gd name="T10" fmla="*/ 109 w 122"/>
                  <a:gd name="T11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5">
                    <a:moveTo>
                      <a:pt x="109" y="90"/>
                    </a:moveTo>
                    <a:cubicBezTo>
                      <a:pt x="95" y="115"/>
                      <a:pt x="63" y="125"/>
                      <a:pt x="37" y="111"/>
                    </a:cubicBezTo>
                    <a:cubicBezTo>
                      <a:pt x="10" y="98"/>
                      <a:pt x="0" y="66"/>
                      <a:pt x="12" y="38"/>
                    </a:cubicBezTo>
                    <a:cubicBezTo>
                      <a:pt x="25" y="10"/>
                      <a:pt x="59" y="0"/>
                      <a:pt x="86" y="14"/>
                    </a:cubicBezTo>
                    <a:cubicBezTo>
                      <a:pt x="113" y="27"/>
                      <a:pt x="122" y="58"/>
                      <a:pt x="111" y="85"/>
                    </a:cubicBezTo>
                    <a:cubicBezTo>
                      <a:pt x="111" y="86"/>
                      <a:pt x="110" y="88"/>
                      <a:pt x="10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9">
                <a:extLst>
                  <a:ext uri="{FF2B5EF4-FFF2-40B4-BE49-F238E27FC236}">
                    <a16:creationId xmlns:a16="http://schemas.microsoft.com/office/drawing/2014/main" id="{13D8A4B9-DE56-4568-AB9B-F6B2579C4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" y="1005"/>
                <a:ext cx="50" cy="51"/>
              </a:xfrm>
              <a:custGeom>
                <a:avLst/>
                <a:gdLst>
                  <a:gd name="T0" fmla="*/ 118 w 136"/>
                  <a:gd name="T1" fmla="*/ 103 h 137"/>
                  <a:gd name="T2" fmla="*/ 36 w 136"/>
                  <a:gd name="T3" fmla="*/ 120 h 137"/>
                  <a:gd name="T4" fmla="*/ 17 w 136"/>
                  <a:gd name="T5" fmla="*/ 38 h 137"/>
                  <a:gd name="T6" fmla="*/ 100 w 136"/>
                  <a:gd name="T7" fmla="*/ 18 h 137"/>
                  <a:gd name="T8" fmla="*/ 122 w 136"/>
                  <a:gd name="T9" fmla="*/ 98 h 137"/>
                  <a:gd name="T10" fmla="*/ 118 w 136"/>
                  <a:gd name="T11" fmla="*/ 10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137">
                    <a:moveTo>
                      <a:pt x="118" y="103"/>
                    </a:moveTo>
                    <a:cubicBezTo>
                      <a:pt x="101" y="130"/>
                      <a:pt x="63" y="137"/>
                      <a:pt x="36" y="120"/>
                    </a:cubicBezTo>
                    <a:cubicBezTo>
                      <a:pt x="9" y="102"/>
                      <a:pt x="0" y="66"/>
                      <a:pt x="17" y="38"/>
                    </a:cubicBezTo>
                    <a:cubicBezTo>
                      <a:pt x="35" y="9"/>
                      <a:pt x="72" y="0"/>
                      <a:pt x="100" y="18"/>
                    </a:cubicBezTo>
                    <a:cubicBezTo>
                      <a:pt x="127" y="35"/>
                      <a:pt x="136" y="71"/>
                      <a:pt x="122" y="98"/>
                    </a:cubicBezTo>
                    <a:cubicBezTo>
                      <a:pt x="120" y="100"/>
                      <a:pt x="119" y="101"/>
                      <a:pt x="11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10">
                <a:extLst>
                  <a:ext uri="{FF2B5EF4-FFF2-40B4-BE49-F238E27FC236}">
                    <a16:creationId xmlns:a16="http://schemas.microsoft.com/office/drawing/2014/main" id="{A6E8F847-545D-4A2A-A751-ED2C610F1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" y="914"/>
                <a:ext cx="54" cy="54"/>
              </a:xfrm>
              <a:custGeom>
                <a:avLst/>
                <a:gdLst>
                  <a:gd name="T0" fmla="*/ 125 w 147"/>
                  <a:gd name="T1" fmla="*/ 116 h 147"/>
                  <a:gd name="T2" fmla="*/ 33 w 147"/>
                  <a:gd name="T3" fmla="*/ 126 h 147"/>
                  <a:gd name="T4" fmla="*/ 22 w 147"/>
                  <a:gd name="T5" fmla="*/ 36 h 147"/>
                  <a:gd name="T6" fmla="*/ 114 w 147"/>
                  <a:gd name="T7" fmla="*/ 22 h 147"/>
                  <a:gd name="T8" fmla="*/ 129 w 147"/>
                  <a:gd name="T9" fmla="*/ 111 h 147"/>
                  <a:gd name="T10" fmla="*/ 125 w 147"/>
                  <a:gd name="T11" fmla="*/ 11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5" y="116"/>
                    </a:moveTo>
                    <a:cubicBezTo>
                      <a:pt x="103" y="143"/>
                      <a:pt x="61" y="147"/>
                      <a:pt x="33" y="126"/>
                    </a:cubicBezTo>
                    <a:cubicBezTo>
                      <a:pt x="5" y="104"/>
                      <a:pt x="0" y="65"/>
                      <a:pt x="22" y="36"/>
                    </a:cubicBezTo>
                    <a:cubicBezTo>
                      <a:pt x="44" y="6"/>
                      <a:pt x="85" y="0"/>
                      <a:pt x="114" y="22"/>
                    </a:cubicBezTo>
                    <a:cubicBezTo>
                      <a:pt x="141" y="44"/>
                      <a:pt x="147" y="83"/>
                      <a:pt x="129" y="111"/>
                    </a:cubicBezTo>
                    <a:cubicBezTo>
                      <a:pt x="128" y="112"/>
                      <a:pt x="126" y="114"/>
                      <a:pt x="125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11">
                <a:extLst>
                  <a:ext uri="{FF2B5EF4-FFF2-40B4-BE49-F238E27FC236}">
                    <a16:creationId xmlns:a16="http://schemas.microsoft.com/office/drawing/2014/main" id="{991F0849-0F87-48FC-925A-13BCDB351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" y="826"/>
                <a:ext cx="58" cy="58"/>
              </a:xfrm>
              <a:custGeom>
                <a:avLst/>
                <a:gdLst>
                  <a:gd name="T0" fmla="*/ 130 w 158"/>
                  <a:gd name="T1" fmla="*/ 128 h 156"/>
                  <a:gd name="T2" fmla="*/ 31 w 158"/>
                  <a:gd name="T3" fmla="*/ 130 h 156"/>
                  <a:gd name="T4" fmla="*/ 27 w 158"/>
                  <a:gd name="T5" fmla="*/ 31 h 156"/>
                  <a:gd name="T6" fmla="*/ 128 w 158"/>
                  <a:gd name="T7" fmla="*/ 26 h 156"/>
                  <a:gd name="T8" fmla="*/ 135 w 158"/>
                  <a:gd name="T9" fmla="*/ 122 h 156"/>
                  <a:gd name="T10" fmla="*/ 130 w 158"/>
                  <a:gd name="T11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6">
                    <a:moveTo>
                      <a:pt x="130" y="128"/>
                    </a:moveTo>
                    <a:cubicBezTo>
                      <a:pt x="104" y="155"/>
                      <a:pt x="59" y="156"/>
                      <a:pt x="31" y="130"/>
                    </a:cubicBezTo>
                    <a:cubicBezTo>
                      <a:pt x="4" y="105"/>
                      <a:pt x="0" y="60"/>
                      <a:pt x="27" y="31"/>
                    </a:cubicBezTo>
                    <a:cubicBezTo>
                      <a:pt x="54" y="2"/>
                      <a:pt x="99" y="0"/>
                      <a:pt x="128" y="26"/>
                    </a:cubicBezTo>
                    <a:cubicBezTo>
                      <a:pt x="155" y="52"/>
                      <a:pt x="158" y="94"/>
                      <a:pt x="135" y="122"/>
                    </a:cubicBezTo>
                    <a:cubicBezTo>
                      <a:pt x="134" y="124"/>
                      <a:pt x="132" y="126"/>
                      <a:pt x="130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12">
                <a:extLst>
                  <a:ext uri="{FF2B5EF4-FFF2-40B4-BE49-F238E27FC236}">
                    <a16:creationId xmlns:a16="http://schemas.microsoft.com/office/drawing/2014/main" id="{9ECC084B-2BF1-4FFE-9894-DEEF4B1B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" y="743"/>
                <a:ext cx="61" cy="62"/>
              </a:xfrm>
              <a:custGeom>
                <a:avLst/>
                <a:gdLst>
                  <a:gd name="T0" fmla="*/ 133 w 167"/>
                  <a:gd name="T1" fmla="*/ 142 h 169"/>
                  <a:gd name="T2" fmla="*/ 27 w 167"/>
                  <a:gd name="T3" fmla="*/ 135 h 169"/>
                  <a:gd name="T4" fmla="*/ 32 w 167"/>
                  <a:gd name="T5" fmla="*/ 29 h 169"/>
                  <a:gd name="T6" fmla="*/ 140 w 167"/>
                  <a:gd name="T7" fmla="*/ 34 h 169"/>
                  <a:gd name="T8" fmla="*/ 139 w 167"/>
                  <a:gd name="T9" fmla="*/ 137 h 169"/>
                  <a:gd name="T10" fmla="*/ 133 w 167"/>
                  <a:gd name="T11" fmla="*/ 14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9">
                    <a:moveTo>
                      <a:pt x="133" y="142"/>
                    </a:moveTo>
                    <a:cubicBezTo>
                      <a:pt x="102" y="169"/>
                      <a:pt x="55" y="166"/>
                      <a:pt x="27" y="135"/>
                    </a:cubicBezTo>
                    <a:cubicBezTo>
                      <a:pt x="0" y="105"/>
                      <a:pt x="1" y="57"/>
                      <a:pt x="32" y="29"/>
                    </a:cubicBezTo>
                    <a:cubicBezTo>
                      <a:pt x="64" y="0"/>
                      <a:pt x="113" y="3"/>
                      <a:pt x="140" y="34"/>
                    </a:cubicBezTo>
                    <a:cubicBezTo>
                      <a:pt x="167" y="64"/>
                      <a:pt x="165" y="110"/>
                      <a:pt x="139" y="137"/>
                    </a:cubicBezTo>
                    <a:cubicBezTo>
                      <a:pt x="137" y="139"/>
                      <a:pt x="135" y="141"/>
                      <a:pt x="13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13">
                <a:extLst>
                  <a:ext uri="{FF2B5EF4-FFF2-40B4-BE49-F238E27FC236}">
                    <a16:creationId xmlns:a16="http://schemas.microsoft.com/office/drawing/2014/main" id="{9FA5C916-E1D8-482B-98A4-DD58622E4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666"/>
                <a:ext cx="67" cy="68"/>
              </a:xfrm>
              <a:custGeom>
                <a:avLst/>
                <a:gdLst>
                  <a:gd name="T0" fmla="*/ 137 w 182"/>
                  <a:gd name="T1" fmla="*/ 159 h 184"/>
                  <a:gd name="T2" fmla="*/ 25 w 182"/>
                  <a:gd name="T3" fmla="*/ 140 h 184"/>
                  <a:gd name="T4" fmla="*/ 42 w 182"/>
                  <a:gd name="T5" fmla="*/ 28 h 184"/>
                  <a:gd name="T6" fmla="*/ 156 w 182"/>
                  <a:gd name="T7" fmla="*/ 44 h 184"/>
                  <a:gd name="T8" fmla="*/ 144 w 182"/>
                  <a:gd name="T9" fmla="*/ 154 h 184"/>
                  <a:gd name="T10" fmla="*/ 137 w 182"/>
                  <a:gd name="T1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4">
                    <a:moveTo>
                      <a:pt x="137" y="159"/>
                    </a:moveTo>
                    <a:cubicBezTo>
                      <a:pt x="102" y="184"/>
                      <a:pt x="51" y="176"/>
                      <a:pt x="25" y="140"/>
                    </a:cubicBezTo>
                    <a:cubicBezTo>
                      <a:pt x="0" y="106"/>
                      <a:pt x="6" y="54"/>
                      <a:pt x="42" y="28"/>
                    </a:cubicBezTo>
                    <a:cubicBezTo>
                      <a:pt x="79" y="0"/>
                      <a:pt x="130" y="8"/>
                      <a:pt x="156" y="44"/>
                    </a:cubicBezTo>
                    <a:cubicBezTo>
                      <a:pt x="182" y="79"/>
                      <a:pt x="175" y="127"/>
                      <a:pt x="144" y="154"/>
                    </a:cubicBezTo>
                    <a:cubicBezTo>
                      <a:pt x="142" y="155"/>
                      <a:pt x="140" y="157"/>
                      <a:pt x="137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14">
                <a:extLst>
                  <a:ext uri="{FF2B5EF4-FFF2-40B4-BE49-F238E27FC236}">
                    <a16:creationId xmlns:a16="http://schemas.microsoft.com/office/drawing/2014/main" id="{2AF19232-3AF7-4467-814F-F9D0DFA7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598"/>
                <a:ext cx="72" cy="73"/>
              </a:xfrm>
              <a:custGeom>
                <a:avLst/>
                <a:gdLst>
                  <a:gd name="T0" fmla="*/ 141 w 196"/>
                  <a:gd name="T1" fmla="*/ 174 h 196"/>
                  <a:gd name="T2" fmla="*/ 23 w 196"/>
                  <a:gd name="T3" fmla="*/ 142 h 196"/>
                  <a:gd name="T4" fmla="*/ 53 w 196"/>
                  <a:gd name="T5" fmla="*/ 25 h 196"/>
                  <a:gd name="T6" fmla="*/ 173 w 196"/>
                  <a:gd name="T7" fmla="*/ 54 h 196"/>
                  <a:gd name="T8" fmla="*/ 149 w 196"/>
                  <a:gd name="T9" fmla="*/ 169 h 196"/>
                  <a:gd name="T10" fmla="*/ 141 w 196"/>
                  <a:gd name="T11" fmla="*/ 17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6" h="196">
                    <a:moveTo>
                      <a:pt x="141" y="174"/>
                    </a:moveTo>
                    <a:cubicBezTo>
                      <a:pt x="100" y="196"/>
                      <a:pt x="48" y="183"/>
                      <a:pt x="23" y="142"/>
                    </a:cubicBezTo>
                    <a:cubicBezTo>
                      <a:pt x="0" y="103"/>
                      <a:pt x="12" y="49"/>
                      <a:pt x="53" y="25"/>
                    </a:cubicBezTo>
                    <a:cubicBezTo>
                      <a:pt x="95" y="0"/>
                      <a:pt x="149" y="13"/>
                      <a:pt x="173" y="54"/>
                    </a:cubicBezTo>
                    <a:cubicBezTo>
                      <a:pt x="196" y="94"/>
                      <a:pt x="184" y="144"/>
                      <a:pt x="149" y="169"/>
                    </a:cubicBezTo>
                    <a:cubicBezTo>
                      <a:pt x="146" y="171"/>
                      <a:pt x="144" y="172"/>
                      <a:pt x="141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15">
                <a:extLst>
                  <a:ext uri="{FF2B5EF4-FFF2-40B4-BE49-F238E27FC236}">
                    <a16:creationId xmlns:a16="http://schemas.microsoft.com/office/drawing/2014/main" id="{17263B51-0363-4F61-BA2D-293CA21EE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" y="541"/>
                <a:ext cx="76" cy="76"/>
              </a:xfrm>
              <a:custGeom>
                <a:avLst/>
                <a:gdLst>
                  <a:gd name="T0" fmla="*/ 142 w 208"/>
                  <a:gd name="T1" fmla="*/ 188 h 207"/>
                  <a:gd name="T2" fmla="*/ 20 w 208"/>
                  <a:gd name="T3" fmla="*/ 141 h 207"/>
                  <a:gd name="T4" fmla="*/ 65 w 208"/>
                  <a:gd name="T5" fmla="*/ 21 h 207"/>
                  <a:gd name="T6" fmla="*/ 188 w 208"/>
                  <a:gd name="T7" fmla="*/ 65 h 207"/>
                  <a:gd name="T8" fmla="*/ 150 w 208"/>
                  <a:gd name="T9" fmla="*/ 184 h 207"/>
                  <a:gd name="T10" fmla="*/ 142 w 208"/>
                  <a:gd name="T11" fmla="*/ 18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07">
                    <a:moveTo>
                      <a:pt x="142" y="188"/>
                    </a:moveTo>
                    <a:cubicBezTo>
                      <a:pt x="96" y="207"/>
                      <a:pt x="41" y="187"/>
                      <a:pt x="20" y="141"/>
                    </a:cubicBezTo>
                    <a:cubicBezTo>
                      <a:pt x="0" y="97"/>
                      <a:pt x="19" y="42"/>
                      <a:pt x="65" y="21"/>
                    </a:cubicBezTo>
                    <a:cubicBezTo>
                      <a:pt x="112" y="0"/>
                      <a:pt x="167" y="19"/>
                      <a:pt x="188" y="65"/>
                    </a:cubicBezTo>
                    <a:cubicBezTo>
                      <a:pt x="208" y="109"/>
                      <a:pt x="190" y="161"/>
                      <a:pt x="150" y="184"/>
                    </a:cubicBezTo>
                    <a:cubicBezTo>
                      <a:pt x="148" y="185"/>
                      <a:pt x="145" y="187"/>
                      <a:pt x="142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16">
                <a:extLst>
                  <a:ext uri="{FF2B5EF4-FFF2-40B4-BE49-F238E27FC236}">
                    <a16:creationId xmlns:a16="http://schemas.microsoft.com/office/drawing/2014/main" id="{5B21689E-654D-453A-8E05-3AB1E567E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495"/>
                <a:ext cx="80" cy="81"/>
              </a:xfrm>
              <a:custGeom>
                <a:avLst/>
                <a:gdLst>
                  <a:gd name="T0" fmla="*/ 139 w 217"/>
                  <a:gd name="T1" fmla="*/ 203 h 220"/>
                  <a:gd name="T2" fmla="*/ 17 w 217"/>
                  <a:gd name="T3" fmla="*/ 139 h 220"/>
                  <a:gd name="T4" fmla="*/ 77 w 217"/>
                  <a:gd name="T5" fmla="*/ 19 h 220"/>
                  <a:gd name="T6" fmla="*/ 202 w 217"/>
                  <a:gd name="T7" fmla="*/ 78 h 220"/>
                  <a:gd name="T8" fmla="*/ 149 w 217"/>
                  <a:gd name="T9" fmla="*/ 199 h 220"/>
                  <a:gd name="T10" fmla="*/ 139 w 217"/>
                  <a:gd name="T11" fmla="*/ 203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20">
                    <a:moveTo>
                      <a:pt x="139" y="203"/>
                    </a:moveTo>
                    <a:cubicBezTo>
                      <a:pt x="90" y="220"/>
                      <a:pt x="34" y="189"/>
                      <a:pt x="17" y="139"/>
                    </a:cubicBezTo>
                    <a:cubicBezTo>
                      <a:pt x="0" y="90"/>
                      <a:pt x="26" y="37"/>
                      <a:pt x="77" y="19"/>
                    </a:cubicBezTo>
                    <a:cubicBezTo>
                      <a:pt x="129" y="0"/>
                      <a:pt x="185" y="26"/>
                      <a:pt x="202" y="78"/>
                    </a:cubicBezTo>
                    <a:cubicBezTo>
                      <a:pt x="217" y="126"/>
                      <a:pt x="193" y="179"/>
                      <a:pt x="149" y="199"/>
                    </a:cubicBezTo>
                    <a:cubicBezTo>
                      <a:pt x="146" y="200"/>
                      <a:pt x="143" y="202"/>
                      <a:pt x="13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17">
                <a:extLst>
                  <a:ext uri="{FF2B5EF4-FFF2-40B4-BE49-F238E27FC236}">
                    <a16:creationId xmlns:a16="http://schemas.microsoft.com/office/drawing/2014/main" id="{F774C743-F28D-4E96-9BD2-1FD0F9D0C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" y="462"/>
                <a:ext cx="83" cy="85"/>
              </a:xfrm>
              <a:custGeom>
                <a:avLst/>
                <a:gdLst>
                  <a:gd name="T0" fmla="*/ 133 w 224"/>
                  <a:gd name="T1" fmla="*/ 215 h 228"/>
                  <a:gd name="T2" fmla="*/ 12 w 224"/>
                  <a:gd name="T3" fmla="*/ 134 h 228"/>
                  <a:gd name="T4" fmla="*/ 89 w 224"/>
                  <a:gd name="T5" fmla="*/ 15 h 228"/>
                  <a:gd name="T6" fmla="*/ 213 w 224"/>
                  <a:gd name="T7" fmla="*/ 92 h 228"/>
                  <a:gd name="T8" fmla="*/ 144 w 224"/>
                  <a:gd name="T9" fmla="*/ 212 h 228"/>
                  <a:gd name="T10" fmla="*/ 133 w 224"/>
                  <a:gd name="T11" fmla="*/ 2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228">
                    <a:moveTo>
                      <a:pt x="133" y="215"/>
                    </a:moveTo>
                    <a:cubicBezTo>
                      <a:pt x="80" y="228"/>
                      <a:pt x="24" y="189"/>
                      <a:pt x="12" y="134"/>
                    </a:cubicBezTo>
                    <a:cubicBezTo>
                      <a:pt x="0" y="82"/>
                      <a:pt x="34" y="29"/>
                      <a:pt x="89" y="15"/>
                    </a:cubicBezTo>
                    <a:cubicBezTo>
                      <a:pt x="146" y="0"/>
                      <a:pt x="202" y="37"/>
                      <a:pt x="213" y="92"/>
                    </a:cubicBezTo>
                    <a:cubicBezTo>
                      <a:pt x="224" y="146"/>
                      <a:pt x="192" y="195"/>
                      <a:pt x="144" y="212"/>
                    </a:cubicBezTo>
                    <a:cubicBezTo>
                      <a:pt x="140" y="213"/>
                      <a:pt x="137" y="214"/>
                      <a:pt x="133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18">
                <a:extLst>
                  <a:ext uri="{FF2B5EF4-FFF2-40B4-BE49-F238E27FC236}">
                    <a16:creationId xmlns:a16="http://schemas.microsoft.com/office/drawing/2014/main" id="{43FC0EDA-689E-461B-A40E-AFB110447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447"/>
                <a:ext cx="83" cy="84"/>
              </a:xfrm>
              <a:custGeom>
                <a:avLst/>
                <a:gdLst>
                  <a:gd name="T0" fmla="*/ 123 w 225"/>
                  <a:gd name="T1" fmla="*/ 222 h 228"/>
                  <a:gd name="T2" fmla="*/ 6 w 225"/>
                  <a:gd name="T3" fmla="*/ 125 h 228"/>
                  <a:gd name="T4" fmla="*/ 100 w 225"/>
                  <a:gd name="T5" fmla="*/ 7 h 228"/>
                  <a:gd name="T6" fmla="*/ 220 w 225"/>
                  <a:gd name="T7" fmla="*/ 104 h 228"/>
                  <a:gd name="T8" fmla="*/ 134 w 225"/>
                  <a:gd name="T9" fmla="*/ 220 h 228"/>
                  <a:gd name="T10" fmla="*/ 123 w 225"/>
                  <a:gd name="T11" fmla="*/ 22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8">
                    <a:moveTo>
                      <a:pt x="123" y="222"/>
                    </a:moveTo>
                    <a:cubicBezTo>
                      <a:pt x="66" y="228"/>
                      <a:pt x="12" y="184"/>
                      <a:pt x="6" y="125"/>
                    </a:cubicBezTo>
                    <a:cubicBezTo>
                      <a:pt x="0" y="68"/>
                      <a:pt x="41" y="15"/>
                      <a:pt x="100" y="7"/>
                    </a:cubicBezTo>
                    <a:cubicBezTo>
                      <a:pt x="161" y="0"/>
                      <a:pt x="215" y="45"/>
                      <a:pt x="220" y="104"/>
                    </a:cubicBezTo>
                    <a:cubicBezTo>
                      <a:pt x="225" y="160"/>
                      <a:pt x="186" y="211"/>
                      <a:pt x="134" y="220"/>
                    </a:cubicBezTo>
                    <a:cubicBezTo>
                      <a:pt x="131" y="221"/>
                      <a:pt x="127" y="221"/>
                      <a:pt x="123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19">
                <a:extLst>
                  <a:ext uri="{FF2B5EF4-FFF2-40B4-BE49-F238E27FC236}">
                    <a16:creationId xmlns:a16="http://schemas.microsoft.com/office/drawing/2014/main" id="{F7B6D0B9-6A53-4198-B39F-374D924E8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4" y="448"/>
                <a:ext cx="84" cy="84"/>
              </a:xfrm>
              <a:custGeom>
                <a:avLst/>
                <a:gdLst>
                  <a:gd name="T0" fmla="*/ 111 w 229"/>
                  <a:gd name="T1" fmla="*/ 227 h 227"/>
                  <a:gd name="T2" fmla="*/ 0 w 229"/>
                  <a:gd name="T3" fmla="*/ 111 h 227"/>
                  <a:gd name="T4" fmla="*/ 113 w 229"/>
                  <a:gd name="T5" fmla="*/ 1 h 227"/>
                  <a:gd name="T6" fmla="*/ 227 w 229"/>
                  <a:gd name="T7" fmla="*/ 115 h 227"/>
                  <a:gd name="T8" fmla="*/ 123 w 229"/>
                  <a:gd name="T9" fmla="*/ 227 h 227"/>
                  <a:gd name="T10" fmla="*/ 111 w 229"/>
                  <a:gd name="T11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227">
                    <a:moveTo>
                      <a:pt x="111" y="227"/>
                    </a:moveTo>
                    <a:cubicBezTo>
                      <a:pt x="50" y="225"/>
                      <a:pt x="0" y="174"/>
                      <a:pt x="0" y="111"/>
                    </a:cubicBezTo>
                    <a:cubicBezTo>
                      <a:pt x="1" y="52"/>
                      <a:pt x="50" y="0"/>
                      <a:pt x="113" y="1"/>
                    </a:cubicBezTo>
                    <a:cubicBezTo>
                      <a:pt x="177" y="2"/>
                      <a:pt x="229" y="52"/>
                      <a:pt x="227" y="115"/>
                    </a:cubicBezTo>
                    <a:cubicBezTo>
                      <a:pt x="225" y="174"/>
                      <a:pt x="178" y="223"/>
                      <a:pt x="123" y="227"/>
                    </a:cubicBezTo>
                    <a:cubicBezTo>
                      <a:pt x="119" y="227"/>
                      <a:pt x="115" y="227"/>
                      <a:pt x="111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20">
                <a:extLst>
                  <a:ext uri="{FF2B5EF4-FFF2-40B4-BE49-F238E27FC236}">
                    <a16:creationId xmlns:a16="http://schemas.microsoft.com/office/drawing/2014/main" id="{7DC42DFE-1269-4E5F-8176-0AEE752AD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2" y="463"/>
                <a:ext cx="94" cy="90"/>
              </a:xfrm>
              <a:custGeom>
                <a:avLst/>
                <a:gdLst>
                  <a:gd name="T0" fmla="*/ 109 w 253"/>
                  <a:gd name="T1" fmla="*/ 241 h 243"/>
                  <a:gd name="T2" fmla="*/ 8 w 253"/>
                  <a:gd name="T3" fmla="*/ 106 h 243"/>
                  <a:gd name="T4" fmla="*/ 138 w 253"/>
                  <a:gd name="T5" fmla="*/ 6 h 243"/>
                  <a:gd name="T6" fmla="*/ 243 w 253"/>
                  <a:gd name="T7" fmla="*/ 139 h 243"/>
                  <a:gd name="T8" fmla="*/ 121 w 253"/>
                  <a:gd name="T9" fmla="*/ 242 h 243"/>
                  <a:gd name="T10" fmla="*/ 109 w 253"/>
                  <a:gd name="T11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243">
                    <a:moveTo>
                      <a:pt x="109" y="241"/>
                    </a:moveTo>
                    <a:cubicBezTo>
                      <a:pt x="46" y="234"/>
                      <a:pt x="0" y="170"/>
                      <a:pt x="8" y="106"/>
                    </a:cubicBezTo>
                    <a:cubicBezTo>
                      <a:pt x="16" y="43"/>
                      <a:pt x="73" y="0"/>
                      <a:pt x="138" y="6"/>
                    </a:cubicBezTo>
                    <a:cubicBezTo>
                      <a:pt x="206" y="13"/>
                      <a:pt x="253" y="74"/>
                      <a:pt x="243" y="139"/>
                    </a:cubicBezTo>
                    <a:cubicBezTo>
                      <a:pt x="234" y="201"/>
                      <a:pt x="180" y="243"/>
                      <a:pt x="121" y="242"/>
                    </a:cubicBezTo>
                    <a:cubicBezTo>
                      <a:pt x="117" y="242"/>
                      <a:pt x="113" y="242"/>
                      <a:pt x="109" y="2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21">
                <a:extLst>
                  <a:ext uri="{FF2B5EF4-FFF2-40B4-BE49-F238E27FC236}">
                    <a16:creationId xmlns:a16="http://schemas.microsoft.com/office/drawing/2014/main" id="{5F6A647F-38EE-40C7-AEE3-808A889DB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" y="496"/>
                <a:ext cx="101" cy="99"/>
              </a:xfrm>
              <a:custGeom>
                <a:avLst/>
                <a:gdLst>
                  <a:gd name="T0" fmla="*/ 106 w 275"/>
                  <a:gd name="T1" fmla="*/ 255 h 268"/>
                  <a:gd name="T2" fmla="*/ 17 w 275"/>
                  <a:gd name="T3" fmla="*/ 103 h 268"/>
                  <a:gd name="T4" fmla="*/ 165 w 275"/>
                  <a:gd name="T5" fmla="*/ 15 h 268"/>
                  <a:gd name="T6" fmla="*/ 257 w 275"/>
                  <a:gd name="T7" fmla="*/ 166 h 268"/>
                  <a:gd name="T8" fmla="*/ 118 w 275"/>
                  <a:gd name="T9" fmla="*/ 257 h 268"/>
                  <a:gd name="T10" fmla="*/ 106 w 275"/>
                  <a:gd name="T11" fmla="*/ 25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268">
                    <a:moveTo>
                      <a:pt x="106" y="255"/>
                    </a:moveTo>
                    <a:cubicBezTo>
                      <a:pt x="41" y="241"/>
                      <a:pt x="0" y="170"/>
                      <a:pt x="17" y="103"/>
                    </a:cubicBezTo>
                    <a:cubicBezTo>
                      <a:pt x="32" y="40"/>
                      <a:pt x="98" y="0"/>
                      <a:pt x="165" y="15"/>
                    </a:cubicBezTo>
                    <a:cubicBezTo>
                      <a:pt x="234" y="30"/>
                      <a:pt x="275" y="101"/>
                      <a:pt x="257" y="166"/>
                    </a:cubicBezTo>
                    <a:cubicBezTo>
                      <a:pt x="239" y="228"/>
                      <a:pt x="177" y="268"/>
                      <a:pt x="118" y="257"/>
                    </a:cubicBezTo>
                    <a:cubicBezTo>
                      <a:pt x="114" y="257"/>
                      <a:pt x="110" y="256"/>
                      <a:pt x="106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22">
                <a:extLst>
                  <a:ext uri="{FF2B5EF4-FFF2-40B4-BE49-F238E27FC236}">
                    <a16:creationId xmlns:a16="http://schemas.microsoft.com/office/drawing/2014/main" id="{A13D0CB1-C2C9-4851-A148-F0E523E6C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549"/>
                <a:ext cx="108" cy="107"/>
              </a:xfrm>
              <a:custGeom>
                <a:avLst/>
                <a:gdLst>
                  <a:gd name="T0" fmla="*/ 98 w 294"/>
                  <a:gd name="T1" fmla="*/ 267 h 288"/>
                  <a:gd name="T2" fmla="*/ 26 w 294"/>
                  <a:gd name="T3" fmla="*/ 98 h 288"/>
                  <a:gd name="T4" fmla="*/ 190 w 294"/>
                  <a:gd name="T5" fmla="*/ 26 h 288"/>
                  <a:gd name="T6" fmla="*/ 266 w 294"/>
                  <a:gd name="T7" fmla="*/ 193 h 288"/>
                  <a:gd name="T8" fmla="*/ 111 w 294"/>
                  <a:gd name="T9" fmla="*/ 272 h 288"/>
                  <a:gd name="T10" fmla="*/ 98 w 294"/>
                  <a:gd name="T11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88">
                    <a:moveTo>
                      <a:pt x="98" y="267"/>
                    </a:moveTo>
                    <a:cubicBezTo>
                      <a:pt x="34" y="241"/>
                      <a:pt x="0" y="166"/>
                      <a:pt x="26" y="98"/>
                    </a:cubicBezTo>
                    <a:cubicBezTo>
                      <a:pt x="50" y="36"/>
                      <a:pt x="124" y="0"/>
                      <a:pt x="190" y="26"/>
                    </a:cubicBezTo>
                    <a:cubicBezTo>
                      <a:pt x="259" y="53"/>
                      <a:pt x="294" y="127"/>
                      <a:pt x="266" y="193"/>
                    </a:cubicBezTo>
                    <a:cubicBezTo>
                      <a:pt x="241" y="255"/>
                      <a:pt x="171" y="288"/>
                      <a:pt x="111" y="272"/>
                    </a:cubicBezTo>
                    <a:cubicBezTo>
                      <a:pt x="107" y="270"/>
                      <a:pt x="103" y="269"/>
                      <a:pt x="98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23">
                <a:extLst>
                  <a:ext uri="{FF2B5EF4-FFF2-40B4-BE49-F238E27FC236}">
                    <a16:creationId xmlns:a16="http://schemas.microsoft.com/office/drawing/2014/main" id="{6CB409EC-1D4A-48C8-93E3-B81C430D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4" y="624"/>
                <a:ext cx="114" cy="112"/>
              </a:xfrm>
              <a:custGeom>
                <a:avLst/>
                <a:gdLst>
                  <a:gd name="T0" fmla="*/ 88 w 307"/>
                  <a:gd name="T1" fmla="*/ 271 h 302"/>
                  <a:gd name="T2" fmla="*/ 35 w 307"/>
                  <a:gd name="T3" fmla="*/ 87 h 302"/>
                  <a:gd name="T4" fmla="*/ 214 w 307"/>
                  <a:gd name="T5" fmla="*/ 34 h 302"/>
                  <a:gd name="T6" fmla="*/ 270 w 307"/>
                  <a:gd name="T7" fmla="*/ 218 h 302"/>
                  <a:gd name="T8" fmla="*/ 100 w 307"/>
                  <a:gd name="T9" fmla="*/ 276 h 302"/>
                  <a:gd name="T10" fmla="*/ 88 w 307"/>
                  <a:gd name="T11" fmla="*/ 27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02">
                    <a:moveTo>
                      <a:pt x="88" y="271"/>
                    </a:moveTo>
                    <a:cubicBezTo>
                      <a:pt x="23" y="238"/>
                      <a:pt x="0" y="153"/>
                      <a:pt x="35" y="87"/>
                    </a:cubicBezTo>
                    <a:cubicBezTo>
                      <a:pt x="68" y="24"/>
                      <a:pt x="147" y="0"/>
                      <a:pt x="214" y="34"/>
                    </a:cubicBezTo>
                    <a:cubicBezTo>
                      <a:pt x="283" y="69"/>
                      <a:pt x="307" y="154"/>
                      <a:pt x="270" y="218"/>
                    </a:cubicBezTo>
                    <a:cubicBezTo>
                      <a:pt x="235" y="278"/>
                      <a:pt x="160" y="302"/>
                      <a:pt x="100" y="276"/>
                    </a:cubicBezTo>
                    <a:cubicBezTo>
                      <a:pt x="96" y="275"/>
                      <a:pt x="92" y="273"/>
                      <a:pt x="88" y="2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24">
                <a:extLst>
                  <a:ext uri="{FF2B5EF4-FFF2-40B4-BE49-F238E27FC236}">
                    <a16:creationId xmlns:a16="http://schemas.microsoft.com/office/drawing/2014/main" id="{CFA101E3-A26B-4A13-A03B-31C1DC1EF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720"/>
                <a:ext cx="117" cy="115"/>
              </a:xfrm>
              <a:custGeom>
                <a:avLst/>
                <a:gdLst>
                  <a:gd name="T0" fmla="*/ 74 w 317"/>
                  <a:gd name="T1" fmla="*/ 272 h 313"/>
                  <a:gd name="T2" fmla="*/ 45 w 317"/>
                  <a:gd name="T3" fmla="*/ 75 h 313"/>
                  <a:gd name="T4" fmla="*/ 237 w 317"/>
                  <a:gd name="T5" fmla="*/ 44 h 313"/>
                  <a:gd name="T6" fmla="*/ 270 w 317"/>
                  <a:gd name="T7" fmla="*/ 241 h 313"/>
                  <a:gd name="T8" fmla="*/ 86 w 317"/>
                  <a:gd name="T9" fmla="*/ 280 h 313"/>
                  <a:gd name="T10" fmla="*/ 74 w 317"/>
                  <a:gd name="T11" fmla="*/ 27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7" h="313">
                    <a:moveTo>
                      <a:pt x="74" y="272"/>
                    </a:moveTo>
                    <a:cubicBezTo>
                      <a:pt x="14" y="228"/>
                      <a:pt x="0" y="138"/>
                      <a:pt x="45" y="75"/>
                    </a:cubicBezTo>
                    <a:cubicBezTo>
                      <a:pt x="87" y="15"/>
                      <a:pt x="173" y="0"/>
                      <a:pt x="237" y="44"/>
                    </a:cubicBezTo>
                    <a:cubicBezTo>
                      <a:pt x="303" y="91"/>
                      <a:pt x="317" y="180"/>
                      <a:pt x="270" y="241"/>
                    </a:cubicBezTo>
                    <a:cubicBezTo>
                      <a:pt x="225" y="299"/>
                      <a:pt x="146" y="313"/>
                      <a:pt x="86" y="280"/>
                    </a:cubicBezTo>
                    <a:cubicBezTo>
                      <a:pt x="82" y="277"/>
                      <a:pt x="78" y="275"/>
                      <a:pt x="74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25">
                <a:extLst>
                  <a:ext uri="{FF2B5EF4-FFF2-40B4-BE49-F238E27FC236}">
                    <a16:creationId xmlns:a16="http://schemas.microsoft.com/office/drawing/2014/main" id="{F758F599-3015-42FF-8AE7-F682C7300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836"/>
                <a:ext cx="149" cy="146"/>
              </a:xfrm>
              <a:custGeom>
                <a:avLst/>
                <a:gdLst>
                  <a:gd name="T0" fmla="*/ 60 w 406"/>
                  <a:gd name="T1" fmla="*/ 267 h 396"/>
                  <a:gd name="T2" fmla="*/ 56 w 406"/>
                  <a:gd name="T3" fmla="*/ 60 h 396"/>
                  <a:gd name="T4" fmla="*/ 258 w 406"/>
                  <a:gd name="T5" fmla="*/ 55 h 396"/>
                  <a:gd name="T6" fmla="*/ 60 w 406"/>
                  <a:gd name="T7" fmla="*/ 267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6" h="396">
                    <a:moveTo>
                      <a:pt x="60" y="267"/>
                    </a:moveTo>
                    <a:cubicBezTo>
                      <a:pt x="4" y="213"/>
                      <a:pt x="0" y="120"/>
                      <a:pt x="56" y="60"/>
                    </a:cubicBezTo>
                    <a:cubicBezTo>
                      <a:pt x="107" y="5"/>
                      <a:pt x="199" y="0"/>
                      <a:pt x="258" y="55"/>
                    </a:cubicBezTo>
                    <a:cubicBezTo>
                      <a:pt x="406" y="194"/>
                      <a:pt x="192" y="396"/>
                      <a:pt x="60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26">
                <a:extLst>
                  <a:ext uri="{FF2B5EF4-FFF2-40B4-BE49-F238E27FC236}">
                    <a16:creationId xmlns:a16="http://schemas.microsoft.com/office/drawing/2014/main" id="{60309332-24C1-4BBD-A98D-872225F6C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970"/>
                <a:ext cx="155" cy="151"/>
              </a:xfrm>
              <a:custGeom>
                <a:avLst/>
                <a:gdLst>
                  <a:gd name="T0" fmla="*/ 154 w 418"/>
                  <a:gd name="T1" fmla="*/ 50 h 409"/>
                  <a:gd name="T2" fmla="*/ 362 w 418"/>
                  <a:gd name="T3" fmla="*/ 72 h 409"/>
                  <a:gd name="T4" fmla="*/ 340 w 418"/>
                  <a:gd name="T5" fmla="*/ 286 h 409"/>
                  <a:gd name="T6" fmla="*/ 154 w 418"/>
                  <a:gd name="T7" fmla="*/ 5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8" h="409">
                    <a:moveTo>
                      <a:pt x="154" y="50"/>
                    </a:moveTo>
                    <a:cubicBezTo>
                      <a:pt x="215" y="0"/>
                      <a:pt x="309" y="8"/>
                      <a:pt x="362" y="72"/>
                    </a:cubicBezTo>
                    <a:cubicBezTo>
                      <a:pt x="418" y="139"/>
                      <a:pt x="407" y="237"/>
                      <a:pt x="340" y="286"/>
                    </a:cubicBezTo>
                    <a:cubicBezTo>
                      <a:pt x="177" y="409"/>
                      <a:pt x="0" y="176"/>
                      <a:pt x="15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27">
                <a:extLst>
                  <a:ext uri="{FF2B5EF4-FFF2-40B4-BE49-F238E27FC236}">
                    <a16:creationId xmlns:a16="http://schemas.microsoft.com/office/drawing/2014/main" id="{C17CA42F-4747-4B3F-A39A-A47F5BD51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1121"/>
                <a:ext cx="155" cy="157"/>
              </a:xfrm>
              <a:custGeom>
                <a:avLst/>
                <a:gdLst>
                  <a:gd name="T0" fmla="*/ 46 w 421"/>
                  <a:gd name="T1" fmla="*/ 258 h 426"/>
                  <a:gd name="T2" fmla="*/ 102 w 421"/>
                  <a:gd name="T3" fmla="*/ 43 h 426"/>
                  <a:gd name="T4" fmla="*/ 311 w 421"/>
                  <a:gd name="T5" fmla="*/ 96 h 426"/>
                  <a:gd name="T6" fmla="*/ 55 w 421"/>
                  <a:gd name="T7" fmla="*/ 271 h 426"/>
                  <a:gd name="T8" fmla="*/ 46 w 421"/>
                  <a:gd name="T9" fmla="*/ 25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426">
                    <a:moveTo>
                      <a:pt x="46" y="258"/>
                    </a:moveTo>
                    <a:cubicBezTo>
                      <a:pt x="0" y="188"/>
                      <a:pt x="28" y="88"/>
                      <a:pt x="102" y="43"/>
                    </a:cubicBezTo>
                    <a:cubicBezTo>
                      <a:pt x="171" y="0"/>
                      <a:pt x="265" y="22"/>
                      <a:pt x="311" y="96"/>
                    </a:cubicBezTo>
                    <a:cubicBezTo>
                      <a:pt x="421" y="269"/>
                      <a:pt x="164" y="426"/>
                      <a:pt x="55" y="271"/>
                    </a:cubicBezTo>
                    <a:cubicBezTo>
                      <a:pt x="52" y="267"/>
                      <a:pt x="49" y="262"/>
                      <a:pt x="46" y="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28">
                <a:extLst>
                  <a:ext uri="{FF2B5EF4-FFF2-40B4-BE49-F238E27FC236}">
                    <a16:creationId xmlns:a16="http://schemas.microsoft.com/office/drawing/2014/main" id="{DB6928FC-3924-479A-99E6-775185C9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288"/>
                <a:ext cx="163" cy="151"/>
              </a:xfrm>
              <a:custGeom>
                <a:avLst/>
                <a:gdLst>
                  <a:gd name="T0" fmla="*/ 198 w 443"/>
                  <a:gd name="T1" fmla="*/ 34 h 409"/>
                  <a:gd name="T2" fmla="*/ 405 w 443"/>
                  <a:gd name="T3" fmla="*/ 119 h 409"/>
                  <a:gd name="T4" fmla="*/ 319 w 443"/>
                  <a:gd name="T5" fmla="*/ 333 h 409"/>
                  <a:gd name="T6" fmla="*/ 198 w 443"/>
                  <a:gd name="T7" fmla="*/ 3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3" h="409">
                    <a:moveTo>
                      <a:pt x="198" y="34"/>
                    </a:moveTo>
                    <a:cubicBezTo>
                      <a:pt x="275" y="0"/>
                      <a:pt x="368" y="37"/>
                      <a:pt x="405" y="119"/>
                    </a:cubicBezTo>
                    <a:cubicBezTo>
                      <a:pt x="443" y="204"/>
                      <a:pt x="401" y="301"/>
                      <a:pt x="319" y="333"/>
                    </a:cubicBezTo>
                    <a:cubicBezTo>
                      <a:pt x="119" y="409"/>
                      <a:pt x="0" y="121"/>
                      <a:pt x="19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29">
                <a:extLst>
                  <a:ext uri="{FF2B5EF4-FFF2-40B4-BE49-F238E27FC236}">
                    <a16:creationId xmlns:a16="http://schemas.microsoft.com/office/drawing/2014/main" id="{6BD3FAA4-2DC5-4114-AA05-1B8F4FCF4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2" y="1457"/>
                <a:ext cx="188" cy="158"/>
              </a:xfrm>
              <a:custGeom>
                <a:avLst/>
                <a:gdLst>
                  <a:gd name="T0" fmla="*/ 214 w 509"/>
                  <a:gd name="T1" fmla="*/ 59 h 430"/>
                  <a:gd name="T2" fmla="*/ 295 w 509"/>
                  <a:gd name="T3" fmla="*/ 382 h 430"/>
                  <a:gd name="T4" fmla="*/ 214 w 509"/>
                  <a:gd name="T5" fmla="*/ 59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9" h="430">
                    <a:moveTo>
                      <a:pt x="214" y="59"/>
                    </a:moveTo>
                    <a:cubicBezTo>
                      <a:pt x="424" y="0"/>
                      <a:pt x="509" y="334"/>
                      <a:pt x="295" y="382"/>
                    </a:cubicBezTo>
                    <a:cubicBezTo>
                      <a:pt x="78" y="430"/>
                      <a:pt x="0" y="118"/>
                      <a:pt x="21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30">
                <a:extLst>
                  <a:ext uri="{FF2B5EF4-FFF2-40B4-BE49-F238E27FC236}">
                    <a16:creationId xmlns:a16="http://schemas.microsoft.com/office/drawing/2014/main" id="{7377D95D-F656-447D-81EA-09D53A196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1662"/>
                <a:ext cx="143" cy="157"/>
              </a:xfrm>
              <a:custGeom>
                <a:avLst/>
                <a:gdLst>
                  <a:gd name="T0" fmla="*/ 174 w 389"/>
                  <a:gd name="T1" fmla="*/ 12 h 425"/>
                  <a:gd name="T2" fmla="*/ 360 w 389"/>
                  <a:gd name="T3" fmla="*/ 161 h 425"/>
                  <a:gd name="T4" fmla="*/ 22 w 389"/>
                  <a:gd name="T5" fmla="*/ 219 h 425"/>
                  <a:gd name="T6" fmla="*/ 174 w 389"/>
                  <a:gd name="T7" fmla="*/ 1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174" y="12"/>
                    </a:moveTo>
                    <a:cubicBezTo>
                      <a:pt x="264" y="0"/>
                      <a:pt x="347" y="66"/>
                      <a:pt x="360" y="161"/>
                    </a:cubicBezTo>
                    <a:cubicBezTo>
                      <a:pt x="389" y="384"/>
                      <a:pt x="69" y="425"/>
                      <a:pt x="22" y="219"/>
                    </a:cubicBezTo>
                    <a:cubicBezTo>
                      <a:pt x="0" y="120"/>
                      <a:pt x="76" y="24"/>
                      <a:pt x="17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31">
                <a:extLst>
                  <a:ext uri="{FF2B5EF4-FFF2-40B4-BE49-F238E27FC236}">
                    <a16:creationId xmlns:a16="http://schemas.microsoft.com/office/drawing/2014/main" id="{7DE132EF-5BA2-4EFC-8B07-8389E0A43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" y="1861"/>
                <a:ext cx="134" cy="154"/>
              </a:xfrm>
              <a:custGeom>
                <a:avLst/>
                <a:gdLst>
                  <a:gd name="T0" fmla="*/ 194 w 363"/>
                  <a:gd name="T1" fmla="*/ 3 h 417"/>
                  <a:gd name="T2" fmla="*/ 361 w 363"/>
                  <a:gd name="T3" fmla="*/ 184 h 417"/>
                  <a:gd name="T4" fmla="*/ 8 w 363"/>
                  <a:gd name="T5" fmla="*/ 191 h 417"/>
                  <a:gd name="T6" fmla="*/ 194 w 363"/>
                  <a:gd name="T7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3" h="417">
                    <a:moveTo>
                      <a:pt x="194" y="3"/>
                    </a:moveTo>
                    <a:cubicBezTo>
                      <a:pt x="288" y="5"/>
                      <a:pt x="363" y="85"/>
                      <a:pt x="361" y="184"/>
                    </a:cubicBezTo>
                    <a:cubicBezTo>
                      <a:pt x="356" y="417"/>
                      <a:pt x="24" y="406"/>
                      <a:pt x="8" y="191"/>
                    </a:cubicBezTo>
                    <a:cubicBezTo>
                      <a:pt x="0" y="87"/>
                      <a:pt x="91" y="0"/>
                      <a:pt x="19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32">
                <a:extLst>
                  <a:ext uri="{FF2B5EF4-FFF2-40B4-BE49-F238E27FC236}">
                    <a16:creationId xmlns:a16="http://schemas.microsoft.com/office/drawing/2014/main" id="{71F632EF-A9AC-4A42-9C54-9021E6985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" y="1480"/>
                <a:ext cx="26" cy="26"/>
              </a:xfrm>
              <a:custGeom>
                <a:avLst/>
                <a:gdLst>
                  <a:gd name="T0" fmla="*/ 40 w 71"/>
                  <a:gd name="T1" fmla="*/ 2 h 71"/>
                  <a:gd name="T2" fmla="*/ 69 w 71"/>
                  <a:gd name="T3" fmla="*/ 40 h 71"/>
                  <a:gd name="T4" fmla="*/ 32 w 71"/>
                  <a:gd name="T5" fmla="*/ 69 h 71"/>
                  <a:gd name="T6" fmla="*/ 3 w 71"/>
                  <a:gd name="T7" fmla="*/ 31 h 71"/>
                  <a:gd name="T8" fmla="*/ 3 w 71"/>
                  <a:gd name="T9" fmla="*/ 28 h 71"/>
                  <a:gd name="T10" fmla="*/ 40 w 71"/>
                  <a:gd name="T11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1">
                    <a:moveTo>
                      <a:pt x="40" y="2"/>
                    </a:moveTo>
                    <a:cubicBezTo>
                      <a:pt x="58" y="5"/>
                      <a:pt x="71" y="22"/>
                      <a:pt x="69" y="40"/>
                    </a:cubicBezTo>
                    <a:cubicBezTo>
                      <a:pt x="67" y="59"/>
                      <a:pt x="50" y="71"/>
                      <a:pt x="32" y="69"/>
                    </a:cubicBezTo>
                    <a:cubicBezTo>
                      <a:pt x="13" y="67"/>
                      <a:pt x="0" y="50"/>
                      <a:pt x="3" y="31"/>
                    </a:cubicBezTo>
                    <a:cubicBezTo>
                      <a:pt x="3" y="30"/>
                      <a:pt x="3" y="29"/>
                      <a:pt x="3" y="28"/>
                    </a:cubicBezTo>
                    <a:cubicBezTo>
                      <a:pt x="7" y="11"/>
                      <a:pt x="23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33">
                <a:extLst>
                  <a:ext uri="{FF2B5EF4-FFF2-40B4-BE49-F238E27FC236}">
                    <a16:creationId xmlns:a16="http://schemas.microsoft.com/office/drawing/2014/main" id="{0AEC6CDF-AA77-4C58-A600-D698A76C8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1572"/>
                <a:ext cx="30" cy="30"/>
              </a:xfrm>
              <a:custGeom>
                <a:avLst/>
                <a:gdLst>
                  <a:gd name="T0" fmla="*/ 2 w 80"/>
                  <a:gd name="T1" fmla="*/ 35 h 81"/>
                  <a:gd name="T2" fmla="*/ 43 w 80"/>
                  <a:gd name="T3" fmla="*/ 2 h 81"/>
                  <a:gd name="T4" fmla="*/ 79 w 80"/>
                  <a:gd name="T5" fmla="*/ 44 h 81"/>
                  <a:gd name="T6" fmla="*/ 37 w 80"/>
                  <a:gd name="T7" fmla="*/ 80 h 81"/>
                  <a:gd name="T8" fmla="*/ 1 w 80"/>
                  <a:gd name="T9" fmla="*/ 39 h 81"/>
                  <a:gd name="T10" fmla="*/ 2 w 80"/>
                  <a:gd name="T1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2" y="35"/>
                    </a:moveTo>
                    <a:cubicBezTo>
                      <a:pt x="5" y="15"/>
                      <a:pt x="23" y="0"/>
                      <a:pt x="43" y="2"/>
                    </a:cubicBezTo>
                    <a:cubicBezTo>
                      <a:pt x="65" y="4"/>
                      <a:pt x="80" y="23"/>
                      <a:pt x="79" y="44"/>
                    </a:cubicBezTo>
                    <a:cubicBezTo>
                      <a:pt x="77" y="65"/>
                      <a:pt x="59" y="81"/>
                      <a:pt x="37" y="80"/>
                    </a:cubicBezTo>
                    <a:cubicBezTo>
                      <a:pt x="16" y="78"/>
                      <a:pt x="0" y="60"/>
                      <a:pt x="1" y="39"/>
                    </a:cubicBezTo>
                    <a:cubicBezTo>
                      <a:pt x="2" y="38"/>
                      <a:pt x="2" y="36"/>
                      <a:pt x="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34">
                <a:extLst>
                  <a:ext uri="{FF2B5EF4-FFF2-40B4-BE49-F238E27FC236}">
                    <a16:creationId xmlns:a16="http://schemas.microsoft.com/office/drawing/2014/main" id="{9004FBB8-0E8F-44E2-84E1-8B31C40C7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" y="1669"/>
                <a:ext cx="33" cy="33"/>
              </a:xfrm>
              <a:custGeom>
                <a:avLst/>
                <a:gdLst>
                  <a:gd name="T0" fmla="*/ 1 w 89"/>
                  <a:gd name="T1" fmla="*/ 41 h 89"/>
                  <a:gd name="T2" fmla="*/ 46 w 89"/>
                  <a:gd name="T3" fmla="*/ 1 h 89"/>
                  <a:gd name="T4" fmla="*/ 89 w 89"/>
                  <a:gd name="T5" fmla="*/ 45 h 89"/>
                  <a:gd name="T6" fmla="*/ 45 w 89"/>
                  <a:gd name="T7" fmla="*/ 89 h 89"/>
                  <a:gd name="T8" fmla="*/ 0 w 89"/>
                  <a:gd name="T9" fmla="*/ 46 h 89"/>
                  <a:gd name="T10" fmla="*/ 1 w 89"/>
                  <a:gd name="T11" fmla="*/ 4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1" y="41"/>
                    </a:moveTo>
                    <a:cubicBezTo>
                      <a:pt x="2" y="18"/>
                      <a:pt x="23" y="0"/>
                      <a:pt x="46" y="1"/>
                    </a:cubicBezTo>
                    <a:cubicBezTo>
                      <a:pt x="70" y="1"/>
                      <a:pt x="88" y="21"/>
                      <a:pt x="89" y="45"/>
                    </a:cubicBezTo>
                    <a:cubicBezTo>
                      <a:pt x="89" y="69"/>
                      <a:pt x="70" y="88"/>
                      <a:pt x="45" y="89"/>
                    </a:cubicBezTo>
                    <a:cubicBezTo>
                      <a:pt x="21" y="89"/>
                      <a:pt x="2" y="70"/>
                      <a:pt x="0" y="46"/>
                    </a:cubicBezTo>
                    <a:cubicBezTo>
                      <a:pt x="1" y="44"/>
                      <a:pt x="1" y="43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35">
                <a:extLst>
                  <a:ext uri="{FF2B5EF4-FFF2-40B4-BE49-F238E27FC236}">
                    <a16:creationId xmlns:a16="http://schemas.microsoft.com/office/drawing/2014/main" id="{A276BB8C-D1AF-4371-A0A6-AAC09AD33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" y="1770"/>
                <a:ext cx="37" cy="38"/>
              </a:xfrm>
              <a:custGeom>
                <a:avLst/>
                <a:gdLst>
                  <a:gd name="T0" fmla="*/ 0 w 101"/>
                  <a:gd name="T1" fmla="*/ 50 h 102"/>
                  <a:gd name="T2" fmla="*/ 47 w 101"/>
                  <a:gd name="T3" fmla="*/ 1 h 102"/>
                  <a:gd name="T4" fmla="*/ 99 w 101"/>
                  <a:gd name="T5" fmla="*/ 47 h 102"/>
                  <a:gd name="T6" fmla="*/ 53 w 101"/>
                  <a:gd name="T7" fmla="*/ 99 h 102"/>
                  <a:gd name="T8" fmla="*/ 0 w 101"/>
                  <a:gd name="T9" fmla="*/ 56 h 102"/>
                  <a:gd name="T10" fmla="*/ 0 w 101"/>
                  <a:gd name="T1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2">
                    <a:moveTo>
                      <a:pt x="0" y="50"/>
                    </a:moveTo>
                    <a:cubicBezTo>
                      <a:pt x="0" y="24"/>
                      <a:pt x="21" y="2"/>
                      <a:pt x="47" y="1"/>
                    </a:cubicBezTo>
                    <a:cubicBezTo>
                      <a:pt x="74" y="0"/>
                      <a:pt x="97" y="20"/>
                      <a:pt x="99" y="47"/>
                    </a:cubicBezTo>
                    <a:cubicBezTo>
                      <a:pt x="101" y="73"/>
                      <a:pt x="80" y="97"/>
                      <a:pt x="53" y="99"/>
                    </a:cubicBezTo>
                    <a:cubicBezTo>
                      <a:pt x="26" y="102"/>
                      <a:pt x="3" y="82"/>
                      <a:pt x="0" y="56"/>
                    </a:cubicBezTo>
                    <a:cubicBezTo>
                      <a:pt x="0" y="54"/>
                      <a:pt x="0" y="52"/>
                      <a:pt x="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36">
                <a:extLst>
                  <a:ext uri="{FF2B5EF4-FFF2-40B4-BE49-F238E27FC236}">
                    <a16:creationId xmlns:a16="http://schemas.microsoft.com/office/drawing/2014/main" id="{6CB44866-777C-4C6C-9C5D-107EC553F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1874"/>
                <a:ext cx="43" cy="43"/>
              </a:xfrm>
              <a:custGeom>
                <a:avLst/>
                <a:gdLst>
                  <a:gd name="T0" fmla="*/ 4 w 117"/>
                  <a:gd name="T1" fmla="*/ 62 h 116"/>
                  <a:gd name="T2" fmla="*/ 51 w 117"/>
                  <a:gd name="T3" fmla="*/ 3 h 116"/>
                  <a:gd name="T4" fmla="*/ 112 w 117"/>
                  <a:gd name="T5" fmla="*/ 49 h 116"/>
                  <a:gd name="T6" fmla="*/ 67 w 117"/>
                  <a:gd name="T7" fmla="*/ 112 h 116"/>
                  <a:gd name="T8" fmla="*/ 4 w 117"/>
                  <a:gd name="T9" fmla="*/ 68 h 116"/>
                  <a:gd name="T10" fmla="*/ 4 w 117"/>
                  <a:gd name="T11" fmla="*/ 6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16">
                    <a:moveTo>
                      <a:pt x="4" y="62"/>
                    </a:moveTo>
                    <a:cubicBezTo>
                      <a:pt x="0" y="33"/>
                      <a:pt x="22" y="6"/>
                      <a:pt x="51" y="3"/>
                    </a:cubicBezTo>
                    <a:cubicBezTo>
                      <a:pt x="80" y="0"/>
                      <a:pt x="107" y="21"/>
                      <a:pt x="112" y="49"/>
                    </a:cubicBezTo>
                    <a:cubicBezTo>
                      <a:pt x="117" y="79"/>
                      <a:pt x="97" y="106"/>
                      <a:pt x="67" y="112"/>
                    </a:cubicBezTo>
                    <a:cubicBezTo>
                      <a:pt x="38" y="116"/>
                      <a:pt x="10" y="97"/>
                      <a:pt x="4" y="68"/>
                    </a:cubicBezTo>
                    <a:cubicBezTo>
                      <a:pt x="4" y="66"/>
                      <a:pt x="4" y="64"/>
                      <a:pt x="4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37">
                <a:extLst>
                  <a:ext uri="{FF2B5EF4-FFF2-40B4-BE49-F238E27FC236}">
                    <a16:creationId xmlns:a16="http://schemas.microsoft.com/office/drawing/2014/main" id="{0A951CBB-DD4F-424E-80C2-29A7B8788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" y="1982"/>
                <a:ext cx="48" cy="49"/>
              </a:xfrm>
              <a:custGeom>
                <a:avLst/>
                <a:gdLst>
                  <a:gd name="T0" fmla="*/ 5 w 130"/>
                  <a:gd name="T1" fmla="*/ 75 h 131"/>
                  <a:gd name="T2" fmla="*/ 54 w 130"/>
                  <a:gd name="T3" fmla="*/ 6 h 131"/>
                  <a:gd name="T4" fmla="*/ 123 w 130"/>
                  <a:gd name="T5" fmla="*/ 51 h 131"/>
                  <a:gd name="T6" fmla="*/ 80 w 130"/>
                  <a:gd name="T7" fmla="*/ 123 h 131"/>
                  <a:gd name="T8" fmla="*/ 7 w 130"/>
                  <a:gd name="T9" fmla="*/ 82 h 131"/>
                  <a:gd name="T10" fmla="*/ 5 w 130"/>
                  <a:gd name="T11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31">
                    <a:moveTo>
                      <a:pt x="5" y="75"/>
                    </a:moveTo>
                    <a:cubicBezTo>
                      <a:pt x="0" y="43"/>
                      <a:pt x="22" y="12"/>
                      <a:pt x="54" y="6"/>
                    </a:cubicBezTo>
                    <a:cubicBezTo>
                      <a:pt x="85" y="0"/>
                      <a:pt x="116" y="20"/>
                      <a:pt x="123" y="51"/>
                    </a:cubicBezTo>
                    <a:cubicBezTo>
                      <a:pt x="130" y="83"/>
                      <a:pt x="112" y="115"/>
                      <a:pt x="80" y="123"/>
                    </a:cubicBezTo>
                    <a:cubicBezTo>
                      <a:pt x="48" y="131"/>
                      <a:pt x="17" y="113"/>
                      <a:pt x="7" y="82"/>
                    </a:cubicBezTo>
                    <a:cubicBezTo>
                      <a:pt x="6" y="80"/>
                      <a:pt x="6" y="78"/>
                      <a:pt x="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38">
                <a:extLst>
                  <a:ext uri="{FF2B5EF4-FFF2-40B4-BE49-F238E27FC236}">
                    <a16:creationId xmlns:a16="http://schemas.microsoft.com/office/drawing/2014/main" id="{7C8872E8-6AB7-44E2-B539-EA1DD2181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" y="2093"/>
                <a:ext cx="54" cy="53"/>
              </a:xfrm>
              <a:custGeom>
                <a:avLst/>
                <a:gdLst>
                  <a:gd name="T0" fmla="*/ 10 w 145"/>
                  <a:gd name="T1" fmla="*/ 89 h 145"/>
                  <a:gd name="T2" fmla="*/ 55 w 145"/>
                  <a:gd name="T3" fmla="*/ 9 h 145"/>
                  <a:gd name="T4" fmla="*/ 135 w 145"/>
                  <a:gd name="T5" fmla="*/ 52 h 145"/>
                  <a:gd name="T6" fmla="*/ 94 w 145"/>
                  <a:gd name="T7" fmla="*/ 134 h 145"/>
                  <a:gd name="T8" fmla="*/ 12 w 145"/>
                  <a:gd name="T9" fmla="*/ 96 h 145"/>
                  <a:gd name="T10" fmla="*/ 10 w 145"/>
                  <a:gd name="T11" fmla="*/ 8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45">
                    <a:moveTo>
                      <a:pt x="10" y="89"/>
                    </a:moveTo>
                    <a:cubicBezTo>
                      <a:pt x="0" y="54"/>
                      <a:pt x="21" y="18"/>
                      <a:pt x="55" y="9"/>
                    </a:cubicBezTo>
                    <a:cubicBezTo>
                      <a:pt x="89" y="0"/>
                      <a:pt x="125" y="19"/>
                      <a:pt x="135" y="52"/>
                    </a:cubicBezTo>
                    <a:cubicBezTo>
                      <a:pt x="145" y="85"/>
                      <a:pt x="127" y="122"/>
                      <a:pt x="94" y="134"/>
                    </a:cubicBezTo>
                    <a:cubicBezTo>
                      <a:pt x="61" y="145"/>
                      <a:pt x="23" y="129"/>
                      <a:pt x="12" y="96"/>
                    </a:cubicBezTo>
                    <a:cubicBezTo>
                      <a:pt x="11" y="94"/>
                      <a:pt x="10" y="91"/>
                      <a:pt x="1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39">
                <a:extLst>
                  <a:ext uri="{FF2B5EF4-FFF2-40B4-BE49-F238E27FC236}">
                    <a16:creationId xmlns:a16="http://schemas.microsoft.com/office/drawing/2014/main" id="{1BD890D0-E1C4-4370-8BAA-60127A972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" y="2204"/>
                <a:ext cx="59" cy="59"/>
              </a:xfrm>
              <a:custGeom>
                <a:avLst/>
                <a:gdLst>
                  <a:gd name="T0" fmla="*/ 14 w 160"/>
                  <a:gd name="T1" fmla="*/ 103 h 159"/>
                  <a:gd name="T2" fmla="*/ 56 w 160"/>
                  <a:gd name="T3" fmla="*/ 12 h 159"/>
                  <a:gd name="T4" fmla="*/ 146 w 160"/>
                  <a:gd name="T5" fmla="*/ 51 h 159"/>
                  <a:gd name="T6" fmla="*/ 108 w 160"/>
                  <a:gd name="T7" fmla="*/ 143 h 159"/>
                  <a:gd name="T8" fmla="*/ 17 w 160"/>
                  <a:gd name="T9" fmla="*/ 110 h 159"/>
                  <a:gd name="T10" fmla="*/ 14 w 160"/>
                  <a:gd name="T11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59">
                    <a:moveTo>
                      <a:pt x="14" y="103"/>
                    </a:moveTo>
                    <a:cubicBezTo>
                      <a:pt x="0" y="67"/>
                      <a:pt x="19" y="25"/>
                      <a:pt x="56" y="12"/>
                    </a:cubicBezTo>
                    <a:cubicBezTo>
                      <a:pt x="91" y="0"/>
                      <a:pt x="131" y="17"/>
                      <a:pt x="146" y="51"/>
                    </a:cubicBezTo>
                    <a:cubicBezTo>
                      <a:pt x="160" y="86"/>
                      <a:pt x="143" y="127"/>
                      <a:pt x="108" y="143"/>
                    </a:cubicBezTo>
                    <a:cubicBezTo>
                      <a:pt x="74" y="159"/>
                      <a:pt x="34" y="144"/>
                      <a:pt x="17" y="110"/>
                    </a:cubicBezTo>
                    <a:cubicBezTo>
                      <a:pt x="16" y="108"/>
                      <a:pt x="15" y="106"/>
                      <a:pt x="14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40">
                <a:extLst>
                  <a:ext uri="{FF2B5EF4-FFF2-40B4-BE49-F238E27FC236}">
                    <a16:creationId xmlns:a16="http://schemas.microsoft.com/office/drawing/2014/main" id="{18C450C1-5976-43B5-B9AE-8AC35F8F3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" y="2316"/>
                <a:ext cx="64" cy="64"/>
              </a:xfrm>
              <a:custGeom>
                <a:avLst/>
                <a:gdLst>
                  <a:gd name="T0" fmla="*/ 20 w 174"/>
                  <a:gd name="T1" fmla="*/ 119 h 172"/>
                  <a:gd name="T2" fmla="*/ 55 w 174"/>
                  <a:gd name="T3" fmla="*/ 17 h 172"/>
                  <a:gd name="T4" fmla="*/ 155 w 174"/>
                  <a:gd name="T5" fmla="*/ 49 h 172"/>
                  <a:gd name="T6" fmla="*/ 124 w 174"/>
                  <a:gd name="T7" fmla="*/ 152 h 172"/>
                  <a:gd name="T8" fmla="*/ 24 w 174"/>
                  <a:gd name="T9" fmla="*/ 126 h 172"/>
                  <a:gd name="T10" fmla="*/ 20 w 174"/>
                  <a:gd name="T11" fmla="*/ 1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" h="172">
                    <a:moveTo>
                      <a:pt x="20" y="119"/>
                    </a:moveTo>
                    <a:cubicBezTo>
                      <a:pt x="0" y="81"/>
                      <a:pt x="17" y="34"/>
                      <a:pt x="55" y="17"/>
                    </a:cubicBezTo>
                    <a:cubicBezTo>
                      <a:pt x="91" y="0"/>
                      <a:pt x="136" y="14"/>
                      <a:pt x="155" y="49"/>
                    </a:cubicBezTo>
                    <a:cubicBezTo>
                      <a:pt x="174" y="85"/>
                      <a:pt x="160" y="131"/>
                      <a:pt x="124" y="152"/>
                    </a:cubicBezTo>
                    <a:cubicBezTo>
                      <a:pt x="89" y="172"/>
                      <a:pt x="45" y="160"/>
                      <a:pt x="24" y="126"/>
                    </a:cubicBezTo>
                    <a:cubicBezTo>
                      <a:pt x="22" y="124"/>
                      <a:pt x="21" y="121"/>
                      <a:pt x="2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41">
                <a:extLst>
                  <a:ext uri="{FF2B5EF4-FFF2-40B4-BE49-F238E27FC236}">
                    <a16:creationId xmlns:a16="http://schemas.microsoft.com/office/drawing/2014/main" id="{6309E975-A92F-4A93-BA3D-E1A56850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" y="2427"/>
                <a:ext cx="68" cy="68"/>
              </a:xfrm>
              <a:custGeom>
                <a:avLst/>
                <a:gdLst>
                  <a:gd name="T0" fmla="*/ 24 w 186"/>
                  <a:gd name="T1" fmla="*/ 134 h 184"/>
                  <a:gd name="T2" fmla="*/ 51 w 186"/>
                  <a:gd name="T3" fmla="*/ 22 h 184"/>
                  <a:gd name="T4" fmla="*/ 161 w 186"/>
                  <a:gd name="T5" fmla="*/ 46 h 184"/>
                  <a:gd name="T6" fmla="*/ 139 w 186"/>
                  <a:gd name="T7" fmla="*/ 159 h 184"/>
                  <a:gd name="T8" fmla="*/ 29 w 186"/>
                  <a:gd name="T9" fmla="*/ 141 h 184"/>
                  <a:gd name="T10" fmla="*/ 24 w 186"/>
                  <a:gd name="T1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4">
                    <a:moveTo>
                      <a:pt x="24" y="134"/>
                    </a:moveTo>
                    <a:cubicBezTo>
                      <a:pt x="0" y="95"/>
                      <a:pt x="13" y="44"/>
                      <a:pt x="51" y="22"/>
                    </a:cubicBezTo>
                    <a:cubicBezTo>
                      <a:pt x="89" y="0"/>
                      <a:pt x="138" y="11"/>
                      <a:pt x="161" y="46"/>
                    </a:cubicBezTo>
                    <a:cubicBezTo>
                      <a:pt x="186" y="82"/>
                      <a:pt x="175" y="133"/>
                      <a:pt x="139" y="159"/>
                    </a:cubicBezTo>
                    <a:cubicBezTo>
                      <a:pt x="103" y="184"/>
                      <a:pt x="55" y="176"/>
                      <a:pt x="29" y="141"/>
                    </a:cubicBezTo>
                    <a:cubicBezTo>
                      <a:pt x="28" y="139"/>
                      <a:pt x="26" y="136"/>
                      <a:pt x="24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42">
                <a:extLst>
                  <a:ext uri="{FF2B5EF4-FFF2-40B4-BE49-F238E27FC236}">
                    <a16:creationId xmlns:a16="http://schemas.microsoft.com/office/drawing/2014/main" id="{A1BC2C85-D013-4E13-B04A-19482FA30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" y="2536"/>
                <a:ext cx="72" cy="71"/>
              </a:xfrm>
              <a:custGeom>
                <a:avLst/>
                <a:gdLst>
                  <a:gd name="T0" fmla="*/ 30 w 195"/>
                  <a:gd name="T1" fmla="*/ 149 h 193"/>
                  <a:gd name="T2" fmla="*/ 47 w 195"/>
                  <a:gd name="T3" fmla="*/ 27 h 193"/>
                  <a:gd name="T4" fmla="*/ 166 w 195"/>
                  <a:gd name="T5" fmla="*/ 42 h 193"/>
                  <a:gd name="T6" fmla="*/ 154 w 195"/>
                  <a:gd name="T7" fmla="*/ 163 h 193"/>
                  <a:gd name="T8" fmla="*/ 36 w 195"/>
                  <a:gd name="T9" fmla="*/ 157 h 193"/>
                  <a:gd name="T10" fmla="*/ 30 w 195"/>
                  <a:gd name="T11" fmla="*/ 14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3">
                    <a:moveTo>
                      <a:pt x="30" y="149"/>
                    </a:moveTo>
                    <a:cubicBezTo>
                      <a:pt x="0" y="111"/>
                      <a:pt x="8" y="54"/>
                      <a:pt x="47" y="27"/>
                    </a:cubicBezTo>
                    <a:cubicBezTo>
                      <a:pt x="85" y="0"/>
                      <a:pt x="138" y="7"/>
                      <a:pt x="166" y="42"/>
                    </a:cubicBezTo>
                    <a:cubicBezTo>
                      <a:pt x="195" y="78"/>
                      <a:pt x="190" y="132"/>
                      <a:pt x="154" y="163"/>
                    </a:cubicBezTo>
                    <a:cubicBezTo>
                      <a:pt x="120" y="193"/>
                      <a:pt x="67" y="190"/>
                      <a:pt x="36" y="157"/>
                    </a:cubicBezTo>
                    <a:cubicBezTo>
                      <a:pt x="34" y="154"/>
                      <a:pt x="32" y="152"/>
                      <a:pt x="30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43">
                <a:extLst>
                  <a:ext uri="{FF2B5EF4-FFF2-40B4-BE49-F238E27FC236}">
                    <a16:creationId xmlns:a16="http://schemas.microsoft.com/office/drawing/2014/main" id="{020731DD-0171-4A42-8E41-8413359DF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641"/>
                <a:ext cx="75" cy="75"/>
              </a:xfrm>
              <a:custGeom>
                <a:avLst/>
                <a:gdLst>
                  <a:gd name="T0" fmla="*/ 36 w 204"/>
                  <a:gd name="T1" fmla="*/ 163 h 203"/>
                  <a:gd name="T2" fmla="*/ 42 w 204"/>
                  <a:gd name="T3" fmla="*/ 31 h 203"/>
                  <a:gd name="T4" fmla="*/ 168 w 204"/>
                  <a:gd name="T5" fmla="*/ 35 h 203"/>
                  <a:gd name="T6" fmla="*/ 169 w 204"/>
                  <a:gd name="T7" fmla="*/ 164 h 203"/>
                  <a:gd name="T8" fmla="*/ 43 w 204"/>
                  <a:gd name="T9" fmla="*/ 170 h 203"/>
                  <a:gd name="T10" fmla="*/ 36 w 204"/>
                  <a:gd name="T11" fmla="*/ 16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3">
                    <a:moveTo>
                      <a:pt x="36" y="163"/>
                    </a:moveTo>
                    <a:cubicBezTo>
                      <a:pt x="0" y="125"/>
                      <a:pt x="4" y="64"/>
                      <a:pt x="42" y="31"/>
                    </a:cubicBezTo>
                    <a:cubicBezTo>
                      <a:pt x="79" y="0"/>
                      <a:pt x="135" y="1"/>
                      <a:pt x="168" y="35"/>
                    </a:cubicBezTo>
                    <a:cubicBezTo>
                      <a:pt x="202" y="71"/>
                      <a:pt x="204" y="127"/>
                      <a:pt x="169" y="164"/>
                    </a:cubicBezTo>
                    <a:cubicBezTo>
                      <a:pt x="137" y="199"/>
                      <a:pt x="80" y="203"/>
                      <a:pt x="43" y="170"/>
                    </a:cubicBezTo>
                    <a:cubicBezTo>
                      <a:pt x="41" y="168"/>
                      <a:pt x="39" y="166"/>
                      <a:pt x="36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44">
                <a:extLst>
                  <a:ext uri="{FF2B5EF4-FFF2-40B4-BE49-F238E27FC236}">
                    <a16:creationId xmlns:a16="http://schemas.microsoft.com/office/drawing/2014/main" id="{8FD6083B-57EE-4B67-8D60-5B9489190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2738"/>
                <a:ext cx="80" cy="80"/>
              </a:xfrm>
              <a:custGeom>
                <a:avLst/>
                <a:gdLst>
                  <a:gd name="T0" fmla="*/ 45 w 218"/>
                  <a:gd name="T1" fmla="*/ 182 h 217"/>
                  <a:gd name="T2" fmla="*/ 37 w 218"/>
                  <a:gd name="T3" fmla="*/ 42 h 217"/>
                  <a:gd name="T4" fmla="*/ 170 w 218"/>
                  <a:gd name="T5" fmla="*/ 32 h 217"/>
                  <a:gd name="T6" fmla="*/ 185 w 218"/>
                  <a:gd name="T7" fmla="*/ 167 h 217"/>
                  <a:gd name="T8" fmla="*/ 53 w 218"/>
                  <a:gd name="T9" fmla="*/ 188 h 217"/>
                  <a:gd name="T10" fmla="*/ 45 w 218"/>
                  <a:gd name="T11" fmla="*/ 18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217">
                    <a:moveTo>
                      <a:pt x="45" y="182"/>
                    </a:moveTo>
                    <a:cubicBezTo>
                      <a:pt x="4" y="144"/>
                      <a:pt x="0" y="80"/>
                      <a:pt x="37" y="42"/>
                    </a:cubicBezTo>
                    <a:cubicBezTo>
                      <a:pt x="72" y="5"/>
                      <a:pt x="131" y="0"/>
                      <a:pt x="170" y="32"/>
                    </a:cubicBezTo>
                    <a:cubicBezTo>
                      <a:pt x="210" y="65"/>
                      <a:pt x="218" y="124"/>
                      <a:pt x="185" y="167"/>
                    </a:cubicBezTo>
                    <a:cubicBezTo>
                      <a:pt x="154" y="208"/>
                      <a:pt x="96" y="217"/>
                      <a:pt x="53" y="188"/>
                    </a:cubicBezTo>
                    <a:cubicBezTo>
                      <a:pt x="51" y="187"/>
                      <a:pt x="48" y="184"/>
                      <a:pt x="45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45">
                <a:extLst>
                  <a:ext uri="{FF2B5EF4-FFF2-40B4-BE49-F238E27FC236}">
                    <a16:creationId xmlns:a16="http://schemas.microsoft.com/office/drawing/2014/main" id="{E860A74B-A3D2-4E8D-980B-B6ECFB29D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2827"/>
                <a:ext cx="86" cy="85"/>
              </a:xfrm>
              <a:custGeom>
                <a:avLst/>
                <a:gdLst>
                  <a:gd name="T0" fmla="*/ 59 w 233"/>
                  <a:gd name="T1" fmla="*/ 198 h 229"/>
                  <a:gd name="T2" fmla="*/ 34 w 233"/>
                  <a:gd name="T3" fmla="*/ 52 h 229"/>
                  <a:gd name="T4" fmla="*/ 172 w 233"/>
                  <a:gd name="T5" fmla="*/ 28 h 229"/>
                  <a:gd name="T6" fmla="*/ 204 w 233"/>
                  <a:gd name="T7" fmla="*/ 168 h 229"/>
                  <a:gd name="T8" fmla="*/ 68 w 233"/>
                  <a:gd name="T9" fmla="*/ 204 h 229"/>
                  <a:gd name="T10" fmla="*/ 59 w 233"/>
                  <a:gd name="T11" fmla="*/ 19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9">
                    <a:moveTo>
                      <a:pt x="59" y="198"/>
                    </a:moveTo>
                    <a:cubicBezTo>
                      <a:pt x="9" y="167"/>
                      <a:pt x="0" y="97"/>
                      <a:pt x="34" y="52"/>
                    </a:cubicBezTo>
                    <a:cubicBezTo>
                      <a:pt x="67" y="9"/>
                      <a:pt x="127" y="0"/>
                      <a:pt x="172" y="28"/>
                    </a:cubicBezTo>
                    <a:cubicBezTo>
                      <a:pt x="219" y="57"/>
                      <a:pt x="233" y="119"/>
                      <a:pt x="204" y="168"/>
                    </a:cubicBezTo>
                    <a:cubicBezTo>
                      <a:pt x="176" y="214"/>
                      <a:pt x="117" y="229"/>
                      <a:pt x="68" y="204"/>
                    </a:cubicBezTo>
                    <a:cubicBezTo>
                      <a:pt x="65" y="202"/>
                      <a:pt x="62" y="200"/>
                      <a:pt x="59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46">
                <a:extLst>
                  <a:ext uri="{FF2B5EF4-FFF2-40B4-BE49-F238E27FC236}">
                    <a16:creationId xmlns:a16="http://schemas.microsoft.com/office/drawing/2014/main" id="{BB0EE7AC-6A29-4C4D-B415-748C23F59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" y="2906"/>
                <a:ext cx="90" cy="89"/>
              </a:xfrm>
              <a:custGeom>
                <a:avLst/>
                <a:gdLst>
                  <a:gd name="T0" fmla="*/ 75 w 246"/>
                  <a:gd name="T1" fmla="*/ 215 h 242"/>
                  <a:gd name="T2" fmla="*/ 31 w 246"/>
                  <a:gd name="T3" fmla="*/ 66 h 242"/>
                  <a:gd name="T4" fmla="*/ 173 w 246"/>
                  <a:gd name="T5" fmla="*/ 24 h 242"/>
                  <a:gd name="T6" fmla="*/ 222 w 246"/>
                  <a:gd name="T7" fmla="*/ 167 h 242"/>
                  <a:gd name="T8" fmla="*/ 85 w 246"/>
                  <a:gd name="T9" fmla="*/ 221 h 242"/>
                  <a:gd name="T10" fmla="*/ 75 w 246"/>
                  <a:gd name="T11" fmla="*/ 21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" h="242">
                    <a:moveTo>
                      <a:pt x="75" y="215"/>
                    </a:moveTo>
                    <a:cubicBezTo>
                      <a:pt x="19" y="188"/>
                      <a:pt x="0" y="118"/>
                      <a:pt x="31" y="66"/>
                    </a:cubicBezTo>
                    <a:cubicBezTo>
                      <a:pt x="61" y="18"/>
                      <a:pt x="123" y="0"/>
                      <a:pt x="173" y="24"/>
                    </a:cubicBezTo>
                    <a:cubicBezTo>
                      <a:pt x="225" y="49"/>
                      <a:pt x="246" y="114"/>
                      <a:pt x="222" y="167"/>
                    </a:cubicBezTo>
                    <a:cubicBezTo>
                      <a:pt x="198" y="220"/>
                      <a:pt x="138" y="242"/>
                      <a:pt x="85" y="221"/>
                    </a:cubicBezTo>
                    <a:cubicBezTo>
                      <a:pt x="82" y="219"/>
                      <a:pt x="78" y="217"/>
                      <a:pt x="75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47">
                <a:extLst>
                  <a:ext uri="{FF2B5EF4-FFF2-40B4-BE49-F238E27FC236}">
                    <a16:creationId xmlns:a16="http://schemas.microsoft.com/office/drawing/2014/main" id="{0C5E289A-C533-4EB1-B872-C640298BA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" y="2972"/>
                <a:ext cx="95" cy="94"/>
              </a:xfrm>
              <a:custGeom>
                <a:avLst/>
                <a:gdLst>
                  <a:gd name="T0" fmla="*/ 89 w 256"/>
                  <a:gd name="T1" fmla="*/ 233 h 255"/>
                  <a:gd name="T2" fmla="*/ 26 w 256"/>
                  <a:gd name="T3" fmla="*/ 82 h 255"/>
                  <a:gd name="T4" fmla="*/ 169 w 256"/>
                  <a:gd name="T5" fmla="*/ 21 h 255"/>
                  <a:gd name="T6" fmla="*/ 237 w 256"/>
                  <a:gd name="T7" fmla="*/ 164 h 255"/>
                  <a:gd name="T8" fmla="*/ 101 w 256"/>
                  <a:gd name="T9" fmla="*/ 237 h 255"/>
                  <a:gd name="T10" fmla="*/ 89 w 256"/>
                  <a:gd name="T11" fmla="*/ 23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255">
                    <a:moveTo>
                      <a:pt x="89" y="233"/>
                    </a:moveTo>
                    <a:cubicBezTo>
                      <a:pt x="28" y="210"/>
                      <a:pt x="0" y="139"/>
                      <a:pt x="26" y="82"/>
                    </a:cubicBezTo>
                    <a:cubicBezTo>
                      <a:pt x="51" y="28"/>
                      <a:pt x="115" y="0"/>
                      <a:pt x="169" y="21"/>
                    </a:cubicBezTo>
                    <a:cubicBezTo>
                      <a:pt x="225" y="42"/>
                      <a:pt x="256" y="104"/>
                      <a:pt x="237" y="164"/>
                    </a:cubicBezTo>
                    <a:cubicBezTo>
                      <a:pt x="219" y="220"/>
                      <a:pt x="158" y="255"/>
                      <a:pt x="101" y="237"/>
                    </a:cubicBezTo>
                    <a:cubicBezTo>
                      <a:pt x="97" y="236"/>
                      <a:pt x="93" y="234"/>
                      <a:pt x="89" y="2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48">
                <a:extLst>
                  <a:ext uri="{FF2B5EF4-FFF2-40B4-BE49-F238E27FC236}">
                    <a16:creationId xmlns:a16="http://schemas.microsoft.com/office/drawing/2014/main" id="{D495354A-5214-4471-B765-FDBEB4481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0" y="3026"/>
                <a:ext cx="97" cy="94"/>
              </a:xfrm>
              <a:custGeom>
                <a:avLst/>
                <a:gdLst>
                  <a:gd name="T0" fmla="*/ 105 w 263"/>
                  <a:gd name="T1" fmla="*/ 244 h 254"/>
                  <a:gd name="T2" fmla="*/ 21 w 263"/>
                  <a:gd name="T3" fmla="*/ 93 h 254"/>
                  <a:gd name="T4" fmla="*/ 162 w 263"/>
                  <a:gd name="T5" fmla="*/ 14 h 254"/>
                  <a:gd name="T6" fmla="*/ 250 w 263"/>
                  <a:gd name="T7" fmla="*/ 153 h 254"/>
                  <a:gd name="T8" fmla="*/ 117 w 263"/>
                  <a:gd name="T9" fmla="*/ 246 h 254"/>
                  <a:gd name="T10" fmla="*/ 105 w 263"/>
                  <a:gd name="T11" fmla="*/ 24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3" h="254">
                    <a:moveTo>
                      <a:pt x="105" y="244"/>
                    </a:moveTo>
                    <a:cubicBezTo>
                      <a:pt x="38" y="227"/>
                      <a:pt x="0" y="155"/>
                      <a:pt x="21" y="93"/>
                    </a:cubicBezTo>
                    <a:cubicBezTo>
                      <a:pt x="41" y="34"/>
                      <a:pt x="103" y="0"/>
                      <a:pt x="162" y="14"/>
                    </a:cubicBezTo>
                    <a:cubicBezTo>
                      <a:pt x="223" y="28"/>
                      <a:pt x="263" y="89"/>
                      <a:pt x="250" y="153"/>
                    </a:cubicBezTo>
                    <a:cubicBezTo>
                      <a:pt x="238" y="214"/>
                      <a:pt x="179" y="254"/>
                      <a:pt x="117" y="246"/>
                    </a:cubicBezTo>
                    <a:cubicBezTo>
                      <a:pt x="113" y="245"/>
                      <a:pt x="109" y="245"/>
                      <a:pt x="105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49">
                <a:extLst>
                  <a:ext uri="{FF2B5EF4-FFF2-40B4-BE49-F238E27FC236}">
                    <a16:creationId xmlns:a16="http://schemas.microsoft.com/office/drawing/2014/main" id="{390F6B05-24F2-456A-9D89-62AAD996E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" y="3063"/>
                <a:ext cx="97" cy="95"/>
              </a:xfrm>
              <a:custGeom>
                <a:avLst/>
                <a:gdLst>
                  <a:gd name="T0" fmla="*/ 119 w 264"/>
                  <a:gd name="T1" fmla="*/ 251 h 255"/>
                  <a:gd name="T2" fmla="*/ 14 w 264"/>
                  <a:gd name="T3" fmla="*/ 106 h 255"/>
                  <a:gd name="T4" fmla="*/ 150 w 264"/>
                  <a:gd name="T5" fmla="*/ 6 h 255"/>
                  <a:gd name="T6" fmla="*/ 258 w 264"/>
                  <a:gd name="T7" fmla="*/ 142 h 255"/>
                  <a:gd name="T8" fmla="*/ 133 w 264"/>
                  <a:gd name="T9" fmla="*/ 253 h 255"/>
                  <a:gd name="T10" fmla="*/ 119 w 264"/>
                  <a:gd name="T11" fmla="*/ 25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5">
                    <a:moveTo>
                      <a:pt x="119" y="251"/>
                    </a:moveTo>
                    <a:cubicBezTo>
                      <a:pt x="47" y="243"/>
                      <a:pt x="0" y="173"/>
                      <a:pt x="14" y="106"/>
                    </a:cubicBezTo>
                    <a:cubicBezTo>
                      <a:pt x="27" y="42"/>
                      <a:pt x="87" y="0"/>
                      <a:pt x="150" y="6"/>
                    </a:cubicBezTo>
                    <a:cubicBezTo>
                      <a:pt x="216" y="12"/>
                      <a:pt x="264" y="74"/>
                      <a:pt x="258" y="142"/>
                    </a:cubicBezTo>
                    <a:cubicBezTo>
                      <a:pt x="254" y="207"/>
                      <a:pt x="198" y="255"/>
                      <a:pt x="133" y="253"/>
                    </a:cubicBezTo>
                    <a:cubicBezTo>
                      <a:pt x="128" y="252"/>
                      <a:pt x="124" y="252"/>
                      <a:pt x="119" y="2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50">
                <a:extLst>
                  <a:ext uri="{FF2B5EF4-FFF2-40B4-BE49-F238E27FC236}">
                    <a16:creationId xmlns:a16="http://schemas.microsoft.com/office/drawing/2014/main" id="{478D2713-6EBE-4D41-BEA5-3ACD8824A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" y="3083"/>
                <a:ext cx="99" cy="96"/>
              </a:xfrm>
              <a:custGeom>
                <a:avLst/>
                <a:gdLst>
                  <a:gd name="T0" fmla="*/ 134 w 268"/>
                  <a:gd name="T1" fmla="*/ 260 h 260"/>
                  <a:gd name="T2" fmla="*/ 6 w 268"/>
                  <a:gd name="T3" fmla="*/ 123 h 260"/>
                  <a:gd name="T4" fmla="*/ 135 w 268"/>
                  <a:gd name="T5" fmla="*/ 1 h 260"/>
                  <a:gd name="T6" fmla="*/ 264 w 268"/>
                  <a:gd name="T7" fmla="*/ 127 h 260"/>
                  <a:gd name="T8" fmla="*/ 148 w 268"/>
                  <a:gd name="T9" fmla="*/ 259 h 260"/>
                  <a:gd name="T10" fmla="*/ 134 w 268"/>
                  <a:gd name="T11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60">
                    <a:moveTo>
                      <a:pt x="134" y="260"/>
                    </a:moveTo>
                    <a:cubicBezTo>
                      <a:pt x="59" y="258"/>
                      <a:pt x="0" y="194"/>
                      <a:pt x="6" y="123"/>
                    </a:cubicBezTo>
                    <a:cubicBezTo>
                      <a:pt x="12" y="55"/>
                      <a:pt x="69" y="0"/>
                      <a:pt x="135" y="1"/>
                    </a:cubicBezTo>
                    <a:cubicBezTo>
                      <a:pt x="203" y="2"/>
                      <a:pt x="261" y="55"/>
                      <a:pt x="264" y="127"/>
                    </a:cubicBezTo>
                    <a:cubicBezTo>
                      <a:pt x="268" y="194"/>
                      <a:pt x="216" y="254"/>
                      <a:pt x="148" y="259"/>
                    </a:cubicBezTo>
                    <a:cubicBezTo>
                      <a:pt x="144" y="260"/>
                      <a:pt x="139" y="260"/>
                      <a:pt x="134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51">
                <a:extLst>
                  <a:ext uri="{FF2B5EF4-FFF2-40B4-BE49-F238E27FC236}">
                    <a16:creationId xmlns:a16="http://schemas.microsoft.com/office/drawing/2014/main" id="{2D09D0B3-03F3-4BF7-91CB-111411621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9" y="3077"/>
                <a:ext cx="104" cy="106"/>
              </a:xfrm>
              <a:custGeom>
                <a:avLst/>
                <a:gdLst>
                  <a:gd name="T0" fmla="*/ 153 w 282"/>
                  <a:gd name="T1" fmla="*/ 278 h 288"/>
                  <a:gd name="T2" fmla="*/ 3 w 282"/>
                  <a:gd name="T3" fmla="*/ 152 h 288"/>
                  <a:gd name="T4" fmla="*/ 120 w 282"/>
                  <a:gd name="T5" fmla="*/ 11 h 288"/>
                  <a:gd name="T6" fmla="*/ 270 w 282"/>
                  <a:gd name="T7" fmla="*/ 124 h 288"/>
                  <a:gd name="T8" fmla="*/ 167 w 282"/>
                  <a:gd name="T9" fmla="*/ 275 h 288"/>
                  <a:gd name="T10" fmla="*/ 153 w 282"/>
                  <a:gd name="T11" fmla="*/ 27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8">
                    <a:moveTo>
                      <a:pt x="153" y="278"/>
                    </a:moveTo>
                    <a:cubicBezTo>
                      <a:pt x="74" y="288"/>
                      <a:pt x="5" y="226"/>
                      <a:pt x="3" y="152"/>
                    </a:cubicBezTo>
                    <a:cubicBezTo>
                      <a:pt x="0" y="81"/>
                      <a:pt x="52" y="22"/>
                      <a:pt x="120" y="11"/>
                    </a:cubicBezTo>
                    <a:cubicBezTo>
                      <a:pt x="190" y="0"/>
                      <a:pt x="257" y="53"/>
                      <a:pt x="270" y="124"/>
                    </a:cubicBezTo>
                    <a:cubicBezTo>
                      <a:pt x="282" y="194"/>
                      <a:pt x="237" y="260"/>
                      <a:pt x="167" y="275"/>
                    </a:cubicBezTo>
                    <a:cubicBezTo>
                      <a:pt x="163" y="276"/>
                      <a:pt x="158" y="277"/>
                      <a:pt x="153" y="2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52">
                <a:extLst>
                  <a:ext uri="{FF2B5EF4-FFF2-40B4-BE49-F238E27FC236}">
                    <a16:creationId xmlns:a16="http://schemas.microsoft.com/office/drawing/2014/main" id="{F7AE94A8-5CBF-4E6C-B57A-AB872AEDC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3052"/>
                <a:ext cx="113" cy="114"/>
              </a:xfrm>
              <a:custGeom>
                <a:avLst/>
                <a:gdLst>
                  <a:gd name="T0" fmla="*/ 184 w 306"/>
                  <a:gd name="T1" fmla="*/ 290 h 309"/>
                  <a:gd name="T2" fmla="*/ 12 w 306"/>
                  <a:gd name="T3" fmla="*/ 180 h 309"/>
                  <a:gd name="T4" fmla="*/ 114 w 306"/>
                  <a:gd name="T5" fmla="*/ 19 h 309"/>
                  <a:gd name="T6" fmla="*/ 284 w 306"/>
                  <a:gd name="T7" fmla="*/ 114 h 309"/>
                  <a:gd name="T8" fmla="*/ 199 w 306"/>
                  <a:gd name="T9" fmla="*/ 285 h 309"/>
                  <a:gd name="T10" fmla="*/ 184 w 306"/>
                  <a:gd name="T11" fmla="*/ 29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09">
                    <a:moveTo>
                      <a:pt x="184" y="290"/>
                    </a:moveTo>
                    <a:cubicBezTo>
                      <a:pt x="104" y="309"/>
                      <a:pt x="25" y="256"/>
                      <a:pt x="12" y="180"/>
                    </a:cubicBezTo>
                    <a:cubicBezTo>
                      <a:pt x="0" y="108"/>
                      <a:pt x="46" y="36"/>
                      <a:pt x="114" y="19"/>
                    </a:cubicBezTo>
                    <a:cubicBezTo>
                      <a:pt x="185" y="0"/>
                      <a:pt x="260" y="41"/>
                      <a:pt x="284" y="114"/>
                    </a:cubicBezTo>
                    <a:cubicBezTo>
                      <a:pt x="306" y="184"/>
                      <a:pt x="268" y="258"/>
                      <a:pt x="199" y="285"/>
                    </a:cubicBezTo>
                    <a:cubicBezTo>
                      <a:pt x="194" y="287"/>
                      <a:pt x="189" y="288"/>
                      <a:pt x="184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53">
                <a:extLst>
                  <a:ext uri="{FF2B5EF4-FFF2-40B4-BE49-F238E27FC236}">
                    <a16:creationId xmlns:a16="http://schemas.microsoft.com/office/drawing/2014/main" id="{23656475-05EB-4862-BDD7-89638AE2D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003"/>
                <a:ext cx="120" cy="121"/>
              </a:xfrm>
              <a:custGeom>
                <a:avLst/>
                <a:gdLst>
                  <a:gd name="T0" fmla="*/ 213 w 324"/>
                  <a:gd name="T1" fmla="*/ 297 h 328"/>
                  <a:gd name="T2" fmla="*/ 22 w 324"/>
                  <a:gd name="T3" fmla="*/ 208 h 328"/>
                  <a:gd name="T4" fmla="*/ 105 w 324"/>
                  <a:gd name="T5" fmla="*/ 28 h 328"/>
                  <a:gd name="T6" fmla="*/ 292 w 324"/>
                  <a:gd name="T7" fmla="*/ 104 h 328"/>
                  <a:gd name="T8" fmla="*/ 228 w 324"/>
                  <a:gd name="T9" fmla="*/ 291 h 328"/>
                  <a:gd name="T10" fmla="*/ 213 w 324"/>
                  <a:gd name="T11" fmla="*/ 29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8">
                    <a:moveTo>
                      <a:pt x="213" y="297"/>
                    </a:moveTo>
                    <a:cubicBezTo>
                      <a:pt x="134" y="328"/>
                      <a:pt x="45" y="287"/>
                      <a:pt x="22" y="208"/>
                    </a:cubicBezTo>
                    <a:cubicBezTo>
                      <a:pt x="0" y="136"/>
                      <a:pt x="37" y="56"/>
                      <a:pt x="105" y="28"/>
                    </a:cubicBezTo>
                    <a:cubicBezTo>
                      <a:pt x="175" y="0"/>
                      <a:pt x="258" y="31"/>
                      <a:pt x="292" y="104"/>
                    </a:cubicBezTo>
                    <a:cubicBezTo>
                      <a:pt x="324" y="172"/>
                      <a:pt x="296" y="256"/>
                      <a:pt x="228" y="291"/>
                    </a:cubicBezTo>
                    <a:cubicBezTo>
                      <a:pt x="224" y="293"/>
                      <a:pt x="219" y="295"/>
                      <a:pt x="213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54">
                <a:extLst>
                  <a:ext uri="{FF2B5EF4-FFF2-40B4-BE49-F238E27FC236}">
                    <a16:creationId xmlns:a16="http://schemas.microsoft.com/office/drawing/2014/main" id="{07D5564F-B8F4-4048-A06D-5598E56F3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2932"/>
                <a:ext cx="125" cy="128"/>
              </a:xfrm>
              <a:custGeom>
                <a:avLst/>
                <a:gdLst>
                  <a:gd name="T0" fmla="*/ 242 w 339"/>
                  <a:gd name="T1" fmla="*/ 301 h 346"/>
                  <a:gd name="T2" fmla="*/ 33 w 339"/>
                  <a:gd name="T3" fmla="*/ 236 h 346"/>
                  <a:gd name="T4" fmla="*/ 93 w 339"/>
                  <a:gd name="T5" fmla="*/ 40 h 346"/>
                  <a:gd name="T6" fmla="*/ 297 w 339"/>
                  <a:gd name="T7" fmla="*/ 92 h 346"/>
                  <a:gd name="T8" fmla="*/ 256 w 339"/>
                  <a:gd name="T9" fmla="*/ 292 h 346"/>
                  <a:gd name="T10" fmla="*/ 242 w 339"/>
                  <a:gd name="T11" fmla="*/ 3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6">
                    <a:moveTo>
                      <a:pt x="242" y="301"/>
                    </a:moveTo>
                    <a:cubicBezTo>
                      <a:pt x="165" y="346"/>
                      <a:pt x="67" y="312"/>
                      <a:pt x="33" y="236"/>
                    </a:cubicBezTo>
                    <a:cubicBezTo>
                      <a:pt x="0" y="164"/>
                      <a:pt x="28" y="79"/>
                      <a:pt x="93" y="40"/>
                    </a:cubicBezTo>
                    <a:cubicBezTo>
                      <a:pt x="161" y="0"/>
                      <a:pt x="252" y="23"/>
                      <a:pt x="297" y="92"/>
                    </a:cubicBezTo>
                    <a:cubicBezTo>
                      <a:pt x="339" y="158"/>
                      <a:pt x="322" y="248"/>
                      <a:pt x="256" y="292"/>
                    </a:cubicBezTo>
                    <a:cubicBezTo>
                      <a:pt x="252" y="296"/>
                      <a:pt x="247" y="298"/>
                      <a:pt x="242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55">
                <a:extLst>
                  <a:ext uri="{FF2B5EF4-FFF2-40B4-BE49-F238E27FC236}">
                    <a16:creationId xmlns:a16="http://schemas.microsoft.com/office/drawing/2014/main" id="{56B29430-3A44-4A9B-9CB9-F51F06A95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" y="2839"/>
                <a:ext cx="128" cy="131"/>
              </a:xfrm>
              <a:custGeom>
                <a:avLst/>
                <a:gdLst>
                  <a:gd name="T0" fmla="*/ 268 w 347"/>
                  <a:gd name="T1" fmla="*/ 298 h 355"/>
                  <a:gd name="T2" fmla="*/ 43 w 347"/>
                  <a:gd name="T3" fmla="*/ 260 h 355"/>
                  <a:gd name="T4" fmla="*/ 78 w 347"/>
                  <a:gd name="T5" fmla="*/ 51 h 355"/>
                  <a:gd name="T6" fmla="*/ 294 w 347"/>
                  <a:gd name="T7" fmla="*/ 76 h 355"/>
                  <a:gd name="T8" fmla="*/ 281 w 347"/>
                  <a:gd name="T9" fmla="*/ 286 h 355"/>
                  <a:gd name="T10" fmla="*/ 268 w 347"/>
                  <a:gd name="T11" fmla="*/ 29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355">
                    <a:moveTo>
                      <a:pt x="268" y="298"/>
                    </a:moveTo>
                    <a:cubicBezTo>
                      <a:pt x="195" y="355"/>
                      <a:pt x="88" y="333"/>
                      <a:pt x="43" y="260"/>
                    </a:cubicBezTo>
                    <a:cubicBezTo>
                      <a:pt x="0" y="190"/>
                      <a:pt x="17" y="100"/>
                      <a:pt x="78" y="51"/>
                    </a:cubicBezTo>
                    <a:cubicBezTo>
                      <a:pt x="142" y="0"/>
                      <a:pt x="238" y="12"/>
                      <a:pt x="294" y="76"/>
                    </a:cubicBezTo>
                    <a:cubicBezTo>
                      <a:pt x="347" y="137"/>
                      <a:pt x="341" y="231"/>
                      <a:pt x="281" y="286"/>
                    </a:cubicBezTo>
                    <a:cubicBezTo>
                      <a:pt x="277" y="290"/>
                      <a:pt x="272" y="294"/>
                      <a:pt x="268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56">
                <a:extLst>
                  <a:ext uri="{FF2B5EF4-FFF2-40B4-BE49-F238E27FC236}">
                    <a16:creationId xmlns:a16="http://schemas.microsoft.com/office/drawing/2014/main" id="{E75FE953-0F24-4C77-B991-80BEF6369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2723"/>
                <a:ext cx="131" cy="133"/>
              </a:xfrm>
              <a:custGeom>
                <a:avLst/>
                <a:gdLst>
                  <a:gd name="T0" fmla="*/ 290 w 355"/>
                  <a:gd name="T1" fmla="*/ 289 h 358"/>
                  <a:gd name="T2" fmla="*/ 54 w 355"/>
                  <a:gd name="T3" fmla="*/ 282 h 358"/>
                  <a:gd name="T4" fmla="*/ 60 w 355"/>
                  <a:gd name="T5" fmla="*/ 63 h 358"/>
                  <a:gd name="T6" fmla="*/ 284 w 355"/>
                  <a:gd name="T7" fmla="*/ 58 h 358"/>
                  <a:gd name="T8" fmla="*/ 302 w 355"/>
                  <a:gd name="T9" fmla="*/ 275 h 358"/>
                  <a:gd name="T10" fmla="*/ 290 w 355"/>
                  <a:gd name="T11" fmla="*/ 28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358">
                    <a:moveTo>
                      <a:pt x="290" y="289"/>
                    </a:moveTo>
                    <a:cubicBezTo>
                      <a:pt x="223" y="358"/>
                      <a:pt x="111" y="351"/>
                      <a:pt x="54" y="282"/>
                    </a:cubicBezTo>
                    <a:cubicBezTo>
                      <a:pt x="0" y="217"/>
                      <a:pt x="4" y="122"/>
                      <a:pt x="60" y="63"/>
                    </a:cubicBezTo>
                    <a:cubicBezTo>
                      <a:pt x="118" y="2"/>
                      <a:pt x="218" y="0"/>
                      <a:pt x="284" y="58"/>
                    </a:cubicBezTo>
                    <a:cubicBezTo>
                      <a:pt x="348" y="113"/>
                      <a:pt x="355" y="209"/>
                      <a:pt x="302" y="275"/>
                    </a:cubicBezTo>
                    <a:cubicBezTo>
                      <a:pt x="298" y="280"/>
                      <a:pt x="294" y="284"/>
                      <a:pt x="290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57">
                <a:extLst>
                  <a:ext uri="{FF2B5EF4-FFF2-40B4-BE49-F238E27FC236}">
                    <a16:creationId xmlns:a16="http://schemas.microsoft.com/office/drawing/2014/main" id="{CD125A8A-D4A7-47E2-BACC-66531BA80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582"/>
                <a:ext cx="137" cy="138"/>
              </a:xfrm>
              <a:custGeom>
                <a:avLst/>
                <a:gdLst>
                  <a:gd name="T0" fmla="*/ 316 w 371"/>
                  <a:gd name="T1" fmla="*/ 284 h 374"/>
                  <a:gd name="T2" fmla="*/ 74 w 371"/>
                  <a:gd name="T3" fmla="*/ 313 h 374"/>
                  <a:gd name="T4" fmla="*/ 48 w 371"/>
                  <a:gd name="T5" fmla="*/ 88 h 374"/>
                  <a:gd name="T6" fmla="*/ 276 w 371"/>
                  <a:gd name="T7" fmla="*/ 49 h 374"/>
                  <a:gd name="T8" fmla="*/ 326 w 371"/>
                  <a:gd name="T9" fmla="*/ 269 h 374"/>
                  <a:gd name="T10" fmla="*/ 316 w 371"/>
                  <a:gd name="T11" fmla="*/ 28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374">
                    <a:moveTo>
                      <a:pt x="316" y="284"/>
                    </a:moveTo>
                    <a:cubicBezTo>
                      <a:pt x="258" y="365"/>
                      <a:pt x="142" y="374"/>
                      <a:pt x="74" y="313"/>
                    </a:cubicBezTo>
                    <a:cubicBezTo>
                      <a:pt x="10" y="254"/>
                      <a:pt x="0" y="156"/>
                      <a:pt x="48" y="88"/>
                    </a:cubicBezTo>
                    <a:cubicBezTo>
                      <a:pt x="98" y="17"/>
                      <a:pt x="200" y="0"/>
                      <a:pt x="276" y="49"/>
                    </a:cubicBezTo>
                    <a:cubicBezTo>
                      <a:pt x="350" y="96"/>
                      <a:pt x="371" y="193"/>
                      <a:pt x="326" y="269"/>
                    </a:cubicBezTo>
                    <a:cubicBezTo>
                      <a:pt x="323" y="274"/>
                      <a:pt x="320" y="279"/>
                      <a:pt x="316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58">
                <a:extLst>
                  <a:ext uri="{FF2B5EF4-FFF2-40B4-BE49-F238E27FC236}">
                    <a16:creationId xmlns:a16="http://schemas.microsoft.com/office/drawing/2014/main" id="{60834F65-8120-41D9-AE37-D6689E1BB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422"/>
                <a:ext cx="142" cy="145"/>
              </a:xfrm>
              <a:custGeom>
                <a:avLst/>
                <a:gdLst>
                  <a:gd name="T0" fmla="*/ 343 w 385"/>
                  <a:gd name="T1" fmla="*/ 272 h 391"/>
                  <a:gd name="T2" fmla="*/ 100 w 385"/>
                  <a:gd name="T3" fmla="*/ 338 h 391"/>
                  <a:gd name="T4" fmla="*/ 39 w 385"/>
                  <a:gd name="T5" fmla="*/ 112 h 391"/>
                  <a:gd name="T6" fmla="*/ 266 w 385"/>
                  <a:gd name="T7" fmla="*/ 38 h 391"/>
                  <a:gd name="T8" fmla="*/ 351 w 385"/>
                  <a:gd name="T9" fmla="*/ 255 h 391"/>
                  <a:gd name="T10" fmla="*/ 343 w 385"/>
                  <a:gd name="T11" fmla="*/ 272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91">
                    <a:moveTo>
                      <a:pt x="343" y="272"/>
                    </a:moveTo>
                    <a:cubicBezTo>
                      <a:pt x="295" y="363"/>
                      <a:pt x="179" y="391"/>
                      <a:pt x="100" y="338"/>
                    </a:cubicBezTo>
                    <a:cubicBezTo>
                      <a:pt x="25" y="287"/>
                      <a:pt x="0" y="189"/>
                      <a:pt x="39" y="112"/>
                    </a:cubicBezTo>
                    <a:cubicBezTo>
                      <a:pt x="80" y="33"/>
                      <a:pt x="181" y="0"/>
                      <a:pt x="266" y="38"/>
                    </a:cubicBezTo>
                    <a:cubicBezTo>
                      <a:pt x="348" y="75"/>
                      <a:pt x="385" y="170"/>
                      <a:pt x="351" y="255"/>
                    </a:cubicBezTo>
                    <a:cubicBezTo>
                      <a:pt x="348" y="261"/>
                      <a:pt x="346" y="266"/>
                      <a:pt x="343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Freeform 59">
                <a:extLst>
                  <a:ext uri="{FF2B5EF4-FFF2-40B4-BE49-F238E27FC236}">
                    <a16:creationId xmlns:a16="http://schemas.microsoft.com/office/drawing/2014/main" id="{129FD36E-616E-4CC8-86D5-80A52D5D5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2235"/>
                <a:ext cx="139" cy="157"/>
              </a:xfrm>
              <a:custGeom>
                <a:avLst/>
                <a:gdLst>
                  <a:gd name="T0" fmla="*/ 362 w 378"/>
                  <a:gd name="T1" fmla="*/ 280 h 426"/>
                  <a:gd name="T2" fmla="*/ 124 w 378"/>
                  <a:gd name="T3" fmla="*/ 384 h 426"/>
                  <a:gd name="T4" fmla="*/ 28 w 378"/>
                  <a:gd name="T5" fmla="*/ 164 h 426"/>
                  <a:gd name="T6" fmla="*/ 349 w 378"/>
                  <a:gd name="T7" fmla="*/ 132 h 426"/>
                  <a:gd name="T8" fmla="*/ 367 w 378"/>
                  <a:gd name="T9" fmla="*/ 261 h 426"/>
                  <a:gd name="T10" fmla="*/ 362 w 378"/>
                  <a:gd name="T11" fmla="*/ 28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426">
                    <a:moveTo>
                      <a:pt x="362" y="280"/>
                    </a:moveTo>
                    <a:cubicBezTo>
                      <a:pt x="328" y="380"/>
                      <a:pt x="212" y="426"/>
                      <a:pt x="124" y="384"/>
                    </a:cubicBezTo>
                    <a:cubicBezTo>
                      <a:pt x="40" y="344"/>
                      <a:pt x="0" y="247"/>
                      <a:pt x="28" y="164"/>
                    </a:cubicBezTo>
                    <a:cubicBezTo>
                      <a:pt x="73" y="28"/>
                      <a:pt x="273" y="0"/>
                      <a:pt x="349" y="132"/>
                    </a:cubicBezTo>
                    <a:cubicBezTo>
                      <a:pt x="371" y="169"/>
                      <a:pt x="378" y="215"/>
                      <a:pt x="367" y="261"/>
                    </a:cubicBezTo>
                    <a:cubicBezTo>
                      <a:pt x="366" y="267"/>
                      <a:pt x="364" y="273"/>
                      <a:pt x="362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Freeform 60">
                <a:extLst>
                  <a:ext uri="{FF2B5EF4-FFF2-40B4-BE49-F238E27FC236}">
                    <a16:creationId xmlns:a16="http://schemas.microsoft.com/office/drawing/2014/main" id="{DB2D5B2B-DB48-465D-B42A-1853D3356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2038"/>
                <a:ext cx="165" cy="171"/>
              </a:xfrm>
              <a:custGeom>
                <a:avLst/>
                <a:gdLst>
                  <a:gd name="T0" fmla="*/ 147 w 446"/>
                  <a:gd name="T1" fmla="*/ 413 h 464"/>
                  <a:gd name="T2" fmla="*/ 15 w 446"/>
                  <a:gd name="T3" fmla="*/ 204 h 464"/>
                  <a:gd name="T4" fmla="*/ 338 w 446"/>
                  <a:gd name="T5" fmla="*/ 122 h 464"/>
                  <a:gd name="T6" fmla="*/ 147 w 446"/>
                  <a:gd name="T7" fmla="*/ 413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6" h="464">
                    <a:moveTo>
                      <a:pt x="147" y="413"/>
                    </a:moveTo>
                    <a:cubicBezTo>
                      <a:pt x="56" y="386"/>
                      <a:pt x="0" y="294"/>
                      <a:pt x="15" y="204"/>
                    </a:cubicBezTo>
                    <a:cubicBezTo>
                      <a:pt x="40" y="58"/>
                      <a:pt x="241" y="0"/>
                      <a:pt x="338" y="122"/>
                    </a:cubicBezTo>
                    <a:cubicBezTo>
                      <a:pt x="446" y="259"/>
                      <a:pt x="312" y="464"/>
                      <a:pt x="147" y="4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Freeform 61">
                <a:extLst>
                  <a:ext uri="{FF2B5EF4-FFF2-40B4-BE49-F238E27FC236}">
                    <a16:creationId xmlns:a16="http://schemas.microsoft.com/office/drawing/2014/main" id="{07C922FA-EC90-437C-8975-43D8E2E7B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" y="1519"/>
                <a:ext cx="28" cy="27"/>
              </a:xfrm>
              <a:custGeom>
                <a:avLst/>
                <a:gdLst>
                  <a:gd name="T0" fmla="*/ 73 w 76"/>
                  <a:gd name="T1" fmla="*/ 46 h 75"/>
                  <a:gd name="T2" fmla="*/ 33 w 76"/>
                  <a:gd name="T3" fmla="*/ 73 h 75"/>
                  <a:gd name="T4" fmla="*/ 3 w 76"/>
                  <a:gd name="T5" fmla="*/ 33 h 75"/>
                  <a:gd name="T6" fmla="*/ 44 w 76"/>
                  <a:gd name="T7" fmla="*/ 3 h 75"/>
                  <a:gd name="T8" fmla="*/ 74 w 76"/>
                  <a:gd name="T9" fmla="*/ 42 h 75"/>
                  <a:gd name="T10" fmla="*/ 73 w 76"/>
                  <a:gd name="T11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5">
                    <a:moveTo>
                      <a:pt x="73" y="46"/>
                    </a:moveTo>
                    <a:cubicBezTo>
                      <a:pt x="69" y="63"/>
                      <a:pt x="51" y="75"/>
                      <a:pt x="33" y="73"/>
                    </a:cubicBezTo>
                    <a:cubicBezTo>
                      <a:pt x="14" y="70"/>
                      <a:pt x="0" y="53"/>
                      <a:pt x="3" y="33"/>
                    </a:cubicBezTo>
                    <a:cubicBezTo>
                      <a:pt x="6" y="14"/>
                      <a:pt x="24" y="0"/>
                      <a:pt x="44" y="3"/>
                    </a:cubicBezTo>
                    <a:cubicBezTo>
                      <a:pt x="63" y="6"/>
                      <a:pt x="76" y="23"/>
                      <a:pt x="74" y="42"/>
                    </a:cubicBezTo>
                    <a:cubicBezTo>
                      <a:pt x="73" y="43"/>
                      <a:pt x="73" y="45"/>
                      <a:pt x="7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Freeform 62">
                <a:extLst>
                  <a:ext uri="{FF2B5EF4-FFF2-40B4-BE49-F238E27FC236}">
                    <a16:creationId xmlns:a16="http://schemas.microsoft.com/office/drawing/2014/main" id="{B6B352AB-E82F-4301-8412-F6DE83C9D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429"/>
                <a:ext cx="32" cy="33"/>
              </a:xfrm>
              <a:custGeom>
                <a:avLst/>
                <a:gdLst>
                  <a:gd name="T0" fmla="*/ 82 w 87"/>
                  <a:gd name="T1" fmla="*/ 57 h 89"/>
                  <a:gd name="T2" fmla="*/ 35 w 87"/>
                  <a:gd name="T3" fmla="*/ 84 h 89"/>
                  <a:gd name="T4" fmla="*/ 5 w 87"/>
                  <a:gd name="T5" fmla="*/ 36 h 89"/>
                  <a:gd name="T6" fmla="*/ 52 w 87"/>
                  <a:gd name="T7" fmla="*/ 5 h 89"/>
                  <a:gd name="T8" fmla="*/ 84 w 87"/>
                  <a:gd name="T9" fmla="*/ 52 h 89"/>
                  <a:gd name="T10" fmla="*/ 82 w 87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9">
                    <a:moveTo>
                      <a:pt x="82" y="57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4" y="79"/>
                      <a:pt x="0" y="58"/>
                      <a:pt x="5" y="36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4" y="10"/>
                      <a:pt x="87" y="31"/>
                      <a:pt x="84" y="52"/>
                    </a:cubicBezTo>
                    <a:cubicBezTo>
                      <a:pt x="83" y="54"/>
                      <a:pt x="83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63">
                <a:extLst>
                  <a:ext uri="{FF2B5EF4-FFF2-40B4-BE49-F238E27FC236}">
                    <a16:creationId xmlns:a16="http://schemas.microsoft.com/office/drawing/2014/main" id="{180C265D-C34C-4B7E-BBB1-8A9256803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1338"/>
                <a:ext cx="37" cy="37"/>
              </a:xfrm>
              <a:custGeom>
                <a:avLst/>
                <a:gdLst>
                  <a:gd name="T0" fmla="*/ 92 w 100"/>
                  <a:gd name="T1" fmla="*/ 66 h 100"/>
                  <a:gd name="T2" fmla="*/ 36 w 100"/>
                  <a:gd name="T3" fmla="*/ 93 h 100"/>
                  <a:gd name="T4" fmla="*/ 7 w 100"/>
                  <a:gd name="T5" fmla="*/ 37 h 100"/>
                  <a:gd name="T6" fmla="*/ 64 w 100"/>
                  <a:gd name="T7" fmla="*/ 7 h 100"/>
                  <a:gd name="T8" fmla="*/ 94 w 100"/>
                  <a:gd name="T9" fmla="*/ 62 h 100"/>
                  <a:gd name="T10" fmla="*/ 92 w 100"/>
                  <a:gd name="T11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00">
                    <a:moveTo>
                      <a:pt x="92" y="66"/>
                    </a:moveTo>
                    <a:cubicBezTo>
                      <a:pt x="84" y="88"/>
                      <a:pt x="59" y="100"/>
                      <a:pt x="36" y="93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5" y="13"/>
                      <a:pt x="41" y="0"/>
                      <a:pt x="64" y="7"/>
                    </a:cubicBezTo>
                    <a:cubicBezTo>
                      <a:pt x="87" y="15"/>
                      <a:pt x="100" y="39"/>
                      <a:pt x="94" y="62"/>
                    </a:cubicBezTo>
                    <a:cubicBezTo>
                      <a:pt x="94" y="63"/>
                      <a:pt x="93" y="65"/>
                      <a:pt x="9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64">
                <a:extLst>
                  <a:ext uri="{FF2B5EF4-FFF2-40B4-BE49-F238E27FC236}">
                    <a16:creationId xmlns:a16="http://schemas.microsoft.com/office/drawing/2014/main" id="{F2BF0B8B-01DA-4885-A234-B52D0997F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" y="1247"/>
                <a:ext cx="41" cy="42"/>
              </a:xfrm>
              <a:custGeom>
                <a:avLst/>
                <a:gdLst>
                  <a:gd name="T0" fmla="*/ 101 w 110"/>
                  <a:gd name="T1" fmla="*/ 78 h 113"/>
                  <a:gd name="T2" fmla="*/ 37 w 110"/>
                  <a:gd name="T3" fmla="*/ 103 h 113"/>
                  <a:gd name="T4" fmla="*/ 10 w 110"/>
                  <a:gd name="T5" fmla="*/ 38 h 113"/>
                  <a:gd name="T6" fmla="*/ 75 w 110"/>
                  <a:gd name="T7" fmla="*/ 10 h 113"/>
                  <a:gd name="T8" fmla="*/ 103 w 110"/>
                  <a:gd name="T9" fmla="*/ 73 h 113"/>
                  <a:gd name="T10" fmla="*/ 101 w 110"/>
                  <a:gd name="T11" fmla="*/ 7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13">
                    <a:moveTo>
                      <a:pt x="101" y="78"/>
                    </a:moveTo>
                    <a:cubicBezTo>
                      <a:pt x="90" y="102"/>
                      <a:pt x="61" y="113"/>
                      <a:pt x="37" y="103"/>
                    </a:cubicBezTo>
                    <a:cubicBezTo>
                      <a:pt x="12" y="92"/>
                      <a:pt x="0" y="64"/>
                      <a:pt x="10" y="38"/>
                    </a:cubicBezTo>
                    <a:cubicBezTo>
                      <a:pt x="19" y="12"/>
                      <a:pt x="49" y="0"/>
                      <a:pt x="75" y="10"/>
                    </a:cubicBezTo>
                    <a:cubicBezTo>
                      <a:pt x="100" y="21"/>
                      <a:pt x="110" y="48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Freeform 65">
                <a:extLst>
                  <a:ext uri="{FF2B5EF4-FFF2-40B4-BE49-F238E27FC236}">
                    <a16:creationId xmlns:a16="http://schemas.microsoft.com/office/drawing/2014/main" id="{FA99DF4B-3C22-4494-8C1B-979D019D9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1156"/>
                <a:ext cx="46" cy="47"/>
              </a:xfrm>
              <a:custGeom>
                <a:avLst/>
                <a:gdLst>
                  <a:gd name="T0" fmla="*/ 109 w 123"/>
                  <a:gd name="T1" fmla="*/ 91 h 125"/>
                  <a:gd name="T2" fmla="*/ 36 w 123"/>
                  <a:gd name="T3" fmla="*/ 111 h 125"/>
                  <a:gd name="T4" fmla="*/ 13 w 123"/>
                  <a:gd name="T5" fmla="*/ 39 h 125"/>
                  <a:gd name="T6" fmla="*/ 87 w 123"/>
                  <a:gd name="T7" fmla="*/ 15 h 125"/>
                  <a:gd name="T8" fmla="*/ 112 w 123"/>
                  <a:gd name="T9" fmla="*/ 86 h 125"/>
                  <a:gd name="T10" fmla="*/ 109 w 123"/>
                  <a:gd name="T11" fmla="*/ 9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25">
                    <a:moveTo>
                      <a:pt x="109" y="91"/>
                    </a:moveTo>
                    <a:cubicBezTo>
                      <a:pt x="95" y="116"/>
                      <a:pt x="62" y="125"/>
                      <a:pt x="36" y="111"/>
                    </a:cubicBezTo>
                    <a:cubicBezTo>
                      <a:pt x="10" y="98"/>
                      <a:pt x="0" y="66"/>
                      <a:pt x="13" y="39"/>
                    </a:cubicBezTo>
                    <a:cubicBezTo>
                      <a:pt x="27" y="11"/>
                      <a:pt x="60" y="0"/>
                      <a:pt x="87" y="15"/>
                    </a:cubicBezTo>
                    <a:cubicBezTo>
                      <a:pt x="112" y="28"/>
                      <a:pt x="123" y="60"/>
                      <a:pt x="112" y="86"/>
                    </a:cubicBezTo>
                    <a:cubicBezTo>
                      <a:pt x="111" y="87"/>
                      <a:pt x="110" y="89"/>
                      <a:pt x="10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66">
                <a:extLst>
                  <a:ext uri="{FF2B5EF4-FFF2-40B4-BE49-F238E27FC236}">
                    <a16:creationId xmlns:a16="http://schemas.microsoft.com/office/drawing/2014/main" id="{596E0FE8-43B0-44A0-822E-F2A657DD0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" y="1068"/>
                <a:ext cx="50" cy="50"/>
              </a:xfrm>
              <a:custGeom>
                <a:avLst/>
                <a:gdLst>
                  <a:gd name="T0" fmla="*/ 117 w 135"/>
                  <a:gd name="T1" fmla="*/ 103 h 135"/>
                  <a:gd name="T2" fmla="*/ 35 w 135"/>
                  <a:gd name="T3" fmla="*/ 118 h 135"/>
                  <a:gd name="T4" fmla="*/ 18 w 135"/>
                  <a:gd name="T5" fmla="*/ 37 h 135"/>
                  <a:gd name="T6" fmla="*/ 100 w 135"/>
                  <a:gd name="T7" fmla="*/ 18 h 135"/>
                  <a:gd name="T8" fmla="*/ 120 w 135"/>
                  <a:gd name="T9" fmla="*/ 97 h 135"/>
                  <a:gd name="T10" fmla="*/ 117 w 135"/>
                  <a:gd name="T11" fmla="*/ 10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35">
                    <a:moveTo>
                      <a:pt x="117" y="103"/>
                    </a:moveTo>
                    <a:cubicBezTo>
                      <a:pt x="99" y="129"/>
                      <a:pt x="62" y="135"/>
                      <a:pt x="35" y="118"/>
                    </a:cubicBezTo>
                    <a:cubicBezTo>
                      <a:pt x="8" y="100"/>
                      <a:pt x="0" y="65"/>
                      <a:pt x="18" y="37"/>
                    </a:cubicBezTo>
                    <a:cubicBezTo>
                      <a:pt x="36" y="9"/>
                      <a:pt x="73" y="0"/>
                      <a:pt x="100" y="18"/>
                    </a:cubicBezTo>
                    <a:cubicBezTo>
                      <a:pt x="127" y="36"/>
                      <a:pt x="135" y="71"/>
                      <a:pt x="120" y="97"/>
                    </a:cubicBezTo>
                    <a:cubicBezTo>
                      <a:pt x="119" y="99"/>
                      <a:pt x="118" y="101"/>
                      <a:pt x="11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67">
                <a:extLst>
                  <a:ext uri="{FF2B5EF4-FFF2-40B4-BE49-F238E27FC236}">
                    <a16:creationId xmlns:a16="http://schemas.microsoft.com/office/drawing/2014/main" id="{B6E42012-266B-46CB-B28B-02ECF77BB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" y="983"/>
                <a:ext cx="54" cy="53"/>
              </a:xfrm>
              <a:custGeom>
                <a:avLst/>
                <a:gdLst>
                  <a:gd name="T0" fmla="*/ 123 w 146"/>
                  <a:gd name="T1" fmla="*/ 114 h 144"/>
                  <a:gd name="T2" fmla="*/ 33 w 146"/>
                  <a:gd name="T3" fmla="*/ 122 h 144"/>
                  <a:gd name="T4" fmla="*/ 23 w 146"/>
                  <a:gd name="T5" fmla="*/ 33 h 144"/>
                  <a:gd name="T6" fmla="*/ 113 w 146"/>
                  <a:gd name="T7" fmla="*/ 22 h 144"/>
                  <a:gd name="T8" fmla="*/ 127 w 146"/>
                  <a:gd name="T9" fmla="*/ 108 h 144"/>
                  <a:gd name="T10" fmla="*/ 123 w 146"/>
                  <a:gd name="T11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4">
                    <a:moveTo>
                      <a:pt x="123" y="114"/>
                    </a:moveTo>
                    <a:cubicBezTo>
                      <a:pt x="101" y="140"/>
                      <a:pt x="61" y="144"/>
                      <a:pt x="33" y="122"/>
                    </a:cubicBezTo>
                    <a:cubicBezTo>
                      <a:pt x="7" y="101"/>
                      <a:pt x="0" y="61"/>
                      <a:pt x="23" y="33"/>
                    </a:cubicBezTo>
                    <a:cubicBezTo>
                      <a:pt x="45" y="5"/>
                      <a:pt x="86" y="0"/>
                      <a:pt x="113" y="22"/>
                    </a:cubicBezTo>
                    <a:cubicBezTo>
                      <a:pt x="140" y="43"/>
                      <a:pt x="146" y="81"/>
                      <a:pt x="127" y="108"/>
                    </a:cubicBezTo>
                    <a:cubicBezTo>
                      <a:pt x="126" y="110"/>
                      <a:pt x="124" y="112"/>
                      <a:pt x="1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68">
                <a:extLst>
                  <a:ext uri="{FF2B5EF4-FFF2-40B4-BE49-F238E27FC236}">
                    <a16:creationId xmlns:a16="http://schemas.microsoft.com/office/drawing/2014/main" id="{58191AE2-4E76-4817-BD45-CCC9A3906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901"/>
                <a:ext cx="57" cy="56"/>
              </a:xfrm>
              <a:custGeom>
                <a:avLst/>
                <a:gdLst>
                  <a:gd name="T0" fmla="*/ 126 w 153"/>
                  <a:gd name="T1" fmla="*/ 126 h 153"/>
                  <a:gd name="T2" fmla="*/ 29 w 153"/>
                  <a:gd name="T3" fmla="*/ 127 h 153"/>
                  <a:gd name="T4" fmla="*/ 26 w 153"/>
                  <a:gd name="T5" fmla="*/ 30 h 153"/>
                  <a:gd name="T6" fmla="*/ 125 w 153"/>
                  <a:gd name="T7" fmla="*/ 27 h 153"/>
                  <a:gd name="T8" fmla="*/ 131 w 153"/>
                  <a:gd name="T9" fmla="*/ 121 h 153"/>
                  <a:gd name="T10" fmla="*/ 126 w 153"/>
                  <a:gd name="T11" fmla="*/ 12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26" y="126"/>
                    </a:moveTo>
                    <a:cubicBezTo>
                      <a:pt x="100" y="152"/>
                      <a:pt x="56" y="153"/>
                      <a:pt x="29" y="127"/>
                    </a:cubicBezTo>
                    <a:cubicBezTo>
                      <a:pt x="3" y="102"/>
                      <a:pt x="0" y="57"/>
                      <a:pt x="26" y="30"/>
                    </a:cubicBezTo>
                    <a:cubicBezTo>
                      <a:pt x="53" y="2"/>
                      <a:pt x="97" y="0"/>
                      <a:pt x="125" y="27"/>
                    </a:cubicBezTo>
                    <a:cubicBezTo>
                      <a:pt x="151" y="52"/>
                      <a:pt x="153" y="94"/>
                      <a:pt x="131" y="121"/>
                    </a:cubicBezTo>
                    <a:cubicBezTo>
                      <a:pt x="129" y="122"/>
                      <a:pt x="128" y="124"/>
                      <a:pt x="126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69">
                <a:extLst>
                  <a:ext uri="{FF2B5EF4-FFF2-40B4-BE49-F238E27FC236}">
                    <a16:creationId xmlns:a16="http://schemas.microsoft.com/office/drawing/2014/main" id="{F78D746B-26F6-4417-A2D6-B6A1FC8DE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" y="825"/>
                <a:ext cx="60" cy="60"/>
              </a:xfrm>
              <a:custGeom>
                <a:avLst/>
                <a:gdLst>
                  <a:gd name="T0" fmla="*/ 129 w 164"/>
                  <a:gd name="T1" fmla="*/ 140 h 165"/>
                  <a:gd name="T2" fmla="*/ 26 w 164"/>
                  <a:gd name="T3" fmla="*/ 130 h 165"/>
                  <a:gd name="T4" fmla="*/ 33 w 164"/>
                  <a:gd name="T5" fmla="*/ 27 h 165"/>
                  <a:gd name="T6" fmla="*/ 138 w 164"/>
                  <a:gd name="T7" fmla="*/ 34 h 165"/>
                  <a:gd name="T8" fmla="*/ 135 w 164"/>
                  <a:gd name="T9" fmla="*/ 134 h 165"/>
                  <a:gd name="T10" fmla="*/ 129 w 164"/>
                  <a:gd name="T11" fmla="*/ 1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65">
                    <a:moveTo>
                      <a:pt x="129" y="140"/>
                    </a:moveTo>
                    <a:cubicBezTo>
                      <a:pt x="99" y="165"/>
                      <a:pt x="52" y="161"/>
                      <a:pt x="26" y="130"/>
                    </a:cubicBezTo>
                    <a:cubicBezTo>
                      <a:pt x="0" y="101"/>
                      <a:pt x="2" y="54"/>
                      <a:pt x="33" y="27"/>
                    </a:cubicBezTo>
                    <a:cubicBezTo>
                      <a:pt x="65" y="0"/>
                      <a:pt x="112" y="3"/>
                      <a:pt x="138" y="34"/>
                    </a:cubicBezTo>
                    <a:cubicBezTo>
                      <a:pt x="164" y="64"/>
                      <a:pt x="161" y="108"/>
                      <a:pt x="135" y="134"/>
                    </a:cubicBezTo>
                    <a:cubicBezTo>
                      <a:pt x="133" y="136"/>
                      <a:pt x="131" y="138"/>
                      <a:pt x="129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70">
                <a:extLst>
                  <a:ext uri="{FF2B5EF4-FFF2-40B4-BE49-F238E27FC236}">
                    <a16:creationId xmlns:a16="http://schemas.microsoft.com/office/drawing/2014/main" id="{364919BA-BD49-41A6-9161-23500808A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" y="754"/>
                <a:ext cx="65" cy="66"/>
              </a:xfrm>
              <a:custGeom>
                <a:avLst/>
                <a:gdLst>
                  <a:gd name="T0" fmla="*/ 133 w 177"/>
                  <a:gd name="T1" fmla="*/ 155 h 178"/>
                  <a:gd name="T2" fmla="*/ 24 w 177"/>
                  <a:gd name="T3" fmla="*/ 134 h 178"/>
                  <a:gd name="T4" fmla="*/ 42 w 177"/>
                  <a:gd name="T5" fmla="*/ 26 h 178"/>
                  <a:gd name="T6" fmla="*/ 153 w 177"/>
                  <a:gd name="T7" fmla="*/ 44 h 178"/>
                  <a:gd name="T8" fmla="*/ 139 w 177"/>
                  <a:gd name="T9" fmla="*/ 150 h 178"/>
                  <a:gd name="T10" fmla="*/ 133 w 177"/>
                  <a:gd name="T11" fmla="*/ 15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78">
                    <a:moveTo>
                      <a:pt x="133" y="155"/>
                    </a:moveTo>
                    <a:cubicBezTo>
                      <a:pt x="97" y="178"/>
                      <a:pt x="49" y="170"/>
                      <a:pt x="24" y="134"/>
                    </a:cubicBezTo>
                    <a:cubicBezTo>
                      <a:pt x="0" y="100"/>
                      <a:pt x="7" y="50"/>
                      <a:pt x="42" y="26"/>
                    </a:cubicBezTo>
                    <a:cubicBezTo>
                      <a:pt x="79" y="0"/>
                      <a:pt x="129" y="8"/>
                      <a:pt x="153" y="44"/>
                    </a:cubicBezTo>
                    <a:cubicBezTo>
                      <a:pt x="177" y="78"/>
                      <a:pt x="170" y="125"/>
                      <a:pt x="139" y="150"/>
                    </a:cubicBezTo>
                    <a:cubicBezTo>
                      <a:pt x="137" y="152"/>
                      <a:pt x="135" y="153"/>
                      <a:pt x="13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71">
                <a:extLst>
                  <a:ext uri="{FF2B5EF4-FFF2-40B4-BE49-F238E27FC236}">
                    <a16:creationId xmlns:a16="http://schemas.microsoft.com/office/drawing/2014/main" id="{DD94D99F-AC0A-47C0-B23E-57F7EF1E6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693"/>
                <a:ext cx="70" cy="70"/>
              </a:xfrm>
              <a:custGeom>
                <a:avLst/>
                <a:gdLst>
                  <a:gd name="T0" fmla="*/ 135 w 190"/>
                  <a:gd name="T1" fmla="*/ 169 h 190"/>
                  <a:gd name="T2" fmla="*/ 22 w 190"/>
                  <a:gd name="T3" fmla="*/ 135 h 190"/>
                  <a:gd name="T4" fmla="*/ 54 w 190"/>
                  <a:gd name="T5" fmla="*/ 23 h 190"/>
                  <a:gd name="T6" fmla="*/ 169 w 190"/>
                  <a:gd name="T7" fmla="*/ 54 h 190"/>
                  <a:gd name="T8" fmla="*/ 143 w 190"/>
                  <a:gd name="T9" fmla="*/ 165 h 190"/>
                  <a:gd name="T10" fmla="*/ 135 w 190"/>
                  <a:gd name="T11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0">
                    <a:moveTo>
                      <a:pt x="135" y="169"/>
                    </a:moveTo>
                    <a:cubicBezTo>
                      <a:pt x="95" y="190"/>
                      <a:pt x="44" y="175"/>
                      <a:pt x="22" y="135"/>
                    </a:cubicBezTo>
                    <a:cubicBezTo>
                      <a:pt x="0" y="96"/>
                      <a:pt x="13" y="46"/>
                      <a:pt x="54" y="23"/>
                    </a:cubicBezTo>
                    <a:cubicBezTo>
                      <a:pt x="95" y="0"/>
                      <a:pt x="147" y="14"/>
                      <a:pt x="169" y="54"/>
                    </a:cubicBezTo>
                    <a:cubicBezTo>
                      <a:pt x="190" y="93"/>
                      <a:pt x="177" y="141"/>
                      <a:pt x="143" y="165"/>
                    </a:cubicBezTo>
                    <a:cubicBezTo>
                      <a:pt x="140" y="166"/>
                      <a:pt x="138" y="168"/>
                      <a:pt x="135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72">
                <a:extLst>
                  <a:ext uri="{FF2B5EF4-FFF2-40B4-BE49-F238E27FC236}">
                    <a16:creationId xmlns:a16="http://schemas.microsoft.com/office/drawing/2014/main" id="{6F99314D-5C39-4DCB-9451-CC0081E26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642"/>
                <a:ext cx="74" cy="74"/>
              </a:xfrm>
              <a:custGeom>
                <a:avLst/>
                <a:gdLst>
                  <a:gd name="T0" fmla="*/ 134 w 199"/>
                  <a:gd name="T1" fmla="*/ 183 h 202"/>
                  <a:gd name="T2" fmla="*/ 18 w 199"/>
                  <a:gd name="T3" fmla="*/ 134 h 202"/>
                  <a:gd name="T4" fmla="*/ 64 w 199"/>
                  <a:gd name="T5" fmla="*/ 21 h 202"/>
                  <a:gd name="T6" fmla="*/ 182 w 199"/>
                  <a:gd name="T7" fmla="*/ 66 h 202"/>
                  <a:gd name="T8" fmla="*/ 142 w 199"/>
                  <a:gd name="T9" fmla="*/ 179 h 202"/>
                  <a:gd name="T10" fmla="*/ 134 w 199"/>
                  <a:gd name="T11" fmla="*/ 18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202">
                    <a:moveTo>
                      <a:pt x="134" y="183"/>
                    </a:moveTo>
                    <a:cubicBezTo>
                      <a:pt x="91" y="202"/>
                      <a:pt x="37" y="178"/>
                      <a:pt x="18" y="134"/>
                    </a:cubicBezTo>
                    <a:cubicBezTo>
                      <a:pt x="0" y="91"/>
                      <a:pt x="20" y="40"/>
                      <a:pt x="64" y="21"/>
                    </a:cubicBezTo>
                    <a:cubicBezTo>
                      <a:pt x="110" y="0"/>
                      <a:pt x="163" y="20"/>
                      <a:pt x="182" y="66"/>
                    </a:cubicBezTo>
                    <a:cubicBezTo>
                      <a:pt x="199" y="108"/>
                      <a:pt x="181" y="158"/>
                      <a:pt x="142" y="179"/>
                    </a:cubicBezTo>
                    <a:cubicBezTo>
                      <a:pt x="140" y="181"/>
                      <a:pt x="137" y="182"/>
                      <a:pt x="134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Freeform 73">
                <a:extLst>
                  <a:ext uri="{FF2B5EF4-FFF2-40B4-BE49-F238E27FC236}">
                    <a16:creationId xmlns:a16="http://schemas.microsoft.com/office/drawing/2014/main" id="{7A4E9BE1-ECB8-4003-AF3E-FEB78C96E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" y="602"/>
                <a:ext cx="76" cy="79"/>
              </a:xfrm>
              <a:custGeom>
                <a:avLst/>
                <a:gdLst>
                  <a:gd name="T0" fmla="*/ 131 w 208"/>
                  <a:gd name="T1" fmla="*/ 196 h 212"/>
                  <a:gd name="T2" fmla="*/ 15 w 208"/>
                  <a:gd name="T3" fmla="*/ 132 h 212"/>
                  <a:gd name="T4" fmla="*/ 76 w 208"/>
                  <a:gd name="T5" fmla="*/ 18 h 212"/>
                  <a:gd name="T6" fmla="*/ 194 w 208"/>
                  <a:gd name="T7" fmla="*/ 79 h 212"/>
                  <a:gd name="T8" fmla="*/ 140 w 208"/>
                  <a:gd name="T9" fmla="*/ 193 h 212"/>
                  <a:gd name="T10" fmla="*/ 131 w 208"/>
                  <a:gd name="T11" fmla="*/ 19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12">
                    <a:moveTo>
                      <a:pt x="131" y="196"/>
                    </a:moveTo>
                    <a:cubicBezTo>
                      <a:pt x="83" y="212"/>
                      <a:pt x="30" y="181"/>
                      <a:pt x="15" y="132"/>
                    </a:cubicBezTo>
                    <a:cubicBezTo>
                      <a:pt x="0" y="85"/>
                      <a:pt x="27" y="34"/>
                      <a:pt x="76" y="18"/>
                    </a:cubicBezTo>
                    <a:cubicBezTo>
                      <a:pt x="127" y="0"/>
                      <a:pt x="180" y="30"/>
                      <a:pt x="194" y="79"/>
                    </a:cubicBezTo>
                    <a:cubicBezTo>
                      <a:pt x="208" y="127"/>
                      <a:pt x="182" y="174"/>
                      <a:pt x="140" y="193"/>
                    </a:cubicBezTo>
                    <a:cubicBezTo>
                      <a:pt x="137" y="194"/>
                      <a:pt x="134" y="195"/>
                      <a:pt x="131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Freeform 74">
                <a:extLst>
                  <a:ext uri="{FF2B5EF4-FFF2-40B4-BE49-F238E27FC236}">
                    <a16:creationId xmlns:a16="http://schemas.microsoft.com/office/drawing/2014/main" id="{4B01B7F8-5409-4386-AB4B-57B0D1E78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" y="577"/>
                <a:ext cx="78" cy="79"/>
              </a:xfrm>
              <a:custGeom>
                <a:avLst/>
                <a:gdLst>
                  <a:gd name="T0" fmla="*/ 123 w 212"/>
                  <a:gd name="T1" fmla="*/ 204 h 214"/>
                  <a:gd name="T2" fmla="*/ 10 w 212"/>
                  <a:gd name="T3" fmla="*/ 124 h 214"/>
                  <a:gd name="T4" fmla="*/ 87 w 212"/>
                  <a:gd name="T5" fmla="*/ 11 h 214"/>
                  <a:gd name="T6" fmla="*/ 203 w 212"/>
                  <a:gd name="T7" fmla="*/ 90 h 214"/>
                  <a:gd name="T8" fmla="*/ 133 w 212"/>
                  <a:gd name="T9" fmla="*/ 202 h 214"/>
                  <a:gd name="T10" fmla="*/ 123 w 212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4">
                    <a:moveTo>
                      <a:pt x="123" y="204"/>
                    </a:moveTo>
                    <a:cubicBezTo>
                      <a:pt x="72" y="214"/>
                      <a:pt x="20" y="178"/>
                      <a:pt x="10" y="124"/>
                    </a:cubicBezTo>
                    <a:cubicBezTo>
                      <a:pt x="0" y="74"/>
                      <a:pt x="34" y="22"/>
                      <a:pt x="87" y="11"/>
                    </a:cubicBezTo>
                    <a:cubicBezTo>
                      <a:pt x="142" y="0"/>
                      <a:pt x="195" y="37"/>
                      <a:pt x="203" y="90"/>
                    </a:cubicBezTo>
                    <a:cubicBezTo>
                      <a:pt x="212" y="141"/>
                      <a:pt x="180" y="190"/>
                      <a:pt x="133" y="202"/>
                    </a:cubicBezTo>
                    <a:cubicBezTo>
                      <a:pt x="130" y="203"/>
                      <a:pt x="127" y="204"/>
                      <a:pt x="123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Freeform 75">
                <a:extLst>
                  <a:ext uri="{FF2B5EF4-FFF2-40B4-BE49-F238E27FC236}">
                    <a16:creationId xmlns:a16="http://schemas.microsoft.com/office/drawing/2014/main" id="{9CBCC9DC-8D38-4D78-BD00-355D91865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68"/>
                <a:ext cx="79" cy="78"/>
              </a:xfrm>
              <a:custGeom>
                <a:avLst/>
                <a:gdLst>
                  <a:gd name="T0" fmla="*/ 113 w 212"/>
                  <a:gd name="T1" fmla="*/ 209 h 211"/>
                  <a:gd name="T2" fmla="*/ 4 w 212"/>
                  <a:gd name="T3" fmla="*/ 111 h 211"/>
                  <a:gd name="T4" fmla="*/ 98 w 212"/>
                  <a:gd name="T5" fmla="*/ 3 h 211"/>
                  <a:gd name="T6" fmla="*/ 209 w 212"/>
                  <a:gd name="T7" fmla="*/ 98 h 211"/>
                  <a:gd name="T8" fmla="*/ 123 w 212"/>
                  <a:gd name="T9" fmla="*/ 208 h 211"/>
                  <a:gd name="T10" fmla="*/ 113 w 212"/>
                  <a:gd name="T11" fmla="*/ 2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1">
                    <a:moveTo>
                      <a:pt x="113" y="209"/>
                    </a:moveTo>
                    <a:cubicBezTo>
                      <a:pt x="57" y="211"/>
                      <a:pt x="8" y="168"/>
                      <a:pt x="4" y="111"/>
                    </a:cubicBezTo>
                    <a:cubicBezTo>
                      <a:pt x="0" y="58"/>
                      <a:pt x="41" y="7"/>
                      <a:pt x="98" y="3"/>
                    </a:cubicBezTo>
                    <a:cubicBezTo>
                      <a:pt x="157" y="0"/>
                      <a:pt x="207" y="42"/>
                      <a:pt x="209" y="98"/>
                    </a:cubicBezTo>
                    <a:cubicBezTo>
                      <a:pt x="212" y="152"/>
                      <a:pt x="173" y="200"/>
                      <a:pt x="123" y="208"/>
                    </a:cubicBezTo>
                    <a:cubicBezTo>
                      <a:pt x="120" y="208"/>
                      <a:pt x="116" y="209"/>
                      <a:pt x="113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Freeform 76">
                <a:extLst>
                  <a:ext uri="{FF2B5EF4-FFF2-40B4-BE49-F238E27FC236}">
                    <a16:creationId xmlns:a16="http://schemas.microsoft.com/office/drawing/2014/main" id="{7CFD6B21-B07B-489F-90E3-CDFF78543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574"/>
                <a:ext cx="82" cy="80"/>
              </a:xfrm>
              <a:custGeom>
                <a:avLst/>
                <a:gdLst>
                  <a:gd name="T0" fmla="*/ 104 w 223"/>
                  <a:gd name="T1" fmla="*/ 217 h 217"/>
                  <a:gd name="T2" fmla="*/ 3 w 223"/>
                  <a:gd name="T3" fmla="*/ 101 h 217"/>
                  <a:gd name="T4" fmla="*/ 114 w 223"/>
                  <a:gd name="T5" fmla="*/ 1 h 217"/>
                  <a:gd name="T6" fmla="*/ 218 w 223"/>
                  <a:gd name="T7" fmla="*/ 114 h 217"/>
                  <a:gd name="T8" fmla="*/ 115 w 223"/>
                  <a:gd name="T9" fmla="*/ 217 h 217"/>
                  <a:gd name="T10" fmla="*/ 104 w 223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7">
                    <a:moveTo>
                      <a:pt x="104" y="217"/>
                    </a:moveTo>
                    <a:cubicBezTo>
                      <a:pt x="46" y="214"/>
                      <a:pt x="0" y="160"/>
                      <a:pt x="3" y="101"/>
                    </a:cubicBezTo>
                    <a:cubicBezTo>
                      <a:pt x="6" y="44"/>
                      <a:pt x="55" y="0"/>
                      <a:pt x="114" y="1"/>
                    </a:cubicBezTo>
                    <a:cubicBezTo>
                      <a:pt x="176" y="3"/>
                      <a:pt x="223" y="54"/>
                      <a:pt x="218" y="114"/>
                    </a:cubicBezTo>
                    <a:cubicBezTo>
                      <a:pt x="214" y="171"/>
                      <a:pt x="168" y="213"/>
                      <a:pt x="115" y="217"/>
                    </a:cubicBezTo>
                    <a:cubicBezTo>
                      <a:pt x="112" y="217"/>
                      <a:pt x="108" y="217"/>
                      <a:pt x="104" y="2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77">
                <a:extLst>
                  <a:ext uri="{FF2B5EF4-FFF2-40B4-BE49-F238E27FC236}">
                    <a16:creationId xmlns:a16="http://schemas.microsoft.com/office/drawing/2014/main" id="{623ACD4C-A988-4584-B979-9E2F834F7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592"/>
                <a:ext cx="90" cy="88"/>
              </a:xfrm>
              <a:custGeom>
                <a:avLst/>
                <a:gdLst>
                  <a:gd name="T0" fmla="*/ 101 w 244"/>
                  <a:gd name="T1" fmla="*/ 231 h 238"/>
                  <a:gd name="T2" fmla="*/ 10 w 244"/>
                  <a:gd name="T3" fmla="*/ 100 h 238"/>
                  <a:gd name="T4" fmla="*/ 138 w 244"/>
                  <a:gd name="T5" fmla="*/ 9 h 238"/>
                  <a:gd name="T6" fmla="*/ 232 w 244"/>
                  <a:gd name="T7" fmla="*/ 140 h 238"/>
                  <a:gd name="T8" fmla="*/ 113 w 244"/>
                  <a:gd name="T9" fmla="*/ 232 h 238"/>
                  <a:gd name="T10" fmla="*/ 101 w 244"/>
                  <a:gd name="T11" fmla="*/ 23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38">
                    <a:moveTo>
                      <a:pt x="101" y="231"/>
                    </a:moveTo>
                    <a:cubicBezTo>
                      <a:pt x="41" y="223"/>
                      <a:pt x="0" y="161"/>
                      <a:pt x="10" y="100"/>
                    </a:cubicBezTo>
                    <a:cubicBezTo>
                      <a:pt x="19" y="41"/>
                      <a:pt x="76" y="0"/>
                      <a:pt x="138" y="9"/>
                    </a:cubicBezTo>
                    <a:cubicBezTo>
                      <a:pt x="202" y="18"/>
                      <a:pt x="244" y="79"/>
                      <a:pt x="232" y="140"/>
                    </a:cubicBezTo>
                    <a:cubicBezTo>
                      <a:pt x="221" y="198"/>
                      <a:pt x="167" y="238"/>
                      <a:pt x="113" y="232"/>
                    </a:cubicBezTo>
                    <a:cubicBezTo>
                      <a:pt x="109" y="232"/>
                      <a:pt x="105" y="232"/>
                      <a:pt x="10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78">
                <a:extLst>
                  <a:ext uri="{FF2B5EF4-FFF2-40B4-BE49-F238E27FC236}">
                    <a16:creationId xmlns:a16="http://schemas.microsoft.com/office/drawing/2014/main" id="{164359AA-43BA-495F-B1C0-595BEDC05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629"/>
                <a:ext cx="98" cy="96"/>
              </a:xfrm>
              <a:custGeom>
                <a:avLst/>
                <a:gdLst>
                  <a:gd name="T0" fmla="*/ 96 w 264"/>
                  <a:gd name="T1" fmla="*/ 244 h 258"/>
                  <a:gd name="T2" fmla="*/ 19 w 264"/>
                  <a:gd name="T3" fmla="*/ 96 h 258"/>
                  <a:gd name="T4" fmla="*/ 162 w 264"/>
                  <a:gd name="T5" fmla="*/ 19 h 258"/>
                  <a:gd name="T6" fmla="*/ 243 w 264"/>
                  <a:gd name="T7" fmla="*/ 165 h 258"/>
                  <a:gd name="T8" fmla="*/ 108 w 264"/>
                  <a:gd name="T9" fmla="*/ 247 h 258"/>
                  <a:gd name="T10" fmla="*/ 96 w 264"/>
                  <a:gd name="T11" fmla="*/ 24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8">
                    <a:moveTo>
                      <a:pt x="96" y="244"/>
                    </a:moveTo>
                    <a:cubicBezTo>
                      <a:pt x="36" y="225"/>
                      <a:pt x="0" y="159"/>
                      <a:pt x="19" y="96"/>
                    </a:cubicBezTo>
                    <a:cubicBezTo>
                      <a:pt x="36" y="38"/>
                      <a:pt x="100" y="0"/>
                      <a:pt x="162" y="19"/>
                    </a:cubicBezTo>
                    <a:cubicBezTo>
                      <a:pt x="227" y="38"/>
                      <a:pt x="264" y="103"/>
                      <a:pt x="243" y="165"/>
                    </a:cubicBezTo>
                    <a:cubicBezTo>
                      <a:pt x="225" y="223"/>
                      <a:pt x="164" y="258"/>
                      <a:pt x="108" y="247"/>
                    </a:cubicBezTo>
                    <a:cubicBezTo>
                      <a:pt x="104" y="247"/>
                      <a:pt x="100" y="246"/>
                      <a:pt x="9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79">
                <a:extLst>
                  <a:ext uri="{FF2B5EF4-FFF2-40B4-BE49-F238E27FC236}">
                    <a16:creationId xmlns:a16="http://schemas.microsoft.com/office/drawing/2014/main" id="{3CB569EF-685F-43C1-8000-366244B15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687"/>
                <a:ext cx="103" cy="100"/>
              </a:xfrm>
              <a:custGeom>
                <a:avLst/>
                <a:gdLst>
                  <a:gd name="T0" fmla="*/ 88 w 278"/>
                  <a:gd name="T1" fmla="*/ 250 h 272"/>
                  <a:gd name="T2" fmla="*/ 27 w 278"/>
                  <a:gd name="T3" fmla="*/ 86 h 272"/>
                  <a:gd name="T4" fmla="*/ 186 w 278"/>
                  <a:gd name="T5" fmla="*/ 26 h 272"/>
                  <a:gd name="T6" fmla="*/ 250 w 278"/>
                  <a:gd name="T7" fmla="*/ 189 h 272"/>
                  <a:gd name="T8" fmla="*/ 100 w 278"/>
                  <a:gd name="T9" fmla="*/ 254 h 272"/>
                  <a:gd name="T10" fmla="*/ 88 w 278"/>
                  <a:gd name="T11" fmla="*/ 25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8" h="272">
                    <a:moveTo>
                      <a:pt x="88" y="250"/>
                    </a:moveTo>
                    <a:cubicBezTo>
                      <a:pt x="27" y="224"/>
                      <a:pt x="0" y="149"/>
                      <a:pt x="27" y="86"/>
                    </a:cubicBezTo>
                    <a:cubicBezTo>
                      <a:pt x="52" y="28"/>
                      <a:pt x="123" y="0"/>
                      <a:pt x="186" y="26"/>
                    </a:cubicBezTo>
                    <a:cubicBezTo>
                      <a:pt x="251" y="52"/>
                      <a:pt x="278" y="128"/>
                      <a:pt x="250" y="189"/>
                    </a:cubicBezTo>
                    <a:cubicBezTo>
                      <a:pt x="222" y="246"/>
                      <a:pt x="156" y="272"/>
                      <a:pt x="100" y="254"/>
                    </a:cubicBezTo>
                    <a:cubicBezTo>
                      <a:pt x="96" y="253"/>
                      <a:pt x="92" y="251"/>
                      <a:pt x="8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Freeform 80">
                <a:extLst>
                  <a:ext uri="{FF2B5EF4-FFF2-40B4-BE49-F238E27FC236}">
                    <a16:creationId xmlns:a16="http://schemas.microsoft.com/office/drawing/2014/main" id="{248BB572-2E43-4399-A3E8-342994151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6" y="763"/>
                <a:ext cx="107" cy="105"/>
              </a:xfrm>
              <a:custGeom>
                <a:avLst/>
                <a:gdLst>
                  <a:gd name="T0" fmla="*/ 77 w 290"/>
                  <a:gd name="T1" fmla="*/ 254 h 286"/>
                  <a:gd name="T2" fmla="*/ 36 w 290"/>
                  <a:gd name="T3" fmla="*/ 77 h 286"/>
                  <a:gd name="T4" fmla="*/ 208 w 290"/>
                  <a:gd name="T5" fmla="*/ 36 h 286"/>
                  <a:gd name="T6" fmla="*/ 252 w 290"/>
                  <a:gd name="T7" fmla="*/ 213 h 286"/>
                  <a:gd name="T8" fmla="*/ 88 w 290"/>
                  <a:gd name="T9" fmla="*/ 260 h 286"/>
                  <a:gd name="T10" fmla="*/ 77 w 290"/>
                  <a:gd name="T11" fmla="*/ 25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286">
                    <a:moveTo>
                      <a:pt x="77" y="254"/>
                    </a:moveTo>
                    <a:cubicBezTo>
                      <a:pt x="19" y="218"/>
                      <a:pt x="0" y="138"/>
                      <a:pt x="36" y="77"/>
                    </a:cubicBezTo>
                    <a:cubicBezTo>
                      <a:pt x="70" y="20"/>
                      <a:pt x="147" y="0"/>
                      <a:pt x="208" y="36"/>
                    </a:cubicBezTo>
                    <a:cubicBezTo>
                      <a:pt x="271" y="74"/>
                      <a:pt x="290" y="153"/>
                      <a:pt x="252" y="213"/>
                    </a:cubicBezTo>
                    <a:cubicBezTo>
                      <a:pt x="215" y="269"/>
                      <a:pt x="144" y="286"/>
                      <a:pt x="88" y="260"/>
                    </a:cubicBezTo>
                    <a:cubicBezTo>
                      <a:pt x="84" y="259"/>
                      <a:pt x="81" y="257"/>
                      <a:pt x="77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81">
                <a:extLst>
                  <a:ext uri="{FF2B5EF4-FFF2-40B4-BE49-F238E27FC236}">
                    <a16:creationId xmlns:a16="http://schemas.microsoft.com/office/drawing/2014/main" id="{C2074DF8-C177-4A99-84CC-90E7150D5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859"/>
                <a:ext cx="110" cy="109"/>
              </a:xfrm>
              <a:custGeom>
                <a:avLst/>
                <a:gdLst>
                  <a:gd name="T0" fmla="*/ 65 w 299"/>
                  <a:gd name="T1" fmla="*/ 253 h 296"/>
                  <a:gd name="T2" fmla="*/ 47 w 299"/>
                  <a:gd name="T3" fmla="*/ 65 h 296"/>
                  <a:gd name="T4" fmla="*/ 229 w 299"/>
                  <a:gd name="T5" fmla="*/ 46 h 296"/>
                  <a:gd name="T6" fmla="*/ 251 w 299"/>
                  <a:gd name="T7" fmla="*/ 233 h 296"/>
                  <a:gd name="T8" fmla="*/ 76 w 299"/>
                  <a:gd name="T9" fmla="*/ 261 h 296"/>
                  <a:gd name="T10" fmla="*/ 65 w 299"/>
                  <a:gd name="T11" fmla="*/ 25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9" h="296">
                    <a:moveTo>
                      <a:pt x="65" y="253"/>
                    </a:moveTo>
                    <a:cubicBezTo>
                      <a:pt x="10" y="207"/>
                      <a:pt x="0" y="124"/>
                      <a:pt x="47" y="65"/>
                    </a:cubicBezTo>
                    <a:cubicBezTo>
                      <a:pt x="89" y="12"/>
                      <a:pt x="172" y="0"/>
                      <a:pt x="229" y="46"/>
                    </a:cubicBezTo>
                    <a:cubicBezTo>
                      <a:pt x="289" y="94"/>
                      <a:pt x="299" y="178"/>
                      <a:pt x="251" y="233"/>
                    </a:cubicBezTo>
                    <a:cubicBezTo>
                      <a:pt x="206" y="285"/>
                      <a:pt x="129" y="296"/>
                      <a:pt x="76" y="261"/>
                    </a:cubicBezTo>
                    <a:cubicBezTo>
                      <a:pt x="72" y="258"/>
                      <a:pt x="68" y="256"/>
                      <a:pt x="6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82">
                <a:extLst>
                  <a:ext uri="{FF2B5EF4-FFF2-40B4-BE49-F238E27FC236}">
                    <a16:creationId xmlns:a16="http://schemas.microsoft.com/office/drawing/2014/main" id="{C2363466-35F3-4808-8E25-5449543FD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944"/>
                <a:ext cx="163" cy="164"/>
              </a:xfrm>
              <a:custGeom>
                <a:avLst/>
                <a:gdLst>
                  <a:gd name="T0" fmla="*/ 116 w 442"/>
                  <a:gd name="T1" fmla="*/ 326 h 445"/>
                  <a:gd name="T2" fmla="*/ 314 w 442"/>
                  <a:gd name="T3" fmla="*/ 136 h 445"/>
                  <a:gd name="T4" fmla="*/ 126 w 442"/>
                  <a:gd name="T5" fmla="*/ 335 h 445"/>
                  <a:gd name="T6" fmla="*/ 116 w 442"/>
                  <a:gd name="T7" fmla="*/ 32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445">
                    <a:moveTo>
                      <a:pt x="116" y="326"/>
                    </a:moveTo>
                    <a:cubicBezTo>
                      <a:pt x="0" y="202"/>
                      <a:pt x="181" y="0"/>
                      <a:pt x="314" y="136"/>
                    </a:cubicBezTo>
                    <a:cubicBezTo>
                      <a:pt x="442" y="268"/>
                      <a:pt x="249" y="445"/>
                      <a:pt x="126" y="335"/>
                    </a:cubicBezTo>
                    <a:cubicBezTo>
                      <a:pt x="122" y="332"/>
                      <a:pt x="119" y="329"/>
                      <a:pt x="11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83">
                <a:extLst>
                  <a:ext uri="{FF2B5EF4-FFF2-40B4-BE49-F238E27FC236}">
                    <a16:creationId xmlns:a16="http://schemas.microsoft.com/office/drawing/2014/main" id="{E30723D4-565D-4D1F-8C48-13C2FB60D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1073"/>
                <a:ext cx="141" cy="148"/>
              </a:xfrm>
              <a:custGeom>
                <a:avLst/>
                <a:gdLst>
                  <a:gd name="T0" fmla="*/ 106 w 384"/>
                  <a:gd name="T1" fmla="*/ 326 h 401"/>
                  <a:gd name="T2" fmla="*/ 335 w 384"/>
                  <a:gd name="T3" fmla="*/ 160 h 401"/>
                  <a:gd name="T4" fmla="*/ 303 w 384"/>
                  <a:gd name="T5" fmla="*/ 360 h 401"/>
                  <a:gd name="T6" fmla="*/ 115 w 384"/>
                  <a:gd name="T7" fmla="*/ 337 h 401"/>
                  <a:gd name="T8" fmla="*/ 106 w 384"/>
                  <a:gd name="T9" fmla="*/ 326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01">
                    <a:moveTo>
                      <a:pt x="106" y="326"/>
                    </a:moveTo>
                    <a:cubicBezTo>
                      <a:pt x="0" y="190"/>
                      <a:pt x="216" y="0"/>
                      <a:pt x="335" y="160"/>
                    </a:cubicBezTo>
                    <a:cubicBezTo>
                      <a:pt x="384" y="226"/>
                      <a:pt x="367" y="317"/>
                      <a:pt x="303" y="360"/>
                    </a:cubicBezTo>
                    <a:cubicBezTo>
                      <a:pt x="241" y="401"/>
                      <a:pt x="158" y="389"/>
                      <a:pt x="115" y="337"/>
                    </a:cubicBezTo>
                    <a:cubicBezTo>
                      <a:pt x="112" y="334"/>
                      <a:pt x="109" y="330"/>
                      <a:pt x="10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Freeform 84">
                <a:extLst>
                  <a:ext uri="{FF2B5EF4-FFF2-40B4-BE49-F238E27FC236}">
                    <a16:creationId xmlns:a16="http://schemas.microsoft.com/office/drawing/2014/main" id="{44C27098-1429-4756-AD75-008319C2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1219"/>
                <a:ext cx="162" cy="177"/>
              </a:xfrm>
              <a:custGeom>
                <a:avLst/>
                <a:gdLst>
                  <a:gd name="T0" fmla="*/ 86 w 438"/>
                  <a:gd name="T1" fmla="*/ 316 h 479"/>
                  <a:gd name="T2" fmla="*/ 345 w 438"/>
                  <a:gd name="T3" fmla="*/ 179 h 479"/>
                  <a:gd name="T4" fmla="*/ 94 w 438"/>
                  <a:gd name="T5" fmla="*/ 329 h 479"/>
                  <a:gd name="T6" fmla="*/ 86 w 438"/>
                  <a:gd name="T7" fmla="*/ 31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8" h="479">
                    <a:moveTo>
                      <a:pt x="86" y="316"/>
                    </a:moveTo>
                    <a:cubicBezTo>
                      <a:pt x="0" y="159"/>
                      <a:pt x="247" y="0"/>
                      <a:pt x="345" y="179"/>
                    </a:cubicBezTo>
                    <a:cubicBezTo>
                      <a:pt x="438" y="347"/>
                      <a:pt x="194" y="479"/>
                      <a:pt x="94" y="329"/>
                    </a:cubicBezTo>
                    <a:cubicBezTo>
                      <a:pt x="92" y="325"/>
                      <a:pt x="89" y="321"/>
                      <a:pt x="86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Freeform 85">
                <a:extLst>
                  <a:ext uri="{FF2B5EF4-FFF2-40B4-BE49-F238E27FC236}">
                    <a16:creationId xmlns:a16="http://schemas.microsoft.com/office/drawing/2014/main" id="{E4EF3EAB-B422-45BA-8B35-732DD927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" y="1395"/>
                <a:ext cx="176" cy="153"/>
              </a:xfrm>
              <a:custGeom>
                <a:avLst/>
                <a:gdLst>
                  <a:gd name="T0" fmla="*/ 190 w 477"/>
                  <a:gd name="T1" fmla="*/ 68 h 415"/>
                  <a:gd name="T2" fmla="*/ 286 w 477"/>
                  <a:gd name="T3" fmla="*/ 355 h 415"/>
                  <a:gd name="T4" fmla="*/ 190 w 477"/>
                  <a:gd name="T5" fmla="*/ 68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7" h="415">
                    <a:moveTo>
                      <a:pt x="190" y="68"/>
                    </a:moveTo>
                    <a:cubicBezTo>
                      <a:pt x="376" y="0"/>
                      <a:pt x="477" y="297"/>
                      <a:pt x="286" y="355"/>
                    </a:cubicBezTo>
                    <a:cubicBezTo>
                      <a:pt x="92" y="415"/>
                      <a:pt x="0" y="137"/>
                      <a:pt x="19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Freeform 86">
                <a:extLst>
                  <a:ext uri="{FF2B5EF4-FFF2-40B4-BE49-F238E27FC236}">
                    <a16:creationId xmlns:a16="http://schemas.microsoft.com/office/drawing/2014/main" id="{D6C8973E-FCFF-4EAA-9DAC-3F54FE7F6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1573"/>
                <a:ext cx="171" cy="140"/>
              </a:xfrm>
              <a:custGeom>
                <a:avLst/>
                <a:gdLst>
                  <a:gd name="T0" fmla="*/ 204 w 463"/>
                  <a:gd name="T1" fmla="*/ 41 h 380"/>
                  <a:gd name="T2" fmla="*/ 258 w 463"/>
                  <a:gd name="T3" fmla="*/ 349 h 380"/>
                  <a:gd name="T4" fmla="*/ 204 w 463"/>
                  <a:gd name="T5" fmla="*/ 41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3" h="380">
                    <a:moveTo>
                      <a:pt x="204" y="41"/>
                    </a:moveTo>
                    <a:cubicBezTo>
                      <a:pt x="405" y="0"/>
                      <a:pt x="463" y="319"/>
                      <a:pt x="258" y="349"/>
                    </a:cubicBezTo>
                    <a:cubicBezTo>
                      <a:pt x="52" y="380"/>
                      <a:pt x="0" y="83"/>
                      <a:pt x="20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Freeform 87">
                <a:extLst>
                  <a:ext uri="{FF2B5EF4-FFF2-40B4-BE49-F238E27FC236}">
                    <a16:creationId xmlns:a16="http://schemas.microsoft.com/office/drawing/2014/main" id="{1530B4FB-983A-4BB0-B43B-D2EB8E1E6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763"/>
                <a:ext cx="127" cy="141"/>
              </a:xfrm>
              <a:custGeom>
                <a:avLst/>
                <a:gdLst>
                  <a:gd name="T0" fmla="*/ 170 w 346"/>
                  <a:gd name="T1" fmla="*/ 5 h 383"/>
                  <a:gd name="T2" fmla="*/ 334 w 346"/>
                  <a:gd name="T3" fmla="*/ 157 h 383"/>
                  <a:gd name="T4" fmla="*/ 14 w 346"/>
                  <a:gd name="T5" fmla="*/ 188 h 383"/>
                  <a:gd name="T6" fmla="*/ 170 w 346"/>
                  <a:gd name="T7" fmla="*/ 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83">
                    <a:moveTo>
                      <a:pt x="170" y="5"/>
                    </a:moveTo>
                    <a:cubicBezTo>
                      <a:pt x="255" y="0"/>
                      <a:pt x="329" y="67"/>
                      <a:pt x="334" y="157"/>
                    </a:cubicBezTo>
                    <a:cubicBezTo>
                      <a:pt x="346" y="370"/>
                      <a:pt x="44" y="383"/>
                      <a:pt x="14" y="188"/>
                    </a:cubicBezTo>
                    <a:cubicBezTo>
                      <a:pt x="0" y="95"/>
                      <a:pt x="77" y="10"/>
                      <a:pt x="17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Freeform 88">
                <a:extLst>
                  <a:ext uri="{FF2B5EF4-FFF2-40B4-BE49-F238E27FC236}">
                    <a16:creationId xmlns:a16="http://schemas.microsoft.com/office/drawing/2014/main" id="{96F68694-EF2E-4AD1-A155-1BC84B4C6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" y="1603"/>
                <a:ext cx="23" cy="23"/>
              </a:xfrm>
              <a:custGeom>
                <a:avLst/>
                <a:gdLst>
                  <a:gd name="T0" fmla="*/ 33 w 63"/>
                  <a:gd name="T1" fmla="*/ 1 h 63"/>
                  <a:gd name="T2" fmla="*/ 62 w 63"/>
                  <a:gd name="T3" fmla="*/ 33 h 63"/>
                  <a:gd name="T4" fmla="*/ 30 w 63"/>
                  <a:gd name="T5" fmla="*/ 62 h 63"/>
                  <a:gd name="T6" fmla="*/ 1 w 63"/>
                  <a:gd name="T7" fmla="*/ 30 h 63"/>
                  <a:gd name="T8" fmla="*/ 2 w 63"/>
                  <a:gd name="T9" fmla="*/ 26 h 63"/>
                  <a:gd name="T10" fmla="*/ 33 w 63"/>
                  <a:gd name="T1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3">
                    <a:moveTo>
                      <a:pt x="33" y="1"/>
                    </a:moveTo>
                    <a:cubicBezTo>
                      <a:pt x="50" y="2"/>
                      <a:pt x="63" y="17"/>
                      <a:pt x="62" y="33"/>
                    </a:cubicBezTo>
                    <a:cubicBezTo>
                      <a:pt x="61" y="50"/>
                      <a:pt x="47" y="63"/>
                      <a:pt x="30" y="62"/>
                    </a:cubicBezTo>
                    <a:cubicBezTo>
                      <a:pt x="13" y="61"/>
                      <a:pt x="0" y="47"/>
                      <a:pt x="1" y="30"/>
                    </a:cubicBezTo>
                    <a:cubicBezTo>
                      <a:pt x="1" y="29"/>
                      <a:pt x="1" y="27"/>
                      <a:pt x="2" y="26"/>
                    </a:cubicBezTo>
                    <a:cubicBezTo>
                      <a:pt x="4" y="11"/>
                      <a:pt x="17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Freeform 89">
                <a:extLst>
                  <a:ext uri="{FF2B5EF4-FFF2-40B4-BE49-F238E27FC236}">
                    <a16:creationId xmlns:a16="http://schemas.microsoft.com/office/drawing/2014/main" id="{30CCD7A1-C107-47D3-897F-EB4F4B131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688"/>
                <a:ext cx="26" cy="26"/>
              </a:xfrm>
              <a:custGeom>
                <a:avLst/>
                <a:gdLst>
                  <a:gd name="T0" fmla="*/ 1 w 71"/>
                  <a:gd name="T1" fmla="*/ 33 h 72"/>
                  <a:gd name="T2" fmla="*/ 36 w 71"/>
                  <a:gd name="T3" fmla="*/ 1 h 72"/>
                  <a:gd name="T4" fmla="*/ 71 w 71"/>
                  <a:gd name="T5" fmla="*/ 36 h 72"/>
                  <a:gd name="T6" fmla="*/ 36 w 71"/>
                  <a:gd name="T7" fmla="*/ 71 h 72"/>
                  <a:gd name="T8" fmla="*/ 0 w 71"/>
                  <a:gd name="T9" fmla="*/ 37 h 72"/>
                  <a:gd name="T10" fmla="*/ 1 w 71"/>
                  <a:gd name="T11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2">
                    <a:moveTo>
                      <a:pt x="1" y="33"/>
                    </a:moveTo>
                    <a:cubicBezTo>
                      <a:pt x="2" y="15"/>
                      <a:pt x="18" y="0"/>
                      <a:pt x="36" y="1"/>
                    </a:cubicBezTo>
                    <a:cubicBezTo>
                      <a:pt x="55" y="1"/>
                      <a:pt x="71" y="17"/>
                      <a:pt x="71" y="36"/>
                    </a:cubicBezTo>
                    <a:cubicBezTo>
                      <a:pt x="71" y="55"/>
                      <a:pt x="55" y="71"/>
                      <a:pt x="36" y="71"/>
                    </a:cubicBezTo>
                    <a:cubicBezTo>
                      <a:pt x="16" y="72"/>
                      <a:pt x="1" y="56"/>
                      <a:pt x="0" y="37"/>
                    </a:cubicBezTo>
                    <a:cubicBezTo>
                      <a:pt x="0" y="36"/>
                      <a:pt x="1" y="34"/>
                      <a:pt x="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90">
                <a:extLst>
                  <a:ext uri="{FF2B5EF4-FFF2-40B4-BE49-F238E27FC236}">
                    <a16:creationId xmlns:a16="http://schemas.microsoft.com/office/drawing/2014/main" id="{AD0231C2-30CE-444C-9AFD-D98B4A2C3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776"/>
                <a:ext cx="30" cy="31"/>
              </a:xfrm>
              <a:custGeom>
                <a:avLst/>
                <a:gdLst>
                  <a:gd name="T0" fmla="*/ 0 w 82"/>
                  <a:gd name="T1" fmla="*/ 40 h 83"/>
                  <a:gd name="T2" fmla="*/ 39 w 82"/>
                  <a:gd name="T3" fmla="*/ 1 h 83"/>
                  <a:gd name="T4" fmla="*/ 80 w 82"/>
                  <a:gd name="T5" fmla="*/ 38 h 83"/>
                  <a:gd name="T6" fmla="*/ 44 w 82"/>
                  <a:gd name="T7" fmla="*/ 81 h 83"/>
                  <a:gd name="T8" fmla="*/ 0 w 82"/>
                  <a:gd name="T9" fmla="*/ 45 h 83"/>
                  <a:gd name="T10" fmla="*/ 0 w 82"/>
                  <a:gd name="T11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83">
                    <a:moveTo>
                      <a:pt x="0" y="40"/>
                    </a:moveTo>
                    <a:cubicBezTo>
                      <a:pt x="0" y="19"/>
                      <a:pt x="18" y="1"/>
                      <a:pt x="39" y="1"/>
                    </a:cubicBezTo>
                    <a:cubicBezTo>
                      <a:pt x="61" y="0"/>
                      <a:pt x="78" y="16"/>
                      <a:pt x="80" y="38"/>
                    </a:cubicBezTo>
                    <a:cubicBezTo>
                      <a:pt x="82" y="60"/>
                      <a:pt x="66" y="79"/>
                      <a:pt x="44" y="81"/>
                    </a:cubicBezTo>
                    <a:cubicBezTo>
                      <a:pt x="22" y="83"/>
                      <a:pt x="3" y="67"/>
                      <a:pt x="0" y="45"/>
                    </a:cubicBezTo>
                    <a:cubicBezTo>
                      <a:pt x="0" y="44"/>
                      <a:pt x="0" y="42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Freeform 91">
                <a:extLst>
                  <a:ext uri="{FF2B5EF4-FFF2-40B4-BE49-F238E27FC236}">
                    <a16:creationId xmlns:a16="http://schemas.microsoft.com/office/drawing/2014/main" id="{34824002-6710-439E-A84E-CF21657FE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868"/>
                <a:ext cx="34" cy="35"/>
              </a:xfrm>
              <a:custGeom>
                <a:avLst/>
                <a:gdLst>
                  <a:gd name="T0" fmla="*/ 2 w 94"/>
                  <a:gd name="T1" fmla="*/ 51 h 96"/>
                  <a:gd name="T2" fmla="*/ 41 w 94"/>
                  <a:gd name="T3" fmla="*/ 3 h 96"/>
                  <a:gd name="T4" fmla="*/ 91 w 94"/>
                  <a:gd name="T5" fmla="*/ 41 h 96"/>
                  <a:gd name="T6" fmla="*/ 53 w 94"/>
                  <a:gd name="T7" fmla="*/ 92 h 96"/>
                  <a:gd name="T8" fmla="*/ 2 w 94"/>
                  <a:gd name="T9" fmla="*/ 56 h 96"/>
                  <a:gd name="T10" fmla="*/ 2 w 94"/>
                  <a:gd name="T1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96">
                    <a:moveTo>
                      <a:pt x="2" y="51"/>
                    </a:moveTo>
                    <a:cubicBezTo>
                      <a:pt x="0" y="27"/>
                      <a:pt x="17" y="5"/>
                      <a:pt x="41" y="3"/>
                    </a:cubicBezTo>
                    <a:cubicBezTo>
                      <a:pt x="65" y="0"/>
                      <a:pt x="87" y="17"/>
                      <a:pt x="91" y="41"/>
                    </a:cubicBezTo>
                    <a:cubicBezTo>
                      <a:pt x="94" y="65"/>
                      <a:pt x="77" y="88"/>
                      <a:pt x="53" y="92"/>
                    </a:cubicBezTo>
                    <a:cubicBezTo>
                      <a:pt x="29" y="96"/>
                      <a:pt x="6" y="80"/>
                      <a:pt x="2" y="56"/>
                    </a:cubicBezTo>
                    <a:cubicBezTo>
                      <a:pt x="2" y="54"/>
                      <a:pt x="2" y="53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Freeform 92">
                <a:extLst>
                  <a:ext uri="{FF2B5EF4-FFF2-40B4-BE49-F238E27FC236}">
                    <a16:creationId xmlns:a16="http://schemas.microsoft.com/office/drawing/2014/main" id="{42F2ECFE-1795-4F4D-8927-EF7438267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963"/>
                <a:ext cx="40" cy="39"/>
              </a:xfrm>
              <a:custGeom>
                <a:avLst/>
                <a:gdLst>
                  <a:gd name="T0" fmla="*/ 5 w 109"/>
                  <a:gd name="T1" fmla="*/ 62 h 108"/>
                  <a:gd name="T2" fmla="*/ 44 w 109"/>
                  <a:gd name="T3" fmla="*/ 5 h 108"/>
                  <a:gd name="T4" fmla="*/ 103 w 109"/>
                  <a:gd name="T5" fmla="*/ 42 h 108"/>
                  <a:gd name="T6" fmla="*/ 66 w 109"/>
                  <a:gd name="T7" fmla="*/ 102 h 108"/>
                  <a:gd name="T8" fmla="*/ 6 w 109"/>
                  <a:gd name="T9" fmla="*/ 67 h 108"/>
                  <a:gd name="T10" fmla="*/ 5 w 109"/>
                  <a:gd name="T11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8">
                    <a:moveTo>
                      <a:pt x="5" y="62"/>
                    </a:moveTo>
                    <a:cubicBezTo>
                      <a:pt x="0" y="35"/>
                      <a:pt x="17" y="9"/>
                      <a:pt x="44" y="5"/>
                    </a:cubicBezTo>
                    <a:cubicBezTo>
                      <a:pt x="70" y="0"/>
                      <a:pt x="96" y="16"/>
                      <a:pt x="103" y="42"/>
                    </a:cubicBezTo>
                    <a:cubicBezTo>
                      <a:pt x="109" y="69"/>
                      <a:pt x="92" y="95"/>
                      <a:pt x="66" y="102"/>
                    </a:cubicBezTo>
                    <a:cubicBezTo>
                      <a:pt x="40" y="108"/>
                      <a:pt x="14" y="93"/>
                      <a:pt x="6" y="67"/>
                    </a:cubicBezTo>
                    <a:cubicBezTo>
                      <a:pt x="6" y="65"/>
                      <a:pt x="5" y="63"/>
                      <a:pt x="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Freeform 93">
                <a:extLst>
                  <a:ext uri="{FF2B5EF4-FFF2-40B4-BE49-F238E27FC236}">
                    <a16:creationId xmlns:a16="http://schemas.microsoft.com/office/drawing/2014/main" id="{A13E8C4C-8EEB-410D-B13D-C22A283E7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060"/>
                <a:ext cx="45" cy="44"/>
              </a:xfrm>
              <a:custGeom>
                <a:avLst/>
                <a:gdLst>
                  <a:gd name="T0" fmla="*/ 7 w 121"/>
                  <a:gd name="T1" fmla="*/ 74 h 121"/>
                  <a:gd name="T2" fmla="*/ 46 w 121"/>
                  <a:gd name="T3" fmla="*/ 7 h 121"/>
                  <a:gd name="T4" fmla="*/ 112 w 121"/>
                  <a:gd name="T5" fmla="*/ 43 h 121"/>
                  <a:gd name="T6" fmla="*/ 77 w 121"/>
                  <a:gd name="T7" fmla="*/ 112 h 121"/>
                  <a:gd name="T8" fmla="*/ 9 w 121"/>
                  <a:gd name="T9" fmla="*/ 79 h 121"/>
                  <a:gd name="T10" fmla="*/ 7 w 121"/>
                  <a:gd name="T11" fmla="*/ 7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1">
                    <a:moveTo>
                      <a:pt x="7" y="74"/>
                    </a:moveTo>
                    <a:cubicBezTo>
                      <a:pt x="0" y="45"/>
                      <a:pt x="17" y="15"/>
                      <a:pt x="46" y="7"/>
                    </a:cubicBezTo>
                    <a:cubicBezTo>
                      <a:pt x="74" y="0"/>
                      <a:pt x="103" y="16"/>
                      <a:pt x="112" y="43"/>
                    </a:cubicBezTo>
                    <a:cubicBezTo>
                      <a:pt x="121" y="72"/>
                      <a:pt x="106" y="102"/>
                      <a:pt x="77" y="112"/>
                    </a:cubicBezTo>
                    <a:cubicBezTo>
                      <a:pt x="50" y="121"/>
                      <a:pt x="20" y="107"/>
                      <a:pt x="9" y="79"/>
                    </a:cubicBezTo>
                    <a:cubicBezTo>
                      <a:pt x="8" y="78"/>
                      <a:pt x="7" y="76"/>
                      <a:pt x="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Freeform 94">
                <a:extLst>
                  <a:ext uri="{FF2B5EF4-FFF2-40B4-BE49-F238E27FC236}">
                    <a16:creationId xmlns:a16="http://schemas.microsoft.com/office/drawing/2014/main" id="{7C5FC4E6-5848-45DD-B684-52CEB8AFB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2158"/>
                <a:ext cx="50" cy="50"/>
              </a:xfrm>
              <a:custGeom>
                <a:avLst/>
                <a:gdLst>
                  <a:gd name="T0" fmla="*/ 11 w 134"/>
                  <a:gd name="T1" fmla="*/ 86 h 134"/>
                  <a:gd name="T2" fmla="*/ 47 w 134"/>
                  <a:gd name="T3" fmla="*/ 10 h 134"/>
                  <a:gd name="T4" fmla="*/ 122 w 134"/>
                  <a:gd name="T5" fmla="*/ 43 h 134"/>
                  <a:gd name="T6" fmla="*/ 90 w 134"/>
                  <a:gd name="T7" fmla="*/ 121 h 134"/>
                  <a:gd name="T8" fmla="*/ 13 w 134"/>
                  <a:gd name="T9" fmla="*/ 92 h 134"/>
                  <a:gd name="T10" fmla="*/ 11 w 134"/>
                  <a:gd name="T11" fmla="*/ 8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4">
                    <a:moveTo>
                      <a:pt x="11" y="86"/>
                    </a:moveTo>
                    <a:cubicBezTo>
                      <a:pt x="0" y="55"/>
                      <a:pt x="16" y="21"/>
                      <a:pt x="47" y="10"/>
                    </a:cubicBezTo>
                    <a:cubicBezTo>
                      <a:pt x="77" y="0"/>
                      <a:pt x="111" y="14"/>
                      <a:pt x="122" y="43"/>
                    </a:cubicBezTo>
                    <a:cubicBezTo>
                      <a:pt x="134" y="73"/>
                      <a:pt x="120" y="108"/>
                      <a:pt x="90" y="121"/>
                    </a:cubicBezTo>
                    <a:cubicBezTo>
                      <a:pt x="62" y="134"/>
                      <a:pt x="26" y="121"/>
                      <a:pt x="13" y="92"/>
                    </a:cubicBezTo>
                    <a:cubicBezTo>
                      <a:pt x="13" y="91"/>
                      <a:pt x="12" y="88"/>
                      <a:pt x="1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Freeform 95">
                <a:extLst>
                  <a:ext uri="{FF2B5EF4-FFF2-40B4-BE49-F238E27FC236}">
                    <a16:creationId xmlns:a16="http://schemas.microsoft.com/office/drawing/2014/main" id="{60E70308-71DB-49A7-A03F-826A5E7B6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" y="2258"/>
                <a:ext cx="54" cy="53"/>
              </a:xfrm>
              <a:custGeom>
                <a:avLst/>
                <a:gdLst>
                  <a:gd name="T0" fmla="*/ 15 w 146"/>
                  <a:gd name="T1" fmla="*/ 99 h 146"/>
                  <a:gd name="T2" fmla="*/ 46 w 146"/>
                  <a:gd name="T3" fmla="*/ 14 h 146"/>
                  <a:gd name="T4" fmla="*/ 130 w 146"/>
                  <a:gd name="T5" fmla="*/ 42 h 146"/>
                  <a:gd name="T6" fmla="*/ 103 w 146"/>
                  <a:gd name="T7" fmla="*/ 129 h 146"/>
                  <a:gd name="T8" fmla="*/ 18 w 146"/>
                  <a:gd name="T9" fmla="*/ 105 h 146"/>
                  <a:gd name="T10" fmla="*/ 15 w 146"/>
                  <a:gd name="T11" fmla="*/ 9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6">
                    <a:moveTo>
                      <a:pt x="15" y="99"/>
                    </a:moveTo>
                    <a:cubicBezTo>
                      <a:pt x="0" y="67"/>
                      <a:pt x="14" y="28"/>
                      <a:pt x="46" y="14"/>
                    </a:cubicBezTo>
                    <a:cubicBezTo>
                      <a:pt x="77" y="0"/>
                      <a:pt x="115" y="12"/>
                      <a:pt x="130" y="42"/>
                    </a:cubicBezTo>
                    <a:cubicBezTo>
                      <a:pt x="146" y="73"/>
                      <a:pt x="134" y="112"/>
                      <a:pt x="103" y="129"/>
                    </a:cubicBezTo>
                    <a:cubicBezTo>
                      <a:pt x="73" y="146"/>
                      <a:pt x="35" y="135"/>
                      <a:pt x="18" y="105"/>
                    </a:cubicBezTo>
                    <a:cubicBezTo>
                      <a:pt x="17" y="103"/>
                      <a:pt x="16" y="101"/>
                      <a:pt x="15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Freeform 96">
                <a:extLst>
                  <a:ext uri="{FF2B5EF4-FFF2-40B4-BE49-F238E27FC236}">
                    <a16:creationId xmlns:a16="http://schemas.microsoft.com/office/drawing/2014/main" id="{F8C818A1-8FE8-4995-A08D-03B9C858E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2356"/>
                <a:ext cx="58" cy="58"/>
              </a:xfrm>
              <a:custGeom>
                <a:avLst/>
                <a:gdLst>
                  <a:gd name="T0" fmla="*/ 20 w 158"/>
                  <a:gd name="T1" fmla="*/ 113 h 157"/>
                  <a:gd name="T2" fmla="*/ 44 w 158"/>
                  <a:gd name="T3" fmla="*/ 18 h 157"/>
                  <a:gd name="T4" fmla="*/ 138 w 158"/>
                  <a:gd name="T5" fmla="*/ 40 h 157"/>
                  <a:gd name="T6" fmla="*/ 117 w 158"/>
                  <a:gd name="T7" fmla="*/ 136 h 157"/>
                  <a:gd name="T8" fmla="*/ 24 w 158"/>
                  <a:gd name="T9" fmla="*/ 119 h 157"/>
                  <a:gd name="T10" fmla="*/ 20 w 158"/>
                  <a:gd name="T11" fmla="*/ 11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7">
                    <a:moveTo>
                      <a:pt x="20" y="113"/>
                    </a:moveTo>
                    <a:cubicBezTo>
                      <a:pt x="0" y="80"/>
                      <a:pt x="12" y="36"/>
                      <a:pt x="44" y="18"/>
                    </a:cubicBezTo>
                    <a:cubicBezTo>
                      <a:pt x="76" y="0"/>
                      <a:pt x="118" y="10"/>
                      <a:pt x="138" y="40"/>
                    </a:cubicBezTo>
                    <a:cubicBezTo>
                      <a:pt x="158" y="72"/>
                      <a:pt x="148" y="114"/>
                      <a:pt x="117" y="136"/>
                    </a:cubicBezTo>
                    <a:cubicBezTo>
                      <a:pt x="86" y="157"/>
                      <a:pt x="46" y="149"/>
                      <a:pt x="24" y="119"/>
                    </a:cubicBezTo>
                    <a:cubicBezTo>
                      <a:pt x="23" y="117"/>
                      <a:pt x="21" y="115"/>
                      <a:pt x="2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Freeform 97">
                <a:extLst>
                  <a:ext uri="{FF2B5EF4-FFF2-40B4-BE49-F238E27FC236}">
                    <a16:creationId xmlns:a16="http://schemas.microsoft.com/office/drawing/2014/main" id="{7ED26B2A-DEE5-4BB9-8AC1-8C80942E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" y="2453"/>
                <a:ext cx="62" cy="61"/>
              </a:xfrm>
              <a:custGeom>
                <a:avLst/>
                <a:gdLst>
                  <a:gd name="T0" fmla="*/ 25 w 167"/>
                  <a:gd name="T1" fmla="*/ 126 h 165"/>
                  <a:gd name="T2" fmla="*/ 41 w 167"/>
                  <a:gd name="T3" fmla="*/ 22 h 165"/>
                  <a:gd name="T4" fmla="*/ 143 w 167"/>
                  <a:gd name="T5" fmla="*/ 36 h 165"/>
                  <a:gd name="T6" fmla="*/ 130 w 167"/>
                  <a:gd name="T7" fmla="*/ 140 h 165"/>
                  <a:gd name="T8" fmla="*/ 30 w 167"/>
                  <a:gd name="T9" fmla="*/ 132 h 165"/>
                  <a:gd name="T10" fmla="*/ 25 w 167"/>
                  <a:gd name="T11" fmla="*/ 12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5">
                    <a:moveTo>
                      <a:pt x="25" y="126"/>
                    </a:moveTo>
                    <a:cubicBezTo>
                      <a:pt x="0" y="92"/>
                      <a:pt x="8" y="45"/>
                      <a:pt x="41" y="22"/>
                    </a:cubicBezTo>
                    <a:cubicBezTo>
                      <a:pt x="74" y="0"/>
                      <a:pt x="119" y="6"/>
                      <a:pt x="143" y="36"/>
                    </a:cubicBezTo>
                    <a:cubicBezTo>
                      <a:pt x="167" y="68"/>
                      <a:pt x="161" y="114"/>
                      <a:pt x="130" y="140"/>
                    </a:cubicBezTo>
                    <a:cubicBezTo>
                      <a:pt x="100" y="165"/>
                      <a:pt x="56" y="161"/>
                      <a:pt x="30" y="132"/>
                    </a:cubicBezTo>
                    <a:cubicBezTo>
                      <a:pt x="28" y="130"/>
                      <a:pt x="26" y="128"/>
                      <a:pt x="25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Freeform 98">
                <a:extLst>
                  <a:ext uri="{FF2B5EF4-FFF2-40B4-BE49-F238E27FC236}">
                    <a16:creationId xmlns:a16="http://schemas.microsoft.com/office/drawing/2014/main" id="{EA3E073C-8066-463A-ACBC-48DF82DB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" y="2547"/>
                <a:ext cx="64" cy="64"/>
              </a:xfrm>
              <a:custGeom>
                <a:avLst/>
                <a:gdLst>
                  <a:gd name="T0" fmla="*/ 31 w 175"/>
                  <a:gd name="T1" fmla="*/ 139 h 174"/>
                  <a:gd name="T2" fmla="*/ 38 w 175"/>
                  <a:gd name="T3" fmla="*/ 27 h 174"/>
                  <a:gd name="T4" fmla="*/ 146 w 175"/>
                  <a:gd name="T5" fmla="*/ 32 h 174"/>
                  <a:gd name="T6" fmla="*/ 144 w 175"/>
                  <a:gd name="T7" fmla="*/ 143 h 174"/>
                  <a:gd name="T8" fmla="*/ 37 w 175"/>
                  <a:gd name="T9" fmla="*/ 145 h 174"/>
                  <a:gd name="T10" fmla="*/ 31 w 175"/>
                  <a:gd name="T11" fmla="*/ 13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74">
                    <a:moveTo>
                      <a:pt x="31" y="139"/>
                    </a:moveTo>
                    <a:cubicBezTo>
                      <a:pt x="0" y="106"/>
                      <a:pt x="4" y="54"/>
                      <a:pt x="38" y="27"/>
                    </a:cubicBezTo>
                    <a:cubicBezTo>
                      <a:pt x="70" y="0"/>
                      <a:pt x="118" y="2"/>
                      <a:pt x="146" y="32"/>
                    </a:cubicBezTo>
                    <a:cubicBezTo>
                      <a:pt x="175" y="63"/>
                      <a:pt x="174" y="112"/>
                      <a:pt x="144" y="143"/>
                    </a:cubicBezTo>
                    <a:cubicBezTo>
                      <a:pt x="115" y="173"/>
                      <a:pt x="67" y="174"/>
                      <a:pt x="37" y="145"/>
                    </a:cubicBezTo>
                    <a:cubicBezTo>
                      <a:pt x="35" y="143"/>
                      <a:pt x="33" y="141"/>
                      <a:pt x="31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Freeform 99">
                <a:extLst>
                  <a:ext uri="{FF2B5EF4-FFF2-40B4-BE49-F238E27FC236}">
                    <a16:creationId xmlns:a16="http://schemas.microsoft.com/office/drawing/2014/main" id="{88BEBA34-7CB0-440B-8139-7D912E512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2635"/>
                <a:ext cx="69" cy="69"/>
              </a:xfrm>
              <a:custGeom>
                <a:avLst/>
                <a:gdLst>
                  <a:gd name="T0" fmla="*/ 36 w 186"/>
                  <a:gd name="T1" fmla="*/ 154 h 187"/>
                  <a:gd name="T2" fmla="*/ 32 w 186"/>
                  <a:gd name="T3" fmla="*/ 35 h 187"/>
                  <a:gd name="T4" fmla="*/ 147 w 186"/>
                  <a:gd name="T5" fmla="*/ 29 h 187"/>
                  <a:gd name="T6" fmla="*/ 157 w 186"/>
                  <a:gd name="T7" fmla="*/ 146 h 187"/>
                  <a:gd name="T8" fmla="*/ 43 w 186"/>
                  <a:gd name="T9" fmla="*/ 160 h 187"/>
                  <a:gd name="T10" fmla="*/ 36 w 186"/>
                  <a:gd name="T11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7">
                    <a:moveTo>
                      <a:pt x="36" y="154"/>
                    </a:moveTo>
                    <a:cubicBezTo>
                      <a:pt x="1" y="123"/>
                      <a:pt x="0" y="67"/>
                      <a:pt x="32" y="35"/>
                    </a:cubicBezTo>
                    <a:cubicBezTo>
                      <a:pt x="63" y="3"/>
                      <a:pt x="115" y="0"/>
                      <a:pt x="147" y="29"/>
                    </a:cubicBezTo>
                    <a:cubicBezTo>
                      <a:pt x="180" y="59"/>
                      <a:pt x="186" y="110"/>
                      <a:pt x="157" y="146"/>
                    </a:cubicBezTo>
                    <a:cubicBezTo>
                      <a:pt x="130" y="180"/>
                      <a:pt x="78" y="187"/>
                      <a:pt x="43" y="160"/>
                    </a:cubicBezTo>
                    <a:cubicBezTo>
                      <a:pt x="41" y="159"/>
                      <a:pt x="39" y="157"/>
                      <a:pt x="36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Freeform 100">
                <a:extLst>
                  <a:ext uri="{FF2B5EF4-FFF2-40B4-BE49-F238E27FC236}">
                    <a16:creationId xmlns:a16="http://schemas.microsoft.com/office/drawing/2014/main" id="{A61B21F4-8860-4D83-A2C4-D617D2B14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" y="2717"/>
                <a:ext cx="74" cy="73"/>
              </a:xfrm>
              <a:custGeom>
                <a:avLst/>
                <a:gdLst>
                  <a:gd name="T0" fmla="*/ 48 w 200"/>
                  <a:gd name="T1" fmla="*/ 170 h 198"/>
                  <a:gd name="T2" fmla="*/ 30 w 200"/>
                  <a:gd name="T3" fmla="*/ 44 h 198"/>
                  <a:gd name="T4" fmla="*/ 150 w 200"/>
                  <a:gd name="T5" fmla="*/ 26 h 198"/>
                  <a:gd name="T6" fmla="*/ 174 w 200"/>
                  <a:gd name="T7" fmla="*/ 147 h 198"/>
                  <a:gd name="T8" fmla="*/ 56 w 200"/>
                  <a:gd name="T9" fmla="*/ 176 h 198"/>
                  <a:gd name="T10" fmla="*/ 48 w 200"/>
                  <a:gd name="T11" fmla="*/ 17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8">
                    <a:moveTo>
                      <a:pt x="48" y="170"/>
                    </a:moveTo>
                    <a:cubicBezTo>
                      <a:pt x="8" y="139"/>
                      <a:pt x="0" y="82"/>
                      <a:pt x="30" y="44"/>
                    </a:cubicBezTo>
                    <a:cubicBezTo>
                      <a:pt x="60" y="8"/>
                      <a:pt x="113" y="0"/>
                      <a:pt x="150" y="26"/>
                    </a:cubicBezTo>
                    <a:cubicBezTo>
                      <a:pt x="189" y="53"/>
                      <a:pt x="200" y="106"/>
                      <a:pt x="174" y="147"/>
                    </a:cubicBezTo>
                    <a:cubicBezTo>
                      <a:pt x="149" y="187"/>
                      <a:pt x="97" y="198"/>
                      <a:pt x="56" y="176"/>
                    </a:cubicBezTo>
                    <a:cubicBezTo>
                      <a:pt x="53" y="174"/>
                      <a:pt x="50" y="172"/>
                      <a:pt x="4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101">
                <a:extLst>
                  <a:ext uri="{FF2B5EF4-FFF2-40B4-BE49-F238E27FC236}">
                    <a16:creationId xmlns:a16="http://schemas.microsoft.com/office/drawing/2014/main" id="{1522C28B-EF10-4927-AFDF-4EFA04E9C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2790"/>
                <a:ext cx="78" cy="77"/>
              </a:xfrm>
              <a:custGeom>
                <a:avLst/>
                <a:gdLst>
                  <a:gd name="T0" fmla="*/ 61 w 213"/>
                  <a:gd name="T1" fmla="*/ 185 h 208"/>
                  <a:gd name="T2" fmla="*/ 28 w 213"/>
                  <a:gd name="T3" fmla="*/ 54 h 208"/>
                  <a:gd name="T4" fmla="*/ 152 w 213"/>
                  <a:gd name="T5" fmla="*/ 22 h 208"/>
                  <a:gd name="T6" fmla="*/ 190 w 213"/>
                  <a:gd name="T7" fmla="*/ 147 h 208"/>
                  <a:gd name="T8" fmla="*/ 70 w 213"/>
                  <a:gd name="T9" fmla="*/ 189 h 208"/>
                  <a:gd name="T10" fmla="*/ 61 w 213"/>
                  <a:gd name="T11" fmla="*/ 18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08">
                    <a:moveTo>
                      <a:pt x="61" y="185"/>
                    </a:moveTo>
                    <a:cubicBezTo>
                      <a:pt x="13" y="160"/>
                      <a:pt x="0" y="97"/>
                      <a:pt x="28" y="54"/>
                    </a:cubicBezTo>
                    <a:cubicBezTo>
                      <a:pt x="55" y="12"/>
                      <a:pt x="109" y="0"/>
                      <a:pt x="152" y="22"/>
                    </a:cubicBezTo>
                    <a:cubicBezTo>
                      <a:pt x="196" y="45"/>
                      <a:pt x="213" y="100"/>
                      <a:pt x="190" y="147"/>
                    </a:cubicBezTo>
                    <a:cubicBezTo>
                      <a:pt x="168" y="191"/>
                      <a:pt x="115" y="208"/>
                      <a:pt x="70" y="189"/>
                    </a:cubicBezTo>
                    <a:cubicBezTo>
                      <a:pt x="67" y="188"/>
                      <a:pt x="64" y="186"/>
                      <a:pt x="6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Freeform 102">
                <a:extLst>
                  <a:ext uri="{FF2B5EF4-FFF2-40B4-BE49-F238E27FC236}">
                    <a16:creationId xmlns:a16="http://schemas.microsoft.com/office/drawing/2014/main" id="{AA59955D-59D6-4F8C-B367-06DC6401C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" y="2853"/>
                <a:ext cx="82" cy="81"/>
              </a:xfrm>
              <a:custGeom>
                <a:avLst/>
                <a:gdLst>
                  <a:gd name="T0" fmla="*/ 74 w 223"/>
                  <a:gd name="T1" fmla="*/ 200 h 219"/>
                  <a:gd name="T2" fmla="*/ 25 w 223"/>
                  <a:gd name="T3" fmla="*/ 67 h 219"/>
                  <a:gd name="T4" fmla="*/ 150 w 223"/>
                  <a:gd name="T5" fmla="*/ 19 h 219"/>
                  <a:gd name="T6" fmla="*/ 205 w 223"/>
                  <a:gd name="T7" fmla="*/ 146 h 219"/>
                  <a:gd name="T8" fmla="*/ 85 w 223"/>
                  <a:gd name="T9" fmla="*/ 203 h 219"/>
                  <a:gd name="T10" fmla="*/ 74 w 223"/>
                  <a:gd name="T11" fmla="*/ 20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9">
                    <a:moveTo>
                      <a:pt x="74" y="200"/>
                    </a:moveTo>
                    <a:cubicBezTo>
                      <a:pt x="22" y="179"/>
                      <a:pt x="0" y="116"/>
                      <a:pt x="25" y="67"/>
                    </a:cubicBezTo>
                    <a:cubicBezTo>
                      <a:pt x="48" y="22"/>
                      <a:pt x="103" y="0"/>
                      <a:pt x="150" y="19"/>
                    </a:cubicBezTo>
                    <a:cubicBezTo>
                      <a:pt x="199" y="37"/>
                      <a:pt x="223" y="95"/>
                      <a:pt x="205" y="146"/>
                    </a:cubicBezTo>
                    <a:cubicBezTo>
                      <a:pt x="187" y="195"/>
                      <a:pt x="134" y="219"/>
                      <a:pt x="85" y="203"/>
                    </a:cubicBezTo>
                    <a:cubicBezTo>
                      <a:pt x="81" y="202"/>
                      <a:pt x="78" y="201"/>
                      <a:pt x="74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Freeform 103">
                <a:extLst>
                  <a:ext uri="{FF2B5EF4-FFF2-40B4-BE49-F238E27FC236}">
                    <a16:creationId xmlns:a16="http://schemas.microsoft.com/office/drawing/2014/main" id="{535820D3-4679-4B3A-BE63-173606B4E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" y="2904"/>
                <a:ext cx="85" cy="84"/>
              </a:xfrm>
              <a:custGeom>
                <a:avLst/>
                <a:gdLst>
                  <a:gd name="T0" fmla="*/ 88 w 230"/>
                  <a:gd name="T1" fmla="*/ 213 h 228"/>
                  <a:gd name="T2" fmla="*/ 20 w 230"/>
                  <a:gd name="T3" fmla="*/ 80 h 228"/>
                  <a:gd name="T4" fmla="*/ 145 w 230"/>
                  <a:gd name="T5" fmla="*/ 15 h 228"/>
                  <a:gd name="T6" fmla="*/ 217 w 230"/>
                  <a:gd name="T7" fmla="*/ 140 h 228"/>
                  <a:gd name="T8" fmla="*/ 99 w 230"/>
                  <a:gd name="T9" fmla="*/ 216 h 228"/>
                  <a:gd name="T10" fmla="*/ 88 w 230"/>
                  <a:gd name="T1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0" h="228">
                    <a:moveTo>
                      <a:pt x="88" y="213"/>
                    </a:moveTo>
                    <a:cubicBezTo>
                      <a:pt x="30" y="196"/>
                      <a:pt x="0" y="134"/>
                      <a:pt x="20" y="80"/>
                    </a:cubicBezTo>
                    <a:cubicBezTo>
                      <a:pt x="39" y="30"/>
                      <a:pt x="95" y="0"/>
                      <a:pt x="145" y="15"/>
                    </a:cubicBezTo>
                    <a:cubicBezTo>
                      <a:pt x="198" y="30"/>
                      <a:pt x="230" y="84"/>
                      <a:pt x="217" y="140"/>
                    </a:cubicBezTo>
                    <a:cubicBezTo>
                      <a:pt x="205" y="192"/>
                      <a:pt x="151" y="228"/>
                      <a:pt x="99" y="216"/>
                    </a:cubicBezTo>
                    <a:cubicBezTo>
                      <a:pt x="95" y="215"/>
                      <a:pt x="91" y="214"/>
                      <a:pt x="88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Freeform 104">
                <a:extLst>
                  <a:ext uri="{FF2B5EF4-FFF2-40B4-BE49-F238E27FC236}">
                    <a16:creationId xmlns:a16="http://schemas.microsoft.com/office/drawing/2014/main" id="{9EA05622-C52A-4327-BBF2-669B34E70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2943"/>
                <a:ext cx="86" cy="83"/>
              </a:xfrm>
              <a:custGeom>
                <a:avLst/>
                <a:gdLst>
                  <a:gd name="T0" fmla="*/ 101 w 233"/>
                  <a:gd name="T1" fmla="*/ 221 h 226"/>
                  <a:gd name="T2" fmla="*/ 14 w 233"/>
                  <a:gd name="T3" fmla="*/ 91 h 226"/>
                  <a:gd name="T4" fmla="*/ 137 w 233"/>
                  <a:gd name="T5" fmla="*/ 9 h 226"/>
                  <a:gd name="T6" fmla="*/ 227 w 233"/>
                  <a:gd name="T7" fmla="*/ 129 h 226"/>
                  <a:gd name="T8" fmla="*/ 113 w 233"/>
                  <a:gd name="T9" fmla="*/ 223 h 226"/>
                  <a:gd name="T10" fmla="*/ 101 w 233"/>
                  <a:gd name="T1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01" y="221"/>
                    </a:moveTo>
                    <a:cubicBezTo>
                      <a:pt x="39" y="211"/>
                      <a:pt x="0" y="148"/>
                      <a:pt x="14" y="91"/>
                    </a:cubicBezTo>
                    <a:cubicBezTo>
                      <a:pt x="28" y="36"/>
                      <a:pt x="82" y="0"/>
                      <a:pt x="137" y="9"/>
                    </a:cubicBezTo>
                    <a:cubicBezTo>
                      <a:pt x="193" y="18"/>
                      <a:pt x="233" y="70"/>
                      <a:pt x="227" y="129"/>
                    </a:cubicBezTo>
                    <a:cubicBezTo>
                      <a:pt x="220" y="185"/>
                      <a:pt x="170" y="226"/>
                      <a:pt x="113" y="223"/>
                    </a:cubicBezTo>
                    <a:cubicBezTo>
                      <a:pt x="109" y="222"/>
                      <a:pt x="105" y="222"/>
                      <a:pt x="10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Freeform 105">
                <a:extLst>
                  <a:ext uri="{FF2B5EF4-FFF2-40B4-BE49-F238E27FC236}">
                    <a16:creationId xmlns:a16="http://schemas.microsoft.com/office/drawing/2014/main" id="{A483FC38-11D2-47C4-8DB1-A337A1FBB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967"/>
                <a:ext cx="86" cy="83"/>
              </a:xfrm>
              <a:custGeom>
                <a:avLst/>
                <a:gdLst>
                  <a:gd name="T0" fmla="*/ 114 w 233"/>
                  <a:gd name="T1" fmla="*/ 226 h 226"/>
                  <a:gd name="T2" fmla="*/ 8 w 233"/>
                  <a:gd name="T3" fmla="*/ 101 h 226"/>
                  <a:gd name="T4" fmla="*/ 125 w 233"/>
                  <a:gd name="T5" fmla="*/ 1 h 226"/>
                  <a:gd name="T6" fmla="*/ 233 w 233"/>
                  <a:gd name="T7" fmla="*/ 116 h 226"/>
                  <a:gd name="T8" fmla="*/ 127 w 233"/>
                  <a:gd name="T9" fmla="*/ 226 h 226"/>
                  <a:gd name="T10" fmla="*/ 114 w 233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14" y="226"/>
                    </a:moveTo>
                    <a:cubicBezTo>
                      <a:pt x="49" y="223"/>
                      <a:pt x="0" y="163"/>
                      <a:pt x="8" y="101"/>
                    </a:cubicBezTo>
                    <a:cubicBezTo>
                      <a:pt x="16" y="42"/>
                      <a:pt x="68" y="0"/>
                      <a:pt x="125" y="1"/>
                    </a:cubicBezTo>
                    <a:cubicBezTo>
                      <a:pt x="185" y="2"/>
                      <a:pt x="233" y="54"/>
                      <a:pt x="233" y="116"/>
                    </a:cubicBezTo>
                    <a:cubicBezTo>
                      <a:pt x="233" y="176"/>
                      <a:pt x="186" y="223"/>
                      <a:pt x="127" y="226"/>
                    </a:cubicBezTo>
                    <a:cubicBezTo>
                      <a:pt x="123" y="226"/>
                      <a:pt x="119" y="226"/>
                      <a:pt x="114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Freeform 106">
                <a:extLst>
                  <a:ext uri="{FF2B5EF4-FFF2-40B4-BE49-F238E27FC236}">
                    <a16:creationId xmlns:a16="http://schemas.microsoft.com/office/drawing/2014/main" id="{FE07AFB4-E312-48AC-96E9-6EBBE4A5B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2971"/>
                <a:ext cx="90" cy="89"/>
              </a:xfrm>
              <a:custGeom>
                <a:avLst/>
                <a:gdLst>
                  <a:gd name="T0" fmla="*/ 126 w 243"/>
                  <a:gd name="T1" fmla="*/ 238 h 242"/>
                  <a:gd name="T2" fmla="*/ 0 w 243"/>
                  <a:gd name="T3" fmla="*/ 123 h 242"/>
                  <a:gd name="T4" fmla="*/ 109 w 243"/>
                  <a:gd name="T5" fmla="*/ 4 h 242"/>
                  <a:gd name="T6" fmla="*/ 235 w 243"/>
                  <a:gd name="T7" fmla="*/ 109 h 242"/>
                  <a:gd name="T8" fmla="*/ 139 w 243"/>
                  <a:gd name="T9" fmla="*/ 237 h 242"/>
                  <a:gd name="T10" fmla="*/ 126 w 243"/>
                  <a:gd name="T11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42">
                    <a:moveTo>
                      <a:pt x="126" y="238"/>
                    </a:moveTo>
                    <a:cubicBezTo>
                      <a:pt x="57" y="242"/>
                      <a:pt x="0" y="188"/>
                      <a:pt x="0" y="123"/>
                    </a:cubicBezTo>
                    <a:cubicBezTo>
                      <a:pt x="1" y="62"/>
                      <a:pt x="49" y="8"/>
                      <a:pt x="109" y="4"/>
                    </a:cubicBezTo>
                    <a:cubicBezTo>
                      <a:pt x="170" y="0"/>
                      <a:pt x="226" y="43"/>
                      <a:pt x="235" y="109"/>
                    </a:cubicBezTo>
                    <a:cubicBezTo>
                      <a:pt x="243" y="169"/>
                      <a:pt x="200" y="227"/>
                      <a:pt x="139" y="237"/>
                    </a:cubicBezTo>
                    <a:cubicBezTo>
                      <a:pt x="135" y="238"/>
                      <a:pt x="130" y="238"/>
                      <a:pt x="126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Freeform 107">
                <a:extLst>
                  <a:ext uri="{FF2B5EF4-FFF2-40B4-BE49-F238E27FC236}">
                    <a16:creationId xmlns:a16="http://schemas.microsoft.com/office/drawing/2014/main" id="{3850A2BF-DEAE-4F23-92C0-34F0FAD27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953"/>
                <a:ext cx="97" cy="100"/>
              </a:xfrm>
              <a:custGeom>
                <a:avLst/>
                <a:gdLst>
                  <a:gd name="T0" fmla="*/ 153 w 265"/>
                  <a:gd name="T1" fmla="*/ 255 h 270"/>
                  <a:gd name="T2" fmla="*/ 8 w 265"/>
                  <a:gd name="T3" fmla="*/ 152 h 270"/>
                  <a:gd name="T4" fmla="*/ 104 w 265"/>
                  <a:gd name="T5" fmla="*/ 15 h 270"/>
                  <a:gd name="T6" fmla="*/ 248 w 265"/>
                  <a:gd name="T7" fmla="*/ 108 h 270"/>
                  <a:gd name="T8" fmla="*/ 166 w 265"/>
                  <a:gd name="T9" fmla="*/ 252 h 270"/>
                  <a:gd name="T10" fmla="*/ 153 w 265"/>
                  <a:gd name="T11" fmla="*/ 25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70">
                    <a:moveTo>
                      <a:pt x="153" y="255"/>
                    </a:moveTo>
                    <a:cubicBezTo>
                      <a:pt x="82" y="270"/>
                      <a:pt x="15" y="219"/>
                      <a:pt x="8" y="152"/>
                    </a:cubicBezTo>
                    <a:cubicBezTo>
                      <a:pt x="0" y="87"/>
                      <a:pt x="43" y="30"/>
                      <a:pt x="104" y="15"/>
                    </a:cubicBezTo>
                    <a:cubicBezTo>
                      <a:pt x="167" y="0"/>
                      <a:pt x="231" y="44"/>
                      <a:pt x="248" y="108"/>
                    </a:cubicBezTo>
                    <a:cubicBezTo>
                      <a:pt x="265" y="170"/>
                      <a:pt x="228" y="233"/>
                      <a:pt x="166" y="252"/>
                    </a:cubicBezTo>
                    <a:cubicBezTo>
                      <a:pt x="162" y="253"/>
                      <a:pt x="157" y="254"/>
                      <a:pt x="153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Freeform 108">
                <a:extLst>
                  <a:ext uri="{FF2B5EF4-FFF2-40B4-BE49-F238E27FC236}">
                    <a16:creationId xmlns:a16="http://schemas.microsoft.com/office/drawing/2014/main" id="{3E75123B-7616-413F-AEC9-0CB8E93F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919"/>
                <a:ext cx="104" cy="106"/>
              </a:xfrm>
              <a:custGeom>
                <a:avLst/>
                <a:gdLst>
                  <a:gd name="T0" fmla="*/ 179 w 282"/>
                  <a:gd name="T1" fmla="*/ 263 h 286"/>
                  <a:gd name="T2" fmla="*/ 15 w 282"/>
                  <a:gd name="T3" fmla="*/ 175 h 286"/>
                  <a:gd name="T4" fmla="*/ 96 w 282"/>
                  <a:gd name="T5" fmla="*/ 22 h 286"/>
                  <a:gd name="T6" fmla="*/ 257 w 282"/>
                  <a:gd name="T7" fmla="*/ 97 h 286"/>
                  <a:gd name="T8" fmla="*/ 192 w 282"/>
                  <a:gd name="T9" fmla="*/ 257 h 286"/>
                  <a:gd name="T10" fmla="*/ 179 w 282"/>
                  <a:gd name="T11" fmla="*/ 26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6">
                    <a:moveTo>
                      <a:pt x="179" y="263"/>
                    </a:moveTo>
                    <a:cubicBezTo>
                      <a:pt x="108" y="286"/>
                      <a:pt x="32" y="244"/>
                      <a:pt x="15" y="175"/>
                    </a:cubicBezTo>
                    <a:cubicBezTo>
                      <a:pt x="0" y="111"/>
                      <a:pt x="36" y="43"/>
                      <a:pt x="96" y="22"/>
                    </a:cubicBezTo>
                    <a:cubicBezTo>
                      <a:pt x="160" y="0"/>
                      <a:pt x="231" y="31"/>
                      <a:pt x="257" y="97"/>
                    </a:cubicBezTo>
                    <a:cubicBezTo>
                      <a:pt x="282" y="158"/>
                      <a:pt x="253" y="228"/>
                      <a:pt x="192" y="257"/>
                    </a:cubicBezTo>
                    <a:cubicBezTo>
                      <a:pt x="188" y="259"/>
                      <a:pt x="184" y="261"/>
                      <a:pt x="179" y="2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Freeform 109">
                <a:extLst>
                  <a:ext uri="{FF2B5EF4-FFF2-40B4-BE49-F238E27FC236}">
                    <a16:creationId xmlns:a16="http://schemas.microsoft.com/office/drawing/2014/main" id="{818438E6-1DBA-4C0D-9B1F-AA1EBF10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864"/>
                <a:ext cx="109" cy="111"/>
              </a:xfrm>
              <a:custGeom>
                <a:avLst/>
                <a:gdLst>
                  <a:gd name="T0" fmla="*/ 205 w 297"/>
                  <a:gd name="T1" fmla="*/ 267 h 301"/>
                  <a:gd name="T2" fmla="*/ 25 w 297"/>
                  <a:gd name="T3" fmla="*/ 200 h 301"/>
                  <a:gd name="T4" fmla="*/ 87 w 297"/>
                  <a:gd name="T5" fmla="*/ 31 h 301"/>
                  <a:gd name="T6" fmla="*/ 263 w 297"/>
                  <a:gd name="T7" fmla="*/ 86 h 301"/>
                  <a:gd name="T8" fmla="*/ 218 w 297"/>
                  <a:gd name="T9" fmla="*/ 260 h 301"/>
                  <a:gd name="T10" fmla="*/ 205 w 297"/>
                  <a:gd name="T11" fmla="*/ 26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301">
                    <a:moveTo>
                      <a:pt x="205" y="267"/>
                    </a:moveTo>
                    <a:cubicBezTo>
                      <a:pt x="135" y="301"/>
                      <a:pt x="51" y="269"/>
                      <a:pt x="25" y="200"/>
                    </a:cubicBezTo>
                    <a:cubicBezTo>
                      <a:pt x="0" y="136"/>
                      <a:pt x="27" y="60"/>
                      <a:pt x="87" y="31"/>
                    </a:cubicBezTo>
                    <a:cubicBezTo>
                      <a:pt x="149" y="0"/>
                      <a:pt x="226" y="22"/>
                      <a:pt x="263" y="86"/>
                    </a:cubicBezTo>
                    <a:cubicBezTo>
                      <a:pt x="297" y="146"/>
                      <a:pt x="277" y="224"/>
                      <a:pt x="218" y="260"/>
                    </a:cubicBezTo>
                    <a:cubicBezTo>
                      <a:pt x="214" y="263"/>
                      <a:pt x="209" y="265"/>
                      <a:pt x="20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110">
                <a:extLst>
                  <a:ext uri="{FF2B5EF4-FFF2-40B4-BE49-F238E27FC236}">
                    <a16:creationId xmlns:a16="http://schemas.microsoft.com/office/drawing/2014/main" id="{BB5E6843-E9AC-4DCA-B679-DF1F4D95C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2788"/>
                <a:ext cx="113" cy="116"/>
              </a:xfrm>
              <a:custGeom>
                <a:avLst/>
                <a:gdLst>
                  <a:gd name="T0" fmla="*/ 229 w 307"/>
                  <a:gd name="T1" fmla="*/ 268 h 314"/>
                  <a:gd name="T2" fmla="*/ 35 w 307"/>
                  <a:gd name="T3" fmla="*/ 223 h 314"/>
                  <a:gd name="T4" fmla="*/ 76 w 307"/>
                  <a:gd name="T5" fmla="*/ 41 h 314"/>
                  <a:gd name="T6" fmla="*/ 264 w 307"/>
                  <a:gd name="T7" fmla="*/ 74 h 314"/>
                  <a:gd name="T8" fmla="*/ 242 w 307"/>
                  <a:gd name="T9" fmla="*/ 259 h 314"/>
                  <a:gd name="T10" fmla="*/ 229 w 307"/>
                  <a:gd name="T11" fmla="*/ 26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14">
                    <a:moveTo>
                      <a:pt x="229" y="268"/>
                    </a:moveTo>
                    <a:cubicBezTo>
                      <a:pt x="162" y="314"/>
                      <a:pt x="71" y="290"/>
                      <a:pt x="35" y="223"/>
                    </a:cubicBezTo>
                    <a:cubicBezTo>
                      <a:pt x="0" y="160"/>
                      <a:pt x="19" y="81"/>
                      <a:pt x="76" y="41"/>
                    </a:cubicBezTo>
                    <a:cubicBezTo>
                      <a:pt x="134" y="0"/>
                      <a:pt x="218" y="15"/>
                      <a:pt x="264" y="74"/>
                    </a:cubicBezTo>
                    <a:cubicBezTo>
                      <a:pt x="307" y="131"/>
                      <a:pt x="298" y="213"/>
                      <a:pt x="242" y="259"/>
                    </a:cubicBezTo>
                    <a:cubicBezTo>
                      <a:pt x="238" y="262"/>
                      <a:pt x="234" y="265"/>
                      <a:pt x="22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111">
                <a:extLst>
                  <a:ext uri="{FF2B5EF4-FFF2-40B4-BE49-F238E27FC236}">
                    <a16:creationId xmlns:a16="http://schemas.microsoft.com/office/drawing/2014/main" id="{64263D89-2E92-4C17-9CA9-1BB40012E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693"/>
                <a:ext cx="115" cy="118"/>
              </a:xfrm>
              <a:custGeom>
                <a:avLst/>
                <a:gdLst>
                  <a:gd name="T0" fmla="*/ 250 w 312"/>
                  <a:gd name="T1" fmla="*/ 261 h 318"/>
                  <a:gd name="T2" fmla="*/ 44 w 312"/>
                  <a:gd name="T3" fmla="*/ 243 h 318"/>
                  <a:gd name="T4" fmla="*/ 61 w 312"/>
                  <a:gd name="T5" fmla="*/ 51 h 318"/>
                  <a:gd name="T6" fmla="*/ 258 w 312"/>
                  <a:gd name="T7" fmla="*/ 58 h 318"/>
                  <a:gd name="T8" fmla="*/ 262 w 312"/>
                  <a:gd name="T9" fmla="*/ 250 h 318"/>
                  <a:gd name="T10" fmla="*/ 250 w 312"/>
                  <a:gd name="T11" fmla="*/ 26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8">
                    <a:moveTo>
                      <a:pt x="250" y="261"/>
                    </a:moveTo>
                    <a:cubicBezTo>
                      <a:pt x="188" y="318"/>
                      <a:pt x="90" y="306"/>
                      <a:pt x="44" y="243"/>
                    </a:cubicBezTo>
                    <a:cubicBezTo>
                      <a:pt x="0" y="183"/>
                      <a:pt x="9" y="100"/>
                      <a:pt x="61" y="51"/>
                    </a:cubicBezTo>
                    <a:cubicBezTo>
                      <a:pt x="115" y="0"/>
                      <a:pt x="203" y="4"/>
                      <a:pt x="258" y="58"/>
                    </a:cubicBezTo>
                    <a:cubicBezTo>
                      <a:pt x="311" y="110"/>
                      <a:pt x="312" y="195"/>
                      <a:pt x="262" y="250"/>
                    </a:cubicBezTo>
                    <a:cubicBezTo>
                      <a:pt x="258" y="254"/>
                      <a:pt x="254" y="258"/>
                      <a:pt x="250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112">
                <a:extLst>
                  <a:ext uri="{FF2B5EF4-FFF2-40B4-BE49-F238E27FC236}">
                    <a16:creationId xmlns:a16="http://schemas.microsoft.com/office/drawing/2014/main" id="{95B7E733-697A-424F-B8D4-9611FEE7F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2576"/>
                <a:ext cx="119" cy="120"/>
              </a:xfrm>
              <a:custGeom>
                <a:avLst/>
                <a:gdLst>
                  <a:gd name="T0" fmla="*/ 270 w 324"/>
                  <a:gd name="T1" fmla="*/ 257 h 326"/>
                  <a:gd name="T2" fmla="*/ 56 w 324"/>
                  <a:gd name="T3" fmla="*/ 268 h 326"/>
                  <a:gd name="T4" fmla="*/ 46 w 324"/>
                  <a:gd name="T5" fmla="*/ 68 h 326"/>
                  <a:gd name="T6" fmla="*/ 249 w 324"/>
                  <a:gd name="T7" fmla="*/ 47 h 326"/>
                  <a:gd name="T8" fmla="*/ 280 w 324"/>
                  <a:gd name="T9" fmla="*/ 244 h 326"/>
                  <a:gd name="T10" fmla="*/ 270 w 324"/>
                  <a:gd name="T11" fmla="*/ 257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6">
                    <a:moveTo>
                      <a:pt x="270" y="257"/>
                    </a:moveTo>
                    <a:cubicBezTo>
                      <a:pt x="215" y="324"/>
                      <a:pt x="112" y="326"/>
                      <a:pt x="56" y="268"/>
                    </a:cubicBezTo>
                    <a:cubicBezTo>
                      <a:pt x="2" y="212"/>
                      <a:pt x="0" y="126"/>
                      <a:pt x="46" y="68"/>
                    </a:cubicBezTo>
                    <a:cubicBezTo>
                      <a:pt x="94" y="9"/>
                      <a:pt x="185" y="0"/>
                      <a:pt x="249" y="47"/>
                    </a:cubicBezTo>
                    <a:cubicBezTo>
                      <a:pt x="311" y="93"/>
                      <a:pt x="324" y="180"/>
                      <a:pt x="280" y="244"/>
                    </a:cubicBezTo>
                    <a:cubicBezTo>
                      <a:pt x="277" y="248"/>
                      <a:pt x="274" y="252"/>
                      <a:pt x="27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Freeform 113">
                <a:extLst>
                  <a:ext uri="{FF2B5EF4-FFF2-40B4-BE49-F238E27FC236}">
                    <a16:creationId xmlns:a16="http://schemas.microsoft.com/office/drawing/2014/main" id="{9EF40B38-5A22-41EE-80D1-31138AE52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440"/>
                <a:ext cx="126" cy="127"/>
              </a:xfrm>
              <a:custGeom>
                <a:avLst/>
                <a:gdLst>
                  <a:gd name="T0" fmla="*/ 296 w 339"/>
                  <a:gd name="T1" fmla="*/ 250 h 344"/>
                  <a:gd name="T2" fmla="*/ 79 w 339"/>
                  <a:gd name="T3" fmla="*/ 293 h 344"/>
                  <a:gd name="T4" fmla="*/ 39 w 339"/>
                  <a:gd name="T5" fmla="*/ 91 h 344"/>
                  <a:gd name="T6" fmla="*/ 243 w 339"/>
                  <a:gd name="T7" fmla="*/ 39 h 344"/>
                  <a:gd name="T8" fmla="*/ 304 w 339"/>
                  <a:gd name="T9" fmla="*/ 235 h 344"/>
                  <a:gd name="T10" fmla="*/ 296 w 339"/>
                  <a:gd name="T11" fmla="*/ 25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4">
                    <a:moveTo>
                      <a:pt x="296" y="250"/>
                    </a:moveTo>
                    <a:cubicBezTo>
                      <a:pt x="249" y="327"/>
                      <a:pt x="145" y="344"/>
                      <a:pt x="79" y="293"/>
                    </a:cubicBezTo>
                    <a:cubicBezTo>
                      <a:pt x="16" y="244"/>
                      <a:pt x="0" y="156"/>
                      <a:pt x="39" y="91"/>
                    </a:cubicBezTo>
                    <a:cubicBezTo>
                      <a:pt x="79" y="23"/>
                      <a:pt x="171" y="0"/>
                      <a:pt x="243" y="39"/>
                    </a:cubicBezTo>
                    <a:cubicBezTo>
                      <a:pt x="313" y="76"/>
                      <a:pt x="339" y="163"/>
                      <a:pt x="304" y="235"/>
                    </a:cubicBezTo>
                    <a:cubicBezTo>
                      <a:pt x="302" y="240"/>
                      <a:pt x="299" y="245"/>
                      <a:pt x="296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114">
                <a:extLst>
                  <a:ext uri="{FF2B5EF4-FFF2-40B4-BE49-F238E27FC236}">
                    <a16:creationId xmlns:a16="http://schemas.microsoft.com/office/drawing/2014/main" id="{70D29BB5-6BC2-44E6-9BC8-3812EA839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73"/>
                <a:ext cx="154" cy="146"/>
              </a:xfrm>
              <a:custGeom>
                <a:avLst/>
                <a:gdLst>
                  <a:gd name="T0" fmla="*/ 171 w 417"/>
                  <a:gd name="T1" fmla="*/ 351 h 395"/>
                  <a:gd name="T2" fmla="*/ 300 w 417"/>
                  <a:gd name="T3" fmla="*/ 67 h 395"/>
                  <a:gd name="T4" fmla="*/ 392 w 417"/>
                  <a:gd name="T5" fmla="*/ 258 h 395"/>
                  <a:gd name="T6" fmla="*/ 171 w 417"/>
                  <a:gd name="T7" fmla="*/ 351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7" h="395">
                    <a:moveTo>
                      <a:pt x="171" y="351"/>
                    </a:moveTo>
                    <a:cubicBezTo>
                      <a:pt x="0" y="255"/>
                      <a:pt x="113" y="0"/>
                      <a:pt x="300" y="67"/>
                    </a:cubicBezTo>
                    <a:cubicBezTo>
                      <a:pt x="377" y="95"/>
                      <a:pt x="417" y="179"/>
                      <a:pt x="392" y="258"/>
                    </a:cubicBezTo>
                    <a:cubicBezTo>
                      <a:pt x="361" y="358"/>
                      <a:pt x="249" y="395"/>
                      <a:pt x="17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115">
                <a:extLst>
                  <a:ext uri="{FF2B5EF4-FFF2-40B4-BE49-F238E27FC236}">
                    <a16:creationId xmlns:a16="http://schemas.microsoft.com/office/drawing/2014/main" id="{97E0AF0B-CDE9-49AA-8F19-553D1E0C8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" y="2108"/>
                <a:ext cx="146" cy="153"/>
              </a:xfrm>
              <a:custGeom>
                <a:avLst/>
                <a:gdLst>
                  <a:gd name="T0" fmla="*/ 122 w 396"/>
                  <a:gd name="T1" fmla="*/ 359 h 414"/>
                  <a:gd name="T2" fmla="*/ 19 w 396"/>
                  <a:gd name="T3" fmla="*/ 166 h 414"/>
                  <a:gd name="T4" fmla="*/ 309 w 396"/>
                  <a:gd name="T5" fmla="*/ 115 h 414"/>
                  <a:gd name="T6" fmla="*/ 122 w 396"/>
                  <a:gd name="T7" fmla="*/ 359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6" h="414">
                    <a:moveTo>
                      <a:pt x="122" y="359"/>
                    </a:moveTo>
                    <a:cubicBezTo>
                      <a:pt x="43" y="329"/>
                      <a:pt x="0" y="244"/>
                      <a:pt x="19" y="166"/>
                    </a:cubicBezTo>
                    <a:cubicBezTo>
                      <a:pt x="50" y="39"/>
                      <a:pt x="230" y="0"/>
                      <a:pt x="309" y="115"/>
                    </a:cubicBezTo>
                    <a:cubicBezTo>
                      <a:pt x="396" y="242"/>
                      <a:pt x="264" y="414"/>
                      <a:pt x="122" y="3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116">
                <a:extLst>
                  <a:ext uri="{FF2B5EF4-FFF2-40B4-BE49-F238E27FC236}">
                    <a16:creationId xmlns:a16="http://schemas.microsoft.com/office/drawing/2014/main" id="{E5795003-10FA-4EAC-B32C-4D2C38BA6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1942"/>
                <a:ext cx="170" cy="138"/>
              </a:xfrm>
              <a:custGeom>
                <a:avLst/>
                <a:gdLst>
                  <a:gd name="T0" fmla="*/ 201 w 461"/>
                  <a:gd name="T1" fmla="*/ 338 h 372"/>
                  <a:gd name="T2" fmla="*/ 243 w 461"/>
                  <a:gd name="T3" fmla="*/ 9 h 372"/>
                  <a:gd name="T4" fmla="*/ 353 w 461"/>
                  <a:gd name="T5" fmla="*/ 60 h 372"/>
                  <a:gd name="T6" fmla="*/ 201 w 461"/>
                  <a:gd name="T7" fmla="*/ 33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1" h="372">
                    <a:moveTo>
                      <a:pt x="201" y="338"/>
                    </a:moveTo>
                    <a:cubicBezTo>
                      <a:pt x="0" y="294"/>
                      <a:pt x="31" y="0"/>
                      <a:pt x="243" y="9"/>
                    </a:cubicBezTo>
                    <a:cubicBezTo>
                      <a:pt x="286" y="11"/>
                      <a:pt x="325" y="30"/>
                      <a:pt x="353" y="60"/>
                    </a:cubicBezTo>
                    <a:cubicBezTo>
                      <a:pt x="461" y="176"/>
                      <a:pt x="354" y="372"/>
                      <a:pt x="201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117">
                <a:extLst>
                  <a:ext uri="{FF2B5EF4-FFF2-40B4-BE49-F238E27FC236}">
                    <a16:creationId xmlns:a16="http://schemas.microsoft.com/office/drawing/2014/main" id="{6B2C696B-BA83-4012-A699-F151247CC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1712"/>
                <a:ext cx="20" cy="21"/>
              </a:xfrm>
              <a:custGeom>
                <a:avLst/>
                <a:gdLst>
                  <a:gd name="T0" fmla="*/ 28 w 56"/>
                  <a:gd name="T1" fmla="*/ 55 h 55"/>
                  <a:gd name="T2" fmla="*/ 1 w 56"/>
                  <a:gd name="T3" fmla="*/ 28 h 55"/>
                  <a:gd name="T4" fmla="*/ 28 w 56"/>
                  <a:gd name="T5" fmla="*/ 0 h 55"/>
                  <a:gd name="T6" fmla="*/ 56 w 56"/>
                  <a:gd name="T7" fmla="*/ 28 h 55"/>
                  <a:gd name="T8" fmla="*/ 28 w 5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28" y="55"/>
                    </a:moveTo>
                    <a:cubicBezTo>
                      <a:pt x="13" y="55"/>
                      <a:pt x="1" y="43"/>
                      <a:pt x="1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ubicBezTo>
                      <a:pt x="54" y="44"/>
                      <a:pt x="43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Freeform 118">
                <a:extLst>
                  <a:ext uri="{FF2B5EF4-FFF2-40B4-BE49-F238E27FC236}">
                    <a16:creationId xmlns:a16="http://schemas.microsoft.com/office/drawing/2014/main" id="{01D0F7BC-B8DE-4CA6-8644-128719ACE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1633"/>
                <a:ext cx="25" cy="24"/>
              </a:xfrm>
              <a:custGeom>
                <a:avLst/>
                <a:gdLst>
                  <a:gd name="T0" fmla="*/ 65 w 66"/>
                  <a:gd name="T1" fmla="*/ 37 h 65"/>
                  <a:gd name="T2" fmla="*/ 31 w 66"/>
                  <a:gd name="T3" fmla="*/ 64 h 65"/>
                  <a:gd name="T4" fmla="*/ 1 w 66"/>
                  <a:gd name="T5" fmla="*/ 31 h 65"/>
                  <a:gd name="T6" fmla="*/ 36 w 66"/>
                  <a:gd name="T7" fmla="*/ 1 h 65"/>
                  <a:gd name="T8" fmla="*/ 65 w 66"/>
                  <a:gd name="T9" fmla="*/ 34 h 65"/>
                  <a:gd name="T10" fmla="*/ 65 w 66"/>
                  <a:gd name="T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65">
                    <a:moveTo>
                      <a:pt x="65" y="37"/>
                    </a:moveTo>
                    <a:cubicBezTo>
                      <a:pt x="62" y="53"/>
                      <a:pt x="47" y="65"/>
                      <a:pt x="31" y="64"/>
                    </a:cubicBezTo>
                    <a:cubicBezTo>
                      <a:pt x="13" y="64"/>
                      <a:pt x="0" y="49"/>
                      <a:pt x="1" y="31"/>
                    </a:cubicBezTo>
                    <a:cubicBezTo>
                      <a:pt x="3" y="13"/>
                      <a:pt x="18" y="0"/>
                      <a:pt x="36" y="1"/>
                    </a:cubicBezTo>
                    <a:cubicBezTo>
                      <a:pt x="53" y="2"/>
                      <a:pt x="66" y="17"/>
                      <a:pt x="65" y="34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Freeform 119">
                <a:extLst>
                  <a:ext uri="{FF2B5EF4-FFF2-40B4-BE49-F238E27FC236}">
                    <a16:creationId xmlns:a16="http://schemas.microsoft.com/office/drawing/2014/main" id="{1E81D699-82CA-4D3D-ACAA-27F3155F7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" y="1550"/>
                <a:ext cx="28" cy="29"/>
              </a:xfrm>
              <a:custGeom>
                <a:avLst/>
                <a:gdLst>
                  <a:gd name="T0" fmla="*/ 74 w 77"/>
                  <a:gd name="T1" fmla="*/ 47 h 78"/>
                  <a:gd name="T2" fmla="*/ 34 w 77"/>
                  <a:gd name="T3" fmla="*/ 75 h 78"/>
                  <a:gd name="T4" fmla="*/ 3 w 77"/>
                  <a:gd name="T5" fmla="*/ 35 h 78"/>
                  <a:gd name="T6" fmla="*/ 43 w 77"/>
                  <a:gd name="T7" fmla="*/ 3 h 78"/>
                  <a:gd name="T8" fmla="*/ 75 w 77"/>
                  <a:gd name="T9" fmla="*/ 43 h 78"/>
                  <a:gd name="T10" fmla="*/ 74 w 77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8">
                    <a:moveTo>
                      <a:pt x="74" y="47"/>
                    </a:moveTo>
                    <a:cubicBezTo>
                      <a:pt x="70" y="65"/>
                      <a:pt x="52" y="78"/>
                      <a:pt x="34" y="75"/>
                    </a:cubicBezTo>
                    <a:cubicBezTo>
                      <a:pt x="14" y="73"/>
                      <a:pt x="0" y="55"/>
                      <a:pt x="3" y="35"/>
                    </a:cubicBezTo>
                    <a:cubicBezTo>
                      <a:pt x="5" y="14"/>
                      <a:pt x="24" y="0"/>
                      <a:pt x="43" y="3"/>
                    </a:cubicBezTo>
                    <a:cubicBezTo>
                      <a:pt x="63" y="6"/>
                      <a:pt x="77" y="24"/>
                      <a:pt x="75" y="43"/>
                    </a:cubicBezTo>
                    <a:cubicBezTo>
                      <a:pt x="75" y="45"/>
                      <a:pt x="74" y="46"/>
                      <a:pt x="74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Freeform 120">
                <a:extLst>
                  <a:ext uri="{FF2B5EF4-FFF2-40B4-BE49-F238E27FC236}">
                    <a16:creationId xmlns:a16="http://schemas.microsoft.com/office/drawing/2014/main" id="{044D3A43-7376-4910-A413-48652C753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" y="1466"/>
                <a:ext cx="33" cy="33"/>
              </a:xfrm>
              <a:custGeom>
                <a:avLst/>
                <a:gdLst>
                  <a:gd name="T0" fmla="*/ 84 w 89"/>
                  <a:gd name="T1" fmla="*/ 56 h 89"/>
                  <a:gd name="T2" fmla="*/ 35 w 89"/>
                  <a:gd name="T3" fmla="*/ 84 h 89"/>
                  <a:gd name="T4" fmla="*/ 5 w 89"/>
                  <a:gd name="T5" fmla="*/ 36 h 89"/>
                  <a:gd name="T6" fmla="*/ 54 w 89"/>
                  <a:gd name="T7" fmla="*/ 5 h 89"/>
                  <a:gd name="T8" fmla="*/ 85 w 89"/>
                  <a:gd name="T9" fmla="*/ 52 h 89"/>
                  <a:gd name="T10" fmla="*/ 84 w 89"/>
                  <a:gd name="T11" fmla="*/ 5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84" y="56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3" y="79"/>
                      <a:pt x="0" y="58"/>
                      <a:pt x="5" y="36"/>
                    </a:cubicBezTo>
                    <a:cubicBezTo>
                      <a:pt x="10" y="14"/>
                      <a:pt x="32" y="0"/>
                      <a:pt x="54" y="5"/>
                    </a:cubicBezTo>
                    <a:cubicBezTo>
                      <a:pt x="75" y="10"/>
                      <a:pt x="89" y="31"/>
                      <a:pt x="85" y="52"/>
                    </a:cubicBezTo>
                    <a:cubicBezTo>
                      <a:pt x="84" y="53"/>
                      <a:pt x="84" y="55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Freeform 121">
                <a:extLst>
                  <a:ext uri="{FF2B5EF4-FFF2-40B4-BE49-F238E27FC236}">
                    <a16:creationId xmlns:a16="http://schemas.microsoft.com/office/drawing/2014/main" id="{194716CC-47C5-4310-9D31-E934209DE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" y="1381"/>
                <a:ext cx="37" cy="37"/>
              </a:xfrm>
              <a:custGeom>
                <a:avLst/>
                <a:gdLst>
                  <a:gd name="T0" fmla="*/ 92 w 99"/>
                  <a:gd name="T1" fmla="*/ 67 h 101"/>
                  <a:gd name="T2" fmla="*/ 36 w 99"/>
                  <a:gd name="T3" fmla="*/ 94 h 101"/>
                  <a:gd name="T4" fmla="*/ 7 w 99"/>
                  <a:gd name="T5" fmla="*/ 38 h 101"/>
                  <a:gd name="T6" fmla="*/ 64 w 99"/>
                  <a:gd name="T7" fmla="*/ 8 h 101"/>
                  <a:gd name="T8" fmla="*/ 94 w 99"/>
                  <a:gd name="T9" fmla="*/ 63 h 101"/>
                  <a:gd name="T10" fmla="*/ 92 w 99"/>
                  <a:gd name="T11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01">
                    <a:moveTo>
                      <a:pt x="92" y="67"/>
                    </a:moveTo>
                    <a:cubicBezTo>
                      <a:pt x="84" y="89"/>
                      <a:pt x="59" y="101"/>
                      <a:pt x="36" y="94"/>
                    </a:cubicBezTo>
                    <a:cubicBezTo>
                      <a:pt x="13" y="86"/>
                      <a:pt x="0" y="61"/>
                      <a:pt x="7" y="38"/>
                    </a:cubicBezTo>
                    <a:cubicBezTo>
                      <a:pt x="14" y="13"/>
                      <a:pt x="40" y="0"/>
                      <a:pt x="64" y="8"/>
                    </a:cubicBezTo>
                    <a:cubicBezTo>
                      <a:pt x="87" y="16"/>
                      <a:pt x="99" y="40"/>
                      <a:pt x="94" y="63"/>
                    </a:cubicBezTo>
                    <a:cubicBezTo>
                      <a:pt x="93" y="64"/>
                      <a:pt x="93" y="66"/>
                      <a:pt x="9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Freeform 122">
                <a:extLst>
                  <a:ext uri="{FF2B5EF4-FFF2-40B4-BE49-F238E27FC236}">
                    <a16:creationId xmlns:a16="http://schemas.microsoft.com/office/drawing/2014/main" id="{629F3D4B-679E-4240-8AE5-4EDBF9504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1296"/>
                <a:ext cx="41" cy="41"/>
              </a:xfrm>
              <a:custGeom>
                <a:avLst/>
                <a:gdLst>
                  <a:gd name="T0" fmla="*/ 101 w 111"/>
                  <a:gd name="T1" fmla="*/ 78 h 112"/>
                  <a:gd name="T2" fmla="*/ 36 w 111"/>
                  <a:gd name="T3" fmla="*/ 101 h 112"/>
                  <a:gd name="T4" fmla="*/ 11 w 111"/>
                  <a:gd name="T5" fmla="*/ 38 h 112"/>
                  <a:gd name="T6" fmla="*/ 75 w 111"/>
                  <a:gd name="T7" fmla="*/ 11 h 112"/>
                  <a:gd name="T8" fmla="*/ 103 w 111"/>
                  <a:gd name="T9" fmla="*/ 73 h 112"/>
                  <a:gd name="T10" fmla="*/ 101 w 111"/>
                  <a:gd name="T11" fmla="*/ 7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2">
                    <a:moveTo>
                      <a:pt x="101" y="78"/>
                    </a:moveTo>
                    <a:cubicBezTo>
                      <a:pt x="90" y="101"/>
                      <a:pt x="61" y="112"/>
                      <a:pt x="36" y="101"/>
                    </a:cubicBezTo>
                    <a:cubicBezTo>
                      <a:pt x="12" y="91"/>
                      <a:pt x="0" y="63"/>
                      <a:pt x="11" y="38"/>
                    </a:cubicBezTo>
                    <a:cubicBezTo>
                      <a:pt x="21" y="12"/>
                      <a:pt x="50" y="0"/>
                      <a:pt x="75" y="11"/>
                    </a:cubicBezTo>
                    <a:cubicBezTo>
                      <a:pt x="99" y="21"/>
                      <a:pt x="111" y="49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Freeform 123">
                <a:extLst>
                  <a:ext uri="{FF2B5EF4-FFF2-40B4-BE49-F238E27FC236}">
                    <a16:creationId xmlns:a16="http://schemas.microsoft.com/office/drawing/2014/main" id="{66DF47F5-46BA-4C7B-9039-87F3D2F0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1212"/>
                <a:ext cx="45" cy="45"/>
              </a:xfrm>
              <a:custGeom>
                <a:avLst/>
                <a:gdLst>
                  <a:gd name="T0" fmla="*/ 107 w 121"/>
                  <a:gd name="T1" fmla="*/ 89 h 122"/>
                  <a:gd name="T2" fmla="*/ 34 w 121"/>
                  <a:gd name="T3" fmla="*/ 108 h 122"/>
                  <a:gd name="T4" fmla="*/ 13 w 121"/>
                  <a:gd name="T5" fmla="*/ 37 h 122"/>
                  <a:gd name="T6" fmla="*/ 86 w 121"/>
                  <a:gd name="T7" fmla="*/ 14 h 122"/>
                  <a:gd name="T8" fmla="*/ 110 w 121"/>
                  <a:gd name="T9" fmla="*/ 84 h 122"/>
                  <a:gd name="T10" fmla="*/ 107 w 121"/>
                  <a:gd name="T11" fmla="*/ 8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2">
                    <a:moveTo>
                      <a:pt x="107" y="89"/>
                    </a:moveTo>
                    <a:cubicBezTo>
                      <a:pt x="93" y="114"/>
                      <a:pt x="60" y="122"/>
                      <a:pt x="34" y="108"/>
                    </a:cubicBezTo>
                    <a:cubicBezTo>
                      <a:pt x="9" y="95"/>
                      <a:pt x="0" y="63"/>
                      <a:pt x="13" y="37"/>
                    </a:cubicBezTo>
                    <a:cubicBezTo>
                      <a:pt x="28" y="10"/>
                      <a:pt x="60" y="0"/>
                      <a:pt x="86" y="14"/>
                    </a:cubicBezTo>
                    <a:cubicBezTo>
                      <a:pt x="111" y="28"/>
                      <a:pt x="121" y="59"/>
                      <a:pt x="110" y="84"/>
                    </a:cubicBezTo>
                    <a:cubicBezTo>
                      <a:pt x="109" y="85"/>
                      <a:pt x="108" y="87"/>
                      <a:pt x="10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Freeform 124">
                <a:extLst>
                  <a:ext uri="{FF2B5EF4-FFF2-40B4-BE49-F238E27FC236}">
                    <a16:creationId xmlns:a16="http://schemas.microsoft.com/office/drawing/2014/main" id="{73A23620-DDD3-461F-87B6-E07F41DFD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1130"/>
                <a:ext cx="49" cy="48"/>
              </a:xfrm>
              <a:custGeom>
                <a:avLst/>
                <a:gdLst>
                  <a:gd name="T0" fmla="*/ 114 w 132"/>
                  <a:gd name="T1" fmla="*/ 100 h 131"/>
                  <a:gd name="T2" fmla="*/ 34 w 132"/>
                  <a:gd name="T3" fmla="*/ 114 h 131"/>
                  <a:gd name="T4" fmla="*/ 18 w 132"/>
                  <a:gd name="T5" fmla="*/ 34 h 131"/>
                  <a:gd name="T6" fmla="*/ 99 w 132"/>
                  <a:gd name="T7" fmla="*/ 17 h 131"/>
                  <a:gd name="T8" fmla="*/ 118 w 132"/>
                  <a:gd name="T9" fmla="*/ 95 h 131"/>
                  <a:gd name="T10" fmla="*/ 114 w 132"/>
                  <a:gd name="T11" fmla="*/ 10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14" y="100"/>
                    </a:moveTo>
                    <a:cubicBezTo>
                      <a:pt x="96" y="125"/>
                      <a:pt x="60" y="131"/>
                      <a:pt x="34" y="114"/>
                    </a:cubicBezTo>
                    <a:cubicBezTo>
                      <a:pt x="9" y="97"/>
                      <a:pt x="0" y="61"/>
                      <a:pt x="18" y="34"/>
                    </a:cubicBezTo>
                    <a:cubicBezTo>
                      <a:pt x="37" y="7"/>
                      <a:pt x="73" y="0"/>
                      <a:pt x="99" y="17"/>
                    </a:cubicBezTo>
                    <a:cubicBezTo>
                      <a:pt x="125" y="35"/>
                      <a:pt x="132" y="69"/>
                      <a:pt x="118" y="95"/>
                    </a:cubicBezTo>
                    <a:cubicBezTo>
                      <a:pt x="117" y="96"/>
                      <a:pt x="116" y="98"/>
                      <a:pt x="1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Freeform 125">
                <a:extLst>
                  <a:ext uri="{FF2B5EF4-FFF2-40B4-BE49-F238E27FC236}">
                    <a16:creationId xmlns:a16="http://schemas.microsoft.com/office/drawing/2014/main" id="{345D6C2D-673A-4FFE-8AB6-34FB3A16E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1051"/>
                <a:ext cx="52" cy="52"/>
              </a:xfrm>
              <a:custGeom>
                <a:avLst/>
                <a:gdLst>
                  <a:gd name="T0" fmla="*/ 118 w 141"/>
                  <a:gd name="T1" fmla="*/ 111 h 140"/>
                  <a:gd name="T2" fmla="*/ 31 w 141"/>
                  <a:gd name="T3" fmla="*/ 118 h 140"/>
                  <a:gd name="T4" fmla="*/ 22 w 141"/>
                  <a:gd name="T5" fmla="*/ 31 h 140"/>
                  <a:gd name="T6" fmla="*/ 111 w 141"/>
                  <a:gd name="T7" fmla="*/ 22 h 140"/>
                  <a:gd name="T8" fmla="*/ 123 w 141"/>
                  <a:gd name="T9" fmla="*/ 106 h 140"/>
                  <a:gd name="T10" fmla="*/ 118 w 141"/>
                  <a:gd name="T11" fmla="*/ 11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140">
                    <a:moveTo>
                      <a:pt x="118" y="111"/>
                    </a:moveTo>
                    <a:cubicBezTo>
                      <a:pt x="97" y="136"/>
                      <a:pt x="58" y="140"/>
                      <a:pt x="31" y="118"/>
                    </a:cubicBezTo>
                    <a:cubicBezTo>
                      <a:pt x="6" y="97"/>
                      <a:pt x="0" y="58"/>
                      <a:pt x="22" y="31"/>
                    </a:cubicBezTo>
                    <a:cubicBezTo>
                      <a:pt x="44" y="4"/>
                      <a:pt x="84" y="0"/>
                      <a:pt x="111" y="22"/>
                    </a:cubicBezTo>
                    <a:cubicBezTo>
                      <a:pt x="136" y="43"/>
                      <a:pt x="141" y="80"/>
                      <a:pt x="123" y="106"/>
                    </a:cubicBezTo>
                    <a:cubicBezTo>
                      <a:pt x="121" y="107"/>
                      <a:pt x="120" y="109"/>
                      <a:pt x="11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Freeform 126">
                <a:extLst>
                  <a:ext uri="{FF2B5EF4-FFF2-40B4-BE49-F238E27FC236}">
                    <a16:creationId xmlns:a16="http://schemas.microsoft.com/office/drawing/2014/main" id="{4B25A418-9F80-4F85-B26C-D9B904388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976"/>
                <a:ext cx="55" cy="55"/>
              </a:xfrm>
              <a:custGeom>
                <a:avLst/>
                <a:gdLst>
                  <a:gd name="T0" fmla="*/ 121 w 147"/>
                  <a:gd name="T1" fmla="*/ 122 h 147"/>
                  <a:gd name="T2" fmla="*/ 27 w 147"/>
                  <a:gd name="T3" fmla="*/ 121 h 147"/>
                  <a:gd name="T4" fmla="*/ 26 w 147"/>
                  <a:gd name="T5" fmla="*/ 27 h 147"/>
                  <a:gd name="T6" fmla="*/ 121 w 147"/>
                  <a:gd name="T7" fmla="*/ 26 h 147"/>
                  <a:gd name="T8" fmla="*/ 125 w 147"/>
                  <a:gd name="T9" fmla="*/ 117 h 147"/>
                  <a:gd name="T10" fmla="*/ 121 w 147"/>
                  <a:gd name="T11" fmla="*/ 12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1" y="122"/>
                    </a:moveTo>
                    <a:cubicBezTo>
                      <a:pt x="95" y="147"/>
                      <a:pt x="53" y="147"/>
                      <a:pt x="27" y="121"/>
                    </a:cubicBezTo>
                    <a:cubicBezTo>
                      <a:pt x="2" y="96"/>
                      <a:pt x="0" y="54"/>
                      <a:pt x="26" y="27"/>
                    </a:cubicBezTo>
                    <a:cubicBezTo>
                      <a:pt x="52" y="1"/>
                      <a:pt x="95" y="0"/>
                      <a:pt x="121" y="26"/>
                    </a:cubicBezTo>
                    <a:cubicBezTo>
                      <a:pt x="146" y="51"/>
                      <a:pt x="147" y="91"/>
                      <a:pt x="125" y="117"/>
                    </a:cubicBezTo>
                    <a:cubicBezTo>
                      <a:pt x="124" y="118"/>
                      <a:pt x="122" y="120"/>
                      <a:pt x="121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Freeform 127">
                <a:extLst>
                  <a:ext uri="{FF2B5EF4-FFF2-40B4-BE49-F238E27FC236}">
                    <a16:creationId xmlns:a16="http://schemas.microsoft.com/office/drawing/2014/main" id="{DD89BD93-1A02-4628-BD7B-BD82D49DA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907"/>
                <a:ext cx="58" cy="58"/>
              </a:xfrm>
              <a:custGeom>
                <a:avLst/>
                <a:gdLst>
                  <a:gd name="T0" fmla="*/ 124 w 158"/>
                  <a:gd name="T1" fmla="*/ 135 h 158"/>
                  <a:gd name="T2" fmla="*/ 24 w 158"/>
                  <a:gd name="T3" fmla="*/ 124 h 158"/>
                  <a:gd name="T4" fmla="*/ 33 w 158"/>
                  <a:gd name="T5" fmla="*/ 25 h 158"/>
                  <a:gd name="T6" fmla="*/ 134 w 158"/>
                  <a:gd name="T7" fmla="*/ 34 h 158"/>
                  <a:gd name="T8" fmla="*/ 129 w 158"/>
                  <a:gd name="T9" fmla="*/ 130 h 158"/>
                  <a:gd name="T10" fmla="*/ 124 w 158"/>
                  <a:gd name="T11" fmla="*/ 1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124" y="135"/>
                    </a:moveTo>
                    <a:cubicBezTo>
                      <a:pt x="93" y="158"/>
                      <a:pt x="49" y="154"/>
                      <a:pt x="24" y="124"/>
                    </a:cubicBezTo>
                    <a:cubicBezTo>
                      <a:pt x="0" y="95"/>
                      <a:pt x="3" y="50"/>
                      <a:pt x="33" y="25"/>
                    </a:cubicBezTo>
                    <a:cubicBezTo>
                      <a:pt x="64" y="0"/>
                      <a:pt x="110" y="3"/>
                      <a:pt x="134" y="34"/>
                    </a:cubicBezTo>
                    <a:cubicBezTo>
                      <a:pt x="158" y="63"/>
                      <a:pt x="155" y="106"/>
                      <a:pt x="129" y="130"/>
                    </a:cubicBezTo>
                    <a:cubicBezTo>
                      <a:pt x="128" y="132"/>
                      <a:pt x="126" y="134"/>
                      <a:pt x="124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128">
                <a:extLst>
                  <a:ext uri="{FF2B5EF4-FFF2-40B4-BE49-F238E27FC236}">
                    <a16:creationId xmlns:a16="http://schemas.microsoft.com/office/drawing/2014/main" id="{06A71D5C-A5B1-4C68-9AED-835955574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" y="843"/>
                <a:ext cx="63" cy="64"/>
              </a:xfrm>
              <a:custGeom>
                <a:avLst/>
                <a:gdLst>
                  <a:gd name="T0" fmla="*/ 127 w 171"/>
                  <a:gd name="T1" fmla="*/ 149 h 171"/>
                  <a:gd name="T2" fmla="*/ 23 w 171"/>
                  <a:gd name="T3" fmla="*/ 126 h 171"/>
                  <a:gd name="T4" fmla="*/ 43 w 171"/>
                  <a:gd name="T5" fmla="*/ 23 h 171"/>
                  <a:gd name="T6" fmla="*/ 149 w 171"/>
                  <a:gd name="T7" fmla="*/ 43 h 171"/>
                  <a:gd name="T8" fmla="*/ 134 w 171"/>
                  <a:gd name="T9" fmla="*/ 145 h 171"/>
                  <a:gd name="T10" fmla="*/ 127 w 171"/>
                  <a:gd name="T11" fmla="*/ 14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127" y="149"/>
                    </a:moveTo>
                    <a:cubicBezTo>
                      <a:pt x="93" y="171"/>
                      <a:pt x="45" y="161"/>
                      <a:pt x="23" y="126"/>
                    </a:cubicBezTo>
                    <a:cubicBezTo>
                      <a:pt x="0" y="93"/>
                      <a:pt x="9" y="47"/>
                      <a:pt x="43" y="23"/>
                    </a:cubicBezTo>
                    <a:cubicBezTo>
                      <a:pt x="79" y="0"/>
                      <a:pt x="126" y="8"/>
                      <a:pt x="149" y="43"/>
                    </a:cubicBezTo>
                    <a:cubicBezTo>
                      <a:pt x="171" y="77"/>
                      <a:pt x="163" y="121"/>
                      <a:pt x="134" y="145"/>
                    </a:cubicBezTo>
                    <a:cubicBezTo>
                      <a:pt x="131" y="146"/>
                      <a:pt x="129" y="148"/>
                      <a:pt x="127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Freeform 129">
                <a:extLst>
                  <a:ext uri="{FF2B5EF4-FFF2-40B4-BE49-F238E27FC236}">
                    <a16:creationId xmlns:a16="http://schemas.microsoft.com/office/drawing/2014/main" id="{592924DA-D7CA-4A48-A056-3514FD53A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789"/>
                <a:ext cx="67" cy="67"/>
              </a:xfrm>
              <a:custGeom>
                <a:avLst/>
                <a:gdLst>
                  <a:gd name="T0" fmla="*/ 127 w 181"/>
                  <a:gd name="T1" fmla="*/ 163 h 183"/>
                  <a:gd name="T2" fmla="*/ 20 w 181"/>
                  <a:gd name="T3" fmla="*/ 127 h 183"/>
                  <a:gd name="T4" fmla="*/ 53 w 181"/>
                  <a:gd name="T5" fmla="*/ 21 h 183"/>
                  <a:gd name="T6" fmla="*/ 162 w 181"/>
                  <a:gd name="T7" fmla="*/ 54 h 183"/>
                  <a:gd name="T8" fmla="*/ 135 w 181"/>
                  <a:gd name="T9" fmla="*/ 159 h 183"/>
                  <a:gd name="T10" fmla="*/ 127 w 181"/>
                  <a:gd name="T11" fmla="*/ 16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3">
                    <a:moveTo>
                      <a:pt x="127" y="163"/>
                    </a:moveTo>
                    <a:cubicBezTo>
                      <a:pt x="90" y="183"/>
                      <a:pt x="40" y="165"/>
                      <a:pt x="20" y="127"/>
                    </a:cubicBezTo>
                    <a:cubicBezTo>
                      <a:pt x="0" y="89"/>
                      <a:pt x="14" y="42"/>
                      <a:pt x="53" y="21"/>
                    </a:cubicBezTo>
                    <a:cubicBezTo>
                      <a:pt x="93" y="0"/>
                      <a:pt x="142" y="14"/>
                      <a:pt x="162" y="54"/>
                    </a:cubicBezTo>
                    <a:cubicBezTo>
                      <a:pt x="181" y="91"/>
                      <a:pt x="168" y="137"/>
                      <a:pt x="135" y="159"/>
                    </a:cubicBezTo>
                    <a:cubicBezTo>
                      <a:pt x="132" y="160"/>
                      <a:pt x="130" y="162"/>
                      <a:pt x="127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Freeform 130">
                <a:extLst>
                  <a:ext uri="{FF2B5EF4-FFF2-40B4-BE49-F238E27FC236}">
                    <a16:creationId xmlns:a16="http://schemas.microsoft.com/office/drawing/2014/main" id="{FA1BE9BC-F55A-4FBE-8784-E1DEE8F57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744"/>
                <a:ext cx="70" cy="71"/>
              </a:xfrm>
              <a:custGeom>
                <a:avLst/>
                <a:gdLst>
                  <a:gd name="T0" fmla="*/ 126 w 190"/>
                  <a:gd name="T1" fmla="*/ 176 h 193"/>
                  <a:gd name="T2" fmla="*/ 17 w 190"/>
                  <a:gd name="T3" fmla="*/ 126 h 193"/>
                  <a:gd name="T4" fmla="*/ 64 w 190"/>
                  <a:gd name="T5" fmla="*/ 19 h 193"/>
                  <a:gd name="T6" fmla="*/ 175 w 190"/>
                  <a:gd name="T7" fmla="*/ 66 h 193"/>
                  <a:gd name="T8" fmla="*/ 134 w 190"/>
                  <a:gd name="T9" fmla="*/ 172 h 193"/>
                  <a:gd name="T10" fmla="*/ 126 w 190"/>
                  <a:gd name="T11" fmla="*/ 17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3">
                    <a:moveTo>
                      <a:pt x="126" y="176"/>
                    </a:moveTo>
                    <a:cubicBezTo>
                      <a:pt x="84" y="193"/>
                      <a:pt x="34" y="169"/>
                      <a:pt x="17" y="126"/>
                    </a:cubicBezTo>
                    <a:cubicBezTo>
                      <a:pt x="0" y="85"/>
                      <a:pt x="21" y="38"/>
                      <a:pt x="64" y="19"/>
                    </a:cubicBezTo>
                    <a:cubicBezTo>
                      <a:pt x="108" y="0"/>
                      <a:pt x="158" y="23"/>
                      <a:pt x="175" y="66"/>
                    </a:cubicBezTo>
                    <a:cubicBezTo>
                      <a:pt x="190" y="108"/>
                      <a:pt x="170" y="152"/>
                      <a:pt x="134" y="172"/>
                    </a:cubicBezTo>
                    <a:cubicBezTo>
                      <a:pt x="131" y="173"/>
                      <a:pt x="128" y="175"/>
                      <a:pt x="126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Freeform 131">
                <a:extLst>
                  <a:ext uri="{FF2B5EF4-FFF2-40B4-BE49-F238E27FC236}">
                    <a16:creationId xmlns:a16="http://schemas.microsoft.com/office/drawing/2014/main" id="{78FE50CD-54CF-4BA3-A41F-34C50FF81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5" y="712"/>
                <a:ext cx="72" cy="73"/>
              </a:xfrm>
              <a:custGeom>
                <a:avLst/>
                <a:gdLst>
                  <a:gd name="T0" fmla="*/ 120 w 195"/>
                  <a:gd name="T1" fmla="*/ 185 h 198"/>
                  <a:gd name="T2" fmla="*/ 12 w 195"/>
                  <a:gd name="T3" fmla="*/ 121 h 198"/>
                  <a:gd name="T4" fmla="*/ 74 w 195"/>
                  <a:gd name="T5" fmla="*/ 14 h 198"/>
                  <a:gd name="T6" fmla="*/ 184 w 195"/>
                  <a:gd name="T7" fmla="*/ 77 h 198"/>
                  <a:gd name="T8" fmla="*/ 129 w 195"/>
                  <a:gd name="T9" fmla="*/ 182 h 198"/>
                  <a:gd name="T10" fmla="*/ 120 w 195"/>
                  <a:gd name="T11" fmla="*/ 18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8">
                    <a:moveTo>
                      <a:pt x="120" y="185"/>
                    </a:moveTo>
                    <a:cubicBezTo>
                      <a:pt x="74" y="198"/>
                      <a:pt x="25" y="168"/>
                      <a:pt x="12" y="121"/>
                    </a:cubicBezTo>
                    <a:cubicBezTo>
                      <a:pt x="0" y="76"/>
                      <a:pt x="26" y="27"/>
                      <a:pt x="74" y="14"/>
                    </a:cubicBezTo>
                    <a:cubicBezTo>
                      <a:pt x="122" y="0"/>
                      <a:pt x="172" y="29"/>
                      <a:pt x="184" y="77"/>
                    </a:cubicBezTo>
                    <a:cubicBezTo>
                      <a:pt x="195" y="122"/>
                      <a:pt x="170" y="168"/>
                      <a:pt x="129" y="182"/>
                    </a:cubicBezTo>
                    <a:cubicBezTo>
                      <a:pt x="126" y="183"/>
                      <a:pt x="123" y="184"/>
                      <a:pt x="120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Freeform 132">
                <a:extLst>
                  <a:ext uri="{FF2B5EF4-FFF2-40B4-BE49-F238E27FC236}">
                    <a16:creationId xmlns:a16="http://schemas.microsoft.com/office/drawing/2014/main" id="{EA3F15BB-84AD-48D2-AC15-B882CCCE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" y="694"/>
                <a:ext cx="72" cy="73"/>
              </a:xfrm>
              <a:custGeom>
                <a:avLst/>
                <a:gdLst>
                  <a:gd name="T0" fmla="*/ 112 w 197"/>
                  <a:gd name="T1" fmla="*/ 192 h 198"/>
                  <a:gd name="T2" fmla="*/ 7 w 197"/>
                  <a:gd name="T3" fmla="*/ 112 h 198"/>
                  <a:gd name="T4" fmla="*/ 84 w 197"/>
                  <a:gd name="T5" fmla="*/ 8 h 198"/>
                  <a:gd name="T6" fmla="*/ 191 w 197"/>
                  <a:gd name="T7" fmla="*/ 86 h 198"/>
                  <a:gd name="T8" fmla="*/ 121 w 197"/>
                  <a:gd name="T9" fmla="*/ 190 h 198"/>
                  <a:gd name="T10" fmla="*/ 112 w 197"/>
                  <a:gd name="T11" fmla="*/ 19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8">
                    <a:moveTo>
                      <a:pt x="112" y="192"/>
                    </a:moveTo>
                    <a:cubicBezTo>
                      <a:pt x="62" y="198"/>
                      <a:pt x="14" y="163"/>
                      <a:pt x="7" y="112"/>
                    </a:cubicBezTo>
                    <a:cubicBezTo>
                      <a:pt x="0" y="64"/>
                      <a:pt x="33" y="15"/>
                      <a:pt x="84" y="8"/>
                    </a:cubicBezTo>
                    <a:cubicBezTo>
                      <a:pt x="137" y="0"/>
                      <a:pt x="185" y="35"/>
                      <a:pt x="191" y="86"/>
                    </a:cubicBezTo>
                    <a:cubicBezTo>
                      <a:pt x="197" y="134"/>
                      <a:pt x="166" y="180"/>
                      <a:pt x="121" y="190"/>
                    </a:cubicBezTo>
                    <a:cubicBezTo>
                      <a:pt x="118" y="191"/>
                      <a:pt x="115" y="192"/>
                      <a:pt x="112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Freeform 133">
                <a:extLst>
                  <a:ext uri="{FF2B5EF4-FFF2-40B4-BE49-F238E27FC236}">
                    <a16:creationId xmlns:a16="http://schemas.microsoft.com/office/drawing/2014/main" id="{B617F11B-5AEC-40BE-8439-9B95C1DDC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689"/>
                <a:ext cx="73" cy="74"/>
              </a:xfrm>
              <a:custGeom>
                <a:avLst/>
                <a:gdLst>
                  <a:gd name="T0" fmla="*/ 102 w 197"/>
                  <a:gd name="T1" fmla="*/ 198 h 199"/>
                  <a:gd name="T2" fmla="*/ 2 w 197"/>
                  <a:gd name="T3" fmla="*/ 101 h 199"/>
                  <a:gd name="T4" fmla="*/ 95 w 197"/>
                  <a:gd name="T5" fmla="*/ 3 h 199"/>
                  <a:gd name="T6" fmla="*/ 197 w 197"/>
                  <a:gd name="T7" fmla="*/ 98 h 199"/>
                  <a:gd name="T8" fmla="*/ 112 w 197"/>
                  <a:gd name="T9" fmla="*/ 197 h 199"/>
                  <a:gd name="T10" fmla="*/ 102 w 197"/>
                  <a:gd name="T11" fmla="*/ 1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9">
                    <a:moveTo>
                      <a:pt x="102" y="198"/>
                    </a:moveTo>
                    <a:cubicBezTo>
                      <a:pt x="49" y="199"/>
                      <a:pt x="4" y="154"/>
                      <a:pt x="2" y="101"/>
                    </a:cubicBezTo>
                    <a:cubicBezTo>
                      <a:pt x="0" y="49"/>
                      <a:pt x="41" y="6"/>
                      <a:pt x="95" y="3"/>
                    </a:cubicBezTo>
                    <a:cubicBezTo>
                      <a:pt x="151" y="0"/>
                      <a:pt x="197" y="43"/>
                      <a:pt x="197" y="98"/>
                    </a:cubicBezTo>
                    <a:cubicBezTo>
                      <a:pt x="197" y="149"/>
                      <a:pt x="159" y="190"/>
                      <a:pt x="112" y="197"/>
                    </a:cubicBezTo>
                    <a:cubicBezTo>
                      <a:pt x="108" y="197"/>
                      <a:pt x="105" y="198"/>
                      <a:pt x="10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Freeform 134">
                <a:extLst>
                  <a:ext uri="{FF2B5EF4-FFF2-40B4-BE49-F238E27FC236}">
                    <a16:creationId xmlns:a16="http://schemas.microsoft.com/office/drawing/2014/main" id="{DB5850F5-C4F4-412F-A37E-0AAA09BD4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0" y="698"/>
                <a:ext cx="79" cy="77"/>
              </a:xfrm>
              <a:custGeom>
                <a:avLst/>
                <a:gdLst>
                  <a:gd name="T0" fmla="*/ 96 w 214"/>
                  <a:gd name="T1" fmla="*/ 206 h 208"/>
                  <a:gd name="T2" fmla="*/ 4 w 214"/>
                  <a:gd name="T3" fmla="*/ 95 h 208"/>
                  <a:gd name="T4" fmla="*/ 113 w 214"/>
                  <a:gd name="T5" fmla="*/ 4 h 208"/>
                  <a:gd name="T6" fmla="*/ 207 w 214"/>
                  <a:gd name="T7" fmla="*/ 115 h 208"/>
                  <a:gd name="T8" fmla="*/ 107 w 214"/>
                  <a:gd name="T9" fmla="*/ 207 h 208"/>
                  <a:gd name="T10" fmla="*/ 96 w 214"/>
                  <a:gd name="T11" fmla="*/ 20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208">
                    <a:moveTo>
                      <a:pt x="96" y="206"/>
                    </a:moveTo>
                    <a:cubicBezTo>
                      <a:pt x="41" y="203"/>
                      <a:pt x="0" y="151"/>
                      <a:pt x="4" y="95"/>
                    </a:cubicBezTo>
                    <a:cubicBezTo>
                      <a:pt x="9" y="41"/>
                      <a:pt x="57" y="0"/>
                      <a:pt x="113" y="4"/>
                    </a:cubicBezTo>
                    <a:cubicBezTo>
                      <a:pt x="172" y="8"/>
                      <a:pt x="214" y="60"/>
                      <a:pt x="207" y="115"/>
                    </a:cubicBezTo>
                    <a:cubicBezTo>
                      <a:pt x="201" y="168"/>
                      <a:pt x="156" y="208"/>
                      <a:pt x="107" y="207"/>
                    </a:cubicBezTo>
                    <a:cubicBezTo>
                      <a:pt x="103" y="207"/>
                      <a:pt x="100" y="207"/>
                      <a:pt x="96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Freeform 135">
                <a:extLst>
                  <a:ext uri="{FF2B5EF4-FFF2-40B4-BE49-F238E27FC236}">
                    <a16:creationId xmlns:a16="http://schemas.microsoft.com/office/drawing/2014/main" id="{75ABFA24-7084-43D5-A6AB-207720C3F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721"/>
                <a:ext cx="86" cy="84"/>
              </a:xfrm>
              <a:custGeom>
                <a:avLst/>
                <a:gdLst>
                  <a:gd name="T0" fmla="*/ 92 w 234"/>
                  <a:gd name="T1" fmla="*/ 220 h 228"/>
                  <a:gd name="T2" fmla="*/ 12 w 234"/>
                  <a:gd name="T3" fmla="*/ 92 h 228"/>
                  <a:gd name="T4" fmla="*/ 136 w 234"/>
                  <a:gd name="T5" fmla="*/ 13 h 228"/>
                  <a:gd name="T6" fmla="*/ 219 w 234"/>
                  <a:gd name="T7" fmla="*/ 139 h 228"/>
                  <a:gd name="T8" fmla="*/ 103 w 234"/>
                  <a:gd name="T9" fmla="*/ 222 h 228"/>
                  <a:gd name="T10" fmla="*/ 92 w 234"/>
                  <a:gd name="T11" fmla="*/ 22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8">
                    <a:moveTo>
                      <a:pt x="92" y="220"/>
                    </a:moveTo>
                    <a:cubicBezTo>
                      <a:pt x="37" y="207"/>
                      <a:pt x="0" y="150"/>
                      <a:pt x="12" y="92"/>
                    </a:cubicBezTo>
                    <a:cubicBezTo>
                      <a:pt x="23" y="39"/>
                      <a:pt x="79" y="0"/>
                      <a:pt x="136" y="13"/>
                    </a:cubicBezTo>
                    <a:cubicBezTo>
                      <a:pt x="196" y="26"/>
                      <a:pt x="234" y="81"/>
                      <a:pt x="219" y="139"/>
                    </a:cubicBezTo>
                    <a:cubicBezTo>
                      <a:pt x="206" y="192"/>
                      <a:pt x="154" y="228"/>
                      <a:pt x="103" y="222"/>
                    </a:cubicBezTo>
                    <a:cubicBezTo>
                      <a:pt x="100" y="222"/>
                      <a:pt x="96" y="221"/>
                      <a:pt x="92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Freeform 136">
                <a:extLst>
                  <a:ext uri="{FF2B5EF4-FFF2-40B4-BE49-F238E27FC236}">
                    <a16:creationId xmlns:a16="http://schemas.microsoft.com/office/drawing/2014/main" id="{02F1B147-1996-4C9C-B3DF-0A77930B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762"/>
                <a:ext cx="92" cy="90"/>
              </a:xfrm>
              <a:custGeom>
                <a:avLst/>
                <a:gdLst>
                  <a:gd name="T0" fmla="*/ 87 w 249"/>
                  <a:gd name="T1" fmla="*/ 227 h 243"/>
                  <a:gd name="T2" fmla="*/ 20 w 249"/>
                  <a:gd name="T3" fmla="*/ 85 h 243"/>
                  <a:gd name="T4" fmla="*/ 159 w 249"/>
                  <a:gd name="T5" fmla="*/ 19 h 243"/>
                  <a:gd name="T6" fmla="*/ 228 w 249"/>
                  <a:gd name="T7" fmla="*/ 161 h 243"/>
                  <a:gd name="T8" fmla="*/ 97 w 249"/>
                  <a:gd name="T9" fmla="*/ 231 h 243"/>
                  <a:gd name="T10" fmla="*/ 87 w 249"/>
                  <a:gd name="T11" fmla="*/ 227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3">
                    <a:moveTo>
                      <a:pt x="87" y="227"/>
                    </a:moveTo>
                    <a:cubicBezTo>
                      <a:pt x="30" y="209"/>
                      <a:pt x="0" y="143"/>
                      <a:pt x="20" y="85"/>
                    </a:cubicBezTo>
                    <a:cubicBezTo>
                      <a:pt x="39" y="30"/>
                      <a:pt x="100" y="0"/>
                      <a:pt x="159" y="19"/>
                    </a:cubicBezTo>
                    <a:cubicBezTo>
                      <a:pt x="219" y="38"/>
                      <a:pt x="249" y="105"/>
                      <a:pt x="228" y="161"/>
                    </a:cubicBezTo>
                    <a:cubicBezTo>
                      <a:pt x="207" y="215"/>
                      <a:pt x="149" y="243"/>
                      <a:pt x="97" y="231"/>
                    </a:cubicBezTo>
                    <a:cubicBezTo>
                      <a:pt x="94" y="230"/>
                      <a:pt x="90" y="229"/>
                      <a:pt x="87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Freeform 137">
                <a:extLst>
                  <a:ext uri="{FF2B5EF4-FFF2-40B4-BE49-F238E27FC236}">
                    <a16:creationId xmlns:a16="http://schemas.microsoft.com/office/drawing/2014/main" id="{BCFE3C3B-85C4-4C2E-B15A-327CDC26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821"/>
                <a:ext cx="96" cy="95"/>
              </a:xfrm>
              <a:custGeom>
                <a:avLst/>
                <a:gdLst>
                  <a:gd name="T0" fmla="*/ 77 w 262"/>
                  <a:gd name="T1" fmla="*/ 234 h 258"/>
                  <a:gd name="T2" fmla="*/ 28 w 262"/>
                  <a:gd name="T3" fmla="*/ 78 h 258"/>
                  <a:gd name="T4" fmla="*/ 180 w 262"/>
                  <a:gd name="T5" fmla="*/ 28 h 258"/>
                  <a:gd name="T6" fmla="*/ 232 w 262"/>
                  <a:gd name="T7" fmla="*/ 184 h 258"/>
                  <a:gd name="T8" fmla="*/ 88 w 262"/>
                  <a:gd name="T9" fmla="*/ 239 h 258"/>
                  <a:gd name="T10" fmla="*/ 77 w 262"/>
                  <a:gd name="T11" fmla="*/ 23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258">
                    <a:moveTo>
                      <a:pt x="77" y="234"/>
                    </a:moveTo>
                    <a:cubicBezTo>
                      <a:pt x="22" y="206"/>
                      <a:pt x="0" y="134"/>
                      <a:pt x="28" y="78"/>
                    </a:cubicBezTo>
                    <a:cubicBezTo>
                      <a:pt x="55" y="24"/>
                      <a:pt x="122" y="0"/>
                      <a:pt x="180" y="28"/>
                    </a:cubicBezTo>
                    <a:cubicBezTo>
                      <a:pt x="239" y="58"/>
                      <a:pt x="262" y="128"/>
                      <a:pt x="232" y="184"/>
                    </a:cubicBezTo>
                    <a:cubicBezTo>
                      <a:pt x="203" y="237"/>
                      <a:pt x="140" y="258"/>
                      <a:pt x="88" y="239"/>
                    </a:cubicBezTo>
                    <a:cubicBezTo>
                      <a:pt x="84" y="237"/>
                      <a:pt x="81" y="236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Freeform 138">
                <a:extLst>
                  <a:ext uri="{FF2B5EF4-FFF2-40B4-BE49-F238E27FC236}">
                    <a16:creationId xmlns:a16="http://schemas.microsoft.com/office/drawing/2014/main" id="{0CB524E0-1AB5-4A26-A0B9-28BC12212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898"/>
                <a:ext cx="101" cy="99"/>
              </a:xfrm>
              <a:custGeom>
                <a:avLst/>
                <a:gdLst>
                  <a:gd name="T0" fmla="*/ 67 w 273"/>
                  <a:gd name="T1" fmla="*/ 235 h 269"/>
                  <a:gd name="T2" fmla="*/ 38 w 273"/>
                  <a:gd name="T3" fmla="*/ 68 h 269"/>
                  <a:gd name="T4" fmla="*/ 201 w 273"/>
                  <a:gd name="T5" fmla="*/ 37 h 269"/>
                  <a:gd name="T6" fmla="*/ 233 w 273"/>
                  <a:gd name="T7" fmla="*/ 205 h 269"/>
                  <a:gd name="T8" fmla="*/ 78 w 273"/>
                  <a:gd name="T9" fmla="*/ 242 h 269"/>
                  <a:gd name="T10" fmla="*/ 67 w 273"/>
                  <a:gd name="T11" fmla="*/ 23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69">
                    <a:moveTo>
                      <a:pt x="67" y="235"/>
                    </a:moveTo>
                    <a:cubicBezTo>
                      <a:pt x="15" y="198"/>
                      <a:pt x="0" y="123"/>
                      <a:pt x="38" y="68"/>
                    </a:cubicBezTo>
                    <a:cubicBezTo>
                      <a:pt x="72" y="16"/>
                      <a:pt x="146" y="0"/>
                      <a:pt x="201" y="37"/>
                    </a:cubicBezTo>
                    <a:cubicBezTo>
                      <a:pt x="258" y="76"/>
                      <a:pt x="273" y="151"/>
                      <a:pt x="233" y="205"/>
                    </a:cubicBezTo>
                    <a:cubicBezTo>
                      <a:pt x="197" y="254"/>
                      <a:pt x="128" y="269"/>
                      <a:pt x="78" y="242"/>
                    </a:cubicBezTo>
                    <a:cubicBezTo>
                      <a:pt x="74" y="240"/>
                      <a:pt x="71" y="237"/>
                      <a:pt x="67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Freeform 139">
                <a:extLst>
                  <a:ext uri="{FF2B5EF4-FFF2-40B4-BE49-F238E27FC236}">
                    <a16:creationId xmlns:a16="http://schemas.microsoft.com/office/drawing/2014/main" id="{EFFECBC0-EEF2-4E1C-AEF4-1DDC84251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969"/>
                <a:ext cx="148" cy="151"/>
              </a:xfrm>
              <a:custGeom>
                <a:avLst/>
                <a:gdLst>
                  <a:gd name="T0" fmla="*/ 109 w 403"/>
                  <a:gd name="T1" fmla="*/ 121 h 410"/>
                  <a:gd name="T2" fmla="*/ 290 w 403"/>
                  <a:gd name="T3" fmla="*/ 289 h 410"/>
                  <a:gd name="T4" fmla="*/ 109 w 403"/>
                  <a:gd name="T5" fmla="*/ 121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3" h="410">
                    <a:moveTo>
                      <a:pt x="109" y="121"/>
                    </a:moveTo>
                    <a:cubicBezTo>
                      <a:pt x="216" y="0"/>
                      <a:pt x="403" y="173"/>
                      <a:pt x="290" y="289"/>
                    </a:cubicBezTo>
                    <a:cubicBezTo>
                      <a:pt x="174" y="410"/>
                      <a:pt x="0" y="243"/>
                      <a:pt x="10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Freeform 140">
                <a:extLst>
                  <a:ext uri="{FF2B5EF4-FFF2-40B4-BE49-F238E27FC236}">
                    <a16:creationId xmlns:a16="http://schemas.microsoft.com/office/drawing/2014/main" id="{0D4C4D6F-1277-441C-B3A1-603E3DB05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081"/>
                <a:ext cx="133" cy="128"/>
              </a:xfrm>
              <a:custGeom>
                <a:avLst/>
                <a:gdLst>
                  <a:gd name="T0" fmla="*/ 47 w 360"/>
                  <a:gd name="T1" fmla="*/ 290 h 348"/>
                  <a:gd name="T2" fmla="*/ 65 w 360"/>
                  <a:gd name="T3" fmla="*/ 108 h 348"/>
                  <a:gd name="T4" fmla="*/ 226 w 360"/>
                  <a:gd name="T5" fmla="*/ 307 h 348"/>
                  <a:gd name="T6" fmla="*/ 56 w 360"/>
                  <a:gd name="T7" fmla="*/ 300 h 348"/>
                  <a:gd name="T8" fmla="*/ 47 w 360"/>
                  <a:gd name="T9" fmla="*/ 29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348">
                    <a:moveTo>
                      <a:pt x="47" y="290"/>
                    </a:moveTo>
                    <a:cubicBezTo>
                      <a:pt x="0" y="240"/>
                      <a:pt x="10" y="155"/>
                      <a:pt x="65" y="108"/>
                    </a:cubicBezTo>
                    <a:cubicBezTo>
                      <a:pt x="191" y="0"/>
                      <a:pt x="360" y="203"/>
                      <a:pt x="226" y="307"/>
                    </a:cubicBezTo>
                    <a:cubicBezTo>
                      <a:pt x="174" y="348"/>
                      <a:pt x="98" y="344"/>
                      <a:pt x="56" y="300"/>
                    </a:cubicBezTo>
                    <a:cubicBezTo>
                      <a:pt x="53" y="297"/>
                      <a:pt x="50" y="294"/>
                      <a:pt x="47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Freeform 141">
                <a:extLst>
                  <a:ext uri="{FF2B5EF4-FFF2-40B4-BE49-F238E27FC236}">
                    <a16:creationId xmlns:a16="http://schemas.microsoft.com/office/drawing/2014/main" id="{B044298A-B975-48F1-874C-59646EE27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199"/>
                <a:ext cx="154" cy="164"/>
              </a:xfrm>
              <a:custGeom>
                <a:avLst/>
                <a:gdLst>
                  <a:gd name="T0" fmla="*/ 321 w 417"/>
                  <a:gd name="T1" fmla="*/ 162 h 443"/>
                  <a:gd name="T2" fmla="*/ 106 w 417"/>
                  <a:gd name="T3" fmla="*/ 315 h 443"/>
                  <a:gd name="T4" fmla="*/ 321 w 417"/>
                  <a:gd name="T5" fmla="*/ 162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7" h="443">
                    <a:moveTo>
                      <a:pt x="321" y="162"/>
                    </a:moveTo>
                    <a:cubicBezTo>
                      <a:pt x="417" y="307"/>
                      <a:pt x="207" y="443"/>
                      <a:pt x="106" y="315"/>
                    </a:cubicBezTo>
                    <a:cubicBezTo>
                      <a:pt x="0" y="180"/>
                      <a:pt x="215" y="0"/>
                      <a:pt x="321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Freeform 142">
                <a:extLst>
                  <a:ext uri="{FF2B5EF4-FFF2-40B4-BE49-F238E27FC236}">
                    <a16:creationId xmlns:a16="http://schemas.microsoft.com/office/drawing/2014/main" id="{AAEACFC5-7175-45A2-9FEC-E1ED6D760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342"/>
                <a:ext cx="130" cy="141"/>
              </a:xfrm>
              <a:custGeom>
                <a:avLst/>
                <a:gdLst>
                  <a:gd name="T0" fmla="*/ 70 w 353"/>
                  <a:gd name="T1" fmla="*/ 284 h 381"/>
                  <a:gd name="T2" fmla="*/ 320 w 353"/>
                  <a:gd name="T3" fmla="*/ 172 h 381"/>
                  <a:gd name="T4" fmla="*/ 250 w 353"/>
                  <a:gd name="T5" fmla="*/ 355 h 381"/>
                  <a:gd name="T6" fmla="*/ 77 w 353"/>
                  <a:gd name="T7" fmla="*/ 296 h 381"/>
                  <a:gd name="T8" fmla="*/ 70 w 353"/>
                  <a:gd name="T9" fmla="*/ 28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81">
                    <a:moveTo>
                      <a:pt x="70" y="284"/>
                    </a:moveTo>
                    <a:cubicBezTo>
                      <a:pt x="0" y="130"/>
                      <a:pt x="240" y="0"/>
                      <a:pt x="320" y="172"/>
                    </a:cubicBezTo>
                    <a:cubicBezTo>
                      <a:pt x="353" y="244"/>
                      <a:pt x="319" y="327"/>
                      <a:pt x="250" y="355"/>
                    </a:cubicBezTo>
                    <a:cubicBezTo>
                      <a:pt x="183" y="381"/>
                      <a:pt x="110" y="352"/>
                      <a:pt x="77" y="296"/>
                    </a:cubicBezTo>
                    <a:cubicBezTo>
                      <a:pt x="75" y="292"/>
                      <a:pt x="72" y="288"/>
                      <a:pt x="70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Freeform 143">
                <a:extLst>
                  <a:ext uri="{FF2B5EF4-FFF2-40B4-BE49-F238E27FC236}">
                    <a16:creationId xmlns:a16="http://schemas.microsoft.com/office/drawing/2014/main" id="{B6DB7246-EFFF-4493-B8AF-4AA7DDFD0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496"/>
                <a:ext cx="127" cy="140"/>
              </a:xfrm>
              <a:custGeom>
                <a:avLst/>
                <a:gdLst>
                  <a:gd name="T0" fmla="*/ 49 w 344"/>
                  <a:gd name="T1" fmla="*/ 264 h 380"/>
                  <a:gd name="T2" fmla="*/ 320 w 344"/>
                  <a:gd name="T3" fmla="*/ 187 h 380"/>
                  <a:gd name="T4" fmla="*/ 221 w 344"/>
                  <a:gd name="T5" fmla="*/ 363 h 380"/>
                  <a:gd name="T6" fmla="*/ 54 w 344"/>
                  <a:gd name="T7" fmla="*/ 277 h 380"/>
                  <a:gd name="T8" fmla="*/ 49 w 344"/>
                  <a:gd name="T9" fmla="*/ 26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0">
                    <a:moveTo>
                      <a:pt x="49" y="264"/>
                    </a:moveTo>
                    <a:cubicBezTo>
                      <a:pt x="0" y="96"/>
                      <a:pt x="265" y="0"/>
                      <a:pt x="320" y="187"/>
                    </a:cubicBezTo>
                    <a:cubicBezTo>
                      <a:pt x="344" y="266"/>
                      <a:pt x="296" y="346"/>
                      <a:pt x="221" y="363"/>
                    </a:cubicBezTo>
                    <a:cubicBezTo>
                      <a:pt x="149" y="380"/>
                      <a:pt x="78" y="339"/>
                      <a:pt x="54" y="277"/>
                    </a:cubicBezTo>
                    <a:cubicBezTo>
                      <a:pt x="52" y="273"/>
                      <a:pt x="50" y="268"/>
                      <a:pt x="49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Freeform 144">
                <a:extLst>
                  <a:ext uri="{FF2B5EF4-FFF2-40B4-BE49-F238E27FC236}">
                    <a16:creationId xmlns:a16="http://schemas.microsoft.com/office/drawing/2014/main" id="{F1AB80F0-6545-47EF-8697-600640446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1656"/>
                <a:ext cx="126" cy="139"/>
              </a:xfrm>
              <a:custGeom>
                <a:avLst/>
                <a:gdLst>
                  <a:gd name="T0" fmla="*/ 329 w 341"/>
                  <a:gd name="T1" fmla="*/ 208 h 377"/>
                  <a:gd name="T2" fmla="*/ 200 w 341"/>
                  <a:gd name="T3" fmla="*/ 372 h 377"/>
                  <a:gd name="T4" fmla="*/ 43 w 341"/>
                  <a:gd name="T5" fmla="*/ 258 h 377"/>
                  <a:gd name="T6" fmla="*/ 329 w 341"/>
                  <a:gd name="T7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77">
                    <a:moveTo>
                      <a:pt x="329" y="208"/>
                    </a:moveTo>
                    <a:cubicBezTo>
                      <a:pt x="341" y="292"/>
                      <a:pt x="279" y="366"/>
                      <a:pt x="200" y="372"/>
                    </a:cubicBezTo>
                    <a:cubicBezTo>
                      <a:pt x="125" y="377"/>
                      <a:pt x="59" y="325"/>
                      <a:pt x="43" y="258"/>
                    </a:cubicBezTo>
                    <a:cubicBezTo>
                      <a:pt x="0" y="72"/>
                      <a:pt x="300" y="0"/>
                      <a:pt x="329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Freeform 145">
                <a:extLst>
                  <a:ext uri="{FF2B5EF4-FFF2-40B4-BE49-F238E27FC236}">
                    <a16:creationId xmlns:a16="http://schemas.microsoft.com/office/drawing/2014/main" id="{8EFA3BC7-53EA-462D-8CF7-402600605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" y="1786"/>
                <a:ext cx="24" cy="25"/>
              </a:xfrm>
              <a:custGeom>
                <a:avLst/>
                <a:gdLst>
                  <a:gd name="T0" fmla="*/ 0 w 65"/>
                  <a:gd name="T1" fmla="*/ 32 h 66"/>
                  <a:gd name="T2" fmla="*/ 30 w 65"/>
                  <a:gd name="T3" fmla="*/ 1 h 66"/>
                  <a:gd name="T4" fmla="*/ 64 w 65"/>
                  <a:gd name="T5" fmla="*/ 30 h 66"/>
                  <a:gd name="T6" fmla="*/ 35 w 65"/>
                  <a:gd name="T7" fmla="*/ 64 h 66"/>
                  <a:gd name="T8" fmla="*/ 0 w 65"/>
                  <a:gd name="T9" fmla="*/ 36 h 66"/>
                  <a:gd name="T10" fmla="*/ 0 w 65"/>
                  <a:gd name="T11" fmla="*/ 3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6">
                    <a:moveTo>
                      <a:pt x="0" y="32"/>
                    </a:move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4" y="30"/>
                    </a:cubicBezTo>
                    <a:cubicBezTo>
                      <a:pt x="65" y="47"/>
                      <a:pt x="52" y="63"/>
                      <a:pt x="35" y="64"/>
                    </a:cubicBezTo>
                    <a:cubicBezTo>
                      <a:pt x="17" y="66"/>
                      <a:pt x="2" y="53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Freeform 146">
                <a:extLst>
                  <a:ext uri="{FF2B5EF4-FFF2-40B4-BE49-F238E27FC236}">
                    <a16:creationId xmlns:a16="http://schemas.microsoft.com/office/drawing/2014/main" id="{7BAF3222-4DBA-45DB-92B4-7334FBCD0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866"/>
                <a:ext cx="29" cy="28"/>
              </a:xfrm>
              <a:custGeom>
                <a:avLst/>
                <a:gdLst>
                  <a:gd name="T0" fmla="*/ 2 w 78"/>
                  <a:gd name="T1" fmla="*/ 41 h 77"/>
                  <a:gd name="T2" fmla="*/ 34 w 78"/>
                  <a:gd name="T3" fmla="*/ 2 h 77"/>
                  <a:gd name="T4" fmla="*/ 74 w 78"/>
                  <a:gd name="T5" fmla="*/ 33 h 77"/>
                  <a:gd name="T6" fmla="*/ 45 w 78"/>
                  <a:gd name="T7" fmla="*/ 74 h 77"/>
                  <a:gd name="T8" fmla="*/ 3 w 78"/>
                  <a:gd name="T9" fmla="*/ 45 h 77"/>
                  <a:gd name="T10" fmla="*/ 2 w 78"/>
                  <a:gd name="T11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7">
                    <a:moveTo>
                      <a:pt x="2" y="41"/>
                    </a:moveTo>
                    <a:cubicBezTo>
                      <a:pt x="0" y="22"/>
                      <a:pt x="15" y="4"/>
                      <a:pt x="34" y="2"/>
                    </a:cubicBezTo>
                    <a:cubicBezTo>
                      <a:pt x="54" y="0"/>
                      <a:pt x="71" y="13"/>
                      <a:pt x="74" y="33"/>
                    </a:cubicBezTo>
                    <a:cubicBezTo>
                      <a:pt x="78" y="52"/>
                      <a:pt x="64" y="70"/>
                      <a:pt x="45" y="74"/>
                    </a:cubicBezTo>
                    <a:cubicBezTo>
                      <a:pt x="25" y="77"/>
                      <a:pt x="7" y="64"/>
                      <a:pt x="3" y="45"/>
                    </a:cubicBezTo>
                    <a:cubicBezTo>
                      <a:pt x="3" y="43"/>
                      <a:pt x="2" y="42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Freeform 147">
                <a:extLst>
                  <a:ext uri="{FF2B5EF4-FFF2-40B4-BE49-F238E27FC236}">
                    <a16:creationId xmlns:a16="http://schemas.microsoft.com/office/drawing/2014/main" id="{52B00D09-6040-4FB6-AC0E-EEDB000B6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" y="1948"/>
                <a:ext cx="32" cy="33"/>
              </a:xfrm>
              <a:custGeom>
                <a:avLst/>
                <a:gdLst>
                  <a:gd name="T0" fmla="*/ 4 w 88"/>
                  <a:gd name="T1" fmla="*/ 50 h 89"/>
                  <a:gd name="T2" fmla="*/ 36 w 88"/>
                  <a:gd name="T3" fmla="*/ 4 h 89"/>
                  <a:gd name="T4" fmla="*/ 83 w 88"/>
                  <a:gd name="T5" fmla="*/ 35 h 89"/>
                  <a:gd name="T6" fmla="*/ 53 w 88"/>
                  <a:gd name="T7" fmla="*/ 84 h 89"/>
                  <a:gd name="T8" fmla="*/ 4 w 88"/>
                  <a:gd name="T9" fmla="*/ 55 h 89"/>
                  <a:gd name="T10" fmla="*/ 4 w 88"/>
                  <a:gd name="T1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89">
                    <a:moveTo>
                      <a:pt x="4" y="50"/>
                    </a:moveTo>
                    <a:cubicBezTo>
                      <a:pt x="0" y="29"/>
                      <a:pt x="15" y="8"/>
                      <a:pt x="36" y="4"/>
                    </a:cubicBezTo>
                    <a:cubicBezTo>
                      <a:pt x="57" y="0"/>
                      <a:pt x="79" y="14"/>
                      <a:pt x="83" y="35"/>
                    </a:cubicBezTo>
                    <a:cubicBezTo>
                      <a:pt x="88" y="56"/>
                      <a:pt x="74" y="78"/>
                      <a:pt x="53" y="84"/>
                    </a:cubicBezTo>
                    <a:cubicBezTo>
                      <a:pt x="31" y="89"/>
                      <a:pt x="10" y="76"/>
                      <a:pt x="4" y="55"/>
                    </a:cubicBezTo>
                    <a:cubicBezTo>
                      <a:pt x="4" y="53"/>
                      <a:pt x="4" y="52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Freeform 148">
                <a:extLst>
                  <a:ext uri="{FF2B5EF4-FFF2-40B4-BE49-F238E27FC236}">
                    <a16:creationId xmlns:a16="http://schemas.microsoft.com/office/drawing/2014/main" id="{A4BA71C7-0F63-4244-B54B-DB683B3DD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" y="2033"/>
                <a:ext cx="37" cy="37"/>
              </a:xfrm>
              <a:custGeom>
                <a:avLst/>
                <a:gdLst>
                  <a:gd name="T0" fmla="*/ 7 w 101"/>
                  <a:gd name="T1" fmla="*/ 60 h 99"/>
                  <a:gd name="T2" fmla="*/ 38 w 101"/>
                  <a:gd name="T3" fmla="*/ 6 h 99"/>
                  <a:gd name="T4" fmla="*/ 93 w 101"/>
                  <a:gd name="T5" fmla="*/ 36 h 99"/>
                  <a:gd name="T6" fmla="*/ 64 w 101"/>
                  <a:gd name="T7" fmla="*/ 92 h 99"/>
                  <a:gd name="T8" fmla="*/ 8 w 101"/>
                  <a:gd name="T9" fmla="*/ 65 h 99"/>
                  <a:gd name="T10" fmla="*/ 7 w 101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99">
                    <a:moveTo>
                      <a:pt x="7" y="60"/>
                    </a:moveTo>
                    <a:cubicBezTo>
                      <a:pt x="0" y="36"/>
                      <a:pt x="14" y="12"/>
                      <a:pt x="38" y="6"/>
                    </a:cubicBezTo>
                    <a:cubicBezTo>
                      <a:pt x="61" y="0"/>
                      <a:pt x="86" y="13"/>
                      <a:pt x="93" y="36"/>
                    </a:cubicBezTo>
                    <a:cubicBezTo>
                      <a:pt x="101" y="59"/>
                      <a:pt x="88" y="84"/>
                      <a:pt x="64" y="92"/>
                    </a:cubicBezTo>
                    <a:cubicBezTo>
                      <a:pt x="41" y="99"/>
                      <a:pt x="17" y="87"/>
                      <a:pt x="8" y="65"/>
                    </a:cubicBezTo>
                    <a:cubicBezTo>
                      <a:pt x="8" y="63"/>
                      <a:pt x="7" y="61"/>
                      <a:pt x="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Freeform 149">
                <a:extLst>
                  <a:ext uri="{FF2B5EF4-FFF2-40B4-BE49-F238E27FC236}">
                    <a16:creationId xmlns:a16="http://schemas.microsoft.com/office/drawing/2014/main" id="{F69BD878-A99C-48A4-A8AF-56CEC2C10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" y="2119"/>
                <a:ext cx="41" cy="41"/>
              </a:xfrm>
              <a:custGeom>
                <a:avLst/>
                <a:gdLst>
                  <a:gd name="T0" fmla="*/ 8 w 111"/>
                  <a:gd name="T1" fmla="*/ 71 h 111"/>
                  <a:gd name="T2" fmla="*/ 39 w 111"/>
                  <a:gd name="T3" fmla="*/ 9 h 111"/>
                  <a:gd name="T4" fmla="*/ 101 w 111"/>
                  <a:gd name="T5" fmla="*/ 37 h 111"/>
                  <a:gd name="T6" fmla="*/ 75 w 111"/>
                  <a:gd name="T7" fmla="*/ 101 h 111"/>
                  <a:gd name="T8" fmla="*/ 10 w 111"/>
                  <a:gd name="T9" fmla="*/ 76 h 111"/>
                  <a:gd name="T10" fmla="*/ 8 w 111"/>
                  <a:gd name="T11" fmla="*/ 7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1">
                    <a:moveTo>
                      <a:pt x="8" y="71"/>
                    </a:moveTo>
                    <a:cubicBezTo>
                      <a:pt x="0" y="46"/>
                      <a:pt x="14" y="17"/>
                      <a:pt x="39" y="9"/>
                    </a:cubicBezTo>
                    <a:cubicBezTo>
                      <a:pt x="64" y="0"/>
                      <a:pt x="91" y="12"/>
                      <a:pt x="101" y="37"/>
                    </a:cubicBezTo>
                    <a:cubicBezTo>
                      <a:pt x="111" y="61"/>
                      <a:pt x="100" y="90"/>
                      <a:pt x="75" y="101"/>
                    </a:cubicBezTo>
                    <a:cubicBezTo>
                      <a:pt x="50" y="111"/>
                      <a:pt x="22" y="100"/>
                      <a:pt x="10" y="76"/>
                    </a:cubicBezTo>
                    <a:cubicBezTo>
                      <a:pt x="10" y="75"/>
                      <a:pt x="9" y="73"/>
                      <a:pt x="8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Freeform 150">
                <a:extLst>
                  <a:ext uri="{FF2B5EF4-FFF2-40B4-BE49-F238E27FC236}">
                    <a16:creationId xmlns:a16="http://schemas.microsoft.com/office/drawing/2014/main" id="{E074A0D1-D1A2-469B-92B4-158B88926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" y="2206"/>
                <a:ext cx="45" cy="45"/>
              </a:xfrm>
              <a:custGeom>
                <a:avLst/>
                <a:gdLst>
                  <a:gd name="T0" fmla="*/ 12 w 122"/>
                  <a:gd name="T1" fmla="*/ 83 h 122"/>
                  <a:gd name="T2" fmla="*/ 39 w 122"/>
                  <a:gd name="T3" fmla="*/ 12 h 122"/>
                  <a:gd name="T4" fmla="*/ 109 w 122"/>
                  <a:gd name="T5" fmla="*/ 37 h 122"/>
                  <a:gd name="T6" fmla="*/ 86 w 122"/>
                  <a:gd name="T7" fmla="*/ 109 h 122"/>
                  <a:gd name="T8" fmla="*/ 14 w 122"/>
                  <a:gd name="T9" fmla="*/ 88 h 122"/>
                  <a:gd name="T10" fmla="*/ 12 w 122"/>
                  <a:gd name="T11" fmla="*/ 8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" y="83"/>
                    </a:moveTo>
                    <a:cubicBezTo>
                      <a:pt x="0" y="56"/>
                      <a:pt x="12" y="24"/>
                      <a:pt x="39" y="12"/>
                    </a:cubicBezTo>
                    <a:cubicBezTo>
                      <a:pt x="65" y="0"/>
                      <a:pt x="96" y="11"/>
                      <a:pt x="109" y="37"/>
                    </a:cubicBezTo>
                    <a:cubicBezTo>
                      <a:pt x="122" y="63"/>
                      <a:pt x="112" y="95"/>
                      <a:pt x="86" y="109"/>
                    </a:cubicBezTo>
                    <a:cubicBezTo>
                      <a:pt x="61" y="122"/>
                      <a:pt x="28" y="113"/>
                      <a:pt x="14" y="88"/>
                    </a:cubicBezTo>
                    <a:cubicBezTo>
                      <a:pt x="14" y="87"/>
                      <a:pt x="13" y="85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9" name="Freeform 151">
                <a:extLst>
                  <a:ext uri="{FF2B5EF4-FFF2-40B4-BE49-F238E27FC236}">
                    <a16:creationId xmlns:a16="http://schemas.microsoft.com/office/drawing/2014/main" id="{859C00B3-2E85-4F8C-A96D-27894DA0D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2293"/>
                <a:ext cx="49" cy="48"/>
              </a:xfrm>
              <a:custGeom>
                <a:avLst/>
                <a:gdLst>
                  <a:gd name="T0" fmla="*/ 16 w 132"/>
                  <a:gd name="T1" fmla="*/ 94 h 131"/>
                  <a:gd name="T2" fmla="*/ 38 w 132"/>
                  <a:gd name="T3" fmla="*/ 14 h 131"/>
                  <a:gd name="T4" fmla="*/ 116 w 132"/>
                  <a:gd name="T5" fmla="*/ 34 h 131"/>
                  <a:gd name="T6" fmla="*/ 97 w 132"/>
                  <a:gd name="T7" fmla="*/ 114 h 131"/>
                  <a:gd name="T8" fmla="*/ 19 w 132"/>
                  <a:gd name="T9" fmla="*/ 99 h 131"/>
                  <a:gd name="T10" fmla="*/ 16 w 132"/>
                  <a:gd name="T11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6" y="94"/>
                    </a:moveTo>
                    <a:cubicBezTo>
                      <a:pt x="0" y="66"/>
                      <a:pt x="10" y="29"/>
                      <a:pt x="38" y="14"/>
                    </a:cubicBezTo>
                    <a:cubicBezTo>
                      <a:pt x="65" y="0"/>
                      <a:pt x="100" y="8"/>
                      <a:pt x="116" y="34"/>
                    </a:cubicBezTo>
                    <a:cubicBezTo>
                      <a:pt x="132" y="61"/>
                      <a:pt x="124" y="97"/>
                      <a:pt x="97" y="114"/>
                    </a:cubicBezTo>
                    <a:cubicBezTo>
                      <a:pt x="71" y="131"/>
                      <a:pt x="37" y="124"/>
                      <a:pt x="19" y="99"/>
                    </a:cubicBezTo>
                    <a:cubicBezTo>
                      <a:pt x="18" y="97"/>
                      <a:pt x="17" y="96"/>
                      <a:pt x="1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152">
                <a:extLst>
                  <a:ext uri="{FF2B5EF4-FFF2-40B4-BE49-F238E27FC236}">
                    <a16:creationId xmlns:a16="http://schemas.microsoft.com/office/drawing/2014/main" id="{E216812A-1499-4EF2-BBC2-838288433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" y="2379"/>
                <a:ext cx="53" cy="51"/>
              </a:xfrm>
              <a:custGeom>
                <a:avLst/>
                <a:gdLst>
                  <a:gd name="T0" fmla="*/ 20 w 142"/>
                  <a:gd name="T1" fmla="*/ 105 h 140"/>
                  <a:gd name="T2" fmla="*/ 36 w 142"/>
                  <a:gd name="T3" fmla="*/ 18 h 140"/>
                  <a:gd name="T4" fmla="*/ 121 w 142"/>
                  <a:gd name="T5" fmla="*/ 32 h 140"/>
                  <a:gd name="T6" fmla="*/ 109 w 142"/>
                  <a:gd name="T7" fmla="*/ 119 h 140"/>
                  <a:gd name="T8" fmla="*/ 24 w 142"/>
                  <a:gd name="T9" fmla="*/ 111 h 140"/>
                  <a:gd name="T10" fmla="*/ 20 w 142"/>
                  <a:gd name="T11" fmla="*/ 10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40">
                    <a:moveTo>
                      <a:pt x="20" y="105"/>
                    </a:moveTo>
                    <a:cubicBezTo>
                      <a:pt x="0" y="77"/>
                      <a:pt x="7" y="37"/>
                      <a:pt x="36" y="18"/>
                    </a:cubicBezTo>
                    <a:cubicBezTo>
                      <a:pt x="63" y="0"/>
                      <a:pt x="101" y="6"/>
                      <a:pt x="121" y="32"/>
                    </a:cubicBezTo>
                    <a:cubicBezTo>
                      <a:pt x="142" y="58"/>
                      <a:pt x="136" y="98"/>
                      <a:pt x="109" y="119"/>
                    </a:cubicBezTo>
                    <a:cubicBezTo>
                      <a:pt x="83" y="140"/>
                      <a:pt x="46" y="136"/>
                      <a:pt x="24" y="111"/>
                    </a:cubicBezTo>
                    <a:cubicBezTo>
                      <a:pt x="23" y="109"/>
                      <a:pt x="22" y="107"/>
                      <a:pt x="20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Freeform 153">
                <a:extLst>
                  <a:ext uri="{FF2B5EF4-FFF2-40B4-BE49-F238E27FC236}">
                    <a16:creationId xmlns:a16="http://schemas.microsoft.com/office/drawing/2014/main" id="{345C456A-9231-4A55-917A-450BDE5FC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" y="2462"/>
                <a:ext cx="55" cy="54"/>
              </a:xfrm>
              <a:custGeom>
                <a:avLst/>
                <a:gdLst>
                  <a:gd name="T0" fmla="*/ 25 w 149"/>
                  <a:gd name="T1" fmla="*/ 117 h 148"/>
                  <a:gd name="T2" fmla="*/ 32 w 149"/>
                  <a:gd name="T3" fmla="*/ 23 h 148"/>
                  <a:gd name="T4" fmla="*/ 125 w 149"/>
                  <a:gd name="T5" fmla="*/ 29 h 148"/>
                  <a:gd name="T6" fmla="*/ 121 w 149"/>
                  <a:gd name="T7" fmla="*/ 123 h 148"/>
                  <a:gd name="T8" fmla="*/ 29 w 149"/>
                  <a:gd name="T9" fmla="*/ 123 h 148"/>
                  <a:gd name="T10" fmla="*/ 25 w 149"/>
                  <a:gd name="T11" fmla="*/ 11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48">
                    <a:moveTo>
                      <a:pt x="25" y="117"/>
                    </a:moveTo>
                    <a:cubicBezTo>
                      <a:pt x="0" y="89"/>
                      <a:pt x="4" y="45"/>
                      <a:pt x="32" y="23"/>
                    </a:cubicBezTo>
                    <a:cubicBezTo>
                      <a:pt x="60" y="0"/>
                      <a:pt x="101" y="3"/>
                      <a:pt x="125" y="29"/>
                    </a:cubicBezTo>
                    <a:cubicBezTo>
                      <a:pt x="149" y="55"/>
                      <a:pt x="147" y="97"/>
                      <a:pt x="121" y="123"/>
                    </a:cubicBezTo>
                    <a:cubicBezTo>
                      <a:pt x="95" y="148"/>
                      <a:pt x="55" y="147"/>
                      <a:pt x="29" y="123"/>
                    </a:cubicBezTo>
                    <a:cubicBezTo>
                      <a:pt x="28" y="121"/>
                      <a:pt x="26" y="119"/>
                      <a:pt x="25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Freeform 154">
                <a:extLst>
                  <a:ext uri="{FF2B5EF4-FFF2-40B4-BE49-F238E27FC236}">
                    <a16:creationId xmlns:a16="http://schemas.microsoft.com/office/drawing/2014/main" id="{E310B915-F130-4D4D-AB2B-EC00F07B9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" y="2541"/>
                <a:ext cx="58" cy="58"/>
              </a:xfrm>
              <a:custGeom>
                <a:avLst/>
                <a:gdLst>
                  <a:gd name="T0" fmla="*/ 30 w 158"/>
                  <a:gd name="T1" fmla="*/ 129 h 158"/>
                  <a:gd name="T2" fmla="*/ 28 w 158"/>
                  <a:gd name="T3" fmla="*/ 28 h 158"/>
                  <a:gd name="T4" fmla="*/ 127 w 158"/>
                  <a:gd name="T5" fmla="*/ 25 h 158"/>
                  <a:gd name="T6" fmla="*/ 133 w 158"/>
                  <a:gd name="T7" fmla="*/ 125 h 158"/>
                  <a:gd name="T8" fmla="*/ 36 w 158"/>
                  <a:gd name="T9" fmla="*/ 135 h 158"/>
                  <a:gd name="T10" fmla="*/ 30 w 158"/>
                  <a:gd name="T11" fmla="*/ 12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30" y="129"/>
                    </a:moveTo>
                    <a:cubicBezTo>
                      <a:pt x="1" y="102"/>
                      <a:pt x="0" y="55"/>
                      <a:pt x="28" y="28"/>
                    </a:cubicBezTo>
                    <a:cubicBezTo>
                      <a:pt x="55" y="2"/>
                      <a:pt x="99" y="0"/>
                      <a:pt x="127" y="25"/>
                    </a:cubicBezTo>
                    <a:cubicBezTo>
                      <a:pt x="155" y="51"/>
                      <a:pt x="158" y="95"/>
                      <a:pt x="133" y="125"/>
                    </a:cubicBezTo>
                    <a:cubicBezTo>
                      <a:pt x="108" y="154"/>
                      <a:pt x="65" y="158"/>
                      <a:pt x="36" y="135"/>
                    </a:cubicBezTo>
                    <a:cubicBezTo>
                      <a:pt x="34" y="133"/>
                      <a:pt x="32" y="131"/>
                      <a:pt x="3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155">
                <a:extLst>
                  <a:ext uri="{FF2B5EF4-FFF2-40B4-BE49-F238E27FC236}">
                    <a16:creationId xmlns:a16="http://schemas.microsoft.com/office/drawing/2014/main" id="{3FBAAAD2-F4B8-4C6E-A68C-7773E69DF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3" y="2614"/>
                <a:ext cx="63" cy="63"/>
              </a:xfrm>
              <a:custGeom>
                <a:avLst/>
                <a:gdLst>
                  <a:gd name="T0" fmla="*/ 39 w 171"/>
                  <a:gd name="T1" fmla="*/ 145 h 171"/>
                  <a:gd name="T2" fmla="*/ 27 w 171"/>
                  <a:gd name="T3" fmla="*/ 37 h 171"/>
                  <a:gd name="T4" fmla="*/ 130 w 171"/>
                  <a:gd name="T5" fmla="*/ 24 h 171"/>
                  <a:gd name="T6" fmla="*/ 147 w 171"/>
                  <a:gd name="T7" fmla="*/ 128 h 171"/>
                  <a:gd name="T8" fmla="*/ 46 w 171"/>
                  <a:gd name="T9" fmla="*/ 149 h 171"/>
                  <a:gd name="T10" fmla="*/ 39 w 171"/>
                  <a:gd name="T11" fmla="*/ 1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39" y="145"/>
                    </a:moveTo>
                    <a:cubicBezTo>
                      <a:pt x="5" y="118"/>
                      <a:pt x="0" y="68"/>
                      <a:pt x="27" y="37"/>
                    </a:cubicBezTo>
                    <a:cubicBezTo>
                      <a:pt x="53" y="6"/>
                      <a:pt x="99" y="0"/>
                      <a:pt x="130" y="24"/>
                    </a:cubicBezTo>
                    <a:cubicBezTo>
                      <a:pt x="162" y="48"/>
                      <a:pt x="171" y="94"/>
                      <a:pt x="147" y="128"/>
                    </a:cubicBezTo>
                    <a:cubicBezTo>
                      <a:pt x="125" y="161"/>
                      <a:pt x="79" y="171"/>
                      <a:pt x="46" y="149"/>
                    </a:cubicBezTo>
                    <a:cubicBezTo>
                      <a:pt x="44" y="148"/>
                      <a:pt x="41" y="146"/>
                      <a:pt x="39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156">
                <a:extLst>
                  <a:ext uri="{FF2B5EF4-FFF2-40B4-BE49-F238E27FC236}">
                    <a16:creationId xmlns:a16="http://schemas.microsoft.com/office/drawing/2014/main" id="{E6D038C1-A58C-4CB7-AC3B-A9466ED4D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2681"/>
                <a:ext cx="67" cy="66"/>
              </a:xfrm>
              <a:custGeom>
                <a:avLst/>
                <a:gdLst>
                  <a:gd name="T0" fmla="*/ 49 w 182"/>
                  <a:gd name="T1" fmla="*/ 159 h 180"/>
                  <a:gd name="T2" fmla="*/ 25 w 182"/>
                  <a:gd name="T3" fmla="*/ 46 h 180"/>
                  <a:gd name="T4" fmla="*/ 131 w 182"/>
                  <a:gd name="T5" fmla="*/ 21 h 180"/>
                  <a:gd name="T6" fmla="*/ 161 w 182"/>
                  <a:gd name="T7" fmla="*/ 129 h 180"/>
                  <a:gd name="T8" fmla="*/ 57 w 182"/>
                  <a:gd name="T9" fmla="*/ 163 h 180"/>
                  <a:gd name="T10" fmla="*/ 49 w 182"/>
                  <a:gd name="T11" fmla="*/ 15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0">
                    <a:moveTo>
                      <a:pt x="49" y="159"/>
                    </a:moveTo>
                    <a:cubicBezTo>
                      <a:pt x="11" y="134"/>
                      <a:pt x="0" y="82"/>
                      <a:pt x="25" y="46"/>
                    </a:cubicBezTo>
                    <a:cubicBezTo>
                      <a:pt x="49" y="11"/>
                      <a:pt x="96" y="0"/>
                      <a:pt x="131" y="21"/>
                    </a:cubicBezTo>
                    <a:cubicBezTo>
                      <a:pt x="168" y="43"/>
                      <a:pt x="182" y="90"/>
                      <a:pt x="161" y="129"/>
                    </a:cubicBezTo>
                    <a:cubicBezTo>
                      <a:pt x="141" y="166"/>
                      <a:pt x="95" y="180"/>
                      <a:pt x="57" y="163"/>
                    </a:cubicBezTo>
                    <a:cubicBezTo>
                      <a:pt x="54" y="162"/>
                      <a:pt x="52" y="160"/>
                      <a:pt x="4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157">
                <a:extLst>
                  <a:ext uri="{FF2B5EF4-FFF2-40B4-BE49-F238E27FC236}">
                    <a16:creationId xmlns:a16="http://schemas.microsoft.com/office/drawing/2014/main" id="{E16B9AA8-1ECB-4816-A354-C542A0A0E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" y="2740"/>
                <a:ext cx="70" cy="69"/>
              </a:xfrm>
              <a:custGeom>
                <a:avLst/>
                <a:gdLst>
                  <a:gd name="T0" fmla="*/ 60 w 191"/>
                  <a:gd name="T1" fmla="*/ 170 h 188"/>
                  <a:gd name="T2" fmla="*/ 22 w 191"/>
                  <a:gd name="T3" fmla="*/ 55 h 188"/>
                  <a:gd name="T4" fmla="*/ 131 w 191"/>
                  <a:gd name="T5" fmla="*/ 17 h 188"/>
                  <a:gd name="T6" fmla="*/ 174 w 191"/>
                  <a:gd name="T7" fmla="*/ 127 h 188"/>
                  <a:gd name="T8" fmla="*/ 69 w 191"/>
                  <a:gd name="T9" fmla="*/ 174 h 188"/>
                  <a:gd name="T10" fmla="*/ 60 w 191"/>
                  <a:gd name="T11" fmla="*/ 17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88">
                    <a:moveTo>
                      <a:pt x="60" y="170"/>
                    </a:moveTo>
                    <a:cubicBezTo>
                      <a:pt x="16" y="151"/>
                      <a:pt x="0" y="95"/>
                      <a:pt x="22" y="55"/>
                    </a:cubicBezTo>
                    <a:cubicBezTo>
                      <a:pt x="43" y="15"/>
                      <a:pt x="91" y="0"/>
                      <a:pt x="131" y="17"/>
                    </a:cubicBezTo>
                    <a:cubicBezTo>
                      <a:pt x="172" y="35"/>
                      <a:pt x="191" y="84"/>
                      <a:pt x="174" y="127"/>
                    </a:cubicBezTo>
                    <a:cubicBezTo>
                      <a:pt x="157" y="168"/>
                      <a:pt x="111" y="188"/>
                      <a:pt x="69" y="174"/>
                    </a:cubicBezTo>
                    <a:cubicBezTo>
                      <a:pt x="66" y="172"/>
                      <a:pt x="63" y="171"/>
                      <a:pt x="60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Freeform 158">
                <a:extLst>
                  <a:ext uri="{FF2B5EF4-FFF2-40B4-BE49-F238E27FC236}">
                    <a16:creationId xmlns:a16="http://schemas.microsoft.com/office/drawing/2014/main" id="{2AFCF315-61F2-4E7A-A10F-ABDD72AE2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" y="2789"/>
                <a:ext cx="73" cy="72"/>
              </a:xfrm>
              <a:custGeom>
                <a:avLst/>
                <a:gdLst>
                  <a:gd name="T0" fmla="*/ 73 w 199"/>
                  <a:gd name="T1" fmla="*/ 181 h 194"/>
                  <a:gd name="T2" fmla="*/ 19 w 199"/>
                  <a:gd name="T3" fmla="*/ 65 h 194"/>
                  <a:gd name="T4" fmla="*/ 129 w 199"/>
                  <a:gd name="T5" fmla="*/ 13 h 194"/>
                  <a:gd name="T6" fmla="*/ 186 w 199"/>
                  <a:gd name="T7" fmla="*/ 123 h 194"/>
                  <a:gd name="T8" fmla="*/ 82 w 199"/>
                  <a:gd name="T9" fmla="*/ 184 h 194"/>
                  <a:gd name="T10" fmla="*/ 73 w 199"/>
                  <a:gd name="T11" fmla="*/ 18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94">
                    <a:moveTo>
                      <a:pt x="73" y="181"/>
                    </a:moveTo>
                    <a:cubicBezTo>
                      <a:pt x="24" y="166"/>
                      <a:pt x="0" y="111"/>
                      <a:pt x="19" y="65"/>
                    </a:cubicBezTo>
                    <a:cubicBezTo>
                      <a:pt x="37" y="22"/>
                      <a:pt x="85" y="0"/>
                      <a:pt x="129" y="13"/>
                    </a:cubicBezTo>
                    <a:cubicBezTo>
                      <a:pt x="174" y="26"/>
                      <a:pt x="199" y="76"/>
                      <a:pt x="186" y="123"/>
                    </a:cubicBezTo>
                    <a:cubicBezTo>
                      <a:pt x="174" y="169"/>
                      <a:pt x="128" y="194"/>
                      <a:pt x="82" y="184"/>
                    </a:cubicBezTo>
                    <a:cubicBezTo>
                      <a:pt x="79" y="183"/>
                      <a:pt x="76" y="182"/>
                      <a:pt x="73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Freeform 159">
                <a:extLst>
                  <a:ext uri="{FF2B5EF4-FFF2-40B4-BE49-F238E27FC236}">
                    <a16:creationId xmlns:a16="http://schemas.microsoft.com/office/drawing/2014/main" id="{9C7C3BD0-30B8-497A-835F-D81B6DEB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2826"/>
                <a:ext cx="75" cy="74"/>
              </a:xfrm>
              <a:custGeom>
                <a:avLst/>
                <a:gdLst>
                  <a:gd name="T0" fmla="*/ 85 w 204"/>
                  <a:gd name="T1" fmla="*/ 192 h 200"/>
                  <a:gd name="T2" fmla="*/ 15 w 204"/>
                  <a:gd name="T3" fmla="*/ 78 h 200"/>
                  <a:gd name="T4" fmla="*/ 123 w 204"/>
                  <a:gd name="T5" fmla="*/ 10 h 200"/>
                  <a:gd name="T6" fmla="*/ 196 w 204"/>
                  <a:gd name="T7" fmla="*/ 117 h 200"/>
                  <a:gd name="T8" fmla="*/ 95 w 204"/>
                  <a:gd name="T9" fmla="*/ 194 h 200"/>
                  <a:gd name="T10" fmla="*/ 85 w 204"/>
                  <a:gd name="T11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0">
                    <a:moveTo>
                      <a:pt x="85" y="192"/>
                    </a:moveTo>
                    <a:cubicBezTo>
                      <a:pt x="32" y="181"/>
                      <a:pt x="0" y="127"/>
                      <a:pt x="15" y="78"/>
                    </a:cubicBezTo>
                    <a:cubicBezTo>
                      <a:pt x="28" y="31"/>
                      <a:pt x="76" y="0"/>
                      <a:pt x="123" y="10"/>
                    </a:cubicBezTo>
                    <a:cubicBezTo>
                      <a:pt x="171" y="20"/>
                      <a:pt x="204" y="66"/>
                      <a:pt x="196" y="117"/>
                    </a:cubicBezTo>
                    <a:cubicBezTo>
                      <a:pt x="189" y="165"/>
                      <a:pt x="144" y="200"/>
                      <a:pt x="95" y="194"/>
                    </a:cubicBezTo>
                    <a:cubicBezTo>
                      <a:pt x="92" y="193"/>
                      <a:pt x="88" y="193"/>
                      <a:pt x="85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Freeform 160">
                <a:extLst>
                  <a:ext uri="{FF2B5EF4-FFF2-40B4-BE49-F238E27FC236}">
                    <a16:creationId xmlns:a16="http://schemas.microsoft.com/office/drawing/2014/main" id="{ECEC6EDA-D69C-4B69-B3B5-7D3A08FE9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" y="2852"/>
                <a:ext cx="76" cy="73"/>
              </a:xfrm>
              <a:custGeom>
                <a:avLst/>
                <a:gdLst>
                  <a:gd name="T0" fmla="*/ 96 w 205"/>
                  <a:gd name="T1" fmla="*/ 198 h 198"/>
                  <a:gd name="T2" fmla="*/ 9 w 205"/>
                  <a:gd name="T3" fmla="*/ 86 h 198"/>
                  <a:gd name="T4" fmla="*/ 113 w 205"/>
                  <a:gd name="T5" fmla="*/ 4 h 198"/>
                  <a:gd name="T6" fmla="*/ 203 w 205"/>
                  <a:gd name="T7" fmla="*/ 106 h 198"/>
                  <a:gd name="T8" fmla="*/ 107 w 205"/>
                  <a:gd name="T9" fmla="*/ 198 h 198"/>
                  <a:gd name="T10" fmla="*/ 96 w 205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8">
                    <a:moveTo>
                      <a:pt x="96" y="198"/>
                    </a:moveTo>
                    <a:cubicBezTo>
                      <a:pt x="40" y="193"/>
                      <a:pt x="0" y="139"/>
                      <a:pt x="9" y="86"/>
                    </a:cubicBezTo>
                    <a:cubicBezTo>
                      <a:pt x="17" y="36"/>
                      <a:pt x="63" y="0"/>
                      <a:pt x="113" y="4"/>
                    </a:cubicBezTo>
                    <a:cubicBezTo>
                      <a:pt x="165" y="8"/>
                      <a:pt x="205" y="52"/>
                      <a:pt x="203" y="106"/>
                    </a:cubicBezTo>
                    <a:cubicBezTo>
                      <a:pt x="201" y="157"/>
                      <a:pt x="158" y="197"/>
                      <a:pt x="107" y="198"/>
                    </a:cubicBezTo>
                    <a:cubicBezTo>
                      <a:pt x="103" y="198"/>
                      <a:pt x="100" y="198"/>
                      <a:pt x="96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161">
                <a:extLst>
                  <a:ext uri="{FF2B5EF4-FFF2-40B4-BE49-F238E27FC236}">
                    <a16:creationId xmlns:a16="http://schemas.microsoft.com/office/drawing/2014/main" id="{B56CBFDA-24CC-4962-B18A-8AC6858FB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2862"/>
                <a:ext cx="77" cy="77"/>
              </a:xfrm>
              <a:custGeom>
                <a:avLst/>
                <a:gdLst>
                  <a:gd name="T0" fmla="*/ 107 w 210"/>
                  <a:gd name="T1" fmla="*/ 206 h 209"/>
                  <a:gd name="T2" fmla="*/ 3 w 210"/>
                  <a:gd name="T3" fmla="*/ 102 h 209"/>
                  <a:gd name="T4" fmla="*/ 101 w 210"/>
                  <a:gd name="T5" fmla="*/ 3 h 209"/>
                  <a:gd name="T6" fmla="*/ 206 w 210"/>
                  <a:gd name="T7" fmla="*/ 100 h 209"/>
                  <a:gd name="T8" fmla="*/ 118 w 210"/>
                  <a:gd name="T9" fmla="*/ 206 h 209"/>
                  <a:gd name="T10" fmla="*/ 107 w 210"/>
                  <a:gd name="T11" fmla="*/ 20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09">
                    <a:moveTo>
                      <a:pt x="107" y="206"/>
                    </a:moveTo>
                    <a:cubicBezTo>
                      <a:pt x="47" y="209"/>
                      <a:pt x="0" y="158"/>
                      <a:pt x="3" y="102"/>
                    </a:cubicBezTo>
                    <a:cubicBezTo>
                      <a:pt x="5" y="48"/>
                      <a:pt x="49" y="6"/>
                      <a:pt x="101" y="3"/>
                    </a:cubicBezTo>
                    <a:cubicBezTo>
                      <a:pt x="155" y="0"/>
                      <a:pt x="201" y="44"/>
                      <a:pt x="206" y="100"/>
                    </a:cubicBezTo>
                    <a:cubicBezTo>
                      <a:pt x="210" y="153"/>
                      <a:pt x="171" y="199"/>
                      <a:pt x="118" y="206"/>
                    </a:cubicBezTo>
                    <a:cubicBezTo>
                      <a:pt x="114" y="206"/>
                      <a:pt x="111" y="206"/>
                      <a:pt x="107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162">
                <a:extLst>
                  <a:ext uri="{FF2B5EF4-FFF2-40B4-BE49-F238E27FC236}">
                    <a16:creationId xmlns:a16="http://schemas.microsoft.com/office/drawing/2014/main" id="{51686A7F-14B1-4FF6-8CF4-F1FA82687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" y="2854"/>
                <a:ext cx="83" cy="84"/>
              </a:xfrm>
              <a:custGeom>
                <a:avLst/>
                <a:gdLst>
                  <a:gd name="T0" fmla="*/ 125 w 225"/>
                  <a:gd name="T1" fmla="*/ 218 h 226"/>
                  <a:gd name="T2" fmla="*/ 4 w 225"/>
                  <a:gd name="T3" fmla="*/ 123 h 226"/>
                  <a:gd name="T4" fmla="*/ 93 w 225"/>
                  <a:gd name="T5" fmla="*/ 8 h 226"/>
                  <a:gd name="T6" fmla="*/ 214 w 225"/>
                  <a:gd name="T7" fmla="*/ 93 h 226"/>
                  <a:gd name="T8" fmla="*/ 136 w 225"/>
                  <a:gd name="T9" fmla="*/ 216 h 226"/>
                  <a:gd name="T10" fmla="*/ 125 w 225"/>
                  <a:gd name="T1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6">
                    <a:moveTo>
                      <a:pt x="125" y="218"/>
                    </a:moveTo>
                    <a:cubicBezTo>
                      <a:pt x="63" y="226"/>
                      <a:pt x="7" y="182"/>
                      <a:pt x="4" y="123"/>
                    </a:cubicBezTo>
                    <a:cubicBezTo>
                      <a:pt x="0" y="68"/>
                      <a:pt x="39" y="15"/>
                      <a:pt x="93" y="8"/>
                    </a:cubicBezTo>
                    <a:cubicBezTo>
                      <a:pt x="148" y="0"/>
                      <a:pt x="202" y="35"/>
                      <a:pt x="214" y="93"/>
                    </a:cubicBezTo>
                    <a:cubicBezTo>
                      <a:pt x="225" y="147"/>
                      <a:pt x="191" y="203"/>
                      <a:pt x="136" y="216"/>
                    </a:cubicBezTo>
                    <a:cubicBezTo>
                      <a:pt x="133" y="217"/>
                      <a:pt x="129" y="217"/>
                      <a:pt x="125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163">
                <a:extLst>
                  <a:ext uri="{FF2B5EF4-FFF2-40B4-BE49-F238E27FC236}">
                    <a16:creationId xmlns:a16="http://schemas.microsoft.com/office/drawing/2014/main" id="{924EF762-DD07-4BCB-A743-EF0C2D219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2829"/>
                <a:ext cx="90" cy="92"/>
              </a:xfrm>
              <a:custGeom>
                <a:avLst/>
                <a:gdLst>
                  <a:gd name="T0" fmla="*/ 149 w 244"/>
                  <a:gd name="T1" fmla="*/ 231 h 249"/>
                  <a:gd name="T2" fmla="*/ 11 w 244"/>
                  <a:gd name="T3" fmla="*/ 148 h 249"/>
                  <a:gd name="T4" fmla="*/ 89 w 244"/>
                  <a:gd name="T5" fmla="*/ 18 h 249"/>
                  <a:gd name="T6" fmla="*/ 225 w 244"/>
                  <a:gd name="T7" fmla="*/ 91 h 249"/>
                  <a:gd name="T8" fmla="*/ 161 w 244"/>
                  <a:gd name="T9" fmla="*/ 227 h 249"/>
                  <a:gd name="T10" fmla="*/ 149 w 244"/>
                  <a:gd name="T11" fmla="*/ 23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49">
                    <a:moveTo>
                      <a:pt x="149" y="231"/>
                    </a:moveTo>
                    <a:cubicBezTo>
                      <a:pt x="87" y="249"/>
                      <a:pt x="23" y="208"/>
                      <a:pt x="11" y="148"/>
                    </a:cubicBezTo>
                    <a:cubicBezTo>
                      <a:pt x="0" y="90"/>
                      <a:pt x="35" y="35"/>
                      <a:pt x="89" y="18"/>
                    </a:cubicBezTo>
                    <a:cubicBezTo>
                      <a:pt x="144" y="0"/>
                      <a:pt x="205" y="35"/>
                      <a:pt x="225" y="91"/>
                    </a:cubicBezTo>
                    <a:cubicBezTo>
                      <a:pt x="244" y="146"/>
                      <a:pt x="215" y="205"/>
                      <a:pt x="161" y="227"/>
                    </a:cubicBezTo>
                    <a:cubicBezTo>
                      <a:pt x="157" y="228"/>
                      <a:pt x="153" y="229"/>
                      <a:pt x="149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Freeform 164">
                <a:extLst>
                  <a:ext uri="{FF2B5EF4-FFF2-40B4-BE49-F238E27FC236}">
                    <a16:creationId xmlns:a16="http://schemas.microsoft.com/office/drawing/2014/main" id="{9C806D25-79A9-4198-B529-F480DCCEE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1" y="2787"/>
                <a:ext cx="95" cy="97"/>
              </a:xfrm>
              <a:custGeom>
                <a:avLst/>
                <a:gdLst>
                  <a:gd name="T0" fmla="*/ 172 w 258"/>
                  <a:gd name="T1" fmla="*/ 236 h 261"/>
                  <a:gd name="T2" fmla="*/ 18 w 258"/>
                  <a:gd name="T3" fmla="*/ 168 h 261"/>
                  <a:gd name="T4" fmla="*/ 81 w 258"/>
                  <a:gd name="T5" fmla="*/ 24 h 261"/>
                  <a:gd name="T6" fmla="*/ 231 w 258"/>
                  <a:gd name="T7" fmla="*/ 81 h 261"/>
                  <a:gd name="T8" fmla="*/ 183 w 258"/>
                  <a:gd name="T9" fmla="*/ 230 h 261"/>
                  <a:gd name="T10" fmla="*/ 172 w 258"/>
                  <a:gd name="T11" fmla="*/ 2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61">
                    <a:moveTo>
                      <a:pt x="172" y="236"/>
                    </a:moveTo>
                    <a:cubicBezTo>
                      <a:pt x="110" y="261"/>
                      <a:pt x="38" y="229"/>
                      <a:pt x="18" y="168"/>
                    </a:cubicBezTo>
                    <a:cubicBezTo>
                      <a:pt x="0" y="111"/>
                      <a:pt x="27" y="48"/>
                      <a:pt x="81" y="24"/>
                    </a:cubicBezTo>
                    <a:cubicBezTo>
                      <a:pt x="136" y="0"/>
                      <a:pt x="202" y="24"/>
                      <a:pt x="231" y="81"/>
                    </a:cubicBezTo>
                    <a:cubicBezTo>
                      <a:pt x="258" y="134"/>
                      <a:pt x="236" y="200"/>
                      <a:pt x="183" y="230"/>
                    </a:cubicBezTo>
                    <a:cubicBezTo>
                      <a:pt x="180" y="232"/>
                      <a:pt x="176" y="234"/>
                      <a:pt x="172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Freeform 165">
                <a:extLst>
                  <a:ext uri="{FF2B5EF4-FFF2-40B4-BE49-F238E27FC236}">
                    <a16:creationId xmlns:a16="http://schemas.microsoft.com/office/drawing/2014/main" id="{0C88A56D-031A-4342-9F86-1B04D3770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727"/>
                <a:ext cx="99" cy="101"/>
              </a:xfrm>
              <a:custGeom>
                <a:avLst/>
                <a:gdLst>
                  <a:gd name="T0" fmla="*/ 194 w 268"/>
                  <a:gd name="T1" fmla="*/ 237 h 272"/>
                  <a:gd name="T2" fmla="*/ 27 w 268"/>
                  <a:gd name="T3" fmla="*/ 189 h 272"/>
                  <a:gd name="T4" fmla="*/ 71 w 268"/>
                  <a:gd name="T5" fmla="*/ 32 h 272"/>
                  <a:gd name="T6" fmla="*/ 233 w 268"/>
                  <a:gd name="T7" fmla="*/ 70 h 272"/>
                  <a:gd name="T8" fmla="*/ 205 w 268"/>
                  <a:gd name="T9" fmla="*/ 230 h 272"/>
                  <a:gd name="T10" fmla="*/ 194 w 268"/>
                  <a:gd name="T11" fmla="*/ 23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72">
                    <a:moveTo>
                      <a:pt x="194" y="237"/>
                    </a:moveTo>
                    <a:cubicBezTo>
                      <a:pt x="133" y="272"/>
                      <a:pt x="56" y="250"/>
                      <a:pt x="27" y="189"/>
                    </a:cubicBezTo>
                    <a:cubicBezTo>
                      <a:pt x="0" y="133"/>
                      <a:pt x="19" y="63"/>
                      <a:pt x="71" y="32"/>
                    </a:cubicBezTo>
                    <a:cubicBezTo>
                      <a:pt x="125" y="0"/>
                      <a:pt x="196" y="15"/>
                      <a:pt x="233" y="70"/>
                    </a:cubicBezTo>
                    <a:cubicBezTo>
                      <a:pt x="268" y="121"/>
                      <a:pt x="256" y="193"/>
                      <a:pt x="205" y="230"/>
                    </a:cubicBezTo>
                    <a:cubicBezTo>
                      <a:pt x="201" y="232"/>
                      <a:pt x="198" y="235"/>
                      <a:pt x="194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Freeform 166">
                <a:extLst>
                  <a:ext uri="{FF2B5EF4-FFF2-40B4-BE49-F238E27FC236}">
                    <a16:creationId xmlns:a16="http://schemas.microsoft.com/office/drawing/2014/main" id="{F5FC2693-3BB2-4230-B851-6F77747D3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650"/>
                <a:ext cx="101" cy="103"/>
              </a:xfrm>
              <a:custGeom>
                <a:avLst/>
                <a:gdLst>
                  <a:gd name="T0" fmla="*/ 214 w 274"/>
                  <a:gd name="T1" fmla="*/ 234 h 280"/>
                  <a:gd name="T2" fmla="*/ 36 w 274"/>
                  <a:gd name="T3" fmla="*/ 208 h 280"/>
                  <a:gd name="T4" fmla="*/ 60 w 274"/>
                  <a:gd name="T5" fmla="*/ 41 h 280"/>
                  <a:gd name="T6" fmla="*/ 232 w 274"/>
                  <a:gd name="T7" fmla="*/ 57 h 280"/>
                  <a:gd name="T8" fmla="*/ 225 w 274"/>
                  <a:gd name="T9" fmla="*/ 225 h 280"/>
                  <a:gd name="T10" fmla="*/ 214 w 274"/>
                  <a:gd name="T11" fmla="*/ 23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4" h="280">
                    <a:moveTo>
                      <a:pt x="214" y="234"/>
                    </a:moveTo>
                    <a:cubicBezTo>
                      <a:pt x="157" y="280"/>
                      <a:pt x="73" y="265"/>
                      <a:pt x="36" y="208"/>
                    </a:cubicBezTo>
                    <a:cubicBezTo>
                      <a:pt x="0" y="153"/>
                      <a:pt x="12" y="81"/>
                      <a:pt x="60" y="41"/>
                    </a:cubicBezTo>
                    <a:cubicBezTo>
                      <a:pt x="110" y="0"/>
                      <a:pt x="186" y="7"/>
                      <a:pt x="232" y="57"/>
                    </a:cubicBezTo>
                    <a:cubicBezTo>
                      <a:pt x="274" y="105"/>
                      <a:pt x="272" y="180"/>
                      <a:pt x="225" y="225"/>
                    </a:cubicBezTo>
                    <a:cubicBezTo>
                      <a:pt x="221" y="228"/>
                      <a:pt x="218" y="231"/>
                      <a:pt x="21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Freeform 167">
                <a:extLst>
                  <a:ext uri="{FF2B5EF4-FFF2-40B4-BE49-F238E27FC236}">
                    <a16:creationId xmlns:a16="http://schemas.microsoft.com/office/drawing/2014/main" id="{021EE2AD-A72E-43B5-A175-89744F8AD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54"/>
                <a:ext cx="104" cy="105"/>
              </a:xfrm>
              <a:custGeom>
                <a:avLst/>
                <a:gdLst>
                  <a:gd name="T0" fmla="*/ 231 w 282"/>
                  <a:gd name="T1" fmla="*/ 229 h 284"/>
                  <a:gd name="T2" fmla="*/ 44 w 282"/>
                  <a:gd name="T3" fmla="*/ 227 h 284"/>
                  <a:gd name="T4" fmla="*/ 46 w 282"/>
                  <a:gd name="T5" fmla="*/ 52 h 284"/>
                  <a:gd name="T6" fmla="*/ 224 w 282"/>
                  <a:gd name="T7" fmla="*/ 45 h 284"/>
                  <a:gd name="T8" fmla="*/ 241 w 282"/>
                  <a:gd name="T9" fmla="*/ 218 h 284"/>
                  <a:gd name="T10" fmla="*/ 231 w 282"/>
                  <a:gd name="T11" fmla="*/ 22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4">
                    <a:moveTo>
                      <a:pt x="231" y="229"/>
                    </a:moveTo>
                    <a:cubicBezTo>
                      <a:pt x="179" y="284"/>
                      <a:pt x="90" y="280"/>
                      <a:pt x="44" y="227"/>
                    </a:cubicBezTo>
                    <a:cubicBezTo>
                      <a:pt x="0" y="175"/>
                      <a:pt x="2" y="100"/>
                      <a:pt x="46" y="52"/>
                    </a:cubicBezTo>
                    <a:cubicBezTo>
                      <a:pt x="91" y="3"/>
                      <a:pt x="171" y="0"/>
                      <a:pt x="224" y="45"/>
                    </a:cubicBezTo>
                    <a:cubicBezTo>
                      <a:pt x="275" y="88"/>
                      <a:pt x="282" y="165"/>
                      <a:pt x="241" y="218"/>
                    </a:cubicBezTo>
                    <a:cubicBezTo>
                      <a:pt x="238" y="221"/>
                      <a:pt x="235" y="225"/>
                      <a:pt x="231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Freeform 168">
                <a:extLst>
                  <a:ext uri="{FF2B5EF4-FFF2-40B4-BE49-F238E27FC236}">
                    <a16:creationId xmlns:a16="http://schemas.microsoft.com/office/drawing/2014/main" id="{F97E1129-CE7A-4DD5-BDD7-F38FDB564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40"/>
                <a:ext cx="109" cy="110"/>
              </a:xfrm>
              <a:custGeom>
                <a:avLst/>
                <a:gdLst>
                  <a:gd name="T0" fmla="*/ 253 w 296"/>
                  <a:gd name="T1" fmla="*/ 225 h 298"/>
                  <a:gd name="T2" fmla="*/ 61 w 296"/>
                  <a:gd name="T3" fmla="*/ 250 h 298"/>
                  <a:gd name="T4" fmla="*/ 38 w 296"/>
                  <a:gd name="T5" fmla="*/ 71 h 298"/>
                  <a:gd name="T6" fmla="*/ 220 w 296"/>
                  <a:gd name="T7" fmla="*/ 38 h 298"/>
                  <a:gd name="T8" fmla="*/ 261 w 296"/>
                  <a:gd name="T9" fmla="*/ 213 h 298"/>
                  <a:gd name="T10" fmla="*/ 253 w 296"/>
                  <a:gd name="T11" fmla="*/ 22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298">
                    <a:moveTo>
                      <a:pt x="253" y="225"/>
                    </a:moveTo>
                    <a:cubicBezTo>
                      <a:pt x="208" y="290"/>
                      <a:pt x="116" y="298"/>
                      <a:pt x="61" y="250"/>
                    </a:cubicBezTo>
                    <a:cubicBezTo>
                      <a:pt x="9" y="204"/>
                      <a:pt x="0" y="126"/>
                      <a:pt x="38" y="71"/>
                    </a:cubicBezTo>
                    <a:cubicBezTo>
                      <a:pt x="77" y="14"/>
                      <a:pt x="159" y="0"/>
                      <a:pt x="220" y="38"/>
                    </a:cubicBezTo>
                    <a:cubicBezTo>
                      <a:pt x="278" y="75"/>
                      <a:pt x="296" y="152"/>
                      <a:pt x="261" y="213"/>
                    </a:cubicBezTo>
                    <a:cubicBezTo>
                      <a:pt x="259" y="217"/>
                      <a:pt x="256" y="221"/>
                      <a:pt x="253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Freeform 169">
                <a:extLst>
                  <a:ext uri="{FF2B5EF4-FFF2-40B4-BE49-F238E27FC236}">
                    <a16:creationId xmlns:a16="http://schemas.microsoft.com/office/drawing/2014/main" id="{B160B879-37BE-43B2-A922-2C2F29CD7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10"/>
                <a:ext cx="113" cy="114"/>
              </a:xfrm>
              <a:custGeom>
                <a:avLst/>
                <a:gdLst>
                  <a:gd name="T0" fmla="*/ 274 w 306"/>
                  <a:gd name="T1" fmla="*/ 216 h 311"/>
                  <a:gd name="T2" fmla="*/ 81 w 306"/>
                  <a:gd name="T3" fmla="*/ 269 h 311"/>
                  <a:gd name="T4" fmla="*/ 31 w 306"/>
                  <a:gd name="T5" fmla="*/ 90 h 311"/>
                  <a:gd name="T6" fmla="*/ 211 w 306"/>
                  <a:gd name="T7" fmla="*/ 29 h 311"/>
                  <a:gd name="T8" fmla="*/ 280 w 306"/>
                  <a:gd name="T9" fmla="*/ 202 h 311"/>
                  <a:gd name="T10" fmla="*/ 274 w 306"/>
                  <a:gd name="T11" fmla="*/ 216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11">
                    <a:moveTo>
                      <a:pt x="274" y="216"/>
                    </a:moveTo>
                    <a:cubicBezTo>
                      <a:pt x="237" y="288"/>
                      <a:pt x="144" y="311"/>
                      <a:pt x="81" y="269"/>
                    </a:cubicBezTo>
                    <a:cubicBezTo>
                      <a:pt x="21" y="230"/>
                      <a:pt x="0" y="152"/>
                      <a:pt x="31" y="90"/>
                    </a:cubicBezTo>
                    <a:cubicBezTo>
                      <a:pt x="62" y="26"/>
                      <a:pt x="143" y="0"/>
                      <a:pt x="211" y="29"/>
                    </a:cubicBezTo>
                    <a:cubicBezTo>
                      <a:pt x="277" y="58"/>
                      <a:pt x="306" y="134"/>
                      <a:pt x="280" y="202"/>
                    </a:cubicBezTo>
                    <a:cubicBezTo>
                      <a:pt x="278" y="206"/>
                      <a:pt x="276" y="211"/>
                      <a:pt x="274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Freeform 170">
                <a:extLst>
                  <a:ext uri="{FF2B5EF4-FFF2-40B4-BE49-F238E27FC236}">
                    <a16:creationId xmlns:a16="http://schemas.microsoft.com/office/drawing/2014/main" id="{019BE6FB-DB8F-4933-A169-F25E8D6A7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2166"/>
                <a:ext cx="127" cy="141"/>
              </a:xfrm>
              <a:custGeom>
                <a:avLst/>
                <a:gdLst>
                  <a:gd name="T0" fmla="*/ 323 w 344"/>
                  <a:gd name="T1" fmla="*/ 200 h 382"/>
                  <a:gd name="T2" fmla="*/ 56 w 344"/>
                  <a:gd name="T3" fmla="*/ 109 h 382"/>
                  <a:gd name="T4" fmla="*/ 231 w 344"/>
                  <a:gd name="T5" fmla="*/ 20 h 382"/>
                  <a:gd name="T6" fmla="*/ 327 w 344"/>
                  <a:gd name="T7" fmla="*/ 185 h 382"/>
                  <a:gd name="T8" fmla="*/ 323 w 344"/>
                  <a:gd name="T9" fmla="*/ 20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2">
                    <a:moveTo>
                      <a:pt x="323" y="200"/>
                    </a:moveTo>
                    <a:cubicBezTo>
                      <a:pt x="263" y="382"/>
                      <a:pt x="0" y="282"/>
                      <a:pt x="56" y="109"/>
                    </a:cubicBezTo>
                    <a:cubicBezTo>
                      <a:pt x="79" y="39"/>
                      <a:pt x="157" y="0"/>
                      <a:pt x="231" y="20"/>
                    </a:cubicBezTo>
                    <a:cubicBezTo>
                      <a:pt x="302" y="39"/>
                      <a:pt x="344" y="112"/>
                      <a:pt x="327" y="185"/>
                    </a:cubicBezTo>
                    <a:cubicBezTo>
                      <a:pt x="326" y="190"/>
                      <a:pt x="325" y="195"/>
                      <a:pt x="323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Freeform 171">
                <a:extLst>
                  <a:ext uri="{FF2B5EF4-FFF2-40B4-BE49-F238E27FC236}">
                    <a16:creationId xmlns:a16="http://schemas.microsoft.com/office/drawing/2014/main" id="{8E5F0809-252F-40EA-9E80-A3E617268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996"/>
                <a:ext cx="116" cy="134"/>
              </a:xfrm>
              <a:custGeom>
                <a:avLst/>
                <a:gdLst>
                  <a:gd name="T0" fmla="*/ 118 w 313"/>
                  <a:gd name="T1" fmla="*/ 338 h 362"/>
                  <a:gd name="T2" fmla="*/ 12 w 313"/>
                  <a:gd name="T3" fmla="*/ 171 h 362"/>
                  <a:gd name="T4" fmla="*/ 300 w 313"/>
                  <a:gd name="T5" fmla="*/ 207 h 362"/>
                  <a:gd name="T6" fmla="*/ 118 w 313"/>
                  <a:gd name="T7" fmla="*/ 33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362">
                    <a:moveTo>
                      <a:pt x="118" y="338"/>
                    </a:moveTo>
                    <a:cubicBezTo>
                      <a:pt x="45" y="316"/>
                      <a:pt x="0" y="243"/>
                      <a:pt x="12" y="171"/>
                    </a:cubicBezTo>
                    <a:cubicBezTo>
                      <a:pt x="40" y="0"/>
                      <a:pt x="313" y="18"/>
                      <a:pt x="300" y="207"/>
                    </a:cubicBezTo>
                    <a:cubicBezTo>
                      <a:pt x="293" y="304"/>
                      <a:pt x="199" y="362"/>
                      <a:pt x="118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Freeform 172">
                <a:extLst>
                  <a:ext uri="{FF2B5EF4-FFF2-40B4-BE49-F238E27FC236}">
                    <a16:creationId xmlns:a16="http://schemas.microsoft.com/office/drawing/2014/main" id="{216FF591-BF4A-4455-BA21-D0607BE9A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1847"/>
                <a:ext cx="151" cy="124"/>
              </a:xfrm>
              <a:custGeom>
                <a:avLst/>
                <a:gdLst>
                  <a:gd name="T0" fmla="*/ 184 w 408"/>
                  <a:gd name="T1" fmla="*/ 306 h 335"/>
                  <a:gd name="T2" fmla="*/ 199 w 408"/>
                  <a:gd name="T3" fmla="*/ 8 h 335"/>
                  <a:gd name="T4" fmla="*/ 184 w 408"/>
                  <a:gd name="T5" fmla="*/ 30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335">
                    <a:moveTo>
                      <a:pt x="184" y="306"/>
                    </a:moveTo>
                    <a:cubicBezTo>
                      <a:pt x="0" y="281"/>
                      <a:pt x="8" y="14"/>
                      <a:pt x="199" y="8"/>
                    </a:cubicBezTo>
                    <a:cubicBezTo>
                      <a:pt x="408" y="0"/>
                      <a:pt x="389" y="335"/>
                      <a:pt x="184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Freeform 173">
                <a:extLst>
                  <a:ext uri="{FF2B5EF4-FFF2-40B4-BE49-F238E27FC236}">
                    <a16:creationId xmlns:a16="http://schemas.microsoft.com/office/drawing/2014/main" id="{A9FBB962-C79D-455B-B1A2-8931140C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789"/>
                <a:ext cx="18" cy="19"/>
              </a:xfrm>
              <a:custGeom>
                <a:avLst/>
                <a:gdLst>
                  <a:gd name="T0" fmla="*/ 28 w 50"/>
                  <a:gd name="T1" fmla="*/ 51 h 52"/>
                  <a:gd name="T2" fmla="*/ 1 w 50"/>
                  <a:gd name="T3" fmla="*/ 28 h 52"/>
                  <a:gd name="T4" fmla="*/ 24 w 50"/>
                  <a:gd name="T5" fmla="*/ 1 h 52"/>
                  <a:gd name="T6" fmla="*/ 50 w 50"/>
                  <a:gd name="T7" fmla="*/ 24 h 52"/>
                  <a:gd name="T8" fmla="*/ 28 w 50"/>
                  <a:gd name="T9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28" y="51"/>
                    </a:moveTo>
                    <a:cubicBezTo>
                      <a:pt x="14" y="52"/>
                      <a:pt x="2" y="42"/>
                      <a:pt x="1" y="28"/>
                    </a:cubicBezTo>
                    <a:cubicBezTo>
                      <a:pt x="0" y="14"/>
                      <a:pt x="10" y="3"/>
                      <a:pt x="24" y="1"/>
                    </a:cubicBezTo>
                    <a:cubicBezTo>
                      <a:pt x="38" y="0"/>
                      <a:pt x="49" y="11"/>
                      <a:pt x="50" y="24"/>
                    </a:cubicBezTo>
                    <a:cubicBezTo>
                      <a:pt x="50" y="39"/>
                      <a:pt x="40" y="50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Freeform 174">
                <a:extLst>
                  <a:ext uri="{FF2B5EF4-FFF2-40B4-BE49-F238E27FC236}">
                    <a16:creationId xmlns:a16="http://schemas.microsoft.com/office/drawing/2014/main" id="{82B46468-DC3B-4984-8B48-0BFECF6E2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" y="1718"/>
                <a:ext cx="21" cy="21"/>
              </a:xfrm>
              <a:custGeom>
                <a:avLst/>
                <a:gdLst>
                  <a:gd name="T0" fmla="*/ 58 w 58"/>
                  <a:gd name="T1" fmla="*/ 31 h 57"/>
                  <a:gd name="T2" fmla="*/ 29 w 58"/>
                  <a:gd name="T3" fmla="*/ 57 h 57"/>
                  <a:gd name="T4" fmla="*/ 1 w 58"/>
                  <a:gd name="T5" fmla="*/ 29 h 57"/>
                  <a:gd name="T6" fmla="*/ 29 w 58"/>
                  <a:gd name="T7" fmla="*/ 0 h 57"/>
                  <a:gd name="T8" fmla="*/ 58 w 58"/>
                  <a:gd name="T9" fmla="*/ 27 h 57"/>
                  <a:gd name="T10" fmla="*/ 58 w 58"/>
                  <a:gd name="T11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7">
                    <a:moveTo>
                      <a:pt x="58" y="31"/>
                    </a:moveTo>
                    <a:cubicBezTo>
                      <a:pt x="56" y="45"/>
                      <a:pt x="44" y="56"/>
                      <a:pt x="29" y="57"/>
                    </a:cubicBezTo>
                    <a:cubicBezTo>
                      <a:pt x="13" y="57"/>
                      <a:pt x="0" y="44"/>
                      <a:pt x="1" y="29"/>
                    </a:cubicBezTo>
                    <a:cubicBezTo>
                      <a:pt x="1" y="13"/>
                      <a:pt x="14" y="0"/>
                      <a:pt x="29" y="0"/>
                    </a:cubicBezTo>
                    <a:cubicBezTo>
                      <a:pt x="45" y="0"/>
                      <a:pt x="58" y="12"/>
                      <a:pt x="58" y="27"/>
                    </a:cubicBezTo>
                    <a:cubicBezTo>
                      <a:pt x="58" y="28"/>
                      <a:pt x="58" y="29"/>
                      <a:pt x="5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Freeform 175">
                <a:extLst>
                  <a:ext uri="{FF2B5EF4-FFF2-40B4-BE49-F238E27FC236}">
                    <a16:creationId xmlns:a16="http://schemas.microsoft.com/office/drawing/2014/main" id="{362F5DE1-713F-45A5-A2E9-77597ABFE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" y="1644"/>
                <a:ext cx="25" cy="24"/>
              </a:xfrm>
              <a:custGeom>
                <a:avLst/>
                <a:gdLst>
                  <a:gd name="T0" fmla="*/ 66 w 67"/>
                  <a:gd name="T1" fmla="*/ 39 h 67"/>
                  <a:gd name="T2" fmla="*/ 31 w 67"/>
                  <a:gd name="T3" fmla="*/ 66 h 67"/>
                  <a:gd name="T4" fmla="*/ 2 w 67"/>
                  <a:gd name="T5" fmla="*/ 32 h 67"/>
                  <a:gd name="T6" fmla="*/ 36 w 67"/>
                  <a:gd name="T7" fmla="*/ 1 h 67"/>
                  <a:gd name="T8" fmla="*/ 66 w 67"/>
                  <a:gd name="T9" fmla="*/ 35 h 67"/>
                  <a:gd name="T10" fmla="*/ 66 w 67"/>
                  <a:gd name="T11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67">
                    <a:moveTo>
                      <a:pt x="66" y="39"/>
                    </a:moveTo>
                    <a:cubicBezTo>
                      <a:pt x="64" y="55"/>
                      <a:pt x="48" y="67"/>
                      <a:pt x="31" y="66"/>
                    </a:cubicBezTo>
                    <a:cubicBezTo>
                      <a:pt x="14" y="65"/>
                      <a:pt x="0" y="50"/>
                      <a:pt x="2" y="32"/>
                    </a:cubicBezTo>
                    <a:cubicBezTo>
                      <a:pt x="3" y="14"/>
                      <a:pt x="18" y="0"/>
                      <a:pt x="36" y="1"/>
                    </a:cubicBezTo>
                    <a:cubicBezTo>
                      <a:pt x="53" y="3"/>
                      <a:pt x="67" y="18"/>
                      <a:pt x="66" y="35"/>
                    </a:cubicBezTo>
                    <a:cubicBezTo>
                      <a:pt x="66" y="36"/>
                      <a:pt x="66" y="37"/>
                      <a:pt x="6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Freeform 176">
                <a:extLst>
                  <a:ext uri="{FF2B5EF4-FFF2-40B4-BE49-F238E27FC236}">
                    <a16:creationId xmlns:a16="http://schemas.microsoft.com/office/drawing/2014/main" id="{267D4FE1-6183-428C-9D4B-DED2B4EEA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" y="1567"/>
                <a:ext cx="29" cy="29"/>
              </a:xfrm>
              <a:custGeom>
                <a:avLst/>
                <a:gdLst>
                  <a:gd name="T0" fmla="*/ 75 w 78"/>
                  <a:gd name="T1" fmla="*/ 47 h 78"/>
                  <a:gd name="T2" fmla="*/ 33 w 78"/>
                  <a:gd name="T3" fmla="*/ 75 h 78"/>
                  <a:gd name="T4" fmla="*/ 4 w 78"/>
                  <a:gd name="T5" fmla="*/ 34 h 78"/>
                  <a:gd name="T6" fmla="*/ 46 w 78"/>
                  <a:gd name="T7" fmla="*/ 3 h 78"/>
                  <a:gd name="T8" fmla="*/ 76 w 78"/>
                  <a:gd name="T9" fmla="*/ 43 h 78"/>
                  <a:gd name="T10" fmla="*/ 75 w 78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8">
                    <a:moveTo>
                      <a:pt x="75" y="47"/>
                    </a:moveTo>
                    <a:cubicBezTo>
                      <a:pt x="71" y="66"/>
                      <a:pt x="52" y="78"/>
                      <a:pt x="33" y="75"/>
                    </a:cubicBezTo>
                    <a:cubicBezTo>
                      <a:pt x="14" y="72"/>
                      <a:pt x="0" y="54"/>
                      <a:pt x="4" y="34"/>
                    </a:cubicBezTo>
                    <a:cubicBezTo>
                      <a:pt x="7" y="14"/>
                      <a:pt x="26" y="0"/>
                      <a:pt x="46" y="3"/>
                    </a:cubicBezTo>
                    <a:cubicBezTo>
                      <a:pt x="65" y="7"/>
                      <a:pt x="78" y="25"/>
                      <a:pt x="76" y="43"/>
                    </a:cubicBezTo>
                    <a:cubicBezTo>
                      <a:pt x="75" y="45"/>
                      <a:pt x="75" y="46"/>
                      <a:pt x="7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Freeform 177">
                <a:extLst>
                  <a:ext uri="{FF2B5EF4-FFF2-40B4-BE49-F238E27FC236}">
                    <a16:creationId xmlns:a16="http://schemas.microsoft.com/office/drawing/2014/main" id="{E7339B47-2A37-452B-9AE3-EC7A5D5F9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" y="1489"/>
                <a:ext cx="32" cy="33"/>
              </a:xfrm>
              <a:custGeom>
                <a:avLst/>
                <a:gdLst>
                  <a:gd name="T0" fmla="*/ 82 w 86"/>
                  <a:gd name="T1" fmla="*/ 57 h 89"/>
                  <a:gd name="T2" fmla="*/ 34 w 86"/>
                  <a:gd name="T3" fmla="*/ 84 h 89"/>
                  <a:gd name="T4" fmla="*/ 4 w 86"/>
                  <a:gd name="T5" fmla="*/ 36 h 89"/>
                  <a:gd name="T6" fmla="*/ 53 w 86"/>
                  <a:gd name="T7" fmla="*/ 6 h 89"/>
                  <a:gd name="T8" fmla="*/ 83 w 86"/>
                  <a:gd name="T9" fmla="*/ 53 h 89"/>
                  <a:gd name="T10" fmla="*/ 82 w 86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89">
                    <a:moveTo>
                      <a:pt x="82" y="57"/>
                    </a:moveTo>
                    <a:cubicBezTo>
                      <a:pt x="76" y="77"/>
                      <a:pt x="55" y="89"/>
                      <a:pt x="34" y="84"/>
                    </a:cubicBezTo>
                    <a:cubicBezTo>
                      <a:pt x="13" y="79"/>
                      <a:pt x="0" y="57"/>
                      <a:pt x="4" y="36"/>
                    </a:cubicBezTo>
                    <a:cubicBezTo>
                      <a:pt x="9" y="14"/>
                      <a:pt x="32" y="0"/>
                      <a:pt x="53" y="6"/>
                    </a:cubicBezTo>
                    <a:cubicBezTo>
                      <a:pt x="74" y="11"/>
                      <a:pt x="86" y="32"/>
                      <a:pt x="83" y="53"/>
                    </a:cubicBezTo>
                    <a:cubicBezTo>
                      <a:pt x="83" y="54"/>
                      <a:pt x="82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Freeform 178">
                <a:extLst>
                  <a:ext uri="{FF2B5EF4-FFF2-40B4-BE49-F238E27FC236}">
                    <a16:creationId xmlns:a16="http://schemas.microsoft.com/office/drawing/2014/main" id="{097F4035-4BF8-46E9-B09F-D1E96CF31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" y="1411"/>
                <a:ext cx="36" cy="37"/>
              </a:xfrm>
              <a:custGeom>
                <a:avLst/>
                <a:gdLst>
                  <a:gd name="T0" fmla="*/ 90 w 98"/>
                  <a:gd name="T1" fmla="*/ 67 h 100"/>
                  <a:gd name="T2" fmla="*/ 34 w 98"/>
                  <a:gd name="T3" fmla="*/ 92 h 100"/>
                  <a:gd name="T4" fmla="*/ 8 w 98"/>
                  <a:gd name="T5" fmla="*/ 36 h 100"/>
                  <a:gd name="T6" fmla="*/ 63 w 98"/>
                  <a:gd name="T7" fmla="*/ 8 h 100"/>
                  <a:gd name="T8" fmla="*/ 92 w 98"/>
                  <a:gd name="T9" fmla="*/ 62 h 100"/>
                  <a:gd name="T10" fmla="*/ 90 w 98"/>
                  <a:gd name="T11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0">
                    <a:moveTo>
                      <a:pt x="90" y="67"/>
                    </a:moveTo>
                    <a:cubicBezTo>
                      <a:pt x="82" y="88"/>
                      <a:pt x="57" y="100"/>
                      <a:pt x="34" y="92"/>
                    </a:cubicBezTo>
                    <a:cubicBezTo>
                      <a:pt x="12" y="84"/>
                      <a:pt x="0" y="59"/>
                      <a:pt x="8" y="36"/>
                    </a:cubicBezTo>
                    <a:cubicBezTo>
                      <a:pt x="15" y="13"/>
                      <a:pt x="40" y="0"/>
                      <a:pt x="63" y="8"/>
                    </a:cubicBezTo>
                    <a:cubicBezTo>
                      <a:pt x="86" y="16"/>
                      <a:pt x="98" y="40"/>
                      <a:pt x="92" y="62"/>
                    </a:cubicBezTo>
                    <a:cubicBezTo>
                      <a:pt x="92" y="64"/>
                      <a:pt x="91" y="65"/>
                      <a:pt x="9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Freeform 179">
                <a:extLst>
                  <a:ext uri="{FF2B5EF4-FFF2-40B4-BE49-F238E27FC236}">
                    <a16:creationId xmlns:a16="http://schemas.microsoft.com/office/drawing/2014/main" id="{57E6EEB4-9B9A-4BF9-B5E2-8A200D6DE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" y="1333"/>
                <a:ext cx="40" cy="40"/>
              </a:xfrm>
              <a:custGeom>
                <a:avLst/>
                <a:gdLst>
                  <a:gd name="T0" fmla="*/ 98 w 109"/>
                  <a:gd name="T1" fmla="*/ 77 h 109"/>
                  <a:gd name="T2" fmla="*/ 34 w 109"/>
                  <a:gd name="T3" fmla="*/ 98 h 109"/>
                  <a:gd name="T4" fmla="*/ 11 w 109"/>
                  <a:gd name="T5" fmla="*/ 36 h 109"/>
                  <a:gd name="T6" fmla="*/ 75 w 109"/>
                  <a:gd name="T7" fmla="*/ 11 h 109"/>
                  <a:gd name="T8" fmla="*/ 100 w 109"/>
                  <a:gd name="T9" fmla="*/ 72 h 109"/>
                  <a:gd name="T10" fmla="*/ 98 w 109"/>
                  <a:gd name="T11" fmla="*/ 7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9">
                    <a:moveTo>
                      <a:pt x="98" y="77"/>
                    </a:moveTo>
                    <a:cubicBezTo>
                      <a:pt x="87" y="99"/>
                      <a:pt x="58" y="109"/>
                      <a:pt x="34" y="98"/>
                    </a:cubicBezTo>
                    <a:cubicBezTo>
                      <a:pt x="10" y="88"/>
                      <a:pt x="0" y="60"/>
                      <a:pt x="11" y="36"/>
                    </a:cubicBezTo>
                    <a:cubicBezTo>
                      <a:pt x="22" y="11"/>
                      <a:pt x="51" y="0"/>
                      <a:pt x="75" y="11"/>
                    </a:cubicBezTo>
                    <a:cubicBezTo>
                      <a:pt x="98" y="22"/>
                      <a:pt x="109" y="49"/>
                      <a:pt x="100" y="72"/>
                    </a:cubicBezTo>
                    <a:cubicBezTo>
                      <a:pt x="99" y="73"/>
                      <a:pt x="99" y="75"/>
                      <a:pt x="9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Freeform 180">
                <a:extLst>
                  <a:ext uri="{FF2B5EF4-FFF2-40B4-BE49-F238E27FC236}">
                    <a16:creationId xmlns:a16="http://schemas.microsoft.com/office/drawing/2014/main" id="{868E070C-1AD8-43F1-AFC8-2AB877E6B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1256"/>
                <a:ext cx="43" cy="44"/>
              </a:xfrm>
              <a:custGeom>
                <a:avLst/>
                <a:gdLst>
                  <a:gd name="T0" fmla="*/ 105 w 119"/>
                  <a:gd name="T1" fmla="*/ 87 h 118"/>
                  <a:gd name="T2" fmla="*/ 34 w 119"/>
                  <a:gd name="T3" fmla="*/ 104 h 118"/>
                  <a:gd name="T4" fmla="*/ 15 w 119"/>
                  <a:gd name="T5" fmla="*/ 34 h 118"/>
                  <a:gd name="T6" fmla="*/ 86 w 119"/>
                  <a:gd name="T7" fmla="*/ 15 h 118"/>
                  <a:gd name="T8" fmla="*/ 107 w 119"/>
                  <a:gd name="T9" fmla="*/ 82 h 118"/>
                  <a:gd name="T10" fmla="*/ 105 w 119"/>
                  <a:gd name="T11" fmla="*/ 8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8">
                    <a:moveTo>
                      <a:pt x="105" y="87"/>
                    </a:moveTo>
                    <a:cubicBezTo>
                      <a:pt x="90" y="110"/>
                      <a:pt x="58" y="118"/>
                      <a:pt x="34" y="104"/>
                    </a:cubicBezTo>
                    <a:cubicBezTo>
                      <a:pt x="10" y="91"/>
                      <a:pt x="0" y="59"/>
                      <a:pt x="15" y="34"/>
                    </a:cubicBezTo>
                    <a:cubicBezTo>
                      <a:pt x="30" y="9"/>
                      <a:pt x="61" y="0"/>
                      <a:pt x="86" y="15"/>
                    </a:cubicBezTo>
                    <a:cubicBezTo>
                      <a:pt x="110" y="28"/>
                      <a:pt x="119" y="58"/>
                      <a:pt x="107" y="82"/>
                    </a:cubicBezTo>
                    <a:cubicBezTo>
                      <a:pt x="106" y="84"/>
                      <a:pt x="106" y="85"/>
                      <a:pt x="105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Freeform 181">
                <a:extLst>
                  <a:ext uri="{FF2B5EF4-FFF2-40B4-BE49-F238E27FC236}">
                    <a16:creationId xmlns:a16="http://schemas.microsoft.com/office/drawing/2014/main" id="{CDEFADE9-E4F4-4F41-9EDB-EB808DA6D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1182"/>
                <a:ext cx="47" cy="47"/>
              </a:xfrm>
              <a:custGeom>
                <a:avLst/>
                <a:gdLst>
                  <a:gd name="T0" fmla="*/ 109 w 127"/>
                  <a:gd name="T1" fmla="*/ 97 h 127"/>
                  <a:gd name="T2" fmla="*/ 32 w 127"/>
                  <a:gd name="T3" fmla="*/ 109 h 127"/>
                  <a:gd name="T4" fmla="*/ 18 w 127"/>
                  <a:gd name="T5" fmla="*/ 32 h 127"/>
                  <a:gd name="T6" fmla="*/ 97 w 127"/>
                  <a:gd name="T7" fmla="*/ 18 h 127"/>
                  <a:gd name="T8" fmla="*/ 112 w 127"/>
                  <a:gd name="T9" fmla="*/ 92 h 127"/>
                  <a:gd name="T10" fmla="*/ 109 w 127"/>
                  <a:gd name="T11" fmla="*/ 9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27">
                    <a:moveTo>
                      <a:pt x="109" y="97"/>
                    </a:moveTo>
                    <a:cubicBezTo>
                      <a:pt x="91" y="121"/>
                      <a:pt x="57" y="127"/>
                      <a:pt x="32" y="109"/>
                    </a:cubicBezTo>
                    <a:cubicBezTo>
                      <a:pt x="8" y="92"/>
                      <a:pt x="0" y="57"/>
                      <a:pt x="18" y="32"/>
                    </a:cubicBezTo>
                    <a:cubicBezTo>
                      <a:pt x="36" y="7"/>
                      <a:pt x="72" y="0"/>
                      <a:pt x="97" y="18"/>
                    </a:cubicBezTo>
                    <a:cubicBezTo>
                      <a:pt x="121" y="35"/>
                      <a:pt x="127" y="68"/>
                      <a:pt x="112" y="92"/>
                    </a:cubicBezTo>
                    <a:cubicBezTo>
                      <a:pt x="111" y="94"/>
                      <a:pt x="110" y="96"/>
                      <a:pt x="109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Freeform 182">
                <a:extLst>
                  <a:ext uri="{FF2B5EF4-FFF2-40B4-BE49-F238E27FC236}">
                    <a16:creationId xmlns:a16="http://schemas.microsoft.com/office/drawing/2014/main" id="{4F73E2B4-1F82-4AD6-896F-63493C0CE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" y="1111"/>
                <a:ext cx="49" cy="49"/>
              </a:xfrm>
              <a:custGeom>
                <a:avLst/>
                <a:gdLst>
                  <a:gd name="T0" fmla="*/ 112 w 134"/>
                  <a:gd name="T1" fmla="*/ 107 h 133"/>
                  <a:gd name="T2" fmla="*/ 28 w 134"/>
                  <a:gd name="T3" fmla="*/ 112 h 133"/>
                  <a:gd name="T4" fmla="*/ 22 w 134"/>
                  <a:gd name="T5" fmla="*/ 28 h 133"/>
                  <a:gd name="T6" fmla="*/ 107 w 134"/>
                  <a:gd name="T7" fmla="*/ 21 h 133"/>
                  <a:gd name="T8" fmla="*/ 116 w 134"/>
                  <a:gd name="T9" fmla="*/ 102 h 133"/>
                  <a:gd name="T10" fmla="*/ 112 w 134"/>
                  <a:gd name="T11" fmla="*/ 10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3">
                    <a:moveTo>
                      <a:pt x="112" y="107"/>
                    </a:moveTo>
                    <a:cubicBezTo>
                      <a:pt x="91" y="130"/>
                      <a:pt x="53" y="133"/>
                      <a:pt x="28" y="112"/>
                    </a:cubicBezTo>
                    <a:cubicBezTo>
                      <a:pt x="4" y="91"/>
                      <a:pt x="0" y="53"/>
                      <a:pt x="22" y="28"/>
                    </a:cubicBezTo>
                    <a:cubicBezTo>
                      <a:pt x="44" y="3"/>
                      <a:pt x="82" y="0"/>
                      <a:pt x="107" y="21"/>
                    </a:cubicBezTo>
                    <a:cubicBezTo>
                      <a:pt x="130" y="42"/>
                      <a:pt x="134" y="78"/>
                      <a:pt x="116" y="102"/>
                    </a:cubicBezTo>
                    <a:cubicBezTo>
                      <a:pt x="115" y="103"/>
                      <a:pt x="113" y="105"/>
                      <a:pt x="112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Freeform 183">
                <a:extLst>
                  <a:ext uri="{FF2B5EF4-FFF2-40B4-BE49-F238E27FC236}">
                    <a16:creationId xmlns:a16="http://schemas.microsoft.com/office/drawing/2014/main" id="{5AC7E43B-28A0-4E06-A523-528D57AA5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2" y="1044"/>
                <a:ext cx="51" cy="52"/>
              </a:xfrm>
              <a:custGeom>
                <a:avLst/>
                <a:gdLst>
                  <a:gd name="T0" fmla="*/ 113 w 139"/>
                  <a:gd name="T1" fmla="*/ 117 h 140"/>
                  <a:gd name="T2" fmla="*/ 23 w 139"/>
                  <a:gd name="T3" fmla="*/ 113 h 140"/>
                  <a:gd name="T4" fmla="*/ 26 w 139"/>
                  <a:gd name="T5" fmla="*/ 25 h 140"/>
                  <a:gd name="T6" fmla="*/ 116 w 139"/>
                  <a:gd name="T7" fmla="*/ 26 h 140"/>
                  <a:gd name="T8" fmla="*/ 118 w 139"/>
                  <a:gd name="T9" fmla="*/ 113 h 140"/>
                  <a:gd name="T10" fmla="*/ 113 w 139"/>
                  <a:gd name="T11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40">
                    <a:moveTo>
                      <a:pt x="113" y="117"/>
                    </a:moveTo>
                    <a:cubicBezTo>
                      <a:pt x="87" y="140"/>
                      <a:pt x="48" y="139"/>
                      <a:pt x="23" y="113"/>
                    </a:cubicBezTo>
                    <a:cubicBezTo>
                      <a:pt x="1" y="89"/>
                      <a:pt x="0" y="49"/>
                      <a:pt x="26" y="25"/>
                    </a:cubicBezTo>
                    <a:cubicBezTo>
                      <a:pt x="52" y="0"/>
                      <a:pt x="92" y="1"/>
                      <a:pt x="116" y="26"/>
                    </a:cubicBezTo>
                    <a:cubicBezTo>
                      <a:pt x="139" y="51"/>
                      <a:pt x="139" y="89"/>
                      <a:pt x="118" y="113"/>
                    </a:cubicBezTo>
                    <a:cubicBezTo>
                      <a:pt x="116" y="114"/>
                      <a:pt x="115" y="116"/>
                      <a:pt x="11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Freeform 184">
                <a:extLst>
                  <a:ext uri="{FF2B5EF4-FFF2-40B4-BE49-F238E27FC236}">
                    <a16:creationId xmlns:a16="http://schemas.microsoft.com/office/drawing/2014/main" id="{98C1BFCC-6125-4BCA-A4D8-2A0DEB66B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" y="982"/>
                <a:ext cx="55" cy="56"/>
              </a:xfrm>
              <a:custGeom>
                <a:avLst/>
                <a:gdLst>
                  <a:gd name="T0" fmla="*/ 116 w 150"/>
                  <a:gd name="T1" fmla="*/ 130 h 151"/>
                  <a:gd name="T2" fmla="*/ 21 w 150"/>
                  <a:gd name="T3" fmla="*/ 116 h 151"/>
                  <a:gd name="T4" fmla="*/ 34 w 150"/>
                  <a:gd name="T5" fmla="*/ 23 h 151"/>
                  <a:gd name="T6" fmla="*/ 129 w 150"/>
                  <a:gd name="T7" fmla="*/ 34 h 151"/>
                  <a:gd name="T8" fmla="*/ 122 w 150"/>
                  <a:gd name="T9" fmla="*/ 126 h 151"/>
                  <a:gd name="T10" fmla="*/ 116 w 150"/>
                  <a:gd name="T11" fmla="*/ 13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51">
                    <a:moveTo>
                      <a:pt x="116" y="130"/>
                    </a:moveTo>
                    <a:cubicBezTo>
                      <a:pt x="87" y="151"/>
                      <a:pt x="44" y="146"/>
                      <a:pt x="21" y="116"/>
                    </a:cubicBezTo>
                    <a:cubicBezTo>
                      <a:pt x="0" y="88"/>
                      <a:pt x="4" y="46"/>
                      <a:pt x="34" y="23"/>
                    </a:cubicBezTo>
                    <a:cubicBezTo>
                      <a:pt x="64" y="0"/>
                      <a:pt x="107" y="5"/>
                      <a:pt x="129" y="34"/>
                    </a:cubicBezTo>
                    <a:cubicBezTo>
                      <a:pt x="150" y="63"/>
                      <a:pt x="146" y="103"/>
                      <a:pt x="122" y="126"/>
                    </a:cubicBezTo>
                    <a:cubicBezTo>
                      <a:pt x="120" y="127"/>
                      <a:pt x="118" y="129"/>
                      <a:pt x="116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Freeform 185">
                <a:extLst>
                  <a:ext uri="{FF2B5EF4-FFF2-40B4-BE49-F238E27FC236}">
                    <a16:creationId xmlns:a16="http://schemas.microsoft.com/office/drawing/2014/main" id="{6CFA7017-DD16-4B0B-BFB3-D793B84EB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4" y="927"/>
                <a:ext cx="59" cy="61"/>
              </a:xfrm>
              <a:custGeom>
                <a:avLst/>
                <a:gdLst>
                  <a:gd name="T0" fmla="*/ 118 w 161"/>
                  <a:gd name="T1" fmla="*/ 143 h 164"/>
                  <a:gd name="T2" fmla="*/ 20 w 161"/>
                  <a:gd name="T3" fmla="*/ 118 h 164"/>
                  <a:gd name="T4" fmla="*/ 43 w 161"/>
                  <a:gd name="T5" fmla="*/ 21 h 164"/>
                  <a:gd name="T6" fmla="*/ 142 w 161"/>
                  <a:gd name="T7" fmla="*/ 44 h 164"/>
                  <a:gd name="T8" fmla="*/ 124 w 161"/>
                  <a:gd name="T9" fmla="*/ 139 h 164"/>
                  <a:gd name="T10" fmla="*/ 118 w 161"/>
                  <a:gd name="T11" fmla="*/ 1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64">
                    <a:moveTo>
                      <a:pt x="118" y="143"/>
                    </a:moveTo>
                    <a:cubicBezTo>
                      <a:pt x="85" y="164"/>
                      <a:pt x="40" y="151"/>
                      <a:pt x="20" y="118"/>
                    </a:cubicBezTo>
                    <a:cubicBezTo>
                      <a:pt x="0" y="85"/>
                      <a:pt x="10" y="42"/>
                      <a:pt x="43" y="21"/>
                    </a:cubicBezTo>
                    <a:cubicBezTo>
                      <a:pt x="77" y="0"/>
                      <a:pt x="122" y="9"/>
                      <a:pt x="142" y="44"/>
                    </a:cubicBezTo>
                    <a:cubicBezTo>
                      <a:pt x="161" y="76"/>
                      <a:pt x="152" y="117"/>
                      <a:pt x="124" y="139"/>
                    </a:cubicBezTo>
                    <a:cubicBezTo>
                      <a:pt x="122" y="140"/>
                      <a:pt x="120" y="142"/>
                      <a:pt x="11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Freeform 186">
                <a:extLst>
                  <a:ext uri="{FF2B5EF4-FFF2-40B4-BE49-F238E27FC236}">
                    <a16:creationId xmlns:a16="http://schemas.microsoft.com/office/drawing/2014/main" id="{5DEA2D1D-4483-4A91-B2C1-8743308C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" y="880"/>
                <a:ext cx="63" cy="65"/>
              </a:xfrm>
              <a:custGeom>
                <a:avLst/>
                <a:gdLst>
                  <a:gd name="T0" fmla="*/ 117 w 171"/>
                  <a:gd name="T1" fmla="*/ 156 h 174"/>
                  <a:gd name="T2" fmla="*/ 17 w 171"/>
                  <a:gd name="T3" fmla="*/ 118 h 174"/>
                  <a:gd name="T4" fmla="*/ 53 w 171"/>
                  <a:gd name="T5" fmla="*/ 20 h 174"/>
                  <a:gd name="T6" fmla="*/ 154 w 171"/>
                  <a:gd name="T7" fmla="*/ 55 h 174"/>
                  <a:gd name="T8" fmla="*/ 124 w 171"/>
                  <a:gd name="T9" fmla="*/ 152 h 174"/>
                  <a:gd name="T10" fmla="*/ 117 w 171"/>
                  <a:gd name="T11" fmla="*/ 15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4">
                    <a:moveTo>
                      <a:pt x="117" y="156"/>
                    </a:moveTo>
                    <a:cubicBezTo>
                      <a:pt x="81" y="174"/>
                      <a:pt x="35" y="156"/>
                      <a:pt x="17" y="118"/>
                    </a:cubicBezTo>
                    <a:cubicBezTo>
                      <a:pt x="0" y="83"/>
                      <a:pt x="16" y="39"/>
                      <a:pt x="53" y="20"/>
                    </a:cubicBezTo>
                    <a:cubicBezTo>
                      <a:pt x="91" y="0"/>
                      <a:pt x="137" y="18"/>
                      <a:pt x="154" y="55"/>
                    </a:cubicBezTo>
                    <a:cubicBezTo>
                      <a:pt x="171" y="92"/>
                      <a:pt x="156" y="132"/>
                      <a:pt x="124" y="152"/>
                    </a:cubicBezTo>
                    <a:cubicBezTo>
                      <a:pt x="122" y="154"/>
                      <a:pt x="120" y="155"/>
                      <a:pt x="117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Freeform 187">
                <a:extLst>
                  <a:ext uri="{FF2B5EF4-FFF2-40B4-BE49-F238E27FC236}">
                    <a16:creationId xmlns:a16="http://schemas.microsoft.com/office/drawing/2014/main" id="{9BC6A69F-8D23-4D78-8B70-1ABB12E06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844"/>
                <a:ext cx="65" cy="67"/>
              </a:xfrm>
              <a:custGeom>
                <a:avLst/>
                <a:gdLst>
                  <a:gd name="T0" fmla="*/ 113 w 177"/>
                  <a:gd name="T1" fmla="*/ 166 h 180"/>
                  <a:gd name="T2" fmla="*/ 13 w 177"/>
                  <a:gd name="T3" fmla="*/ 115 h 180"/>
                  <a:gd name="T4" fmla="*/ 62 w 177"/>
                  <a:gd name="T5" fmla="*/ 16 h 180"/>
                  <a:gd name="T6" fmla="*/ 164 w 177"/>
                  <a:gd name="T7" fmla="*/ 65 h 180"/>
                  <a:gd name="T8" fmla="*/ 121 w 177"/>
                  <a:gd name="T9" fmla="*/ 163 h 180"/>
                  <a:gd name="T10" fmla="*/ 113 w 177"/>
                  <a:gd name="T11" fmla="*/ 16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80">
                    <a:moveTo>
                      <a:pt x="113" y="166"/>
                    </a:moveTo>
                    <a:cubicBezTo>
                      <a:pt x="73" y="180"/>
                      <a:pt x="28" y="157"/>
                      <a:pt x="13" y="115"/>
                    </a:cubicBezTo>
                    <a:cubicBezTo>
                      <a:pt x="0" y="76"/>
                      <a:pt x="21" y="31"/>
                      <a:pt x="62" y="16"/>
                    </a:cubicBezTo>
                    <a:cubicBezTo>
                      <a:pt x="104" y="0"/>
                      <a:pt x="150" y="24"/>
                      <a:pt x="164" y="65"/>
                    </a:cubicBezTo>
                    <a:cubicBezTo>
                      <a:pt x="177" y="105"/>
                      <a:pt x="157" y="147"/>
                      <a:pt x="121" y="163"/>
                    </a:cubicBezTo>
                    <a:cubicBezTo>
                      <a:pt x="119" y="164"/>
                      <a:pt x="116" y="165"/>
                      <a:pt x="113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188">
                <a:extLst>
                  <a:ext uri="{FF2B5EF4-FFF2-40B4-BE49-F238E27FC236}">
                    <a16:creationId xmlns:a16="http://schemas.microsoft.com/office/drawing/2014/main" id="{DBC1E1FF-1A92-4AE2-B328-B6641E183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820"/>
                <a:ext cx="67" cy="67"/>
              </a:xfrm>
              <a:custGeom>
                <a:avLst/>
                <a:gdLst>
                  <a:gd name="T0" fmla="*/ 108 w 181"/>
                  <a:gd name="T1" fmla="*/ 173 h 181"/>
                  <a:gd name="T2" fmla="*/ 9 w 181"/>
                  <a:gd name="T3" fmla="*/ 108 h 181"/>
                  <a:gd name="T4" fmla="*/ 72 w 181"/>
                  <a:gd name="T5" fmla="*/ 10 h 181"/>
                  <a:gd name="T6" fmla="*/ 172 w 181"/>
                  <a:gd name="T7" fmla="*/ 73 h 181"/>
                  <a:gd name="T8" fmla="*/ 116 w 181"/>
                  <a:gd name="T9" fmla="*/ 171 h 181"/>
                  <a:gd name="T10" fmla="*/ 108 w 181"/>
                  <a:gd name="T11" fmla="*/ 17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108" y="173"/>
                    </a:moveTo>
                    <a:cubicBezTo>
                      <a:pt x="64" y="181"/>
                      <a:pt x="19" y="153"/>
                      <a:pt x="9" y="108"/>
                    </a:cubicBezTo>
                    <a:cubicBezTo>
                      <a:pt x="0" y="66"/>
                      <a:pt x="27" y="20"/>
                      <a:pt x="72" y="10"/>
                    </a:cubicBezTo>
                    <a:cubicBezTo>
                      <a:pt x="119" y="0"/>
                      <a:pt x="163" y="28"/>
                      <a:pt x="172" y="73"/>
                    </a:cubicBezTo>
                    <a:cubicBezTo>
                      <a:pt x="181" y="116"/>
                      <a:pt x="155" y="159"/>
                      <a:pt x="116" y="171"/>
                    </a:cubicBezTo>
                    <a:cubicBezTo>
                      <a:pt x="114" y="171"/>
                      <a:pt x="111" y="172"/>
                      <a:pt x="108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189">
                <a:extLst>
                  <a:ext uri="{FF2B5EF4-FFF2-40B4-BE49-F238E27FC236}">
                    <a16:creationId xmlns:a16="http://schemas.microsoft.com/office/drawing/2014/main" id="{4B68852D-5367-48C8-98E8-A9DD1EC0A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808"/>
                <a:ext cx="67" cy="68"/>
              </a:xfrm>
              <a:custGeom>
                <a:avLst/>
                <a:gdLst>
                  <a:gd name="T0" fmla="*/ 99 w 182"/>
                  <a:gd name="T1" fmla="*/ 180 h 185"/>
                  <a:gd name="T2" fmla="*/ 5 w 182"/>
                  <a:gd name="T3" fmla="*/ 99 h 185"/>
                  <a:gd name="T4" fmla="*/ 82 w 182"/>
                  <a:gd name="T5" fmla="*/ 7 h 185"/>
                  <a:gd name="T6" fmla="*/ 178 w 182"/>
                  <a:gd name="T7" fmla="*/ 85 h 185"/>
                  <a:gd name="T8" fmla="*/ 108 w 182"/>
                  <a:gd name="T9" fmla="*/ 179 h 185"/>
                  <a:gd name="T10" fmla="*/ 99 w 182"/>
                  <a:gd name="T11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5">
                    <a:moveTo>
                      <a:pt x="99" y="180"/>
                    </a:moveTo>
                    <a:cubicBezTo>
                      <a:pt x="53" y="185"/>
                      <a:pt x="9" y="147"/>
                      <a:pt x="5" y="99"/>
                    </a:cubicBezTo>
                    <a:cubicBezTo>
                      <a:pt x="0" y="53"/>
                      <a:pt x="34" y="13"/>
                      <a:pt x="82" y="7"/>
                    </a:cubicBezTo>
                    <a:cubicBezTo>
                      <a:pt x="131" y="0"/>
                      <a:pt x="175" y="36"/>
                      <a:pt x="178" y="85"/>
                    </a:cubicBezTo>
                    <a:cubicBezTo>
                      <a:pt x="182" y="130"/>
                      <a:pt x="150" y="170"/>
                      <a:pt x="108" y="179"/>
                    </a:cubicBezTo>
                    <a:cubicBezTo>
                      <a:pt x="105" y="179"/>
                      <a:pt x="102" y="180"/>
                      <a:pt x="9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Freeform 190">
                <a:extLst>
                  <a:ext uri="{FF2B5EF4-FFF2-40B4-BE49-F238E27FC236}">
                    <a16:creationId xmlns:a16="http://schemas.microsoft.com/office/drawing/2014/main" id="{AACA9D9C-63EE-4BAC-96A2-7A4D3E2A4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810"/>
                <a:ext cx="68" cy="68"/>
              </a:xfrm>
              <a:custGeom>
                <a:avLst/>
                <a:gdLst>
                  <a:gd name="T0" fmla="*/ 89 w 185"/>
                  <a:gd name="T1" fmla="*/ 182 h 183"/>
                  <a:gd name="T2" fmla="*/ 0 w 185"/>
                  <a:gd name="T3" fmla="*/ 88 h 183"/>
                  <a:gd name="T4" fmla="*/ 92 w 185"/>
                  <a:gd name="T5" fmla="*/ 1 h 183"/>
                  <a:gd name="T6" fmla="*/ 183 w 185"/>
                  <a:gd name="T7" fmla="*/ 94 h 183"/>
                  <a:gd name="T8" fmla="*/ 98 w 185"/>
                  <a:gd name="T9" fmla="*/ 182 h 183"/>
                  <a:gd name="T10" fmla="*/ 89 w 185"/>
                  <a:gd name="T11" fmla="*/ 1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83">
                    <a:moveTo>
                      <a:pt x="89" y="182"/>
                    </a:moveTo>
                    <a:cubicBezTo>
                      <a:pt x="40" y="183"/>
                      <a:pt x="0" y="139"/>
                      <a:pt x="0" y="88"/>
                    </a:cubicBezTo>
                    <a:cubicBezTo>
                      <a:pt x="1" y="40"/>
                      <a:pt x="42" y="1"/>
                      <a:pt x="92" y="1"/>
                    </a:cubicBezTo>
                    <a:cubicBezTo>
                      <a:pt x="144" y="0"/>
                      <a:pt x="185" y="44"/>
                      <a:pt x="183" y="94"/>
                    </a:cubicBezTo>
                    <a:cubicBezTo>
                      <a:pt x="180" y="142"/>
                      <a:pt x="143" y="180"/>
                      <a:pt x="98" y="182"/>
                    </a:cubicBezTo>
                    <a:cubicBezTo>
                      <a:pt x="95" y="182"/>
                      <a:pt x="92" y="182"/>
                      <a:pt x="8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Freeform 191">
                <a:extLst>
                  <a:ext uri="{FF2B5EF4-FFF2-40B4-BE49-F238E27FC236}">
                    <a16:creationId xmlns:a16="http://schemas.microsoft.com/office/drawing/2014/main" id="{06126AE7-BC9D-41C9-B47F-A44F4645B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822"/>
                <a:ext cx="75" cy="74"/>
              </a:xfrm>
              <a:custGeom>
                <a:avLst/>
                <a:gdLst>
                  <a:gd name="T0" fmla="*/ 87 w 204"/>
                  <a:gd name="T1" fmla="*/ 196 h 199"/>
                  <a:gd name="T2" fmla="*/ 8 w 204"/>
                  <a:gd name="T3" fmla="*/ 87 h 199"/>
                  <a:gd name="T4" fmla="*/ 113 w 204"/>
                  <a:gd name="T5" fmla="*/ 8 h 199"/>
                  <a:gd name="T6" fmla="*/ 195 w 204"/>
                  <a:gd name="T7" fmla="*/ 116 h 199"/>
                  <a:gd name="T8" fmla="*/ 97 w 204"/>
                  <a:gd name="T9" fmla="*/ 197 h 199"/>
                  <a:gd name="T10" fmla="*/ 87 w 204"/>
                  <a:gd name="T11" fmla="*/ 19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199">
                    <a:moveTo>
                      <a:pt x="87" y="196"/>
                    </a:moveTo>
                    <a:cubicBezTo>
                      <a:pt x="37" y="188"/>
                      <a:pt x="0" y="139"/>
                      <a:pt x="8" y="87"/>
                    </a:cubicBezTo>
                    <a:cubicBezTo>
                      <a:pt x="14" y="38"/>
                      <a:pt x="61" y="0"/>
                      <a:pt x="113" y="8"/>
                    </a:cubicBezTo>
                    <a:cubicBezTo>
                      <a:pt x="167" y="16"/>
                      <a:pt x="204" y="63"/>
                      <a:pt x="195" y="116"/>
                    </a:cubicBezTo>
                    <a:cubicBezTo>
                      <a:pt x="187" y="164"/>
                      <a:pt x="143" y="199"/>
                      <a:pt x="97" y="197"/>
                    </a:cubicBezTo>
                    <a:cubicBezTo>
                      <a:pt x="94" y="197"/>
                      <a:pt x="90" y="197"/>
                      <a:pt x="87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Freeform 192">
                <a:extLst>
                  <a:ext uri="{FF2B5EF4-FFF2-40B4-BE49-F238E27FC236}">
                    <a16:creationId xmlns:a16="http://schemas.microsoft.com/office/drawing/2014/main" id="{E075F4C1-B2BC-4E09-95B7-10039BA98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851"/>
                <a:ext cx="81" cy="79"/>
              </a:xfrm>
              <a:custGeom>
                <a:avLst/>
                <a:gdLst>
                  <a:gd name="T0" fmla="*/ 82 w 220"/>
                  <a:gd name="T1" fmla="*/ 204 h 214"/>
                  <a:gd name="T2" fmla="*/ 14 w 220"/>
                  <a:gd name="T3" fmla="*/ 80 h 214"/>
                  <a:gd name="T4" fmla="*/ 134 w 220"/>
                  <a:gd name="T5" fmla="*/ 13 h 214"/>
                  <a:gd name="T6" fmla="*/ 204 w 220"/>
                  <a:gd name="T7" fmla="*/ 136 h 214"/>
                  <a:gd name="T8" fmla="*/ 92 w 220"/>
                  <a:gd name="T9" fmla="*/ 206 h 214"/>
                  <a:gd name="T10" fmla="*/ 82 w 220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4">
                    <a:moveTo>
                      <a:pt x="82" y="204"/>
                    </a:moveTo>
                    <a:cubicBezTo>
                      <a:pt x="31" y="191"/>
                      <a:pt x="0" y="133"/>
                      <a:pt x="14" y="80"/>
                    </a:cubicBezTo>
                    <a:cubicBezTo>
                      <a:pt x="28" y="31"/>
                      <a:pt x="81" y="0"/>
                      <a:pt x="134" y="13"/>
                    </a:cubicBezTo>
                    <a:cubicBezTo>
                      <a:pt x="189" y="27"/>
                      <a:pt x="220" y="84"/>
                      <a:pt x="204" y="136"/>
                    </a:cubicBezTo>
                    <a:cubicBezTo>
                      <a:pt x="189" y="185"/>
                      <a:pt x="139" y="214"/>
                      <a:pt x="92" y="206"/>
                    </a:cubicBezTo>
                    <a:cubicBezTo>
                      <a:pt x="89" y="205"/>
                      <a:pt x="85" y="205"/>
                      <a:pt x="82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Freeform 193">
                <a:extLst>
                  <a:ext uri="{FF2B5EF4-FFF2-40B4-BE49-F238E27FC236}">
                    <a16:creationId xmlns:a16="http://schemas.microsoft.com/office/drawing/2014/main" id="{50B81085-216B-43E9-AB21-02BD7857E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895"/>
                <a:ext cx="86" cy="85"/>
              </a:xfrm>
              <a:custGeom>
                <a:avLst/>
                <a:gdLst>
                  <a:gd name="T0" fmla="*/ 76 w 234"/>
                  <a:gd name="T1" fmla="*/ 211 h 229"/>
                  <a:gd name="T2" fmla="*/ 22 w 234"/>
                  <a:gd name="T3" fmla="*/ 75 h 229"/>
                  <a:gd name="T4" fmla="*/ 155 w 234"/>
                  <a:gd name="T5" fmla="*/ 22 h 229"/>
                  <a:gd name="T6" fmla="*/ 211 w 234"/>
                  <a:gd name="T7" fmla="*/ 157 h 229"/>
                  <a:gd name="T8" fmla="*/ 85 w 234"/>
                  <a:gd name="T9" fmla="*/ 215 h 229"/>
                  <a:gd name="T10" fmla="*/ 76 w 234"/>
                  <a:gd name="T11" fmla="*/ 2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9">
                    <a:moveTo>
                      <a:pt x="76" y="211"/>
                    </a:moveTo>
                    <a:cubicBezTo>
                      <a:pt x="25" y="190"/>
                      <a:pt x="0" y="127"/>
                      <a:pt x="22" y="75"/>
                    </a:cubicBezTo>
                    <a:cubicBezTo>
                      <a:pt x="43" y="25"/>
                      <a:pt x="102" y="0"/>
                      <a:pt x="155" y="22"/>
                    </a:cubicBezTo>
                    <a:cubicBezTo>
                      <a:pt x="209" y="44"/>
                      <a:pt x="234" y="106"/>
                      <a:pt x="211" y="157"/>
                    </a:cubicBezTo>
                    <a:cubicBezTo>
                      <a:pt x="188" y="206"/>
                      <a:pt x="133" y="229"/>
                      <a:pt x="85" y="215"/>
                    </a:cubicBezTo>
                    <a:cubicBezTo>
                      <a:pt x="82" y="214"/>
                      <a:pt x="79" y="213"/>
                      <a:pt x="76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194">
                <a:extLst>
                  <a:ext uri="{FF2B5EF4-FFF2-40B4-BE49-F238E27FC236}">
                    <a16:creationId xmlns:a16="http://schemas.microsoft.com/office/drawing/2014/main" id="{ABA2113A-414D-4067-983B-82071DC02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957"/>
                <a:ext cx="91" cy="89"/>
              </a:xfrm>
              <a:custGeom>
                <a:avLst/>
                <a:gdLst>
                  <a:gd name="T0" fmla="*/ 66 w 245"/>
                  <a:gd name="T1" fmla="*/ 214 h 241"/>
                  <a:gd name="T2" fmla="*/ 30 w 245"/>
                  <a:gd name="T3" fmla="*/ 66 h 241"/>
                  <a:gd name="T4" fmla="*/ 174 w 245"/>
                  <a:gd name="T5" fmla="*/ 30 h 241"/>
                  <a:gd name="T6" fmla="*/ 213 w 245"/>
                  <a:gd name="T7" fmla="*/ 177 h 241"/>
                  <a:gd name="T8" fmla="*/ 76 w 245"/>
                  <a:gd name="T9" fmla="*/ 219 h 241"/>
                  <a:gd name="T10" fmla="*/ 66 w 245"/>
                  <a:gd name="T11" fmla="*/ 2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41">
                    <a:moveTo>
                      <a:pt x="66" y="214"/>
                    </a:moveTo>
                    <a:cubicBezTo>
                      <a:pt x="18" y="184"/>
                      <a:pt x="0" y="119"/>
                      <a:pt x="30" y="66"/>
                    </a:cubicBezTo>
                    <a:cubicBezTo>
                      <a:pt x="58" y="19"/>
                      <a:pt x="122" y="0"/>
                      <a:pt x="174" y="30"/>
                    </a:cubicBezTo>
                    <a:cubicBezTo>
                      <a:pt x="227" y="61"/>
                      <a:pt x="245" y="126"/>
                      <a:pt x="213" y="177"/>
                    </a:cubicBezTo>
                    <a:cubicBezTo>
                      <a:pt x="183" y="223"/>
                      <a:pt x="123" y="241"/>
                      <a:pt x="76" y="219"/>
                    </a:cubicBezTo>
                    <a:cubicBezTo>
                      <a:pt x="73" y="218"/>
                      <a:pt x="70" y="216"/>
                      <a:pt x="66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195">
                <a:extLst>
                  <a:ext uri="{FF2B5EF4-FFF2-40B4-BE49-F238E27FC236}">
                    <a16:creationId xmlns:a16="http://schemas.microsoft.com/office/drawing/2014/main" id="{3F8FC3BE-1DEC-4747-916B-B46D53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035"/>
                <a:ext cx="92" cy="91"/>
              </a:xfrm>
              <a:custGeom>
                <a:avLst/>
                <a:gdLst>
                  <a:gd name="T0" fmla="*/ 55 w 249"/>
                  <a:gd name="T1" fmla="*/ 212 h 248"/>
                  <a:gd name="T2" fmla="*/ 38 w 249"/>
                  <a:gd name="T3" fmla="*/ 56 h 248"/>
                  <a:gd name="T4" fmla="*/ 191 w 249"/>
                  <a:gd name="T5" fmla="*/ 38 h 248"/>
                  <a:gd name="T6" fmla="*/ 210 w 249"/>
                  <a:gd name="T7" fmla="*/ 195 h 248"/>
                  <a:gd name="T8" fmla="*/ 64 w 249"/>
                  <a:gd name="T9" fmla="*/ 219 h 248"/>
                  <a:gd name="T10" fmla="*/ 55 w 249"/>
                  <a:gd name="T11" fmla="*/ 2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55" y="212"/>
                    </a:moveTo>
                    <a:cubicBezTo>
                      <a:pt x="9" y="176"/>
                      <a:pt x="0" y="105"/>
                      <a:pt x="38" y="56"/>
                    </a:cubicBezTo>
                    <a:cubicBezTo>
                      <a:pt x="73" y="10"/>
                      <a:pt x="142" y="0"/>
                      <a:pt x="191" y="38"/>
                    </a:cubicBezTo>
                    <a:cubicBezTo>
                      <a:pt x="241" y="76"/>
                      <a:pt x="249" y="148"/>
                      <a:pt x="210" y="195"/>
                    </a:cubicBezTo>
                    <a:cubicBezTo>
                      <a:pt x="173" y="239"/>
                      <a:pt x="108" y="248"/>
                      <a:pt x="64" y="219"/>
                    </a:cubicBezTo>
                    <a:cubicBezTo>
                      <a:pt x="61" y="217"/>
                      <a:pt x="58" y="215"/>
                      <a:pt x="55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Freeform 196">
                <a:extLst>
                  <a:ext uri="{FF2B5EF4-FFF2-40B4-BE49-F238E27FC236}">
                    <a16:creationId xmlns:a16="http://schemas.microsoft.com/office/drawing/2014/main" id="{F19A9E63-5585-4B46-A536-0768AC93D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129"/>
                <a:ext cx="116" cy="115"/>
              </a:xfrm>
              <a:custGeom>
                <a:avLst/>
                <a:gdLst>
                  <a:gd name="T0" fmla="*/ 110 w 316"/>
                  <a:gd name="T1" fmla="*/ 42 h 311"/>
                  <a:gd name="T2" fmla="*/ 269 w 316"/>
                  <a:gd name="T3" fmla="*/ 45 h 311"/>
                  <a:gd name="T4" fmla="*/ 267 w 316"/>
                  <a:gd name="T5" fmla="*/ 209 h 311"/>
                  <a:gd name="T6" fmla="*/ 110 w 316"/>
                  <a:gd name="T7" fmla="*/ 4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1">
                    <a:moveTo>
                      <a:pt x="110" y="42"/>
                    </a:moveTo>
                    <a:cubicBezTo>
                      <a:pt x="153" y="0"/>
                      <a:pt x="224" y="0"/>
                      <a:pt x="269" y="45"/>
                    </a:cubicBezTo>
                    <a:cubicBezTo>
                      <a:pt x="316" y="92"/>
                      <a:pt x="313" y="167"/>
                      <a:pt x="267" y="209"/>
                    </a:cubicBezTo>
                    <a:cubicBezTo>
                      <a:pt x="154" y="311"/>
                      <a:pt x="0" y="150"/>
                      <a:pt x="11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Freeform 197">
                <a:extLst>
                  <a:ext uri="{FF2B5EF4-FFF2-40B4-BE49-F238E27FC236}">
                    <a16:creationId xmlns:a16="http://schemas.microsoft.com/office/drawing/2014/main" id="{583C9E92-3DCA-4273-B9B2-984C17226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1235"/>
                <a:ext cx="120" cy="118"/>
              </a:xfrm>
              <a:custGeom>
                <a:avLst/>
                <a:gdLst>
                  <a:gd name="T0" fmla="*/ 68 w 324"/>
                  <a:gd name="T1" fmla="*/ 37 h 320"/>
                  <a:gd name="T2" fmla="*/ 230 w 324"/>
                  <a:gd name="T3" fmla="*/ 63 h 320"/>
                  <a:gd name="T4" fmla="*/ 47 w 324"/>
                  <a:gd name="T5" fmla="*/ 213 h 320"/>
                  <a:gd name="T6" fmla="*/ 68 w 324"/>
                  <a:gd name="T7" fmla="*/ 37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20">
                    <a:moveTo>
                      <a:pt x="68" y="37"/>
                    </a:moveTo>
                    <a:cubicBezTo>
                      <a:pt x="118" y="0"/>
                      <a:pt x="190" y="11"/>
                      <a:pt x="230" y="63"/>
                    </a:cubicBezTo>
                    <a:cubicBezTo>
                      <a:pt x="324" y="187"/>
                      <a:pt x="145" y="320"/>
                      <a:pt x="47" y="213"/>
                    </a:cubicBezTo>
                    <a:cubicBezTo>
                      <a:pt x="0" y="160"/>
                      <a:pt x="14" y="77"/>
                      <a:pt x="6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Freeform 198">
                <a:extLst>
                  <a:ext uri="{FF2B5EF4-FFF2-40B4-BE49-F238E27FC236}">
                    <a16:creationId xmlns:a16="http://schemas.microsoft.com/office/drawing/2014/main" id="{20F5E3FE-BE61-40BE-84B1-29753FC61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1338"/>
                <a:ext cx="148" cy="134"/>
              </a:xfrm>
              <a:custGeom>
                <a:avLst/>
                <a:gdLst>
                  <a:gd name="T0" fmla="*/ 144 w 401"/>
                  <a:gd name="T1" fmla="*/ 76 h 364"/>
                  <a:gd name="T2" fmla="*/ 255 w 401"/>
                  <a:gd name="T3" fmla="*/ 295 h 364"/>
                  <a:gd name="T4" fmla="*/ 144 w 401"/>
                  <a:gd name="T5" fmla="*/ 76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1" h="364">
                    <a:moveTo>
                      <a:pt x="144" y="76"/>
                    </a:moveTo>
                    <a:cubicBezTo>
                      <a:pt x="285" y="0"/>
                      <a:pt x="401" y="225"/>
                      <a:pt x="255" y="295"/>
                    </a:cubicBezTo>
                    <a:cubicBezTo>
                      <a:pt x="109" y="364"/>
                      <a:pt x="0" y="154"/>
                      <a:pt x="144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Freeform 199">
                <a:extLst>
                  <a:ext uri="{FF2B5EF4-FFF2-40B4-BE49-F238E27FC236}">
                    <a16:creationId xmlns:a16="http://schemas.microsoft.com/office/drawing/2014/main" id="{01DC766B-FAA7-4606-A974-163718F8B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487"/>
                <a:ext cx="125" cy="115"/>
              </a:xfrm>
              <a:custGeom>
                <a:avLst/>
                <a:gdLst>
                  <a:gd name="T0" fmla="*/ 158 w 341"/>
                  <a:gd name="T1" fmla="*/ 23 h 312"/>
                  <a:gd name="T2" fmla="*/ 315 w 341"/>
                  <a:gd name="T3" fmla="*/ 100 h 312"/>
                  <a:gd name="T4" fmla="*/ 237 w 341"/>
                  <a:gd name="T5" fmla="*/ 263 h 312"/>
                  <a:gd name="T6" fmla="*/ 158 w 341"/>
                  <a:gd name="T7" fmla="*/ 23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12">
                    <a:moveTo>
                      <a:pt x="158" y="23"/>
                    </a:moveTo>
                    <a:cubicBezTo>
                      <a:pt x="220" y="0"/>
                      <a:pt x="291" y="34"/>
                      <a:pt x="315" y="100"/>
                    </a:cubicBezTo>
                    <a:cubicBezTo>
                      <a:pt x="341" y="169"/>
                      <a:pt x="303" y="243"/>
                      <a:pt x="237" y="263"/>
                    </a:cubicBezTo>
                    <a:cubicBezTo>
                      <a:pt x="76" y="312"/>
                      <a:pt x="0" y="81"/>
                      <a:pt x="15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Freeform 200">
                <a:extLst>
                  <a:ext uri="{FF2B5EF4-FFF2-40B4-BE49-F238E27FC236}">
                    <a16:creationId xmlns:a16="http://schemas.microsoft.com/office/drawing/2014/main" id="{AD8523A9-88EB-4CD0-B535-4CB4D0E5B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1629"/>
                <a:ext cx="112" cy="122"/>
              </a:xfrm>
              <a:custGeom>
                <a:avLst/>
                <a:gdLst>
                  <a:gd name="T0" fmla="*/ 14 w 304"/>
                  <a:gd name="T1" fmla="*/ 166 h 330"/>
                  <a:gd name="T2" fmla="*/ 120 w 304"/>
                  <a:gd name="T3" fmla="*/ 13 h 330"/>
                  <a:gd name="T4" fmla="*/ 269 w 304"/>
                  <a:gd name="T5" fmla="*/ 116 h 330"/>
                  <a:gd name="T6" fmla="*/ 18 w 304"/>
                  <a:gd name="T7" fmla="*/ 178 h 330"/>
                  <a:gd name="T8" fmla="*/ 14 w 304"/>
                  <a:gd name="T9" fmla="*/ 1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330">
                    <a:moveTo>
                      <a:pt x="14" y="166"/>
                    </a:moveTo>
                    <a:cubicBezTo>
                      <a:pt x="0" y="98"/>
                      <a:pt x="50" y="27"/>
                      <a:pt x="120" y="13"/>
                    </a:cubicBezTo>
                    <a:cubicBezTo>
                      <a:pt x="188" y="0"/>
                      <a:pt x="254" y="44"/>
                      <a:pt x="269" y="116"/>
                    </a:cubicBezTo>
                    <a:cubicBezTo>
                      <a:pt x="304" y="284"/>
                      <a:pt x="64" y="330"/>
                      <a:pt x="18" y="178"/>
                    </a:cubicBezTo>
                    <a:cubicBezTo>
                      <a:pt x="16" y="174"/>
                      <a:pt x="15" y="170"/>
                      <a:pt x="14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Freeform 201">
                <a:extLst>
                  <a:ext uri="{FF2B5EF4-FFF2-40B4-BE49-F238E27FC236}">
                    <a16:creationId xmlns:a16="http://schemas.microsoft.com/office/drawing/2014/main" id="{63050679-BBA5-488C-A10F-C87D17576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855"/>
                <a:ext cx="23" cy="23"/>
              </a:xfrm>
              <a:custGeom>
                <a:avLst/>
                <a:gdLst>
                  <a:gd name="T0" fmla="*/ 1 w 60"/>
                  <a:gd name="T1" fmla="*/ 32 h 61"/>
                  <a:gd name="T2" fmla="*/ 25 w 60"/>
                  <a:gd name="T3" fmla="*/ 2 h 61"/>
                  <a:gd name="T4" fmla="*/ 57 w 60"/>
                  <a:gd name="T5" fmla="*/ 26 h 61"/>
                  <a:gd name="T6" fmla="*/ 33 w 60"/>
                  <a:gd name="T7" fmla="*/ 58 h 61"/>
                  <a:gd name="T8" fmla="*/ 1 w 60"/>
                  <a:gd name="T9" fmla="*/ 35 h 61"/>
                  <a:gd name="T10" fmla="*/ 1 w 60"/>
                  <a:gd name="T11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1">
                    <a:moveTo>
                      <a:pt x="1" y="32"/>
                    </a:moveTo>
                    <a:cubicBezTo>
                      <a:pt x="0" y="17"/>
                      <a:pt x="11" y="4"/>
                      <a:pt x="25" y="2"/>
                    </a:cubicBezTo>
                    <a:cubicBezTo>
                      <a:pt x="41" y="0"/>
                      <a:pt x="55" y="11"/>
                      <a:pt x="57" y="26"/>
                    </a:cubicBezTo>
                    <a:cubicBezTo>
                      <a:pt x="60" y="41"/>
                      <a:pt x="49" y="56"/>
                      <a:pt x="33" y="58"/>
                    </a:cubicBezTo>
                    <a:cubicBezTo>
                      <a:pt x="18" y="61"/>
                      <a:pt x="4" y="51"/>
                      <a:pt x="1" y="35"/>
                    </a:cubicBezTo>
                    <a:cubicBezTo>
                      <a:pt x="1" y="34"/>
                      <a:pt x="1" y="33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Freeform 202">
                <a:extLst>
                  <a:ext uri="{FF2B5EF4-FFF2-40B4-BE49-F238E27FC236}">
                    <a16:creationId xmlns:a16="http://schemas.microsoft.com/office/drawing/2014/main" id="{FA6BF97C-EA4E-4604-A9E7-9A576D35A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" y="1926"/>
                <a:ext cx="26" cy="26"/>
              </a:xfrm>
              <a:custGeom>
                <a:avLst/>
                <a:gdLst>
                  <a:gd name="T0" fmla="*/ 3 w 70"/>
                  <a:gd name="T1" fmla="*/ 40 h 71"/>
                  <a:gd name="T2" fmla="*/ 28 w 70"/>
                  <a:gd name="T3" fmla="*/ 4 h 71"/>
                  <a:gd name="T4" fmla="*/ 66 w 70"/>
                  <a:gd name="T5" fmla="*/ 28 h 71"/>
                  <a:gd name="T6" fmla="*/ 42 w 70"/>
                  <a:gd name="T7" fmla="*/ 67 h 71"/>
                  <a:gd name="T8" fmla="*/ 3 w 70"/>
                  <a:gd name="T9" fmla="*/ 43 h 71"/>
                  <a:gd name="T10" fmla="*/ 3 w 70"/>
                  <a:gd name="T11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1">
                    <a:moveTo>
                      <a:pt x="3" y="40"/>
                    </a:moveTo>
                    <a:cubicBezTo>
                      <a:pt x="0" y="23"/>
                      <a:pt x="12" y="7"/>
                      <a:pt x="28" y="4"/>
                    </a:cubicBezTo>
                    <a:cubicBezTo>
                      <a:pt x="46" y="0"/>
                      <a:pt x="62" y="11"/>
                      <a:pt x="66" y="28"/>
                    </a:cubicBezTo>
                    <a:cubicBezTo>
                      <a:pt x="70" y="45"/>
                      <a:pt x="60" y="63"/>
                      <a:pt x="42" y="67"/>
                    </a:cubicBezTo>
                    <a:cubicBezTo>
                      <a:pt x="25" y="71"/>
                      <a:pt x="8" y="60"/>
                      <a:pt x="3" y="43"/>
                    </a:cubicBezTo>
                    <a:cubicBezTo>
                      <a:pt x="3" y="42"/>
                      <a:pt x="3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Freeform 203">
                <a:extLst>
                  <a:ext uri="{FF2B5EF4-FFF2-40B4-BE49-F238E27FC236}">
                    <a16:creationId xmlns:a16="http://schemas.microsoft.com/office/drawing/2014/main" id="{392E6F6C-A415-488B-97DA-5A4D4C441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" y="1999"/>
                <a:ext cx="29" cy="30"/>
              </a:xfrm>
              <a:custGeom>
                <a:avLst/>
                <a:gdLst>
                  <a:gd name="T0" fmla="*/ 4 w 80"/>
                  <a:gd name="T1" fmla="*/ 48 h 81"/>
                  <a:gd name="T2" fmla="*/ 30 w 80"/>
                  <a:gd name="T3" fmla="*/ 5 h 81"/>
                  <a:gd name="T4" fmla="*/ 74 w 80"/>
                  <a:gd name="T5" fmla="*/ 30 h 81"/>
                  <a:gd name="T6" fmla="*/ 50 w 80"/>
                  <a:gd name="T7" fmla="*/ 75 h 81"/>
                  <a:gd name="T8" fmla="*/ 5 w 80"/>
                  <a:gd name="T9" fmla="*/ 52 h 81"/>
                  <a:gd name="T10" fmla="*/ 4 w 80"/>
                  <a:gd name="T11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4" y="48"/>
                    </a:moveTo>
                    <a:cubicBezTo>
                      <a:pt x="0" y="29"/>
                      <a:pt x="11" y="10"/>
                      <a:pt x="30" y="5"/>
                    </a:cubicBezTo>
                    <a:cubicBezTo>
                      <a:pt x="49" y="0"/>
                      <a:pt x="69" y="11"/>
                      <a:pt x="74" y="30"/>
                    </a:cubicBezTo>
                    <a:cubicBezTo>
                      <a:pt x="80" y="48"/>
                      <a:pt x="69" y="69"/>
                      <a:pt x="50" y="75"/>
                    </a:cubicBezTo>
                    <a:cubicBezTo>
                      <a:pt x="31" y="81"/>
                      <a:pt x="11" y="71"/>
                      <a:pt x="5" y="52"/>
                    </a:cubicBezTo>
                    <a:cubicBezTo>
                      <a:pt x="5" y="51"/>
                      <a:pt x="4" y="50"/>
                      <a:pt x="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Freeform 204">
                <a:extLst>
                  <a:ext uri="{FF2B5EF4-FFF2-40B4-BE49-F238E27FC236}">
                    <a16:creationId xmlns:a16="http://schemas.microsoft.com/office/drawing/2014/main" id="{5152098E-4A33-4CE8-AC6B-DA0A3B20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" y="2074"/>
                <a:ext cx="33" cy="33"/>
              </a:xfrm>
              <a:custGeom>
                <a:avLst/>
                <a:gdLst>
                  <a:gd name="T0" fmla="*/ 8 w 91"/>
                  <a:gd name="T1" fmla="*/ 57 h 91"/>
                  <a:gd name="T2" fmla="*/ 32 w 91"/>
                  <a:gd name="T3" fmla="*/ 7 h 91"/>
                  <a:gd name="T4" fmla="*/ 83 w 91"/>
                  <a:gd name="T5" fmla="*/ 30 h 91"/>
                  <a:gd name="T6" fmla="*/ 61 w 91"/>
                  <a:gd name="T7" fmla="*/ 82 h 91"/>
                  <a:gd name="T8" fmla="*/ 9 w 91"/>
                  <a:gd name="T9" fmla="*/ 61 h 91"/>
                  <a:gd name="T10" fmla="*/ 8 w 91"/>
                  <a:gd name="T11" fmla="*/ 5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1">
                    <a:moveTo>
                      <a:pt x="8" y="57"/>
                    </a:moveTo>
                    <a:cubicBezTo>
                      <a:pt x="0" y="37"/>
                      <a:pt x="11" y="14"/>
                      <a:pt x="32" y="7"/>
                    </a:cubicBezTo>
                    <a:cubicBezTo>
                      <a:pt x="52" y="0"/>
                      <a:pt x="75" y="11"/>
                      <a:pt x="83" y="30"/>
                    </a:cubicBezTo>
                    <a:cubicBezTo>
                      <a:pt x="91" y="51"/>
                      <a:pt x="81" y="74"/>
                      <a:pt x="61" y="82"/>
                    </a:cubicBezTo>
                    <a:cubicBezTo>
                      <a:pt x="41" y="91"/>
                      <a:pt x="18" y="81"/>
                      <a:pt x="9" y="61"/>
                    </a:cubicBezTo>
                    <a:cubicBezTo>
                      <a:pt x="9" y="60"/>
                      <a:pt x="8" y="59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33" name="Freeform 206">
              <a:extLst>
                <a:ext uri="{FF2B5EF4-FFF2-40B4-BE49-F238E27FC236}">
                  <a16:creationId xmlns:a16="http://schemas.microsoft.com/office/drawing/2014/main" id="{FC55722E-822D-456D-AD45-2F4A24CF9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" y="2149"/>
              <a:ext cx="36" cy="37"/>
            </a:xfrm>
            <a:custGeom>
              <a:avLst/>
              <a:gdLst>
                <a:gd name="T0" fmla="*/ 10 w 100"/>
                <a:gd name="T1" fmla="*/ 67 h 100"/>
                <a:gd name="T2" fmla="*/ 33 w 100"/>
                <a:gd name="T3" fmla="*/ 9 h 100"/>
                <a:gd name="T4" fmla="*/ 90 w 100"/>
                <a:gd name="T5" fmla="*/ 30 h 100"/>
                <a:gd name="T6" fmla="*/ 70 w 100"/>
                <a:gd name="T7" fmla="*/ 89 h 100"/>
                <a:gd name="T8" fmla="*/ 12 w 100"/>
                <a:gd name="T9" fmla="*/ 71 h 100"/>
                <a:gd name="T10" fmla="*/ 10 w 100"/>
                <a:gd name="T1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0">
                  <a:moveTo>
                    <a:pt x="10" y="67"/>
                  </a:moveTo>
                  <a:cubicBezTo>
                    <a:pt x="0" y="44"/>
                    <a:pt x="11" y="18"/>
                    <a:pt x="33" y="9"/>
                  </a:cubicBezTo>
                  <a:cubicBezTo>
                    <a:pt x="55" y="0"/>
                    <a:pt x="80" y="9"/>
                    <a:pt x="90" y="30"/>
                  </a:cubicBezTo>
                  <a:cubicBezTo>
                    <a:pt x="100" y="52"/>
                    <a:pt x="92" y="77"/>
                    <a:pt x="70" y="89"/>
                  </a:cubicBezTo>
                  <a:cubicBezTo>
                    <a:pt x="50" y="100"/>
                    <a:pt x="24" y="91"/>
                    <a:pt x="12" y="71"/>
                  </a:cubicBezTo>
                  <a:cubicBezTo>
                    <a:pt x="11" y="70"/>
                    <a:pt x="10" y="6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Freeform 207">
              <a:extLst>
                <a:ext uri="{FF2B5EF4-FFF2-40B4-BE49-F238E27FC236}">
                  <a16:creationId xmlns:a16="http://schemas.microsoft.com/office/drawing/2014/main" id="{80F73FC2-C02D-4E97-AE02-FEB8A8665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" y="2225"/>
              <a:ext cx="41" cy="40"/>
            </a:xfrm>
            <a:custGeom>
              <a:avLst/>
              <a:gdLst>
                <a:gd name="T0" fmla="*/ 13 w 110"/>
                <a:gd name="T1" fmla="*/ 76 h 108"/>
                <a:gd name="T2" fmla="*/ 33 w 110"/>
                <a:gd name="T3" fmla="*/ 11 h 108"/>
                <a:gd name="T4" fmla="*/ 97 w 110"/>
                <a:gd name="T5" fmla="*/ 29 h 108"/>
                <a:gd name="T6" fmla="*/ 80 w 110"/>
                <a:gd name="T7" fmla="*/ 95 h 108"/>
                <a:gd name="T8" fmla="*/ 16 w 110"/>
                <a:gd name="T9" fmla="*/ 81 h 108"/>
                <a:gd name="T10" fmla="*/ 13 w 110"/>
                <a:gd name="T11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8">
                  <a:moveTo>
                    <a:pt x="13" y="76"/>
                  </a:moveTo>
                  <a:cubicBezTo>
                    <a:pt x="0" y="53"/>
                    <a:pt x="10" y="24"/>
                    <a:pt x="33" y="11"/>
                  </a:cubicBezTo>
                  <a:cubicBezTo>
                    <a:pt x="55" y="0"/>
                    <a:pt x="84" y="7"/>
                    <a:pt x="97" y="29"/>
                  </a:cubicBezTo>
                  <a:cubicBezTo>
                    <a:pt x="110" y="52"/>
                    <a:pt x="103" y="81"/>
                    <a:pt x="80" y="95"/>
                  </a:cubicBezTo>
                  <a:cubicBezTo>
                    <a:pt x="59" y="108"/>
                    <a:pt x="29" y="103"/>
                    <a:pt x="16" y="81"/>
                  </a:cubicBezTo>
                  <a:cubicBezTo>
                    <a:pt x="15" y="80"/>
                    <a:pt x="14" y="78"/>
                    <a:pt x="1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208">
              <a:extLst>
                <a:ext uri="{FF2B5EF4-FFF2-40B4-BE49-F238E27FC236}">
                  <a16:creationId xmlns:a16="http://schemas.microsoft.com/office/drawing/2014/main" id="{379A0E42-C623-4652-97B0-2BE323079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" y="2300"/>
              <a:ext cx="43" cy="43"/>
            </a:xfrm>
            <a:custGeom>
              <a:avLst/>
              <a:gdLst>
                <a:gd name="T0" fmla="*/ 16 w 118"/>
                <a:gd name="T1" fmla="*/ 87 h 117"/>
                <a:gd name="T2" fmla="*/ 31 w 118"/>
                <a:gd name="T3" fmla="*/ 15 h 117"/>
                <a:gd name="T4" fmla="*/ 101 w 118"/>
                <a:gd name="T5" fmla="*/ 27 h 117"/>
                <a:gd name="T6" fmla="*/ 90 w 118"/>
                <a:gd name="T7" fmla="*/ 100 h 117"/>
                <a:gd name="T8" fmla="*/ 19 w 118"/>
                <a:gd name="T9" fmla="*/ 91 h 117"/>
                <a:gd name="T10" fmla="*/ 16 w 118"/>
                <a:gd name="T11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7">
                  <a:moveTo>
                    <a:pt x="16" y="87"/>
                  </a:moveTo>
                  <a:cubicBezTo>
                    <a:pt x="0" y="63"/>
                    <a:pt x="7" y="30"/>
                    <a:pt x="31" y="15"/>
                  </a:cubicBezTo>
                  <a:cubicBezTo>
                    <a:pt x="54" y="0"/>
                    <a:pt x="85" y="5"/>
                    <a:pt x="101" y="27"/>
                  </a:cubicBezTo>
                  <a:cubicBezTo>
                    <a:pt x="118" y="50"/>
                    <a:pt x="112" y="83"/>
                    <a:pt x="90" y="100"/>
                  </a:cubicBezTo>
                  <a:cubicBezTo>
                    <a:pt x="68" y="117"/>
                    <a:pt x="36" y="113"/>
                    <a:pt x="19" y="91"/>
                  </a:cubicBezTo>
                  <a:cubicBezTo>
                    <a:pt x="18" y="90"/>
                    <a:pt x="17" y="8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Freeform 209">
              <a:extLst>
                <a:ext uri="{FF2B5EF4-FFF2-40B4-BE49-F238E27FC236}">
                  <a16:creationId xmlns:a16="http://schemas.microsoft.com/office/drawing/2014/main" id="{CA490863-D63B-4203-8002-0B05E8C77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" y="2373"/>
              <a:ext cx="46" cy="46"/>
            </a:xfrm>
            <a:custGeom>
              <a:avLst/>
              <a:gdLst>
                <a:gd name="T0" fmla="*/ 20 w 125"/>
                <a:gd name="T1" fmla="*/ 96 h 123"/>
                <a:gd name="T2" fmla="*/ 28 w 125"/>
                <a:gd name="T3" fmla="*/ 18 h 123"/>
                <a:gd name="T4" fmla="*/ 105 w 125"/>
                <a:gd name="T5" fmla="*/ 24 h 123"/>
                <a:gd name="T6" fmla="*/ 100 w 125"/>
                <a:gd name="T7" fmla="*/ 103 h 123"/>
                <a:gd name="T8" fmla="*/ 24 w 125"/>
                <a:gd name="T9" fmla="*/ 101 h 123"/>
                <a:gd name="T10" fmla="*/ 20 w 125"/>
                <a:gd name="T11" fmla="*/ 9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3">
                  <a:moveTo>
                    <a:pt x="20" y="96"/>
                  </a:moveTo>
                  <a:cubicBezTo>
                    <a:pt x="0" y="72"/>
                    <a:pt x="4" y="36"/>
                    <a:pt x="28" y="18"/>
                  </a:cubicBezTo>
                  <a:cubicBezTo>
                    <a:pt x="51" y="0"/>
                    <a:pt x="86" y="3"/>
                    <a:pt x="105" y="24"/>
                  </a:cubicBezTo>
                  <a:cubicBezTo>
                    <a:pt x="125" y="47"/>
                    <a:pt x="122" y="82"/>
                    <a:pt x="100" y="103"/>
                  </a:cubicBezTo>
                  <a:cubicBezTo>
                    <a:pt x="78" y="123"/>
                    <a:pt x="44" y="122"/>
                    <a:pt x="24" y="101"/>
                  </a:cubicBezTo>
                  <a:cubicBezTo>
                    <a:pt x="22" y="99"/>
                    <a:pt x="21" y="98"/>
                    <a:pt x="2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210">
              <a:extLst>
                <a:ext uri="{FF2B5EF4-FFF2-40B4-BE49-F238E27FC236}">
                  <a16:creationId xmlns:a16="http://schemas.microsoft.com/office/drawing/2014/main" id="{AD2A88A7-5409-438F-A4D3-B23847F22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" y="2444"/>
              <a:ext cx="49" cy="48"/>
            </a:xfrm>
            <a:custGeom>
              <a:avLst/>
              <a:gdLst>
                <a:gd name="T0" fmla="*/ 24 w 132"/>
                <a:gd name="T1" fmla="*/ 107 h 131"/>
                <a:gd name="T2" fmla="*/ 25 w 132"/>
                <a:gd name="T3" fmla="*/ 22 h 131"/>
                <a:gd name="T4" fmla="*/ 108 w 132"/>
                <a:gd name="T5" fmla="*/ 21 h 131"/>
                <a:gd name="T6" fmla="*/ 110 w 132"/>
                <a:gd name="T7" fmla="*/ 106 h 131"/>
                <a:gd name="T8" fmla="*/ 29 w 132"/>
                <a:gd name="T9" fmla="*/ 111 h 131"/>
                <a:gd name="T10" fmla="*/ 24 w 132"/>
                <a:gd name="T11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31">
                  <a:moveTo>
                    <a:pt x="24" y="107"/>
                  </a:moveTo>
                  <a:cubicBezTo>
                    <a:pt x="0" y="83"/>
                    <a:pt x="1" y="44"/>
                    <a:pt x="25" y="22"/>
                  </a:cubicBezTo>
                  <a:cubicBezTo>
                    <a:pt x="49" y="0"/>
                    <a:pt x="85" y="0"/>
                    <a:pt x="108" y="21"/>
                  </a:cubicBezTo>
                  <a:cubicBezTo>
                    <a:pt x="131" y="43"/>
                    <a:pt x="132" y="81"/>
                    <a:pt x="110" y="106"/>
                  </a:cubicBezTo>
                  <a:cubicBezTo>
                    <a:pt x="89" y="129"/>
                    <a:pt x="53" y="131"/>
                    <a:pt x="29" y="111"/>
                  </a:cubicBezTo>
                  <a:cubicBezTo>
                    <a:pt x="28" y="110"/>
                    <a:pt x="26" y="108"/>
                    <a:pt x="2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Freeform 211">
              <a:extLst>
                <a:ext uri="{FF2B5EF4-FFF2-40B4-BE49-F238E27FC236}">
                  <a16:creationId xmlns:a16="http://schemas.microsoft.com/office/drawing/2014/main" id="{57969AC9-E9BE-443C-A242-C15004F9C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" y="2510"/>
              <a:ext cx="52" cy="52"/>
            </a:xfrm>
            <a:custGeom>
              <a:avLst/>
              <a:gdLst>
                <a:gd name="T0" fmla="*/ 31 w 142"/>
                <a:gd name="T1" fmla="*/ 119 h 143"/>
                <a:gd name="T2" fmla="*/ 23 w 142"/>
                <a:gd name="T3" fmla="*/ 29 h 143"/>
                <a:gd name="T4" fmla="*/ 111 w 142"/>
                <a:gd name="T5" fmla="*/ 20 h 143"/>
                <a:gd name="T6" fmla="*/ 122 w 142"/>
                <a:gd name="T7" fmla="*/ 109 h 143"/>
                <a:gd name="T8" fmla="*/ 36 w 142"/>
                <a:gd name="T9" fmla="*/ 124 h 143"/>
                <a:gd name="T10" fmla="*/ 31 w 142"/>
                <a:gd name="T11" fmla="*/ 11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43">
                  <a:moveTo>
                    <a:pt x="31" y="119"/>
                  </a:moveTo>
                  <a:cubicBezTo>
                    <a:pt x="3" y="97"/>
                    <a:pt x="0" y="55"/>
                    <a:pt x="23" y="29"/>
                  </a:cubicBezTo>
                  <a:cubicBezTo>
                    <a:pt x="46" y="4"/>
                    <a:pt x="85" y="0"/>
                    <a:pt x="111" y="20"/>
                  </a:cubicBezTo>
                  <a:cubicBezTo>
                    <a:pt x="137" y="41"/>
                    <a:pt x="142" y="81"/>
                    <a:pt x="122" y="109"/>
                  </a:cubicBezTo>
                  <a:cubicBezTo>
                    <a:pt x="102" y="136"/>
                    <a:pt x="64" y="143"/>
                    <a:pt x="36" y="124"/>
                  </a:cubicBezTo>
                  <a:cubicBezTo>
                    <a:pt x="35" y="122"/>
                    <a:pt x="33" y="121"/>
                    <a:pt x="31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212">
              <a:extLst>
                <a:ext uri="{FF2B5EF4-FFF2-40B4-BE49-F238E27FC236}">
                  <a16:creationId xmlns:a16="http://schemas.microsoft.com/office/drawing/2014/main" id="{17AB3AA3-2F85-4877-A84B-1334759E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2570"/>
              <a:ext cx="57" cy="57"/>
            </a:xfrm>
            <a:custGeom>
              <a:avLst/>
              <a:gdLst>
                <a:gd name="T0" fmla="*/ 40 w 154"/>
                <a:gd name="T1" fmla="*/ 133 h 154"/>
                <a:gd name="T2" fmla="*/ 22 w 154"/>
                <a:gd name="T3" fmla="*/ 38 h 154"/>
                <a:gd name="T4" fmla="*/ 113 w 154"/>
                <a:gd name="T5" fmla="*/ 19 h 154"/>
                <a:gd name="T6" fmla="*/ 135 w 154"/>
                <a:gd name="T7" fmla="*/ 112 h 154"/>
                <a:gd name="T8" fmla="*/ 46 w 154"/>
                <a:gd name="T9" fmla="*/ 137 h 154"/>
                <a:gd name="T10" fmla="*/ 40 w 154"/>
                <a:gd name="T11" fmla="*/ 13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40" y="133"/>
                  </a:moveTo>
                  <a:cubicBezTo>
                    <a:pt x="8" y="112"/>
                    <a:pt x="0" y="67"/>
                    <a:pt x="22" y="38"/>
                  </a:cubicBezTo>
                  <a:cubicBezTo>
                    <a:pt x="43" y="9"/>
                    <a:pt x="84" y="0"/>
                    <a:pt x="113" y="19"/>
                  </a:cubicBezTo>
                  <a:cubicBezTo>
                    <a:pt x="144" y="39"/>
                    <a:pt x="154" y="79"/>
                    <a:pt x="135" y="112"/>
                  </a:cubicBezTo>
                  <a:cubicBezTo>
                    <a:pt x="117" y="142"/>
                    <a:pt x="77" y="154"/>
                    <a:pt x="46" y="137"/>
                  </a:cubicBezTo>
                  <a:cubicBezTo>
                    <a:pt x="44" y="135"/>
                    <a:pt x="42" y="134"/>
                    <a:pt x="4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Freeform 213">
              <a:extLst>
                <a:ext uri="{FF2B5EF4-FFF2-40B4-BE49-F238E27FC236}">
                  <a16:creationId xmlns:a16="http://schemas.microsoft.com/office/drawing/2014/main" id="{A5F7A5AA-C04E-4D8A-9FD7-9872DFE9E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" y="2624"/>
              <a:ext cx="60" cy="60"/>
            </a:xfrm>
            <a:custGeom>
              <a:avLst/>
              <a:gdLst>
                <a:gd name="T0" fmla="*/ 49 w 163"/>
                <a:gd name="T1" fmla="*/ 144 h 161"/>
                <a:gd name="T2" fmla="*/ 20 w 163"/>
                <a:gd name="T3" fmla="*/ 45 h 161"/>
                <a:gd name="T4" fmla="*/ 114 w 163"/>
                <a:gd name="T5" fmla="*/ 17 h 161"/>
                <a:gd name="T6" fmla="*/ 147 w 163"/>
                <a:gd name="T7" fmla="*/ 111 h 161"/>
                <a:gd name="T8" fmla="*/ 56 w 163"/>
                <a:gd name="T9" fmla="*/ 148 h 161"/>
                <a:gd name="T10" fmla="*/ 49 w 163"/>
                <a:gd name="T11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61">
                  <a:moveTo>
                    <a:pt x="49" y="144"/>
                  </a:moveTo>
                  <a:cubicBezTo>
                    <a:pt x="13" y="124"/>
                    <a:pt x="0" y="79"/>
                    <a:pt x="20" y="45"/>
                  </a:cubicBezTo>
                  <a:cubicBezTo>
                    <a:pt x="39" y="13"/>
                    <a:pt x="81" y="0"/>
                    <a:pt x="114" y="17"/>
                  </a:cubicBezTo>
                  <a:cubicBezTo>
                    <a:pt x="148" y="34"/>
                    <a:pt x="163" y="75"/>
                    <a:pt x="147" y="111"/>
                  </a:cubicBezTo>
                  <a:cubicBezTo>
                    <a:pt x="131" y="145"/>
                    <a:pt x="91" y="161"/>
                    <a:pt x="56" y="148"/>
                  </a:cubicBezTo>
                  <a:cubicBezTo>
                    <a:pt x="53" y="147"/>
                    <a:pt x="51" y="146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214">
              <a:extLst>
                <a:ext uri="{FF2B5EF4-FFF2-40B4-BE49-F238E27FC236}">
                  <a16:creationId xmlns:a16="http://schemas.microsoft.com/office/drawing/2014/main" id="{E7E07BD8-4910-4B24-B9DB-2BE6E39A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7" y="2671"/>
              <a:ext cx="63" cy="61"/>
            </a:xfrm>
            <a:custGeom>
              <a:avLst/>
              <a:gdLst>
                <a:gd name="T0" fmla="*/ 58 w 170"/>
                <a:gd name="T1" fmla="*/ 153 h 166"/>
                <a:gd name="T2" fmla="*/ 17 w 170"/>
                <a:gd name="T3" fmla="*/ 53 h 166"/>
                <a:gd name="T4" fmla="*/ 112 w 170"/>
                <a:gd name="T5" fmla="*/ 13 h 166"/>
                <a:gd name="T6" fmla="*/ 157 w 170"/>
                <a:gd name="T7" fmla="*/ 108 h 166"/>
                <a:gd name="T8" fmla="*/ 66 w 170"/>
                <a:gd name="T9" fmla="*/ 156 h 166"/>
                <a:gd name="T10" fmla="*/ 58 w 170"/>
                <a:gd name="T11" fmla="*/ 1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66">
                  <a:moveTo>
                    <a:pt x="58" y="153"/>
                  </a:moveTo>
                  <a:cubicBezTo>
                    <a:pt x="17" y="139"/>
                    <a:pt x="0" y="90"/>
                    <a:pt x="17" y="53"/>
                  </a:cubicBezTo>
                  <a:cubicBezTo>
                    <a:pt x="33" y="16"/>
                    <a:pt x="75" y="0"/>
                    <a:pt x="112" y="13"/>
                  </a:cubicBezTo>
                  <a:cubicBezTo>
                    <a:pt x="150" y="26"/>
                    <a:pt x="170" y="68"/>
                    <a:pt x="157" y="108"/>
                  </a:cubicBezTo>
                  <a:cubicBezTo>
                    <a:pt x="145" y="145"/>
                    <a:pt x="105" y="166"/>
                    <a:pt x="66" y="156"/>
                  </a:cubicBezTo>
                  <a:cubicBezTo>
                    <a:pt x="64" y="155"/>
                    <a:pt x="61" y="154"/>
                    <a:pt x="58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215">
              <a:extLst>
                <a:ext uri="{FF2B5EF4-FFF2-40B4-BE49-F238E27FC236}">
                  <a16:creationId xmlns:a16="http://schemas.microsoft.com/office/drawing/2014/main" id="{84B7671C-6882-489E-AE85-11300D364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" y="2708"/>
              <a:ext cx="65" cy="63"/>
            </a:xfrm>
            <a:custGeom>
              <a:avLst/>
              <a:gdLst>
                <a:gd name="T0" fmla="*/ 70 w 176"/>
                <a:gd name="T1" fmla="*/ 162 h 170"/>
                <a:gd name="T2" fmla="*/ 14 w 176"/>
                <a:gd name="T3" fmla="*/ 62 h 170"/>
                <a:gd name="T4" fmla="*/ 109 w 176"/>
                <a:gd name="T5" fmla="*/ 9 h 170"/>
                <a:gd name="T6" fmla="*/ 167 w 176"/>
                <a:gd name="T7" fmla="*/ 104 h 170"/>
                <a:gd name="T8" fmla="*/ 78 w 176"/>
                <a:gd name="T9" fmla="*/ 164 h 170"/>
                <a:gd name="T10" fmla="*/ 70 w 176"/>
                <a:gd name="T11" fmla="*/ 16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70">
                  <a:moveTo>
                    <a:pt x="70" y="162"/>
                  </a:moveTo>
                  <a:cubicBezTo>
                    <a:pt x="25" y="152"/>
                    <a:pt x="0" y="104"/>
                    <a:pt x="14" y="62"/>
                  </a:cubicBezTo>
                  <a:cubicBezTo>
                    <a:pt x="28" y="23"/>
                    <a:pt x="69" y="0"/>
                    <a:pt x="109" y="9"/>
                  </a:cubicBezTo>
                  <a:cubicBezTo>
                    <a:pt x="150" y="18"/>
                    <a:pt x="176" y="61"/>
                    <a:pt x="167" y="104"/>
                  </a:cubicBezTo>
                  <a:cubicBezTo>
                    <a:pt x="159" y="145"/>
                    <a:pt x="120" y="170"/>
                    <a:pt x="78" y="164"/>
                  </a:cubicBezTo>
                  <a:cubicBezTo>
                    <a:pt x="76" y="163"/>
                    <a:pt x="73" y="163"/>
                    <a:pt x="70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Freeform 216">
              <a:extLst>
                <a:ext uri="{FF2B5EF4-FFF2-40B4-BE49-F238E27FC236}">
                  <a16:creationId xmlns:a16="http://schemas.microsoft.com/office/drawing/2014/main" id="{EF5F581B-8087-4E66-8A08-881D7956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" y="2734"/>
              <a:ext cx="65" cy="65"/>
            </a:xfrm>
            <a:custGeom>
              <a:avLst/>
              <a:gdLst>
                <a:gd name="T0" fmla="*/ 79 w 178"/>
                <a:gd name="T1" fmla="*/ 171 h 175"/>
                <a:gd name="T2" fmla="*/ 9 w 178"/>
                <a:gd name="T3" fmla="*/ 73 h 175"/>
                <a:gd name="T4" fmla="*/ 102 w 178"/>
                <a:gd name="T5" fmla="*/ 6 h 175"/>
                <a:gd name="T6" fmla="*/ 174 w 178"/>
                <a:gd name="T7" fmla="*/ 98 h 175"/>
                <a:gd name="T8" fmla="*/ 88 w 178"/>
                <a:gd name="T9" fmla="*/ 172 h 175"/>
                <a:gd name="T10" fmla="*/ 79 w 178"/>
                <a:gd name="T11" fmla="*/ 17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175">
                  <a:moveTo>
                    <a:pt x="79" y="171"/>
                  </a:moveTo>
                  <a:cubicBezTo>
                    <a:pt x="32" y="164"/>
                    <a:pt x="0" y="118"/>
                    <a:pt x="9" y="73"/>
                  </a:cubicBezTo>
                  <a:cubicBezTo>
                    <a:pt x="19" y="31"/>
                    <a:pt x="60" y="0"/>
                    <a:pt x="102" y="6"/>
                  </a:cubicBezTo>
                  <a:cubicBezTo>
                    <a:pt x="146" y="12"/>
                    <a:pt x="178" y="52"/>
                    <a:pt x="174" y="98"/>
                  </a:cubicBezTo>
                  <a:cubicBezTo>
                    <a:pt x="170" y="140"/>
                    <a:pt x="132" y="175"/>
                    <a:pt x="88" y="172"/>
                  </a:cubicBezTo>
                  <a:cubicBezTo>
                    <a:pt x="85" y="172"/>
                    <a:pt x="82" y="171"/>
                    <a:pt x="7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217">
              <a:extLst>
                <a:ext uri="{FF2B5EF4-FFF2-40B4-BE49-F238E27FC236}">
                  <a16:creationId xmlns:a16="http://schemas.microsoft.com/office/drawing/2014/main" id="{62E9C6E3-64FA-4437-93AF-F10ECCD16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" y="2750"/>
              <a:ext cx="66" cy="65"/>
            </a:xfrm>
            <a:custGeom>
              <a:avLst/>
              <a:gdLst>
                <a:gd name="T0" fmla="*/ 89 w 180"/>
                <a:gd name="T1" fmla="*/ 174 h 175"/>
                <a:gd name="T2" fmla="*/ 5 w 180"/>
                <a:gd name="T3" fmla="*/ 80 h 175"/>
                <a:gd name="T4" fmla="*/ 93 w 180"/>
                <a:gd name="T5" fmla="*/ 0 h 175"/>
                <a:gd name="T6" fmla="*/ 179 w 180"/>
                <a:gd name="T7" fmla="*/ 86 h 175"/>
                <a:gd name="T8" fmla="*/ 99 w 180"/>
                <a:gd name="T9" fmla="*/ 174 h 175"/>
                <a:gd name="T10" fmla="*/ 89 w 180"/>
                <a:gd name="T11" fmla="*/ 17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75">
                  <a:moveTo>
                    <a:pt x="89" y="174"/>
                  </a:moveTo>
                  <a:cubicBezTo>
                    <a:pt x="39" y="173"/>
                    <a:pt x="0" y="128"/>
                    <a:pt x="5" y="80"/>
                  </a:cubicBezTo>
                  <a:cubicBezTo>
                    <a:pt x="9" y="35"/>
                    <a:pt x="48" y="0"/>
                    <a:pt x="93" y="0"/>
                  </a:cubicBezTo>
                  <a:cubicBezTo>
                    <a:pt x="139" y="1"/>
                    <a:pt x="177" y="38"/>
                    <a:pt x="179" y="86"/>
                  </a:cubicBezTo>
                  <a:cubicBezTo>
                    <a:pt x="180" y="132"/>
                    <a:pt x="145" y="170"/>
                    <a:pt x="99" y="174"/>
                  </a:cubicBezTo>
                  <a:cubicBezTo>
                    <a:pt x="96" y="174"/>
                    <a:pt x="92" y="175"/>
                    <a:pt x="89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218">
              <a:extLst>
                <a:ext uri="{FF2B5EF4-FFF2-40B4-BE49-F238E27FC236}">
                  <a16:creationId xmlns:a16="http://schemas.microsoft.com/office/drawing/2014/main" id="{7C4F8D36-FE0A-4A49-B3ED-126517656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2749"/>
              <a:ext cx="70" cy="71"/>
            </a:xfrm>
            <a:custGeom>
              <a:avLst/>
              <a:gdLst>
                <a:gd name="T0" fmla="*/ 100 w 189"/>
                <a:gd name="T1" fmla="*/ 187 h 193"/>
                <a:gd name="T2" fmla="*/ 1 w 189"/>
                <a:gd name="T3" fmla="*/ 100 h 193"/>
                <a:gd name="T4" fmla="*/ 82 w 189"/>
                <a:gd name="T5" fmla="*/ 6 h 193"/>
                <a:gd name="T6" fmla="*/ 182 w 189"/>
                <a:gd name="T7" fmla="*/ 86 h 193"/>
                <a:gd name="T8" fmla="*/ 110 w 189"/>
                <a:gd name="T9" fmla="*/ 186 h 193"/>
                <a:gd name="T10" fmla="*/ 100 w 189"/>
                <a:gd name="T11" fmla="*/ 18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93">
                  <a:moveTo>
                    <a:pt x="100" y="187"/>
                  </a:moveTo>
                  <a:cubicBezTo>
                    <a:pt x="47" y="193"/>
                    <a:pt x="1" y="150"/>
                    <a:pt x="1" y="100"/>
                  </a:cubicBezTo>
                  <a:cubicBezTo>
                    <a:pt x="0" y="52"/>
                    <a:pt x="36" y="12"/>
                    <a:pt x="82" y="6"/>
                  </a:cubicBezTo>
                  <a:cubicBezTo>
                    <a:pt x="130" y="0"/>
                    <a:pt x="174" y="36"/>
                    <a:pt x="182" y="86"/>
                  </a:cubicBezTo>
                  <a:cubicBezTo>
                    <a:pt x="189" y="133"/>
                    <a:pt x="157" y="176"/>
                    <a:pt x="110" y="186"/>
                  </a:cubicBezTo>
                  <a:cubicBezTo>
                    <a:pt x="107" y="186"/>
                    <a:pt x="103" y="187"/>
                    <a:pt x="10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219">
              <a:extLst>
                <a:ext uri="{FF2B5EF4-FFF2-40B4-BE49-F238E27FC236}">
                  <a16:creationId xmlns:a16="http://schemas.microsoft.com/office/drawing/2014/main" id="{7DCD0F8B-E8E8-43D6-B4F5-34EC90526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734"/>
              <a:ext cx="76" cy="77"/>
            </a:xfrm>
            <a:custGeom>
              <a:avLst/>
              <a:gdLst>
                <a:gd name="T0" fmla="*/ 121 w 206"/>
                <a:gd name="T1" fmla="*/ 195 h 206"/>
                <a:gd name="T2" fmla="*/ 7 w 206"/>
                <a:gd name="T3" fmla="*/ 118 h 206"/>
                <a:gd name="T4" fmla="*/ 79 w 206"/>
                <a:gd name="T5" fmla="*/ 10 h 206"/>
                <a:gd name="T6" fmla="*/ 192 w 206"/>
                <a:gd name="T7" fmla="*/ 79 h 206"/>
                <a:gd name="T8" fmla="*/ 131 w 206"/>
                <a:gd name="T9" fmla="*/ 193 h 206"/>
                <a:gd name="T10" fmla="*/ 121 w 206"/>
                <a:gd name="T11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206">
                  <a:moveTo>
                    <a:pt x="121" y="195"/>
                  </a:moveTo>
                  <a:cubicBezTo>
                    <a:pt x="66" y="206"/>
                    <a:pt x="14" y="170"/>
                    <a:pt x="7" y="118"/>
                  </a:cubicBezTo>
                  <a:cubicBezTo>
                    <a:pt x="0" y="69"/>
                    <a:pt x="32" y="20"/>
                    <a:pt x="79" y="10"/>
                  </a:cubicBezTo>
                  <a:cubicBezTo>
                    <a:pt x="128" y="0"/>
                    <a:pt x="178" y="28"/>
                    <a:pt x="192" y="79"/>
                  </a:cubicBezTo>
                  <a:cubicBezTo>
                    <a:pt x="206" y="126"/>
                    <a:pt x="179" y="178"/>
                    <a:pt x="131" y="193"/>
                  </a:cubicBezTo>
                  <a:cubicBezTo>
                    <a:pt x="128" y="194"/>
                    <a:pt x="124" y="195"/>
                    <a:pt x="121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Freeform 220">
              <a:extLst>
                <a:ext uri="{FF2B5EF4-FFF2-40B4-BE49-F238E27FC236}">
                  <a16:creationId xmlns:a16="http://schemas.microsoft.com/office/drawing/2014/main" id="{5B308CE7-4CE5-4DEA-9271-B2CFB638B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" y="2703"/>
              <a:ext cx="82" cy="84"/>
            </a:xfrm>
            <a:custGeom>
              <a:avLst/>
              <a:gdLst>
                <a:gd name="T0" fmla="*/ 142 w 221"/>
                <a:gd name="T1" fmla="*/ 205 h 226"/>
                <a:gd name="T2" fmla="*/ 14 w 221"/>
                <a:gd name="T3" fmla="*/ 140 h 226"/>
                <a:gd name="T4" fmla="*/ 75 w 221"/>
                <a:gd name="T5" fmla="*/ 20 h 226"/>
                <a:gd name="T6" fmla="*/ 201 w 221"/>
                <a:gd name="T7" fmla="*/ 76 h 226"/>
                <a:gd name="T8" fmla="*/ 152 w 221"/>
                <a:gd name="T9" fmla="*/ 201 h 226"/>
                <a:gd name="T10" fmla="*/ 142 w 221"/>
                <a:gd name="T11" fmla="*/ 20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26">
                  <a:moveTo>
                    <a:pt x="142" y="205"/>
                  </a:moveTo>
                  <a:cubicBezTo>
                    <a:pt x="87" y="226"/>
                    <a:pt x="28" y="192"/>
                    <a:pt x="14" y="140"/>
                  </a:cubicBezTo>
                  <a:cubicBezTo>
                    <a:pt x="0" y="89"/>
                    <a:pt x="28" y="38"/>
                    <a:pt x="75" y="20"/>
                  </a:cubicBezTo>
                  <a:cubicBezTo>
                    <a:pt x="123" y="0"/>
                    <a:pt x="180" y="27"/>
                    <a:pt x="201" y="76"/>
                  </a:cubicBezTo>
                  <a:cubicBezTo>
                    <a:pt x="221" y="124"/>
                    <a:pt x="199" y="179"/>
                    <a:pt x="152" y="201"/>
                  </a:cubicBezTo>
                  <a:cubicBezTo>
                    <a:pt x="149" y="203"/>
                    <a:pt x="145" y="204"/>
                    <a:pt x="14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221">
              <a:extLst>
                <a:ext uri="{FF2B5EF4-FFF2-40B4-BE49-F238E27FC236}">
                  <a16:creationId xmlns:a16="http://schemas.microsoft.com/office/drawing/2014/main" id="{75E01CF1-5AB5-4376-B1C6-9EACFEEF7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2659"/>
              <a:ext cx="85" cy="86"/>
            </a:xfrm>
            <a:custGeom>
              <a:avLst/>
              <a:gdLst>
                <a:gd name="T0" fmla="*/ 161 w 231"/>
                <a:gd name="T1" fmla="*/ 208 h 234"/>
                <a:gd name="T2" fmla="*/ 20 w 231"/>
                <a:gd name="T3" fmla="*/ 157 h 234"/>
                <a:gd name="T4" fmla="*/ 67 w 231"/>
                <a:gd name="T5" fmla="*/ 25 h 234"/>
                <a:gd name="T6" fmla="*/ 204 w 231"/>
                <a:gd name="T7" fmla="*/ 66 h 234"/>
                <a:gd name="T8" fmla="*/ 171 w 231"/>
                <a:gd name="T9" fmla="*/ 202 h 234"/>
                <a:gd name="T10" fmla="*/ 161 w 231"/>
                <a:gd name="T11" fmla="*/ 20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234">
                  <a:moveTo>
                    <a:pt x="161" y="208"/>
                  </a:moveTo>
                  <a:cubicBezTo>
                    <a:pt x="107" y="234"/>
                    <a:pt x="41" y="210"/>
                    <a:pt x="20" y="157"/>
                  </a:cubicBezTo>
                  <a:cubicBezTo>
                    <a:pt x="0" y="107"/>
                    <a:pt x="20" y="49"/>
                    <a:pt x="67" y="25"/>
                  </a:cubicBezTo>
                  <a:cubicBezTo>
                    <a:pt x="115" y="0"/>
                    <a:pt x="175" y="17"/>
                    <a:pt x="204" y="66"/>
                  </a:cubicBezTo>
                  <a:cubicBezTo>
                    <a:pt x="231" y="112"/>
                    <a:pt x="216" y="172"/>
                    <a:pt x="171" y="202"/>
                  </a:cubicBezTo>
                  <a:cubicBezTo>
                    <a:pt x="168" y="204"/>
                    <a:pt x="164" y="206"/>
                    <a:pt x="1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Freeform 222">
              <a:extLst>
                <a:ext uri="{FF2B5EF4-FFF2-40B4-BE49-F238E27FC236}">
                  <a16:creationId xmlns:a16="http://schemas.microsoft.com/office/drawing/2014/main" id="{5D2D008B-411A-4A77-AD09-913E19629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598"/>
              <a:ext cx="88" cy="89"/>
            </a:xfrm>
            <a:custGeom>
              <a:avLst/>
              <a:gdLst>
                <a:gd name="T0" fmla="*/ 179 w 238"/>
                <a:gd name="T1" fmla="*/ 207 h 242"/>
                <a:gd name="T2" fmla="*/ 27 w 238"/>
                <a:gd name="T3" fmla="*/ 174 h 242"/>
                <a:gd name="T4" fmla="*/ 57 w 238"/>
                <a:gd name="T5" fmla="*/ 32 h 242"/>
                <a:gd name="T6" fmla="*/ 204 w 238"/>
                <a:gd name="T7" fmla="*/ 55 h 242"/>
                <a:gd name="T8" fmla="*/ 188 w 238"/>
                <a:gd name="T9" fmla="*/ 200 h 242"/>
                <a:gd name="T10" fmla="*/ 179 w 238"/>
                <a:gd name="T11" fmla="*/ 20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42">
                  <a:moveTo>
                    <a:pt x="179" y="207"/>
                  </a:moveTo>
                  <a:cubicBezTo>
                    <a:pt x="127" y="242"/>
                    <a:pt x="56" y="227"/>
                    <a:pt x="27" y="174"/>
                  </a:cubicBezTo>
                  <a:cubicBezTo>
                    <a:pt x="0" y="126"/>
                    <a:pt x="12" y="63"/>
                    <a:pt x="57" y="32"/>
                  </a:cubicBezTo>
                  <a:cubicBezTo>
                    <a:pt x="103" y="0"/>
                    <a:pt x="167" y="9"/>
                    <a:pt x="204" y="55"/>
                  </a:cubicBezTo>
                  <a:cubicBezTo>
                    <a:pt x="238" y="99"/>
                    <a:pt x="231" y="164"/>
                    <a:pt x="188" y="200"/>
                  </a:cubicBezTo>
                  <a:cubicBezTo>
                    <a:pt x="185" y="202"/>
                    <a:pt x="182" y="205"/>
                    <a:pt x="179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Freeform 223">
              <a:extLst>
                <a:ext uri="{FF2B5EF4-FFF2-40B4-BE49-F238E27FC236}">
                  <a16:creationId xmlns:a16="http://schemas.microsoft.com/office/drawing/2014/main" id="{00966EEB-AEF9-4DFF-B271-995421D5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" y="2522"/>
              <a:ext cx="90" cy="91"/>
            </a:xfrm>
            <a:custGeom>
              <a:avLst/>
              <a:gdLst>
                <a:gd name="T0" fmla="*/ 196 w 244"/>
                <a:gd name="T1" fmla="*/ 202 h 247"/>
                <a:gd name="T2" fmla="*/ 35 w 244"/>
                <a:gd name="T3" fmla="*/ 190 h 247"/>
                <a:gd name="T4" fmla="*/ 46 w 244"/>
                <a:gd name="T5" fmla="*/ 40 h 247"/>
                <a:gd name="T6" fmla="*/ 201 w 244"/>
                <a:gd name="T7" fmla="*/ 44 h 247"/>
                <a:gd name="T8" fmla="*/ 205 w 244"/>
                <a:gd name="T9" fmla="*/ 194 h 247"/>
                <a:gd name="T10" fmla="*/ 196 w 244"/>
                <a:gd name="T11" fmla="*/ 20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247">
                  <a:moveTo>
                    <a:pt x="196" y="202"/>
                  </a:moveTo>
                  <a:cubicBezTo>
                    <a:pt x="148" y="247"/>
                    <a:pt x="72" y="239"/>
                    <a:pt x="35" y="190"/>
                  </a:cubicBezTo>
                  <a:cubicBezTo>
                    <a:pt x="0" y="144"/>
                    <a:pt x="6" y="78"/>
                    <a:pt x="46" y="40"/>
                  </a:cubicBezTo>
                  <a:cubicBezTo>
                    <a:pt x="89" y="0"/>
                    <a:pt x="157" y="2"/>
                    <a:pt x="201" y="44"/>
                  </a:cubicBezTo>
                  <a:cubicBezTo>
                    <a:pt x="242" y="84"/>
                    <a:pt x="244" y="151"/>
                    <a:pt x="205" y="194"/>
                  </a:cubicBezTo>
                  <a:cubicBezTo>
                    <a:pt x="202" y="197"/>
                    <a:pt x="199" y="200"/>
                    <a:pt x="196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224">
              <a:extLst>
                <a:ext uri="{FF2B5EF4-FFF2-40B4-BE49-F238E27FC236}">
                  <a16:creationId xmlns:a16="http://schemas.microsoft.com/office/drawing/2014/main" id="{3238D985-7628-4F0E-B3E8-79B63564C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2428"/>
              <a:ext cx="94" cy="94"/>
            </a:xfrm>
            <a:custGeom>
              <a:avLst/>
              <a:gdLst>
                <a:gd name="T0" fmla="*/ 212 w 254"/>
                <a:gd name="T1" fmla="*/ 200 h 255"/>
                <a:gd name="T2" fmla="*/ 45 w 254"/>
                <a:gd name="T3" fmla="*/ 210 h 255"/>
                <a:gd name="T4" fmla="*/ 36 w 254"/>
                <a:gd name="T5" fmla="*/ 55 h 255"/>
                <a:gd name="T6" fmla="*/ 195 w 254"/>
                <a:gd name="T7" fmla="*/ 37 h 255"/>
                <a:gd name="T8" fmla="*/ 220 w 254"/>
                <a:gd name="T9" fmla="*/ 190 h 255"/>
                <a:gd name="T10" fmla="*/ 212 w 254"/>
                <a:gd name="T11" fmla="*/ 20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55">
                  <a:moveTo>
                    <a:pt x="212" y="200"/>
                  </a:moveTo>
                  <a:cubicBezTo>
                    <a:pt x="169" y="253"/>
                    <a:pt x="90" y="255"/>
                    <a:pt x="45" y="210"/>
                  </a:cubicBezTo>
                  <a:cubicBezTo>
                    <a:pt x="3" y="167"/>
                    <a:pt x="0" y="100"/>
                    <a:pt x="36" y="55"/>
                  </a:cubicBezTo>
                  <a:cubicBezTo>
                    <a:pt x="73" y="8"/>
                    <a:pt x="144" y="0"/>
                    <a:pt x="195" y="37"/>
                  </a:cubicBezTo>
                  <a:cubicBezTo>
                    <a:pt x="243" y="72"/>
                    <a:pt x="254" y="140"/>
                    <a:pt x="220" y="190"/>
                  </a:cubicBezTo>
                  <a:cubicBezTo>
                    <a:pt x="217" y="194"/>
                    <a:pt x="215" y="197"/>
                    <a:pt x="212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Freeform 225">
              <a:extLst>
                <a:ext uri="{FF2B5EF4-FFF2-40B4-BE49-F238E27FC236}">
                  <a16:creationId xmlns:a16="http://schemas.microsoft.com/office/drawing/2014/main" id="{71066C98-D7DD-42EB-9763-53586AA65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" y="2320"/>
              <a:ext cx="98" cy="99"/>
            </a:xfrm>
            <a:custGeom>
              <a:avLst/>
              <a:gdLst>
                <a:gd name="T0" fmla="*/ 232 w 266"/>
                <a:gd name="T1" fmla="*/ 195 h 268"/>
                <a:gd name="T2" fmla="*/ 62 w 266"/>
                <a:gd name="T3" fmla="*/ 229 h 268"/>
                <a:gd name="T4" fmla="*/ 31 w 266"/>
                <a:gd name="T5" fmla="*/ 71 h 268"/>
                <a:gd name="T6" fmla="*/ 190 w 266"/>
                <a:gd name="T7" fmla="*/ 30 h 268"/>
                <a:gd name="T8" fmla="*/ 238 w 266"/>
                <a:gd name="T9" fmla="*/ 183 h 268"/>
                <a:gd name="T10" fmla="*/ 232 w 266"/>
                <a:gd name="T11" fmla="*/ 19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8">
                  <a:moveTo>
                    <a:pt x="232" y="195"/>
                  </a:moveTo>
                  <a:cubicBezTo>
                    <a:pt x="196" y="255"/>
                    <a:pt x="114" y="268"/>
                    <a:pt x="62" y="229"/>
                  </a:cubicBezTo>
                  <a:cubicBezTo>
                    <a:pt x="13" y="191"/>
                    <a:pt x="0" y="122"/>
                    <a:pt x="31" y="71"/>
                  </a:cubicBezTo>
                  <a:cubicBezTo>
                    <a:pt x="62" y="18"/>
                    <a:pt x="134" y="0"/>
                    <a:pt x="190" y="30"/>
                  </a:cubicBezTo>
                  <a:cubicBezTo>
                    <a:pt x="245" y="59"/>
                    <a:pt x="266" y="127"/>
                    <a:pt x="238" y="183"/>
                  </a:cubicBezTo>
                  <a:cubicBezTo>
                    <a:pt x="236" y="187"/>
                    <a:pt x="234" y="191"/>
                    <a:pt x="2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226">
              <a:extLst>
                <a:ext uri="{FF2B5EF4-FFF2-40B4-BE49-F238E27FC236}">
                  <a16:creationId xmlns:a16="http://schemas.microsoft.com/office/drawing/2014/main" id="{A2EC01F1-9002-408A-B2A9-4A2B23D56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2199"/>
              <a:ext cx="126" cy="121"/>
            </a:xfrm>
            <a:custGeom>
              <a:avLst/>
              <a:gdLst>
                <a:gd name="T0" fmla="*/ 79 w 343"/>
                <a:gd name="T1" fmla="*/ 245 h 328"/>
                <a:gd name="T2" fmla="*/ 23 w 343"/>
                <a:gd name="T3" fmla="*/ 88 h 328"/>
                <a:gd name="T4" fmla="*/ 180 w 343"/>
                <a:gd name="T5" fmla="*/ 23 h 328"/>
                <a:gd name="T6" fmla="*/ 79 w 343"/>
                <a:gd name="T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8">
                  <a:moveTo>
                    <a:pt x="79" y="245"/>
                  </a:moveTo>
                  <a:cubicBezTo>
                    <a:pt x="23" y="213"/>
                    <a:pt x="0" y="145"/>
                    <a:pt x="23" y="88"/>
                  </a:cubicBezTo>
                  <a:cubicBezTo>
                    <a:pt x="48" y="29"/>
                    <a:pt x="118" y="0"/>
                    <a:pt x="180" y="23"/>
                  </a:cubicBezTo>
                  <a:cubicBezTo>
                    <a:pt x="343" y="81"/>
                    <a:pt x="228" y="328"/>
                    <a:pt x="79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227">
              <a:extLst>
                <a:ext uri="{FF2B5EF4-FFF2-40B4-BE49-F238E27FC236}">
                  <a16:creationId xmlns:a16="http://schemas.microsoft.com/office/drawing/2014/main" id="{E42550DF-CCFB-4F56-929F-4DE30687B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" y="2052"/>
              <a:ext cx="106" cy="119"/>
            </a:xfrm>
            <a:custGeom>
              <a:avLst/>
              <a:gdLst>
                <a:gd name="T0" fmla="*/ 259 w 288"/>
                <a:gd name="T1" fmla="*/ 211 h 323"/>
                <a:gd name="T2" fmla="*/ 96 w 288"/>
                <a:gd name="T3" fmla="*/ 297 h 323"/>
                <a:gd name="T4" fmla="*/ 16 w 288"/>
                <a:gd name="T5" fmla="*/ 146 h 323"/>
                <a:gd name="T6" fmla="*/ 262 w 288"/>
                <a:gd name="T7" fmla="*/ 197 h 323"/>
                <a:gd name="T8" fmla="*/ 259 w 288"/>
                <a:gd name="T9" fmla="*/ 21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23">
                  <a:moveTo>
                    <a:pt x="259" y="211"/>
                  </a:moveTo>
                  <a:cubicBezTo>
                    <a:pt x="240" y="284"/>
                    <a:pt x="161" y="323"/>
                    <a:pt x="96" y="297"/>
                  </a:cubicBezTo>
                  <a:cubicBezTo>
                    <a:pt x="34" y="274"/>
                    <a:pt x="0" y="207"/>
                    <a:pt x="16" y="146"/>
                  </a:cubicBezTo>
                  <a:cubicBezTo>
                    <a:pt x="52" y="0"/>
                    <a:pt x="288" y="34"/>
                    <a:pt x="262" y="197"/>
                  </a:cubicBezTo>
                  <a:cubicBezTo>
                    <a:pt x="261" y="202"/>
                    <a:pt x="260" y="206"/>
                    <a:pt x="259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228">
              <a:extLst>
                <a:ext uri="{FF2B5EF4-FFF2-40B4-BE49-F238E27FC236}">
                  <a16:creationId xmlns:a16="http://schemas.microsoft.com/office/drawing/2014/main" id="{D8445078-3226-493C-9BE3-B90C00EAB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" y="1928"/>
              <a:ext cx="123" cy="110"/>
            </a:xfrm>
            <a:custGeom>
              <a:avLst/>
              <a:gdLst>
                <a:gd name="T0" fmla="*/ 112 w 331"/>
                <a:gd name="T1" fmla="*/ 261 h 300"/>
                <a:gd name="T2" fmla="*/ 7 w 331"/>
                <a:gd name="T3" fmla="*/ 119 h 300"/>
                <a:gd name="T4" fmla="*/ 146 w 331"/>
                <a:gd name="T5" fmla="*/ 3 h 300"/>
                <a:gd name="T6" fmla="*/ 112 w 331"/>
                <a:gd name="T7" fmla="*/ 26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300">
                  <a:moveTo>
                    <a:pt x="112" y="261"/>
                  </a:moveTo>
                  <a:cubicBezTo>
                    <a:pt x="45" y="246"/>
                    <a:pt x="0" y="183"/>
                    <a:pt x="7" y="119"/>
                  </a:cubicBezTo>
                  <a:cubicBezTo>
                    <a:pt x="13" y="51"/>
                    <a:pt x="75" y="0"/>
                    <a:pt x="146" y="3"/>
                  </a:cubicBezTo>
                  <a:cubicBezTo>
                    <a:pt x="331" y="12"/>
                    <a:pt x="288" y="300"/>
                    <a:pt x="112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229">
              <a:extLst>
                <a:ext uri="{FF2B5EF4-FFF2-40B4-BE49-F238E27FC236}">
                  <a16:creationId xmlns:a16="http://schemas.microsoft.com/office/drawing/2014/main" id="{56642ABA-58F0-4485-B4BB-00D853F82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1777"/>
              <a:ext cx="105" cy="104"/>
            </a:xfrm>
            <a:custGeom>
              <a:avLst/>
              <a:gdLst>
                <a:gd name="T0" fmla="*/ 133 w 283"/>
                <a:gd name="T1" fmla="*/ 275 h 280"/>
                <a:gd name="T2" fmla="*/ 4 w 283"/>
                <a:gd name="T3" fmla="*/ 146 h 280"/>
                <a:gd name="T4" fmla="*/ 128 w 283"/>
                <a:gd name="T5" fmla="*/ 7 h 280"/>
                <a:gd name="T6" fmla="*/ 270 w 283"/>
                <a:gd name="T7" fmla="*/ 120 h 280"/>
                <a:gd name="T8" fmla="*/ 133 w 283"/>
                <a:gd name="T9" fmla="*/ 27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80">
                  <a:moveTo>
                    <a:pt x="133" y="275"/>
                  </a:moveTo>
                  <a:cubicBezTo>
                    <a:pt x="63" y="270"/>
                    <a:pt x="7" y="213"/>
                    <a:pt x="4" y="146"/>
                  </a:cubicBezTo>
                  <a:cubicBezTo>
                    <a:pt x="0" y="77"/>
                    <a:pt x="55" y="15"/>
                    <a:pt x="128" y="7"/>
                  </a:cubicBezTo>
                  <a:cubicBezTo>
                    <a:pt x="197" y="0"/>
                    <a:pt x="259" y="48"/>
                    <a:pt x="270" y="120"/>
                  </a:cubicBezTo>
                  <a:cubicBezTo>
                    <a:pt x="283" y="208"/>
                    <a:pt x="211" y="280"/>
                    <a:pt x="133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Freeform 230">
              <a:extLst>
                <a:ext uri="{FF2B5EF4-FFF2-40B4-BE49-F238E27FC236}">
                  <a16:creationId xmlns:a16="http://schemas.microsoft.com/office/drawing/2014/main" id="{902F8DF3-9F96-42FD-8DD4-5A41C7C9B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794"/>
              <a:ext cx="19" cy="20"/>
            </a:xfrm>
            <a:custGeom>
              <a:avLst/>
              <a:gdLst>
                <a:gd name="T0" fmla="*/ 52 w 52"/>
                <a:gd name="T1" fmla="*/ 27 h 54"/>
                <a:gd name="T2" fmla="*/ 29 w 52"/>
                <a:gd name="T3" fmla="*/ 53 h 54"/>
                <a:gd name="T4" fmla="*/ 1 w 52"/>
                <a:gd name="T5" fmla="*/ 29 h 54"/>
                <a:gd name="T6" fmla="*/ 25 w 52"/>
                <a:gd name="T7" fmla="*/ 2 h 54"/>
                <a:gd name="T8" fmla="*/ 52 w 52"/>
                <a:gd name="T9" fmla="*/ 24 h 54"/>
                <a:gd name="T10" fmla="*/ 52 w 52"/>
                <a:gd name="T1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4">
                  <a:moveTo>
                    <a:pt x="52" y="27"/>
                  </a:moveTo>
                  <a:cubicBezTo>
                    <a:pt x="52" y="40"/>
                    <a:pt x="42" y="51"/>
                    <a:pt x="29" y="53"/>
                  </a:cubicBezTo>
                  <a:cubicBezTo>
                    <a:pt x="15" y="54"/>
                    <a:pt x="2" y="43"/>
                    <a:pt x="1" y="29"/>
                  </a:cubicBezTo>
                  <a:cubicBezTo>
                    <a:pt x="0" y="15"/>
                    <a:pt x="11" y="3"/>
                    <a:pt x="25" y="2"/>
                  </a:cubicBezTo>
                  <a:cubicBezTo>
                    <a:pt x="39" y="0"/>
                    <a:pt x="51" y="11"/>
                    <a:pt x="52" y="24"/>
                  </a:cubicBezTo>
                  <a:cubicBezTo>
                    <a:pt x="52" y="25"/>
                    <a:pt x="52" y="26"/>
                    <a:pt x="5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Freeform 231">
              <a:extLst>
                <a:ext uri="{FF2B5EF4-FFF2-40B4-BE49-F238E27FC236}">
                  <a16:creationId xmlns:a16="http://schemas.microsoft.com/office/drawing/2014/main" id="{6FB1F919-9F81-4391-8A44-7E6DDCAC4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727"/>
              <a:ext cx="22" cy="22"/>
            </a:xfrm>
            <a:custGeom>
              <a:avLst/>
              <a:gdLst>
                <a:gd name="T0" fmla="*/ 59 w 59"/>
                <a:gd name="T1" fmla="*/ 32 h 59"/>
                <a:gd name="T2" fmla="*/ 30 w 59"/>
                <a:gd name="T3" fmla="*/ 59 h 59"/>
                <a:gd name="T4" fmla="*/ 1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  <a:gd name="T10" fmla="*/ 59 w 59"/>
                <a:gd name="T11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9">
                  <a:moveTo>
                    <a:pt x="59" y="32"/>
                  </a:moveTo>
                  <a:cubicBezTo>
                    <a:pt x="58" y="47"/>
                    <a:pt x="45" y="59"/>
                    <a:pt x="30" y="59"/>
                  </a:cubicBezTo>
                  <a:cubicBezTo>
                    <a:pt x="14" y="59"/>
                    <a:pt x="1" y="46"/>
                    <a:pt x="1" y="30"/>
                  </a:cubicBezTo>
                  <a:cubicBezTo>
                    <a:pt x="0" y="14"/>
                    <a:pt x="13" y="0"/>
                    <a:pt x="29" y="1"/>
                  </a:cubicBezTo>
                  <a:cubicBezTo>
                    <a:pt x="45" y="1"/>
                    <a:pt x="58" y="13"/>
                    <a:pt x="59" y="29"/>
                  </a:cubicBezTo>
                  <a:cubicBezTo>
                    <a:pt x="59" y="30"/>
                    <a:pt x="59" y="31"/>
                    <a:pt x="5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Freeform 232">
              <a:extLst>
                <a:ext uri="{FF2B5EF4-FFF2-40B4-BE49-F238E27FC236}">
                  <a16:creationId xmlns:a16="http://schemas.microsoft.com/office/drawing/2014/main" id="{55DD3E13-BE7F-443C-8227-CFC48C35D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" y="1658"/>
              <a:ext cx="25" cy="25"/>
            </a:xfrm>
            <a:custGeom>
              <a:avLst/>
              <a:gdLst>
                <a:gd name="T0" fmla="*/ 67 w 68"/>
                <a:gd name="T1" fmla="*/ 39 h 68"/>
                <a:gd name="T2" fmla="*/ 31 w 68"/>
                <a:gd name="T3" fmla="*/ 67 h 68"/>
                <a:gd name="T4" fmla="*/ 2 w 68"/>
                <a:gd name="T5" fmla="*/ 32 h 68"/>
                <a:gd name="T6" fmla="*/ 38 w 68"/>
                <a:gd name="T7" fmla="*/ 2 h 68"/>
                <a:gd name="T8" fmla="*/ 67 w 68"/>
                <a:gd name="T9" fmla="*/ 36 h 68"/>
                <a:gd name="T10" fmla="*/ 67 w 68"/>
                <a:gd name="T11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67" y="39"/>
                  </a:moveTo>
                  <a:cubicBezTo>
                    <a:pt x="64" y="56"/>
                    <a:pt x="48" y="68"/>
                    <a:pt x="31" y="67"/>
                  </a:cubicBezTo>
                  <a:cubicBezTo>
                    <a:pt x="14" y="65"/>
                    <a:pt x="0" y="50"/>
                    <a:pt x="2" y="32"/>
                  </a:cubicBezTo>
                  <a:cubicBezTo>
                    <a:pt x="4" y="14"/>
                    <a:pt x="20" y="0"/>
                    <a:pt x="38" y="2"/>
                  </a:cubicBezTo>
                  <a:cubicBezTo>
                    <a:pt x="55" y="4"/>
                    <a:pt x="68" y="19"/>
                    <a:pt x="67" y="36"/>
                  </a:cubicBezTo>
                  <a:cubicBezTo>
                    <a:pt x="67" y="37"/>
                    <a:pt x="67" y="38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Freeform 233">
              <a:extLst>
                <a:ext uri="{FF2B5EF4-FFF2-40B4-BE49-F238E27FC236}">
                  <a16:creationId xmlns:a16="http://schemas.microsoft.com/office/drawing/2014/main" id="{BA4438CF-8E5F-4F8C-9858-1B131748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" y="1587"/>
              <a:ext cx="28" cy="29"/>
            </a:xfrm>
            <a:custGeom>
              <a:avLst/>
              <a:gdLst>
                <a:gd name="T0" fmla="*/ 74 w 76"/>
                <a:gd name="T1" fmla="*/ 47 h 78"/>
                <a:gd name="T2" fmla="*/ 33 w 76"/>
                <a:gd name="T3" fmla="*/ 74 h 78"/>
                <a:gd name="T4" fmla="*/ 3 w 76"/>
                <a:gd name="T5" fmla="*/ 33 h 78"/>
                <a:gd name="T6" fmla="*/ 45 w 76"/>
                <a:gd name="T7" fmla="*/ 3 h 78"/>
                <a:gd name="T8" fmla="*/ 74 w 76"/>
                <a:gd name="T9" fmla="*/ 43 h 78"/>
                <a:gd name="T10" fmla="*/ 74 w 76"/>
                <a:gd name="T1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8">
                  <a:moveTo>
                    <a:pt x="74" y="47"/>
                  </a:moveTo>
                  <a:cubicBezTo>
                    <a:pt x="70" y="65"/>
                    <a:pt x="52" y="78"/>
                    <a:pt x="33" y="74"/>
                  </a:cubicBezTo>
                  <a:cubicBezTo>
                    <a:pt x="13" y="71"/>
                    <a:pt x="0" y="53"/>
                    <a:pt x="3" y="33"/>
                  </a:cubicBezTo>
                  <a:cubicBezTo>
                    <a:pt x="6" y="13"/>
                    <a:pt x="25" y="0"/>
                    <a:pt x="45" y="3"/>
                  </a:cubicBezTo>
                  <a:cubicBezTo>
                    <a:pt x="64" y="7"/>
                    <a:pt x="76" y="24"/>
                    <a:pt x="74" y="43"/>
                  </a:cubicBezTo>
                  <a:cubicBezTo>
                    <a:pt x="74" y="44"/>
                    <a:pt x="74" y="46"/>
                    <a:pt x="7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Freeform 234">
              <a:extLst>
                <a:ext uri="{FF2B5EF4-FFF2-40B4-BE49-F238E27FC236}">
                  <a16:creationId xmlns:a16="http://schemas.microsoft.com/office/drawing/2014/main" id="{95F2114F-6F1B-40A5-92BD-4D6E1CD12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515"/>
              <a:ext cx="32" cy="32"/>
            </a:xfrm>
            <a:custGeom>
              <a:avLst/>
              <a:gdLst>
                <a:gd name="T0" fmla="*/ 81 w 86"/>
                <a:gd name="T1" fmla="*/ 56 h 88"/>
                <a:gd name="T2" fmla="*/ 33 w 86"/>
                <a:gd name="T3" fmla="*/ 83 h 88"/>
                <a:gd name="T4" fmla="*/ 5 w 86"/>
                <a:gd name="T5" fmla="*/ 35 h 88"/>
                <a:gd name="T6" fmla="*/ 53 w 86"/>
                <a:gd name="T7" fmla="*/ 6 h 88"/>
                <a:gd name="T8" fmla="*/ 82 w 86"/>
                <a:gd name="T9" fmla="*/ 52 h 88"/>
                <a:gd name="T10" fmla="*/ 81 w 86"/>
                <a:gd name="T11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88">
                  <a:moveTo>
                    <a:pt x="81" y="56"/>
                  </a:moveTo>
                  <a:cubicBezTo>
                    <a:pt x="75" y="76"/>
                    <a:pt x="53" y="88"/>
                    <a:pt x="33" y="83"/>
                  </a:cubicBezTo>
                  <a:cubicBezTo>
                    <a:pt x="12" y="77"/>
                    <a:pt x="0" y="56"/>
                    <a:pt x="5" y="35"/>
                  </a:cubicBezTo>
                  <a:cubicBezTo>
                    <a:pt x="11" y="13"/>
                    <a:pt x="32" y="0"/>
                    <a:pt x="53" y="6"/>
                  </a:cubicBezTo>
                  <a:cubicBezTo>
                    <a:pt x="74" y="12"/>
                    <a:pt x="86" y="32"/>
                    <a:pt x="82" y="52"/>
                  </a:cubicBezTo>
                  <a:cubicBezTo>
                    <a:pt x="82" y="54"/>
                    <a:pt x="82" y="55"/>
                    <a:pt x="8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Freeform 235">
              <a:extLst>
                <a:ext uri="{FF2B5EF4-FFF2-40B4-BE49-F238E27FC236}">
                  <a16:creationId xmlns:a16="http://schemas.microsoft.com/office/drawing/2014/main" id="{848B5DF6-3349-4C87-94B6-8566DF22E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" y="1443"/>
              <a:ext cx="36" cy="35"/>
            </a:xfrm>
            <a:custGeom>
              <a:avLst/>
              <a:gdLst>
                <a:gd name="T0" fmla="*/ 89 w 96"/>
                <a:gd name="T1" fmla="*/ 66 h 97"/>
                <a:gd name="T2" fmla="*/ 33 w 96"/>
                <a:gd name="T3" fmla="*/ 89 h 97"/>
                <a:gd name="T4" fmla="*/ 8 w 96"/>
                <a:gd name="T5" fmla="*/ 35 h 97"/>
                <a:gd name="T6" fmla="*/ 63 w 96"/>
                <a:gd name="T7" fmla="*/ 9 h 97"/>
                <a:gd name="T8" fmla="*/ 90 w 96"/>
                <a:gd name="T9" fmla="*/ 61 h 97"/>
                <a:gd name="T10" fmla="*/ 89 w 96"/>
                <a:gd name="T11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7">
                  <a:moveTo>
                    <a:pt x="89" y="66"/>
                  </a:moveTo>
                  <a:cubicBezTo>
                    <a:pt x="80" y="87"/>
                    <a:pt x="55" y="97"/>
                    <a:pt x="33" y="89"/>
                  </a:cubicBezTo>
                  <a:cubicBezTo>
                    <a:pt x="11" y="81"/>
                    <a:pt x="0" y="57"/>
                    <a:pt x="8" y="35"/>
                  </a:cubicBezTo>
                  <a:cubicBezTo>
                    <a:pt x="16" y="12"/>
                    <a:pt x="41" y="0"/>
                    <a:pt x="63" y="9"/>
                  </a:cubicBezTo>
                  <a:cubicBezTo>
                    <a:pt x="85" y="17"/>
                    <a:pt x="96" y="40"/>
                    <a:pt x="90" y="61"/>
                  </a:cubicBezTo>
                  <a:cubicBezTo>
                    <a:pt x="90" y="63"/>
                    <a:pt x="89" y="64"/>
                    <a:pt x="8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Freeform 236">
              <a:extLst>
                <a:ext uri="{FF2B5EF4-FFF2-40B4-BE49-F238E27FC236}">
                  <a16:creationId xmlns:a16="http://schemas.microsoft.com/office/drawing/2014/main" id="{2487C926-8D35-4E59-B74A-4CD882A3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" y="1371"/>
              <a:ext cx="39" cy="39"/>
            </a:xfrm>
            <a:custGeom>
              <a:avLst/>
              <a:gdLst>
                <a:gd name="T0" fmla="*/ 95 w 106"/>
                <a:gd name="T1" fmla="*/ 74 h 106"/>
                <a:gd name="T2" fmla="*/ 33 w 106"/>
                <a:gd name="T3" fmla="*/ 95 h 106"/>
                <a:gd name="T4" fmla="*/ 11 w 106"/>
                <a:gd name="T5" fmla="*/ 34 h 106"/>
                <a:gd name="T6" fmla="*/ 74 w 106"/>
                <a:gd name="T7" fmla="*/ 11 h 106"/>
                <a:gd name="T8" fmla="*/ 97 w 106"/>
                <a:gd name="T9" fmla="*/ 70 h 106"/>
                <a:gd name="T10" fmla="*/ 95 w 106"/>
                <a:gd name="T11" fmla="*/ 7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95" y="74"/>
                  </a:moveTo>
                  <a:cubicBezTo>
                    <a:pt x="84" y="96"/>
                    <a:pt x="56" y="106"/>
                    <a:pt x="33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3" y="10"/>
                    <a:pt x="51" y="0"/>
                    <a:pt x="74" y="11"/>
                  </a:cubicBezTo>
                  <a:cubicBezTo>
                    <a:pt x="96" y="22"/>
                    <a:pt x="106" y="48"/>
                    <a:pt x="97" y="70"/>
                  </a:cubicBezTo>
                  <a:cubicBezTo>
                    <a:pt x="97" y="71"/>
                    <a:pt x="96" y="73"/>
                    <a:pt x="9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Freeform 237">
              <a:extLst>
                <a:ext uri="{FF2B5EF4-FFF2-40B4-BE49-F238E27FC236}">
                  <a16:creationId xmlns:a16="http://schemas.microsoft.com/office/drawing/2014/main" id="{47949EC2-D212-4BF0-9E4B-5A0DD867C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" y="1300"/>
              <a:ext cx="42" cy="42"/>
            </a:xfrm>
            <a:custGeom>
              <a:avLst/>
              <a:gdLst>
                <a:gd name="T0" fmla="*/ 100 w 114"/>
                <a:gd name="T1" fmla="*/ 84 h 114"/>
                <a:gd name="T2" fmla="*/ 31 w 114"/>
                <a:gd name="T3" fmla="*/ 100 h 114"/>
                <a:gd name="T4" fmla="*/ 14 w 114"/>
                <a:gd name="T5" fmla="*/ 32 h 114"/>
                <a:gd name="T6" fmla="*/ 83 w 114"/>
                <a:gd name="T7" fmla="*/ 14 h 114"/>
                <a:gd name="T8" fmla="*/ 102 w 114"/>
                <a:gd name="T9" fmla="*/ 80 h 114"/>
                <a:gd name="T10" fmla="*/ 100 w 114"/>
                <a:gd name="T1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14">
                  <a:moveTo>
                    <a:pt x="100" y="84"/>
                  </a:moveTo>
                  <a:cubicBezTo>
                    <a:pt x="85" y="107"/>
                    <a:pt x="55" y="114"/>
                    <a:pt x="31" y="100"/>
                  </a:cubicBezTo>
                  <a:cubicBezTo>
                    <a:pt x="9" y="86"/>
                    <a:pt x="0" y="56"/>
                    <a:pt x="14" y="32"/>
                  </a:cubicBezTo>
                  <a:cubicBezTo>
                    <a:pt x="29" y="8"/>
                    <a:pt x="60" y="0"/>
                    <a:pt x="83" y="14"/>
                  </a:cubicBezTo>
                  <a:cubicBezTo>
                    <a:pt x="106" y="28"/>
                    <a:pt x="114" y="57"/>
                    <a:pt x="102" y="80"/>
                  </a:cubicBezTo>
                  <a:cubicBezTo>
                    <a:pt x="102" y="81"/>
                    <a:pt x="101" y="83"/>
                    <a:pt x="10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Freeform 238">
              <a:extLst>
                <a:ext uri="{FF2B5EF4-FFF2-40B4-BE49-F238E27FC236}">
                  <a16:creationId xmlns:a16="http://schemas.microsoft.com/office/drawing/2014/main" id="{0FCF5D93-A429-4AA8-966B-4C24AC82D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" y="1232"/>
              <a:ext cx="45" cy="45"/>
            </a:xfrm>
            <a:custGeom>
              <a:avLst/>
              <a:gdLst>
                <a:gd name="T0" fmla="*/ 104 w 121"/>
                <a:gd name="T1" fmla="*/ 94 h 121"/>
                <a:gd name="T2" fmla="*/ 29 w 121"/>
                <a:gd name="T3" fmla="*/ 103 h 121"/>
                <a:gd name="T4" fmla="*/ 18 w 121"/>
                <a:gd name="T5" fmla="*/ 29 h 121"/>
                <a:gd name="T6" fmla="*/ 93 w 121"/>
                <a:gd name="T7" fmla="*/ 18 h 121"/>
                <a:gd name="T8" fmla="*/ 107 w 121"/>
                <a:gd name="T9" fmla="*/ 89 h 121"/>
                <a:gd name="T10" fmla="*/ 104 w 121"/>
                <a:gd name="T11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104" y="94"/>
                  </a:moveTo>
                  <a:cubicBezTo>
                    <a:pt x="86" y="116"/>
                    <a:pt x="53" y="121"/>
                    <a:pt x="29" y="103"/>
                  </a:cubicBezTo>
                  <a:cubicBezTo>
                    <a:pt x="6" y="87"/>
                    <a:pt x="0" y="53"/>
                    <a:pt x="18" y="29"/>
                  </a:cubicBezTo>
                  <a:cubicBezTo>
                    <a:pt x="36" y="5"/>
                    <a:pt x="70" y="0"/>
                    <a:pt x="93" y="18"/>
                  </a:cubicBezTo>
                  <a:cubicBezTo>
                    <a:pt x="116" y="35"/>
                    <a:pt x="121" y="66"/>
                    <a:pt x="107" y="89"/>
                  </a:cubicBezTo>
                  <a:cubicBezTo>
                    <a:pt x="106" y="90"/>
                    <a:pt x="105" y="92"/>
                    <a:pt x="10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Freeform 239">
              <a:extLst>
                <a:ext uri="{FF2B5EF4-FFF2-40B4-BE49-F238E27FC236}">
                  <a16:creationId xmlns:a16="http://schemas.microsoft.com/office/drawing/2014/main" id="{8EB64E2B-8EA8-4ACE-8421-7AC7E57B7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1168"/>
              <a:ext cx="47" cy="47"/>
            </a:xfrm>
            <a:custGeom>
              <a:avLst/>
              <a:gdLst>
                <a:gd name="T0" fmla="*/ 106 w 127"/>
                <a:gd name="T1" fmla="*/ 103 h 127"/>
                <a:gd name="T2" fmla="*/ 25 w 127"/>
                <a:gd name="T3" fmla="*/ 106 h 127"/>
                <a:gd name="T4" fmla="*/ 21 w 127"/>
                <a:gd name="T5" fmla="*/ 26 h 127"/>
                <a:gd name="T6" fmla="*/ 102 w 127"/>
                <a:gd name="T7" fmla="*/ 22 h 127"/>
                <a:gd name="T8" fmla="*/ 110 w 127"/>
                <a:gd name="T9" fmla="*/ 99 h 127"/>
                <a:gd name="T10" fmla="*/ 106 w 127"/>
                <a:gd name="T11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27">
                  <a:moveTo>
                    <a:pt x="106" y="103"/>
                  </a:moveTo>
                  <a:cubicBezTo>
                    <a:pt x="84" y="125"/>
                    <a:pt x="49" y="127"/>
                    <a:pt x="25" y="106"/>
                  </a:cubicBezTo>
                  <a:cubicBezTo>
                    <a:pt x="3" y="86"/>
                    <a:pt x="0" y="50"/>
                    <a:pt x="21" y="26"/>
                  </a:cubicBezTo>
                  <a:cubicBezTo>
                    <a:pt x="43" y="3"/>
                    <a:pt x="79" y="0"/>
                    <a:pt x="102" y="22"/>
                  </a:cubicBezTo>
                  <a:cubicBezTo>
                    <a:pt x="125" y="42"/>
                    <a:pt x="127" y="76"/>
                    <a:pt x="110" y="99"/>
                  </a:cubicBezTo>
                  <a:cubicBezTo>
                    <a:pt x="108" y="100"/>
                    <a:pt x="107" y="102"/>
                    <a:pt x="10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Freeform 240">
              <a:extLst>
                <a:ext uri="{FF2B5EF4-FFF2-40B4-BE49-F238E27FC236}">
                  <a16:creationId xmlns:a16="http://schemas.microsoft.com/office/drawing/2014/main" id="{29CACFE6-05E6-445C-A0A3-CFFC7C0F3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1108"/>
              <a:ext cx="49" cy="49"/>
            </a:xfrm>
            <a:custGeom>
              <a:avLst/>
              <a:gdLst>
                <a:gd name="T0" fmla="*/ 107 w 133"/>
                <a:gd name="T1" fmla="*/ 114 h 134"/>
                <a:gd name="T2" fmla="*/ 21 w 133"/>
                <a:gd name="T3" fmla="*/ 107 h 134"/>
                <a:gd name="T4" fmla="*/ 26 w 133"/>
                <a:gd name="T5" fmla="*/ 23 h 134"/>
                <a:gd name="T6" fmla="*/ 112 w 133"/>
                <a:gd name="T7" fmla="*/ 27 h 134"/>
                <a:gd name="T8" fmla="*/ 112 w 133"/>
                <a:gd name="T9" fmla="*/ 109 h 134"/>
                <a:gd name="T10" fmla="*/ 107 w 133"/>
                <a:gd name="T11" fmla="*/ 11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4">
                  <a:moveTo>
                    <a:pt x="107" y="114"/>
                  </a:moveTo>
                  <a:cubicBezTo>
                    <a:pt x="82" y="134"/>
                    <a:pt x="44" y="132"/>
                    <a:pt x="21" y="107"/>
                  </a:cubicBezTo>
                  <a:cubicBezTo>
                    <a:pt x="0" y="84"/>
                    <a:pt x="1" y="45"/>
                    <a:pt x="26" y="23"/>
                  </a:cubicBezTo>
                  <a:cubicBezTo>
                    <a:pt x="52" y="0"/>
                    <a:pt x="90" y="2"/>
                    <a:pt x="112" y="27"/>
                  </a:cubicBezTo>
                  <a:cubicBezTo>
                    <a:pt x="133" y="51"/>
                    <a:pt x="132" y="87"/>
                    <a:pt x="112" y="109"/>
                  </a:cubicBezTo>
                  <a:cubicBezTo>
                    <a:pt x="110" y="111"/>
                    <a:pt x="109" y="112"/>
                    <a:pt x="107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Freeform 241">
              <a:extLst>
                <a:ext uri="{FF2B5EF4-FFF2-40B4-BE49-F238E27FC236}">
                  <a16:creationId xmlns:a16="http://schemas.microsoft.com/office/drawing/2014/main" id="{5E8FC97C-A8F8-4788-AE8C-5885797C5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" y="1052"/>
              <a:ext cx="53" cy="54"/>
            </a:xfrm>
            <a:custGeom>
              <a:avLst/>
              <a:gdLst>
                <a:gd name="T0" fmla="*/ 109 w 144"/>
                <a:gd name="T1" fmla="*/ 126 h 146"/>
                <a:gd name="T2" fmla="*/ 20 w 144"/>
                <a:gd name="T3" fmla="*/ 110 h 146"/>
                <a:gd name="T4" fmla="*/ 34 w 144"/>
                <a:gd name="T5" fmla="*/ 22 h 146"/>
                <a:gd name="T6" fmla="*/ 124 w 144"/>
                <a:gd name="T7" fmla="*/ 35 h 146"/>
                <a:gd name="T8" fmla="*/ 115 w 144"/>
                <a:gd name="T9" fmla="*/ 122 h 146"/>
                <a:gd name="T10" fmla="*/ 109 w 144"/>
                <a:gd name="T11" fmla="*/ 12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6">
                  <a:moveTo>
                    <a:pt x="109" y="126"/>
                  </a:moveTo>
                  <a:cubicBezTo>
                    <a:pt x="82" y="146"/>
                    <a:pt x="40" y="138"/>
                    <a:pt x="20" y="110"/>
                  </a:cubicBezTo>
                  <a:cubicBezTo>
                    <a:pt x="0" y="82"/>
                    <a:pt x="6" y="43"/>
                    <a:pt x="34" y="22"/>
                  </a:cubicBezTo>
                  <a:cubicBezTo>
                    <a:pt x="64" y="0"/>
                    <a:pt x="104" y="6"/>
                    <a:pt x="124" y="35"/>
                  </a:cubicBezTo>
                  <a:cubicBezTo>
                    <a:pt x="144" y="63"/>
                    <a:pt x="139" y="101"/>
                    <a:pt x="115" y="122"/>
                  </a:cubicBezTo>
                  <a:cubicBezTo>
                    <a:pt x="113" y="123"/>
                    <a:pt x="111" y="125"/>
                    <a:pt x="10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Freeform 242">
              <a:extLst>
                <a:ext uri="{FF2B5EF4-FFF2-40B4-BE49-F238E27FC236}">
                  <a16:creationId xmlns:a16="http://schemas.microsoft.com/office/drawing/2014/main" id="{9777D63C-B94B-43D8-B801-D3B8E4D14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" y="1004"/>
              <a:ext cx="56" cy="58"/>
            </a:xfrm>
            <a:custGeom>
              <a:avLst/>
              <a:gdLst>
                <a:gd name="T0" fmla="*/ 110 w 153"/>
                <a:gd name="T1" fmla="*/ 138 h 157"/>
                <a:gd name="T2" fmla="*/ 18 w 153"/>
                <a:gd name="T3" fmla="*/ 111 h 157"/>
                <a:gd name="T4" fmla="*/ 43 w 153"/>
                <a:gd name="T5" fmla="*/ 21 h 157"/>
                <a:gd name="T6" fmla="*/ 136 w 153"/>
                <a:gd name="T7" fmla="*/ 45 h 157"/>
                <a:gd name="T8" fmla="*/ 116 w 153"/>
                <a:gd name="T9" fmla="*/ 134 h 157"/>
                <a:gd name="T10" fmla="*/ 110 w 153"/>
                <a:gd name="T11" fmla="*/ 13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110" y="138"/>
                  </a:moveTo>
                  <a:cubicBezTo>
                    <a:pt x="79" y="157"/>
                    <a:pt x="36" y="143"/>
                    <a:pt x="18" y="111"/>
                  </a:cubicBezTo>
                  <a:cubicBezTo>
                    <a:pt x="0" y="80"/>
                    <a:pt x="11" y="40"/>
                    <a:pt x="43" y="21"/>
                  </a:cubicBezTo>
                  <a:cubicBezTo>
                    <a:pt x="76" y="0"/>
                    <a:pt x="118" y="13"/>
                    <a:pt x="136" y="45"/>
                  </a:cubicBezTo>
                  <a:cubicBezTo>
                    <a:pt x="153" y="77"/>
                    <a:pt x="143" y="114"/>
                    <a:pt x="116" y="134"/>
                  </a:cubicBezTo>
                  <a:cubicBezTo>
                    <a:pt x="114" y="135"/>
                    <a:pt x="112" y="137"/>
                    <a:pt x="11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Freeform 243">
              <a:extLst>
                <a:ext uri="{FF2B5EF4-FFF2-40B4-BE49-F238E27FC236}">
                  <a16:creationId xmlns:a16="http://schemas.microsoft.com/office/drawing/2014/main" id="{EC71C57B-254F-4C7A-A11D-15F5AADD8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" y="965"/>
              <a:ext cx="59" cy="60"/>
            </a:xfrm>
            <a:custGeom>
              <a:avLst/>
              <a:gdLst>
                <a:gd name="T0" fmla="*/ 108 w 160"/>
                <a:gd name="T1" fmla="*/ 147 h 162"/>
                <a:gd name="T2" fmla="*/ 15 w 160"/>
                <a:gd name="T3" fmla="*/ 109 h 162"/>
                <a:gd name="T4" fmla="*/ 51 w 160"/>
                <a:gd name="T5" fmla="*/ 16 h 162"/>
                <a:gd name="T6" fmla="*/ 146 w 160"/>
                <a:gd name="T7" fmla="*/ 54 h 162"/>
                <a:gd name="T8" fmla="*/ 114 w 160"/>
                <a:gd name="T9" fmla="*/ 144 h 162"/>
                <a:gd name="T10" fmla="*/ 108 w 160"/>
                <a:gd name="T11" fmla="*/ 14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2">
                  <a:moveTo>
                    <a:pt x="108" y="147"/>
                  </a:moveTo>
                  <a:cubicBezTo>
                    <a:pt x="73" y="162"/>
                    <a:pt x="30" y="145"/>
                    <a:pt x="15" y="109"/>
                  </a:cubicBezTo>
                  <a:cubicBezTo>
                    <a:pt x="0" y="74"/>
                    <a:pt x="16" y="32"/>
                    <a:pt x="51" y="16"/>
                  </a:cubicBezTo>
                  <a:cubicBezTo>
                    <a:pt x="88" y="0"/>
                    <a:pt x="131" y="17"/>
                    <a:pt x="146" y="54"/>
                  </a:cubicBezTo>
                  <a:cubicBezTo>
                    <a:pt x="160" y="88"/>
                    <a:pt x="145" y="128"/>
                    <a:pt x="114" y="144"/>
                  </a:cubicBezTo>
                  <a:cubicBezTo>
                    <a:pt x="112" y="145"/>
                    <a:pt x="110" y="146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244">
              <a:extLst>
                <a:ext uri="{FF2B5EF4-FFF2-40B4-BE49-F238E27FC236}">
                  <a16:creationId xmlns:a16="http://schemas.microsoft.com/office/drawing/2014/main" id="{BF2E688F-B974-47BD-A9BC-4F2B8D2FA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" y="936"/>
              <a:ext cx="61" cy="61"/>
            </a:xfrm>
            <a:custGeom>
              <a:avLst/>
              <a:gdLst>
                <a:gd name="T0" fmla="*/ 104 w 165"/>
                <a:gd name="T1" fmla="*/ 155 h 165"/>
                <a:gd name="T2" fmla="*/ 11 w 165"/>
                <a:gd name="T3" fmla="*/ 103 h 165"/>
                <a:gd name="T4" fmla="*/ 61 w 165"/>
                <a:gd name="T5" fmla="*/ 12 h 165"/>
                <a:gd name="T6" fmla="*/ 155 w 165"/>
                <a:gd name="T7" fmla="*/ 62 h 165"/>
                <a:gd name="T8" fmla="*/ 111 w 165"/>
                <a:gd name="T9" fmla="*/ 153 h 165"/>
                <a:gd name="T10" fmla="*/ 104 w 165"/>
                <a:gd name="T11" fmla="*/ 15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65">
                  <a:moveTo>
                    <a:pt x="104" y="155"/>
                  </a:moveTo>
                  <a:cubicBezTo>
                    <a:pt x="65" y="165"/>
                    <a:pt x="23" y="143"/>
                    <a:pt x="11" y="103"/>
                  </a:cubicBezTo>
                  <a:cubicBezTo>
                    <a:pt x="0" y="66"/>
                    <a:pt x="21" y="23"/>
                    <a:pt x="61" y="12"/>
                  </a:cubicBezTo>
                  <a:cubicBezTo>
                    <a:pt x="101" y="0"/>
                    <a:pt x="144" y="22"/>
                    <a:pt x="155" y="62"/>
                  </a:cubicBezTo>
                  <a:cubicBezTo>
                    <a:pt x="165" y="99"/>
                    <a:pt x="145" y="139"/>
                    <a:pt x="111" y="153"/>
                  </a:cubicBezTo>
                  <a:cubicBezTo>
                    <a:pt x="109" y="153"/>
                    <a:pt x="106" y="154"/>
                    <a:pt x="104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Freeform 245">
              <a:extLst>
                <a:ext uri="{FF2B5EF4-FFF2-40B4-BE49-F238E27FC236}">
                  <a16:creationId xmlns:a16="http://schemas.microsoft.com/office/drawing/2014/main" id="{6251E482-4F36-4035-A406-C5D9087F4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2" y="917"/>
              <a:ext cx="62" cy="63"/>
            </a:xfrm>
            <a:custGeom>
              <a:avLst/>
              <a:gdLst>
                <a:gd name="T0" fmla="*/ 97 w 168"/>
                <a:gd name="T1" fmla="*/ 163 h 170"/>
                <a:gd name="T2" fmla="*/ 7 w 168"/>
                <a:gd name="T3" fmla="*/ 97 h 170"/>
                <a:gd name="T4" fmla="*/ 70 w 168"/>
                <a:gd name="T5" fmla="*/ 9 h 170"/>
                <a:gd name="T6" fmla="*/ 161 w 168"/>
                <a:gd name="T7" fmla="*/ 72 h 170"/>
                <a:gd name="T8" fmla="*/ 105 w 168"/>
                <a:gd name="T9" fmla="*/ 161 h 170"/>
                <a:gd name="T10" fmla="*/ 97 w 168"/>
                <a:gd name="T11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0">
                  <a:moveTo>
                    <a:pt x="97" y="163"/>
                  </a:moveTo>
                  <a:cubicBezTo>
                    <a:pt x="56" y="170"/>
                    <a:pt x="14" y="139"/>
                    <a:pt x="7" y="97"/>
                  </a:cubicBezTo>
                  <a:cubicBezTo>
                    <a:pt x="0" y="56"/>
                    <a:pt x="27" y="18"/>
                    <a:pt x="70" y="9"/>
                  </a:cubicBezTo>
                  <a:cubicBezTo>
                    <a:pt x="114" y="0"/>
                    <a:pt x="155" y="29"/>
                    <a:pt x="161" y="72"/>
                  </a:cubicBezTo>
                  <a:cubicBezTo>
                    <a:pt x="168" y="113"/>
                    <a:pt x="142" y="150"/>
                    <a:pt x="105" y="161"/>
                  </a:cubicBezTo>
                  <a:cubicBezTo>
                    <a:pt x="103" y="162"/>
                    <a:pt x="100" y="162"/>
                    <a:pt x="97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246">
              <a:extLst>
                <a:ext uri="{FF2B5EF4-FFF2-40B4-BE49-F238E27FC236}">
                  <a16:creationId xmlns:a16="http://schemas.microsoft.com/office/drawing/2014/main" id="{7AA38156-ED43-4B09-BE2B-AF6E5791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911"/>
              <a:ext cx="62" cy="63"/>
            </a:xfrm>
            <a:custGeom>
              <a:avLst/>
              <a:gdLst>
                <a:gd name="T0" fmla="*/ 88 w 168"/>
                <a:gd name="T1" fmla="*/ 167 h 171"/>
                <a:gd name="T2" fmla="*/ 3 w 168"/>
                <a:gd name="T3" fmla="*/ 89 h 171"/>
                <a:gd name="T4" fmla="*/ 79 w 168"/>
                <a:gd name="T5" fmla="*/ 4 h 171"/>
                <a:gd name="T6" fmla="*/ 166 w 168"/>
                <a:gd name="T7" fmla="*/ 82 h 171"/>
                <a:gd name="T8" fmla="*/ 97 w 168"/>
                <a:gd name="T9" fmla="*/ 166 h 171"/>
                <a:gd name="T10" fmla="*/ 88 w 168"/>
                <a:gd name="T11" fmla="*/ 16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1">
                  <a:moveTo>
                    <a:pt x="88" y="167"/>
                  </a:moveTo>
                  <a:cubicBezTo>
                    <a:pt x="45" y="171"/>
                    <a:pt x="5" y="134"/>
                    <a:pt x="3" y="89"/>
                  </a:cubicBezTo>
                  <a:cubicBezTo>
                    <a:pt x="0" y="46"/>
                    <a:pt x="34" y="8"/>
                    <a:pt x="79" y="4"/>
                  </a:cubicBezTo>
                  <a:cubicBezTo>
                    <a:pt x="126" y="0"/>
                    <a:pt x="165" y="37"/>
                    <a:pt x="166" y="82"/>
                  </a:cubicBezTo>
                  <a:cubicBezTo>
                    <a:pt x="168" y="124"/>
                    <a:pt x="136" y="162"/>
                    <a:pt x="97" y="166"/>
                  </a:cubicBezTo>
                  <a:cubicBezTo>
                    <a:pt x="94" y="166"/>
                    <a:pt x="91" y="167"/>
                    <a:pt x="8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247">
              <a:extLst>
                <a:ext uri="{FF2B5EF4-FFF2-40B4-BE49-F238E27FC236}">
                  <a16:creationId xmlns:a16="http://schemas.microsoft.com/office/drawing/2014/main" id="{8D8B5CBD-A56F-4DE4-AC75-6678F2EE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" y="916"/>
              <a:ext cx="65" cy="64"/>
            </a:xfrm>
            <a:custGeom>
              <a:avLst/>
              <a:gdLst>
                <a:gd name="T0" fmla="*/ 81 w 177"/>
                <a:gd name="T1" fmla="*/ 173 h 174"/>
                <a:gd name="T2" fmla="*/ 3 w 177"/>
                <a:gd name="T3" fmla="*/ 81 h 174"/>
                <a:gd name="T4" fmla="*/ 92 w 177"/>
                <a:gd name="T5" fmla="*/ 3 h 174"/>
                <a:gd name="T6" fmla="*/ 173 w 177"/>
                <a:gd name="T7" fmla="*/ 94 h 174"/>
                <a:gd name="T8" fmla="*/ 90 w 177"/>
                <a:gd name="T9" fmla="*/ 174 h 174"/>
                <a:gd name="T10" fmla="*/ 81 w 177"/>
                <a:gd name="T11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74">
                  <a:moveTo>
                    <a:pt x="81" y="173"/>
                  </a:moveTo>
                  <a:cubicBezTo>
                    <a:pt x="36" y="169"/>
                    <a:pt x="0" y="128"/>
                    <a:pt x="3" y="81"/>
                  </a:cubicBezTo>
                  <a:cubicBezTo>
                    <a:pt x="6" y="37"/>
                    <a:pt x="45" y="0"/>
                    <a:pt x="92" y="3"/>
                  </a:cubicBezTo>
                  <a:cubicBezTo>
                    <a:pt x="141" y="7"/>
                    <a:pt x="177" y="47"/>
                    <a:pt x="173" y="94"/>
                  </a:cubicBezTo>
                  <a:cubicBezTo>
                    <a:pt x="169" y="138"/>
                    <a:pt x="132" y="172"/>
                    <a:pt x="90" y="174"/>
                  </a:cubicBezTo>
                  <a:cubicBezTo>
                    <a:pt x="87" y="174"/>
                    <a:pt x="84" y="174"/>
                    <a:pt x="81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248">
              <a:extLst>
                <a:ext uri="{FF2B5EF4-FFF2-40B4-BE49-F238E27FC236}">
                  <a16:creationId xmlns:a16="http://schemas.microsoft.com/office/drawing/2014/main" id="{229F6925-03A6-4866-A416-DBB09DE42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" y="933"/>
              <a:ext cx="72" cy="70"/>
            </a:xfrm>
            <a:custGeom>
              <a:avLst/>
              <a:gdLst>
                <a:gd name="T0" fmla="*/ 79 w 194"/>
                <a:gd name="T1" fmla="*/ 182 h 188"/>
                <a:gd name="T2" fmla="*/ 10 w 194"/>
                <a:gd name="T3" fmla="*/ 77 h 188"/>
                <a:gd name="T4" fmla="*/ 112 w 194"/>
                <a:gd name="T5" fmla="*/ 8 h 188"/>
                <a:gd name="T6" fmla="*/ 183 w 194"/>
                <a:gd name="T7" fmla="*/ 113 h 188"/>
                <a:gd name="T8" fmla="*/ 88 w 194"/>
                <a:gd name="T9" fmla="*/ 183 h 188"/>
                <a:gd name="T10" fmla="*/ 79 w 194"/>
                <a:gd name="T11" fmla="*/ 1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88">
                  <a:moveTo>
                    <a:pt x="79" y="182"/>
                  </a:moveTo>
                  <a:cubicBezTo>
                    <a:pt x="32" y="174"/>
                    <a:pt x="0" y="125"/>
                    <a:pt x="10" y="77"/>
                  </a:cubicBezTo>
                  <a:cubicBezTo>
                    <a:pt x="19" y="31"/>
                    <a:pt x="64" y="0"/>
                    <a:pt x="112" y="8"/>
                  </a:cubicBezTo>
                  <a:cubicBezTo>
                    <a:pt x="163" y="17"/>
                    <a:pt x="194" y="66"/>
                    <a:pt x="183" y="113"/>
                  </a:cubicBezTo>
                  <a:cubicBezTo>
                    <a:pt x="173" y="159"/>
                    <a:pt x="130" y="188"/>
                    <a:pt x="88" y="183"/>
                  </a:cubicBezTo>
                  <a:cubicBezTo>
                    <a:pt x="85" y="183"/>
                    <a:pt x="82" y="183"/>
                    <a:pt x="79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249">
              <a:extLst>
                <a:ext uri="{FF2B5EF4-FFF2-40B4-BE49-F238E27FC236}">
                  <a16:creationId xmlns:a16="http://schemas.microsoft.com/office/drawing/2014/main" id="{0BE5EB45-CAF3-4163-BBE4-E9C1C9AE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965"/>
              <a:ext cx="77" cy="75"/>
            </a:xfrm>
            <a:custGeom>
              <a:avLst/>
              <a:gdLst>
                <a:gd name="T0" fmla="*/ 73 w 208"/>
                <a:gd name="T1" fmla="*/ 191 h 202"/>
                <a:gd name="T2" fmla="*/ 16 w 208"/>
                <a:gd name="T3" fmla="*/ 72 h 202"/>
                <a:gd name="T4" fmla="*/ 131 w 208"/>
                <a:gd name="T5" fmla="*/ 16 h 202"/>
                <a:gd name="T6" fmla="*/ 190 w 208"/>
                <a:gd name="T7" fmla="*/ 133 h 202"/>
                <a:gd name="T8" fmla="*/ 82 w 208"/>
                <a:gd name="T9" fmla="*/ 193 h 202"/>
                <a:gd name="T10" fmla="*/ 73 w 208"/>
                <a:gd name="T11" fmla="*/ 19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202">
                  <a:moveTo>
                    <a:pt x="73" y="191"/>
                  </a:moveTo>
                  <a:cubicBezTo>
                    <a:pt x="26" y="174"/>
                    <a:pt x="0" y="120"/>
                    <a:pt x="16" y="72"/>
                  </a:cubicBezTo>
                  <a:cubicBezTo>
                    <a:pt x="31" y="26"/>
                    <a:pt x="82" y="0"/>
                    <a:pt x="131" y="16"/>
                  </a:cubicBezTo>
                  <a:cubicBezTo>
                    <a:pt x="181" y="32"/>
                    <a:pt x="208" y="85"/>
                    <a:pt x="190" y="133"/>
                  </a:cubicBezTo>
                  <a:cubicBezTo>
                    <a:pt x="173" y="179"/>
                    <a:pt x="125" y="202"/>
                    <a:pt x="82" y="193"/>
                  </a:cubicBezTo>
                  <a:cubicBezTo>
                    <a:pt x="79" y="192"/>
                    <a:pt x="76" y="192"/>
                    <a:pt x="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250">
              <a:extLst>
                <a:ext uri="{FF2B5EF4-FFF2-40B4-BE49-F238E27FC236}">
                  <a16:creationId xmlns:a16="http://schemas.microsoft.com/office/drawing/2014/main" id="{C54CDEB5-C98E-49E1-89D3-F8F4A106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" y="1012"/>
              <a:ext cx="81" cy="79"/>
            </a:xfrm>
            <a:custGeom>
              <a:avLst/>
              <a:gdLst>
                <a:gd name="T0" fmla="*/ 66 w 219"/>
                <a:gd name="T1" fmla="*/ 196 h 216"/>
                <a:gd name="T2" fmla="*/ 23 w 219"/>
                <a:gd name="T3" fmla="*/ 67 h 216"/>
                <a:gd name="T4" fmla="*/ 149 w 219"/>
                <a:gd name="T5" fmla="*/ 24 h 216"/>
                <a:gd name="T6" fmla="*/ 194 w 219"/>
                <a:gd name="T7" fmla="*/ 153 h 216"/>
                <a:gd name="T8" fmla="*/ 75 w 219"/>
                <a:gd name="T9" fmla="*/ 200 h 216"/>
                <a:gd name="T10" fmla="*/ 66 w 219"/>
                <a:gd name="T11" fmla="*/ 19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16">
                  <a:moveTo>
                    <a:pt x="66" y="196"/>
                  </a:moveTo>
                  <a:cubicBezTo>
                    <a:pt x="20" y="173"/>
                    <a:pt x="0" y="115"/>
                    <a:pt x="23" y="67"/>
                  </a:cubicBezTo>
                  <a:cubicBezTo>
                    <a:pt x="45" y="22"/>
                    <a:pt x="101" y="0"/>
                    <a:pt x="149" y="24"/>
                  </a:cubicBezTo>
                  <a:cubicBezTo>
                    <a:pt x="199" y="48"/>
                    <a:pt x="219" y="106"/>
                    <a:pt x="194" y="153"/>
                  </a:cubicBezTo>
                  <a:cubicBezTo>
                    <a:pt x="171" y="197"/>
                    <a:pt x="118" y="216"/>
                    <a:pt x="75" y="200"/>
                  </a:cubicBezTo>
                  <a:cubicBezTo>
                    <a:pt x="72" y="199"/>
                    <a:pt x="69" y="198"/>
                    <a:pt x="66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251">
              <a:extLst>
                <a:ext uri="{FF2B5EF4-FFF2-40B4-BE49-F238E27FC236}">
                  <a16:creationId xmlns:a16="http://schemas.microsoft.com/office/drawing/2014/main" id="{32A84C72-33EC-4A5D-9564-57512DAF0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1055"/>
              <a:ext cx="99" cy="102"/>
            </a:xfrm>
            <a:custGeom>
              <a:avLst/>
              <a:gdLst>
                <a:gd name="T0" fmla="*/ 56 w 270"/>
                <a:gd name="T1" fmla="*/ 248 h 276"/>
                <a:gd name="T2" fmla="*/ 30 w 270"/>
                <a:gd name="T3" fmla="*/ 108 h 276"/>
                <a:gd name="T4" fmla="*/ 194 w 270"/>
                <a:gd name="T5" fmla="*/ 221 h 276"/>
                <a:gd name="T6" fmla="*/ 65 w 270"/>
                <a:gd name="T7" fmla="*/ 253 h 276"/>
                <a:gd name="T8" fmla="*/ 56 w 270"/>
                <a:gd name="T9" fmla="*/ 24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76">
                  <a:moveTo>
                    <a:pt x="56" y="248"/>
                  </a:moveTo>
                  <a:cubicBezTo>
                    <a:pt x="12" y="218"/>
                    <a:pt x="0" y="155"/>
                    <a:pt x="30" y="108"/>
                  </a:cubicBezTo>
                  <a:cubicBezTo>
                    <a:pt x="102" y="0"/>
                    <a:pt x="270" y="116"/>
                    <a:pt x="194" y="221"/>
                  </a:cubicBezTo>
                  <a:cubicBezTo>
                    <a:pt x="164" y="263"/>
                    <a:pt x="106" y="276"/>
                    <a:pt x="65" y="253"/>
                  </a:cubicBezTo>
                  <a:cubicBezTo>
                    <a:pt x="62" y="251"/>
                    <a:pt x="59" y="249"/>
                    <a:pt x="56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252">
              <a:extLst>
                <a:ext uri="{FF2B5EF4-FFF2-40B4-BE49-F238E27FC236}">
                  <a16:creationId xmlns:a16="http://schemas.microsoft.com/office/drawing/2014/main" id="{6BFEAF39-7BC0-401F-9750-C13BDE4CC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1152"/>
              <a:ext cx="104" cy="104"/>
            </a:xfrm>
            <a:custGeom>
              <a:avLst/>
              <a:gdLst>
                <a:gd name="T0" fmla="*/ 91 w 282"/>
                <a:gd name="T1" fmla="*/ 44 h 282"/>
                <a:gd name="T2" fmla="*/ 234 w 282"/>
                <a:gd name="T3" fmla="*/ 37 h 282"/>
                <a:gd name="T4" fmla="*/ 243 w 282"/>
                <a:gd name="T5" fmla="*/ 184 h 282"/>
                <a:gd name="T6" fmla="*/ 91 w 282"/>
                <a:gd name="T7" fmla="*/ 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282">
                  <a:moveTo>
                    <a:pt x="91" y="44"/>
                  </a:moveTo>
                  <a:cubicBezTo>
                    <a:pt x="127" y="4"/>
                    <a:pt x="190" y="0"/>
                    <a:pt x="234" y="37"/>
                  </a:cubicBezTo>
                  <a:cubicBezTo>
                    <a:pt x="279" y="76"/>
                    <a:pt x="282" y="143"/>
                    <a:pt x="243" y="184"/>
                  </a:cubicBezTo>
                  <a:cubicBezTo>
                    <a:pt x="148" y="282"/>
                    <a:pt x="0" y="148"/>
                    <a:pt x="9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253">
              <a:extLst>
                <a:ext uri="{FF2B5EF4-FFF2-40B4-BE49-F238E27FC236}">
                  <a16:creationId xmlns:a16="http://schemas.microsoft.com/office/drawing/2014/main" id="{33072F30-9AE8-408C-9055-4A53F0B44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" y="1218"/>
              <a:ext cx="127" cy="130"/>
            </a:xfrm>
            <a:custGeom>
              <a:avLst/>
              <a:gdLst>
                <a:gd name="T0" fmla="*/ 252 w 345"/>
                <a:gd name="T1" fmla="*/ 116 h 352"/>
                <a:gd name="T2" fmla="*/ 99 w 345"/>
                <a:gd name="T3" fmla="*/ 262 h 352"/>
                <a:gd name="T4" fmla="*/ 252 w 345"/>
                <a:gd name="T5" fmla="*/ 11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352">
                  <a:moveTo>
                    <a:pt x="252" y="116"/>
                  </a:moveTo>
                  <a:cubicBezTo>
                    <a:pt x="345" y="220"/>
                    <a:pt x="194" y="352"/>
                    <a:pt x="99" y="262"/>
                  </a:cubicBezTo>
                  <a:cubicBezTo>
                    <a:pt x="0" y="168"/>
                    <a:pt x="149" y="0"/>
                    <a:pt x="252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254">
              <a:extLst>
                <a:ext uri="{FF2B5EF4-FFF2-40B4-BE49-F238E27FC236}">
                  <a16:creationId xmlns:a16="http://schemas.microsoft.com/office/drawing/2014/main" id="{CEFCF500-8DFE-4215-91A6-3549FB728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" y="1328"/>
              <a:ext cx="113" cy="109"/>
            </a:xfrm>
            <a:custGeom>
              <a:avLst/>
              <a:gdLst>
                <a:gd name="T0" fmla="*/ 32 w 308"/>
                <a:gd name="T1" fmla="*/ 230 h 294"/>
                <a:gd name="T2" fmla="*/ 69 w 308"/>
                <a:gd name="T3" fmla="*/ 77 h 294"/>
                <a:gd name="T4" fmla="*/ 182 w 308"/>
                <a:gd name="T5" fmla="*/ 265 h 294"/>
                <a:gd name="T6" fmla="*/ 38 w 308"/>
                <a:gd name="T7" fmla="*/ 239 h 294"/>
                <a:gd name="T8" fmla="*/ 32 w 308"/>
                <a:gd name="T9" fmla="*/ 23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94">
                  <a:moveTo>
                    <a:pt x="32" y="230"/>
                  </a:moveTo>
                  <a:cubicBezTo>
                    <a:pt x="0" y="180"/>
                    <a:pt x="18" y="110"/>
                    <a:pt x="69" y="77"/>
                  </a:cubicBezTo>
                  <a:cubicBezTo>
                    <a:pt x="189" y="0"/>
                    <a:pt x="308" y="193"/>
                    <a:pt x="182" y="265"/>
                  </a:cubicBezTo>
                  <a:cubicBezTo>
                    <a:pt x="132" y="294"/>
                    <a:pt x="71" y="279"/>
                    <a:pt x="38" y="239"/>
                  </a:cubicBezTo>
                  <a:cubicBezTo>
                    <a:pt x="36" y="236"/>
                    <a:pt x="34" y="233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Freeform 255">
              <a:extLst>
                <a:ext uri="{FF2B5EF4-FFF2-40B4-BE49-F238E27FC236}">
                  <a16:creationId xmlns:a16="http://schemas.microsoft.com/office/drawing/2014/main" id="{8EC91D4D-E43A-4C16-B886-616A63BDC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1459"/>
              <a:ext cx="108" cy="113"/>
            </a:xfrm>
            <a:custGeom>
              <a:avLst/>
              <a:gdLst>
                <a:gd name="T0" fmla="*/ 25 w 294"/>
                <a:gd name="T1" fmla="*/ 174 h 305"/>
                <a:gd name="T2" fmla="*/ 86 w 294"/>
                <a:gd name="T3" fmla="*/ 24 h 305"/>
                <a:gd name="T4" fmla="*/ 232 w 294"/>
                <a:gd name="T5" fmla="*/ 83 h 305"/>
                <a:gd name="T6" fmla="*/ 31 w 294"/>
                <a:gd name="T7" fmla="*/ 185 h 305"/>
                <a:gd name="T8" fmla="*/ 25 w 294"/>
                <a:gd name="T9" fmla="*/ 17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305">
                  <a:moveTo>
                    <a:pt x="25" y="174"/>
                  </a:moveTo>
                  <a:cubicBezTo>
                    <a:pt x="0" y="119"/>
                    <a:pt x="29" y="50"/>
                    <a:pt x="86" y="24"/>
                  </a:cubicBezTo>
                  <a:cubicBezTo>
                    <a:pt x="140" y="0"/>
                    <a:pt x="206" y="25"/>
                    <a:pt x="232" y="83"/>
                  </a:cubicBezTo>
                  <a:cubicBezTo>
                    <a:pt x="294" y="217"/>
                    <a:pt x="100" y="305"/>
                    <a:pt x="31" y="185"/>
                  </a:cubicBezTo>
                  <a:cubicBezTo>
                    <a:pt x="29" y="181"/>
                    <a:pt x="27" y="178"/>
                    <a:pt x="2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256">
              <a:extLst>
                <a:ext uri="{FF2B5EF4-FFF2-40B4-BE49-F238E27FC236}">
                  <a16:creationId xmlns:a16="http://schemas.microsoft.com/office/drawing/2014/main" id="{AC774971-A74D-4A7A-B885-0E68FFA71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" y="1563"/>
              <a:ext cx="113" cy="133"/>
            </a:xfrm>
            <a:custGeom>
              <a:avLst/>
              <a:gdLst>
                <a:gd name="T0" fmla="*/ 39 w 307"/>
                <a:gd name="T1" fmla="*/ 217 h 361"/>
                <a:gd name="T2" fmla="*/ 264 w 307"/>
                <a:gd name="T3" fmla="*/ 155 h 361"/>
                <a:gd name="T4" fmla="*/ 43 w 307"/>
                <a:gd name="T5" fmla="*/ 228 h 361"/>
                <a:gd name="T6" fmla="*/ 39 w 307"/>
                <a:gd name="T7" fmla="*/ 21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61">
                  <a:moveTo>
                    <a:pt x="39" y="217"/>
                  </a:moveTo>
                  <a:cubicBezTo>
                    <a:pt x="0" y="78"/>
                    <a:pt x="220" y="0"/>
                    <a:pt x="264" y="155"/>
                  </a:cubicBezTo>
                  <a:cubicBezTo>
                    <a:pt x="307" y="303"/>
                    <a:pt x="95" y="361"/>
                    <a:pt x="43" y="228"/>
                  </a:cubicBezTo>
                  <a:cubicBezTo>
                    <a:pt x="42" y="224"/>
                    <a:pt x="41" y="221"/>
                    <a:pt x="39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Freeform 257">
              <a:extLst>
                <a:ext uri="{FF2B5EF4-FFF2-40B4-BE49-F238E27FC236}">
                  <a16:creationId xmlns:a16="http://schemas.microsoft.com/office/drawing/2014/main" id="{8E3DB308-969A-4DC2-AABB-45E7578CA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1856"/>
              <a:ext cx="17" cy="17"/>
            </a:xfrm>
            <a:custGeom>
              <a:avLst/>
              <a:gdLst>
                <a:gd name="T0" fmla="*/ 19 w 47"/>
                <a:gd name="T1" fmla="*/ 2 h 47"/>
                <a:gd name="T2" fmla="*/ 44 w 47"/>
                <a:gd name="T3" fmla="*/ 20 h 47"/>
                <a:gd name="T4" fmla="*/ 26 w 47"/>
                <a:gd name="T5" fmla="*/ 45 h 47"/>
                <a:gd name="T6" fmla="*/ 1 w 47"/>
                <a:gd name="T7" fmla="*/ 27 h 47"/>
                <a:gd name="T8" fmla="*/ 19 w 47"/>
                <a:gd name="T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9" y="2"/>
                  </a:moveTo>
                  <a:cubicBezTo>
                    <a:pt x="31" y="0"/>
                    <a:pt x="42" y="8"/>
                    <a:pt x="44" y="20"/>
                  </a:cubicBezTo>
                  <a:cubicBezTo>
                    <a:pt x="47" y="32"/>
                    <a:pt x="38" y="43"/>
                    <a:pt x="26" y="45"/>
                  </a:cubicBezTo>
                  <a:cubicBezTo>
                    <a:pt x="14" y="47"/>
                    <a:pt x="3" y="39"/>
                    <a:pt x="1" y="27"/>
                  </a:cubicBezTo>
                  <a:cubicBezTo>
                    <a:pt x="0" y="13"/>
                    <a:pt x="7" y="3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Freeform 258">
              <a:extLst>
                <a:ext uri="{FF2B5EF4-FFF2-40B4-BE49-F238E27FC236}">
                  <a16:creationId xmlns:a16="http://schemas.microsoft.com/office/drawing/2014/main" id="{5E1C6053-9E3D-437C-93AF-CCA2C6621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917"/>
              <a:ext cx="20" cy="21"/>
            </a:xfrm>
            <a:custGeom>
              <a:avLst/>
              <a:gdLst>
                <a:gd name="T0" fmla="*/ 1 w 55"/>
                <a:gd name="T1" fmla="*/ 31 h 56"/>
                <a:gd name="T2" fmla="*/ 21 w 55"/>
                <a:gd name="T3" fmla="*/ 2 h 56"/>
                <a:gd name="T4" fmla="*/ 52 w 55"/>
                <a:gd name="T5" fmla="*/ 22 h 56"/>
                <a:gd name="T6" fmla="*/ 32 w 55"/>
                <a:gd name="T7" fmla="*/ 52 h 56"/>
                <a:gd name="T8" fmla="*/ 2 w 55"/>
                <a:gd name="T9" fmla="*/ 34 h 56"/>
                <a:gd name="T10" fmla="*/ 1 w 55"/>
                <a:gd name="T11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6">
                  <a:moveTo>
                    <a:pt x="1" y="31"/>
                  </a:moveTo>
                  <a:cubicBezTo>
                    <a:pt x="0" y="18"/>
                    <a:pt x="8" y="5"/>
                    <a:pt x="21" y="2"/>
                  </a:cubicBezTo>
                  <a:cubicBezTo>
                    <a:pt x="35" y="0"/>
                    <a:pt x="48" y="8"/>
                    <a:pt x="52" y="22"/>
                  </a:cubicBezTo>
                  <a:cubicBezTo>
                    <a:pt x="55" y="35"/>
                    <a:pt x="46" y="49"/>
                    <a:pt x="32" y="52"/>
                  </a:cubicBezTo>
                  <a:cubicBezTo>
                    <a:pt x="19" y="56"/>
                    <a:pt x="5" y="47"/>
                    <a:pt x="2" y="34"/>
                  </a:cubicBezTo>
                  <a:cubicBezTo>
                    <a:pt x="2" y="33"/>
                    <a:pt x="1" y="32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Freeform 259">
              <a:extLst>
                <a:ext uri="{FF2B5EF4-FFF2-40B4-BE49-F238E27FC236}">
                  <a16:creationId xmlns:a16="http://schemas.microsoft.com/office/drawing/2014/main" id="{A2262B07-415D-41C5-AF0D-8F223613E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1980"/>
              <a:ext cx="24" cy="24"/>
            </a:xfrm>
            <a:custGeom>
              <a:avLst/>
              <a:gdLst>
                <a:gd name="T0" fmla="*/ 4 w 65"/>
                <a:gd name="T1" fmla="*/ 39 h 65"/>
                <a:gd name="T2" fmla="*/ 25 w 65"/>
                <a:gd name="T3" fmla="*/ 5 h 65"/>
                <a:gd name="T4" fmla="*/ 60 w 65"/>
                <a:gd name="T5" fmla="*/ 24 h 65"/>
                <a:gd name="T6" fmla="*/ 41 w 65"/>
                <a:gd name="T7" fmla="*/ 60 h 65"/>
                <a:gd name="T8" fmla="*/ 5 w 65"/>
                <a:gd name="T9" fmla="*/ 42 h 65"/>
                <a:gd name="T10" fmla="*/ 4 w 65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5">
                  <a:moveTo>
                    <a:pt x="4" y="39"/>
                  </a:moveTo>
                  <a:cubicBezTo>
                    <a:pt x="0" y="24"/>
                    <a:pt x="10" y="9"/>
                    <a:pt x="25" y="5"/>
                  </a:cubicBezTo>
                  <a:cubicBezTo>
                    <a:pt x="40" y="0"/>
                    <a:pt x="55" y="9"/>
                    <a:pt x="60" y="24"/>
                  </a:cubicBezTo>
                  <a:cubicBezTo>
                    <a:pt x="65" y="39"/>
                    <a:pt x="57" y="55"/>
                    <a:pt x="41" y="60"/>
                  </a:cubicBezTo>
                  <a:cubicBezTo>
                    <a:pt x="26" y="65"/>
                    <a:pt x="10" y="57"/>
                    <a:pt x="5" y="42"/>
                  </a:cubicBezTo>
                  <a:cubicBezTo>
                    <a:pt x="5" y="41"/>
                    <a:pt x="4" y="40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260">
              <a:extLst>
                <a:ext uri="{FF2B5EF4-FFF2-40B4-BE49-F238E27FC236}">
                  <a16:creationId xmlns:a16="http://schemas.microsoft.com/office/drawing/2014/main" id="{554C535C-DE89-4E07-844D-5D2590CC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" y="2045"/>
              <a:ext cx="26" cy="27"/>
            </a:xfrm>
            <a:custGeom>
              <a:avLst/>
              <a:gdLst>
                <a:gd name="T0" fmla="*/ 5 w 73"/>
                <a:gd name="T1" fmla="*/ 46 h 74"/>
                <a:gd name="T2" fmla="*/ 25 w 73"/>
                <a:gd name="T3" fmla="*/ 6 h 74"/>
                <a:gd name="T4" fmla="*/ 67 w 73"/>
                <a:gd name="T5" fmla="*/ 25 h 74"/>
                <a:gd name="T6" fmla="*/ 48 w 73"/>
                <a:gd name="T7" fmla="*/ 67 h 74"/>
                <a:gd name="T8" fmla="*/ 6 w 73"/>
                <a:gd name="T9" fmla="*/ 50 h 74"/>
                <a:gd name="T10" fmla="*/ 5 w 73"/>
                <a:gd name="T11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4">
                  <a:moveTo>
                    <a:pt x="5" y="46"/>
                  </a:moveTo>
                  <a:cubicBezTo>
                    <a:pt x="0" y="30"/>
                    <a:pt x="9" y="12"/>
                    <a:pt x="25" y="6"/>
                  </a:cubicBezTo>
                  <a:cubicBezTo>
                    <a:pt x="42" y="0"/>
                    <a:pt x="60" y="9"/>
                    <a:pt x="67" y="25"/>
                  </a:cubicBezTo>
                  <a:cubicBezTo>
                    <a:pt x="73" y="42"/>
                    <a:pt x="64" y="60"/>
                    <a:pt x="48" y="67"/>
                  </a:cubicBezTo>
                  <a:cubicBezTo>
                    <a:pt x="31" y="74"/>
                    <a:pt x="13" y="66"/>
                    <a:pt x="6" y="50"/>
                  </a:cubicBezTo>
                  <a:cubicBezTo>
                    <a:pt x="6" y="49"/>
                    <a:pt x="5" y="48"/>
                    <a:pt x="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Freeform 261">
              <a:extLst>
                <a:ext uri="{FF2B5EF4-FFF2-40B4-BE49-F238E27FC236}">
                  <a16:creationId xmlns:a16="http://schemas.microsoft.com/office/drawing/2014/main" id="{E65F1125-AEA1-43CE-8DD6-E4C21B5C7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" y="2110"/>
              <a:ext cx="30" cy="31"/>
            </a:xfrm>
            <a:custGeom>
              <a:avLst/>
              <a:gdLst>
                <a:gd name="T0" fmla="*/ 7 w 82"/>
                <a:gd name="T1" fmla="*/ 54 h 82"/>
                <a:gd name="T2" fmla="*/ 26 w 82"/>
                <a:gd name="T3" fmla="*/ 8 h 82"/>
                <a:gd name="T4" fmla="*/ 73 w 82"/>
                <a:gd name="T5" fmla="*/ 25 h 82"/>
                <a:gd name="T6" fmla="*/ 57 w 82"/>
                <a:gd name="T7" fmla="*/ 73 h 82"/>
                <a:gd name="T8" fmla="*/ 9 w 82"/>
                <a:gd name="T9" fmla="*/ 58 h 82"/>
                <a:gd name="T10" fmla="*/ 7 w 82"/>
                <a:gd name="T1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2">
                  <a:moveTo>
                    <a:pt x="7" y="54"/>
                  </a:moveTo>
                  <a:cubicBezTo>
                    <a:pt x="0" y="36"/>
                    <a:pt x="8" y="15"/>
                    <a:pt x="26" y="8"/>
                  </a:cubicBezTo>
                  <a:cubicBezTo>
                    <a:pt x="43" y="0"/>
                    <a:pt x="65" y="8"/>
                    <a:pt x="73" y="25"/>
                  </a:cubicBezTo>
                  <a:cubicBezTo>
                    <a:pt x="82" y="42"/>
                    <a:pt x="75" y="64"/>
                    <a:pt x="57" y="73"/>
                  </a:cubicBezTo>
                  <a:cubicBezTo>
                    <a:pt x="40" y="82"/>
                    <a:pt x="19" y="75"/>
                    <a:pt x="9" y="58"/>
                  </a:cubicBezTo>
                  <a:cubicBezTo>
                    <a:pt x="9" y="57"/>
                    <a:pt x="8" y="55"/>
                    <a:pt x="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262">
              <a:extLst>
                <a:ext uri="{FF2B5EF4-FFF2-40B4-BE49-F238E27FC236}">
                  <a16:creationId xmlns:a16="http://schemas.microsoft.com/office/drawing/2014/main" id="{FE6DC875-16B4-4E35-A0AF-E42998B4E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2176"/>
              <a:ext cx="34" cy="33"/>
            </a:xfrm>
            <a:custGeom>
              <a:avLst/>
              <a:gdLst>
                <a:gd name="T0" fmla="*/ 10 w 90"/>
                <a:gd name="T1" fmla="*/ 63 h 90"/>
                <a:gd name="T2" fmla="*/ 27 w 90"/>
                <a:gd name="T3" fmla="*/ 10 h 90"/>
                <a:gd name="T4" fmla="*/ 79 w 90"/>
                <a:gd name="T5" fmla="*/ 25 h 90"/>
                <a:gd name="T6" fmla="*/ 66 w 90"/>
                <a:gd name="T7" fmla="*/ 79 h 90"/>
                <a:gd name="T8" fmla="*/ 12 w 90"/>
                <a:gd name="T9" fmla="*/ 67 h 90"/>
                <a:gd name="T10" fmla="*/ 10 w 90"/>
                <a:gd name="T1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0">
                  <a:moveTo>
                    <a:pt x="10" y="63"/>
                  </a:moveTo>
                  <a:cubicBezTo>
                    <a:pt x="0" y="44"/>
                    <a:pt x="8" y="20"/>
                    <a:pt x="27" y="10"/>
                  </a:cubicBezTo>
                  <a:cubicBezTo>
                    <a:pt x="45" y="0"/>
                    <a:pt x="68" y="7"/>
                    <a:pt x="79" y="25"/>
                  </a:cubicBezTo>
                  <a:cubicBezTo>
                    <a:pt x="90" y="44"/>
                    <a:pt x="84" y="67"/>
                    <a:pt x="66" y="79"/>
                  </a:cubicBezTo>
                  <a:cubicBezTo>
                    <a:pt x="48" y="90"/>
                    <a:pt x="24" y="85"/>
                    <a:pt x="12" y="67"/>
                  </a:cubicBezTo>
                  <a:cubicBezTo>
                    <a:pt x="11" y="66"/>
                    <a:pt x="10" y="65"/>
                    <a:pt x="1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Freeform 263">
              <a:extLst>
                <a:ext uri="{FF2B5EF4-FFF2-40B4-BE49-F238E27FC236}">
                  <a16:creationId xmlns:a16="http://schemas.microsoft.com/office/drawing/2014/main" id="{EA1A3F75-46E5-4B23-995D-22938749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242"/>
              <a:ext cx="36" cy="36"/>
            </a:xfrm>
            <a:custGeom>
              <a:avLst/>
              <a:gdLst>
                <a:gd name="T0" fmla="*/ 13 w 98"/>
                <a:gd name="T1" fmla="*/ 71 h 97"/>
                <a:gd name="T2" fmla="*/ 26 w 98"/>
                <a:gd name="T3" fmla="*/ 12 h 97"/>
                <a:gd name="T4" fmla="*/ 85 w 98"/>
                <a:gd name="T5" fmla="*/ 23 h 97"/>
                <a:gd name="T6" fmla="*/ 74 w 98"/>
                <a:gd name="T7" fmla="*/ 83 h 97"/>
                <a:gd name="T8" fmla="*/ 16 w 98"/>
                <a:gd name="T9" fmla="*/ 75 h 97"/>
                <a:gd name="T10" fmla="*/ 13 w 98"/>
                <a:gd name="T1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7">
                  <a:moveTo>
                    <a:pt x="13" y="71"/>
                  </a:moveTo>
                  <a:cubicBezTo>
                    <a:pt x="0" y="51"/>
                    <a:pt x="6" y="24"/>
                    <a:pt x="26" y="12"/>
                  </a:cubicBezTo>
                  <a:cubicBezTo>
                    <a:pt x="46" y="0"/>
                    <a:pt x="72" y="5"/>
                    <a:pt x="85" y="23"/>
                  </a:cubicBezTo>
                  <a:cubicBezTo>
                    <a:pt x="98" y="43"/>
                    <a:pt x="93" y="69"/>
                    <a:pt x="74" y="83"/>
                  </a:cubicBezTo>
                  <a:cubicBezTo>
                    <a:pt x="56" y="97"/>
                    <a:pt x="29" y="94"/>
                    <a:pt x="16" y="75"/>
                  </a:cubicBezTo>
                  <a:cubicBezTo>
                    <a:pt x="15" y="74"/>
                    <a:pt x="14" y="73"/>
                    <a:pt x="1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264">
              <a:extLst>
                <a:ext uri="{FF2B5EF4-FFF2-40B4-BE49-F238E27FC236}">
                  <a16:creationId xmlns:a16="http://schemas.microsoft.com/office/drawing/2014/main" id="{5FFACB1B-B1B8-412D-9158-7031E350B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" y="2306"/>
              <a:ext cx="39" cy="38"/>
            </a:xfrm>
            <a:custGeom>
              <a:avLst/>
              <a:gdLst>
                <a:gd name="T0" fmla="*/ 16 w 105"/>
                <a:gd name="T1" fmla="*/ 81 h 104"/>
                <a:gd name="T2" fmla="*/ 24 w 105"/>
                <a:gd name="T3" fmla="*/ 15 h 104"/>
                <a:gd name="T4" fmla="*/ 89 w 105"/>
                <a:gd name="T5" fmla="*/ 22 h 104"/>
                <a:gd name="T6" fmla="*/ 83 w 105"/>
                <a:gd name="T7" fmla="*/ 87 h 104"/>
                <a:gd name="T8" fmla="*/ 19 w 105"/>
                <a:gd name="T9" fmla="*/ 84 h 104"/>
                <a:gd name="T10" fmla="*/ 16 w 105"/>
                <a:gd name="T11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04">
                  <a:moveTo>
                    <a:pt x="16" y="81"/>
                  </a:moveTo>
                  <a:cubicBezTo>
                    <a:pt x="0" y="60"/>
                    <a:pt x="4" y="30"/>
                    <a:pt x="24" y="15"/>
                  </a:cubicBezTo>
                  <a:cubicBezTo>
                    <a:pt x="44" y="0"/>
                    <a:pt x="73" y="3"/>
                    <a:pt x="89" y="22"/>
                  </a:cubicBezTo>
                  <a:cubicBezTo>
                    <a:pt x="105" y="41"/>
                    <a:pt x="102" y="71"/>
                    <a:pt x="83" y="87"/>
                  </a:cubicBezTo>
                  <a:cubicBezTo>
                    <a:pt x="65" y="104"/>
                    <a:pt x="36" y="103"/>
                    <a:pt x="19" y="84"/>
                  </a:cubicBezTo>
                  <a:cubicBezTo>
                    <a:pt x="18" y="83"/>
                    <a:pt x="17" y="82"/>
                    <a:pt x="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265">
              <a:extLst>
                <a:ext uri="{FF2B5EF4-FFF2-40B4-BE49-F238E27FC236}">
                  <a16:creationId xmlns:a16="http://schemas.microsoft.com/office/drawing/2014/main" id="{52F0C2E3-65D0-4987-9BC9-5E119443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2368"/>
              <a:ext cx="40" cy="41"/>
            </a:xfrm>
            <a:custGeom>
              <a:avLst/>
              <a:gdLst>
                <a:gd name="T0" fmla="*/ 19 w 110"/>
                <a:gd name="T1" fmla="*/ 89 h 110"/>
                <a:gd name="T2" fmla="*/ 22 w 110"/>
                <a:gd name="T3" fmla="*/ 18 h 110"/>
                <a:gd name="T4" fmla="*/ 91 w 110"/>
                <a:gd name="T5" fmla="*/ 19 h 110"/>
                <a:gd name="T6" fmla="*/ 92 w 110"/>
                <a:gd name="T7" fmla="*/ 90 h 110"/>
                <a:gd name="T8" fmla="*/ 23 w 110"/>
                <a:gd name="T9" fmla="*/ 93 h 110"/>
                <a:gd name="T10" fmla="*/ 19 w 110"/>
                <a:gd name="T11" fmla="*/ 8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0">
                  <a:moveTo>
                    <a:pt x="19" y="89"/>
                  </a:moveTo>
                  <a:cubicBezTo>
                    <a:pt x="0" y="69"/>
                    <a:pt x="1" y="36"/>
                    <a:pt x="22" y="18"/>
                  </a:cubicBezTo>
                  <a:cubicBezTo>
                    <a:pt x="41" y="0"/>
                    <a:pt x="72" y="1"/>
                    <a:pt x="91" y="19"/>
                  </a:cubicBezTo>
                  <a:cubicBezTo>
                    <a:pt x="110" y="38"/>
                    <a:pt x="110" y="70"/>
                    <a:pt x="92" y="90"/>
                  </a:cubicBezTo>
                  <a:cubicBezTo>
                    <a:pt x="73" y="110"/>
                    <a:pt x="43" y="110"/>
                    <a:pt x="23" y="93"/>
                  </a:cubicBezTo>
                  <a:cubicBezTo>
                    <a:pt x="22" y="92"/>
                    <a:pt x="21" y="91"/>
                    <a:pt x="1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Freeform 266">
              <a:extLst>
                <a:ext uri="{FF2B5EF4-FFF2-40B4-BE49-F238E27FC236}">
                  <a16:creationId xmlns:a16="http://schemas.microsoft.com/office/drawing/2014/main" id="{ACA35EC7-6C5A-4A55-8647-2CF0CDE3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2427"/>
              <a:ext cx="44" cy="44"/>
            </a:xfrm>
            <a:custGeom>
              <a:avLst/>
              <a:gdLst>
                <a:gd name="T0" fmla="*/ 25 w 119"/>
                <a:gd name="T1" fmla="*/ 99 h 120"/>
                <a:gd name="T2" fmla="*/ 20 w 119"/>
                <a:gd name="T3" fmla="*/ 23 h 120"/>
                <a:gd name="T4" fmla="*/ 94 w 119"/>
                <a:gd name="T5" fmla="*/ 18 h 120"/>
                <a:gd name="T6" fmla="*/ 102 w 119"/>
                <a:gd name="T7" fmla="*/ 93 h 120"/>
                <a:gd name="T8" fmla="*/ 29 w 119"/>
                <a:gd name="T9" fmla="*/ 103 h 120"/>
                <a:gd name="T10" fmla="*/ 25 w 119"/>
                <a:gd name="T11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20">
                  <a:moveTo>
                    <a:pt x="25" y="99"/>
                  </a:moveTo>
                  <a:cubicBezTo>
                    <a:pt x="2" y="80"/>
                    <a:pt x="0" y="45"/>
                    <a:pt x="20" y="23"/>
                  </a:cubicBezTo>
                  <a:cubicBezTo>
                    <a:pt x="39" y="3"/>
                    <a:pt x="72" y="0"/>
                    <a:pt x="94" y="18"/>
                  </a:cubicBezTo>
                  <a:cubicBezTo>
                    <a:pt x="116" y="36"/>
                    <a:pt x="119" y="70"/>
                    <a:pt x="102" y="93"/>
                  </a:cubicBezTo>
                  <a:cubicBezTo>
                    <a:pt x="84" y="116"/>
                    <a:pt x="52" y="120"/>
                    <a:pt x="29" y="103"/>
                  </a:cubicBezTo>
                  <a:cubicBezTo>
                    <a:pt x="28" y="102"/>
                    <a:pt x="26" y="101"/>
                    <a:pt x="2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Freeform 267">
              <a:extLst>
                <a:ext uri="{FF2B5EF4-FFF2-40B4-BE49-F238E27FC236}">
                  <a16:creationId xmlns:a16="http://schemas.microsoft.com/office/drawing/2014/main" id="{350341D1-9910-484E-8668-CCB406B91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0" y="2481"/>
              <a:ext cx="48" cy="48"/>
            </a:xfrm>
            <a:custGeom>
              <a:avLst/>
              <a:gdLst>
                <a:gd name="T0" fmla="*/ 32 w 130"/>
                <a:gd name="T1" fmla="*/ 111 h 130"/>
                <a:gd name="T2" fmla="*/ 19 w 130"/>
                <a:gd name="T3" fmla="*/ 30 h 130"/>
                <a:gd name="T4" fmla="*/ 97 w 130"/>
                <a:gd name="T5" fmla="*/ 17 h 130"/>
                <a:gd name="T6" fmla="*/ 113 w 130"/>
                <a:gd name="T7" fmla="*/ 95 h 130"/>
                <a:gd name="T8" fmla="*/ 38 w 130"/>
                <a:gd name="T9" fmla="*/ 114 h 130"/>
                <a:gd name="T10" fmla="*/ 32 w 130"/>
                <a:gd name="T11" fmla="*/ 1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30">
                  <a:moveTo>
                    <a:pt x="32" y="111"/>
                  </a:moveTo>
                  <a:cubicBezTo>
                    <a:pt x="6" y="92"/>
                    <a:pt x="0" y="55"/>
                    <a:pt x="19" y="30"/>
                  </a:cubicBezTo>
                  <a:cubicBezTo>
                    <a:pt x="38" y="6"/>
                    <a:pt x="73" y="0"/>
                    <a:pt x="97" y="17"/>
                  </a:cubicBezTo>
                  <a:cubicBezTo>
                    <a:pt x="123" y="34"/>
                    <a:pt x="130" y="69"/>
                    <a:pt x="113" y="95"/>
                  </a:cubicBezTo>
                  <a:cubicBezTo>
                    <a:pt x="97" y="121"/>
                    <a:pt x="63" y="130"/>
                    <a:pt x="38" y="114"/>
                  </a:cubicBezTo>
                  <a:cubicBezTo>
                    <a:pt x="36" y="113"/>
                    <a:pt x="34" y="112"/>
                    <a:pt x="32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Freeform 268">
              <a:extLst>
                <a:ext uri="{FF2B5EF4-FFF2-40B4-BE49-F238E27FC236}">
                  <a16:creationId xmlns:a16="http://schemas.microsoft.com/office/drawing/2014/main" id="{849BB160-FB71-4F4A-9EC9-D375CCFA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2530"/>
              <a:ext cx="51" cy="51"/>
            </a:xfrm>
            <a:custGeom>
              <a:avLst/>
              <a:gdLst>
                <a:gd name="T0" fmla="*/ 40 w 139"/>
                <a:gd name="T1" fmla="*/ 121 h 138"/>
                <a:gd name="T2" fmla="*/ 18 w 139"/>
                <a:gd name="T3" fmla="*/ 37 h 138"/>
                <a:gd name="T4" fmla="*/ 98 w 139"/>
                <a:gd name="T5" fmla="*/ 15 h 138"/>
                <a:gd name="T6" fmla="*/ 124 w 139"/>
                <a:gd name="T7" fmla="*/ 96 h 138"/>
                <a:gd name="T8" fmla="*/ 46 w 139"/>
                <a:gd name="T9" fmla="*/ 125 h 138"/>
                <a:gd name="T10" fmla="*/ 40 w 139"/>
                <a:gd name="T11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8">
                  <a:moveTo>
                    <a:pt x="40" y="121"/>
                  </a:moveTo>
                  <a:cubicBezTo>
                    <a:pt x="10" y="105"/>
                    <a:pt x="0" y="66"/>
                    <a:pt x="18" y="37"/>
                  </a:cubicBezTo>
                  <a:cubicBezTo>
                    <a:pt x="35" y="10"/>
                    <a:pt x="71" y="0"/>
                    <a:pt x="98" y="15"/>
                  </a:cubicBezTo>
                  <a:cubicBezTo>
                    <a:pt x="127" y="31"/>
                    <a:pt x="139" y="66"/>
                    <a:pt x="124" y="96"/>
                  </a:cubicBezTo>
                  <a:cubicBezTo>
                    <a:pt x="110" y="125"/>
                    <a:pt x="75" y="138"/>
                    <a:pt x="46" y="125"/>
                  </a:cubicBezTo>
                  <a:cubicBezTo>
                    <a:pt x="44" y="124"/>
                    <a:pt x="42" y="123"/>
                    <a:pt x="4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Freeform 269">
              <a:extLst>
                <a:ext uri="{FF2B5EF4-FFF2-40B4-BE49-F238E27FC236}">
                  <a16:creationId xmlns:a16="http://schemas.microsoft.com/office/drawing/2014/main" id="{7DB3D91E-14C7-4757-B7A9-33673CD65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" y="2574"/>
              <a:ext cx="53" cy="52"/>
            </a:xfrm>
            <a:custGeom>
              <a:avLst/>
              <a:gdLst>
                <a:gd name="T0" fmla="*/ 48 w 146"/>
                <a:gd name="T1" fmla="*/ 131 h 143"/>
                <a:gd name="T2" fmla="*/ 16 w 146"/>
                <a:gd name="T3" fmla="*/ 44 h 143"/>
                <a:gd name="T4" fmla="*/ 98 w 146"/>
                <a:gd name="T5" fmla="*/ 12 h 143"/>
                <a:gd name="T6" fmla="*/ 134 w 146"/>
                <a:gd name="T7" fmla="*/ 94 h 143"/>
                <a:gd name="T8" fmla="*/ 55 w 146"/>
                <a:gd name="T9" fmla="*/ 133 h 143"/>
                <a:gd name="T10" fmla="*/ 48 w 146"/>
                <a:gd name="T1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3">
                  <a:moveTo>
                    <a:pt x="48" y="131"/>
                  </a:moveTo>
                  <a:cubicBezTo>
                    <a:pt x="15" y="115"/>
                    <a:pt x="0" y="76"/>
                    <a:pt x="16" y="44"/>
                  </a:cubicBezTo>
                  <a:cubicBezTo>
                    <a:pt x="31" y="14"/>
                    <a:pt x="67" y="0"/>
                    <a:pt x="98" y="12"/>
                  </a:cubicBezTo>
                  <a:cubicBezTo>
                    <a:pt x="129" y="25"/>
                    <a:pt x="146" y="61"/>
                    <a:pt x="134" y="94"/>
                  </a:cubicBezTo>
                  <a:cubicBezTo>
                    <a:pt x="122" y="126"/>
                    <a:pt x="87" y="143"/>
                    <a:pt x="55" y="133"/>
                  </a:cubicBezTo>
                  <a:cubicBezTo>
                    <a:pt x="52" y="133"/>
                    <a:pt x="50" y="132"/>
                    <a:pt x="48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Freeform 270">
              <a:extLst>
                <a:ext uri="{FF2B5EF4-FFF2-40B4-BE49-F238E27FC236}">
                  <a16:creationId xmlns:a16="http://schemas.microsoft.com/office/drawing/2014/main" id="{2FF6A6DB-975B-4373-9315-46BBDB480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5" y="2609"/>
              <a:ext cx="56" cy="54"/>
            </a:xfrm>
            <a:custGeom>
              <a:avLst/>
              <a:gdLst>
                <a:gd name="T0" fmla="*/ 56 w 151"/>
                <a:gd name="T1" fmla="*/ 138 h 146"/>
                <a:gd name="T2" fmla="*/ 13 w 151"/>
                <a:gd name="T3" fmla="*/ 51 h 146"/>
                <a:gd name="T4" fmla="*/ 95 w 151"/>
                <a:gd name="T5" fmla="*/ 8 h 146"/>
                <a:gd name="T6" fmla="*/ 142 w 151"/>
                <a:gd name="T7" fmla="*/ 91 h 146"/>
                <a:gd name="T8" fmla="*/ 64 w 151"/>
                <a:gd name="T9" fmla="*/ 140 h 146"/>
                <a:gd name="T10" fmla="*/ 56 w 151"/>
                <a:gd name="T11" fmla="*/ 1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46">
                  <a:moveTo>
                    <a:pt x="56" y="138"/>
                  </a:moveTo>
                  <a:cubicBezTo>
                    <a:pt x="19" y="128"/>
                    <a:pt x="0" y="85"/>
                    <a:pt x="13" y="51"/>
                  </a:cubicBezTo>
                  <a:cubicBezTo>
                    <a:pt x="25" y="17"/>
                    <a:pt x="61" y="0"/>
                    <a:pt x="95" y="8"/>
                  </a:cubicBezTo>
                  <a:cubicBezTo>
                    <a:pt x="130" y="18"/>
                    <a:pt x="151" y="54"/>
                    <a:pt x="142" y="91"/>
                  </a:cubicBezTo>
                  <a:cubicBezTo>
                    <a:pt x="133" y="125"/>
                    <a:pt x="99" y="146"/>
                    <a:pt x="64" y="140"/>
                  </a:cubicBezTo>
                  <a:cubicBezTo>
                    <a:pt x="61" y="139"/>
                    <a:pt x="59" y="139"/>
                    <a:pt x="5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Freeform 271">
              <a:extLst>
                <a:ext uri="{FF2B5EF4-FFF2-40B4-BE49-F238E27FC236}">
                  <a16:creationId xmlns:a16="http://schemas.microsoft.com/office/drawing/2014/main" id="{D5F244F6-24F6-444E-9AA2-FE75BF5E4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" y="2636"/>
              <a:ext cx="56" cy="55"/>
            </a:xfrm>
            <a:custGeom>
              <a:avLst/>
              <a:gdLst>
                <a:gd name="T0" fmla="*/ 66 w 154"/>
                <a:gd name="T1" fmla="*/ 145 h 150"/>
                <a:gd name="T2" fmla="*/ 10 w 154"/>
                <a:gd name="T3" fmla="*/ 60 h 150"/>
                <a:gd name="T4" fmla="*/ 91 w 154"/>
                <a:gd name="T5" fmla="*/ 5 h 150"/>
                <a:gd name="T6" fmla="*/ 150 w 154"/>
                <a:gd name="T7" fmla="*/ 87 h 150"/>
                <a:gd name="T8" fmla="*/ 74 w 154"/>
                <a:gd name="T9" fmla="*/ 147 h 150"/>
                <a:gd name="T10" fmla="*/ 66 w 154"/>
                <a:gd name="T11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0">
                  <a:moveTo>
                    <a:pt x="66" y="145"/>
                  </a:moveTo>
                  <a:cubicBezTo>
                    <a:pt x="26" y="139"/>
                    <a:pt x="0" y="98"/>
                    <a:pt x="10" y="60"/>
                  </a:cubicBezTo>
                  <a:cubicBezTo>
                    <a:pt x="19" y="24"/>
                    <a:pt x="55" y="0"/>
                    <a:pt x="91" y="5"/>
                  </a:cubicBezTo>
                  <a:cubicBezTo>
                    <a:pt x="129" y="11"/>
                    <a:pt x="154" y="48"/>
                    <a:pt x="150" y="87"/>
                  </a:cubicBezTo>
                  <a:cubicBezTo>
                    <a:pt x="145" y="124"/>
                    <a:pt x="111" y="150"/>
                    <a:pt x="74" y="147"/>
                  </a:cubicBezTo>
                  <a:cubicBezTo>
                    <a:pt x="71" y="146"/>
                    <a:pt x="69" y="146"/>
                    <a:pt x="6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Freeform 272">
              <a:extLst>
                <a:ext uri="{FF2B5EF4-FFF2-40B4-BE49-F238E27FC236}">
                  <a16:creationId xmlns:a16="http://schemas.microsoft.com/office/drawing/2014/main" id="{D8509D9A-98E4-420B-9A0D-AD119C062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" y="2653"/>
              <a:ext cx="57" cy="56"/>
            </a:xfrm>
            <a:custGeom>
              <a:avLst/>
              <a:gdLst>
                <a:gd name="T0" fmla="*/ 75 w 155"/>
                <a:gd name="T1" fmla="*/ 152 h 152"/>
                <a:gd name="T2" fmla="*/ 6 w 155"/>
                <a:gd name="T3" fmla="*/ 69 h 152"/>
                <a:gd name="T4" fmla="*/ 84 w 155"/>
                <a:gd name="T5" fmla="*/ 3 h 152"/>
                <a:gd name="T6" fmla="*/ 154 w 155"/>
                <a:gd name="T7" fmla="*/ 80 h 152"/>
                <a:gd name="T8" fmla="*/ 83 w 155"/>
                <a:gd name="T9" fmla="*/ 152 h 152"/>
                <a:gd name="T10" fmla="*/ 75 w 155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2">
                  <a:moveTo>
                    <a:pt x="75" y="152"/>
                  </a:moveTo>
                  <a:cubicBezTo>
                    <a:pt x="31" y="149"/>
                    <a:pt x="0" y="110"/>
                    <a:pt x="6" y="69"/>
                  </a:cubicBezTo>
                  <a:cubicBezTo>
                    <a:pt x="11" y="31"/>
                    <a:pt x="46" y="0"/>
                    <a:pt x="84" y="3"/>
                  </a:cubicBezTo>
                  <a:cubicBezTo>
                    <a:pt x="123" y="6"/>
                    <a:pt x="155" y="39"/>
                    <a:pt x="154" y="80"/>
                  </a:cubicBezTo>
                  <a:cubicBezTo>
                    <a:pt x="154" y="119"/>
                    <a:pt x="122" y="152"/>
                    <a:pt x="83" y="152"/>
                  </a:cubicBezTo>
                  <a:cubicBezTo>
                    <a:pt x="80" y="152"/>
                    <a:pt x="77" y="152"/>
                    <a:pt x="75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Freeform 273">
              <a:extLst>
                <a:ext uri="{FF2B5EF4-FFF2-40B4-BE49-F238E27FC236}">
                  <a16:creationId xmlns:a16="http://schemas.microsoft.com/office/drawing/2014/main" id="{F01DDE8B-B909-4716-8D61-AEBE2EC7F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2658"/>
              <a:ext cx="59" cy="59"/>
            </a:xfrm>
            <a:custGeom>
              <a:avLst/>
              <a:gdLst>
                <a:gd name="T0" fmla="*/ 83 w 161"/>
                <a:gd name="T1" fmla="*/ 159 h 161"/>
                <a:gd name="T2" fmla="*/ 1 w 161"/>
                <a:gd name="T3" fmla="*/ 80 h 161"/>
                <a:gd name="T4" fmla="*/ 74 w 161"/>
                <a:gd name="T5" fmla="*/ 3 h 161"/>
                <a:gd name="T6" fmla="*/ 157 w 161"/>
                <a:gd name="T7" fmla="*/ 73 h 161"/>
                <a:gd name="T8" fmla="*/ 91 w 161"/>
                <a:gd name="T9" fmla="*/ 158 h 161"/>
                <a:gd name="T10" fmla="*/ 83 w 161"/>
                <a:gd name="T11" fmla="*/ 1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61">
                  <a:moveTo>
                    <a:pt x="83" y="159"/>
                  </a:moveTo>
                  <a:cubicBezTo>
                    <a:pt x="37" y="161"/>
                    <a:pt x="0" y="123"/>
                    <a:pt x="1" y="80"/>
                  </a:cubicBezTo>
                  <a:cubicBezTo>
                    <a:pt x="2" y="39"/>
                    <a:pt x="34" y="5"/>
                    <a:pt x="74" y="3"/>
                  </a:cubicBezTo>
                  <a:cubicBezTo>
                    <a:pt x="116" y="0"/>
                    <a:pt x="152" y="30"/>
                    <a:pt x="157" y="73"/>
                  </a:cubicBezTo>
                  <a:cubicBezTo>
                    <a:pt x="161" y="114"/>
                    <a:pt x="132" y="151"/>
                    <a:pt x="91" y="158"/>
                  </a:cubicBezTo>
                  <a:cubicBezTo>
                    <a:pt x="89" y="158"/>
                    <a:pt x="86" y="158"/>
                    <a:pt x="8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Freeform 274">
              <a:extLst>
                <a:ext uri="{FF2B5EF4-FFF2-40B4-BE49-F238E27FC236}">
                  <a16:creationId xmlns:a16="http://schemas.microsoft.com/office/drawing/2014/main" id="{67D576C9-D073-42A1-A550-A12B5BC8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" y="2648"/>
              <a:ext cx="64" cy="66"/>
            </a:xfrm>
            <a:custGeom>
              <a:avLst/>
              <a:gdLst>
                <a:gd name="T0" fmla="*/ 99 w 175"/>
                <a:gd name="T1" fmla="*/ 169 h 178"/>
                <a:gd name="T2" fmla="*/ 4 w 175"/>
                <a:gd name="T3" fmla="*/ 98 h 178"/>
                <a:gd name="T4" fmla="*/ 71 w 175"/>
                <a:gd name="T5" fmla="*/ 9 h 178"/>
                <a:gd name="T6" fmla="*/ 165 w 175"/>
                <a:gd name="T7" fmla="*/ 73 h 178"/>
                <a:gd name="T8" fmla="*/ 108 w 175"/>
                <a:gd name="T9" fmla="*/ 167 h 178"/>
                <a:gd name="T10" fmla="*/ 99 w 175"/>
                <a:gd name="T11" fmla="*/ 1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78">
                  <a:moveTo>
                    <a:pt x="99" y="169"/>
                  </a:moveTo>
                  <a:cubicBezTo>
                    <a:pt x="52" y="178"/>
                    <a:pt x="8" y="143"/>
                    <a:pt x="4" y="98"/>
                  </a:cubicBezTo>
                  <a:cubicBezTo>
                    <a:pt x="0" y="55"/>
                    <a:pt x="30" y="17"/>
                    <a:pt x="71" y="9"/>
                  </a:cubicBezTo>
                  <a:cubicBezTo>
                    <a:pt x="113" y="0"/>
                    <a:pt x="155" y="29"/>
                    <a:pt x="165" y="73"/>
                  </a:cubicBezTo>
                  <a:cubicBezTo>
                    <a:pt x="175" y="115"/>
                    <a:pt x="149" y="156"/>
                    <a:pt x="108" y="167"/>
                  </a:cubicBezTo>
                  <a:cubicBezTo>
                    <a:pt x="105" y="168"/>
                    <a:pt x="102" y="169"/>
                    <a:pt x="99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Freeform 275">
              <a:extLst>
                <a:ext uri="{FF2B5EF4-FFF2-40B4-BE49-F238E27FC236}">
                  <a16:creationId xmlns:a16="http://schemas.microsoft.com/office/drawing/2014/main" id="{4AE0FBC9-A33D-4459-812D-56DAB5E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" y="2628"/>
              <a:ext cx="69" cy="70"/>
            </a:xfrm>
            <a:custGeom>
              <a:avLst/>
              <a:gdLst>
                <a:gd name="T0" fmla="*/ 117 w 188"/>
                <a:gd name="T1" fmla="*/ 176 h 189"/>
                <a:gd name="T2" fmla="*/ 10 w 188"/>
                <a:gd name="T3" fmla="*/ 114 h 189"/>
                <a:gd name="T4" fmla="*/ 67 w 188"/>
                <a:gd name="T5" fmla="*/ 13 h 189"/>
                <a:gd name="T6" fmla="*/ 173 w 188"/>
                <a:gd name="T7" fmla="*/ 67 h 189"/>
                <a:gd name="T8" fmla="*/ 126 w 188"/>
                <a:gd name="T9" fmla="*/ 173 h 189"/>
                <a:gd name="T10" fmla="*/ 117 w 188"/>
                <a:gd name="T11" fmla="*/ 17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9">
                  <a:moveTo>
                    <a:pt x="117" y="176"/>
                  </a:moveTo>
                  <a:cubicBezTo>
                    <a:pt x="69" y="189"/>
                    <a:pt x="20" y="160"/>
                    <a:pt x="10" y="114"/>
                  </a:cubicBezTo>
                  <a:cubicBezTo>
                    <a:pt x="0" y="71"/>
                    <a:pt x="26" y="25"/>
                    <a:pt x="67" y="13"/>
                  </a:cubicBezTo>
                  <a:cubicBezTo>
                    <a:pt x="110" y="0"/>
                    <a:pt x="157" y="22"/>
                    <a:pt x="173" y="67"/>
                  </a:cubicBezTo>
                  <a:cubicBezTo>
                    <a:pt x="188" y="108"/>
                    <a:pt x="167" y="156"/>
                    <a:pt x="126" y="173"/>
                  </a:cubicBezTo>
                  <a:cubicBezTo>
                    <a:pt x="123" y="174"/>
                    <a:pt x="120" y="175"/>
                    <a:pt x="11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Freeform 276">
              <a:extLst>
                <a:ext uri="{FF2B5EF4-FFF2-40B4-BE49-F238E27FC236}">
                  <a16:creationId xmlns:a16="http://schemas.microsoft.com/office/drawing/2014/main" id="{401307F9-2A11-4C2D-B597-486AE7C4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" y="2592"/>
              <a:ext cx="74" cy="76"/>
            </a:xfrm>
            <a:custGeom>
              <a:avLst/>
              <a:gdLst>
                <a:gd name="T0" fmla="*/ 135 w 200"/>
                <a:gd name="T1" fmla="*/ 183 h 205"/>
                <a:gd name="T2" fmla="*/ 16 w 200"/>
                <a:gd name="T3" fmla="*/ 133 h 205"/>
                <a:gd name="T4" fmla="*/ 62 w 200"/>
                <a:gd name="T5" fmla="*/ 21 h 205"/>
                <a:gd name="T6" fmla="*/ 179 w 200"/>
                <a:gd name="T7" fmla="*/ 63 h 205"/>
                <a:gd name="T8" fmla="*/ 143 w 200"/>
                <a:gd name="T9" fmla="*/ 178 h 205"/>
                <a:gd name="T10" fmla="*/ 135 w 200"/>
                <a:gd name="T11" fmla="*/ 18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205">
                  <a:moveTo>
                    <a:pt x="135" y="183"/>
                  </a:moveTo>
                  <a:cubicBezTo>
                    <a:pt x="87" y="205"/>
                    <a:pt x="32" y="179"/>
                    <a:pt x="16" y="133"/>
                  </a:cubicBezTo>
                  <a:cubicBezTo>
                    <a:pt x="0" y="88"/>
                    <a:pt x="21" y="41"/>
                    <a:pt x="62" y="21"/>
                  </a:cubicBezTo>
                  <a:cubicBezTo>
                    <a:pt x="104" y="0"/>
                    <a:pt x="157" y="21"/>
                    <a:pt x="179" y="63"/>
                  </a:cubicBezTo>
                  <a:cubicBezTo>
                    <a:pt x="200" y="105"/>
                    <a:pt x="184" y="155"/>
                    <a:pt x="143" y="178"/>
                  </a:cubicBezTo>
                  <a:cubicBezTo>
                    <a:pt x="141" y="180"/>
                    <a:pt x="138" y="181"/>
                    <a:pt x="13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Freeform 277">
              <a:extLst>
                <a:ext uri="{FF2B5EF4-FFF2-40B4-BE49-F238E27FC236}">
                  <a16:creationId xmlns:a16="http://schemas.microsoft.com/office/drawing/2014/main" id="{103EB20D-CA19-45A5-BADE-31130B0B5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" y="2545"/>
              <a:ext cx="76" cy="78"/>
            </a:xfrm>
            <a:custGeom>
              <a:avLst/>
              <a:gdLst>
                <a:gd name="T0" fmla="*/ 151 w 207"/>
                <a:gd name="T1" fmla="*/ 182 h 210"/>
                <a:gd name="T2" fmla="*/ 21 w 207"/>
                <a:gd name="T3" fmla="*/ 147 h 210"/>
                <a:gd name="T4" fmla="*/ 54 w 207"/>
                <a:gd name="T5" fmla="*/ 25 h 210"/>
                <a:gd name="T6" fmla="*/ 180 w 207"/>
                <a:gd name="T7" fmla="*/ 53 h 210"/>
                <a:gd name="T8" fmla="*/ 159 w 207"/>
                <a:gd name="T9" fmla="*/ 177 h 210"/>
                <a:gd name="T10" fmla="*/ 151 w 207"/>
                <a:gd name="T11" fmla="*/ 18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210">
                  <a:moveTo>
                    <a:pt x="151" y="182"/>
                  </a:moveTo>
                  <a:cubicBezTo>
                    <a:pt x="104" y="210"/>
                    <a:pt x="44" y="193"/>
                    <a:pt x="21" y="147"/>
                  </a:cubicBezTo>
                  <a:cubicBezTo>
                    <a:pt x="0" y="103"/>
                    <a:pt x="15" y="50"/>
                    <a:pt x="54" y="25"/>
                  </a:cubicBezTo>
                  <a:cubicBezTo>
                    <a:pt x="96" y="0"/>
                    <a:pt x="151" y="11"/>
                    <a:pt x="180" y="53"/>
                  </a:cubicBezTo>
                  <a:cubicBezTo>
                    <a:pt x="207" y="92"/>
                    <a:pt x="198" y="147"/>
                    <a:pt x="159" y="177"/>
                  </a:cubicBezTo>
                  <a:cubicBezTo>
                    <a:pt x="157" y="179"/>
                    <a:pt x="154" y="181"/>
                    <a:pt x="15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Freeform 278">
              <a:extLst>
                <a:ext uri="{FF2B5EF4-FFF2-40B4-BE49-F238E27FC236}">
                  <a16:creationId xmlns:a16="http://schemas.microsoft.com/office/drawing/2014/main" id="{5D23553B-9D99-4047-B18B-D6B88D18D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" y="2483"/>
              <a:ext cx="78" cy="80"/>
            </a:xfrm>
            <a:custGeom>
              <a:avLst/>
              <a:gdLst>
                <a:gd name="T0" fmla="*/ 165 w 211"/>
                <a:gd name="T1" fmla="*/ 180 h 216"/>
                <a:gd name="T2" fmla="*/ 27 w 211"/>
                <a:gd name="T3" fmla="*/ 162 h 216"/>
                <a:gd name="T4" fmla="*/ 44 w 211"/>
                <a:gd name="T5" fmla="*/ 32 h 216"/>
                <a:gd name="T6" fmla="*/ 177 w 211"/>
                <a:gd name="T7" fmla="*/ 43 h 216"/>
                <a:gd name="T8" fmla="*/ 173 w 211"/>
                <a:gd name="T9" fmla="*/ 174 h 216"/>
                <a:gd name="T10" fmla="*/ 165 w 211"/>
                <a:gd name="T11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6">
                  <a:moveTo>
                    <a:pt x="165" y="180"/>
                  </a:moveTo>
                  <a:cubicBezTo>
                    <a:pt x="121" y="216"/>
                    <a:pt x="57" y="206"/>
                    <a:pt x="27" y="162"/>
                  </a:cubicBezTo>
                  <a:cubicBezTo>
                    <a:pt x="0" y="120"/>
                    <a:pt x="7" y="62"/>
                    <a:pt x="44" y="32"/>
                  </a:cubicBezTo>
                  <a:cubicBezTo>
                    <a:pt x="83" y="0"/>
                    <a:pt x="141" y="4"/>
                    <a:pt x="177" y="43"/>
                  </a:cubicBezTo>
                  <a:cubicBezTo>
                    <a:pt x="211" y="80"/>
                    <a:pt x="210" y="139"/>
                    <a:pt x="173" y="174"/>
                  </a:cubicBezTo>
                  <a:cubicBezTo>
                    <a:pt x="171" y="176"/>
                    <a:pt x="168" y="178"/>
                    <a:pt x="16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Freeform 279">
              <a:extLst>
                <a:ext uri="{FF2B5EF4-FFF2-40B4-BE49-F238E27FC236}">
                  <a16:creationId xmlns:a16="http://schemas.microsoft.com/office/drawing/2014/main" id="{B8CD00B2-C89C-4489-AD93-86EEF1CE5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" y="2407"/>
              <a:ext cx="81" cy="81"/>
            </a:xfrm>
            <a:custGeom>
              <a:avLst/>
              <a:gdLst>
                <a:gd name="T0" fmla="*/ 180 w 219"/>
                <a:gd name="T1" fmla="*/ 177 h 220"/>
                <a:gd name="T2" fmla="*/ 35 w 219"/>
                <a:gd name="T3" fmla="*/ 177 h 220"/>
                <a:gd name="T4" fmla="*/ 35 w 219"/>
                <a:gd name="T5" fmla="*/ 41 h 220"/>
                <a:gd name="T6" fmla="*/ 173 w 219"/>
                <a:gd name="T7" fmla="*/ 35 h 220"/>
                <a:gd name="T8" fmla="*/ 187 w 219"/>
                <a:gd name="T9" fmla="*/ 169 h 220"/>
                <a:gd name="T10" fmla="*/ 180 w 219"/>
                <a:gd name="T11" fmla="*/ 17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20">
                  <a:moveTo>
                    <a:pt x="180" y="177"/>
                  </a:moveTo>
                  <a:cubicBezTo>
                    <a:pt x="139" y="220"/>
                    <a:pt x="71" y="218"/>
                    <a:pt x="35" y="177"/>
                  </a:cubicBezTo>
                  <a:cubicBezTo>
                    <a:pt x="0" y="137"/>
                    <a:pt x="1" y="78"/>
                    <a:pt x="35" y="41"/>
                  </a:cubicBezTo>
                  <a:cubicBezTo>
                    <a:pt x="70" y="3"/>
                    <a:pt x="131" y="0"/>
                    <a:pt x="173" y="35"/>
                  </a:cubicBezTo>
                  <a:cubicBezTo>
                    <a:pt x="213" y="68"/>
                    <a:pt x="219" y="128"/>
                    <a:pt x="187" y="169"/>
                  </a:cubicBezTo>
                  <a:cubicBezTo>
                    <a:pt x="185" y="171"/>
                    <a:pt x="182" y="174"/>
                    <a:pt x="18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Freeform 280">
              <a:extLst>
                <a:ext uri="{FF2B5EF4-FFF2-40B4-BE49-F238E27FC236}">
                  <a16:creationId xmlns:a16="http://schemas.microsoft.com/office/drawing/2014/main" id="{980BACE1-B4E3-4C0D-9345-B6352A17C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2317"/>
              <a:ext cx="85" cy="85"/>
            </a:xfrm>
            <a:custGeom>
              <a:avLst/>
              <a:gdLst>
                <a:gd name="T0" fmla="*/ 197 w 230"/>
                <a:gd name="T1" fmla="*/ 174 h 231"/>
                <a:gd name="T2" fmla="*/ 48 w 230"/>
                <a:gd name="T3" fmla="*/ 194 h 231"/>
                <a:gd name="T4" fmla="*/ 29 w 230"/>
                <a:gd name="T5" fmla="*/ 55 h 231"/>
                <a:gd name="T6" fmla="*/ 170 w 230"/>
                <a:gd name="T7" fmla="*/ 29 h 231"/>
                <a:gd name="T8" fmla="*/ 203 w 230"/>
                <a:gd name="T9" fmla="*/ 165 h 231"/>
                <a:gd name="T10" fmla="*/ 197 w 230"/>
                <a:gd name="T11" fmla="*/ 17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1">
                  <a:moveTo>
                    <a:pt x="197" y="174"/>
                  </a:moveTo>
                  <a:cubicBezTo>
                    <a:pt x="162" y="224"/>
                    <a:pt x="90" y="231"/>
                    <a:pt x="48" y="194"/>
                  </a:cubicBezTo>
                  <a:cubicBezTo>
                    <a:pt x="7" y="159"/>
                    <a:pt x="0" y="98"/>
                    <a:pt x="29" y="55"/>
                  </a:cubicBezTo>
                  <a:cubicBezTo>
                    <a:pt x="59" y="11"/>
                    <a:pt x="122" y="0"/>
                    <a:pt x="170" y="29"/>
                  </a:cubicBezTo>
                  <a:cubicBezTo>
                    <a:pt x="215" y="58"/>
                    <a:pt x="230" y="118"/>
                    <a:pt x="203" y="165"/>
                  </a:cubicBezTo>
                  <a:cubicBezTo>
                    <a:pt x="201" y="168"/>
                    <a:pt x="199" y="171"/>
                    <a:pt x="19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Freeform 281">
              <a:extLst>
                <a:ext uri="{FF2B5EF4-FFF2-40B4-BE49-F238E27FC236}">
                  <a16:creationId xmlns:a16="http://schemas.microsoft.com/office/drawing/2014/main" id="{1EB895FA-C1E4-4892-8673-18B985B5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" y="2198"/>
              <a:ext cx="100" cy="105"/>
            </a:xfrm>
            <a:custGeom>
              <a:avLst/>
              <a:gdLst>
                <a:gd name="T0" fmla="*/ 213 w 269"/>
                <a:gd name="T1" fmla="*/ 211 h 285"/>
                <a:gd name="T2" fmla="*/ 63 w 269"/>
                <a:gd name="T3" fmla="*/ 253 h 285"/>
                <a:gd name="T4" fmla="*/ 24 w 269"/>
                <a:gd name="T5" fmla="*/ 114 h 285"/>
                <a:gd name="T6" fmla="*/ 218 w 269"/>
                <a:gd name="T7" fmla="*/ 201 h 285"/>
                <a:gd name="T8" fmla="*/ 213 w 269"/>
                <a:gd name="T9" fmla="*/ 21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5">
                  <a:moveTo>
                    <a:pt x="213" y="211"/>
                  </a:moveTo>
                  <a:cubicBezTo>
                    <a:pt x="184" y="268"/>
                    <a:pt x="112" y="285"/>
                    <a:pt x="63" y="253"/>
                  </a:cubicBezTo>
                  <a:cubicBezTo>
                    <a:pt x="16" y="223"/>
                    <a:pt x="0" y="162"/>
                    <a:pt x="24" y="114"/>
                  </a:cubicBezTo>
                  <a:cubicBezTo>
                    <a:pt x="81" y="0"/>
                    <a:pt x="269" y="72"/>
                    <a:pt x="218" y="201"/>
                  </a:cubicBezTo>
                  <a:cubicBezTo>
                    <a:pt x="216" y="204"/>
                    <a:pt x="214" y="208"/>
                    <a:pt x="213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Freeform 282">
              <a:extLst>
                <a:ext uri="{FF2B5EF4-FFF2-40B4-BE49-F238E27FC236}">
                  <a16:creationId xmlns:a16="http://schemas.microsoft.com/office/drawing/2014/main" id="{A5A6C2EA-BDFE-41F0-A5EB-5C2892E07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" y="2102"/>
              <a:ext cx="112" cy="105"/>
            </a:xfrm>
            <a:custGeom>
              <a:avLst/>
              <a:gdLst>
                <a:gd name="T0" fmla="*/ 77 w 302"/>
                <a:gd name="T1" fmla="*/ 221 h 286"/>
                <a:gd name="T2" fmla="*/ 17 w 302"/>
                <a:gd name="T3" fmla="*/ 85 h 286"/>
                <a:gd name="T4" fmla="*/ 153 w 302"/>
                <a:gd name="T5" fmla="*/ 16 h 286"/>
                <a:gd name="T6" fmla="*/ 77 w 302"/>
                <a:gd name="T7" fmla="*/ 22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86">
                  <a:moveTo>
                    <a:pt x="77" y="221"/>
                  </a:moveTo>
                  <a:cubicBezTo>
                    <a:pt x="25" y="197"/>
                    <a:pt x="0" y="137"/>
                    <a:pt x="17" y="85"/>
                  </a:cubicBezTo>
                  <a:cubicBezTo>
                    <a:pt x="35" y="30"/>
                    <a:pt x="96" y="0"/>
                    <a:pt x="153" y="16"/>
                  </a:cubicBezTo>
                  <a:cubicBezTo>
                    <a:pt x="302" y="57"/>
                    <a:pt x="216" y="286"/>
                    <a:pt x="7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Freeform 283">
              <a:extLst>
                <a:ext uri="{FF2B5EF4-FFF2-40B4-BE49-F238E27FC236}">
                  <a16:creationId xmlns:a16="http://schemas.microsoft.com/office/drawing/2014/main" id="{C0287285-FCD4-4203-B83E-DE4F392CC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" y="1968"/>
              <a:ext cx="97" cy="121"/>
            </a:xfrm>
            <a:custGeom>
              <a:avLst/>
              <a:gdLst>
                <a:gd name="T0" fmla="*/ 26 w 262"/>
                <a:gd name="T1" fmla="*/ 133 h 326"/>
                <a:gd name="T2" fmla="*/ 250 w 262"/>
                <a:gd name="T3" fmla="*/ 162 h 326"/>
                <a:gd name="T4" fmla="*/ 26 w 262"/>
                <a:gd name="T5" fmla="*/ 13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326">
                  <a:moveTo>
                    <a:pt x="26" y="133"/>
                  </a:moveTo>
                  <a:cubicBezTo>
                    <a:pt x="49" y="0"/>
                    <a:pt x="262" y="15"/>
                    <a:pt x="250" y="162"/>
                  </a:cubicBezTo>
                  <a:cubicBezTo>
                    <a:pt x="236" y="326"/>
                    <a:pt x="0" y="283"/>
                    <a:pt x="26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Freeform 284">
              <a:extLst>
                <a:ext uri="{FF2B5EF4-FFF2-40B4-BE49-F238E27FC236}">
                  <a16:creationId xmlns:a16="http://schemas.microsoft.com/office/drawing/2014/main" id="{8D3914B0-AD8A-4F8D-B4A5-833133606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839"/>
              <a:ext cx="87" cy="117"/>
            </a:xfrm>
            <a:custGeom>
              <a:avLst/>
              <a:gdLst>
                <a:gd name="T0" fmla="*/ 237 w 237"/>
                <a:gd name="T1" fmla="*/ 159 h 317"/>
                <a:gd name="T2" fmla="*/ 3 w 237"/>
                <a:gd name="T3" fmla="*/ 151 h 317"/>
                <a:gd name="T4" fmla="*/ 200 w 237"/>
                <a:gd name="T5" fmla="*/ 68 h 317"/>
                <a:gd name="T6" fmla="*/ 236 w 237"/>
                <a:gd name="T7" fmla="*/ 146 h 317"/>
                <a:gd name="T8" fmla="*/ 237 w 237"/>
                <a:gd name="T9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317">
                  <a:moveTo>
                    <a:pt x="237" y="159"/>
                  </a:moveTo>
                  <a:cubicBezTo>
                    <a:pt x="232" y="317"/>
                    <a:pt x="0" y="302"/>
                    <a:pt x="3" y="151"/>
                  </a:cubicBezTo>
                  <a:cubicBezTo>
                    <a:pt x="6" y="57"/>
                    <a:pt x="126" y="0"/>
                    <a:pt x="200" y="68"/>
                  </a:cubicBezTo>
                  <a:cubicBezTo>
                    <a:pt x="221" y="88"/>
                    <a:pt x="234" y="115"/>
                    <a:pt x="236" y="146"/>
                  </a:cubicBezTo>
                  <a:cubicBezTo>
                    <a:pt x="237" y="150"/>
                    <a:pt x="237" y="155"/>
                    <a:pt x="23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Freeform 285">
              <a:extLst>
                <a:ext uri="{FF2B5EF4-FFF2-40B4-BE49-F238E27FC236}">
                  <a16:creationId xmlns:a16="http://schemas.microsoft.com/office/drawing/2014/main" id="{E45222BE-98FB-4551-B798-C2A62547F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698"/>
              <a:ext cx="102" cy="128"/>
            </a:xfrm>
            <a:custGeom>
              <a:avLst/>
              <a:gdLst>
                <a:gd name="T0" fmla="*/ 257 w 277"/>
                <a:gd name="T1" fmla="*/ 164 h 346"/>
                <a:gd name="T2" fmla="*/ 19 w 277"/>
                <a:gd name="T3" fmla="*/ 192 h 346"/>
                <a:gd name="T4" fmla="*/ 255 w 277"/>
                <a:gd name="T5" fmla="*/ 151 h 346"/>
                <a:gd name="T6" fmla="*/ 257 w 277"/>
                <a:gd name="T7" fmla="*/ 16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46">
                  <a:moveTo>
                    <a:pt x="257" y="164"/>
                  </a:moveTo>
                  <a:cubicBezTo>
                    <a:pt x="277" y="326"/>
                    <a:pt x="39" y="346"/>
                    <a:pt x="19" y="192"/>
                  </a:cubicBezTo>
                  <a:cubicBezTo>
                    <a:pt x="0" y="48"/>
                    <a:pt x="220" y="0"/>
                    <a:pt x="255" y="151"/>
                  </a:cubicBezTo>
                  <a:cubicBezTo>
                    <a:pt x="256" y="155"/>
                    <a:pt x="257" y="160"/>
                    <a:pt x="257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-1742282" y="1430300"/>
            <a:ext cx="9299543" cy="22764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/>
              </a:gs>
              <a:gs pos="85000">
                <a:srgbClr val="0064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318887" y="1442095"/>
            <a:ext cx="2242454" cy="2242454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gradFill>
              <a:gsLst>
                <a:gs pos="0">
                  <a:srgbClr val="01D8D6"/>
                </a:gs>
                <a:gs pos="100000">
                  <a:srgbClr val="0067F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60769" y="1803882"/>
            <a:ext cx="30636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1720" name="椭圆 1719"/>
          <p:cNvSpPr/>
          <p:nvPr/>
        </p:nvSpPr>
        <p:spPr>
          <a:xfrm rot="9307839">
            <a:off x="7398590" y="3657080"/>
            <a:ext cx="3490819" cy="3490819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12937" y="2927730"/>
            <a:ext cx="2723653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WORK REPORT</a:t>
            </a:r>
          </a:p>
        </p:txBody>
      </p:sp>
      <p:sp>
        <p:nvSpPr>
          <p:cNvPr id="1722" name="文本框 1721"/>
          <p:cNvSpPr txBox="1"/>
          <p:nvPr/>
        </p:nvSpPr>
        <p:spPr>
          <a:xfrm>
            <a:off x="694999" y="3773404"/>
            <a:ext cx="190308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51PPT</a:t>
            </a:r>
            <a:r>
              <a:rPr lang="zh-CN" altLang="en-US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29" name="矩形 28"/>
          <p:cNvSpPr/>
          <p:nvPr/>
        </p:nvSpPr>
        <p:spPr>
          <a:xfrm>
            <a:off x="754107" y="1071524"/>
            <a:ext cx="7553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2022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5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roup 4">
            <a:extLst>
              <a:ext uri="{FF2B5EF4-FFF2-40B4-BE49-F238E27FC236}">
                <a16:creationId xmlns:a16="http://schemas.microsoft.com/office/drawing/2014/main" id="{8D32381A-A964-4546-BC34-205C93180E48}"/>
              </a:ext>
            </a:extLst>
          </p:cNvPr>
          <p:cNvGrpSpPr>
            <a:grpSpLocks noChangeAspect="1"/>
          </p:cNvGrpSpPr>
          <p:nvPr/>
        </p:nvGrpSpPr>
        <p:grpSpPr bwMode="auto">
          <a:xfrm rot="1800000">
            <a:off x="7578904" y="358736"/>
            <a:ext cx="4338638" cy="4343400"/>
            <a:chOff x="452" y="447"/>
            <a:chExt cx="2733" cy="2736"/>
          </a:xfrm>
          <a:gradFill>
            <a:gsLst>
              <a:gs pos="28000">
                <a:srgbClr val="01F3CD"/>
              </a:gs>
              <a:gs pos="85000">
                <a:srgbClr val="0064FF"/>
              </a:gs>
            </a:gsLst>
            <a:lin ang="2700000" scaled="1"/>
          </a:gradFill>
        </p:grpSpPr>
        <p:grpSp>
          <p:nvGrpSpPr>
            <p:cNvPr id="321" name="Group 205">
              <a:extLst>
                <a:ext uri="{FF2B5EF4-FFF2-40B4-BE49-F238E27FC236}">
                  <a16:creationId xmlns:a16="http://schemas.microsoft.com/office/drawing/2014/main" id="{A074F8AA-5992-47C5-A1F4-D6222E4A5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" y="447"/>
              <a:ext cx="2733" cy="2736"/>
              <a:chOff x="452" y="447"/>
              <a:chExt cx="2733" cy="2736"/>
            </a:xfrm>
            <a:grpFill/>
          </p:grpSpPr>
          <p:sp>
            <p:nvSpPr>
              <p:cNvPr id="402" name="Freeform 5">
                <a:extLst>
                  <a:ext uri="{FF2B5EF4-FFF2-40B4-BE49-F238E27FC236}">
                    <a16:creationId xmlns:a16="http://schemas.microsoft.com/office/drawing/2014/main" id="{4FD6C9B5-8067-403D-8C23-BD4EB2898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" y="1389"/>
                <a:ext cx="31" cy="31"/>
              </a:xfrm>
              <a:custGeom>
                <a:avLst/>
                <a:gdLst>
                  <a:gd name="T0" fmla="*/ 80 w 85"/>
                  <a:gd name="T1" fmla="*/ 55 h 85"/>
                  <a:gd name="T2" fmla="*/ 34 w 85"/>
                  <a:gd name="T3" fmla="*/ 81 h 85"/>
                  <a:gd name="T4" fmla="*/ 5 w 85"/>
                  <a:gd name="T5" fmla="*/ 35 h 85"/>
                  <a:gd name="T6" fmla="*/ 52 w 85"/>
                  <a:gd name="T7" fmla="*/ 5 h 85"/>
                  <a:gd name="T8" fmla="*/ 81 w 85"/>
                  <a:gd name="T9" fmla="*/ 51 h 85"/>
                  <a:gd name="T10" fmla="*/ 80 w 85"/>
                  <a:gd name="T11" fmla="*/ 5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5">
                    <a:moveTo>
                      <a:pt x="80" y="55"/>
                    </a:moveTo>
                    <a:cubicBezTo>
                      <a:pt x="74" y="73"/>
                      <a:pt x="54" y="85"/>
                      <a:pt x="34" y="81"/>
                    </a:cubicBezTo>
                    <a:cubicBezTo>
                      <a:pt x="13" y="76"/>
                      <a:pt x="0" y="56"/>
                      <a:pt x="5" y="35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2" y="10"/>
                      <a:pt x="85" y="30"/>
                      <a:pt x="81" y="51"/>
                    </a:cubicBezTo>
                    <a:cubicBezTo>
                      <a:pt x="81" y="52"/>
                      <a:pt x="80" y="53"/>
                      <a:pt x="8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">
                <a:extLst>
                  <a:ext uri="{FF2B5EF4-FFF2-40B4-BE49-F238E27FC236}">
                    <a16:creationId xmlns:a16="http://schemas.microsoft.com/office/drawing/2014/main" id="{8F23A928-DFF7-407B-AEFA-D2D9053F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" y="1293"/>
                <a:ext cx="36" cy="37"/>
              </a:xfrm>
              <a:custGeom>
                <a:avLst/>
                <a:gdLst>
                  <a:gd name="T0" fmla="*/ 90 w 97"/>
                  <a:gd name="T1" fmla="*/ 66 h 99"/>
                  <a:gd name="T2" fmla="*/ 36 w 97"/>
                  <a:gd name="T3" fmla="*/ 92 h 99"/>
                  <a:gd name="T4" fmla="*/ 7 w 97"/>
                  <a:gd name="T5" fmla="*/ 37 h 99"/>
                  <a:gd name="T6" fmla="*/ 62 w 97"/>
                  <a:gd name="T7" fmla="*/ 7 h 99"/>
                  <a:gd name="T8" fmla="*/ 92 w 97"/>
                  <a:gd name="T9" fmla="*/ 61 h 99"/>
                  <a:gd name="T10" fmla="*/ 90 w 97"/>
                  <a:gd name="T11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9">
                    <a:moveTo>
                      <a:pt x="90" y="66"/>
                    </a:moveTo>
                    <a:cubicBezTo>
                      <a:pt x="82" y="87"/>
                      <a:pt x="58" y="99"/>
                      <a:pt x="36" y="92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4" y="13"/>
                      <a:pt x="38" y="0"/>
                      <a:pt x="62" y="7"/>
                    </a:cubicBezTo>
                    <a:cubicBezTo>
                      <a:pt x="84" y="15"/>
                      <a:pt x="97" y="39"/>
                      <a:pt x="92" y="61"/>
                    </a:cubicBezTo>
                    <a:cubicBezTo>
                      <a:pt x="91" y="63"/>
                      <a:pt x="91" y="64"/>
                      <a:pt x="9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7">
                <a:extLst>
                  <a:ext uri="{FF2B5EF4-FFF2-40B4-BE49-F238E27FC236}">
                    <a16:creationId xmlns:a16="http://schemas.microsoft.com/office/drawing/2014/main" id="{6587E599-60D2-4DA0-BE3D-0B8C68FCF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" y="1197"/>
                <a:ext cx="42" cy="41"/>
              </a:xfrm>
              <a:custGeom>
                <a:avLst/>
                <a:gdLst>
                  <a:gd name="T0" fmla="*/ 101 w 112"/>
                  <a:gd name="T1" fmla="*/ 77 h 111"/>
                  <a:gd name="T2" fmla="*/ 37 w 112"/>
                  <a:gd name="T3" fmla="*/ 101 h 111"/>
                  <a:gd name="T4" fmla="*/ 10 w 112"/>
                  <a:gd name="T5" fmla="*/ 38 h 111"/>
                  <a:gd name="T6" fmla="*/ 75 w 112"/>
                  <a:gd name="T7" fmla="*/ 10 h 111"/>
                  <a:gd name="T8" fmla="*/ 103 w 112"/>
                  <a:gd name="T9" fmla="*/ 72 h 111"/>
                  <a:gd name="T10" fmla="*/ 101 w 112"/>
                  <a:gd name="T11" fmla="*/ 7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11">
                    <a:moveTo>
                      <a:pt x="101" y="77"/>
                    </a:moveTo>
                    <a:cubicBezTo>
                      <a:pt x="89" y="100"/>
                      <a:pt x="61" y="111"/>
                      <a:pt x="37" y="101"/>
                    </a:cubicBezTo>
                    <a:cubicBezTo>
                      <a:pt x="12" y="91"/>
                      <a:pt x="0" y="63"/>
                      <a:pt x="10" y="38"/>
                    </a:cubicBezTo>
                    <a:cubicBezTo>
                      <a:pt x="21" y="12"/>
                      <a:pt x="50" y="0"/>
                      <a:pt x="75" y="10"/>
                    </a:cubicBezTo>
                    <a:cubicBezTo>
                      <a:pt x="100" y="20"/>
                      <a:pt x="112" y="48"/>
                      <a:pt x="103" y="72"/>
                    </a:cubicBezTo>
                    <a:cubicBezTo>
                      <a:pt x="102" y="74"/>
                      <a:pt x="101" y="75"/>
                      <a:pt x="101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8">
                <a:extLst>
                  <a:ext uri="{FF2B5EF4-FFF2-40B4-BE49-F238E27FC236}">
                    <a16:creationId xmlns:a16="http://schemas.microsoft.com/office/drawing/2014/main" id="{EAE89CD2-318F-4F45-A19A-CA14B1590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100"/>
                <a:ext cx="45" cy="46"/>
              </a:xfrm>
              <a:custGeom>
                <a:avLst/>
                <a:gdLst>
                  <a:gd name="T0" fmla="*/ 109 w 122"/>
                  <a:gd name="T1" fmla="*/ 90 h 125"/>
                  <a:gd name="T2" fmla="*/ 37 w 122"/>
                  <a:gd name="T3" fmla="*/ 111 h 125"/>
                  <a:gd name="T4" fmla="*/ 12 w 122"/>
                  <a:gd name="T5" fmla="*/ 38 h 125"/>
                  <a:gd name="T6" fmla="*/ 86 w 122"/>
                  <a:gd name="T7" fmla="*/ 14 h 125"/>
                  <a:gd name="T8" fmla="*/ 111 w 122"/>
                  <a:gd name="T9" fmla="*/ 85 h 125"/>
                  <a:gd name="T10" fmla="*/ 109 w 122"/>
                  <a:gd name="T11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5">
                    <a:moveTo>
                      <a:pt x="109" y="90"/>
                    </a:moveTo>
                    <a:cubicBezTo>
                      <a:pt x="95" y="115"/>
                      <a:pt x="63" y="125"/>
                      <a:pt x="37" y="111"/>
                    </a:cubicBezTo>
                    <a:cubicBezTo>
                      <a:pt x="10" y="98"/>
                      <a:pt x="0" y="66"/>
                      <a:pt x="12" y="38"/>
                    </a:cubicBezTo>
                    <a:cubicBezTo>
                      <a:pt x="25" y="10"/>
                      <a:pt x="59" y="0"/>
                      <a:pt x="86" y="14"/>
                    </a:cubicBezTo>
                    <a:cubicBezTo>
                      <a:pt x="113" y="27"/>
                      <a:pt x="122" y="58"/>
                      <a:pt x="111" y="85"/>
                    </a:cubicBezTo>
                    <a:cubicBezTo>
                      <a:pt x="111" y="86"/>
                      <a:pt x="110" y="88"/>
                      <a:pt x="10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">
                <a:extLst>
                  <a:ext uri="{FF2B5EF4-FFF2-40B4-BE49-F238E27FC236}">
                    <a16:creationId xmlns:a16="http://schemas.microsoft.com/office/drawing/2014/main" id="{13D8A4B9-DE56-4568-AB9B-F6B2579C4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" y="1005"/>
                <a:ext cx="50" cy="51"/>
              </a:xfrm>
              <a:custGeom>
                <a:avLst/>
                <a:gdLst>
                  <a:gd name="T0" fmla="*/ 118 w 136"/>
                  <a:gd name="T1" fmla="*/ 103 h 137"/>
                  <a:gd name="T2" fmla="*/ 36 w 136"/>
                  <a:gd name="T3" fmla="*/ 120 h 137"/>
                  <a:gd name="T4" fmla="*/ 17 w 136"/>
                  <a:gd name="T5" fmla="*/ 38 h 137"/>
                  <a:gd name="T6" fmla="*/ 100 w 136"/>
                  <a:gd name="T7" fmla="*/ 18 h 137"/>
                  <a:gd name="T8" fmla="*/ 122 w 136"/>
                  <a:gd name="T9" fmla="*/ 98 h 137"/>
                  <a:gd name="T10" fmla="*/ 118 w 136"/>
                  <a:gd name="T11" fmla="*/ 10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137">
                    <a:moveTo>
                      <a:pt x="118" y="103"/>
                    </a:moveTo>
                    <a:cubicBezTo>
                      <a:pt x="101" y="130"/>
                      <a:pt x="63" y="137"/>
                      <a:pt x="36" y="120"/>
                    </a:cubicBezTo>
                    <a:cubicBezTo>
                      <a:pt x="9" y="102"/>
                      <a:pt x="0" y="66"/>
                      <a:pt x="17" y="38"/>
                    </a:cubicBezTo>
                    <a:cubicBezTo>
                      <a:pt x="35" y="9"/>
                      <a:pt x="72" y="0"/>
                      <a:pt x="100" y="18"/>
                    </a:cubicBezTo>
                    <a:cubicBezTo>
                      <a:pt x="127" y="35"/>
                      <a:pt x="136" y="71"/>
                      <a:pt x="122" y="98"/>
                    </a:cubicBezTo>
                    <a:cubicBezTo>
                      <a:pt x="120" y="100"/>
                      <a:pt x="119" y="101"/>
                      <a:pt x="11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0">
                <a:extLst>
                  <a:ext uri="{FF2B5EF4-FFF2-40B4-BE49-F238E27FC236}">
                    <a16:creationId xmlns:a16="http://schemas.microsoft.com/office/drawing/2014/main" id="{A6E8F847-545D-4A2A-A751-ED2C610F1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" y="914"/>
                <a:ext cx="54" cy="54"/>
              </a:xfrm>
              <a:custGeom>
                <a:avLst/>
                <a:gdLst>
                  <a:gd name="T0" fmla="*/ 125 w 147"/>
                  <a:gd name="T1" fmla="*/ 116 h 147"/>
                  <a:gd name="T2" fmla="*/ 33 w 147"/>
                  <a:gd name="T3" fmla="*/ 126 h 147"/>
                  <a:gd name="T4" fmla="*/ 22 w 147"/>
                  <a:gd name="T5" fmla="*/ 36 h 147"/>
                  <a:gd name="T6" fmla="*/ 114 w 147"/>
                  <a:gd name="T7" fmla="*/ 22 h 147"/>
                  <a:gd name="T8" fmla="*/ 129 w 147"/>
                  <a:gd name="T9" fmla="*/ 111 h 147"/>
                  <a:gd name="T10" fmla="*/ 125 w 147"/>
                  <a:gd name="T11" fmla="*/ 11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5" y="116"/>
                    </a:moveTo>
                    <a:cubicBezTo>
                      <a:pt x="103" y="143"/>
                      <a:pt x="61" y="147"/>
                      <a:pt x="33" y="126"/>
                    </a:cubicBezTo>
                    <a:cubicBezTo>
                      <a:pt x="5" y="104"/>
                      <a:pt x="0" y="65"/>
                      <a:pt x="22" y="36"/>
                    </a:cubicBezTo>
                    <a:cubicBezTo>
                      <a:pt x="44" y="6"/>
                      <a:pt x="85" y="0"/>
                      <a:pt x="114" y="22"/>
                    </a:cubicBezTo>
                    <a:cubicBezTo>
                      <a:pt x="141" y="44"/>
                      <a:pt x="147" y="83"/>
                      <a:pt x="129" y="111"/>
                    </a:cubicBezTo>
                    <a:cubicBezTo>
                      <a:pt x="128" y="112"/>
                      <a:pt x="126" y="114"/>
                      <a:pt x="125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1">
                <a:extLst>
                  <a:ext uri="{FF2B5EF4-FFF2-40B4-BE49-F238E27FC236}">
                    <a16:creationId xmlns:a16="http://schemas.microsoft.com/office/drawing/2014/main" id="{991F0849-0F87-48FC-925A-13BCDB351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" y="826"/>
                <a:ext cx="58" cy="58"/>
              </a:xfrm>
              <a:custGeom>
                <a:avLst/>
                <a:gdLst>
                  <a:gd name="T0" fmla="*/ 130 w 158"/>
                  <a:gd name="T1" fmla="*/ 128 h 156"/>
                  <a:gd name="T2" fmla="*/ 31 w 158"/>
                  <a:gd name="T3" fmla="*/ 130 h 156"/>
                  <a:gd name="T4" fmla="*/ 27 w 158"/>
                  <a:gd name="T5" fmla="*/ 31 h 156"/>
                  <a:gd name="T6" fmla="*/ 128 w 158"/>
                  <a:gd name="T7" fmla="*/ 26 h 156"/>
                  <a:gd name="T8" fmla="*/ 135 w 158"/>
                  <a:gd name="T9" fmla="*/ 122 h 156"/>
                  <a:gd name="T10" fmla="*/ 130 w 158"/>
                  <a:gd name="T11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6">
                    <a:moveTo>
                      <a:pt x="130" y="128"/>
                    </a:moveTo>
                    <a:cubicBezTo>
                      <a:pt x="104" y="155"/>
                      <a:pt x="59" y="156"/>
                      <a:pt x="31" y="130"/>
                    </a:cubicBezTo>
                    <a:cubicBezTo>
                      <a:pt x="4" y="105"/>
                      <a:pt x="0" y="60"/>
                      <a:pt x="27" y="31"/>
                    </a:cubicBezTo>
                    <a:cubicBezTo>
                      <a:pt x="54" y="2"/>
                      <a:pt x="99" y="0"/>
                      <a:pt x="128" y="26"/>
                    </a:cubicBezTo>
                    <a:cubicBezTo>
                      <a:pt x="155" y="52"/>
                      <a:pt x="158" y="94"/>
                      <a:pt x="135" y="122"/>
                    </a:cubicBezTo>
                    <a:cubicBezTo>
                      <a:pt x="134" y="124"/>
                      <a:pt x="132" y="126"/>
                      <a:pt x="130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2">
                <a:extLst>
                  <a:ext uri="{FF2B5EF4-FFF2-40B4-BE49-F238E27FC236}">
                    <a16:creationId xmlns:a16="http://schemas.microsoft.com/office/drawing/2014/main" id="{9ECC084B-2BF1-4FFE-9894-DEEF4B1B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" y="743"/>
                <a:ext cx="61" cy="62"/>
              </a:xfrm>
              <a:custGeom>
                <a:avLst/>
                <a:gdLst>
                  <a:gd name="T0" fmla="*/ 133 w 167"/>
                  <a:gd name="T1" fmla="*/ 142 h 169"/>
                  <a:gd name="T2" fmla="*/ 27 w 167"/>
                  <a:gd name="T3" fmla="*/ 135 h 169"/>
                  <a:gd name="T4" fmla="*/ 32 w 167"/>
                  <a:gd name="T5" fmla="*/ 29 h 169"/>
                  <a:gd name="T6" fmla="*/ 140 w 167"/>
                  <a:gd name="T7" fmla="*/ 34 h 169"/>
                  <a:gd name="T8" fmla="*/ 139 w 167"/>
                  <a:gd name="T9" fmla="*/ 137 h 169"/>
                  <a:gd name="T10" fmla="*/ 133 w 167"/>
                  <a:gd name="T11" fmla="*/ 14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9">
                    <a:moveTo>
                      <a:pt x="133" y="142"/>
                    </a:moveTo>
                    <a:cubicBezTo>
                      <a:pt x="102" y="169"/>
                      <a:pt x="55" y="166"/>
                      <a:pt x="27" y="135"/>
                    </a:cubicBezTo>
                    <a:cubicBezTo>
                      <a:pt x="0" y="105"/>
                      <a:pt x="1" y="57"/>
                      <a:pt x="32" y="29"/>
                    </a:cubicBezTo>
                    <a:cubicBezTo>
                      <a:pt x="64" y="0"/>
                      <a:pt x="113" y="3"/>
                      <a:pt x="140" y="34"/>
                    </a:cubicBezTo>
                    <a:cubicBezTo>
                      <a:pt x="167" y="64"/>
                      <a:pt x="165" y="110"/>
                      <a:pt x="139" y="137"/>
                    </a:cubicBezTo>
                    <a:cubicBezTo>
                      <a:pt x="137" y="139"/>
                      <a:pt x="135" y="141"/>
                      <a:pt x="13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">
                <a:extLst>
                  <a:ext uri="{FF2B5EF4-FFF2-40B4-BE49-F238E27FC236}">
                    <a16:creationId xmlns:a16="http://schemas.microsoft.com/office/drawing/2014/main" id="{9FA5C916-E1D8-482B-98A4-DD58622E4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666"/>
                <a:ext cx="67" cy="68"/>
              </a:xfrm>
              <a:custGeom>
                <a:avLst/>
                <a:gdLst>
                  <a:gd name="T0" fmla="*/ 137 w 182"/>
                  <a:gd name="T1" fmla="*/ 159 h 184"/>
                  <a:gd name="T2" fmla="*/ 25 w 182"/>
                  <a:gd name="T3" fmla="*/ 140 h 184"/>
                  <a:gd name="T4" fmla="*/ 42 w 182"/>
                  <a:gd name="T5" fmla="*/ 28 h 184"/>
                  <a:gd name="T6" fmla="*/ 156 w 182"/>
                  <a:gd name="T7" fmla="*/ 44 h 184"/>
                  <a:gd name="T8" fmla="*/ 144 w 182"/>
                  <a:gd name="T9" fmla="*/ 154 h 184"/>
                  <a:gd name="T10" fmla="*/ 137 w 182"/>
                  <a:gd name="T1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4">
                    <a:moveTo>
                      <a:pt x="137" y="159"/>
                    </a:moveTo>
                    <a:cubicBezTo>
                      <a:pt x="102" y="184"/>
                      <a:pt x="51" y="176"/>
                      <a:pt x="25" y="140"/>
                    </a:cubicBezTo>
                    <a:cubicBezTo>
                      <a:pt x="0" y="106"/>
                      <a:pt x="6" y="54"/>
                      <a:pt x="42" y="28"/>
                    </a:cubicBezTo>
                    <a:cubicBezTo>
                      <a:pt x="79" y="0"/>
                      <a:pt x="130" y="8"/>
                      <a:pt x="156" y="44"/>
                    </a:cubicBezTo>
                    <a:cubicBezTo>
                      <a:pt x="182" y="79"/>
                      <a:pt x="175" y="127"/>
                      <a:pt x="144" y="154"/>
                    </a:cubicBezTo>
                    <a:cubicBezTo>
                      <a:pt x="142" y="155"/>
                      <a:pt x="140" y="157"/>
                      <a:pt x="137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4">
                <a:extLst>
                  <a:ext uri="{FF2B5EF4-FFF2-40B4-BE49-F238E27FC236}">
                    <a16:creationId xmlns:a16="http://schemas.microsoft.com/office/drawing/2014/main" id="{2AF19232-3AF7-4467-814F-F9D0DFA7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598"/>
                <a:ext cx="72" cy="73"/>
              </a:xfrm>
              <a:custGeom>
                <a:avLst/>
                <a:gdLst>
                  <a:gd name="T0" fmla="*/ 141 w 196"/>
                  <a:gd name="T1" fmla="*/ 174 h 196"/>
                  <a:gd name="T2" fmla="*/ 23 w 196"/>
                  <a:gd name="T3" fmla="*/ 142 h 196"/>
                  <a:gd name="T4" fmla="*/ 53 w 196"/>
                  <a:gd name="T5" fmla="*/ 25 h 196"/>
                  <a:gd name="T6" fmla="*/ 173 w 196"/>
                  <a:gd name="T7" fmla="*/ 54 h 196"/>
                  <a:gd name="T8" fmla="*/ 149 w 196"/>
                  <a:gd name="T9" fmla="*/ 169 h 196"/>
                  <a:gd name="T10" fmla="*/ 141 w 196"/>
                  <a:gd name="T11" fmla="*/ 17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6" h="196">
                    <a:moveTo>
                      <a:pt x="141" y="174"/>
                    </a:moveTo>
                    <a:cubicBezTo>
                      <a:pt x="100" y="196"/>
                      <a:pt x="48" y="183"/>
                      <a:pt x="23" y="142"/>
                    </a:cubicBezTo>
                    <a:cubicBezTo>
                      <a:pt x="0" y="103"/>
                      <a:pt x="12" y="49"/>
                      <a:pt x="53" y="25"/>
                    </a:cubicBezTo>
                    <a:cubicBezTo>
                      <a:pt x="95" y="0"/>
                      <a:pt x="149" y="13"/>
                      <a:pt x="173" y="54"/>
                    </a:cubicBezTo>
                    <a:cubicBezTo>
                      <a:pt x="196" y="94"/>
                      <a:pt x="184" y="144"/>
                      <a:pt x="149" y="169"/>
                    </a:cubicBezTo>
                    <a:cubicBezTo>
                      <a:pt x="146" y="171"/>
                      <a:pt x="144" y="172"/>
                      <a:pt x="141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5">
                <a:extLst>
                  <a:ext uri="{FF2B5EF4-FFF2-40B4-BE49-F238E27FC236}">
                    <a16:creationId xmlns:a16="http://schemas.microsoft.com/office/drawing/2014/main" id="{17263B51-0363-4F61-BA2D-293CA21EE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" y="541"/>
                <a:ext cx="76" cy="76"/>
              </a:xfrm>
              <a:custGeom>
                <a:avLst/>
                <a:gdLst>
                  <a:gd name="T0" fmla="*/ 142 w 208"/>
                  <a:gd name="T1" fmla="*/ 188 h 207"/>
                  <a:gd name="T2" fmla="*/ 20 w 208"/>
                  <a:gd name="T3" fmla="*/ 141 h 207"/>
                  <a:gd name="T4" fmla="*/ 65 w 208"/>
                  <a:gd name="T5" fmla="*/ 21 h 207"/>
                  <a:gd name="T6" fmla="*/ 188 w 208"/>
                  <a:gd name="T7" fmla="*/ 65 h 207"/>
                  <a:gd name="T8" fmla="*/ 150 w 208"/>
                  <a:gd name="T9" fmla="*/ 184 h 207"/>
                  <a:gd name="T10" fmla="*/ 142 w 208"/>
                  <a:gd name="T11" fmla="*/ 18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07">
                    <a:moveTo>
                      <a:pt x="142" y="188"/>
                    </a:moveTo>
                    <a:cubicBezTo>
                      <a:pt x="96" y="207"/>
                      <a:pt x="41" y="187"/>
                      <a:pt x="20" y="141"/>
                    </a:cubicBezTo>
                    <a:cubicBezTo>
                      <a:pt x="0" y="97"/>
                      <a:pt x="19" y="42"/>
                      <a:pt x="65" y="21"/>
                    </a:cubicBezTo>
                    <a:cubicBezTo>
                      <a:pt x="112" y="0"/>
                      <a:pt x="167" y="19"/>
                      <a:pt x="188" y="65"/>
                    </a:cubicBezTo>
                    <a:cubicBezTo>
                      <a:pt x="208" y="109"/>
                      <a:pt x="190" y="161"/>
                      <a:pt x="150" y="184"/>
                    </a:cubicBezTo>
                    <a:cubicBezTo>
                      <a:pt x="148" y="185"/>
                      <a:pt x="145" y="187"/>
                      <a:pt x="142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6">
                <a:extLst>
                  <a:ext uri="{FF2B5EF4-FFF2-40B4-BE49-F238E27FC236}">
                    <a16:creationId xmlns:a16="http://schemas.microsoft.com/office/drawing/2014/main" id="{5B21689E-654D-453A-8E05-3AB1E567E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495"/>
                <a:ext cx="80" cy="81"/>
              </a:xfrm>
              <a:custGeom>
                <a:avLst/>
                <a:gdLst>
                  <a:gd name="T0" fmla="*/ 139 w 217"/>
                  <a:gd name="T1" fmla="*/ 203 h 220"/>
                  <a:gd name="T2" fmla="*/ 17 w 217"/>
                  <a:gd name="T3" fmla="*/ 139 h 220"/>
                  <a:gd name="T4" fmla="*/ 77 w 217"/>
                  <a:gd name="T5" fmla="*/ 19 h 220"/>
                  <a:gd name="T6" fmla="*/ 202 w 217"/>
                  <a:gd name="T7" fmla="*/ 78 h 220"/>
                  <a:gd name="T8" fmla="*/ 149 w 217"/>
                  <a:gd name="T9" fmla="*/ 199 h 220"/>
                  <a:gd name="T10" fmla="*/ 139 w 217"/>
                  <a:gd name="T11" fmla="*/ 203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20">
                    <a:moveTo>
                      <a:pt x="139" y="203"/>
                    </a:moveTo>
                    <a:cubicBezTo>
                      <a:pt x="90" y="220"/>
                      <a:pt x="34" y="189"/>
                      <a:pt x="17" y="139"/>
                    </a:cubicBezTo>
                    <a:cubicBezTo>
                      <a:pt x="0" y="90"/>
                      <a:pt x="26" y="37"/>
                      <a:pt x="77" y="19"/>
                    </a:cubicBezTo>
                    <a:cubicBezTo>
                      <a:pt x="129" y="0"/>
                      <a:pt x="185" y="26"/>
                      <a:pt x="202" y="78"/>
                    </a:cubicBezTo>
                    <a:cubicBezTo>
                      <a:pt x="217" y="126"/>
                      <a:pt x="193" y="179"/>
                      <a:pt x="149" y="199"/>
                    </a:cubicBezTo>
                    <a:cubicBezTo>
                      <a:pt x="146" y="200"/>
                      <a:pt x="143" y="202"/>
                      <a:pt x="13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">
                <a:extLst>
                  <a:ext uri="{FF2B5EF4-FFF2-40B4-BE49-F238E27FC236}">
                    <a16:creationId xmlns:a16="http://schemas.microsoft.com/office/drawing/2014/main" id="{F774C743-F28D-4E96-9BD2-1FD0F9D0C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" y="462"/>
                <a:ext cx="83" cy="85"/>
              </a:xfrm>
              <a:custGeom>
                <a:avLst/>
                <a:gdLst>
                  <a:gd name="T0" fmla="*/ 133 w 224"/>
                  <a:gd name="T1" fmla="*/ 215 h 228"/>
                  <a:gd name="T2" fmla="*/ 12 w 224"/>
                  <a:gd name="T3" fmla="*/ 134 h 228"/>
                  <a:gd name="T4" fmla="*/ 89 w 224"/>
                  <a:gd name="T5" fmla="*/ 15 h 228"/>
                  <a:gd name="T6" fmla="*/ 213 w 224"/>
                  <a:gd name="T7" fmla="*/ 92 h 228"/>
                  <a:gd name="T8" fmla="*/ 144 w 224"/>
                  <a:gd name="T9" fmla="*/ 212 h 228"/>
                  <a:gd name="T10" fmla="*/ 133 w 224"/>
                  <a:gd name="T11" fmla="*/ 2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228">
                    <a:moveTo>
                      <a:pt x="133" y="215"/>
                    </a:moveTo>
                    <a:cubicBezTo>
                      <a:pt x="80" y="228"/>
                      <a:pt x="24" y="189"/>
                      <a:pt x="12" y="134"/>
                    </a:cubicBezTo>
                    <a:cubicBezTo>
                      <a:pt x="0" y="82"/>
                      <a:pt x="34" y="29"/>
                      <a:pt x="89" y="15"/>
                    </a:cubicBezTo>
                    <a:cubicBezTo>
                      <a:pt x="146" y="0"/>
                      <a:pt x="202" y="37"/>
                      <a:pt x="213" y="92"/>
                    </a:cubicBezTo>
                    <a:cubicBezTo>
                      <a:pt x="224" y="146"/>
                      <a:pt x="192" y="195"/>
                      <a:pt x="144" y="212"/>
                    </a:cubicBezTo>
                    <a:cubicBezTo>
                      <a:pt x="140" y="213"/>
                      <a:pt x="137" y="214"/>
                      <a:pt x="133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8">
                <a:extLst>
                  <a:ext uri="{FF2B5EF4-FFF2-40B4-BE49-F238E27FC236}">
                    <a16:creationId xmlns:a16="http://schemas.microsoft.com/office/drawing/2014/main" id="{43FC0EDA-689E-461B-A40E-AFB110447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447"/>
                <a:ext cx="83" cy="84"/>
              </a:xfrm>
              <a:custGeom>
                <a:avLst/>
                <a:gdLst>
                  <a:gd name="T0" fmla="*/ 123 w 225"/>
                  <a:gd name="T1" fmla="*/ 222 h 228"/>
                  <a:gd name="T2" fmla="*/ 6 w 225"/>
                  <a:gd name="T3" fmla="*/ 125 h 228"/>
                  <a:gd name="T4" fmla="*/ 100 w 225"/>
                  <a:gd name="T5" fmla="*/ 7 h 228"/>
                  <a:gd name="T6" fmla="*/ 220 w 225"/>
                  <a:gd name="T7" fmla="*/ 104 h 228"/>
                  <a:gd name="T8" fmla="*/ 134 w 225"/>
                  <a:gd name="T9" fmla="*/ 220 h 228"/>
                  <a:gd name="T10" fmla="*/ 123 w 225"/>
                  <a:gd name="T11" fmla="*/ 22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8">
                    <a:moveTo>
                      <a:pt x="123" y="222"/>
                    </a:moveTo>
                    <a:cubicBezTo>
                      <a:pt x="66" y="228"/>
                      <a:pt x="12" y="184"/>
                      <a:pt x="6" y="125"/>
                    </a:cubicBezTo>
                    <a:cubicBezTo>
                      <a:pt x="0" y="68"/>
                      <a:pt x="41" y="15"/>
                      <a:pt x="100" y="7"/>
                    </a:cubicBezTo>
                    <a:cubicBezTo>
                      <a:pt x="161" y="0"/>
                      <a:pt x="215" y="45"/>
                      <a:pt x="220" y="104"/>
                    </a:cubicBezTo>
                    <a:cubicBezTo>
                      <a:pt x="225" y="160"/>
                      <a:pt x="186" y="211"/>
                      <a:pt x="134" y="220"/>
                    </a:cubicBezTo>
                    <a:cubicBezTo>
                      <a:pt x="131" y="221"/>
                      <a:pt x="127" y="221"/>
                      <a:pt x="123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9">
                <a:extLst>
                  <a:ext uri="{FF2B5EF4-FFF2-40B4-BE49-F238E27FC236}">
                    <a16:creationId xmlns:a16="http://schemas.microsoft.com/office/drawing/2014/main" id="{F7B6D0B9-6A53-4198-B39F-374D924E8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4" y="448"/>
                <a:ext cx="84" cy="84"/>
              </a:xfrm>
              <a:custGeom>
                <a:avLst/>
                <a:gdLst>
                  <a:gd name="T0" fmla="*/ 111 w 229"/>
                  <a:gd name="T1" fmla="*/ 227 h 227"/>
                  <a:gd name="T2" fmla="*/ 0 w 229"/>
                  <a:gd name="T3" fmla="*/ 111 h 227"/>
                  <a:gd name="T4" fmla="*/ 113 w 229"/>
                  <a:gd name="T5" fmla="*/ 1 h 227"/>
                  <a:gd name="T6" fmla="*/ 227 w 229"/>
                  <a:gd name="T7" fmla="*/ 115 h 227"/>
                  <a:gd name="T8" fmla="*/ 123 w 229"/>
                  <a:gd name="T9" fmla="*/ 227 h 227"/>
                  <a:gd name="T10" fmla="*/ 111 w 229"/>
                  <a:gd name="T11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227">
                    <a:moveTo>
                      <a:pt x="111" y="227"/>
                    </a:moveTo>
                    <a:cubicBezTo>
                      <a:pt x="50" y="225"/>
                      <a:pt x="0" y="174"/>
                      <a:pt x="0" y="111"/>
                    </a:cubicBezTo>
                    <a:cubicBezTo>
                      <a:pt x="1" y="52"/>
                      <a:pt x="50" y="0"/>
                      <a:pt x="113" y="1"/>
                    </a:cubicBezTo>
                    <a:cubicBezTo>
                      <a:pt x="177" y="2"/>
                      <a:pt x="229" y="52"/>
                      <a:pt x="227" y="115"/>
                    </a:cubicBezTo>
                    <a:cubicBezTo>
                      <a:pt x="225" y="174"/>
                      <a:pt x="178" y="223"/>
                      <a:pt x="123" y="227"/>
                    </a:cubicBezTo>
                    <a:cubicBezTo>
                      <a:pt x="119" y="227"/>
                      <a:pt x="115" y="227"/>
                      <a:pt x="111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0">
                <a:extLst>
                  <a:ext uri="{FF2B5EF4-FFF2-40B4-BE49-F238E27FC236}">
                    <a16:creationId xmlns:a16="http://schemas.microsoft.com/office/drawing/2014/main" id="{7DC42DFE-1269-4E5F-8176-0AEE752AD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2" y="463"/>
                <a:ext cx="94" cy="90"/>
              </a:xfrm>
              <a:custGeom>
                <a:avLst/>
                <a:gdLst>
                  <a:gd name="T0" fmla="*/ 109 w 253"/>
                  <a:gd name="T1" fmla="*/ 241 h 243"/>
                  <a:gd name="T2" fmla="*/ 8 w 253"/>
                  <a:gd name="T3" fmla="*/ 106 h 243"/>
                  <a:gd name="T4" fmla="*/ 138 w 253"/>
                  <a:gd name="T5" fmla="*/ 6 h 243"/>
                  <a:gd name="T6" fmla="*/ 243 w 253"/>
                  <a:gd name="T7" fmla="*/ 139 h 243"/>
                  <a:gd name="T8" fmla="*/ 121 w 253"/>
                  <a:gd name="T9" fmla="*/ 242 h 243"/>
                  <a:gd name="T10" fmla="*/ 109 w 253"/>
                  <a:gd name="T11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243">
                    <a:moveTo>
                      <a:pt x="109" y="241"/>
                    </a:moveTo>
                    <a:cubicBezTo>
                      <a:pt x="46" y="234"/>
                      <a:pt x="0" y="170"/>
                      <a:pt x="8" y="106"/>
                    </a:cubicBezTo>
                    <a:cubicBezTo>
                      <a:pt x="16" y="43"/>
                      <a:pt x="73" y="0"/>
                      <a:pt x="138" y="6"/>
                    </a:cubicBezTo>
                    <a:cubicBezTo>
                      <a:pt x="206" y="13"/>
                      <a:pt x="253" y="74"/>
                      <a:pt x="243" y="139"/>
                    </a:cubicBezTo>
                    <a:cubicBezTo>
                      <a:pt x="234" y="201"/>
                      <a:pt x="180" y="243"/>
                      <a:pt x="121" y="242"/>
                    </a:cubicBezTo>
                    <a:cubicBezTo>
                      <a:pt x="117" y="242"/>
                      <a:pt x="113" y="242"/>
                      <a:pt x="109" y="2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21">
                <a:extLst>
                  <a:ext uri="{FF2B5EF4-FFF2-40B4-BE49-F238E27FC236}">
                    <a16:creationId xmlns:a16="http://schemas.microsoft.com/office/drawing/2014/main" id="{5F6A647F-38EE-40C7-AEE3-808A889DB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" y="496"/>
                <a:ext cx="101" cy="99"/>
              </a:xfrm>
              <a:custGeom>
                <a:avLst/>
                <a:gdLst>
                  <a:gd name="T0" fmla="*/ 106 w 275"/>
                  <a:gd name="T1" fmla="*/ 255 h 268"/>
                  <a:gd name="T2" fmla="*/ 17 w 275"/>
                  <a:gd name="T3" fmla="*/ 103 h 268"/>
                  <a:gd name="T4" fmla="*/ 165 w 275"/>
                  <a:gd name="T5" fmla="*/ 15 h 268"/>
                  <a:gd name="T6" fmla="*/ 257 w 275"/>
                  <a:gd name="T7" fmla="*/ 166 h 268"/>
                  <a:gd name="T8" fmla="*/ 118 w 275"/>
                  <a:gd name="T9" fmla="*/ 257 h 268"/>
                  <a:gd name="T10" fmla="*/ 106 w 275"/>
                  <a:gd name="T11" fmla="*/ 25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268">
                    <a:moveTo>
                      <a:pt x="106" y="255"/>
                    </a:moveTo>
                    <a:cubicBezTo>
                      <a:pt x="41" y="241"/>
                      <a:pt x="0" y="170"/>
                      <a:pt x="17" y="103"/>
                    </a:cubicBezTo>
                    <a:cubicBezTo>
                      <a:pt x="32" y="40"/>
                      <a:pt x="98" y="0"/>
                      <a:pt x="165" y="15"/>
                    </a:cubicBezTo>
                    <a:cubicBezTo>
                      <a:pt x="234" y="30"/>
                      <a:pt x="275" y="101"/>
                      <a:pt x="257" y="166"/>
                    </a:cubicBezTo>
                    <a:cubicBezTo>
                      <a:pt x="239" y="228"/>
                      <a:pt x="177" y="268"/>
                      <a:pt x="118" y="257"/>
                    </a:cubicBezTo>
                    <a:cubicBezTo>
                      <a:pt x="114" y="257"/>
                      <a:pt x="110" y="256"/>
                      <a:pt x="106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2">
                <a:extLst>
                  <a:ext uri="{FF2B5EF4-FFF2-40B4-BE49-F238E27FC236}">
                    <a16:creationId xmlns:a16="http://schemas.microsoft.com/office/drawing/2014/main" id="{A13D0CB1-C2C9-4851-A148-F0E523E6C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549"/>
                <a:ext cx="108" cy="107"/>
              </a:xfrm>
              <a:custGeom>
                <a:avLst/>
                <a:gdLst>
                  <a:gd name="T0" fmla="*/ 98 w 294"/>
                  <a:gd name="T1" fmla="*/ 267 h 288"/>
                  <a:gd name="T2" fmla="*/ 26 w 294"/>
                  <a:gd name="T3" fmla="*/ 98 h 288"/>
                  <a:gd name="T4" fmla="*/ 190 w 294"/>
                  <a:gd name="T5" fmla="*/ 26 h 288"/>
                  <a:gd name="T6" fmla="*/ 266 w 294"/>
                  <a:gd name="T7" fmla="*/ 193 h 288"/>
                  <a:gd name="T8" fmla="*/ 111 w 294"/>
                  <a:gd name="T9" fmla="*/ 272 h 288"/>
                  <a:gd name="T10" fmla="*/ 98 w 294"/>
                  <a:gd name="T11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88">
                    <a:moveTo>
                      <a:pt x="98" y="267"/>
                    </a:moveTo>
                    <a:cubicBezTo>
                      <a:pt x="34" y="241"/>
                      <a:pt x="0" y="166"/>
                      <a:pt x="26" y="98"/>
                    </a:cubicBezTo>
                    <a:cubicBezTo>
                      <a:pt x="50" y="36"/>
                      <a:pt x="124" y="0"/>
                      <a:pt x="190" y="26"/>
                    </a:cubicBezTo>
                    <a:cubicBezTo>
                      <a:pt x="259" y="53"/>
                      <a:pt x="294" y="127"/>
                      <a:pt x="266" y="193"/>
                    </a:cubicBezTo>
                    <a:cubicBezTo>
                      <a:pt x="241" y="255"/>
                      <a:pt x="171" y="288"/>
                      <a:pt x="111" y="272"/>
                    </a:cubicBezTo>
                    <a:cubicBezTo>
                      <a:pt x="107" y="270"/>
                      <a:pt x="103" y="269"/>
                      <a:pt x="98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3">
                <a:extLst>
                  <a:ext uri="{FF2B5EF4-FFF2-40B4-BE49-F238E27FC236}">
                    <a16:creationId xmlns:a16="http://schemas.microsoft.com/office/drawing/2014/main" id="{6CB409EC-1D4A-48C8-93E3-B81C430D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4" y="624"/>
                <a:ext cx="114" cy="112"/>
              </a:xfrm>
              <a:custGeom>
                <a:avLst/>
                <a:gdLst>
                  <a:gd name="T0" fmla="*/ 88 w 307"/>
                  <a:gd name="T1" fmla="*/ 271 h 302"/>
                  <a:gd name="T2" fmla="*/ 35 w 307"/>
                  <a:gd name="T3" fmla="*/ 87 h 302"/>
                  <a:gd name="T4" fmla="*/ 214 w 307"/>
                  <a:gd name="T5" fmla="*/ 34 h 302"/>
                  <a:gd name="T6" fmla="*/ 270 w 307"/>
                  <a:gd name="T7" fmla="*/ 218 h 302"/>
                  <a:gd name="T8" fmla="*/ 100 w 307"/>
                  <a:gd name="T9" fmla="*/ 276 h 302"/>
                  <a:gd name="T10" fmla="*/ 88 w 307"/>
                  <a:gd name="T11" fmla="*/ 27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02">
                    <a:moveTo>
                      <a:pt x="88" y="271"/>
                    </a:moveTo>
                    <a:cubicBezTo>
                      <a:pt x="23" y="238"/>
                      <a:pt x="0" y="153"/>
                      <a:pt x="35" y="87"/>
                    </a:cubicBezTo>
                    <a:cubicBezTo>
                      <a:pt x="68" y="24"/>
                      <a:pt x="147" y="0"/>
                      <a:pt x="214" y="34"/>
                    </a:cubicBezTo>
                    <a:cubicBezTo>
                      <a:pt x="283" y="69"/>
                      <a:pt x="307" y="154"/>
                      <a:pt x="270" y="218"/>
                    </a:cubicBezTo>
                    <a:cubicBezTo>
                      <a:pt x="235" y="278"/>
                      <a:pt x="160" y="302"/>
                      <a:pt x="100" y="276"/>
                    </a:cubicBezTo>
                    <a:cubicBezTo>
                      <a:pt x="96" y="275"/>
                      <a:pt x="92" y="273"/>
                      <a:pt x="88" y="2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4">
                <a:extLst>
                  <a:ext uri="{FF2B5EF4-FFF2-40B4-BE49-F238E27FC236}">
                    <a16:creationId xmlns:a16="http://schemas.microsoft.com/office/drawing/2014/main" id="{CFA101E3-A26B-4A13-A03B-31C1DC1EF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720"/>
                <a:ext cx="117" cy="115"/>
              </a:xfrm>
              <a:custGeom>
                <a:avLst/>
                <a:gdLst>
                  <a:gd name="T0" fmla="*/ 74 w 317"/>
                  <a:gd name="T1" fmla="*/ 272 h 313"/>
                  <a:gd name="T2" fmla="*/ 45 w 317"/>
                  <a:gd name="T3" fmla="*/ 75 h 313"/>
                  <a:gd name="T4" fmla="*/ 237 w 317"/>
                  <a:gd name="T5" fmla="*/ 44 h 313"/>
                  <a:gd name="T6" fmla="*/ 270 w 317"/>
                  <a:gd name="T7" fmla="*/ 241 h 313"/>
                  <a:gd name="T8" fmla="*/ 86 w 317"/>
                  <a:gd name="T9" fmla="*/ 280 h 313"/>
                  <a:gd name="T10" fmla="*/ 74 w 317"/>
                  <a:gd name="T11" fmla="*/ 27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7" h="313">
                    <a:moveTo>
                      <a:pt x="74" y="272"/>
                    </a:moveTo>
                    <a:cubicBezTo>
                      <a:pt x="14" y="228"/>
                      <a:pt x="0" y="138"/>
                      <a:pt x="45" y="75"/>
                    </a:cubicBezTo>
                    <a:cubicBezTo>
                      <a:pt x="87" y="15"/>
                      <a:pt x="173" y="0"/>
                      <a:pt x="237" y="44"/>
                    </a:cubicBezTo>
                    <a:cubicBezTo>
                      <a:pt x="303" y="91"/>
                      <a:pt x="317" y="180"/>
                      <a:pt x="270" y="241"/>
                    </a:cubicBezTo>
                    <a:cubicBezTo>
                      <a:pt x="225" y="299"/>
                      <a:pt x="146" y="313"/>
                      <a:pt x="86" y="280"/>
                    </a:cubicBezTo>
                    <a:cubicBezTo>
                      <a:pt x="82" y="277"/>
                      <a:pt x="78" y="275"/>
                      <a:pt x="74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5">
                <a:extLst>
                  <a:ext uri="{FF2B5EF4-FFF2-40B4-BE49-F238E27FC236}">
                    <a16:creationId xmlns:a16="http://schemas.microsoft.com/office/drawing/2014/main" id="{F758F599-3015-42FF-8AE7-F682C7300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836"/>
                <a:ext cx="149" cy="146"/>
              </a:xfrm>
              <a:custGeom>
                <a:avLst/>
                <a:gdLst>
                  <a:gd name="T0" fmla="*/ 60 w 406"/>
                  <a:gd name="T1" fmla="*/ 267 h 396"/>
                  <a:gd name="T2" fmla="*/ 56 w 406"/>
                  <a:gd name="T3" fmla="*/ 60 h 396"/>
                  <a:gd name="T4" fmla="*/ 258 w 406"/>
                  <a:gd name="T5" fmla="*/ 55 h 396"/>
                  <a:gd name="T6" fmla="*/ 60 w 406"/>
                  <a:gd name="T7" fmla="*/ 267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6" h="396">
                    <a:moveTo>
                      <a:pt x="60" y="267"/>
                    </a:moveTo>
                    <a:cubicBezTo>
                      <a:pt x="4" y="213"/>
                      <a:pt x="0" y="120"/>
                      <a:pt x="56" y="60"/>
                    </a:cubicBezTo>
                    <a:cubicBezTo>
                      <a:pt x="107" y="5"/>
                      <a:pt x="199" y="0"/>
                      <a:pt x="258" y="55"/>
                    </a:cubicBezTo>
                    <a:cubicBezTo>
                      <a:pt x="406" y="194"/>
                      <a:pt x="192" y="396"/>
                      <a:pt x="60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6">
                <a:extLst>
                  <a:ext uri="{FF2B5EF4-FFF2-40B4-BE49-F238E27FC236}">
                    <a16:creationId xmlns:a16="http://schemas.microsoft.com/office/drawing/2014/main" id="{60309332-24C1-4BBD-A98D-872225F6C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970"/>
                <a:ext cx="155" cy="151"/>
              </a:xfrm>
              <a:custGeom>
                <a:avLst/>
                <a:gdLst>
                  <a:gd name="T0" fmla="*/ 154 w 418"/>
                  <a:gd name="T1" fmla="*/ 50 h 409"/>
                  <a:gd name="T2" fmla="*/ 362 w 418"/>
                  <a:gd name="T3" fmla="*/ 72 h 409"/>
                  <a:gd name="T4" fmla="*/ 340 w 418"/>
                  <a:gd name="T5" fmla="*/ 286 h 409"/>
                  <a:gd name="T6" fmla="*/ 154 w 418"/>
                  <a:gd name="T7" fmla="*/ 5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8" h="409">
                    <a:moveTo>
                      <a:pt x="154" y="50"/>
                    </a:moveTo>
                    <a:cubicBezTo>
                      <a:pt x="215" y="0"/>
                      <a:pt x="309" y="8"/>
                      <a:pt x="362" y="72"/>
                    </a:cubicBezTo>
                    <a:cubicBezTo>
                      <a:pt x="418" y="139"/>
                      <a:pt x="407" y="237"/>
                      <a:pt x="340" y="286"/>
                    </a:cubicBezTo>
                    <a:cubicBezTo>
                      <a:pt x="177" y="409"/>
                      <a:pt x="0" y="176"/>
                      <a:pt x="15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7">
                <a:extLst>
                  <a:ext uri="{FF2B5EF4-FFF2-40B4-BE49-F238E27FC236}">
                    <a16:creationId xmlns:a16="http://schemas.microsoft.com/office/drawing/2014/main" id="{C17CA42F-4747-4B3F-A39A-A47F5BD51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1121"/>
                <a:ext cx="155" cy="157"/>
              </a:xfrm>
              <a:custGeom>
                <a:avLst/>
                <a:gdLst>
                  <a:gd name="T0" fmla="*/ 46 w 421"/>
                  <a:gd name="T1" fmla="*/ 258 h 426"/>
                  <a:gd name="T2" fmla="*/ 102 w 421"/>
                  <a:gd name="T3" fmla="*/ 43 h 426"/>
                  <a:gd name="T4" fmla="*/ 311 w 421"/>
                  <a:gd name="T5" fmla="*/ 96 h 426"/>
                  <a:gd name="T6" fmla="*/ 55 w 421"/>
                  <a:gd name="T7" fmla="*/ 271 h 426"/>
                  <a:gd name="T8" fmla="*/ 46 w 421"/>
                  <a:gd name="T9" fmla="*/ 25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426">
                    <a:moveTo>
                      <a:pt x="46" y="258"/>
                    </a:moveTo>
                    <a:cubicBezTo>
                      <a:pt x="0" y="188"/>
                      <a:pt x="28" y="88"/>
                      <a:pt x="102" y="43"/>
                    </a:cubicBezTo>
                    <a:cubicBezTo>
                      <a:pt x="171" y="0"/>
                      <a:pt x="265" y="22"/>
                      <a:pt x="311" y="96"/>
                    </a:cubicBezTo>
                    <a:cubicBezTo>
                      <a:pt x="421" y="269"/>
                      <a:pt x="164" y="426"/>
                      <a:pt x="55" y="271"/>
                    </a:cubicBezTo>
                    <a:cubicBezTo>
                      <a:pt x="52" y="267"/>
                      <a:pt x="49" y="262"/>
                      <a:pt x="46" y="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28">
                <a:extLst>
                  <a:ext uri="{FF2B5EF4-FFF2-40B4-BE49-F238E27FC236}">
                    <a16:creationId xmlns:a16="http://schemas.microsoft.com/office/drawing/2014/main" id="{DB6928FC-3924-479A-99E6-775185C9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288"/>
                <a:ext cx="163" cy="151"/>
              </a:xfrm>
              <a:custGeom>
                <a:avLst/>
                <a:gdLst>
                  <a:gd name="T0" fmla="*/ 198 w 443"/>
                  <a:gd name="T1" fmla="*/ 34 h 409"/>
                  <a:gd name="T2" fmla="*/ 405 w 443"/>
                  <a:gd name="T3" fmla="*/ 119 h 409"/>
                  <a:gd name="T4" fmla="*/ 319 w 443"/>
                  <a:gd name="T5" fmla="*/ 333 h 409"/>
                  <a:gd name="T6" fmla="*/ 198 w 443"/>
                  <a:gd name="T7" fmla="*/ 3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3" h="409">
                    <a:moveTo>
                      <a:pt x="198" y="34"/>
                    </a:moveTo>
                    <a:cubicBezTo>
                      <a:pt x="275" y="0"/>
                      <a:pt x="368" y="37"/>
                      <a:pt x="405" y="119"/>
                    </a:cubicBezTo>
                    <a:cubicBezTo>
                      <a:pt x="443" y="204"/>
                      <a:pt x="401" y="301"/>
                      <a:pt x="319" y="333"/>
                    </a:cubicBezTo>
                    <a:cubicBezTo>
                      <a:pt x="119" y="409"/>
                      <a:pt x="0" y="121"/>
                      <a:pt x="19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9">
                <a:extLst>
                  <a:ext uri="{FF2B5EF4-FFF2-40B4-BE49-F238E27FC236}">
                    <a16:creationId xmlns:a16="http://schemas.microsoft.com/office/drawing/2014/main" id="{6BD3FAA4-2DC5-4114-AA05-1B8F4FCF4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2" y="1457"/>
                <a:ext cx="188" cy="158"/>
              </a:xfrm>
              <a:custGeom>
                <a:avLst/>
                <a:gdLst>
                  <a:gd name="T0" fmla="*/ 214 w 509"/>
                  <a:gd name="T1" fmla="*/ 59 h 430"/>
                  <a:gd name="T2" fmla="*/ 295 w 509"/>
                  <a:gd name="T3" fmla="*/ 382 h 430"/>
                  <a:gd name="T4" fmla="*/ 214 w 509"/>
                  <a:gd name="T5" fmla="*/ 59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9" h="430">
                    <a:moveTo>
                      <a:pt x="214" y="59"/>
                    </a:moveTo>
                    <a:cubicBezTo>
                      <a:pt x="424" y="0"/>
                      <a:pt x="509" y="334"/>
                      <a:pt x="295" y="382"/>
                    </a:cubicBezTo>
                    <a:cubicBezTo>
                      <a:pt x="78" y="430"/>
                      <a:pt x="0" y="118"/>
                      <a:pt x="21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30">
                <a:extLst>
                  <a:ext uri="{FF2B5EF4-FFF2-40B4-BE49-F238E27FC236}">
                    <a16:creationId xmlns:a16="http://schemas.microsoft.com/office/drawing/2014/main" id="{7377D95D-F656-447D-81EA-09D53A196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1662"/>
                <a:ext cx="143" cy="157"/>
              </a:xfrm>
              <a:custGeom>
                <a:avLst/>
                <a:gdLst>
                  <a:gd name="T0" fmla="*/ 174 w 389"/>
                  <a:gd name="T1" fmla="*/ 12 h 425"/>
                  <a:gd name="T2" fmla="*/ 360 w 389"/>
                  <a:gd name="T3" fmla="*/ 161 h 425"/>
                  <a:gd name="T4" fmla="*/ 22 w 389"/>
                  <a:gd name="T5" fmla="*/ 219 h 425"/>
                  <a:gd name="T6" fmla="*/ 174 w 389"/>
                  <a:gd name="T7" fmla="*/ 1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174" y="12"/>
                    </a:moveTo>
                    <a:cubicBezTo>
                      <a:pt x="264" y="0"/>
                      <a:pt x="347" y="66"/>
                      <a:pt x="360" y="161"/>
                    </a:cubicBezTo>
                    <a:cubicBezTo>
                      <a:pt x="389" y="384"/>
                      <a:pt x="69" y="425"/>
                      <a:pt x="22" y="219"/>
                    </a:cubicBezTo>
                    <a:cubicBezTo>
                      <a:pt x="0" y="120"/>
                      <a:pt x="76" y="24"/>
                      <a:pt x="17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31">
                <a:extLst>
                  <a:ext uri="{FF2B5EF4-FFF2-40B4-BE49-F238E27FC236}">
                    <a16:creationId xmlns:a16="http://schemas.microsoft.com/office/drawing/2014/main" id="{7DE132EF-5BA2-4EFC-8B07-8389E0A43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" y="1861"/>
                <a:ext cx="134" cy="154"/>
              </a:xfrm>
              <a:custGeom>
                <a:avLst/>
                <a:gdLst>
                  <a:gd name="T0" fmla="*/ 194 w 363"/>
                  <a:gd name="T1" fmla="*/ 3 h 417"/>
                  <a:gd name="T2" fmla="*/ 361 w 363"/>
                  <a:gd name="T3" fmla="*/ 184 h 417"/>
                  <a:gd name="T4" fmla="*/ 8 w 363"/>
                  <a:gd name="T5" fmla="*/ 191 h 417"/>
                  <a:gd name="T6" fmla="*/ 194 w 363"/>
                  <a:gd name="T7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3" h="417">
                    <a:moveTo>
                      <a:pt x="194" y="3"/>
                    </a:moveTo>
                    <a:cubicBezTo>
                      <a:pt x="288" y="5"/>
                      <a:pt x="363" y="85"/>
                      <a:pt x="361" y="184"/>
                    </a:cubicBezTo>
                    <a:cubicBezTo>
                      <a:pt x="356" y="417"/>
                      <a:pt x="24" y="406"/>
                      <a:pt x="8" y="191"/>
                    </a:cubicBezTo>
                    <a:cubicBezTo>
                      <a:pt x="0" y="87"/>
                      <a:pt x="91" y="0"/>
                      <a:pt x="19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32">
                <a:extLst>
                  <a:ext uri="{FF2B5EF4-FFF2-40B4-BE49-F238E27FC236}">
                    <a16:creationId xmlns:a16="http://schemas.microsoft.com/office/drawing/2014/main" id="{71F632EF-A9AC-4A42-9C54-9021E6985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" y="1480"/>
                <a:ext cx="26" cy="26"/>
              </a:xfrm>
              <a:custGeom>
                <a:avLst/>
                <a:gdLst>
                  <a:gd name="T0" fmla="*/ 40 w 71"/>
                  <a:gd name="T1" fmla="*/ 2 h 71"/>
                  <a:gd name="T2" fmla="*/ 69 w 71"/>
                  <a:gd name="T3" fmla="*/ 40 h 71"/>
                  <a:gd name="T4" fmla="*/ 32 w 71"/>
                  <a:gd name="T5" fmla="*/ 69 h 71"/>
                  <a:gd name="T6" fmla="*/ 3 w 71"/>
                  <a:gd name="T7" fmla="*/ 31 h 71"/>
                  <a:gd name="T8" fmla="*/ 3 w 71"/>
                  <a:gd name="T9" fmla="*/ 28 h 71"/>
                  <a:gd name="T10" fmla="*/ 40 w 71"/>
                  <a:gd name="T11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1">
                    <a:moveTo>
                      <a:pt x="40" y="2"/>
                    </a:moveTo>
                    <a:cubicBezTo>
                      <a:pt x="58" y="5"/>
                      <a:pt x="71" y="22"/>
                      <a:pt x="69" y="40"/>
                    </a:cubicBezTo>
                    <a:cubicBezTo>
                      <a:pt x="67" y="59"/>
                      <a:pt x="50" y="71"/>
                      <a:pt x="32" y="69"/>
                    </a:cubicBezTo>
                    <a:cubicBezTo>
                      <a:pt x="13" y="67"/>
                      <a:pt x="0" y="50"/>
                      <a:pt x="3" y="31"/>
                    </a:cubicBezTo>
                    <a:cubicBezTo>
                      <a:pt x="3" y="30"/>
                      <a:pt x="3" y="29"/>
                      <a:pt x="3" y="28"/>
                    </a:cubicBezTo>
                    <a:cubicBezTo>
                      <a:pt x="7" y="11"/>
                      <a:pt x="23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33">
                <a:extLst>
                  <a:ext uri="{FF2B5EF4-FFF2-40B4-BE49-F238E27FC236}">
                    <a16:creationId xmlns:a16="http://schemas.microsoft.com/office/drawing/2014/main" id="{0AEC6CDF-AA77-4C58-A600-D698A76C8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1572"/>
                <a:ext cx="30" cy="30"/>
              </a:xfrm>
              <a:custGeom>
                <a:avLst/>
                <a:gdLst>
                  <a:gd name="T0" fmla="*/ 2 w 80"/>
                  <a:gd name="T1" fmla="*/ 35 h 81"/>
                  <a:gd name="T2" fmla="*/ 43 w 80"/>
                  <a:gd name="T3" fmla="*/ 2 h 81"/>
                  <a:gd name="T4" fmla="*/ 79 w 80"/>
                  <a:gd name="T5" fmla="*/ 44 h 81"/>
                  <a:gd name="T6" fmla="*/ 37 w 80"/>
                  <a:gd name="T7" fmla="*/ 80 h 81"/>
                  <a:gd name="T8" fmla="*/ 1 w 80"/>
                  <a:gd name="T9" fmla="*/ 39 h 81"/>
                  <a:gd name="T10" fmla="*/ 2 w 80"/>
                  <a:gd name="T1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2" y="35"/>
                    </a:moveTo>
                    <a:cubicBezTo>
                      <a:pt x="5" y="15"/>
                      <a:pt x="23" y="0"/>
                      <a:pt x="43" y="2"/>
                    </a:cubicBezTo>
                    <a:cubicBezTo>
                      <a:pt x="65" y="4"/>
                      <a:pt x="80" y="23"/>
                      <a:pt x="79" y="44"/>
                    </a:cubicBezTo>
                    <a:cubicBezTo>
                      <a:pt x="77" y="65"/>
                      <a:pt x="59" y="81"/>
                      <a:pt x="37" y="80"/>
                    </a:cubicBezTo>
                    <a:cubicBezTo>
                      <a:pt x="16" y="78"/>
                      <a:pt x="0" y="60"/>
                      <a:pt x="1" y="39"/>
                    </a:cubicBezTo>
                    <a:cubicBezTo>
                      <a:pt x="2" y="38"/>
                      <a:pt x="2" y="36"/>
                      <a:pt x="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34">
                <a:extLst>
                  <a:ext uri="{FF2B5EF4-FFF2-40B4-BE49-F238E27FC236}">
                    <a16:creationId xmlns:a16="http://schemas.microsoft.com/office/drawing/2014/main" id="{9004FBB8-0E8F-44E2-84E1-8B31C40C7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" y="1669"/>
                <a:ext cx="33" cy="33"/>
              </a:xfrm>
              <a:custGeom>
                <a:avLst/>
                <a:gdLst>
                  <a:gd name="T0" fmla="*/ 1 w 89"/>
                  <a:gd name="T1" fmla="*/ 41 h 89"/>
                  <a:gd name="T2" fmla="*/ 46 w 89"/>
                  <a:gd name="T3" fmla="*/ 1 h 89"/>
                  <a:gd name="T4" fmla="*/ 89 w 89"/>
                  <a:gd name="T5" fmla="*/ 45 h 89"/>
                  <a:gd name="T6" fmla="*/ 45 w 89"/>
                  <a:gd name="T7" fmla="*/ 89 h 89"/>
                  <a:gd name="T8" fmla="*/ 0 w 89"/>
                  <a:gd name="T9" fmla="*/ 46 h 89"/>
                  <a:gd name="T10" fmla="*/ 1 w 89"/>
                  <a:gd name="T11" fmla="*/ 4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1" y="41"/>
                    </a:moveTo>
                    <a:cubicBezTo>
                      <a:pt x="2" y="18"/>
                      <a:pt x="23" y="0"/>
                      <a:pt x="46" y="1"/>
                    </a:cubicBezTo>
                    <a:cubicBezTo>
                      <a:pt x="70" y="1"/>
                      <a:pt x="88" y="21"/>
                      <a:pt x="89" y="45"/>
                    </a:cubicBezTo>
                    <a:cubicBezTo>
                      <a:pt x="89" y="69"/>
                      <a:pt x="70" y="88"/>
                      <a:pt x="45" y="89"/>
                    </a:cubicBezTo>
                    <a:cubicBezTo>
                      <a:pt x="21" y="89"/>
                      <a:pt x="2" y="70"/>
                      <a:pt x="0" y="46"/>
                    </a:cubicBezTo>
                    <a:cubicBezTo>
                      <a:pt x="1" y="44"/>
                      <a:pt x="1" y="43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35">
                <a:extLst>
                  <a:ext uri="{FF2B5EF4-FFF2-40B4-BE49-F238E27FC236}">
                    <a16:creationId xmlns:a16="http://schemas.microsoft.com/office/drawing/2014/main" id="{A276BB8C-D1AF-4371-A0A6-AAC09AD33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" y="1770"/>
                <a:ext cx="37" cy="38"/>
              </a:xfrm>
              <a:custGeom>
                <a:avLst/>
                <a:gdLst>
                  <a:gd name="T0" fmla="*/ 0 w 101"/>
                  <a:gd name="T1" fmla="*/ 50 h 102"/>
                  <a:gd name="T2" fmla="*/ 47 w 101"/>
                  <a:gd name="T3" fmla="*/ 1 h 102"/>
                  <a:gd name="T4" fmla="*/ 99 w 101"/>
                  <a:gd name="T5" fmla="*/ 47 h 102"/>
                  <a:gd name="T6" fmla="*/ 53 w 101"/>
                  <a:gd name="T7" fmla="*/ 99 h 102"/>
                  <a:gd name="T8" fmla="*/ 0 w 101"/>
                  <a:gd name="T9" fmla="*/ 56 h 102"/>
                  <a:gd name="T10" fmla="*/ 0 w 101"/>
                  <a:gd name="T1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2">
                    <a:moveTo>
                      <a:pt x="0" y="50"/>
                    </a:moveTo>
                    <a:cubicBezTo>
                      <a:pt x="0" y="24"/>
                      <a:pt x="21" y="2"/>
                      <a:pt x="47" y="1"/>
                    </a:cubicBezTo>
                    <a:cubicBezTo>
                      <a:pt x="74" y="0"/>
                      <a:pt x="97" y="20"/>
                      <a:pt x="99" y="47"/>
                    </a:cubicBezTo>
                    <a:cubicBezTo>
                      <a:pt x="101" y="73"/>
                      <a:pt x="80" y="97"/>
                      <a:pt x="53" y="99"/>
                    </a:cubicBezTo>
                    <a:cubicBezTo>
                      <a:pt x="26" y="102"/>
                      <a:pt x="3" y="82"/>
                      <a:pt x="0" y="56"/>
                    </a:cubicBezTo>
                    <a:cubicBezTo>
                      <a:pt x="0" y="54"/>
                      <a:pt x="0" y="52"/>
                      <a:pt x="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36">
                <a:extLst>
                  <a:ext uri="{FF2B5EF4-FFF2-40B4-BE49-F238E27FC236}">
                    <a16:creationId xmlns:a16="http://schemas.microsoft.com/office/drawing/2014/main" id="{6CB44866-777C-4C6C-9C5D-107EC553F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1874"/>
                <a:ext cx="43" cy="43"/>
              </a:xfrm>
              <a:custGeom>
                <a:avLst/>
                <a:gdLst>
                  <a:gd name="T0" fmla="*/ 4 w 117"/>
                  <a:gd name="T1" fmla="*/ 62 h 116"/>
                  <a:gd name="T2" fmla="*/ 51 w 117"/>
                  <a:gd name="T3" fmla="*/ 3 h 116"/>
                  <a:gd name="T4" fmla="*/ 112 w 117"/>
                  <a:gd name="T5" fmla="*/ 49 h 116"/>
                  <a:gd name="T6" fmla="*/ 67 w 117"/>
                  <a:gd name="T7" fmla="*/ 112 h 116"/>
                  <a:gd name="T8" fmla="*/ 4 w 117"/>
                  <a:gd name="T9" fmla="*/ 68 h 116"/>
                  <a:gd name="T10" fmla="*/ 4 w 117"/>
                  <a:gd name="T11" fmla="*/ 6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16">
                    <a:moveTo>
                      <a:pt x="4" y="62"/>
                    </a:moveTo>
                    <a:cubicBezTo>
                      <a:pt x="0" y="33"/>
                      <a:pt x="22" y="6"/>
                      <a:pt x="51" y="3"/>
                    </a:cubicBezTo>
                    <a:cubicBezTo>
                      <a:pt x="80" y="0"/>
                      <a:pt x="107" y="21"/>
                      <a:pt x="112" y="49"/>
                    </a:cubicBezTo>
                    <a:cubicBezTo>
                      <a:pt x="117" y="79"/>
                      <a:pt x="97" y="106"/>
                      <a:pt x="67" y="112"/>
                    </a:cubicBezTo>
                    <a:cubicBezTo>
                      <a:pt x="38" y="116"/>
                      <a:pt x="10" y="97"/>
                      <a:pt x="4" y="68"/>
                    </a:cubicBezTo>
                    <a:cubicBezTo>
                      <a:pt x="4" y="66"/>
                      <a:pt x="4" y="64"/>
                      <a:pt x="4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37">
                <a:extLst>
                  <a:ext uri="{FF2B5EF4-FFF2-40B4-BE49-F238E27FC236}">
                    <a16:creationId xmlns:a16="http://schemas.microsoft.com/office/drawing/2014/main" id="{0A951CBB-DD4F-424E-80C2-29A7B8788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" y="1982"/>
                <a:ext cx="48" cy="49"/>
              </a:xfrm>
              <a:custGeom>
                <a:avLst/>
                <a:gdLst>
                  <a:gd name="T0" fmla="*/ 5 w 130"/>
                  <a:gd name="T1" fmla="*/ 75 h 131"/>
                  <a:gd name="T2" fmla="*/ 54 w 130"/>
                  <a:gd name="T3" fmla="*/ 6 h 131"/>
                  <a:gd name="T4" fmla="*/ 123 w 130"/>
                  <a:gd name="T5" fmla="*/ 51 h 131"/>
                  <a:gd name="T6" fmla="*/ 80 w 130"/>
                  <a:gd name="T7" fmla="*/ 123 h 131"/>
                  <a:gd name="T8" fmla="*/ 7 w 130"/>
                  <a:gd name="T9" fmla="*/ 82 h 131"/>
                  <a:gd name="T10" fmla="*/ 5 w 130"/>
                  <a:gd name="T11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31">
                    <a:moveTo>
                      <a:pt x="5" y="75"/>
                    </a:moveTo>
                    <a:cubicBezTo>
                      <a:pt x="0" y="43"/>
                      <a:pt x="22" y="12"/>
                      <a:pt x="54" y="6"/>
                    </a:cubicBezTo>
                    <a:cubicBezTo>
                      <a:pt x="85" y="0"/>
                      <a:pt x="116" y="20"/>
                      <a:pt x="123" y="51"/>
                    </a:cubicBezTo>
                    <a:cubicBezTo>
                      <a:pt x="130" y="83"/>
                      <a:pt x="112" y="115"/>
                      <a:pt x="80" y="123"/>
                    </a:cubicBezTo>
                    <a:cubicBezTo>
                      <a:pt x="48" y="131"/>
                      <a:pt x="17" y="113"/>
                      <a:pt x="7" y="82"/>
                    </a:cubicBezTo>
                    <a:cubicBezTo>
                      <a:pt x="6" y="80"/>
                      <a:pt x="6" y="78"/>
                      <a:pt x="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38">
                <a:extLst>
                  <a:ext uri="{FF2B5EF4-FFF2-40B4-BE49-F238E27FC236}">
                    <a16:creationId xmlns:a16="http://schemas.microsoft.com/office/drawing/2014/main" id="{7C8872E8-6AB7-44E2-B539-EA1DD2181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" y="2093"/>
                <a:ext cx="54" cy="53"/>
              </a:xfrm>
              <a:custGeom>
                <a:avLst/>
                <a:gdLst>
                  <a:gd name="T0" fmla="*/ 10 w 145"/>
                  <a:gd name="T1" fmla="*/ 89 h 145"/>
                  <a:gd name="T2" fmla="*/ 55 w 145"/>
                  <a:gd name="T3" fmla="*/ 9 h 145"/>
                  <a:gd name="T4" fmla="*/ 135 w 145"/>
                  <a:gd name="T5" fmla="*/ 52 h 145"/>
                  <a:gd name="T6" fmla="*/ 94 w 145"/>
                  <a:gd name="T7" fmla="*/ 134 h 145"/>
                  <a:gd name="T8" fmla="*/ 12 w 145"/>
                  <a:gd name="T9" fmla="*/ 96 h 145"/>
                  <a:gd name="T10" fmla="*/ 10 w 145"/>
                  <a:gd name="T11" fmla="*/ 8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45">
                    <a:moveTo>
                      <a:pt x="10" y="89"/>
                    </a:moveTo>
                    <a:cubicBezTo>
                      <a:pt x="0" y="54"/>
                      <a:pt x="21" y="18"/>
                      <a:pt x="55" y="9"/>
                    </a:cubicBezTo>
                    <a:cubicBezTo>
                      <a:pt x="89" y="0"/>
                      <a:pt x="125" y="19"/>
                      <a:pt x="135" y="52"/>
                    </a:cubicBezTo>
                    <a:cubicBezTo>
                      <a:pt x="145" y="85"/>
                      <a:pt x="127" y="122"/>
                      <a:pt x="94" y="134"/>
                    </a:cubicBezTo>
                    <a:cubicBezTo>
                      <a:pt x="61" y="145"/>
                      <a:pt x="23" y="129"/>
                      <a:pt x="12" y="96"/>
                    </a:cubicBezTo>
                    <a:cubicBezTo>
                      <a:pt x="11" y="94"/>
                      <a:pt x="10" y="91"/>
                      <a:pt x="1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39">
                <a:extLst>
                  <a:ext uri="{FF2B5EF4-FFF2-40B4-BE49-F238E27FC236}">
                    <a16:creationId xmlns:a16="http://schemas.microsoft.com/office/drawing/2014/main" id="{1BD890D0-E1C4-4370-8BAA-60127A972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" y="2204"/>
                <a:ext cx="59" cy="59"/>
              </a:xfrm>
              <a:custGeom>
                <a:avLst/>
                <a:gdLst>
                  <a:gd name="T0" fmla="*/ 14 w 160"/>
                  <a:gd name="T1" fmla="*/ 103 h 159"/>
                  <a:gd name="T2" fmla="*/ 56 w 160"/>
                  <a:gd name="T3" fmla="*/ 12 h 159"/>
                  <a:gd name="T4" fmla="*/ 146 w 160"/>
                  <a:gd name="T5" fmla="*/ 51 h 159"/>
                  <a:gd name="T6" fmla="*/ 108 w 160"/>
                  <a:gd name="T7" fmla="*/ 143 h 159"/>
                  <a:gd name="T8" fmla="*/ 17 w 160"/>
                  <a:gd name="T9" fmla="*/ 110 h 159"/>
                  <a:gd name="T10" fmla="*/ 14 w 160"/>
                  <a:gd name="T11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59">
                    <a:moveTo>
                      <a:pt x="14" y="103"/>
                    </a:moveTo>
                    <a:cubicBezTo>
                      <a:pt x="0" y="67"/>
                      <a:pt x="19" y="25"/>
                      <a:pt x="56" y="12"/>
                    </a:cubicBezTo>
                    <a:cubicBezTo>
                      <a:pt x="91" y="0"/>
                      <a:pt x="131" y="17"/>
                      <a:pt x="146" y="51"/>
                    </a:cubicBezTo>
                    <a:cubicBezTo>
                      <a:pt x="160" y="86"/>
                      <a:pt x="143" y="127"/>
                      <a:pt x="108" y="143"/>
                    </a:cubicBezTo>
                    <a:cubicBezTo>
                      <a:pt x="74" y="159"/>
                      <a:pt x="34" y="144"/>
                      <a:pt x="17" y="110"/>
                    </a:cubicBezTo>
                    <a:cubicBezTo>
                      <a:pt x="16" y="108"/>
                      <a:pt x="15" y="106"/>
                      <a:pt x="14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0">
                <a:extLst>
                  <a:ext uri="{FF2B5EF4-FFF2-40B4-BE49-F238E27FC236}">
                    <a16:creationId xmlns:a16="http://schemas.microsoft.com/office/drawing/2014/main" id="{18C450C1-5976-43B5-B9AE-8AC35F8F3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" y="2316"/>
                <a:ext cx="64" cy="64"/>
              </a:xfrm>
              <a:custGeom>
                <a:avLst/>
                <a:gdLst>
                  <a:gd name="T0" fmla="*/ 20 w 174"/>
                  <a:gd name="T1" fmla="*/ 119 h 172"/>
                  <a:gd name="T2" fmla="*/ 55 w 174"/>
                  <a:gd name="T3" fmla="*/ 17 h 172"/>
                  <a:gd name="T4" fmla="*/ 155 w 174"/>
                  <a:gd name="T5" fmla="*/ 49 h 172"/>
                  <a:gd name="T6" fmla="*/ 124 w 174"/>
                  <a:gd name="T7" fmla="*/ 152 h 172"/>
                  <a:gd name="T8" fmla="*/ 24 w 174"/>
                  <a:gd name="T9" fmla="*/ 126 h 172"/>
                  <a:gd name="T10" fmla="*/ 20 w 174"/>
                  <a:gd name="T11" fmla="*/ 1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" h="172">
                    <a:moveTo>
                      <a:pt x="20" y="119"/>
                    </a:moveTo>
                    <a:cubicBezTo>
                      <a:pt x="0" y="81"/>
                      <a:pt x="17" y="34"/>
                      <a:pt x="55" y="17"/>
                    </a:cubicBezTo>
                    <a:cubicBezTo>
                      <a:pt x="91" y="0"/>
                      <a:pt x="136" y="14"/>
                      <a:pt x="155" y="49"/>
                    </a:cubicBezTo>
                    <a:cubicBezTo>
                      <a:pt x="174" y="85"/>
                      <a:pt x="160" y="131"/>
                      <a:pt x="124" y="152"/>
                    </a:cubicBezTo>
                    <a:cubicBezTo>
                      <a:pt x="89" y="172"/>
                      <a:pt x="45" y="160"/>
                      <a:pt x="24" y="126"/>
                    </a:cubicBezTo>
                    <a:cubicBezTo>
                      <a:pt x="22" y="124"/>
                      <a:pt x="21" y="121"/>
                      <a:pt x="2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1">
                <a:extLst>
                  <a:ext uri="{FF2B5EF4-FFF2-40B4-BE49-F238E27FC236}">
                    <a16:creationId xmlns:a16="http://schemas.microsoft.com/office/drawing/2014/main" id="{6309E975-A92F-4A93-BA3D-E1A56850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" y="2427"/>
                <a:ext cx="68" cy="68"/>
              </a:xfrm>
              <a:custGeom>
                <a:avLst/>
                <a:gdLst>
                  <a:gd name="T0" fmla="*/ 24 w 186"/>
                  <a:gd name="T1" fmla="*/ 134 h 184"/>
                  <a:gd name="T2" fmla="*/ 51 w 186"/>
                  <a:gd name="T3" fmla="*/ 22 h 184"/>
                  <a:gd name="T4" fmla="*/ 161 w 186"/>
                  <a:gd name="T5" fmla="*/ 46 h 184"/>
                  <a:gd name="T6" fmla="*/ 139 w 186"/>
                  <a:gd name="T7" fmla="*/ 159 h 184"/>
                  <a:gd name="T8" fmla="*/ 29 w 186"/>
                  <a:gd name="T9" fmla="*/ 141 h 184"/>
                  <a:gd name="T10" fmla="*/ 24 w 186"/>
                  <a:gd name="T1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4">
                    <a:moveTo>
                      <a:pt x="24" y="134"/>
                    </a:moveTo>
                    <a:cubicBezTo>
                      <a:pt x="0" y="95"/>
                      <a:pt x="13" y="44"/>
                      <a:pt x="51" y="22"/>
                    </a:cubicBezTo>
                    <a:cubicBezTo>
                      <a:pt x="89" y="0"/>
                      <a:pt x="138" y="11"/>
                      <a:pt x="161" y="46"/>
                    </a:cubicBezTo>
                    <a:cubicBezTo>
                      <a:pt x="186" y="82"/>
                      <a:pt x="175" y="133"/>
                      <a:pt x="139" y="159"/>
                    </a:cubicBezTo>
                    <a:cubicBezTo>
                      <a:pt x="103" y="184"/>
                      <a:pt x="55" y="176"/>
                      <a:pt x="29" y="141"/>
                    </a:cubicBezTo>
                    <a:cubicBezTo>
                      <a:pt x="28" y="139"/>
                      <a:pt x="26" y="136"/>
                      <a:pt x="24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2">
                <a:extLst>
                  <a:ext uri="{FF2B5EF4-FFF2-40B4-BE49-F238E27FC236}">
                    <a16:creationId xmlns:a16="http://schemas.microsoft.com/office/drawing/2014/main" id="{A1BC2C85-D013-4E13-B04A-19482FA30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" y="2536"/>
                <a:ext cx="72" cy="71"/>
              </a:xfrm>
              <a:custGeom>
                <a:avLst/>
                <a:gdLst>
                  <a:gd name="T0" fmla="*/ 30 w 195"/>
                  <a:gd name="T1" fmla="*/ 149 h 193"/>
                  <a:gd name="T2" fmla="*/ 47 w 195"/>
                  <a:gd name="T3" fmla="*/ 27 h 193"/>
                  <a:gd name="T4" fmla="*/ 166 w 195"/>
                  <a:gd name="T5" fmla="*/ 42 h 193"/>
                  <a:gd name="T6" fmla="*/ 154 w 195"/>
                  <a:gd name="T7" fmla="*/ 163 h 193"/>
                  <a:gd name="T8" fmla="*/ 36 w 195"/>
                  <a:gd name="T9" fmla="*/ 157 h 193"/>
                  <a:gd name="T10" fmla="*/ 30 w 195"/>
                  <a:gd name="T11" fmla="*/ 14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3">
                    <a:moveTo>
                      <a:pt x="30" y="149"/>
                    </a:moveTo>
                    <a:cubicBezTo>
                      <a:pt x="0" y="111"/>
                      <a:pt x="8" y="54"/>
                      <a:pt x="47" y="27"/>
                    </a:cubicBezTo>
                    <a:cubicBezTo>
                      <a:pt x="85" y="0"/>
                      <a:pt x="138" y="7"/>
                      <a:pt x="166" y="42"/>
                    </a:cubicBezTo>
                    <a:cubicBezTo>
                      <a:pt x="195" y="78"/>
                      <a:pt x="190" y="132"/>
                      <a:pt x="154" y="163"/>
                    </a:cubicBezTo>
                    <a:cubicBezTo>
                      <a:pt x="120" y="193"/>
                      <a:pt x="67" y="190"/>
                      <a:pt x="36" y="157"/>
                    </a:cubicBezTo>
                    <a:cubicBezTo>
                      <a:pt x="34" y="154"/>
                      <a:pt x="32" y="152"/>
                      <a:pt x="30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3">
                <a:extLst>
                  <a:ext uri="{FF2B5EF4-FFF2-40B4-BE49-F238E27FC236}">
                    <a16:creationId xmlns:a16="http://schemas.microsoft.com/office/drawing/2014/main" id="{020731DD-0171-4A42-8E41-8413359DF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641"/>
                <a:ext cx="75" cy="75"/>
              </a:xfrm>
              <a:custGeom>
                <a:avLst/>
                <a:gdLst>
                  <a:gd name="T0" fmla="*/ 36 w 204"/>
                  <a:gd name="T1" fmla="*/ 163 h 203"/>
                  <a:gd name="T2" fmla="*/ 42 w 204"/>
                  <a:gd name="T3" fmla="*/ 31 h 203"/>
                  <a:gd name="T4" fmla="*/ 168 w 204"/>
                  <a:gd name="T5" fmla="*/ 35 h 203"/>
                  <a:gd name="T6" fmla="*/ 169 w 204"/>
                  <a:gd name="T7" fmla="*/ 164 h 203"/>
                  <a:gd name="T8" fmla="*/ 43 w 204"/>
                  <a:gd name="T9" fmla="*/ 170 h 203"/>
                  <a:gd name="T10" fmla="*/ 36 w 204"/>
                  <a:gd name="T11" fmla="*/ 16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3">
                    <a:moveTo>
                      <a:pt x="36" y="163"/>
                    </a:moveTo>
                    <a:cubicBezTo>
                      <a:pt x="0" y="125"/>
                      <a:pt x="4" y="64"/>
                      <a:pt x="42" y="31"/>
                    </a:cubicBezTo>
                    <a:cubicBezTo>
                      <a:pt x="79" y="0"/>
                      <a:pt x="135" y="1"/>
                      <a:pt x="168" y="35"/>
                    </a:cubicBezTo>
                    <a:cubicBezTo>
                      <a:pt x="202" y="71"/>
                      <a:pt x="204" y="127"/>
                      <a:pt x="169" y="164"/>
                    </a:cubicBezTo>
                    <a:cubicBezTo>
                      <a:pt x="137" y="199"/>
                      <a:pt x="80" y="203"/>
                      <a:pt x="43" y="170"/>
                    </a:cubicBezTo>
                    <a:cubicBezTo>
                      <a:pt x="41" y="168"/>
                      <a:pt x="39" y="166"/>
                      <a:pt x="36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4">
                <a:extLst>
                  <a:ext uri="{FF2B5EF4-FFF2-40B4-BE49-F238E27FC236}">
                    <a16:creationId xmlns:a16="http://schemas.microsoft.com/office/drawing/2014/main" id="{8FD6083B-57EE-4B67-8D60-5B9489190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2738"/>
                <a:ext cx="80" cy="80"/>
              </a:xfrm>
              <a:custGeom>
                <a:avLst/>
                <a:gdLst>
                  <a:gd name="T0" fmla="*/ 45 w 218"/>
                  <a:gd name="T1" fmla="*/ 182 h 217"/>
                  <a:gd name="T2" fmla="*/ 37 w 218"/>
                  <a:gd name="T3" fmla="*/ 42 h 217"/>
                  <a:gd name="T4" fmla="*/ 170 w 218"/>
                  <a:gd name="T5" fmla="*/ 32 h 217"/>
                  <a:gd name="T6" fmla="*/ 185 w 218"/>
                  <a:gd name="T7" fmla="*/ 167 h 217"/>
                  <a:gd name="T8" fmla="*/ 53 w 218"/>
                  <a:gd name="T9" fmla="*/ 188 h 217"/>
                  <a:gd name="T10" fmla="*/ 45 w 218"/>
                  <a:gd name="T11" fmla="*/ 18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217">
                    <a:moveTo>
                      <a:pt x="45" y="182"/>
                    </a:moveTo>
                    <a:cubicBezTo>
                      <a:pt x="4" y="144"/>
                      <a:pt x="0" y="80"/>
                      <a:pt x="37" y="42"/>
                    </a:cubicBezTo>
                    <a:cubicBezTo>
                      <a:pt x="72" y="5"/>
                      <a:pt x="131" y="0"/>
                      <a:pt x="170" y="32"/>
                    </a:cubicBezTo>
                    <a:cubicBezTo>
                      <a:pt x="210" y="65"/>
                      <a:pt x="218" y="124"/>
                      <a:pt x="185" y="167"/>
                    </a:cubicBezTo>
                    <a:cubicBezTo>
                      <a:pt x="154" y="208"/>
                      <a:pt x="96" y="217"/>
                      <a:pt x="53" y="188"/>
                    </a:cubicBezTo>
                    <a:cubicBezTo>
                      <a:pt x="51" y="187"/>
                      <a:pt x="48" y="184"/>
                      <a:pt x="45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5">
                <a:extLst>
                  <a:ext uri="{FF2B5EF4-FFF2-40B4-BE49-F238E27FC236}">
                    <a16:creationId xmlns:a16="http://schemas.microsoft.com/office/drawing/2014/main" id="{E860A74B-A3D2-4E8D-980B-B6ECFB29D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2827"/>
                <a:ext cx="86" cy="85"/>
              </a:xfrm>
              <a:custGeom>
                <a:avLst/>
                <a:gdLst>
                  <a:gd name="T0" fmla="*/ 59 w 233"/>
                  <a:gd name="T1" fmla="*/ 198 h 229"/>
                  <a:gd name="T2" fmla="*/ 34 w 233"/>
                  <a:gd name="T3" fmla="*/ 52 h 229"/>
                  <a:gd name="T4" fmla="*/ 172 w 233"/>
                  <a:gd name="T5" fmla="*/ 28 h 229"/>
                  <a:gd name="T6" fmla="*/ 204 w 233"/>
                  <a:gd name="T7" fmla="*/ 168 h 229"/>
                  <a:gd name="T8" fmla="*/ 68 w 233"/>
                  <a:gd name="T9" fmla="*/ 204 h 229"/>
                  <a:gd name="T10" fmla="*/ 59 w 233"/>
                  <a:gd name="T11" fmla="*/ 19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9">
                    <a:moveTo>
                      <a:pt x="59" y="198"/>
                    </a:moveTo>
                    <a:cubicBezTo>
                      <a:pt x="9" y="167"/>
                      <a:pt x="0" y="97"/>
                      <a:pt x="34" y="52"/>
                    </a:cubicBezTo>
                    <a:cubicBezTo>
                      <a:pt x="67" y="9"/>
                      <a:pt x="127" y="0"/>
                      <a:pt x="172" y="28"/>
                    </a:cubicBezTo>
                    <a:cubicBezTo>
                      <a:pt x="219" y="57"/>
                      <a:pt x="233" y="119"/>
                      <a:pt x="204" y="168"/>
                    </a:cubicBezTo>
                    <a:cubicBezTo>
                      <a:pt x="176" y="214"/>
                      <a:pt x="117" y="229"/>
                      <a:pt x="68" y="204"/>
                    </a:cubicBezTo>
                    <a:cubicBezTo>
                      <a:pt x="65" y="202"/>
                      <a:pt x="62" y="200"/>
                      <a:pt x="59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46">
                <a:extLst>
                  <a:ext uri="{FF2B5EF4-FFF2-40B4-BE49-F238E27FC236}">
                    <a16:creationId xmlns:a16="http://schemas.microsoft.com/office/drawing/2014/main" id="{BB0EE7AC-6A29-4C4D-B415-748C23F59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" y="2906"/>
                <a:ext cx="90" cy="89"/>
              </a:xfrm>
              <a:custGeom>
                <a:avLst/>
                <a:gdLst>
                  <a:gd name="T0" fmla="*/ 75 w 246"/>
                  <a:gd name="T1" fmla="*/ 215 h 242"/>
                  <a:gd name="T2" fmla="*/ 31 w 246"/>
                  <a:gd name="T3" fmla="*/ 66 h 242"/>
                  <a:gd name="T4" fmla="*/ 173 w 246"/>
                  <a:gd name="T5" fmla="*/ 24 h 242"/>
                  <a:gd name="T6" fmla="*/ 222 w 246"/>
                  <a:gd name="T7" fmla="*/ 167 h 242"/>
                  <a:gd name="T8" fmla="*/ 85 w 246"/>
                  <a:gd name="T9" fmla="*/ 221 h 242"/>
                  <a:gd name="T10" fmla="*/ 75 w 246"/>
                  <a:gd name="T11" fmla="*/ 21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" h="242">
                    <a:moveTo>
                      <a:pt x="75" y="215"/>
                    </a:moveTo>
                    <a:cubicBezTo>
                      <a:pt x="19" y="188"/>
                      <a:pt x="0" y="118"/>
                      <a:pt x="31" y="66"/>
                    </a:cubicBezTo>
                    <a:cubicBezTo>
                      <a:pt x="61" y="18"/>
                      <a:pt x="123" y="0"/>
                      <a:pt x="173" y="24"/>
                    </a:cubicBezTo>
                    <a:cubicBezTo>
                      <a:pt x="225" y="49"/>
                      <a:pt x="246" y="114"/>
                      <a:pt x="222" y="167"/>
                    </a:cubicBezTo>
                    <a:cubicBezTo>
                      <a:pt x="198" y="220"/>
                      <a:pt x="138" y="242"/>
                      <a:pt x="85" y="221"/>
                    </a:cubicBezTo>
                    <a:cubicBezTo>
                      <a:pt x="82" y="219"/>
                      <a:pt x="78" y="217"/>
                      <a:pt x="75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">
                <a:extLst>
                  <a:ext uri="{FF2B5EF4-FFF2-40B4-BE49-F238E27FC236}">
                    <a16:creationId xmlns:a16="http://schemas.microsoft.com/office/drawing/2014/main" id="{0C5E289A-C533-4EB1-B872-C640298BA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" y="2972"/>
                <a:ext cx="95" cy="94"/>
              </a:xfrm>
              <a:custGeom>
                <a:avLst/>
                <a:gdLst>
                  <a:gd name="T0" fmla="*/ 89 w 256"/>
                  <a:gd name="T1" fmla="*/ 233 h 255"/>
                  <a:gd name="T2" fmla="*/ 26 w 256"/>
                  <a:gd name="T3" fmla="*/ 82 h 255"/>
                  <a:gd name="T4" fmla="*/ 169 w 256"/>
                  <a:gd name="T5" fmla="*/ 21 h 255"/>
                  <a:gd name="T6" fmla="*/ 237 w 256"/>
                  <a:gd name="T7" fmla="*/ 164 h 255"/>
                  <a:gd name="T8" fmla="*/ 101 w 256"/>
                  <a:gd name="T9" fmla="*/ 237 h 255"/>
                  <a:gd name="T10" fmla="*/ 89 w 256"/>
                  <a:gd name="T11" fmla="*/ 23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255">
                    <a:moveTo>
                      <a:pt x="89" y="233"/>
                    </a:moveTo>
                    <a:cubicBezTo>
                      <a:pt x="28" y="210"/>
                      <a:pt x="0" y="139"/>
                      <a:pt x="26" y="82"/>
                    </a:cubicBezTo>
                    <a:cubicBezTo>
                      <a:pt x="51" y="28"/>
                      <a:pt x="115" y="0"/>
                      <a:pt x="169" y="21"/>
                    </a:cubicBezTo>
                    <a:cubicBezTo>
                      <a:pt x="225" y="42"/>
                      <a:pt x="256" y="104"/>
                      <a:pt x="237" y="164"/>
                    </a:cubicBezTo>
                    <a:cubicBezTo>
                      <a:pt x="219" y="220"/>
                      <a:pt x="158" y="255"/>
                      <a:pt x="101" y="237"/>
                    </a:cubicBezTo>
                    <a:cubicBezTo>
                      <a:pt x="97" y="236"/>
                      <a:pt x="93" y="234"/>
                      <a:pt x="89" y="2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48">
                <a:extLst>
                  <a:ext uri="{FF2B5EF4-FFF2-40B4-BE49-F238E27FC236}">
                    <a16:creationId xmlns:a16="http://schemas.microsoft.com/office/drawing/2014/main" id="{D495354A-5214-4471-B765-FDBEB4481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0" y="3026"/>
                <a:ext cx="97" cy="94"/>
              </a:xfrm>
              <a:custGeom>
                <a:avLst/>
                <a:gdLst>
                  <a:gd name="T0" fmla="*/ 105 w 263"/>
                  <a:gd name="T1" fmla="*/ 244 h 254"/>
                  <a:gd name="T2" fmla="*/ 21 w 263"/>
                  <a:gd name="T3" fmla="*/ 93 h 254"/>
                  <a:gd name="T4" fmla="*/ 162 w 263"/>
                  <a:gd name="T5" fmla="*/ 14 h 254"/>
                  <a:gd name="T6" fmla="*/ 250 w 263"/>
                  <a:gd name="T7" fmla="*/ 153 h 254"/>
                  <a:gd name="T8" fmla="*/ 117 w 263"/>
                  <a:gd name="T9" fmla="*/ 246 h 254"/>
                  <a:gd name="T10" fmla="*/ 105 w 263"/>
                  <a:gd name="T11" fmla="*/ 24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3" h="254">
                    <a:moveTo>
                      <a:pt x="105" y="244"/>
                    </a:moveTo>
                    <a:cubicBezTo>
                      <a:pt x="38" y="227"/>
                      <a:pt x="0" y="155"/>
                      <a:pt x="21" y="93"/>
                    </a:cubicBezTo>
                    <a:cubicBezTo>
                      <a:pt x="41" y="34"/>
                      <a:pt x="103" y="0"/>
                      <a:pt x="162" y="14"/>
                    </a:cubicBezTo>
                    <a:cubicBezTo>
                      <a:pt x="223" y="28"/>
                      <a:pt x="263" y="89"/>
                      <a:pt x="250" y="153"/>
                    </a:cubicBezTo>
                    <a:cubicBezTo>
                      <a:pt x="238" y="214"/>
                      <a:pt x="179" y="254"/>
                      <a:pt x="117" y="246"/>
                    </a:cubicBezTo>
                    <a:cubicBezTo>
                      <a:pt x="113" y="245"/>
                      <a:pt x="109" y="245"/>
                      <a:pt x="105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9">
                <a:extLst>
                  <a:ext uri="{FF2B5EF4-FFF2-40B4-BE49-F238E27FC236}">
                    <a16:creationId xmlns:a16="http://schemas.microsoft.com/office/drawing/2014/main" id="{390F6B05-24F2-456A-9D89-62AAD996E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" y="3063"/>
                <a:ext cx="97" cy="95"/>
              </a:xfrm>
              <a:custGeom>
                <a:avLst/>
                <a:gdLst>
                  <a:gd name="T0" fmla="*/ 119 w 264"/>
                  <a:gd name="T1" fmla="*/ 251 h 255"/>
                  <a:gd name="T2" fmla="*/ 14 w 264"/>
                  <a:gd name="T3" fmla="*/ 106 h 255"/>
                  <a:gd name="T4" fmla="*/ 150 w 264"/>
                  <a:gd name="T5" fmla="*/ 6 h 255"/>
                  <a:gd name="T6" fmla="*/ 258 w 264"/>
                  <a:gd name="T7" fmla="*/ 142 h 255"/>
                  <a:gd name="T8" fmla="*/ 133 w 264"/>
                  <a:gd name="T9" fmla="*/ 253 h 255"/>
                  <a:gd name="T10" fmla="*/ 119 w 264"/>
                  <a:gd name="T11" fmla="*/ 25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5">
                    <a:moveTo>
                      <a:pt x="119" y="251"/>
                    </a:moveTo>
                    <a:cubicBezTo>
                      <a:pt x="47" y="243"/>
                      <a:pt x="0" y="173"/>
                      <a:pt x="14" y="106"/>
                    </a:cubicBezTo>
                    <a:cubicBezTo>
                      <a:pt x="27" y="42"/>
                      <a:pt x="87" y="0"/>
                      <a:pt x="150" y="6"/>
                    </a:cubicBezTo>
                    <a:cubicBezTo>
                      <a:pt x="216" y="12"/>
                      <a:pt x="264" y="74"/>
                      <a:pt x="258" y="142"/>
                    </a:cubicBezTo>
                    <a:cubicBezTo>
                      <a:pt x="254" y="207"/>
                      <a:pt x="198" y="255"/>
                      <a:pt x="133" y="253"/>
                    </a:cubicBezTo>
                    <a:cubicBezTo>
                      <a:pt x="128" y="252"/>
                      <a:pt x="124" y="252"/>
                      <a:pt x="119" y="2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50">
                <a:extLst>
                  <a:ext uri="{FF2B5EF4-FFF2-40B4-BE49-F238E27FC236}">
                    <a16:creationId xmlns:a16="http://schemas.microsoft.com/office/drawing/2014/main" id="{478D2713-6EBE-4D41-BEA5-3ACD8824A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" y="3083"/>
                <a:ext cx="99" cy="96"/>
              </a:xfrm>
              <a:custGeom>
                <a:avLst/>
                <a:gdLst>
                  <a:gd name="T0" fmla="*/ 134 w 268"/>
                  <a:gd name="T1" fmla="*/ 260 h 260"/>
                  <a:gd name="T2" fmla="*/ 6 w 268"/>
                  <a:gd name="T3" fmla="*/ 123 h 260"/>
                  <a:gd name="T4" fmla="*/ 135 w 268"/>
                  <a:gd name="T5" fmla="*/ 1 h 260"/>
                  <a:gd name="T6" fmla="*/ 264 w 268"/>
                  <a:gd name="T7" fmla="*/ 127 h 260"/>
                  <a:gd name="T8" fmla="*/ 148 w 268"/>
                  <a:gd name="T9" fmla="*/ 259 h 260"/>
                  <a:gd name="T10" fmla="*/ 134 w 268"/>
                  <a:gd name="T11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60">
                    <a:moveTo>
                      <a:pt x="134" y="260"/>
                    </a:moveTo>
                    <a:cubicBezTo>
                      <a:pt x="59" y="258"/>
                      <a:pt x="0" y="194"/>
                      <a:pt x="6" y="123"/>
                    </a:cubicBezTo>
                    <a:cubicBezTo>
                      <a:pt x="12" y="55"/>
                      <a:pt x="69" y="0"/>
                      <a:pt x="135" y="1"/>
                    </a:cubicBezTo>
                    <a:cubicBezTo>
                      <a:pt x="203" y="2"/>
                      <a:pt x="261" y="55"/>
                      <a:pt x="264" y="127"/>
                    </a:cubicBezTo>
                    <a:cubicBezTo>
                      <a:pt x="268" y="194"/>
                      <a:pt x="216" y="254"/>
                      <a:pt x="148" y="259"/>
                    </a:cubicBezTo>
                    <a:cubicBezTo>
                      <a:pt x="144" y="260"/>
                      <a:pt x="139" y="260"/>
                      <a:pt x="134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51">
                <a:extLst>
                  <a:ext uri="{FF2B5EF4-FFF2-40B4-BE49-F238E27FC236}">
                    <a16:creationId xmlns:a16="http://schemas.microsoft.com/office/drawing/2014/main" id="{2D09D0B3-03F3-4BF7-91CB-111411621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9" y="3077"/>
                <a:ext cx="104" cy="106"/>
              </a:xfrm>
              <a:custGeom>
                <a:avLst/>
                <a:gdLst>
                  <a:gd name="T0" fmla="*/ 153 w 282"/>
                  <a:gd name="T1" fmla="*/ 278 h 288"/>
                  <a:gd name="T2" fmla="*/ 3 w 282"/>
                  <a:gd name="T3" fmla="*/ 152 h 288"/>
                  <a:gd name="T4" fmla="*/ 120 w 282"/>
                  <a:gd name="T5" fmla="*/ 11 h 288"/>
                  <a:gd name="T6" fmla="*/ 270 w 282"/>
                  <a:gd name="T7" fmla="*/ 124 h 288"/>
                  <a:gd name="T8" fmla="*/ 167 w 282"/>
                  <a:gd name="T9" fmla="*/ 275 h 288"/>
                  <a:gd name="T10" fmla="*/ 153 w 282"/>
                  <a:gd name="T11" fmla="*/ 27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8">
                    <a:moveTo>
                      <a:pt x="153" y="278"/>
                    </a:moveTo>
                    <a:cubicBezTo>
                      <a:pt x="74" y="288"/>
                      <a:pt x="5" y="226"/>
                      <a:pt x="3" y="152"/>
                    </a:cubicBezTo>
                    <a:cubicBezTo>
                      <a:pt x="0" y="81"/>
                      <a:pt x="52" y="22"/>
                      <a:pt x="120" y="11"/>
                    </a:cubicBezTo>
                    <a:cubicBezTo>
                      <a:pt x="190" y="0"/>
                      <a:pt x="257" y="53"/>
                      <a:pt x="270" y="124"/>
                    </a:cubicBezTo>
                    <a:cubicBezTo>
                      <a:pt x="282" y="194"/>
                      <a:pt x="237" y="260"/>
                      <a:pt x="167" y="275"/>
                    </a:cubicBezTo>
                    <a:cubicBezTo>
                      <a:pt x="163" y="276"/>
                      <a:pt x="158" y="277"/>
                      <a:pt x="153" y="2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52">
                <a:extLst>
                  <a:ext uri="{FF2B5EF4-FFF2-40B4-BE49-F238E27FC236}">
                    <a16:creationId xmlns:a16="http://schemas.microsoft.com/office/drawing/2014/main" id="{F7AE94A8-5CBF-4E6C-B57A-AB872AEDC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3052"/>
                <a:ext cx="113" cy="114"/>
              </a:xfrm>
              <a:custGeom>
                <a:avLst/>
                <a:gdLst>
                  <a:gd name="T0" fmla="*/ 184 w 306"/>
                  <a:gd name="T1" fmla="*/ 290 h 309"/>
                  <a:gd name="T2" fmla="*/ 12 w 306"/>
                  <a:gd name="T3" fmla="*/ 180 h 309"/>
                  <a:gd name="T4" fmla="*/ 114 w 306"/>
                  <a:gd name="T5" fmla="*/ 19 h 309"/>
                  <a:gd name="T6" fmla="*/ 284 w 306"/>
                  <a:gd name="T7" fmla="*/ 114 h 309"/>
                  <a:gd name="T8" fmla="*/ 199 w 306"/>
                  <a:gd name="T9" fmla="*/ 285 h 309"/>
                  <a:gd name="T10" fmla="*/ 184 w 306"/>
                  <a:gd name="T11" fmla="*/ 29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09">
                    <a:moveTo>
                      <a:pt x="184" y="290"/>
                    </a:moveTo>
                    <a:cubicBezTo>
                      <a:pt x="104" y="309"/>
                      <a:pt x="25" y="256"/>
                      <a:pt x="12" y="180"/>
                    </a:cubicBezTo>
                    <a:cubicBezTo>
                      <a:pt x="0" y="108"/>
                      <a:pt x="46" y="36"/>
                      <a:pt x="114" y="19"/>
                    </a:cubicBezTo>
                    <a:cubicBezTo>
                      <a:pt x="185" y="0"/>
                      <a:pt x="260" y="41"/>
                      <a:pt x="284" y="114"/>
                    </a:cubicBezTo>
                    <a:cubicBezTo>
                      <a:pt x="306" y="184"/>
                      <a:pt x="268" y="258"/>
                      <a:pt x="199" y="285"/>
                    </a:cubicBezTo>
                    <a:cubicBezTo>
                      <a:pt x="194" y="287"/>
                      <a:pt x="189" y="288"/>
                      <a:pt x="184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53">
                <a:extLst>
                  <a:ext uri="{FF2B5EF4-FFF2-40B4-BE49-F238E27FC236}">
                    <a16:creationId xmlns:a16="http://schemas.microsoft.com/office/drawing/2014/main" id="{23656475-05EB-4862-BDD7-89638AE2D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003"/>
                <a:ext cx="120" cy="121"/>
              </a:xfrm>
              <a:custGeom>
                <a:avLst/>
                <a:gdLst>
                  <a:gd name="T0" fmla="*/ 213 w 324"/>
                  <a:gd name="T1" fmla="*/ 297 h 328"/>
                  <a:gd name="T2" fmla="*/ 22 w 324"/>
                  <a:gd name="T3" fmla="*/ 208 h 328"/>
                  <a:gd name="T4" fmla="*/ 105 w 324"/>
                  <a:gd name="T5" fmla="*/ 28 h 328"/>
                  <a:gd name="T6" fmla="*/ 292 w 324"/>
                  <a:gd name="T7" fmla="*/ 104 h 328"/>
                  <a:gd name="T8" fmla="*/ 228 w 324"/>
                  <a:gd name="T9" fmla="*/ 291 h 328"/>
                  <a:gd name="T10" fmla="*/ 213 w 324"/>
                  <a:gd name="T11" fmla="*/ 29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8">
                    <a:moveTo>
                      <a:pt x="213" y="297"/>
                    </a:moveTo>
                    <a:cubicBezTo>
                      <a:pt x="134" y="328"/>
                      <a:pt x="45" y="287"/>
                      <a:pt x="22" y="208"/>
                    </a:cubicBezTo>
                    <a:cubicBezTo>
                      <a:pt x="0" y="136"/>
                      <a:pt x="37" y="56"/>
                      <a:pt x="105" y="28"/>
                    </a:cubicBezTo>
                    <a:cubicBezTo>
                      <a:pt x="175" y="0"/>
                      <a:pt x="258" y="31"/>
                      <a:pt x="292" y="104"/>
                    </a:cubicBezTo>
                    <a:cubicBezTo>
                      <a:pt x="324" y="172"/>
                      <a:pt x="296" y="256"/>
                      <a:pt x="228" y="291"/>
                    </a:cubicBezTo>
                    <a:cubicBezTo>
                      <a:pt x="224" y="293"/>
                      <a:pt x="219" y="295"/>
                      <a:pt x="213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54">
                <a:extLst>
                  <a:ext uri="{FF2B5EF4-FFF2-40B4-BE49-F238E27FC236}">
                    <a16:creationId xmlns:a16="http://schemas.microsoft.com/office/drawing/2014/main" id="{07D5564F-B8F4-4048-A06D-5598E56F3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2932"/>
                <a:ext cx="125" cy="128"/>
              </a:xfrm>
              <a:custGeom>
                <a:avLst/>
                <a:gdLst>
                  <a:gd name="T0" fmla="*/ 242 w 339"/>
                  <a:gd name="T1" fmla="*/ 301 h 346"/>
                  <a:gd name="T2" fmla="*/ 33 w 339"/>
                  <a:gd name="T3" fmla="*/ 236 h 346"/>
                  <a:gd name="T4" fmla="*/ 93 w 339"/>
                  <a:gd name="T5" fmla="*/ 40 h 346"/>
                  <a:gd name="T6" fmla="*/ 297 w 339"/>
                  <a:gd name="T7" fmla="*/ 92 h 346"/>
                  <a:gd name="T8" fmla="*/ 256 w 339"/>
                  <a:gd name="T9" fmla="*/ 292 h 346"/>
                  <a:gd name="T10" fmla="*/ 242 w 339"/>
                  <a:gd name="T11" fmla="*/ 3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6">
                    <a:moveTo>
                      <a:pt x="242" y="301"/>
                    </a:moveTo>
                    <a:cubicBezTo>
                      <a:pt x="165" y="346"/>
                      <a:pt x="67" y="312"/>
                      <a:pt x="33" y="236"/>
                    </a:cubicBezTo>
                    <a:cubicBezTo>
                      <a:pt x="0" y="164"/>
                      <a:pt x="28" y="79"/>
                      <a:pt x="93" y="40"/>
                    </a:cubicBezTo>
                    <a:cubicBezTo>
                      <a:pt x="161" y="0"/>
                      <a:pt x="252" y="23"/>
                      <a:pt x="297" y="92"/>
                    </a:cubicBezTo>
                    <a:cubicBezTo>
                      <a:pt x="339" y="158"/>
                      <a:pt x="322" y="248"/>
                      <a:pt x="256" y="292"/>
                    </a:cubicBezTo>
                    <a:cubicBezTo>
                      <a:pt x="252" y="296"/>
                      <a:pt x="247" y="298"/>
                      <a:pt x="242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55">
                <a:extLst>
                  <a:ext uri="{FF2B5EF4-FFF2-40B4-BE49-F238E27FC236}">
                    <a16:creationId xmlns:a16="http://schemas.microsoft.com/office/drawing/2014/main" id="{56B29430-3A44-4A9B-9CB9-F51F06A95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" y="2839"/>
                <a:ext cx="128" cy="131"/>
              </a:xfrm>
              <a:custGeom>
                <a:avLst/>
                <a:gdLst>
                  <a:gd name="T0" fmla="*/ 268 w 347"/>
                  <a:gd name="T1" fmla="*/ 298 h 355"/>
                  <a:gd name="T2" fmla="*/ 43 w 347"/>
                  <a:gd name="T3" fmla="*/ 260 h 355"/>
                  <a:gd name="T4" fmla="*/ 78 w 347"/>
                  <a:gd name="T5" fmla="*/ 51 h 355"/>
                  <a:gd name="T6" fmla="*/ 294 w 347"/>
                  <a:gd name="T7" fmla="*/ 76 h 355"/>
                  <a:gd name="T8" fmla="*/ 281 w 347"/>
                  <a:gd name="T9" fmla="*/ 286 h 355"/>
                  <a:gd name="T10" fmla="*/ 268 w 347"/>
                  <a:gd name="T11" fmla="*/ 29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355">
                    <a:moveTo>
                      <a:pt x="268" y="298"/>
                    </a:moveTo>
                    <a:cubicBezTo>
                      <a:pt x="195" y="355"/>
                      <a:pt x="88" y="333"/>
                      <a:pt x="43" y="260"/>
                    </a:cubicBezTo>
                    <a:cubicBezTo>
                      <a:pt x="0" y="190"/>
                      <a:pt x="17" y="100"/>
                      <a:pt x="78" y="51"/>
                    </a:cubicBezTo>
                    <a:cubicBezTo>
                      <a:pt x="142" y="0"/>
                      <a:pt x="238" y="12"/>
                      <a:pt x="294" y="76"/>
                    </a:cubicBezTo>
                    <a:cubicBezTo>
                      <a:pt x="347" y="137"/>
                      <a:pt x="341" y="231"/>
                      <a:pt x="281" y="286"/>
                    </a:cubicBezTo>
                    <a:cubicBezTo>
                      <a:pt x="277" y="290"/>
                      <a:pt x="272" y="294"/>
                      <a:pt x="268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56">
                <a:extLst>
                  <a:ext uri="{FF2B5EF4-FFF2-40B4-BE49-F238E27FC236}">
                    <a16:creationId xmlns:a16="http://schemas.microsoft.com/office/drawing/2014/main" id="{E75FE953-0F24-4C77-B991-80BEF6369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2723"/>
                <a:ext cx="131" cy="133"/>
              </a:xfrm>
              <a:custGeom>
                <a:avLst/>
                <a:gdLst>
                  <a:gd name="T0" fmla="*/ 290 w 355"/>
                  <a:gd name="T1" fmla="*/ 289 h 358"/>
                  <a:gd name="T2" fmla="*/ 54 w 355"/>
                  <a:gd name="T3" fmla="*/ 282 h 358"/>
                  <a:gd name="T4" fmla="*/ 60 w 355"/>
                  <a:gd name="T5" fmla="*/ 63 h 358"/>
                  <a:gd name="T6" fmla="*/ 284 w 355"/>
                  <a:gd name="T7" fmla="*/ 58 h 358"/>
                  <a:gd name="T8" fmla="*/ 302 w 355"/>
                  <a:gd name="T9" fmla="*/ 275 h 358"/>
                  <a:gd name="T10" fmla="*/ 290 w 355"/>
                  <a:gd name="T11" fmla="*/ 28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358">
                    <a:moveTo>
                      <a:pt x="290" y="289"/>
                    </a:moveTo>
                    <a:cubicBezTo>
                      <a:pt x="223" y="358"/>
                      <a:pt x="111" y="351"/>
                      <a:pt x="54" y="282"/>
                    </a:cubicBezTo>
                    <a:cubicBezTo>
                      <a:pt x="0" y="217"/>
                      <a:pt x="4" y="122"/>
                      <a:pt x="60" y="63"/>
                    </a:cubicBezTo>
                    <a:cubicBezTo>
                      <a:pt x="118" y="2"/>
                      <a:pt x="218" y="0"/>
                      <a:pt x="284" y="58"/>
                    </a:cubicBezTo>
                    <a:cubicBezTo>
                      <a:pt x="348" y="113"/>
                      <a:pt x="355" y="209"/>
                      <a:pt x="302" y="275"/>
                    </a:cubicBezTo>
                    <a:cubicBezTo>
                      <a:pt x="298" y="280"/>
                      <a:pt x="294" y="284"/>
                      <a:pt x="290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57">
                <a:extLst>
                  <a:ext uri="{FF2B5EF4-FFF2-40B4-BE49-F238E27FC236}">
                    <a16:creationId xmlns:a16="http://schemas.microsoft.com/office/drawing/2014/main" id="{CD125A8A-D4A7-47E2-BACC-66531BA80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582"/>
                <a:ext cx="137" cy="138"/>
              </a:xfrm>
              <a:custGeom>
                <a:avLst/>
                <a:gdLst>
                  <a:gd name="T0" fmla="*/ 316 w 371"/>
                  <a:gd name="T1" fmla="*/ 284 h 374"/>
                  <a:gd name="T2" fmla="*/ 74 w 371"/>
                  <a:gd name="T3" fmla="*/ 313 h 374"/>
                  <a:gd name="T4" fmla="*/ 48 w 371"/>
                  <a:gd name="T5" fmla="*/ 88 h 374"/>
                  <a:gd name="T6" fmla="*/ 276 w 371"/>
                  <a:gd name="T7" fmla="*/ 49 h 374"/>
                  <a:gd name="T8" fmla="*/ 326 w 371"/>
                  <a:gd name="T9" fmla="*/ 269 h 374"/>
                  <a:gd name="T10" fmla="*/ 316 w 371"/>
                  <a:gd name="T11" fmla="*/ 28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374">
                    <a:moveTo>
                      <a:pt x="316" y="284"/>
                    </a:moveTo>
                    <a:cubicBezTo>
                      <a:pt x="258" y="365"/>
                      <a:pt x="142" y="374"/>
                      <a:pt x="74" y="313"/>
                    </a:cubicBezTo>
                    <a:cubicBezTo>
                      <a:pt x="10" y="254"/>
                      <a:pt x="0" y="156"/>
                      <a:pt x="48" y="88"/>
                    </a:cubicBezTo>
                    <a:cubicBezTo>
                      <a:pt x="98" y="17"/>
                      <a:pt x="200" y="0"/>
                      <a:pt x="276" y="49"/>
                    </a:cubicBezTo>
                    <a:cubicBezTo>
                      <a:pt x="350" y="96"/>
                      <a:pt x="371" y="193"/>
                      <a:pt x="326" y="269"/>
                    </a:cubicBezTo>
                    <a:cubicBezTo>
                      <a:pt x="323" y="274"/>
                      <a:pt x="320" y="279"/>
                      <a:pt x="316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58">
                <a:extLst>
                  <a:ext uri="{FF2B5EF4-FFF2-40B4-BE49-F238E27FC236}">
                    <a16:creationId xmlns:a16="http://schemas.microsoft.com/office/drawing/2014/main" id="{60834F65-8120-41D9-AE37-D6689E1BB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422"/>
                <a:ext cx="142" cy="145"/>
              </a:xfrm>
              <a:custGeom>
                <a:avLst/>
                <a:gdLst>
                  <a:gd name="T0" fmla="*/ 343 w 385"/>
                  <a:gd name="T1" fmla="*/ 272 h 391"/>
                  <a:gd name="T2" fmla="*/ 100 w 385"/>
                  <a:gd name="T3" fmla="*/ 338 h 391"/>
                  <a:gd name="T4" fmla="*/ 39 w 385"/>
                  <a:gd name="T5" fmla="*/ 112 h 391"/>
                  <a:gd name="T6" fmla="*/ 266 w 385"/>
                  <a:gd name="T7" fmla="*/ 38 h 391"/>
                  <a:gd name="T8" fmla="*/ 351 w 385"/>
                  <a:gd name="T9" fmla="*/ 255 h 391"/>
                  <a:gd name="T10" fmla="*/ 343 w 385"/>
                  <a:gd name="T11" fmla="*/ 272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91">
                    <a:moveTo>
                      <a:pt x="343" y="272"/>
                    </a:moveTo>
                    <a:cubicBezTo>
                      <a:pt x="295" y="363"/>
                      <a:pt x="179" y="391"/>
                      <a:pt x="100" y="338"/>
                    </a:cubicBezTo>
                    <a:cubicBezTo>
                      <a:pt x="25" y="287"/>
                      <a:pt x="0" y="189"/>
                      <a:pt x="39" y="112"/>
                    </a:cubicBezTo>
                    <a:cubicBezTo>
                      <a:pt x="80" y="33"/>
                      <a:pt x="181" y="0"/>
                      <a:pt x="266" y="38"/>
                    </a:cubicBezTo>
                    <a:cubicBezTo>
                      <a:pt x="348" y="75"/>
                      <a:pt x="385" y="170"/>
                      <a:pt x="351" y="255"/>
                    </a:cubicBezTo>
                    <a:cubicBezTo>
                      <a:pt x="348" y="261"/>
                      <a:pt x="346" y="266"/>
                      <a:pt x="343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59">
                <a:extLst>
                  <a:ext uri="{FF2B5EF4-FFF2-40B4-BE49-F238E27FC236}">
                    <a16:creationId xmlns:a16="http://schemas.microsoft.com/office/drawing/2014/main" id="{129FD36E-616E-4CC8-86D5-80A52D5D5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2235"/>
                <a:ext cx="139" cy="157"/>
              </a:xfrm>
              <a:custGeom>
                <a:avLst/>
                <a:gdLst>
                  <a:gd name="T0" fmla="*/ 362 w 378"/>
                  <a:gd name="T1" fmla="*/ 280 h 426"/>
                  <a:gd name="T2" fmla="*/ 124 w 378"/>
                  <a:gd name="T3" fmla="*/ 384 h 426"/>
                  <a:gd name="T4" fmla="*/ 28 w 378"/>
                  <a:gd name="T5" fmla="*/ 164 h 426"/>
                  <a:gd name="T6" fmla="*/ 349 w 378"/>
                  <a:gd name="T7" fmla="*/ 132 h 426"/>
                  <a:gd name="T8" fmla="*/ 367 w 378"/>
                  <a:gd name="T9" fmla="*/ 261 h 426"/>
                  <a:gd name="T10" fmla="*/ 362 w 378"/>
                  <a:gd name="T11" fmla="*/ 28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426">
                    <a:moveTo>
                      <a:pt x="362" y="280"/>
                    </a:moveTo>
                    <a:cubicBezTo>
                      <a:pt x="328" y="380"/>
                      <a:pt x="212" y="426"/>
                      <a:pt x="124" y="384"/>
                    </a:cubicBezTo>
                    <a:cubicBezTo>
                      <a:pt x="40" y="344"/>
                      <a:pt x="0" y="247"/>
                      <a:pt x="28" y="164"/>
                    </a:cubicBezTo>
                    <a:cubicBezTo>
                      <a:pt x="73" y="28"/>
                      <a:pt x="273" y="0"/>
                      <a:pt x="349" y="132"/>
                    </a:cubicBezTo>
                    <a:cubicBezTo>
                      <a:pt x="371" y="169"/>
                      <a:pt x="378" y="215"/>
                      <a:pt x="367" y="261"/>
                    </a:cubicBezTo>
                    <a:cubicBezTo>
                      <a:pt x="366" y="267"/>
                      <a:pt x="364" y="273"/>
                      <a:pt x="362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60">
                <a:extLst>
                  <a:ext uri="{FF2B5EF4-FFF2-40B4-BE49-F238E27FC236}">
                    <a16:creationId xmlns:a16="http://schemas.microsoft.com/office/drawing/2014/main" id="{DB2D5B2B-DB48-465D-B42A-1853D3356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2038"/>
                <a:ext cx="165" cy="171"/>
              </a:xfrm>
              <a:custGeom>
                <a:avLst/>
                <a:gdLst>
                  <a:gd name="T0" fmla="*/ 147 w 446"/>
                  <a:gd name="T1" fmla="*/ 413 h 464"/>
                  <a:gd name="T2" fmla="*/ 15 w 446"/>
                  <a:gd name="T3" fmla="*/ 204 h 464"/>
                  <a:gd name="T4" fmla="*/ 338 w 446"/>
                  <a:gd name="T5" fmla="*/ 122 h 464"/>
                  <a:gd name="T6" fmla="*/ 147 w 446"/>
                  <a:gd name="T7" fmla="*/ 413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6" h="464">
                    <a:moveTo>
                      <a:pt x="147" y="413"/>
                    </a:moveTo>
                    <a:cubicBezTo>
                      <a:pt x="56" y="386"/>
                      <a:pt x="0" y="294"/>
                      <a:pt x="15" y="204"/>
                    </a:cubicBezTo>
                    <a:cubicBezTo>
                      <a:pt x="40" y="58"/>
                      <a:pt x="241" y="0"/>
                      <a:pt x="338" y="122"/>
                    </a:cubicBezTo>
                    <a:cubicBezTo>
                      <a:pt x="446" y="259"/>
                      <a:pt x="312" y="464"/>
                      <a:pt x="147" y="4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61">
                <a:extLst>
                  <a:ext uri="{FF2B5EF4-FFF2-40B4-BE49-F238E27FC236}">
                    <a16:creationId xmlns:a16="http://schemas.microsoft.com/office/drawing/2014/main" id="{07C922FA-EC90-437C-8975-43D8E2E7B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" y="1519"/>
                <a:ext cx="28" cy="27"/>
              </a:xfrm>
              <a:custGeom>
                <a:avLst/>
                <a:gdLst>
                  <a:gd name="T0" fmla="*/ 73 w 76"/>
                  <a:gd name="T1" fmla="*/ 46 h 75"/>
                  <a:gd name="T2" fmla="*/ 33 w 76"/>
                  <a:gd name="T3" fmla="*/ 73 h 75"/>
                  <a:gd name="T4" fmla="*/ 3 w 76"/>
                  <a:gd name="T5" fmla="*/ 33 h 75"/>
                  <a:gd name="T6" fmla="*/ 44 w 76"/>
                  <a:gd name="T7" fmla="*/ 3 h 75"/>
                  <a:gd name="T8" fmla="*/ 74 w 76"/>
                  <a:gd name="T9" fmla="*/ 42 h 75"/>
                  <a:gd name="T10" fmla="*/ 73 w 76"/>
                  <a:gd name="T11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5">
                    <a:moveTo>
                      <a:pt x="73" y="46"/>
                    </a:moveTo>
                    <a:cubicBezTo>
                      <a:pt x="69" y="63"/>
                      <a:pt x="51" y="75"/>
                      <a:pt x="33" y="73"/>
                    </a:cubicBezTo>
                    <a:cubicBezTo>
                      <a:pt x="14" y="70"/>
                      <a:pt x="0" y="53"/>
                      <a:pt x="3" y="33"/>
                    </a:cubicBezTo>
                    <a:cubicBezTo>
                      <a:pt x="6" y="14"/>
                      <a:pt x="24" y="0"/>
                      <a:pt x="44" y="3"/>
                    </a:cubicBezTo>
                    <a:cubicBezTo>
                      <a:pt x="63" y="6"/>
                      <a:pt x="76" y="23"/>
                      <a:pt x="74" y="42"/>
                    </a:cubicBezTo>
                    <a:cubicBezTo>
                      <a:pt x="73" y="43"/>
                      <a:pt x="73" y="45"/>
                      <a:pt x="7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62">
                <a:extLst>
                  <a:ext uri="{FF2B5EF4-FFF2-40B4-BE49-F238E27FC236}">
                    <a16:creationId xmlns:a16="http://schemas.microsoft.com/office/drawing/2014/main" id="{B6B352AB-E82F-4301-8412-F6DE83C9D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429"/>
                <a:ext cx="32" cy="33"/>
              </a:xfrm>
              <a:custGeom>
                <a:avLst/>
                <a:gdLst>
                  <a:gd name="T0" fmla="*/ 82 w 87"/>
                  <a:gd name="T1" fmla="*/ 57 h 89"/>
                  <a:gd name="T2" fmla="*/ 35 w 87"/>
                  <a:gd name="T3" fmla="*/ 84 h 89"/>
                  <a:gd name="T4" fmla="*/ 5 w 87"/>
                  <a:gd name="T5" fmla="*/ 36 h 89"/>
                  <a:gd name="T6" fmla="*/ 52 w 87"/>
                  <a:gd name="T7" fmla="*/ 5 h 89"/>
                  <a:gd name="T8" fmla="*/ 84 w 87"/>
                  <a:gd name="T9" fmla="*/ 52 h 89"/>
                  <a:gd name="T10" fmla="*/ 82 w 87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9">
                    <a:moveTo>
                      <a:pt x="82" y="57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4" y="79"/>
                      <a:pt x="0" y="58"/>
                      <a:pt x="5" y="36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4" y="10"/>
                      <a:pt x="87" y="31"/>
                      <a:pt x="84" y="52"/>
                    </a:cubicBezTo>
                    <a:cubicBezTo>
                      <a:pt x="83" y="54"/>
                      <a:pt x="83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63">
                <a:extLst>
                  <a:ext uri="{FF2B5EF4-FFF2-40B4-BE49-F238E27FC236}">
                    <a16:creationId xmlns:a16="http://schemas.microsoft.com/office/drawing/2014/main" id="{180C265D-C34C-4B7E-BBB1-8A9256803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1338"/>
                <a:ext cx="37" cy="37"/>
              </a:xfrm>
              <a:custGeom>
                <a:avLst/>
                <a:gdLst>
                  <a:gd name="T0" fmla="*/ 92 w 100"/>
                  <a:gd name="T1" fmla="*/ 66 h 100"/>
                  <a:gd name="T2" fmla="*/ 36 w 100"/>
                  <a:gd name="T3" fmla="*/ 93 h 100"/>
                  <a:gd name="T4" fmla="*/ 7 w 100"/>
                  <a:gd name="T5" fmla="*/ 37 h 100"/>
                  <a:gd name="T6" fmla="*/ 64 w 100"/>
                  <a:gd name="T7" fmla="*/ 7 h 100"/>
                  <a:gd name="T8" fmla="*/ 94 w 100"/>
                  <a:gd name="T9" fmla="*/ 62 h 100"/>
                  <a:gd name="T10" fmla="*/ 92 w 100"/>
                  <a:gd name="T11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00">
                    <a:moveTo>
                      <a:pt x="92" y="66"/>
                    </a:moveTo>
                    <a:cubicBezTo>
                      <a:pt x="84" y="88"/>
                      <a:pt x="59" y="100"/>
                      <a:pt x="36" y="93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5" y="13"/>
                      <a:pt x="41" y="0"/>
                      <a:pt x="64" y="7"/>
                    </a:cubicBezTo>
                    <a:cubicBezTo>
                      <a:pt x="87" y="15"/>
                      <a:pt x="100" y="39"/>
                      <a:pt x="94" y="62"/>
                    </a:cubicBezTo>
                    <a:cubicBezTo>
                      <a:pt x="94" y="63"/>
                      <a:pt x="93" y="65"/>
                      <a:pt x="9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64">
                <a:extLst>
                  <a:ext uri="{FF2B5EF4-FFF2-40B4-BE49-F238E27FC236}">
                    <a16:creationId xmlns:a16="http://schemas.microsoft.com/office/drawing/2014/main" id="{F2BF0B8B-01DA-4885-A234-B52D0997F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" y="1247"/>
                <a:ext cx="41" cy="42"/>
              </a:xfrm>
              <a:custGeom>
                <a:avLst/>
                <a:gdLst>
                  <a:gd name="T0" fmla="*/ 101 w 110"/>
                  <a:gd name="T1" fmla="*/ 78 h 113"/>
                  <a:gd name="T2" fmla="*/ 37 w 110"/>
                  <a:gd name="T3" fmla="*/ 103 h 113"/>
                  <a:gd name="T4" fmla="*/ 10 w 110"/>
                  <a:gd name="T5" fmla="*/ 38 h 113"/>
                  <a:gd name="T6" fmla="*/ 75 w 110"/>
                  <a:gd name="T7" fmla="*/ 10 h 113"/>
                  <a:gd name="T8" fmla="*/ 103 w 110"/>
                  <a:gd name="T9" fmla="*/ 73 h 113"/>
                  <a:gd name="T10" fmla="*/ 101 w 110"/>
                  <a:gd name="T11" fmla="*/ 7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13">
                    <a:moveTo>
                      <a:pt x="101" y="78"/>
                    </a:moveTo>
                    <a:cubicBezTo>
                      <a:pt x="90" y="102"/>
                      <a:pt x="61" y="113"/>
                      <a:pt x="37" y="103"/>
                    </a:cubicBezTo>
                    <a:cubicBezTo>
                      <a:pt x="12" y="92"/>
                      <a:pt x="0" y="64"/>
                      <a:pt x="10" y="38"/>
                    </a:cubicBezTo>
                    <a:cubicBezTo>
                      <a:pt x="19" y="12"/>
                      <a:pt x="49" y="0"/>
                      <a:pt x="75" y="10"/>
                    </a:cubicBezTo>
                    <a:cubicBezTo>
                      <a:pt x="100" y="21"/>
                      <a:pt x="110" y="48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65">
                <a:extLst>
                  <a:ext uri="{FF2B5EF4-FFF2-40B4-BE49-F238E27FC236}">
                    <a16:creationId xmlns:a16="http://schemas.microsoft.com/office/drawing/2014/main" id="{FA99DF4B-3C22-4494-8C1B-979D019D9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1156"/>
                <a:ext cx="46" cy="47"/>
              </a:xfrm>
              <a:custGeom>
                <a:avLst/>
                <a:gdLst>
                  <a:gd name="T0" fmla="*/ 109 w 123"/>
                  <a:gd name="T1" fmla="*/ 91 h 125"/>
                  <a:gd name="T2" fmla="*/ 36 w 123"/>
                  <a:gd name="T3" fmla="*/ 111 h 125"/>
                  <a:gd name="T4" fmla="*/ 13 w 123"/>
                  <a:gd name="T5" fmla="*/ 39 h 125"/>
                  <a:gd name="T6" fmla="*/ 87 w 123"/>
                  <a:gd name="T7" fmla="*/ 15 h 125"/>
                  <a:gd name="T8" fmla="*/ 112 w 123"/>
                  <a:gd name="T9" fmla="*/ 86 h 125"/>
                  <a:gd name="T10" fmla="*/ 109 w 123"/>
                  <a:gd name="T11" fmla="*/ 9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25">
                    <a:moveTo>
                      <a:pt x="109" y="91"/>
                    </a:moveTo>
                    <a:cubicBezTo>
                      <a:pt x="95" y="116"/>
                      <a:pt x="62" y="125"/>
                      <a:pt x="36" y="111"/>
                    </a:cubicBezTo>
                    <a:cubicBezTo>
                      <a:pt x="10" y="98"/>
                      <a:pt x="0" y="66"/>
                      <a:pt x="13" y="39"/>
                    </a:cubicBezTo>
                    <a:cubicBezTo>
                      <a:pt x="27" y="11"/>
                      <a:pt x="60" y="0"/>
                      <a:pt x="87" y="15"/>
                    </a:cubicBezTo>
                    <a:cubicBezTo>
                      <a:pt x="112" y="28"/>
                      <a:pt x="123" y="60"/>
                      <a:pt x="112" y="86"/>
                    </a:cubicBezTo>
                    <a:cubicBezTo>
                      <a:pt x="111" y="87"/>
                      <a:pt x="110" y="89"/>
                      <a:pt x="10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66">
                <a:extLst>
                  <a:ext uri="{FF2B5EF4-FFF2-40B4-BE49-F238E27FC236}">
                    <a16:creationId xmlns:a16="http://schemas.microsoft.com/office/drawing/2014/main" id="{596E0FE8-43B0-44A0-822E-F2A657DD0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" y="1068"/>
                <a:ext cx="50" cy="50"/>
              </a:xfrm>
              <a:custGeom>
                <a:avLst/>
                <a:gdLst>
                  <a:gd name="T0" fmla="*/ 117 w 135"/>
                  <a:gd name="T1" fmla="*/ 103 h 135"/>
                  <a:gd name="T2" fmla="*/ 35 w 135"/>
                  <a:gd name="T3" fmla="*/ 118 h 135"/>
                  <a:gd name="T4" fmla="*/ 18 w 135"/>
                  <a:gd name="T5" fmla="*/ 37 h 135"/>
                  <a:gd name="T6" fmla="*/ 100 w 135"/>
                  <a:gd name="T7" fmla="*/ 18 h 135"/>
                  <a:gd name="T8" fmla="*/ 120 w 135"/>
                  <a:gd name="T9" fmla="*/ 97 h 135"/>
                  <a:gd name="T10" fmla="*/ 117 w 135"/>
                  <a:gd name="T11" fmla="*/ 10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35">
                    <a:moveTo>
                      <a:pt x="117" y="103"/>
                    </a:moveTo>
                    <a:cubicBezTo>
                      <a:pt x="99" y="129"/>
                      <a:pt x="62" y="135"/>
                      <a:pt x="35" y="118"/>
                    </a:cubicBezTo>
                    <a:cubicBezTo>
                      <a:pt x="8" y="100"/>
                      <a:pt x="0" y="65"/>
                      <a:pt x="18" y="37"/>
                    </a:cubicBezTo>
                    <a:cubicBezTo>
                      <a:pt x="36" y="9"/>
                      <a:pt x="73" y="0"/>
                      <a:pt x="100" y="18"/>
                    </a:cubicBezTo>
                    <a:cubicBezTo>
                      <a:pt x="127" y="36"/>
                      <a:pt x="135" y="71"/>
                      <a:pt x="120" y="97"/>
                    </a:cubicBezTo>
                    <a:cubicBezTo>
                      <a:pt x="119" y="99"/>
                      <a:pt x="118" y="101"/>
                      <a:pt x="11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67">
                <a:extLst>
                  <a:ext uri="{FF2B5EF4-FFF2-40B4-BE49-F238E27FC236}">
                    <a16:creationId xmlns:a16="http://schemas.microsoft.com/office/drawing/2014/main" id="{B6E42012-266B-46CB-B28B-02ECF77BB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" y="983"/>
                <a:ext cx="54" cy="53"/>
              </a:xfrm>
              <a:custGeom>
                <a:avLst/>
                <a:gdLst>
                  <a:gd name="T0" fmla="*/ 123 w 146"/>
                  <a:gd name="T1" fmla="*/ 114 h 144"/>
                  <a:gd name="T2" fmla="*/ 33 w 146"/>
                  <a:gd name="T3" fmla="*/ 122 h 144"/>
                  <a:gd name="T4" fmla="*/ 23 w 146"/>
                  <a:gd name="T5" fmla="*/ 33 h 144"/>
                  <a:gd name="T6" fmla="*/ 113 w 146"/>
                  <a:gd name="T7" fmla="*/ 22 h 144"/>
                  <a:gd name="T8" fmla="*/ 127 w 146"/>
                  <a:gd name="T9" fmla="*/ 108 h 144"/>
                  <a:gd name="T10" fmla="*/ 123 w 146"/>
                  <a:gd name="T11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4">
                    <a:moveTo>
                      <a:pt x="123" y="114"/>
                    </a:moveTo>
                    <a:cubicBezTo>
                      <a:pt x="101" y="140"/>
                      <a:pt x="61" y="144"/>
                      <a:pt x="33" y="122"/>
                    </a:cubicBezTo>
                    <a:cubicBezTo>
                      <a:pt x="7" y="101"/>
                      <a:pt x="0" y="61"/>
                      <a:pt x="23" y="33"/>
                    </a:cubicBezTo>
                    <a:cubicBezTo>
                      <a:pt x="45" y="5"/>
                      <a:pt x="86" y="0"/>
                      <a:pt x="113" y="22"/>
                    </a:cubicBezTo>
                    <a:cubicBezTo>
                      <a:pt x="140" y="43"/>
                      <a:pt x="146" y="81"/>
                      <a:pt x="127" y="108"/>
                    </a:cubicBezTo>
                    <a:cubicBezTo>
                      <a:pt x="126" y="110"/>
                      <a:pt x="124" y="112"/>
                      <a:pt x="1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68">
                <a:extLst>
                  <a:ext uri="{FF2B5EF4-FFF2-40B4-BE49-F238E27FC236}">
                    <a16:creationId xmlns:a16="http://schemas.microsoft.com/office/drawing/2014/main" id="{58191AE2-4E76-4817-BD45-CCC9A3906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901"/>
                <a:ext cx="57" cy="56"/>
              </a:xfrm>
              <a:custGeom>
                <a:avLst/>
                <a:gdLst>
                  <a:gd name="T0" fmla="*/ 126 w 153"/>
                  <a:gd name="T1" fmla="*/ 126 h 153"/>
                  <a:gd name="T2" fmla="*/ 29 w 153"/>
                  <a:gd name="T3" fmla="*/ 127 h 153"/>
                  <a:gd name="T4" fmla="*/ 26 w 153"/>
                  <a:gd name="T5" fmla="*/ 30 h 153"/>
                  <a:gd name="T6" fmla="*/ 125 w 153"/>
                  <a:gd name="T7" fmla="*/ 27 h 153"/>
                  <a:gd name="T8" fmla="*/ 131 w 153"/>
                  <a:gd name="T9" fmla="*/ 121 h 153"/>
                  <a:gd name="T10" fmla="*/ 126 w 153"/>
                  <a:gd name="T11" fmla="*/ 12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26" y="126"/>
                    </a:moveTo>
                    <a:cubicBezTo>
                      <a:pt x="100" y="152"/>
                      <a:pt x="56" y="153"/>
                      <a:pt x="29" y="127"/>
                    </a:cubicBezTo>
                    <a:cubicBezTo>
                      <a:pt x="3" y="102"/>
                      <a:pt x="0" y="57"/>
                      <a:pt x="26" y="30"/>
                    </a:cubicBezTo>
                    <a:cubicBezTo>
                      <a:pt x="53" y="2"/>
                      <a:pt x="97" y="0"/>
                      <a:pt x="125" y="27"/>
                    </a:cubicBezTo>
                    <a:cubicBezTo>
                      <a:pt x="151" y="52"/>
                      <a:pt x="153" y="94"/>
                      <a:pt x="131" y="121"/>
                    </a:cubicBezTo>
                    <a:cubicBezTo>
                      <a:pt x="129" y="122"/>
                      <a:pt x="128" y="124"/>
                      <a:pt x="126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9">
                <a:extLst>
                  <a:ext uri="{FF2B5EF4-FFF2-40B4-BE49-F238E27FC236}">
                    <a16:creationId xmlns:a16="http://schemas.microsoft.com/office/drawing/2014/main" id="{F78D746B-26F6-4417-A2D6-B6A1FC8DE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" y="825"/>
                <a:ext cx="60" cy="60"/>
              </a:xfrm>
              <a:custGeom>
                <a:avLst/>
                <a:gdLst>
                  <a:gd name="T0" fmla="*/ 129 w 164"/>
                  <a:gd name="T1" fmla="*/ 140 h 165"/>
                  <a:gd name="T2" fmla="*/ 26 w 164"/>
                  <a:gd name="T3" fmla="*/ 130 h 165"/>
                  <a:gd name="T4" fmla="*/ 33 w 164"/>
                  <a:gd name="T5" fmla="*/ 27 h 165"/>
                  <a:gd name="T6" fmla="*/ 138 w 164"/>
                  <a:gd name="T7" fmla="*/ 34 h 165"/>
                  <a:gd name="T8" fmla="*/ 135 w 164"/>
                  <a:gd name="T9" fmla="*/ 134 h 165"/>
                  <a:gd name="T10" fmla="*/ 129 w 164"/>
                  <a:gd name="T11" fmla="*/ 1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65">
                    <a:moveTo>
                      <a:pt x="129" y="140"/>
                    </a:moveTo>
                    <a:cubicBezTo>
                      <a:pt x="99" y="165"/>
                      <a:pt x="52" y="161"/>
                      <a:pt x="26" y="130"/>
                    </a:cubicBezTo>
                    <a:cubicBezTo>
                      <a:pt x="0" y="101"/>
                      <a:pt x="2" y="54"/>
                      <a:pt x="33" y="27"/>
                    </a:cubicBezTo>
                    <a:cubicBezTo>
                      <a:pt x="65" y="0"/>
                      <a:pt x="112" y="3"/>
                      <a:pt x="138" y="34"/>
                    </a:cubicBezTo>
                    <a:cubicBezTo>
                      <a:pt x="164" y="64"/>
                      <a:pt x="161" y="108"/>
                      <a:pt x="135" y="134"/>
                    </a:cubicBezTo>
                    <a:cubicBezTo>
                      <a:pt x="133" y="136"/>
                      <a:pt x="131" y="138"/>
                      <a:pt x="129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70">
                <a:extLst>
                  <a:ext uri="{FF2B5EF4-FFF2-40B4-BE49-F238E27FC236}">
                    <a16:creationId xmlns:a16="http://schemas.microsoft.com/office/drawing/2014/main" id="{364919BA-BD49-41A6-9161-23500808A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" y="754"/>
                <a:ext cx="65" cy="66"/>
              </a:xfrm>
              <a:custGeom>
                <a:avLst/>
                <a:gdLst>
                  <a:gd name="T0" fmla="*/ 133 w 177"/>
                  <a:gd name="T1" fmla="*/ 155 h 178"/>
                  <a:gd name="T2" fmla="*/ 24 w 177"/>
                  <a:gd name="T3" fmla="*/ 134 h 178"/>
                  <a:gd name="T4" fmla="*/ 42 w 177"/>
                  <a:gd name="T5" fmla="*/ 26 h 178"/>
                  <a:gd name="T6" fmla="*/ 153 w 177"/>
                  <a:gd name="T7" fmla="*/ 44 h 178"/>
                  <a:gd name="T8" fmla="*/ 139 w 177"/>
                  <a:gd name="T9" fmla="*/ 150 h 178"/>
                  <a:gd name="T10" fmla="*/ 133 w 177"/>
                  <a:gd name="T11" fmla="*/ 15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78">
                    <a:moveTo>
                      <a:pt x="133" y="155"/>
                    </a:moveTo>
                    <a:cubicBezTo>
                      <a:pt x="97" y="178"/>
                      <a:pt x="49" y="170"/>
                      <a:pt x="24" y="134"/>
                    </a:cubicBezTo>
                    <a:cubicBezTo>
                      <a:pt x="0" y="100"/>
                      <a:pt x="7" y="50"/>
                      <a:pt x="42" y="26"/>
                    </a:cubicBezTo>
                    <a:cubicBezTo>
                      <a:pt x="79" y="0"/>
                      <a:pt x="129" y="8"/>
                      <a:pt x="153" y="44"/>
                    </a:cubicBezTo>
                    <a:cubicBezTo>
                      <a:pt x="177" y="78"/>
                      <a:pt x="170" y="125"/>
                      <a:pt x="139" y="150"/>
                    </a:cubicBezTo>
                    <a:cubicBezTo>
                      <a:pt x="137" y="152"/>
                      <a:pt x="135" y="153"/>
                      <a:pt x="13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71">
                <a:extLst>
                  <a:ext uri="{FF2B5EF4-FFF2-40B4-BE49-F238E27FC236}">
                    <a16:creationId xmlns:a16="http://schemas.microsoft.com/office/drawing/2014/main" id="{DD94D99F-AC0A-47C0-B23E-57F7EF1E6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693"/>
                <a:ext cx="70" cy="70"/>
              </a:xfrm>
              <a:custGeom>
                <a:avLst/>
                <a:gdLst>
                  <a:gd name="T0" fmla="*/ 135 w 190"/>
                  <a:gd name="T1" fmla="*/ 169 h 190"/>
                  <a:gd name="T2" fmla="*/ 22 w 190"/>
                  <a:gd name="T3" fmla="*/ 135 h 190"/>
                  <a:gd name="T4" fmla="*/ 54 w 190"/>
                  <a:gd name="T5" fmla="*/ 23 h 190"/>
                  <a:gd name="T6" fmla="*/ 169 w 190"/>
                  <a:gd name="T7" fmla="*/ 54 h 190"/>
                  <a:gd name="T8" fmla="*/ 143 w 190"/>
                  <a:gd name="T9" fmla="*/ 165 h 190"/>
                  <a:gd name="T10" fmla="*/ 135 w 190"/>
                  <a:gd name="T11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0">
                    <a:moveTo>
                      <a:pt x="135" y="169"/>
                    </a:moveTo>
                    <a:cubicBezTo>
                      <a:pt x="95" y="190"/>
                      <a:pt x="44" y="175"/>
                      <a:pt x="22" y="135"/>
                    </a:cubicBezTo>
                    <a:cubicBezTo>
                      <a:pt x="0" y="96"/>
                      <a:pt x="13" y="46"/>
                      <a:pt x="54" y="23"/>
                    </a:cubicBezTo>
                    <a:cubicBezTo>
                      <a:pt x="95" y="0"/>
                      <a:pt x="147" y="14"/>
                      <a:pt x="169" y="54"/>
                    </a:cubicBezTo>
                    <a:cubicBezTo>
                      <a:pt x="190" y="93"/>
                      <a:pt x="177" y="141"/>
                      <a:pt x="143" y="165"/>
                    </a:cubicBezTo>
                    <a:cubicBezTo>
                      <a:pt x="140" y="166"/>
                      <a:pt x="138" y="168"/>
                      <a:pt x="135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72">
                <a:extLst>
                  <a:ext uri="{FF2B5EF4-FFF2-40B4-BE49-F238E27FC236}">
                    <a16:creationId xmlns:a16="http://schemas.microsoft.com/office/drawing/2014/main" id="{6F99314D-5C39-4DCB-9451-CC0081E26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642"/>
                <a:ext cx="74" cy="74"/>
              </a:xfrm>
              <a:custGeom>
                <a:avLst/>
                <a:gdLst>
                  <a:gd name="T0" fmla="*/ 134 w 199"/>
                  <a:gd name="T1" fmla="*/ 183 h 202"/>
                  <a:gd name="T2" fmla="*/ 18 w 199"/>
                  <a:gd name="T3" fmla="*/ 134 h 202"/>
                  <a:gd name="T4" fmla="*/ 64 w 199"/>
                  <a:gd name="T5" fmla="*/ 21 h 202"/>
                  <a:gd name="T6" fmla="*/ 182 w 199"/>
                  <a:gd name="T7" fmla="*/ 66 h 202"/>
                  <a:gd name="T8" fmla="*/ 142 w 199"/>
                  <a:gd name="T9" fmla="*/ 179 h 202"/>
                  <a:gd name="T10" fmla="*/ 134 w 199"/>
                  <a:gd name="T11" fmla="*/ 18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202">
                    <a:moveTo>
                      <a:pt x="134" y="183"/>
                    </a:moveTo>
                    <a:cubicBezTo>
                      <a:pt x="91" y="202"/>
                      <a:pt x="37" y="178"/>
                      <a:pt x="18" y="134"/>
                    </a:cubicBezTo>
                    <a:cubicBezTo>
                      <a:pt x="0" y="91"/>
                      <a:pt x="20" y="40"/>
                      <a:pt x="64" y="21"/>
                    </a:cubicBezTo>
                    <a:cubicBezTo>
                      <a:pt x="110" y="0"/>
                      <a:pt x="163" y="20"/>
                      <a:pt x="182" y="66"/>
                    </a:cubicBezTo>
                    <a:cubicBezTo>
                      <a:pt x="199" y="108"/>
                      <a:pt x="181" y="158"/>
                      <a:pt x="142" y="179"/>
                    </a:cubicBezTo>
                    <a:cubicBezTo>
                      <a:pt x="140" y="181"/>
                      <a:pt x="137" y="182"/>
                      <a:pt x="134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73">
                <a:extLst>
                  <a:ext uri="{FF2B5EF4-FFF2-40B4-BE49-F238E27FC236}">
                    <a16:creationId xmlns:a16="http://schemas.microsoft.com/office/drawing/2014/main" id="{7A4E9BE1-ECB8-4003-AF3E-FEB78C96E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" y="602"/>
                <a:ext cx="76" cy="79"/>
              </a:xfrm>
              <a:custGeom>
                <a:avLst/>
                <a:gdLst>
                  <a:gd name="T0" fmla="*/ 131 w 208"/>
                  <a:gd name="T1" fmla="*/ 196 h 212"/>
                  <a:gd name="T2" fmla="*/ 15 w 208"/>
                  <a:gd name="T3" fmla="*/ 132 h 212"/>
                  <a:gd name="T4" fmla="*/ 76 w 208"/>
                  <a:gd name="T5" fmla="*/ 18 h 212"/>
                  <a:gd name="T6" fmla="*/ 194 w 208"/>
                  <a:gd name="T7" fmla="*/ 79 h 212"/>
                  <a:gd name="T8" fmla="*/ 140 w 208"/>
                  <a:gd name="T9" fmla="*/ 193 h 212"/>
                  <a:gd name="T10" fmla="*/ 131 w 208"/>
                  <a:gd name="T11" fmla="*/ 19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12">
                    <a:moveTo>
                      <a:pt x="131" y="196"/>
                    </a:moveTo>
                    <a:cubicBezTo>
                      <a:pt x="83" y="212"/>
                      <a:pt x="30" y="181"/>
                      <a:pt x="15" y="132"/>
                    </a:cubicBezTo>
                    <a:cubicBezTo>
                      <a:pt x="0" y="85"/>
                      <a:pt x="27" y="34"/>
                      <a:pt x="76" y="18"/>
                    </a:cubicBezTo>
                    <a:cubicBezTo>
                      <a:pt x="127" y="0"/>
                      <a:pt x="180" y="30"/>
                      <a:pt x="194" y="79"/>
                    </a:cubicBezTo>
                    <a:cubicBezTo>
                      <a:pt x="208" y="127"/>
                      <a:pt x="182" y="174"/>
                      <a:pt x="140" y="193"/>
                    </a:cubicBezTo>
                    <a:cubicBezTo>
                      <a:pt x="137" y="194"/>
                      <a:pt x="134" y="195"/>
                      <a:pt x="131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74">
                <a:extLst>
                  <a:ext uri="{FF2B5EF4-FFF2-40B4-BE49-F238E27FC236}">
                    <a16:creationId xmlns:a16="http://schemas.microsoft.com/office/drawing/2014/main" id="{4B01B7F8-5409-4386-AB4B-57B0D1E78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" y="577"/>
                <a:ext cx="78" cy="79"/>
              </a:xfrm>
              <a:custGeom>
                <a:avLst/>
                <a:gdLst>
                  <a:gd name="T0" fmla="*/ 123 w 212"/>
                  <a:gd name="T1" fmla="*/ 204 h 214"/>
                  <a:gd name="T2" fmla="*/ 10 w 212"/>
                  <a:gd name="T3" fmla="*/ 124 h 214"/>
                  <a:gd name="T4" fmla="*/ 87 w 212"/>
                  <a:gd name="T5" fmla="*/ 11 h 214"/>
                  <a:gd name="T6" fmla="*/ 203 w 212"/>
                  <a:gd name="T7" fmla="*/ 90 h 214"/>
                  <a:gd name="T8" fmla="*/ 133 w 212"/>
                  <a:gd name="T9" fmla="*/ 202 h 214"/>
                  <a:gd name="T10" fmla="*/ 123 w 212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4">
                    <a:moveTo>
                      <a:pt x="123" y="204"/>
                    </a:moveTo>
                    <a:cubicBezTo>
                      <a:pt x="72" y="214"/>
                      <a:pt x="20" y="178"/>
                      <a:pt x="10" y="124"/>
                    </a:cubicBezTo>
                    <a:cubicBezTo>
                      <a:pt x="0" y="74"/>
                      <a:pt x="34" y="22"/>
                      <a:pt x="87" y="11"/>
                    </a:cubicBezTo>
                    <a:cubicBezTo>
                      <a:pt x="142" y="0"/>
                      <a:pt x="195" y="37"/>
                      <a:pt x="203" y="90"/>
                    </a:cubicBezTo>
                    <a:cubicBezTo>
                      <a:pt x="212" y="141"/>
                      <a:pt x="180" y="190"/>
                      <a:pt x="133" y="202"/>
                    </a:cubicBezTo>
                    <a:cubicBezTo>
                      <a:pt x="130" y="203"/>
                      <a:pt x="127" y="204"/>
                      <a:pt x="123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75">
                <a:extLst>
                  <a:ext uri="{FF2B5EF4-FFF2-40B4-BE49-F238E27FC236}">
                    <a16:creationId xmlns:a16="http://schemas.microsoft.com/office/drawing/2014/main" id="{9CBCC9DC-8D38-4D78-BD00-355D91865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68"/>
                <a:ext cx="79" cy="78"/>
              </a:xfrm>
              <a:custGeom>
                <a:avLst/>
                <a:gdLst>
                  <a:gd name="T0" fmla="*/ 113 w 212"/>
                  <a:gd name="T1" fmla="*/ 209 h 211"/>
                  <a:gd name="T2" fmla="*/ 4 w 212"/>
                  <a:gd name="T3" fmla="*/ 111 h 211"/>
                  <a:gd name="T4" fmla="*/ 98 w 212"/>
                  <a:gd name="T5" fmla="*/ 3 h 211"/>
                  <a:gd name="T6" fmla="*/ 209 w 212"/>
                  <a:gd name="T7" fmla="*/ 98 h 211"/>
                  <a:gd name="T8" fmla="*/ 123 w 212"/>
                  <a:gd name="T9" fmla="*/ 208 h 211"/>
                  <a:gd name="T10" fmla="*/ 113 w 212"/>
                  <a:gd name="T11" fmla="*/ 2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1">
                    <a:moveTo>
                      <a:pt x="113" y="209"/>
                    </a:moveTo>
                    <a:cubicBezTo>
                      <a:pt x="57" y="211"/>
                      <a:pt x="8" y="168"/>
                      <a:pt x="4" y="111"/>
                    </a:cubicBezTo>
                    <a:cubicBezTo>
                      <a:pt x="0" y="58"/>
                      <a:pt x="41" y="7"/>
                      <a:pt x="98" y="3"/>
                    </a:cubicBezTo>
                    <a:cubicBezTo>
                      <a:pt x="157" y="0"/>
                      <a:pt x="207" y="42"/>
                      <a:pt x="209" y="98"/>
                    </a:cubicBezTo>
                    <a:cubicBezTo>
                      <a:pt x="212" y="152"/>
                      <a:pt x="173" y="200"/>
                      <a:pt x="123" y="208"/>
                    </a:cubicBezTo>
                    <a:cubicBezTo>
                      <a:pt x="120" y="208"/>
                      <a:pt x="116" y="209"/>
                      <a:pt x="113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76">
                <a:extLst>
                  <a:ext uri="{FF2B5EF4-FFF2-40B4-BE49-F238E27FC236}">
                    <a16:creationId xmlns:a16="http://schemas.microsoft.com/office/drawing/2014/main" id="{7CFD6B21-B07B-489F-90E3-CDFF78543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574"/>
                <a:ext cx="82" cy="80"/>
              </a:xfrm>
              <a:custGeom>
                <a:avLst/>
                <a:gdLst>
                  <a:gd name="T0" fmla="*/ 104 w 223"/>
                  <a:gd name="T1" fmla="*/ 217 h 217"/>
                  <a:gd name="T2" fmla="*/ 3 w 223"/>
                  <a:gd name="T3" fmla="*/ 101 h 217"/>
                  <a:gd name="T4" fmla="*/ 114 w 223"/>
                  <a:gd name="T5" fmla="*/ 1 h 217"/>
                  <a:gd name="T6" fmla="*/ 218 w 223"/>
                  <a:gd name="T7" fmla="*/ 114 h 217"/>
                  <a:gd name="T8" fmla="*/ 115 w 223"/>
                  <a:gd name="T9" fmla="*/ 217 h 217"/>
                  <a:gd name="T10" fmla="*/ 104 w 223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7">
                    <a:moveTo>
                      <a:pt x="104" y="217"/>
                    </a:moveTo>
                    <a:cubicBezTo>
                      <a:pt x="46" y="214"/>
                      <a:pt x="0" y="160"/>
                      <a:pt x="3" y="101"/>
                    </a:cubicBezTo>
                    <a:cubicBezTo>
                      <a:pt x="6" y="44"/>
                      <a:pt x="55" y="0"/>
                      <a:pt x="114" y="1"/>
                    </a:cubicBezTo>
                    <a:cubicBezTo>
                      <a:pt x="176" y="3"/>
                      <a:pt x="223" y="54"/>
                      <a:pt x="218" y="114"/>
                    </a:cubicBezTo>
                    <a:cubicBezTo>
                      <a:pt x="214" y="171"/>
                      <a:pt x="168" y="213"/>
                      <a:pt x="115" y="217"/>
                    </a:cubicBezTo>
                    <a:cubicBezTo>
                      <a:pt x="112" y="217"/>
                      <a:pt x="108" y="217"/>
                      <a:pt x="104" y="2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77">
                <a:extLst>
                  <a:ext uri="{FF2B5EF4-FFF2-40B4-BE49-F238E27FC236}">
                    <a16:creationId xmlns:a16="http://schemas.microsoft.com/office/drawing/2014/main" id="{623ACD4C-A988-4584-B979-9E2F834F7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592"/>
                <a:ext cx="90" cy="88"/>
              </a:xfrm>
              <a:custGeom>
                <a:avLst/>
                <a:gdLst>
                  <a:gd name="T0" fmla="*/ 101 w 244"/>
                  <a:gd name="T1" fmla="*/ 231 h 238"/>
                  <a:gd name="T2" fmla="*/ 10 w 244"/>
                  <a:gd name="T3" fmla="*/ 100 h 238"/>
                  <a:gd name="T4" fmla="*/ 138 w 244"/>
                  <a:gd name="T5" fmla="*/ 9 h 238"/>
                  <a:gd name="T6" fmla="*/ 232 w 244"/>
                  <a:gd name="T7" fmla="*/ 140 h 238"/>
                  <a:gd name="T8" fmla="*/ 113 w 244"/>
                  <a:gd name="T9" fmla="*/ 232 h 238"/>
                  <a:gd name="T10" fmla="*/ 101 w 244"/>
                  <a:gd name="T11" fmla="*/ 23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38">
                    <a:moveTo>
                      <a:pt x="101" y="231"/>
                    </a:moveTo>
                    <a:cubicBezTo>
                      <a:pt x="41" y="223"/>
                      <a:pt x="0" y="161"/>
                      <a:pt x="10" y="100"/>
                    </a:cubicBezTo>
                    <a:cubicBezTo>
                      <a:pt x="19" y="41"/>
                      <a:pt x="76" y="0"/>
                      <a:pt x="138" y="9"/>
                    </a:cubicBezTo>
                    <a:cubicBezTo>
                      <a:pt x="202" y="18"/>
                      <a:pt x="244" y="79"/>
                      <a:pt x="232" y="140"/>
                    </a:cubicBezTo>
                    <a:cubicBezTo>
                      <a:pt x="221" y="198"/>
                      <a:pt x="167" y="238"/>
                      <a:pt x="113" y="232"/>
                    </a:cubicBezTo>
                    <a:cubicBezTo>
                      <a:pt x="109" y="232"/>
                      <a:pt x="105" y="232"/>
                      <a:pt x="10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78">
                <a:extLst>
                  <a:ext uri="{FF2B5EF4-FFF2-40B4-BE49-F238E27FC236}">
                    <a16:creationId xmlns:a16="http://schemas.microsoft.com/office/drawing/2014/main" id="{164359AA-43BA-495F-B1C0-595BEDC05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629"/>
                <a:ext cx="98" cy="96"/>
              </a:xfrm>
              <a:custGeom>
                <a:avLst/>
                <a:gdLst>
                  <a:gd name="T0" fmla="*/ 96 w 264"/>
                  <a:gd name="T1" fmla="*/ 244 h 258"/>
                  <a:gd name="T2" fmla="*/ 19 w 264"/>
                  <a:gd name="T3" fmla="*/ 96 h 258"/>
                  <a:gd name="T4" fmla="*/ 162 w 264"/>
                  <a:gd name="T5" fmla="*/ 19 h 258"/>
                  <a:gd name="T6" fmla="*/ 243 w 264"/>
                  <a:gd name="T7" fmla="*/ 165 h 258"/>
                  <a:gd name="T8" fmla="*/ 108 w 264"/>
                  <a:gd name="T9" fmla="*/ 247 h 258"/>
                  <a:gd name="T10" fmla="*/ 96 w 264"/>
                  <a:gd name="T11" fmla="*/ 24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8">
                    <a:moveTo>
                      <a:pt x="96" y="244"/>
                    </a:moveTo>
                    <a:cubicBezTo>
                      <a:pt x="36" y="225"/>
                      <a:pt x="0" y="159"/>
                      <a:pt x="19" y="96"/>
                    </a:cubicBezTo>
                    <a:cubicBezTo>
                      <a:pt x="36" y="38"/>
                      <a:pt x="100" y="0"/>
                      <a:pt x="162" y="19"/>
                    </a:cubicBezTo>
                    <a:cubicBezTo>
                      <a:pt x="227" y="38"/>
                      <a:pt x="264" y="103"/>
                      <a:pt x="243" y="165"/>
                    </a:cubicBezTo>
                    <a:cubicBezTo>
                      <a:pt x="225" y="223"/>
                      <a:pt x="164" y="258"/>
                      <a:pt x="108" y="247"/>
                    </a:cubicBezTo>
                    <a:cubicBezTo>
                      <a:pt x="104" y="247"/>
                      <a:pt x="100" y="246"/>
                      <a:pt x="9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79">
                <a:extLst>
                  <a:ext uri="{FF2B5EF4-FFF2-40B4-BE49-F238E27FC236}">
                    <a16:creationId xmlns:a16="http://schemas.microsoft.com/office/drawing/2014/main" id="{3CB569EF-685F-43C1-8000-366244B15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687"/>
                <a:ext cx="103" cy="100"/>
              </a:xfrm>
              <a:custGeom>
                <a:avLst/>
                <a:gdLst>
                  <a:gd name="T0" fmla="*/ 88 w 278"/>
                  <a:gd name="T1" fmla="*/ 250 h 272"/>
                  <a:gd name="T2" fmla="*/ 27 w 278"/>
                  <a:gd name="T3" fmla="*/ 86 h 272"/>
                  <a:gd name="T4" fmla="*/ 186 w 278"/>
                  <a:gd name="T5" fmla="*/ 26 h 272"/>
                  <a:gd name="T6" fmla="*/ 250 w 278"/>
                  <a:gd name="T7" fmla="*/ 189 h 272"/>
                  <a:gd name="T8" fmla="*/ 100 w 278"/>
                  <a:gd name="T9" fmla="*/ 254 h 272"/>
                  <a:gd name="T10" fmla="*/ 88 w 278"/>
                  <a:gd name="T11" fmla="*/ 25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8" h="272">
                    <a:moveTo>
                      <a:pt x="88" y="250"/>
                    </a:moveTo>
                    <a:cubicBezTo>
                      <a:pt x="27" y="224"/>
                      <a:pt x="0" y="149"/>
                      <a:pt x="27" y="86"/>
                    </a:cubicBezTo>
                    <a:cubicBezTo>
                      <a:pt x="52" y="28"/>
                      <a:pt x="123" y="0"/>
                      <a:pt x="186" y="26"/>
                    </a:cubicBezTo>
                    <a:cubicBezTo>
                      <a:pt x="251" y="52"/>
                      <a:pt x="278" y="128"/>
                      <a:pt x="250" y="189"/>
                    </a:cubicBezTo>
                    <a:cubicBezTo>
                      <a:pt x="222" y="246"/>
                      <a:pt x="156" y="272"/>
                      <a:pt x="100" y="254"/>
                    </a:cubicBezTo>
                    <a:cubicBezTo>
                      <a:pt x="96" y="253"/>
                      <a:pt x="92" y="251"/>
                      <a:pt x="8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80">
                <a:extLst>
                  <a:ext uri="{FF2B5EF4-FFF2-40B4-BE49-F238E27FC236}">
                    <a16:creationId xmlns:a16="http://schemas.microsoft.com/office/drawing/2014/main" id="{248BB572-2E43-4399-A3E8-342994151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6" y="763"/>
                <a:ext cx="107" cy="105"/>
              </a:xfrm>
              <a:custGeom>
                <a:avLst/>
                <a:gdLst>
                  <a:gd name="T0" fmla="*/ 77 w 290"/>
                  <a:gd name="T1" fmla="*/ 254 h 286"/>
                  <a:gd name="T2" fmla="*/ 36 w 290"/>
                  <a:gd name="T3" fmla="*/ 77 h 286"/>
                  <a:gd name="T4" fmla="*/ 208 w 290"/>
                  <a:gd name="T5" fmla="*/ 36 h 286"/>
                  <a:gd name="T6" fmla="*/ 252 w 290"/>
                  <a:gd name="T7" fmla="*/ 213 h 286"/>
                  <a:gd name="T8" fmla="*/ 88 w 290"/>
                  <a:gd name="T9" fmla="*/ 260 h 286"/>
                  <a:gd name="T10" fmla="*/ 77 w 290"/>
                  <a:gd name="T11" fmla="*/ 25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286">
                    <a:moveTo>
                      <a:pt x="77" y="254"/>
                    </a:moveTo>
                    <a:cubicBezTo>
                      <a:pt x="19" y="218"/>
                      <a:pt x="0" y="138"/>
                      <a:pt x="36" y="77"/>
                    </a:cubicBezTo>
                    <a:cubicBezTo>
                      <a:pt x="70" y="20"/>
                      <a:pt x="147" y="0"/>
                      <a:pt x="208" y="36"/>
                    </a:cubicBezTo>
                    <a:cubicBezTo>
                      <a:pt x="271" y="74"/>
                      <a:pt x="290" y="153"/>
                      <a:pt x="252" y="213"/>
                    </a:cubicBezTo>
                    <a:cubicBezTo>
                      <a:pt x="215" y="269"/>
                      <a:pt x="144" y="286"/>
                      <a:pt x="88" y="260"/>
                    </a:cubicBezTo>
                    <a:cubicBezTo>
                      <a:pt x="84" y="259"/>
                      <a:pt x="81" y="257"/>
                      <a:pt x="77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81">
                <a:extLst>
                  <a:ext uri="{FF2B5EF4-FFF2-40B4-BE49-F238E27FC236}">
                    <a16:creationId xmlns:a16="http://schemas.microsoft.com/office/drawing/2014/main" id="{C2074DF8-C177-4A99-84CC-90E7150D5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859"/>
                <a:ext cx="110" cy="109"/>
              </a:xfrm>
              <a:custGeom>
                <a:avLst/>
                <a:gdLst>
                  <a:gd name="T0" fmla="*/ 65 w 299"/>
                  <a:gd name="T1" fmla="*/ 253 h 296"/>
                  <a:gd name="T2" fmla="*/ 47 w 299"/>
                  <a:gd name="T3" fmla="*/ 65 h 296"/>
                  <a:gd name="T4" fmla="*/ 229 w 299"/>
                  <a:gd name="T5" fmla="*/ 46 h 296"/>
                  <a:gd name="T6" fmla="*/ 251 w 299"/>
                  <a:gd name="T7" fmla="*/ 233 h 296"/>
                  <a:gd name="T8" fmla="*/ 76 w 299"/>
                  <a:gd name="T9" fmla="*/ 261 h 296"/>
                  <a:gd name="T10" fmla="*/ 65 w 299"/>
                  <a:gd name="T11" fmla="*/ 25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9" h="296">
                    <a:moveTo>
                      <a:pt x="65" y="253"/>
                    </a:moveTo>
                    <a:cubicBezTo>
                      <a:pt x="10" y="207"/>
                      <a:pt x="0" y="124"/>
                      <a:pt x="47" y="65"/>
                    </a:cubicBezTo>
                    <a:cubicBezTo>
                      <a:pt x="89" y="12"/>
                      <a:pt x="172" y="0"/>
                      <a:pt x="229" y="46"/>
                    </a:cubicBezTo>
                    <a:cubicBezTo>
                      <a:pt x="289" y="94"/>
                      <a:pt x="299" y="178"/>
                      <a:pt x="251" y="233"/>
                    </a:cubicBezTo>
                    <a:cubicBezTo>
                      <a:pt x="206" y="285"/>
                      <a:pt x="129" y="296"/>
                      <a:pt x="76" y="261"/>
                    </a:cubicBezTo>
                    <a:cubicBezTo>
                      <a:pt x="72" y="258"/>
                      <a:pt x="68" y="256"/>
                      <a:pt x="6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82">
                <a:extLst>
                  <a:ext uri="{FF2B5EF4-FFF2-40B4-BE49-F238E27FC236}">
                    <a16:creationId xmlns:a16="http://schemas.microsoft.com/office/drawing/2014/main" id="{C2363466-35F3-4808-8E25-5449543FD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944"/>
                <a:ext cx="163" cy="164"/>
              </a:xfrm>
              <a:custGeom>
                <a:avLst/>
                <a:gdLst>
                  <a:gd name="T0" fmla="*/ 116 w 442"/>
                  <a:gd name="T1" fmla="*/ 326 h 445"/>
                  <a:gd name="T2" fmla="*/ 314 w 442"/>
                  <a:gd name="T3" fmla="*/ 136 h 445"/>
                  <a:gd name="T4" fmla="*/ 126 w 442"/>
                  <a:gd name="T5" fmla="*/ 335 h 445"/>
                  <a:gd name="T6" fmla="*/ 116 w 442"/>
                  <a:gd name="T7" fmla="*/ 32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445">
                    <a:moveTo>
                      <a:pt x="116" y="326"/>
                    </a:moveTo>
                    <a:cubicBezTo>
                      <a:pt x="0" y="202"/>
                      <a:pt x="181" y="0"/>
                      <a:pt x="314" y="136"/>
                    </a:cubicBezTo>
                    <a:cubicBezTo>
                      <a:pt x="442" y="268"/>
                      <a:pt x="249" y="445"/>
                      <a:pt x="126" y="335"/>
                    </a:cubicBezTo>
                    <a:cubicBezTo>
                      <a:pt x="122" y="332"/>
                      <a:pt x="119" y="329"/>
                      <a:pt x="11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83">
                <a:extLst>
                  <a:ext uri="{FF2B5EF4-FFF2-40B4-BE49-F238E27FC236}">
                    <a16:creationId xmlns:a16="http://schemas.microsoft.com/office/drawing/2014/main" id="{E30723D4-565D-4D1F-8C48-13C2FB60D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1073"/>
                <a:ext cx="141" cy="148"/>
              </a:xfrm>
              <a:custGeom>
                <a:avLst/>
                <a:gdLst>
                  <a:gd name="T0" fmla="*/ 106 w 384"/>
                  <a:gd name="T1" fmla="*/ 326 h 401"/>
                  <a:gd name="T2" fmla="*/ 335 w 384"/>
                  <a:gd name="T3" fmla="*/ 160 h 401"/>
                  <a:gd name="T4" fmla="*/ 303 w 384"/>
                  <a:gd name="T5" fmla="*/ 360 h 401"/>
                  <a:gd name="T6" fmla="*/ 115 w 384"/>
                  <a:gd name="T7" fmla="*/ 337 h 401"/>
                  <a:gd name="T8" fmla="*/ 106 w 384"/>
                  <a:gd name="T9" fmla="*/ 326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01">
                    <a:moveTo>
                      <a:pt x="106" y="326"/>
                    </a:moveTo>
                    <a:cubicBezTo>
                      <a:pt x="0" y="190"/>
                      <a:pt x="216" y="0"/>
                      <a:pt x="335" y="160"/>
                    </a:cubicBezTo>
                    <a:cubicBezTo>
                      <a:pt x="384" y="226"/>
                      <a:pt x="367" y="317"/>
                      <a:pt x="303" y="360"/>
                    </a:cubicBezTo>
                    <a:cubicBezTo>
                      <a:pt x="241" y="401"/>
                      <a:pt x="158" y="389"/>
                      <a:pt x="115" y="337"/>
                    </a:cubicBezTo>
                    <a:cubicBezTo>
                      <a:pt x="112" y="334"/>
                      <a:pt x="109" y="330"/>
                      <a:pt x="10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84">
                <a:extLst>
                  <a:ext uri="{FF2B5EF4-FFF2-40B4-BE49-F238E27FC236}">
                    <a16:creationId xmlns:a16="http://schemas.microsoft.com/office/drawing/2014/main" id="{44C27098-1429-4756-AD75-008319C2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1219"/>
                <a:ext cx="162" cy="177"/>
              </a:xfrm>
              <a:custGeom>
                <a:avLst/>
                <a:gdLst>
                  <a:gd name="T0" fmla="*/ 86 w 438"/>
                  <a:gd name="T1" fmla="*/ 316 h 479"/>
                  <a:gd name="T2" fmla="*/ 345 w 438"/>
                  <a:gd name="T3" fmla="*/ 179 h 479"/>
                  <a:gd name="T4" fmla="*/ 94 w 438"/>
                  <a:gd name="T5" fmla="*/ 329 h 479"/>
                  <a:gd name="T6" fmla="*/ 86 w 438"/>
                  <a:gd name="T7" fmla="*/ 31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8" h="479">
                    <a:moveTo>
                      <a:pt x="86" y="316"/>
                    </a:moveTo>
                    <a:cubicBezTo>
                      <a:pt x="0" y="159"/>
                      <a:pt x="247" y="0"/>
                      <a:pt x="345" y="179"/>
                    </a:cubicBezTo>
                    <a:cubicBezTo>
                      <a:pt x="438" y="347"/>
                      <a:pt x="194" y="479"/>
                      <a:pt x="94" y="329"/>
                    </a:cubicBezTo>
                    <a:cubicBezTo>
                      <a:pt x="92" y="325"/>
                      <a:pt x="89" y="321"/>
                      <a:pt x="86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85">
                <a:extLst>
                  <a:ext uri="{FF2B5EF4-FFF2-40B4-BE49-F238E27FC236}">
                    <a16:creationId xmlns:a16="http://schemas.microsoft.com/office/drawing/2014/main" id="{E4EF3EAB-B422-45BA-8B35-732DD927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" y="1395"/>
                <a:ext cx="176" cy="153"/>
              </a:xfrm>
              <a:custGeom>
                <a:avLst/>
                <a:gdLst>
                  <a:gd name="T0" fmla="*/ 190 w 477"/>
                  <a:gd name="T1" fmla="*/ 68 h 415"/>
                  <a:gd name="T2" fmla="*/ 286 w 477"/>
                  <a:gd name="T3" fmla="*/ 355 h 415"/>
                  <a:gd name="T4" fmla="*/ 190 w 477"/>
                  <a:gd name="T5" fmla="*/ 68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7" h="415">
                    <a:moveTo>
                      <a:pt x="190" y="68"/>
                    </a:moveTo>
                    <a:cubicBezTo>
                      <a:pt x="376" y="0"/>
                      <a:pt x="477" y="297"/>
                      <a:pt x="286" y="355"/>
                    </a:cubicBezTo>
                    <a:cubicBezTo>
                      <a:pt x="92" y="415"/>
                      <a:pt x="0" y="137"/>
                      <a:pt x="19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86">
                <a:extLst>
                  <a:ext uri="{FF2B5EF4-FFF2-40B4-BE49-F238E27FC236}">
                    <a16:creationId xmlns:a16="http://schemas.microsoft.com/office/drawing/2014/main" id="{D6C8973E-FCFF-4EAA-9DAC-3F54FE7F6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1573"/>
                <a:ext cx="171" cy="140"/>
              </a:xfrm>
              <a:custGeom>
                <a:avLst/>
                <a:gdLst>
                  <a:gd name="T0" fmla="*/ 204 w 463"/>
                  <a:gd name="T1" fmla="*/ 41 h 380"/>
                  <a:gd name="T2" fmla="*/ 258 w 463"/>
                  <a:gd name="T3" fmla="*/ 349 h 380"/>
                  <a:gd name="T4" fmla="*/ 204 w 463"/>
                  <a:gd name="T5" fmla="*/ 41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3" h="380">
                    <a:moveTo>
                      <a:pt x="204" y="41"/>
                    </a:moveTo>
                    <a:cubicBezTo>
                      <a:pt x="405" y="0"/>
                      <a:pt x="463" y="319"/>
                      <a:pt x="258" y="349"/>
                    </a:cubicBezTo>
                    <a:cubicBezTo>
                      <a:pt x="52" y="380"/>
                      <a:pt x="0" y="83"/>
                      <a:pt x="20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87">
                <a:extLst>
                  <a:ext uri="{FF2B5EF4-FFF2-40B4-BE49-F238E27FC236}">
                    <a16:creationId xmlns:a16="http://schemas.microsoft.com/office/drawing/2014/main" id="{1530B4FB-983A-4BB0-B43B-D2EB8E1E6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763"/>
                <a:ext cx="127" cy="141"/>
              </a:xfrm>
              <a:custGeom>
                <a:avLst/>
                <a:gdLst>
                  <a:gd name="T0" fmla="*/ 170 w 346"/>
                  <a:gd name="T1" fmla="*/ 5 h 383"/>
                  <a:gd name="T2" fmla="*/ 334 w 346"/>
                  <a:gd name="T3" fmla="*/ 157 h 383"/>
                  <a:gd name="T4" fmla="*/ 14 w 346"/>
                  <a:gd name="T5" fmla="*/ 188 h 383"/>
                  <a:gd name="T6" fmla="*/ 170 w 346"/>
                  <a:gd name="T7" fmla="*/ 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83">
                    <a:moveTo>
                      <a:pt x="170" y="5"/>
                    </a:moveTo>
                    <a:cubicBezTo>
                      <a:pt x="255" y="0"/>
                      <a:pt x="329" y="67"/>
                      <a:pt x="334" y="157"/>
                    </a:cubicBezTo>
                    <a:cubicBezTo>
                      <a:pt x="346" y="370"/>
                      <a:pt x="44" y="383"/>
                      <a:pt x="14" y="188"/>
                    </a:cubicBezTo>
                    <a:cubicBezTo>
                      <a:pt x="0" y="95"/>
                      <a:pt x="77" y="10"/>
                      <a:pt x="17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88">
                <a:extLst>
                  <a:ext uri="{FF2B5EF4-FFF2-40B4-BE49-F238E27FC236}">
                    <a16:creationId xmlns:a16="http://schemas.microsoft.com/office/drawing/2014/main" id="{96F68694-EF2E-4AD1-A155-1BC84B4C6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" y="1603"/>
                <a:ext cx="23" cy="23"/>
              </a:xfrm>
              <a:custGeom>
                <a:avLst/>
                <a:gdLst>
                  <a:gd name="T0" fmla="*/ 33 w 63"/>
                  <a:gd name="T1" fmla="*/ 1 h 63"/>
                  <a:gd name="T2" fmla="*/ 62 w 63"/>
                  <a:gd name="T3" fmla="*/ 33 h 63"/>
                  <a:gd name="T4" fmla="*/ 30 w 63"/>
                  <a:gd name="T5" fmla="*/ 62 h 63"/>
                  <a:gd name="T6" fmla="*/ 1 w 63"/>
                  <a:gd name="T7" fmla="*/ 30 h 63"/>
                  <a:gd name="T8" fmla="*/ 2 w 63"/>
                  <a:gd name="T9" fmla="*/ 26 h 63"/>
                  <a:gd name="T10" fmla="*/ 33 w 63"/>
                  <a:gd name="T1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3">
                    <a:moveTo>
                      <a:pt x="33" y="1"/>
                    </a:moveTo>
                    <a:cubicBezTo>
                      <a:pt x="50" y="2"/>
                      <a:pt x="63" y="17"/>
                      <a:pt x="62" y="33"/>
                    </a:cubicBezTo>
                    <a:cubicBezTo>
                      <a:pt x="61" y="50"/>
                      <a:pt x="47" y="63"/>
                      <a:pt x="30" y="62"/>
                    </a:cubicBezTo>
                    <a:cubicBezTo>
                      <a:pt x="13" y="61"/>
                      <a:pt x="0" y="47"/>
                      <a:pt x="1" y="30"/>
                    </a:cubicBezTo>
                    <a:cubicBezTo>
                      <a:pt x="1" y="29"/>
                      <a:pt x="1" y="27"/>
                      <a:pt x="2" y="26"/>
                    </a:cubicBezTo>
                    <a:cubicBezTo>
                      <a:pt x="4" y="11"/>
                      <a:pt x="17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89">
                <a:extLst>
                  <a:ext uri="{FF2B5EF4-FFF2-40B4-BE49-F238E27FC236}">
                    <a16:creationId xmlns:a16="http://schemas.microsoft.com/office/drawing/2014/main" id="{30CCD7A1-C107-47D3-897F-EB4F4B131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688"/>
                <a:ext cx="26" cy="26"/>
              </a:xfrm>
              <a:custGeom>
                <a:avLst/>
                <a:gdLst>
                  <a:gd name="T0" fmla="*/ 1 w 71"/>
                  <a:gd name="T1" fmla="*/ 33 h 72"/>
                  <a:gd name="T2" fmla="*/ 36 w 71"/>
                  <a:gd name="T3" fmla="*/ 1 h 72"/>
                  <a:gd name="T4" fmla="*/ 71 w 71"/>
                  <a:gd name="T5" fmla="*/ 36 h 72"/>
                  <a:gd name="T6" fmla="*/ 36 w 71"/>
                  <a:gd name="T7" fmla="*/ 71 h 72"/>
                  <a:gd name="T8" fmla="*/ 0 w 71"/>
                  <a:gd name="T9" fmla="*/ 37 h 72"/>
                  <a:gd name="T10" fmla="*/ 1 w 71"/>
                  <a:gd name="T11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2">
                    <a:moveTo>
                      <a:pt x="1" y="33"/>
                    </a:moveTo>
                    <a:cubicBezTo>
                      <a:pt x="2" y="15"/>
                      <a:pt x="18" y="0"/>
                      <a:pt x="36" y="1"/>
                    </a:cubicBezTo>
                    <a:cubicBezTo>
                      <a:pt x="55" y="1"/>
                      <a:pt x="71" y="17"/>
                      <a:pt x="71" y="36"/>
                    </a:cubicBezTo>
                    <a:cubicBezTo>
                      <a:pt x="71" y="55"/>
                      <a:pt x="55" y="71"/>
                      <a:pt x="36" y="71"/>
                    </a:cubicBezTo>
                    <a:cubicBezTo>
                      <a:pt x="16" y="72"/>
                      <a:pt x="1" y="56"/>
                      <a:pt x="0" y="37"/>
                    </a:cubicBezTo>
                    <a:cubicBezTo>
                      <a:pt x="0" y="36"/>
                      <a:pt x="1" y="34"/>
                      <a:pt x="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90">
                <a:extLst>
                  <a:ext uri="{FF2B5EF4-FFF2-40B4-BE49-F238E27FC236}">
                    <a16:creationId xmlns:a16="http://schemas.microsoft.com/office/drawing/2014/main" id="{AD0231C2-30CE-444C-9AFD-D98B4A2C3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776"/>
                <a:ext cx="30" cy="31"/>
              </a:xfrm>
              <a:custGeom>
                <a:avLst/>
                <a:gdLst>
                  <a:gd name="T0" fmla="*/ 0 w 82"/>
                  <a:gd name="T1" fmla="*/ 40 h 83"/>
                  <a:gd name="T2" fmla="*/ 39 w 82"/>
                  <a:gd name="T3" fmla="*/ 1 h 83"/>
                  <a:gd name="T4" fmla="*/ 80 w 82"/>
                  <a:gd name="T5" fmla="*/ 38 h 83"/>
                  <a:gd name="T6" fmla="*/ 44 w 82"/>
                  <a:gd name="T7" fmla="*/ 81 h 83"/>
                  <a:gd name="T8" fmla="*/ 0 w 82"/>
                  <a:gd name="T9" fmla="*/ 45 h 83"/>
                  <a:gd name="T10" fmla="*/ 0 w 82"/>
                  <a:gd name="T11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83">
                    <a:moveTo>
                      <a:pt x="0" y="40"/>
                    </a:moveTo>
                    <a:cubicBezTo>
                      <a:pt x="0" y="19"/>
                      <a:pt x="18" y="1"/>
                      <a:pt x="39" y="1"/>
                    </a:cubicBezTo>
                    <a:cubicBezTo>
                      <a:pt x="61" y="0"/>
                      <a:pt x="78" y="16"/>
                      <a:pt x="80" y="38"/>
                    </a:cubicBezTo>
                    <a:cubicBezTo>
                      <a:pt x="82" y="60"/>
                      <a:pt x="66" y="79"/>
                      <a:pt x="44" y="81"/>
                    </a:cubicBezTo>
                    <a:cubicBezTo>
                      <a:pt x="22" y="83"/>
                      <a:pt x="3" y="67"/>
                      <a:pt x="0" y="45"/>
                    </a:cubicBezTo>
                    <a:cubicBezTo>
                      <a:pt x="0" y="44"/>
                      <a:pt x="0" y="42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91">
                <a:extLst>
                  <a:ext uri="{FF2B5EF4-FFF2-40B4-BE49-F238E27FC236}">
                    <a16:creationId xmlns:a16="http://schemas.microsoft.com/office/drawing/2014/main" id="{34824002-6710-439E-A84E-CF21657FE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868"/>
                <a:ext cx="34" cy="35"/>
              </a:xfrm>
              <a:custGeom>
                <a:avLst/>
                <a:gdLst>
                  <a:gd name="T0" fmla="*/ 2 w 94"/>
                  <a:gd name="T1" fmla="*/ 51 h 96"/>
                  <a:gd name="T2" fmla="*/ 41 w 94"/>
                  <a:gd name="T3" fmla="*/ 3 h 96"/>
                  <a:gd name="T4" fmla="*/ 91 w 94"/>
                  <a:gd name="T5" fmla="*/ 41 h 96"/>
                  <a:gd name="T6" fmla="*/ 53 w 94"/>
                  <a:gd name="T7" fmla="*/ 92 h 96"/>
                  <a:gd name="T8" fmla="*/ 2 w 94"/>
                  <a:gd name="T9" fmla="*/ 56 h 96"/>
                  <a:gd name="T10" fmla="*/ 2 w 94"/>
                  <a:gd name="T1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96">
                    <a:moveTo>
                      <a:pt x="2" y="51"/>
                    </a:moveTo>
                    <a:cubicBezTo>
                      <a:pt x="0" y="27"/>
                      <a:pt x="17" y="5"/>
                      <a:pt x="41" y="3"/>
                    </a:cubicBezTo>
                    <a:cubicBezTo>
                      <a:pt x="65" y="0"/>
                      <a:pt x="87" y="17"/>
                      <a:pt x="91" y="41"/>
                    </a:cubicBezTo>
                    <a:cubicBezTo>
                      <a:pt x="94" y="65"/>
                      <a:pt x="77" y="88"/>
                      <a:pt x="53" y="92"/>
                    </a:cubicBezTo>
                    <a:cubicBezTo>
                      <a:pt x="29" y="96"/>
                      <a:pt x="6" y="80"/>
                      <a:pt x="2" y="56"/>
                    </a:cubicBezTo>
                    <a:cubicBezTo>
                      <a:pt x="2" y="54"/>
                      <a:pt x="2" y="53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92">
                <a:extLst>
                  <a:ext uri="{FF2B5EF4-FFF2-40B4-BE49-F238E27FC236}">
                    <a16:creationId xmlns:a16="http://schemas.microsoft.com/office/drawing/2014/main" id="{42F2ECFE-1795-4F4D-8927-EF7438267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963"/>
                <a:ext cx="40" cy="39"/>
              </a:xfrm>
              <a:custGeom>
                <a:avLst/>
                <a:gdLst>
                  <a:gd name="T0" fmla="*/ 5 w 109"/>
                  <a:gd name="T1" fmla="*/ 62 h 108"/>
                  <a:gd name="T2" fmla="*/ 44 w 109"/>
                  <a:gd name="T3" fmla="*/ 5 h 108"/>
                  <a:gd name="T4" fmla="*/ 103 w 109"/>
                  <a:gd name="T5" fmla="*/ 42 h 108"/>
                  <a:gd name="T6" fmla="*/ 66 w 109"/>
                  <a:gd name="T7" fmla="*/ 102 h 108"/>
                  <a:gd name="T8" fmla="*/ 6 w 109"/>
                  <a:gd name="T9" fmla="*/ 67 h 108"/>
                  <a:gd name="T10" fmla="*/ 5 w 109"/>
                  <a:gd name="T11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8">
                    <a:moveTo>
                      <a:pt x="5" y="62"/>
                    </a:moveTo>
                    <a:cubicBezTo>
                      <a:pt x="0" y="35"/>
                      <a:pt x="17" y="9"/>
                      <a:pt x="44" y="5"/>
                    </a:cubicBezTo>
                    <a:cubicBezTo>
                      <a:pt x="70" y="0"/>
                      <a:pt x="96" y="16"/>
                      <a:pt x="103" y="42"/>
                    </a:cubicBezTo>
                    <a:cubicBezTo>
                      <a:pt x="109" y="69"/>
                      <a:pt x="92" y="95"/>
                      <a:pt x="66" y="102"/>
                    </a:cubicBezTo>
                    <a:cubicBezTo>
                      <a:pt x="40" y="108"/>
                      <a:pt x="14" y="93"/>
                      <a:pt x="6" y="67"/>
                    </a:cubicBezTo>
                    <a:cubicBezTo>
                      <a:pt x="6" y="65"/>
                      <a:pt x="5" y="63"/>
                      <a:pt x="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93">
                <a:extLst>
                  <a:ext uri="{FF2B5EF4-FFF2-40B4-BE49-F238E27FC236}">
                    <a16:creationId xmlns:a16="http://schemas.microsoft.com/office/drawing/2014/main" id="{A13E8C4C-8EEB-410D-B13D-C22A283E7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060"/>
                <a:ext cx="45" cy="44"/>
              </a:xfrm>
              <a:custGeom>
                <a:avLst/>
                <a:gdLst>
                  <a:gd name="T0" fmla="*/ 7 w 121"/>
                  <a:gd name="T1" fmla="*/ 74 h 121"/>
                  <a:gd name="T2" fmla="*/ 46 w 121"/>
                  <a:gd name="T3" fmla="*/ 7 h 121"/>
                  <a:gd name="T4" fmla="*/ 112 w 121"/>
                  <a:gd name="T5" fmla="*/ 43 h 121"/>
                  <a:gd name="T6" fmla="*/ 77 w 121"/>
                  <a:gd name="T7" fmla="*/ 112 h 121"/>
                  <a:gd name="T8" fmla="*/ 9 w 121"/>
                  <a:gd name="T9" fmla="*/ 79 h 121"/>
                  <a:gd name="T10" fmla="*/ 7 w 121"/>
                  <a:gd name="T11" fmla="*/ 7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1">
                    <a:moveTo>
                      <a:pt x="7" y="74"/>
                    </a:moveTo>
                    <a:cubicBezTo>
                      <a:pt x="0" y="45"/>
                      <a:pt x="17" y="15"/>
                      <a:pt x="46" y="7"/>
                    </a:cubicBezTo>
                    <a:cubicBezTo>
                      <a:pt x="74" y="0"/>
                      <a:pt x="103" y="16"/>
                      <a:pt x="112" y="43"/>
                    </a:cubicBezTo>
                    <a:cubicBezTo>
                      <a:pt x="121" y="72"/>
                      <a:pt x="106" y="102"/>
                      <a:pt x="77" y="112"/>
                    </a:cubicBezTo>
                    <a:cubicBezTo>
                      <a:pt x="50" y="121"/>
                      <a:pt x="20" y="107"/>
                      <a:pt x="9" y="79"/>
                    </a:cubicBezTo>
                    <a:cubicBezTo>
                      <a:pt x="8" y="78"/>
                      <a:pt x="7" y="76"/>
                      <a:pt x="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94">
                <a:extLst>
                  <a:ext uri="{FF2B5EF4-FFF2-40B4-BE49-F238E27FC236}">
                    <a16:creationId xmlns:a16="http://schemas.microsoft.com/office/drawing/2014/main" id="{7C5FC4E6-5848-45DD-B684-52CEB8AFB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2158"/>
                <a:ext cx="50" cy="50"/>
              </a:xfrm>
              <a:custGeom>
                <a:avLst/>
                <a:gdLst>
                  <a:gd name="T0" fmla="*/ 11 w 134"/>
                  <a:gd name="T1" fmla="*/ 86 h 134"/>
                  <a:gd name="T2" fmla="*/ 47 w 134"/>
                  <a:gd name="T3" fmla="*/ 10 h 134"/>
                  <a:gd name="T4" fmla="*/ 122 w 134"/>
                  <a:gd name="T5" fmla="*/ 43 h 134"/>
                  <a:gd name="T6" fmla="*/ 90 w 134"/>
                  <a:gd name="T7" fmla="*/ 121 h 134"/>
                  <a:gd name="T8" fmla="*/ 13 w 134"/>
                  <a:gd name="T9" fmla="*/ 92 h 134"/>
                  <a:gd name="T10" fmla="*/ 11 w 134"/>
                  <a:gd name="T11" fmla="*/ 8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4">
                    <a:moveTo>
                      <a:pt x="11" y="86"/>
                    </a:moveTo>
                    <a:cubicBezTo>
                      <a:pt x="0" y="55"/>
                      <a:pt x="16" y="21"/>
                      <a:pt x="47" y="10"/>
                    </a:cubicBezTo>
                    <a:cubicBezTo>
                      <a:pt x="77" y="0"/>
                      <a:pt x="111" y="14"/>
                      <a:pt x="122" y="43"/>
                    </a:cubicBezTo>
                    <a:cubicBezTo>
                      <a:pt x="134" y="73"/>
                      <a:pt x="120" y="108"/>
                      <a:pt x="90" y="121"/>
                    </a:cubicBezTo>
                    <a:cubicBezTo>
                      <a:pt x="62" y="134"/>
                      <a:pt x="26" y="121"/>
                      <a:pt x="13" y="92"/>
                    </a:cubicBezTo>
                    <a:cubicBezTo>
                      <a:pt x="13" y="91"/>
                      <a:pt x="12" y="88"/>
                      <a:pt x="1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95">
                <a:extLst>
                  <a:ext uri="{FF2B5EF4-FFF2-40B4-BE49-F238E27FC236}">
                    <a16:creationId xmlns:a16="http://schemas.microsoft.com/office/drawing/2014/main" id="{60E70308-71DB-49A7-A03F-826A5E7B6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" y="2258"/>
                <a:ext cx="54" cy="53"/>
              </a:xfrm>
              <a:custGeom>
                <a:avLst/>
                <a:gdLst>
                  <a:gd name="T0" fmla="*/ 15 w 146"/>
                  <a:gd name="T1" fmla="*/ 99 h 146"/>
                  <a:gd name="T2" fmla="*/ 46 w 146"/>
                  <a:gd name="T3" fmla="*/ 14 h 146"/>
                  <a:gd name="T4" fmla="*/ 130 w 146"/>
                  <a:gd name="T5" fmla="*/ 42 h 146"/>
                  <a:gd name="T6" fmla="*/ 103 w 146"/>
                  <a:gd name="T7" fmla="*/ 129 h 146"/>
                  <a:gd name="T8" fmla="*/ 18 w 146"/>
                  <a:gd name="T9" fmla="*/ 105 h 146"/>
                  <a:gd name="T10" fmla="*/ 15 w 146"/>
                  <a:gd name="T11" fmla="*/ 9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6">
                    <a:moveTo>
                      <a:pt x="15" y="99"/>
                    </a:moveTo>
                    <a:cubicBezTo>
                      <a:pt x="0" y="67"/>
                      <a:pt x="14" y="28"/>
                      <a:pt x="46" y="14"/>
                    </a:cubicBezTo>
                    <a:cubicBezTo>
                      <a:pt x="77" y="0"/>
                      <a:pt x="115" y="12"/>
                      <a:pt x="130" y="42"/>
                    </a:cubicBezTo>
                    <a:cubicBezTo>
                      <a:pt x="146" y="73"/>
                      <a:pt x="134" y="112"/>
                      <a:pt x="103" y="129"/>
                    </a:cubicBezTo>
                    <a:cubicBezTo>
                      <a:pt x="73" y="146"/>
                      <a:pt x="35" y="135"/>
                      <a:pt x="18" y="105"/>
                    </a:cubicBezTo>
                    <a:cubicBezTo>
                      <a:pt x="17" y="103"/>
                      <a:pt x="16" y="101"/>
                      <a:pt x="15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96">
                <a:extLst>
                  <a:ext uri="{FF2B5EF4-FFF2-40B4-BE49-F238E27FC236}">
                    <a16:creationId xmlns:a16="http://schemas.microsoft.com/office/drawing/2014/main" id="{F8C818A1-8FE8-4995-A08D-03B9C858E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2356"/>
                <a:ext cx="58" cy="58"/>
              </a:xfrm>
              <a:custGeom>
                <a:avLst/>
                <a:gdLst>
                  <a:gd name="T0" fmla="*/ 20 w 158"/>
                  <a:gd name="T1" fmla="*/ 113 h 157"/>
                  <a:gd name="T2" fmla="*/ 44 w 158"/>
                  <a:gd name="T3" fmla="*/ 18 h 157"/>
                  <a:gd name="T4" fmla="*/ 138 w 158"/>
                  <a:gd name="T5" fmla="*/ 40 h 157"/>
                  <a:gd name="T6" fmla="*/ 117 w 158"/>
                  <a:gd name="T7" fmla="*/ 136 h 157"/>
                  <a:gd name="T8" fmla="*/ 24 w 158"/>
                  <a:gd name="T9" fmla="*/ 119 h 157"/>
                  <a:gd name="T10" fmla="*/ 20 w 158"/>
                  <a:gd name="T11" fmla="*/ 11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7">
                    <a:moveTo>
                      <a:pt x="20" y="113"/>
                    </a:moveTo>
                    <a:cubicBezTo>
                      <a:pt x="0" y="80"/>
                      <a:pt x="12" y="36"/>
                      <a:pt x="44" y="18"/>
                    </a:cubicBezTo>
                    <a:cubicBezTo>
                      <a:pt x="76" y="0"/>
                      <a:pt x="118" y="10"/>
                      <a:pt x="138" y="40"/>
                    </a:cubicBezTo>
                    <a:cubicBezTo>
                      <a:pt x="158" y="72"/>
                      <a:pt x="148" y="114"/>
                      <a:pt x="117" y="136"/>
                    </a:cubicBezTo>
                    <a:cubicBezTo>
                      <a:pt x="86" y="157"/>
                      <a:pt x="46" y="149"/>
                      <a:pt x="24" y="119"/>
                    </a:cubicBezTo>
                    <a:cubicBezTo>
                      <a:pt x="23" y="117"/>
                      <a:pt x="21" y="115"/>
                      <a:pt x="2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97">
                <a:extLst>
                  <a:ext uri="{FF2B5EF4-FFF2-40B4-BE49-F238E27FC236}">
                    <a16:creationId xmlns:a16="http://schemas.microsoft.com/office/drawing/2014/main" id="{7ED26B2A-DEE5-4BB9-8AC1-8C80942E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" y="2453"/>
                <a:ext cx="62" cy="61"/>
              </a:xfrm>
              <a:custGeom>
                <a:avLst/>
                <a:gdLst>
                  <a:gd name="T0" fmla="*/ 25 w 167"/>
                  <a:gd name="T1" fmla="*/ 126 h 165"/>
                  <a:gd name="T2" fmla="*/ 41 w 167"/>
                  <a:gd name="T3" fmla="*/ 22 h 165"/>
                  <a:gd name="T4" fmla="*/ 143 w 167"/>
                  <a:gd name="T5" fmla="*/ 36 h 165"/>
                  <a:gd name="T6" fmla="*/ 130 w 167"/>
                  <a:gd name="T7" fmla="*/ 140 h 165"/>
                  <a:gd name="T8" fmla="*/ 30 w 167"/>
                  <a:gd name="T9" fmla="*/ 132 h 165"/>
                  <a:gd name="T10" fmla="*/ 25 w 167"/>
                  <a:gd name="T11" fmla="*/ 12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5">
                    <a:moveTo>
                      <a:pt x="25" y="126"/>
                    </a:moveTo>
                    <a:cubicBezTo>
                      <a:pt x="0" y="92"/>
                      <a:pt x="8" y="45"/>
                      <a:pt x="41" y="22"/>
                    </a:cubicBezTo>
                    <a:cubicBezTo>
                      <a:pt x="74" y="0"/>
                      <a:pt x="119" y="6"/>
                      <a:pt x="143" y="36"/>
                    </a:cubicBezTo>
                    <a:cubicBezTo>
                      <a:pt x="167" y="68"/>
                      <a:pt x="161" y="114"/>
                      <a:pt x="130" y="140"/>
                    </a:cubicBezTo>
                    <a:cubicBezTo>
                      <a:pt x="100" y="165"/>
                      <a:pt x="56" y="161"/>
                      <a:pt x="30" y="132"/>
                    </a:cubicBezTo>
                    <a:cubicBezTo>
                      <a:pt x="28" y="130"/>
                      <a:pt x="26" y="128"/>
                      <a:pt x="25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98">
                <a:extLst>
                  <a:ext uri="{FF2B5EF4-FFF2-40B4-BE49-F238E27FC236}">
                    <a16:creationId xmlns:a16="http://schemas.microsoft.com/office/drawing/2014/main" id="{EA3E073C-8066-463A-ACBC-48DF82DB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" y="2547"/>
                <a:ext cx="64" cy="64"/>
              </a:xfrm>
              <a:custGeom>
                <a:avLst/>
                <a:gdLst>
                  <a:gd name="T0" fmla="*/ 31 w 175"/>
                  <a:gd name="T1" fmla="*/ 139 h 174"/>
                  <a:gd name="T2" fmla="*/ 38 w 175"/>
                  <a:gd name="T3" fmla="*/ 27 h 174"/>
                  <a:gd name="T4" fmla="*/ 146 w 175"/>
                  <a:gd name="T5" fmla="*/ 32 h 174"/>
                  <a:gd name="T6" fmla="*/ 144 w 175"/>
                  <a:gd name="T7" fmla="*/ 143 h 174"/>
                  <a:gd name="T8" fmla="*/ 37 w 175"/>
                  <a:gd name="T9" fmla="*/ 145 h 174"/>
                  <a:gd name="T10" fmla="*/ 31 w 175"/>
                  <a:gd name="T11" fmla="*/ 13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74">
                    <a:moveTo>
                      <a:pt x="31" y="139"/>
                    </a:moveTo>
                    <a:cubicBezTo>
                      <a:pt x="0" y="106"/>
                      <a:pt x="4" y="54"/>
                      <a:pt x="38" y="27"/>
                    </a:cubicBezTo>
                    <a:cubicBezTo>
                      <a:pt x="70" y="0"/>
                      <a:pt x="118" y="2"/>
                      <a:pt x="146" y="32"/>
                    </a:cubicBezTo>
                    <a:cubicBezTo>
                      <a:pt x="175" y="63"/>
                      <a:pt x="174" y="112"/>
                      <a:pt x="144" y="143"/>
                    </a:cubicBezTo>
                    <a:cubicBezTo>
                      <a:pt x="115" y="173"/>
                      <a:pt x="67" y="174"/>
                      <a:pt x="37" y="145"/>
                    </a:cubicBezTo>
                    <a:cubicBezTo>
                      <a:pt x="35" y="143"/>
                      <a:pt x="33" y="141"/>
                      <a:pt x="31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99">
                <a:extLst>
                  <a:ext uri="{FF2B5EF4-FFF2-40B4-BE49-F238E27FC236}">
                    <a16:creationId xmlns:a16="http://schemas.microsoft.com/office/drawing/2014/main" id="{88BEBA34-7CB0-440B-8139-7D912E512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2635"/>
                <a:ext cx="69" cy="69"/>
              </a:xfrm>
              <a:custGeom>
                <a:avLst/>
                <a:gdLst>
                  <a:gd name="T0" fmla="*/ 36 w 186"/>
                  <a:gd name="T1" fmla="*/ 154 h 187"/>
                  <a:gd name="T2" fmla="*/ 32 w 186"/>
                  <a:gd name="T3" fmla="*/ 35 h 187"/>
                  <a:gd name="T4" fmla="*/ 147 w 186"/>
                  <a:gd name="T5" fmla="*/ 29 h 187"/>
                  <a:gd name="T6" fmla="*/ 157 w 186"/>
                  <a:gd name="T7" fmla="*/ 146 h 187"/>
                  <a:gd name="T8" fmla="*/ 43 w 186"/>
                  <a:gd name="T9" fmla="*/ 160 h 187"/>
                  <a:gd name="T10" fmla="*/ 36 w 186"/>
                  <a:gd name="T11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7">
                    <a:moveTo>
                      <a:pt x="36" y="154"/>
                    </a:moveTo>
                    <a:cubicBezTo>
                      <a:pt x="1" y="123"/>
                      <a:pt x="0" y="67"/>
                      <a:pt x="32" y="35"/>
                    </a:cubicBezTo>
                    <a:cubicBezTo>
                      <a:pt x="63" y="3"/>
                      <a:pt x="115" y="0"/>
                      <a:pt x="147" y="29"/>
                    </a:cubicBezTo>
                    <a:cubicBezTo>
                      <a:pt x="180" y="59"/>
                      <a:pt x="186" y="110"/>
                      <a:pt x="157" y="146"/>
                    </a:cubicBezTo>
                    <a:cubicBezTo>
                      <a:pt x="130" y="180"/>
                      <a:pt x="78" y="187"/>
                      <a:pt x="43" y="160"/>
                    </a:cubicBezTo>
                    <a:cubicBezTo>
                      <a:pt x="41" y="159"/>
                      <a:pt x="39" y="157"/>
                      <a:pt x="36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00">
                <a:extLst>
                  <a:ext uri="{FF2B5EF4-FFF2-40B4-BE49-F238E27FC236}">
                    <a16:creationId xmlns:a16="http://schemas.microsoft.com/office/drawing/2014/main" id="{A61B21F4-8860-4D83-A2C4-D617D2B14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" y="2717"/>
                <a:ext cx="74" cy="73"/>
              </a:xfrm>
              <a:custGeom>
                <a:avLst/>
                <a:gdLst>
                  <a:gd name="T0" fmla="*/ 48 w 200"/>
                  <a:gd name="T1" fmla="*/ 170 h 198"/>
                  <a:gd name="T2" fmla="*/ 30 w 200"/>
                  <a:gd name="T3" fmla="*/ 44 h 198"/>
                  <a:gd name="T4" fmla="*/ 150 w 200"/>
                  <a:gd name="T5" fmla="*/ 26 h 198"/>
                  <a:gd name="T6" fmla="*/ 174 w 200"/>
                  <a:gd name="T7" fmla="*/ 147 h 198"/>
                  <a:gd name="T8" fmla="*/ 56 w 200"/>
                  <a:gd name="T9" fmla="*/ 176 h 198"/>
                  <a:gd name="T10" fmla="*/ 48 w 200"/>
                  <a:gd name="T11" fmla="*/ 17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8">
                    <a:moveTo>
                      <a:pt x="48" y="170"/>
                    </a:moveTo>
                    <a:cubicBezTo>
                      <a:pt x="8" y="139"/>
                      <a:pt x="0" y="82"/>
                      <a:pt x="30" y="44"/>
                    </a:cubicBezTo>
                    <a:cubicBezTo>
                      <a:pt x="60" y="8"/>
                      <a:pt x="113" y="0"/>
                      <a:pt x="150" y="26"/>
                    </a:cubicBezTo>
                    <a:cubicBezTo>
                      <a:pt x="189" y="53"/>
                      <a:pt x="200" y="106"/>
                      <a:pt x="174" y="147"/>
                    </a:cubicBezTo>
                    <a:cubicBezTo>
                      <a:pt x="149" y="187"/>
                      <a:pt x="97" y="198"/>
                      <a:pt x="56" y="176"/>
                    </a:cubicBezTo>
                    <a:cubicBezTo>
                      <a:pt x="53" y="174"/>
                      <a:pt x="50" y="172"/>
                      <a:pt x="4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01">
                <a:extLst>
                  <a:ext uri="{FF2B5EF4-FFF2-40B4-BE49-F238E27FC236}">
                    <a16:creationId xmlns:a16="http://schemas.microsoft.com/office/drawing/2014/main" id="{1522C28B-EF10-4927-AFDF-4EFA04E9C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2790"/>
                <a:ext cx="78" cy="77"/>
              </a:xfrm>
              <a:custGeom>
                <a:avLst/>
                <a:gdLst>
                  <a:gd name="T0" fmla="*/ 61 w 213"/>
                  <a:gd name="T1" fmla="*/ 185 h 208"/>
                  <a:gd name="T2" fmla="*/ 28 w 213"/>
                  <a:gd name="T3" fmla="*/ 54 h 208"/>
                  <a:gd name="T4" fmla="*/ 152 w 213"/>
                  <a:gd name="T5" fmla="*/ 22 h 208"/>
                  <a:gd name="T6" fmla="*/ 190 w 213"/>
                  <a:gd name="T7" fmla="*/ 147 h 208"/>
                  <a:gd name="T8" fmla="*/ 70 w 213"/>
                  <a:gd name="T9" fmla="*/ 189 h 208"/>
                  <a:gd name="T10" fmla="*/ 61 w 213"/>
                  <a:gd name="T11" fmla="*/ 18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08">
                    <a:moveTo>
                      <a:pt x="61" y="185"/>
                    </a:moveTo>
                    <a:cubicBezTo>
                      <a:pt x="13" y="160"/>
                      <a:pt x="0" y="97"/>
                      <a:pt x="28" y="54"/>
                    </a:cubicBezTo>
                    <a:cubicBezTo>
                      <a:pt x="55" y="12"/>
                      <a:pt x="109" y="0"/>
                      <a:pt x="152" y="22"/>
                    </a:cubicBezTo>
                    <a:cubicBezTo>
                      <a:pt x="196" y="45"/>
                      <a:pt x="213" y="100"/>
                      <a:pt x="190" y="147"/>
                    </a:cubicBezTo>
                    <a:cubicBezTo>
                      <a:pt x="168" y="191"/>
                      <a:pt x="115" y="208"/>
                      <a:pt x="70" y="189"/>
                    </a:cubicBezTo>
                    <a:cubicBezTo>
                      <a:pt x="67" y="188"/>
                      <a:pt x="64" y="186"/>
                      <a:pt x="6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02">
                <a:extLst>
                  <a:ext uri="{FF2B5EF4-FFF2-40B4-BE49-F238E27FC236}">
                    <a16:creationId xmlns:a16="http://schemas.microsoft.com/office/drawing/2014/main" id="{AA59955D-59D6-4F8C-B367-06DC6401C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" y="2853"/>
                <a:ext cx="82" cy="81"/>
              </a:xfrm>
              <a:custGeom>
                <a:avLst/>
                <a:gdLst>
                  <a:gd name="T0" fmla="*/ 74 w 223"/>
                  <a:gd name="T1" fmla="*/ 200 h 219"/>
                  <a:gd name="T2" fmla="*/ 25 w 223"/>
                  <a:gd name="T3" fmla="*/ 67 h 219"/>
                  <a:gd name="T4" fmla="*/ 150 w 223"/>
                  <a:gd name="T5" fmla="*/ 19 h 219"/>
                  <a:gd name="T6" fmla="*/ 205 w 223"/>
                  <a:gd name="T7" fmla="*/ 146 h 219"/>
                  <a:gd name="T8" fmla="*/ 85 w 223"/>
                  <a:gd name="T9" fmla="*/ 203 h 219"/>
                  <a:gd name="T10" fmla="*/ 74 w 223"/>
                  <a:gd name="T11" fmla="*/ 20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9">
                    <a:moveTo>
                      <a:pt x="74" y="200"/>
                    </a:moveTo>
                    <a:cubicBezTo>
                      <a:pt x="22" y="179"/>
                      <a:pt x="0" y="116"/>
                      <a:pt x="25" y="67"/>
                    </a:cubicBezTo>
                    <a:cubicBezTo>
                      <a:pt x="48" y="22"/>
                      <a:pt x="103" y="0"/>
                      <a:pt x="150" y="19"/>
                    </a:cubicBezTo>
                    <a:cubicBezTo>
                      <a:pt x="199" y="37"/>
                      <a:pt x="223" y="95"/>
                      <a:pt x="205" y="146"/>
                    </a:cubicBezTo>
                    <a:cubicBezTo>
                      <a:pt x="187" y="195"/>
                      <a:pt x="134" y="219"/>
                      <a:pt x="85" y="203"/>
                    </a:cubicBezTo>
                    <a:cubicBezTo>
                      <a:pt x="81" y="202"/>
                      <a:pt x="78" y="201"/>
                      <a:pt x="74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03">
                <a:extLst>
                  <a:ext uri="{FF2B5EF4-FFF2-40B4-BE49-F238E27FC236}">
                    <a16:creationId xmlns:a16="http://schemas.microsoft.com/office/drawing/2014/main" id="{535820D3-4679-4B3A-BE63-173606B4E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" y="2904"/>
                <a:ext cx="85" cy="84"/>
              </a:xfrm>
              <a:custGeom>
                <a:avLst/>
                <a:gdLst>
                  <a:gd name="T0" fmla="*/ 88 w 230"/>
                  <a:gd name="T1" fmla="*/ 213 h 228"/>
                  <a:gd name="T2" fmla="*/ 20 w 230"/>
                  <a:gd name="T3" fmla="*/ 80 h 228"/>
                  <a:gd name="T4" fmla="*/ 145 w 230"/>
                  <a:gd name="T5" fmla="*/ 15 h 228"/>
                  <a:gd name="T6" fmla="*/ 217 w 230"/>
                  <a:gd name="T7" fmla="*/ 140 h 228"/>
                  <a:gd name="T8" fmla="*/ 99 w 230"/>
                  <a:gd name="T9" fmla="*/ 216 h 228"/>
                  <a:gd name="T10" fmla="*/ 88 w 230"/>
                  <a:gd name="T1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0" h="228">
                    <a:moveTo>
                      <a:pt x="88" y="213"/>
                    </a:moveTo>
                    <a:cubicBezTo>
                      <a:pt x="30" y="196"/>
                      <a:pt x="0" y="134"/>
                      <a:pt x="20" y="80"/>
                    </a:cubicBezTo>
                    <a:cubicBezTo>
                      <a:pt x="39" y="30"/>
                      <a:pt x="95" y="0"/>
                      <a:pt x="145" y="15"/>
                    </a:cubicBezTo>
                    <a:cubicBezTo>
                      <a:pt x="198" y="30"/>
                      <a:pt x="230" y="84"/>
                      <a:pt x="217" y="140"/>
                    </a:cubicBezTo>
                    <a:cubicBezTo>
                      <a:pt x="205" y="192"/>
                      <a:pt x="151" y="228"/>
                      <a:pt x="99" y="216"/>
                    </a:cubicBezTo>
                    <a:cubicBezTo>
                      <a:pt x="95" y="215"/>
                      <a:pt x="91" y="214"/>
                      <a:pt x="88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04">
                <a:extLst>
                  <a:ext uri="{FF2B5EF4-FFF2-40B4-BE49-F238E27FC236}">
                    <a16:creationId xmlns:a16="http://schemas.microsoft.com/office/drawing/2014/main" id="{9EA05622-C52A-4327-BBF2-669B34E70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2943"/>
                <a:ext cx="86" cy="83"/>
              </a:xfrm>
              <a:custGeom>
                <a:avLst/>
                <a:gdLst>
                  <a:gd name="T0" fmla="*/ 101 w 233"/>
                  <a:gd name="T1" fmla="*/ 221 h 226"/>
                  <a:gd name="T2" fmla="*/ 14 w 233"/>
                  <a:gd name="T3" fmla="*/ 91 h 226"/>
                  <a:gd name="T4" fmla="*/ 137 w 233"/>
                  <a:gd name="T5" fmla="*/ 9 h 226"/>
                  <a:gd name="T6" fmla="*/ 227 w 233"/>
                  <a:gd name="T7" fmla="*/ 129 h 226"/>
                  <a:gd name="T8" fmla="*/ 113 w 233"/>
                  <a:gd name="T9" fmla="*/ 223 h 226"/>
                  <a:gd name="T10" fmla="*/ 101 w 233"/>
                  <a:gd name="T1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01" y="221"/>
                    </a:moveTo>
                    <a:cubicBezTo>
                      <a:pt x="39" y="211"/>
                      <a:pt x="0" y="148"/>
                      <a:pt x="14" y="91"/>
                    </a:cubicBezTo>
                    <a:cubicBezTo>
                      <a:pt x="28" y="36"/>
                      <a:pt x="82" y="0"/>
                      <a:pt x="137" y="9"/>
                    </a:cubicBezTo>
                    <a:cubicBezTo>
                      <a:pt x="193" y="18"/>
                      <a:pt x="233" y="70"/>
                      <a:pt x="227" y="129"/>
                    </a:cubicBezTo>
                    <a:cubicBezTo>
                      <a:pt x="220" y="185"/>
                      <a:pt x="170" y="226"/>
                      <a:pt x="113" y="223"/>
                    </a:cubicBezTo>
                    <a:cubicBezTo>
                      <a:pt x="109" y="222"/>
                      <a:pt x="105" y="222"/>
                      <a:pt x="10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05">
                <a:extLst>
                  <a:ext uri="{FF2B5EF4-FFF2-40B4-BE49-F238E27FC236}">
                    <a16:creationId xmlns:a16="http://schemas.microsoft.com/office/drawing/2014/main" id="{A483FC38-11D2-47C4-8DB1-A337A1FBB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967"/>
                <a:ext cx="86" cy="83"/>
              </a:xfrm>
              <a:custGeom>
                <a:avLst/>
                <a:gdLst>
                  <a:gd name="T0" fmla="*/ 114 w 233"/>
                  <a:gd name="T1" fmla="*/ 226 h 226"/>
                  <a:gd name="T2" fmla="*/ 8 w 233"/>
                  <a:gd name="T3" fmla="*/ 101 h 226"/>
                  <a:gd name="T4" fmla="*/ 125 w 233"/>
                  <a:gd name="T5" fmla="*/ 1 h 226"/>
                  <a:gd name="T6" fmla="*/ 233 w 233"/>
                  <a:gd name="T7" fmla="*/ 116 h 226"/>
                  <a:gd name="T8" fmla="*/ 127 w 233"/>
                  <a:gd name="T9" fmla="*/ 226 h 226"/>
                  <a:gd name="T10" fmla="*/ 114 w 233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14" y="226"/>
                    </a:moveTo>
                    <a:cubicBezTo>
                      <a:pt x="49" y="223"/>
                      <a:pt x="0" y="163"/>
                      <a:pt x="8" y="101"/>
                    </a:cubicBezTo>
                    <a:cubicBezTo>
                      <a:pt x="16" y="42"/>
                      <a:pt x="68" y="0"/>
                      <a:pt x="125" y="1"/>
                    </a:cubicBezTo>
                    <a:cubicBezTo>
                      <a:pt x="185" y="2"/>
                      <a:pt x="233" y="54"/>
                      <a:pt x="233" y="116"/>
                    </a:cubicBezTo>
                    <a:cubicBezTo>
                      <a:pt x="233" y="176"/>
                      <a:pt x="186" y="223"/>
                      <a:pt x="127" y="226"/>
                    </a:cubicBezTo>
                    <a:cubicBezTo>
                      <a:pt x="123" y="226"/>
                      <a:pt x="119" y="226"/>
                      <a:pt x="114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06">
                <a:extLst>
                  <a:ext uri="{FF2B5EF4-FFF2-40B4-BE49-F238E27FC236}">
                    <a16:creationId xmlns:a16="http://schemas.microsoft.com/office/drawing/2014/main" id="{FE07AFB4-E312-48AC-96E9-6EBBE4A5B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2971"/>
                <a:ext cx="90" cy="89"/>
              </a:xfrm>
              <a:custGeom>
                <a:avLst/>
                <a:gdLst>
                  <a:gd name="T0" fmla="*/ 126 w 243"/>
                  <a:gd name="T1" fmla="*/ 238 h 242"/>
                  <a:gd name="T2" fmla="*/ 0 w 243"/>
                  <a:gd name="T3" fmla="*/ 123 h 242"/>
                  <a:gd name="T4" fmla="*/ 109 w 243"/>
                  <a:gd name="T5" fmla="*/ 4 h 242"/>
                  <a:gd name="T6" fmla="*/ 235 w 243"/>
                  <a:gd name="T7" fmla="*/ 109 h 242"/>
                  <a:gd name="T8" fmla="*/ 139 w 243"/>
                  <a:gd name="T9" fmla="*/ 237 h 242"/>
                  <a:gd name="T10" fmla="*/ 126 w 243"/>
                  <a:gd name="T11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42">
                    <a:moveTo>
                      <a:pt x="126" y="238"/>
                    </a:moveTo>
                    <a:cubicBezTo>
                      <a:pt x="57" y="242"/>
                      <a:pt x="0" y="188"/>
                      <a:pt x="0" y="123"/>
                    </a:cubicBezTo>
                    <a:cubicBezTo>
                      <a:pt x="1" y="62"/>
                      <a:pt x="49" y="8"/>
                      <a:pt x="109" y="4"/>
                    </a:cubicBezTo>
                    <a:cubicBezTo>
                      <a:pt x="170" y="0"/>
                      <a:pt x="226" y="43"/>
                      <a:pt x="235" y="109"/>
                    </a:cubicBezTo>
                    <a:cubicBezTo>
                      <a:pt x="243" y="169"/>
                      <a:pt x="200" y="227"/>
                      <a:pt x="139" y="237"/>
                    </a:cubicBezTo>
                    <a:cubicBezTo>
                      <a:pt x="135" y="238"/>
                      <a:pt x="130" y="238"/>
                      <a:pt x="126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07">
                <a:extLst>
                  <a:ext uri="{FF2B5EF4-FFF2-40B4-BE49-F238E27FC236}">
                    <a16:creationId xmlns:a16="http://schemas.microsoft.com/office/drawing/2014/main" id="{3850A2BF-DEAE-4F23-92C0-34F0FAD27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953"/>
                <a:ext cx="97" cy="100"/>
              </a:xfrm>
              <a:custGeom>
                <a:avLst/>
                <a:gdLst>
                  <a:gd name="T0" fmla="*/ 153 w 265"/>
                  <a:gd name="T1" fmla="*/ 255 h 270"/>
                  <a:gd name="T2" fmla="*/ 8 w 265"/>
                  <a:gd name="T3" fmla="*/ 152 h 270"/>
                  <a:gd name="T4" fmla="*/ 104 w 265"/>
                  <a:gd name="T5" fmla="*/ 15 h 270"/>
                  <a:gd name="T6" fmla="*/ 248 w 265"/>
                  <a:gd name="T7" fmla="*/ 108 h 270"/>
                  <a:gd name="T8" fmla="*/ 166 w 265"/>
                  <a:gd name="T9" fmla="*/ 252 h 270"/>
                  <a:gd name="T10" fmla="*/ 153 w 265"/>
                  <a:gd name="T11" fmla="*/ 25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70">
                    <a:moveTo>
                      <a:pt x="153" y="255"/>
                    </a:moveTo>
                    <a:cubicBezTo>
                      <a:pt x="82" y="270"/>
                      <a:pt x="15" y="219"/>
                      <a:pt x="8" y="152"/>
                    </a:cubicBezTo>
                    <a:cubicBezTo>
                      <a:pt x="0" y="87"/>
                      <a:pt x="43" y="30"/>
                      <a:pt x="104" y="15"/>
                    </a:cubicBezTo>
                    <a:cubicBezTo>
                      <a:pt x="167" y="0"/>
                      <a:pt x="231" y="44"/>
                      <a:pt x="248" y="108"/>
                    </a:cubicBezTo>
                    <a:cubicBezTo>
                      <a:pt x="265" y="170"/>
                      <a:pt x="228" y="233"/>
                      <a:pt x="166" y="252"/>
                    </a:cubicBezTo>
                    <a:cubicBezTo>
                      <a:pt x="162" y="253"/>
                      <a:pt x="157" y="254"/>
                      <a:pt x="153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08">
                <a:extLst>
                  <a:ext uri="{FF2B5EF4-FFF2-40B4-BE49-F238E27FC236}">
                    <a16:creationId xmlns:a16="http://schemas.microsoft.com/office/drawing/2014/main" id="{3E75123B-7616-413F-AEC9-0CB8E93F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919"/>
                <a:ext cx="104" cy="106"/>
              </a:xfrm>
              <a:custGeom>
                <a:avLst/>
                <a:gdLst>
                  <a:gd name="T0" fmla="*/ 179 w 282"/>
                  <a:gd name="T1" fmla="*/ 263 h 286"/>
                  <a:gd name="T2" fmla="*/ 15 w 282"/>
                  <a:gd name="T3" fmla="*/ 175 h 286"/>
                  <a:gd name="T4" fmla="*/ 96 w 282"/>
                  <a:gd name="T5" fmla="*/ 22 h 286"/>
                  <a:gd name="T6" fmla="*/ 257 w 282"/>
                  <a:gd name="T7" fmla="*/ 97 h 286"/>
                  <a:gd name="T8" fmla="*/ 192 w 282"/>
                  <a:gd name="T9" fmla="*/ 257 h 286"/>
                  <a:gd name="T10" fmla="*/ 179 w 282"/>
                  <a:gd name="T11" fmla="*/ 26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6">
                    <a:moveTo>
                      <a:pt x="179" y="263"/>
                    </a:moveTo>
                    <a:cubicBezTo>
                      <a:pt x="108" y="286"/>
                      <a:pt x="32" y="244"/>
                      <a:pt x="15" y="175"/>
                    </a:cubicBezTo>
                    <a:cubicBezTo>
                      <a:pt x="0" y="111"/>
                      <a:pt x="36" y="43"/>
                      <a:pt x="96" y="22"/>
                    </a:cubicBezTo>
                    <a:cubicBezTo>
                      <a:pt x="160" y="0"/>
                      <a:pt x="231" y="31"/>
                      <a:pt x="257" y="97"/>
                    </a:cubicBezTo>
                    <a:cubicBezTo>
                      <a:pt x="282" y="158"/>
                      <a:pt x="253" y="228"/>
                      <a:pt x="192" y="257"/>
                    </a:cubicBezTo>
                    <a:cubicBezTo>
                      <a:pt x="188" y="259"/>
                      <a:pt x="184" y="261"/>
                      <a:pt x="179" y="2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09">
                <a:extLst>
                  <a:ext uri="{FF2B5EF4-FFF2-40B4-BE49-F238E27FC236}">
                    <a16:creationId xmlns:a16="http://schemas.microsoft.com/office/drawing/2014/main" id="{818438E6-1DBA-4C0D-9B1F-AA1EBF10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864"/>
                <a:ext cx="109" cy="111"/>
              </a:xfrm>
              <a:custGeom>
                <a:avLst/>
                <a:gdLst>
                  <a:gd name="T0" fmla="*/ 205 w 297"/>
                  <a:gd name="T1" fmla="*/ 267 h 301"/>
                  <a:gd name="T2" fmla="*/ 25 w 297"/>
                  <a:gd name="T3" fmla="*/ 200 h 301"/>
                  <a:gd name="T4" fmla="*/ 87 w 297"/>
                  <a:gd name="T5" fmla="*/ 31 h 301"/>
                  <a:gd name="T6" fmla="*/ 263 w 297"/>
                  <a:gd name="T7" fmla="*/ 86 h 301"/>
                  <a:gd name="T8" fmla="*/ 218 w 297"/>
                  <a:gd name="T9" fmla="*/ 260 h 301"/>
                  <a:gd name="T10" fmla="*/ 205 w 297"/>
                  <a:gd name="T11" fmla="*/ 26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301">
                    <a:moveTo>
                      <a:pt x="205" y="267"/>
                    </a:moveTo>
                    <a:cubicBezTo>
                      <a:pt x="135" y="301"/>
                      <a:pt x="51" y="269"/>
                      <a:pt x="25" y="200"/>
                    </a:cubicBezTo>
                    <a:cubicBezTo>
                      <a:pt x="0" y="136"/>
                      <a:pt x="27" y="60"/>
                      <a:pt x="87" y="31"/>
                    </a:cubicBezTo>
                    <a:cubicBezTo>
                      <a:pt x="149" y="0"/>
                      <a:pt x="226" y="22"/>
                      <a:pt x="263" y="86"/>
                    </a:cubicBezTo>
                    <a:cubicBezTo>
                      <a:pt x="297" y="146"/>
                      <a:pt x="277" y="224"/>
                      <a:pt x="218" y="260"/>
                    </a:cubicBezTo>
                    <a:cubicBezTo>
                      <a:pt x="214" y="263"/>
                      <a:pt x="209" y="265"/>
                      <a:pt x="20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10">
                <a:extLst>
                  <a:ext uri="{FF2B5EF4-FFF2-40B4-BE49-F238E27FC236}">
                    <a16:creationId xmlns:a16="http://schemas.microsoft.com/office/drawing/2014/main" id="{BB5E6843-E9AC-4DCA-B679-DF1F4D95C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2788"/>
                <a:ext cx="113" cy="116"/>
              </a:xfrm>
              <a:custGeom>
                <a:avLst/>
                <a:gdLst>
                  <a:gd name="T0" fmla="*/ 229 w 307"/>
                  <a:gd name="T1" fmla="*/ 268 h 314"/>
                  <a:gd name="T2" fmla="*/ 35 w 307"/>
                  <a:gd name="T3" fmla="*/ 223 h 314"/>
                  <a:gd name="T4" fmla="*/ 76 w 307"/>
                  <a:gd name="T5" fmla="*/ 41 h 314"/>
                  <a:gd name="T6" fmla="*/ 264 w 307"/>
                  <a:gd name="T7" fmla="*/ 74 h 314"/>
                  <a:gd name="T8" fmla="*/ 242 w 307"/>
                  <a:gd name="T9" fmla="*/ 259 h 314"/>
                  <a:gd name="T10" fmla="*/ 229 w 307"/>
                  <a:gd name="T11" fmla="*/ 26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14">
                    <a:moveTo>
                      <a:pt x="229" y="268"/>
                    </a:moveTo>
                    <a:cubicBezTo>
                      <a:pt x="162" y="314"/>
                      <a:pt x="71" y="290"/>
                      <a:pt x="35" y="223"/>
                    </a:cubicBezTo>
                    <a:cubicBezTo>
                      <a:pt x="0" y="160"/>
                      <a:pt x="19" y="81"/>
                      <a:pt x="76" y="41"/>
                    </a:cubicBezTo>
                    <a:cubicBezTo>
                      <a:pt x="134" y="0"/>
                      <a:pt x="218" y="15"/>
                      <a:pt x="264" y="74"/>
                    </a:cubicBezTo>
                    <a:cubicBezTo>
                      <a:pt x="307" y="131"/>
                      <a:pt x="298" y="213"/>
                      <a:pt x="242" y="259"/>
                    </a:cubicBezTo>
                    <a:cubicBezTo>
                      <a:pt x="238" y="262"/>
                      <a:pt x="234" y="265"/>
                      <a:pt x="22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11">
                <a:extLst>
                  <a:ext uri="{FF2B5EF4-FFF2-40B4-BE49-F238E27FC236}">
                    <a16:creationId xmlns:a16="http://schemas.microsoft.com/office/drawing/2014/main" id="{64263D89-2E92-4C17-9CA9-1BB40012E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693"/>
                <a:ext cx="115" cy="118"/>
              </a:xfrm>
              <a:custGeom>
                <a:avLst/>
                <a:gdLst>
                  <a:gd name="T0" fmla="*/ 250 w 312"/>
                  <a:gd name="T1" fmla="*/ 261 h 318"/>
                  <a:gd name="T2" fmla="*/ 44 w 312"/>
                  <a:gd name="T3" fmla="*/ 243 h 318"/>
                  <a:gd name="T4" fmla="*/ 61 w 312"/>
                  <a:gd name="T5" fmla="*/ 51 h 318"/>
                  <a:gd name="T6" fmla="*/ 258 w 312"/>
                  <a:gd name="T7" fmla="*/ 58 h 318"/>
                  <a:gd name="T8" fmla="*/ 262 w 312"/>
                  <a:gd name="T9" fmla="*/ 250 h 318"/>
                  <a:gd name="T10" fmla="*/ 250 w 312"/>
                  <a:gd name="T11" fmla="*/ 26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8">
                    <a:moveTo>
                      <a:pt x="250" y="261"/>
                    </a:moveTo>
                    <a:cubicBezTo>
                      <a:pt x="188" y="318"/>
                      <a:pt x="90" y="306"/>
                      <a:pt x="44" y="243"/>
                    </a:cubicBezTo>
                    <a:cubicBezTo>
                      <a:pt x="0" y="183"/>
                      <a:pt x="9" y="100"/>
                      <a:pt x="61" y="51"/>
                    </a:cubicBezTo>
                    <a:cubicBezTo>
                      <a:pt x="115" y="0"/>
                      <a:pt x="203" y="4"/>
                      <a:pt x="258" y="58"/>
                    </a:cubicBezTo>
                    <a:cubicBezTo>
                      <a:pt x="311" y="110"/>
                      <a:pt x="312" y="195"/>
                      <a:pt x="262" y="250"/>
                    </a:cubicBezTo>
                    <a:cubicBezTo>
                      <a:pt x="258" y="254"/>
                      <a:pt x="254" y="258"/>
                      <a:pt x="250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12">
                <a:extLst>
                  <a:ext uri="{FF2B5EF4-FFF2-40B4-BE49-F238E27FC236}">
                    <a16:creationId xmlns:a16="http://schemas.microsoft.com/office/drawing/2014/main" id="{95B7E733-697A-424F-B8D4-9611FEE7F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2576"/>
                <a:ext cx="119" cy="120"/>
              </a:xfrm>
              <a:custGeom>
                <a:avLst/>
                <a:gdLst>
                  <a:gd name="T0" fmla="*/ 270 w 324"/>
                  <a:gd name="T1" fmla="*/ 257 h 326"/>
                  <a:gd name="T2" fmla="*/ 56 w 324"/>
                  <a:gd name="T3" fmla="*/ 268 h 326"/>
                  <a:gd name="T4" fmla="*/ 46 w 324"/>
                  <a:gd name="T5" fmla="*/ 68 h 326"/>
                  <a:gd name="T6" fmla="*/ 249 w 324"/>
                  <a:gd name="T7" fmla="*/ 47 h 326"/>
                  <a:gd name="T8" fmla="*/ 280 w 324"/>
                  <a:gd name="T9" fmla="*/ 244 h 326"/>
                  <a:gd name="T10" fmla="*/ 270 w 324"/>
                  <a:gd name="T11" fmla="*/ 257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6">
                    <a:moveTo>
                      <a:pt x="270" y="257"/>
                    </a:moveTo>
                    <a:cubicBezTo>
                      <a:pt x="215" y="324"/>
                      <a:pt x="112" y="326"/>
                      <a:pt x="56" y="268"/>
                    </a:cubicBezTo>
                    <a:cubicBezTo>
                      <a:pt x="2" y="212"/>
                      <a:pt x="0" y="126"/>
                      <a:pt x="46" y="68"/>
                    </a:cubicBezTo>
                    <a:cubicBezTo>
                      <a:pt x="94" y="9"/>
                      <a:pt x="185" y="0"/>
                      <a:pt x="249" y="47"/>
                    </a:cubicBezTo>
                    <a:cubicBezTo>
                      <a:pt x="311" y="93"/>
                      <a:pt x="324" y="180"/>
                      <a:pt x="280" y="244"/>
                    </a:cubicBezTo>
                    <a:cubicBezTo>
                      <a:pt x="277" y="248"/>
                      <a:pt x="274" y="252"/>
                      <a:pt x="27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13">
                <a:extLst>
                  <a:ext uri="{FF2B5EF4-FFF2-40B4-BE49-F238E27FC236}">
                    <a16:creationId xmlns:a16="http://schemas.microsoft.com/office/drawing/2014/main" id="{9EF40B38-5A22-41EE-80D1-31138AE52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440"/>
                <a:ext cx="126" cy="127"/>
              </a:xfrm>
              <a:custGeom>
                <a:avLst/>
                <a:gdLst>
                  <a:gd name="T0" fmla="*/ 296 w 339"/>
                  <a:gd name="T1" fmla="*/ 250 h 344"/>
                  <a:gd name="T2" fmla="*/ 79 w 339"/>
                  <a:gd name="T3" fmla="*/ 293 h 344"/>
                  <a:gd name="T4" fmla="*/ 39 w 339"/>
                  <a:gd name="T5" fmla="*/ 91 h 344"/>
                  <a:gd name="T6" fmla="*/ 243 w 339"/>
                  <a:gd name="T7" fmla="*/ 39 h 344"/>
                  <a:gd name="T8" fmla="*/ 304 w 339"/>
                  <a:gd name="T9" fmla="*/ 235 h 344"/>
                  <a:gd name="T10" fmla="*/ 296 w 339"/>
                  <a:gd name="T11" fmla="*/ 25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4">
                    <a:moveTo>
                      <a:pt x="296" y="250"/>
                    </a:moveTo>
                    <a:cubicBezTo>
                      <a:pt x="249" y="327"/>
                      <a:pt x="145" y="344"/>
                      <a:pt x="79" y="293"/>
                    </a:cubicBezTo>
                    <a:cubicBezTo>
                      <a:pt x="16" y="244"/>
                      <a:pt x="0" y="156"/>
                      <a:pt x="39" y="91"/>
                    </a:cubicBezTo>
                    <a:cubicBezTo>
                      <a:pt x="79" y="23"/>
                      <a:pt x="171" y="0"/>
                      <a:pt x="243" y="39"/>
                    </a:cubicBezTo>
                    <a:cubicBezTo>
                      <a:pt x="313" y="76"/>
                      <a:pt x="339" y="163"/>
                      <a:pt x="304" y="235"/>
                    </a:cubicBezTo>
                    <a:cubicBezTo>
                      <a:pt x="302" y="240"/>
                      <a:pt x="299" y="245"/>
                      <a:pt x="296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14">
                <a:extLst>
                  <a:ext uri="{FF2B5EF4-FFF2-40B4-BE49-F238E27FC236}">
                    <a16:creationId xmlns:a16="http://schemas.microsoft.com/office/drawing/2014/main" id="{70D29BB5-6BC2-44E6-9BC8-3812EA839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73"/>
                <a:ext cx="154" cy="146"/>
              </a:xfrm>
              <a:custGeom>
                <a:avLst/>
                <a:gdLst>
                  <a:gd name="T0" fmla="*/ 171 w 417"/>
                  <a:gd name="T1" fmla="*/ 351 h 395"/>
                  <a:gd name="T2" fmla="*/ 300 w 417"/>
                  <a:gd name="T3" fmla="*/ 67 h 395"/>
                  <a:gd name="T4" fmla="*/ 392 w 417"/>
                  <a:gd name="T5" fmla="*/ 258 h 395"/>
                  <a:gd name="T6" fmla="*/ 171 w 417"/>
                  <a:gd name="T7" fmla="*/ 351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7" h="395">
                    <a:moveTo>
                      <a:pt x="171" y="351"/>
                    </a:moveTo>
                    <a:cubicBezTo>
                      <a:pt x="0" y="255"/>
                      <a:pt x="113" y="0"/>
                      <a:pt x="300" y="67"/>
                    </a:cubicBezTo>
                    <a:cubicBezTo>
                      <a:pt x="377" y="95"/>
                      <a:pt x="417" y="179"/>
                      <a:pt x="392" y="258"/>
                    </a:cubicBezTo>
                    <a:cubicBezTo>
                      <a:pt x="361" y="358"/>
                      <a:pt x="249" y="395"/>
                      <a:pt x="17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15">
                <a:extLst>
                  <a:ext uri="{FF2B5EF4-FFF2-40B4-BE49-F238E27FC236}">
                    <a16:creationId xmlns:a16="http://schemas.microsoft.com/office/drawing/2014/main" id="{97E0AF0B-CDE9-49AA-8F19-553D1E0C8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" y="2108"/>
                <a:ext cx="146" cy="153"/>
              </a:xfrm>
              <a:custGeom>
                <a:avLst/>
                <a:gdLst>
                  <a:gd name="T0" fmla="*/ 122 w 396"/>
                  <a:gd name="T1" fmla="*/ 359 h 414"/>
                  <a:gd name="T2" fmla="*/ 19 w 396"/>
                  <a:gd name="T3" fmla="*/ 166 h 414"/>
                  <a:gd name="T4" fmla="*/ 309 w 396"/>
                  <a:gd name="T5" fmla="*/ 115 h 414"/>
                  <a:gd name="T6" fmla="*/ 122 w 396"/>
                  <a:gd name="T7" fmla="*/ 359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6" h="414">
                    <a:moveTo>
                      <a:pt x="122" y="359"/>
                    </a:moveTo>
                    <a:cubicBezTo>
                      <a:pt x="43" y="329"/>
                      <a:pt x="0" y="244"/>
                      <a:pt x="19" y="166"/>
                    </a:cubicBezTo>
                    <a:cubicBezTo>
                      <a:pt x="50" y="39"/>
                      <a:pt x="230" y="0"/>
                      <a:pt x="309" y="115"/>
                    </a:cubicBezTo>
                    <a:cubicBezTo>
                      <a:pt x="396" y="242"/>
                      <a:pt x="264" y="414"/>
                      <a:pt x="122" y="3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16">
                <a:extLst>
                  <a:ext uri="{FF2B5EF4-FFF2-40B4-BE49-F238E27FC236}">
                    <a16:creationId xmlns:a16="http://schemas.microsoft.com/office/drawing/2014/main" id="{E5795003-10FA-4EAC-B32C-4D2C38BA6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1942"/>
                <a:ext cx="170" cy="138"/>
              </a:xfrm>
              <a:custGeom>
                <a:avLst/>
                <a:gdLst>
                  <a:gd name="T0" fmla="*/ 201 w 461"/>
                  <a:gd name="T1" fmla="*/ 338 h 372"/>
                  <a:gd name="T2" fmla="*/ 243 w 461"/>
                  <a:gd name="T3" fmla="*/ 9 h 372"/>
                  <a:gd name="T4" fmla="*/ 353 w 461"/>
                  <a:gd name="T5" fmla="*/ 60 h 372"/>
                  <a:gd name="T6" fmla="*/ 201 w 461"/>
                  <a:gd name="T7" fmla="*/ 33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1" h="372">
                    <a:moveTo>
                      <a:pt x="201" y="338"/>
                    </a:moveTo>
                    <a:cubicBezTo>
                      <a:pt x="0" y="294"/>
                      <a:pt x="31" y="0"/>
                      <a:pt x="243" y="9"/>
                    </a:cubicBezTo>
                    <a:cubicBezTo>
                      <a:pt x="286" y="11"/>
                      <a:pt x="325" y="30"/>
                      <a:pt x="353" y="60"/>
                    </a:cubicBezTo>
                    <a:cubicBezTo>
                      <a:pt x="461" y="176"/>
                      <a:pt x="354" y="372"/>
                      <a:pt x="201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17">
                <a:extLst>
                  <a:ext uri="{FF2B5EF4-FFF2-40B4-BE49-F238E27FC236}">
                    <a16:creationId xmlns:a16="http://schemas.microsoft.com/office/drawing/2014/main" id="{6B2C696B-BA83-4012-A699-F151247CC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1712"/>
                <a:ext cx="20" cy="21"/>
              </a:xfrm>
              <a:custGeom>
                <a:avLst/>
                <a:gdLst>
                  <a:gd name="T0" fmla="*/ 28 w 56"/>
                  <a:gd name="T1" fmla="*/ 55 h 55"/>
                  <a:gd name="T2" fmla="*/ 1 w 56"/>
                  <a:gd name="T3" fmla="*/ 28 h 55"/>
                  <a:gd name="T4" fmla="*/ 28 w 56"/>
                  <a:gd name="T5" fmla="*/ 0 h 55"/>
                  <a:gd name="T6" fmla="*/ 56 w 56"/>
                  <a:gd name="T7" fmla="*/ 28 h 55"/>
                  <a:gd name="T8" fmla="*/ 28 w 5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28" y="55"/>
                    </a:moveTo>
                    <a:cubicBezTo>
                      <a:pt x="13" y="55"/>
                      <a:pt x="1" y="43"/>
                      <a:pt x="1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ubicBezTo>
                      <a:pt x="54" y="44"/>
                      <a:pt x="43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18">
                <a:extLst>
                  <a:ext uri="{FF2B5EF4-FFF2-40B4-BE49-F238E27FC236}">
                    <a16:creationId xmlns:a16="http://schemas.microsoft.com/office/drawing/2014/main" id="{01D0F7BC-B8DE-4CA6-8644-128719ACE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1633"/>
                <a:ext cx="25" cy="24"/>
              </a:xfrm>
              <a:custGeom>
                <a:avLst/>
                <a:gdLst>
                  <a:gd name="T0" fmla="*/ 65 w 66"/>
                  <a:gd name="T1" fmla="*/ 37 h 65"/>
                  <a:gd name="T2" fmla="*/ 31 w 66"/>
                  <a:gd name="T3" fmla="*/ 64 h 65"/>
                  <a:gd name="T4" fmla="*/ 1 w 66"/>
                  <a:gd name="T5" fmla="*/ 31 h 65"/>
                  <a:gd name="T6" fmla="*/ 36 w 66"/>
                  <a:gd name="T7" fmla="*/ 1 h 65"/>
                  <a:gd name="T8" fmla="*/ 65 w 66"/>
                  <a:gd name="T9" fmla="*/ 34 h 65"/>
                  <a:gd name="T10" fmla="*/ 65 w 66"/>
                  <a:gd name="T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65">
                    <a:moveTo>
                      <a:pt x="65" y="37"/>
                    </a:moveTo>
                    <a:cubicBezTo>
                      <a:pt x="62" y="53"/>
                      <a:pt x="47" y="65"/>
                      <a:pt x="31" y="64"/>
                    </a:cubicBezTo>
                    <a:cubicBezTo>
                      <a:pt x="13" y="64"/>
                      <a:pt x="0" y="49"/>
                      <a:pt x="1" y="31"/>
                    </a:cubicBezTo>
                    <a:cubicBezTo>
                      <a:pt x="3" y="13"/>
                      <a:pt x="18" y="0"/>
                      <a:pt x="36" y="1"/>
                    </a:cubicBezTo>
                    <a:cubicBezTo>
                      <a:pt x="53" y="2"/>
                      <a:pt x="66" y="17"/>
                      <a:pt x="65" y="34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19">
                <a:extLst>
                  <a:ext uri="{FF2B5EF4-FFF2-40B4-BE49-F238E27FC236}">
                    <a16:creationId xmlns:a16="http://schemas.microsoft.com/office/drawing/2014/main" id="{1E81D699-82CA-4D3D-ACAA-27F3155F7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" y="1550"/>
                <a:ext cx="28" cy="29"/>
              </a:xfrm>
              <a:custGeom>
                <a:avLst/>
                <a:gdLst>
                  <a:gd name="T0" fmla="*/ 74 w 77"/>
                  <a:gd name="T1" fmla="*/ 47 h 78"/>
                  <a:gd name="T2" fmla="*/ 34 w 77"/>
                  <a:gd name="T3" fmla="*/ 75 h 78"/>
                  <a:gd name="T4" fmla="*/ 3 w 77"/>
                  <a:gd name="T5" fmla="*/ 35 h 78"/>
                  <a:gd name="T6" fmla="*/ 43 w 77"/>
                  <a:gd name="T7" fmla="*/ 3 h 78"/>
                  <a:gd name="T8" fmla="*/ 75 w 77"/>
                  <a:gd name="T9" fmla="*/ 43 h 78"/>
                  <a:gd name="T10" fmla="*/ 74 w 77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8">
                    <a:moveTo>
                      <a:pt x="74" y="47"/>
                    </a:moveTo>
                    <a:cubicBezTo>
                      <a:pt x="70" y="65"/>
                      <a:pt x="52" y="78"/>
                      <a:pt x="34" y="75"/>
                    </a:cubicBezTo>
                    <a:cubicBezTo>
                      <a:pt x="14" y="73"/>
                      <a:pt x="0" y="55"/>
                      <a:pt x="3" y="35"/>
                    </a:cubicBezTo>
                    <a:cubicBezTo>
                      <a:pt x="5" y="14"/>
                      <a:pt x="24" y="0"/>
                      <a:pt x="43" y="3"/>
                    </a:cubicBezTo>
                    <a:cubicBezTo>
                      <a:pt x="63" y="6"/>
                      <a:pt x="77" y="24"/>
                      <a:pt x="75" y="43"/>
                    </a:cubicBezTo>
                    <a:cubicBezTo>
                      <a:pt x="75" y="45"/>
                      <a:pt x="74" y="46"/>
                      <a:pt x="74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20">
                <a:extLst>
                  <a:ext uri="{FF2B5EF4-FFF2-40B4-BE49-F238E27FC236}">
                    <a16:creationId xmlns:a16="http://schemas.microsoft.com/office/drawing/2014/main" id="{044D3A43-7376-4910-A413-48652C753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" y="1466"/>
                <a:ext cx="33" cy="33"/>
              </a:xfrm>
              <a:custGeom>
                <a:avLst/>
                <a:gdLst>
                  <a:gd name="T0" fmla="*/ 84 w 89"/>
                  <a:gd name="T1" fmla="*/ 56 h 89"/>
                  <a:gd name="T2" fmla="*/ 35 w 89"/>
                  <a:gd name="T3" fmla="*/ 84 h 89"/>
                  <a:gd name="T4" fmla="*/ 5 w 89"/>
                  <a:gd name="T5" fmla="*/ 36 h 89"/>
                  <a:gd name="T6" fmla="*/ 54 w 89"/>
                  <a:gd name="T7" fmla="*/ 5 h 89"/>
                  <a:gd name="T8" fmla="*/ 85 w 89"/>
                  <a:gd name="T9" fmla="*/ 52 h 89"/>
                  <a:gd name="T10" fmla="*/ 84 w 89"/>
                  <a:gd name="T11" fmla="*/ 5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84" y="56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3" y="79"/>
                      <a:pt x="0" y="58"/>
                      <a:pt x="5" y="36"/>
                    </a:cubicBezTo>
                    <a:cubicBezTo>
                      <a:pt x="10" y="14"/>
                      <a:pt x="32" y="0"/>
                      <a:pt x="54" y="5"/>
                    </a:cubicBezTo>
                    <a:cubicBezTo>
                      <a:pt x="75" y="10"/>
                      <a:pt x="89" y="31"/>
                      <a:pt x="85" y="52"/>
                    </a:cubicBezTo>
                    <a:cubicBezTo>
                      <a:pt x="84" y="53"/>
                      <a:pt x="84" y="55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21">
                <a:extLst>
                  <a:ext uri="{FF2B5EF4-FFF2-40B4-BE49-F238E27FC236}">
                    <a16:creationId xmlns:a16="http://schemas.microsoft.com/office/drawing/2014/main" id="{194716CC-47C5-4310-9D31-E934209DE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" y="1381"/>
                <a:ext cx="37" cy="37"/>
              </a:xfrm>
              <a:custGeom>
                <a:avLst/>
                <a:gdLst>
                  <a:gd name="T0" fmla="*/ 92 w 99"/>
                  <a:gd name="T1" fmla="*/ 67 h 101"/>
                  <a:gd name="T2" fmla="*/ 36 w 99"/>
                  <a:gd name="T3" fmla="*/ 94 h 101"/>
                  <a:gd name="T4" fmla="*/ 7 w 99"/>
                  <a:gd name="T5" fmla="*/ 38 h 101"/>
                  <a:gd name="T6" fmla="*/ 64 w 99"/>
                  <a:gd name="T7" fmla="*/ 8 h 101"/>
                  <a:gd name="T8" fmla="*/ 94 w 99"/>
                  <a:gd name="T9" fmla="*/ 63 h 101"/>
                  <a:gd name="T10" fmla="*/ 92 w 99"/>
                  <a:gd name="T11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01">
                    <a:moveTo>
                      <a:pt x="92" y="67"/>
                    </a:moveTo>
                    <a:cubicBezTo>
                      <a:pt x="84" y="89"/>
                      <a:pt x="59" y="101"/>
                      <a:pt x="36" y="94"/>
                    </a:cubicBezTo>
                    <a:cubicBezTo>
                      <a:pt x="13" y="86"/>
                      <a:pt x="0" y="61"/>
                      <a:pt x="7" y="38"/>
                    </a:cubicBezTo>
                    <a:cubicBezTo>
                      <a:pt x="14" y="13"/>
                      <a:pt x="40" y="0"/>
                      <a:pt x="64" y="8"/>
                    </a:cubicBezTo>
                    <a:cubicBezTo>
                      <a:pt x="87" y="16"/>
                      <a:pt x="99" y="40"/>
                      <a:pt x="94" y="63"/>
                    </a:cubicBezTo>
                    <a:cubicBezTo>
                      <a:pt x="93" y="64"/>
                      <a:pt x="93" y="66"/>
                      <a:pt x="9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22">
                <a:extLst>
                  <a:ext uri="{FF2B5EF4-FFF2-40B4-BE49-F238E27FC236}">
                    <a16:creationId xmlns:a16="http://schemas.microsoft.com/office/drawing/2014/main" id="{629F3D4B-679E-4240-8AE5-4EDBF9504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1296"/>
                <a:ext cx="41" cy="41"/>
              </a:xfrm>
              <a:custGeom>
                <a:avLst/>
                <a:gdLst>
                  <a:gd name="T0" fmla="*/ 101 w 111"/>
                  <a:gd name="T1" fmla="*/ 78 h 112"/>
                  <a:gd name="T2" fmla="*/ 36 w 111"/>
                  <a:gd name="T3" fmla="*/ 101 h 112"/>
                  <a:gd name="T4" fmla="*/ 11 w 111"/>
                  <a:gd name="T5" fmla="*/ 38 h 112"/>
                  <a:gd name="T6" fmla="*/ 75 w 111"/>
                  <a:gd name="T7" fmla="*/ 11 h 112"/>
                  <a:gd name="T8" fmla="*/ 103 w 111"/>
                  <a:gd name="T9" fmla="*/ 73 h 112"/>
                  <a:gd name="T10" fmla="*/ 101 w 111"/>
                  <a:gd name="T11" fmla="*/ 7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2">
                    <a:moveTo>
                      <a:pt x="101" y="78"/>
                    </a:moveTo>
                    <a:cubicBezTo>
                      <a:pt x="90" y="101"/>
                      <a:pt x="61" y="112"/>
                      <a:pt x="36" y="101"/>
                    </a:cubicBezTo>
                    <a:cubicBezTo>
                      <a:pt x="12" y="91"/>
                      <a:pt x="0" y="63"/>
                      <a:pt x="11" y="38"/>
                    </a:cubicBezTo>
                    <a:cubicBezTo>
                      <a:pt x="21" y="12"/>
                      <a:pt x="50" y="0"/>
                      <a:pt x="75" y="11"/>
                    </a:cubicBezTo>
                    <a:cubicBezTo>
                      <a:pt x="99" y="21"/>
                      <a:pt x="111" y="49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23">
                <a:extLst>
                  <a:ext uri="{FF2B5EF4-FFF2-40B4-BE49-F238E27FC236}">
                    <a16:creationId xmlns:a16="http://schemas.microsoft.com/office/drawing/2014/main" id="{66DF47F5-46BA-4C7B-9039-87F3D2F0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1212"/>
                <a:ext cx="45" cy="45"/>
              </a:xfrm>
              <a:custGeom>
                <a:avLst/>
                <a:gdLst>
                  <a:gd name="T0" fmla="*/ 107 w 121"/>
                  <a:gd name="T1" fmla="*/ 89 h 122"/>
                  <a:gd name="T2" fmla="*/ 34 w 121"/>
                  <a:gd name="T3" fmla="*/ 108 h 122"/>
                  <a:gd name="T4" fmla="*/ 13 w 121"/>
                  <a:gd name="T5" fmla="*/ 37 h 122"/>
                  <a:gd name="T6" fmla="*/ 86 w 121"/>
                  <a:gd name="T7" fmla="*/ 14 h 122"/>
                  <a:gd name="T8" fmla="*/ 110 w 121"/>
                  <a:gd name="T9" fmla="*/ 84 h 122"/>
                  <a:gd name="T10" fmla="*/ 107 w 121"/>
                  <a:gd name="T11" fmla="*/ 8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2">
                    <a:moveTo>
                      <a:pt x="107" y="89"/>
                    </a:moveTo>
                    <a:cubicBezTo>
                      <a:pt x="93" y="114"/>
                      <a:pt x="60" y="122"/>
                      <a:pt x="34" y="108"/>
                    </a:cubicBezTo>
                    <a:cubicBezTo>
                      <a:pt x="9" y="95"/>
                      <a:pt x="0" y="63"/>
                      <a:pt x="13" y="37"/>
                    </a:cubicBezTo>
                    <a:cubicBezTo>
                      <a:pt x="28" y="10"/>
                      <a:pt x="60" y="0"/>
                      <a:pt x="86" y="14"/>
                    </a:cubicBezTo>
                    <a:cubicBezTo>
                      <a:pt x="111" y="28"/>
                      <a:pt x="121" y="59"/>
                      <a:pt x="110" y="84"/>
                    </a:cubicBezTo>
                    <a:cubicBezTo>
                      <a:pt x="109" y="85"/>
                      <a:pt x="108" y="87"/>
                      <a:pt x="10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24">
                <a:extLst>
                  <a:ext uri="{FF2B5EF4-FFF2-40B4-BE49-F238E27FC236}">
                    <a16:creationId xmlns:a16="http://schemas.microsoft.com/office/drawing/2014/main" id="{73A23620-DDD3-461F-87B6-E07F41DFD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1130"/>
                <a:ext cx="49" cy="48"/>
              </a:xfrm>
              <a:custGeom>
                <a:avLst/>
                <a:gdLst>
                  <a:gd name="T0" fmla="*/ 114 w 132"/>
                  <a:gd name="T1" fmla="*/ 100 h 131"/>
                  <a:gd name="T2" fmla="*/ 34 w 132"/>
                  <a:gd name="T3" fmla="*/ 114 h 131"/>
                  <a:gd name="T4" fmla="*/ 18 w 132"/>
                  <a:gd name="T5" fmla="*/ 34 h 131"/>
                  <a:gd name="T6" fmla="*/ 99 w 132"/>
                  <a:gd name="T7" fmla="*/ 17 h 131"/>
                  <a:gd name="T8" fmla="*/ 118 w 132"/>
                  <a:gd name="T9" fmla="*/ 95 h 131"/>
                  <a:gd name="T10" fmla="*/ 114 w 132"/>
                  <a:gd name="T11" fmla="*/ 10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14" y="100"/>
                    </a:moveTo>
                    <a:cubicBezTo>
                      <a:pt x="96" y="125"/>
                      <a:pt x="60" y="131"/>
                      <a:pt x="34" y="114"/>
                    </a:cubicBezTo>
                    <a:cubicBezTo>
                      <a:pt x="9" y="97"/>
                      <a:pt x="0" y="61"/>
                      <a:pt x="18" y="34"/>
                    </a:cubicBezTo>
                    <a:cubicBezTo>
                      <a:pt x="37" y="7"/>
                      <a:pt x="73" y="0"/>
                      <a:pt x="99" y="17"/>
                    </a:cubicBezTo>
                    <a:cubicBezTo>
                      <a:pt x="125" y="35"/>
                      <a:pt x="132" y="69"/>
                      <a:pt x="118" y="95"/>
                    </a:cubicBezTo>
                    <a:cubicBezTo>
                      <a:pt x="117" y="96"/>
                      <a:pt x="116" y="98"/>
                      <a:pt x="1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25">
                <a:extLst>
                  <a:ext uri="{FF2B5EF4-FFF2-40B4-BE49-F238E27FC236}">
                    <a16:creationId xmlns:a16="http://schemas.microsoft.com/office/drawing/2014/main" id="{345D6C2D-673A-4FFE-8AB6-34FB3A16E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1051"/>
                <a:ext cx="52" cy="52"/>
              </a:xfrm>
              <a:custGeom>
                <a:avLst/>
                <a:gdLst>
                  <a:gd name="T0" fmla="*/ 118 w 141"/>
                  <a:gd name="T1" fmla="*/ 111 h 140"/>
                  <a:gd name="T2" fmla="*/ 31 w 141"/>
                  <a:gd name="T3" fmla="*/ 118 h 140"/>
                  <a:gd name="T4" fmla="*/ 22 w 141"/>
                  <a:gd name="T5" fmla="*/ 31 h 140"/>
                  <a:gd name="T6" fmla="*/ 111 w 141"/>
                  <a:gd name="T7" fmla="*/ 22 h 140"/>
                  <a:gd name="T8" fmla="*/ 123 w 141"/>
                  <a:gd name="T9" fmla="*/ 106 h 140"/>
                  <a:gd name="T10" fmla="*/ 118 w 141"/>
                  <a:gd name="T11" fmla="*/ 11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140">
                    <a:moveTo>
                      <a:pt x="118" y="111"/>
                    </a:moveTo>
                    <a:cubicBezTo>
                      <a:pt x="97" y="136"/>
                      <a:pt x="58" y="140"/>
                      <a:pt x="31" y="118"/>
                    </a:cubicBezTo>
                    <a:cubicBezTo>
                      <a:pt x="6" y="97"/>
                      <a:pt x="0" y="58"/>
                      <a:pt x="22" y="31"/>
                    </a:cubicBezTo>
                    <a:cubicBezTo>
                      <a:pt x="44" y="4"/>
                      <a:pt x="84" y="0"/>
                      <a:pt x="111" y="22"/>
                    </a:cubicBezTo>
                    <a:cubicBezTo>
                      <a:pt x="136" y="43"/>
                      <a:pt x="141" y="80"/>
                      <a:pt x="123" y="106"/>
                    </a:cubicBezTo>
                    <a:cubicBezTo>
                      <a:pt x="121" y="107"/>
                      <a:pt x="120" y="109"/>
                      <a:pt x="11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26">
                <a:extLst>
                  <a:ext uri="{FF2B5EF4-FFF2-40B4-BE49-F238E27FC236}">
                    <a16:creationId xmlns:a16="http://schemas.microsoft.com/office/drawing/2014/main" id="{4B25A418-9F80-4F85-B26C-D9B904388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976"/>
                <a:ext cx="55" cy="55"/>
              </a:xfrm>
              <a:custGeom>
                <a:avLst/>
                <a:gdLst>
                  <a:gd name="T0" fmla="*/ 121 w 147"/>
                  <a:gd name="T1" fmla="*/ 122 h 147"/>
                  <a:gd name="T2" fmla="*/ 27 w 147"/>
                  <a:gd name="T3" fmla="*/ 121 h 147"/>
                  <a:gd name="T4" fmla="*/ 26 w 147"/>
                  <a:gd name="T5" fmla="*/ 27 h 147"/>
                  <a:gd name="T6" fmla="*/ 121 w 147"/>
                  <a:gd name="T7" fmla="*/ 26 h 147"/>
                  <a:gd name="T8" fmla="*/ 125 w 147"/>
                  <a:gd name="T9" fmla="*/ 117 h 147"/>
                  <a:gd name="T10" fmla="*/ 121 w 147"/>
                  <a:gd name="T11" fmla="*/ 12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1" y="122"/>
                    </a:moveTo>
                    <a:cubicBezTo>
                      <a:pt x="95" y="147"/>
                      <a:pt x="53" y="147"/>
                      <a:pt x="27" y="121"/>
                    </a:cubicBezTo>
                    <a:cubicBezTo>
                      <a:pt x="2" y="96"/>
                      <a:pt x="0" y="54"/>
                      <a:pt x="26" y="27"/>
                    </a:cubicBezTo>
                    <a:cubicBezTo>
                      <a:pt x="52" y="1"/>
                      <a:pt x="95" y="0"/>
                      <a:pt x="121" y="26"/>
                    </a:cubicBezTo>
                    <a:cubicBezTo>
                      <a:pt x="146" y="51"/>
                      <a:pt x="147" y="91"/>
                      <a:pt x="125" y="117"/>
                    </a:cubicBezTo>
                    <a:cubicBezTo>
                      <a:pt x="124" y="118"/>
                      <a:pt x="122" y="120"/>
                      <a:pt x="121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27">
                <a:extLst>
                  <a:ext uri="{FF2B5EF4-FFF2-40B4-BE49-F238E27FC236}">
                    <a16:creationId xmlns:a16="http://schemas.microsoft.com/office/drawing/2014/main" id="{DD89BD93-1A02-4628-BD7B-BD82D49DA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907"/>
                <a:ext cx="58" cy="58"/>
              </a:xfrm>
              <a:custGeom>
                <a:avLst/>
                <a:gdLst>
                  <a:gd name="T0" fmla="*/ 124 w 158"/>
                  <a:gd name="T1" fmla="*/ 135 h 158"/>
                  <a:gd name="T2" fmla="*/ 24 w 158"/>
                  <a:gd name="T3" fmla="*/ 124 h 158"/>
                  <a:gd name="T4" fmla="*/ 33 w 158"/>
                  <a:gd name="T5" fmla="*/ 25 h 158"/>
                  <a:gd name="T6" fmla="*/ 134 w 158"/>
                  <a:gd name="T7" fmla="*/ 34 h 158"/>
                  <a:gd name="T8" fmla="*/ 129 w 158"/>
                  <a:gd name="T9" fmla="*/ 130 h 158"/>
                  <a:gd name="T10" fmla="*/ 124 w 158"/>
                  <a:gd name="T11" fmla="*/ 1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124" y="135"/>
                    </a:moveTo>
                    <a:cubicBezTo>
                      <a:pt x="93" y="158"/>
                      <a:pt x="49" y="154"/>
                      <a:pt x="24" y="124"/>
                    </a:cubicBezTo>
                    <a:cubicBezTo>
                      <a:pt x="0" y="95"/>
                      <a:pt x="3" y="50"/>
                      <a:pt x="33" y="25"/>
                    </a:cubicBezTo>
                    <a:cubicBezTo>
                      <a:pt x="64" y="0"/>
                      <a:pt x="110" y="3"/>
                      <a:pt x="134" y="34"/>
                    </a:cubicBezTo>
                    <a:cubicBezTo>
                      <a:pt x="158" y="63"/>
                      <a:pt x="155" y="106"/>
                      <a:pt x="129" y="130"/>
                    </a:cubicBezTo>
                    <a:cubicBezTo>
                      <a:pt x="128" y="132"/>
                      <a:pt x="126" y="134"/>
                      <a:pt x="124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28">
                <a:extLst>
                  <a:ext uri="{FF2B5EF4-FFF2-40B4-BE49-F238E27FC236}">
                    <a16:creationId xmlns:a16="http://schemas.microsoft.com/office/drawing/2014/main" id="{06A71D5C-A5B1-4C68-9AED-835955574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" y="843"/>
                <a:ext cx="63" cy="64"/>
              </a:xfrm>
              <a:custGeom>
                <a:avLst/>
                <a:gdLst>
                  <a:gd name="T0" fmla="*/ 127 w 171"/>
                  <a:gd name="T1" fmla="*/ 149 h 171"/>
                  <a:gd name="T2" fmla="*/ 23 w 171"/>
                  <a:gd name="T3" fmla="*/ 126 h 171"/>
                  <a:gd name="T4" fmla="*/ 43 w 171"/>
                  <a:gd name="T5" fmla="*/ 23 h 171"/>
                  <a:gd name="T6" fmla="*/ 149 w 171"/>
                  <a:gd name="T7" fmla="*/ 43 h 171"/>
                  <a:gd name="T8" fmla="*/ 134 w 171"/>
                  <a:gd name="T9" fmla="*/ 145 h 171"/>
                  <a:gd name="T10" fmla="*/ 127 w 171"/>
                  <a:gd name="T11" fmla="*/ 14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127" y="149"/>
                    </a:moveTo>
                    <a:cubicBezTo>
                      <a:pt x="93" y="171"/>
                      <a:pt x="45" y="161"/>
                      <a:pt x="23" y="126"/>
                    </a:cubicBezTo>
                    <a:cubicBezTo>
                      <a:pt x="0" y="93"/>
                      <a:pt x="9" y="47"/>
                      <a:pt x="43" y="23"/>
                    </a:cubicBezTo>
                    <a:cubicBezTo>
                      <a:pt x="79" y="0"/>
                      <a:pt x="126" y="8"/>
                      <a:pt x="149" y="43"/>
                    </a:cubicBezTo>
                    <a:cubicBezTo>
                      <a:pt x="171" y="77"/>
                      <a:pt x="163" y="121"/>
                      <a:pt x="134" y="145"/>
                    </a:cubicBezTo>
                    <a:cubicBezTo>
                      <a:pt x="131" y="146"/>
                      <a:pt x="129" y="148"/>
                      <a:pt x="127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29">
                <a:extLst>
                  <a:ext uri="{FF2B5EF4-FFF2-40B4-BE49-F238E27FC236}">
                    <a16:creationId xmlns:a16="http://schemas.microsoft.com/office/drawing/2014/main" id="{592924DA-D7CA-4A48-A056-3514FD53A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789"/>
                <a:ext cx="67" cy="67"/>
              </a:xfrm>
              <a:custGeom>
                <a:avLst/>
                <a:gdLst>
                  <a:gd name="T0" fmla="*/ 127 w 181"/>
                  <a:gd name="T1" fmla="*/ 163 h 183"/>
                  <a:gd name="T2" fmla="*/ 20 w 181"/>
                  <a:gd name="T3" fmla="*/ 127 h 183"/>
                  <a:gd name="T4" fmla="*/ 53 w 181"/>
                  <a:gd name="T5" fmla="*/ 21 h 183"/>
                  <a:gd name="T6" fmla="*/ 162 w 181"/>
                  <a:gd name="T7" fmla="*/ 54 h 183"/>
                  <a:gd name="T8" fmla="*/ 135 w 181"/>
                  <a:gd name="T9" fmla="*/ 159 h 183"/>
                  <a:gd name="T10" fmla="*/ 127 w 181"/>
                  <a:gd name="T11" fmla="*/ 16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3">
                    <a:moveTo>
                      <a:pt x="127" y="163"/>
                    </a:moveTo>
                    <a:cubicBezTo>
                      <a:pt x="90" y="183"/>
                      <a:pt x="40" y="165"/>
                      <a:pt x="20" y="127"/>
                    </a:cubicBezTo>
                    <a:cubicBezTo>
                      <a:pt x="0" y="89"/>
                      <a:pt x="14" y="42"/>
                      <a:pt x="53" y="21"/>
                    </a:cubicBezTo>
                    <a:cubicBezTo>
                      <a:pt x="93" y="0"/>
                      <a:pt x="142" y="14"/>
                      <a:pt x="162" y="54"/>
                    </a:cubicBezTo>
                    <a:cubicBezTo>
                      <a:pt x="181" y="91"/>
                      <a:pt x="168" y="137"/>
                      <a:pt x="135" y="159"/>
                    </a:cubicBezTo>
                    <a:cubicBezTo>
                      <a:pt x="132" y="160"/>
                      <a:pt x="130" y="162"/>
                      <a:pt x="127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30">
                <a:extLst>
                  <a:ext uri="{FF2B5EF4-FFF2-40B4-BE49-F238E27FC236}">
                    <a16:creationId xmlns:a16="http://schemas.microsoft.com/office/drawing/2014/main" id="{FA1BE9BC-F55A-4FBE-8784-E1DEE8F57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744"/>
                <a:ext cx="70" cy="71"/>
              </a:xfrm>
              <a:custGeom>
                <a:avLst/>
                <a:gdLst>
                  <a:gd name="T0" fmla="*/ 126 w 190"/>
                  <a:gd name="T1" fmla="*/ 176 h 193"/>
                  <a:gd name="T2" fmla="*/ 17 w 190"/>
                  <a:gd name="T3" fmla="*/ 126 h 193"/>
                  <a:gd name="T4" fmla="*/ 64 w 190"/>
                  <a:gd name="T5" fmla="*/ 19 h 193"/>
                  <a:gd name="T6" fmla="*/ 175 w 190"/>
                  <a:gd name="T7" fmla="*/ 66 h 193"/>
                  <a:gd name="T8" fmla="*/ 134 w 190"/>
                  <a:gd name="T9" fmla="*/ 172 h 193"/>
                  <a:gd name="T10" fmla="*/ 126 w 190"/>
                  <a:gd name="T11" fmla="*/ 17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3">
                    <a:moveTo>
                      <a:pt x="126" y="176"/>
                    </a:moveTo>
                    <a:cubicBezTo>
                      <a:pt x="84" y="193"/>
                      <a:pt x="34" y="169"/>
                      <a:pt x="17" y="126"/>
                    </a:cubicBezTo>
                    <a:cubicBezTo>
                      <a:pt x="0" y="85"/>
                      <a:pt x="21" y="38"/>
                      <a:pt x="64" y="19"/>
                    </a:cubicBezTo>
                    <a:cubicBezTo>
                      <a:pt x="108" y="0"/>
                      <a:pt x="158" y="23"/>
                      <a:pt x="175" y="66"/>
                    </a:cubicBezTo>
                    <a:cubicBezTo>
                      <a:pt x="190" y="108"/>
                      <a:pt x="170" y="152"/>
                      <a:pt x="134" y="172"/>
                    </a:cubicBezTo>
                    <a:cubicBezTo>
                      <a:pt x="131" y="173"/>
                      <a:pt x="128" y="175"/>
                      <a:pt x="126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31">
                <a:extLst>
                  <a:ext uri="{FF2B5EF4-FFF2-40B4-BE49-F238E27FC236}">
                    <a16:creationId xmlns:a16="http://schemas.microsoft.com/office/drawing/2014/main" id="{78FE50CD-54CF-4BA3-A41F-34C50FF81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5" y="712"/>
                <a:ext cx="72" cy="73"/>
              </a:xfrm>
              <a:custGeom>
                <a:avLst/>
                <a:gdLst>
                  <a:gd name="T0" fmla="*/ 120 w 195"/>
                  <a:gd name="T1" fmla="*/ 185 h 198"/>
                  <a:gd name="T2" fmla="*/ 12 w 195"/>
                  <a:gd name="T3" fmla="*/ 121 h 198"/>
                  <a:gd name="T4" fmla="*/ 74 w 195"/>
                  <a:gd name="T5" fmla="*/ 14 h 198"/>
                  <a:gd name="T6" fmla="*/ 184 w 195"/>
                  <a:gd name="T7" fmla="*/ 77 h 198"/>
                  <a:gd name="T8" fmla="*/ 129 w 195"/>
                  <a:gd name="T9" fmla="*/ 182 h 198"/>
                  <a:gd name="T10" fmla="*/ 120 w 195"/>
                  <a:gd name="T11" fmla="*/ 18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8">
                    <a:moveTo>
                      <a:pt x="120" y="185"/>
                    </a:moveTo>
                    <a:cubicBezTo>
                      <a:pt x="74" y="198"/>
                      <a:pt x="25" y="168"/>
                      <a:pt x="12" y="121"/>
                    </a:cubicBezTo>
                    <a:cubicBezTo>
                      <a:pt x="0" y="76"/>
                      <a:pt x="26" y="27"/>
                      <a:pt x="74" y="14"/>
                    </a:cubicBezTo>
                    <a:cubicBezTo>
                      <a:pt x="122" y="0"/>
                      <a:pt x="172" y="29"/>
                      <a:pt x="184" y="77"/>
                    </a:cubicBezTo>
                    <a:cubicBezTo>
                      <a:pt x="195" y="122"/>
                      <a:pt x="170" y="168"/>
                      <a:pt x="129" y="182"/>
                    </a:cubicBezTo>
                    <a:cubicBezTo>
                      <a:pt x="126" y="183"/>
                      <a:pt x="123" y="184"/>
                      <a:pt x="120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32">
                <a:extLst>
                  <a:ext uri="{FF2B5EF4-FFF2-40B4-BE49-F238E27FC236}">
                    <a16:creationId xmlns:a16="http://schemas.microsoft.com/office/drawing/2014/main" id="{EA3F15BB-84AD-48D2-AC15-B882CCCE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" y="694"/>
                <a:ext cx="72" cy="73"/>
              </a:xfrm>
              <a:custGeom>
                <a:avLst/>
                <a:gdLst>
                  <a:gd name="T0" fmla="*/ 112 w 197"/>
                  <a:gd name="T1" fmla="*/ 192 h 198"/>
                  <a:gd name="T2" fmla="*/ 7 w 197"/>
                  <a:gd name="T3" fmla="*/ 112 h 198"/>
                  <a:gd name="T4" fmla="*/ 84 w 197"/>
                  <a:gd name="T5" fmla="*/ 8 h 198"/>
                  <a:gd name="T6" fmla="*/ 191 w 197"/>
                  <a:gd name="T7" fmla="*/ 86 h 198"/>
                  <a:gd name="T8" fmla="*/ 121 w 197"/>
                  <a:gd name="T9" fmla="*/ 190 h 198"/>
                  <a:gd name="T10" fmla="*/ 112 w 197"/>
                  <a:gd name="T11" fmla="*/ 19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8">
                    <a:moveTo>
                      <a:pt x="112" y="192"/>
                    </a:moveTo>
                    <a:cubicBezTo>
                      <a:pt x="62" y="198"/>
                      <a:pt x="14" y="163"/>
                      <a:pt x="7" y="112"/>
                    </a:cubicBezTo>
                    <a:cubicBezTo>
                      <a:pt x="0" y="64"/>
                      <a:pt x="33" y="15"/>
                      <a:pt x="84" y="8"/>
                    </a:cubicBezTo>
                    <a:cubicBezTo>
                      <a:pt x="137" y="0"/>
                      <a:pt x="185" y="35"/>
                      <a:pt x="191" y="86"/>
                    </a:cubicBezTo>
                    <a:cubicBezTo>
                      <a:pt x="197" y="134"/>
                      <a:pt x="166" y="180"/>
                      <a:pt x="121" y="190"/>
                    </a:cubicBezTo>
                    <a:cubicBezTo>
                      <a:pt x="118" y="191"/>
                      <a:pt x="115" y="192"/>
                      <a:pt x="112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33">
                <a:extLst>
                  <a:ext uri="{FF2B5EF4-FFF2-40B4-BE49-F238E27FC236}">
                    <a16:creationId xmlns:a16="http://schemas.microsoft.com/office/drawing/2014/main" id="{B617F11B-5AEC-40BE-8439-9B95C1DDC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689"/>
                <a:ext cx="73" cy="74"/>
              </a:xfrm>
              <a:custGeom>
                <a:avLst/>
                <a:gdLst>
                  <a:gd name="T0" fmla="*/ 102 w 197"/>
                  <a:gd name="T1" fmla="*/ 198 h 199"/>
                  <a:gd name="T2" fmla="*/ 2 w 197"/>
                  <a:gd name="T3" fmla="*/ 101 h 199"/>
                  <a:gd name="T4" fmla="*/ 95 w 197"/>
                  <a:gd name="T5" fmla="*/ 3 h 199"/>
                  <a:gd name="T6" fmla="*/ 197 w 197"/>
                  <a:gd name="T7" fmla="*/ 98 h 199"/>
                  <a:gd name="T8" fmla="*/ 112 w 197"/>
                  <a:gd name="T9" fmla="*/ 197 h 199"/>
                  <a:gd name="T10" fmla="*/ 102 w 197"/>
                  <a:gd name="T11" fmla="*/ 1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9">
                    <a:moveTo>
                      <a:pt x="102" y="198"/>
                    </a:moveTo>
                    <a:cubicBezTo>
                      <a:pt x="49" y="199"/>
                      <a:pt x="4" y="154"/>
                      <a:pt x="2" y="101"/>
                    </a:cubicBezTo>
                    <a:cubicBezTo>
                      <a:pt x="0" y="49"/>
                      <a:pt x="41" y="6"/>
                      <a:pt x="95" y="3"/>
                    </a:cubicBezTo>
                    <a:cubicBezTo>
                      <a:pt x="151" y="0"/>
                      <a:pt x="197" y="43"/>
                      <a:pt x="197" y="98"/>
                    </a:cubicBezTo>
                    <a:cubicBezTo>
                      <a:pt x="197" y="149"/>
                      <a:pt x="159" y="190"/>
                      <a:pt x="112" y="197"/>
                    </a:cubicBezTo>
                    <a:cubicBezTo>
                      <a:pt x="108" y="197"/>
                      <a:pt x="105" y="198"/>
                      <a:pt x="10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34">
                <a:extLst>
                  <a:ext uri="{FF2B5EF4-FFF2-40B4-BE49-F238E27FC236}">
                    <a16:creationId xmlns:a16="http://schemas.microsoft.com/office/drawing/2014/main" id="{DB5850F5-C4F4-412F-A37E-0AAA09BD4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0" y="698"/>
                <a:ext cx="79" cy="77"/>
              </a:xfrm>
              <a:custGeom>
                <a:avLst/>
                <a:gdLst>
                  <a:gd name="T0" fmla="*/ 96 w 214"/>
                  <a:gd name="T1" fmla="*/ 206 h 208"/>
                  <a:gd name="T2" fmla="*/ 4 w 214"/>
                  <a:gd name="T3" fmla="*/ 95 h 208"/>
                  <a:gd name="T4" fmla="*/ 113 w 214"/>
                  <a:gd name="T5" fmla="*/ 4 h 208"/>
                  <a:gd name="T6" fmla="*/ 207 w 214"/>
                  <a:gd name="T7" fmla="*/ 115 h 208"/>
                  <a:gd name="T8" fmla="*/ 107 w 214"/>
                  <a:gd name="T9" fmla="*/ 207 h 208"/>
                  <a:gd name="T10" fmla="*/ 96 w 214"/>
                  <a:gd name="T11" fmla="*/ 20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208">
                    <a:moveTo>
                      <a:pt x="96" y="206"/>
                    </a:moveTo>
                    <a:cubicBezTo>
                      <a:pt x="41" y="203"/>
                      <a:pt x="0" y="151"/>
                      <a:pt x="4" y="95"/>
                    </a:cubicBezTo>
                    <a:cubicBezTo>
                      <a:pt x="9" y="41"/>
                      <a:pt x="57" y="0"/>
                      <a:pt x="113" y="4"/>
                    </a:cubicBezTo>
                    <a:cubicBezTo>
                      <a:pt x="172" y="8"/>
                      <a:pt x="214" y="60"/>
                      <a:pt x="207" y="115"/>
                    </a:cubicBezTo>
                    <a:cubicBezTo>
                      <a:pt x="201" y="168"/>
                      <a:pt x="156" y="208"/>
                      <a:pt x="107" y="207"/>
                    </a:cubicBezTo>
                    <a:cubicBezTo>
                      <a:pt x="103" y="207"/>
                      <a:pt x="100" y="207"/>
                      <a:pt x="96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35">
                <a:extLst>
                  <a:ext uri="{FF2B5EF4-FFF2-40B4-BE49-F238E27FC236}">
                    <a16:creationId xmlns:a16="http://schemas.microsoft.com/office/drawing/2014/main" id="{75ABFA24-7084-43D5-A6AB-207720C3F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721"/>
                <a:ext cx="86" cy="84"/>
              </a:xfrm>
              <a:custGeom>
                <a:avLst/>
                <a:gdLst>
                  <a:gd name="T0" fmla="*/ 92 w 234"/>
                  <a:gd name="T1" fmla="*/ 220 h 228"/>
                  <a:gd name="T2" fmla="*/ 12 w 234"/>
                  <a:gd name="T3" fmla="*/ 92 h 228"/>
                  <a:gd name="T4" fmla="*/ 136 w 234"/>
                  <a:gd name="T5" fmla="*/ 13 h 228"/>
                  <a:gd name="T6" fmla="*/ 219 w 234"/>
                  <a:gd name="T7" fmla="*/ 139 h 228"/>
                  <a:gd name="T8" fmla="*/ 103 w 234"/>
                  <a:gd name="T9" fmla="*/ 222 h 228"/>
                  <a:gd name="T10" fmla="*/ 92 w 234"/>
                  <a:gd name="T11" fmla="*/ 22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8">
                    <a:moveTo>
                      <a:pt x="92" y="220"/>
                    </a:moveTo>
                    <a:cubicBezTo>
                      <a:pt x="37" y="207"/>
                      <a:pt x="0" y="150"/>
                      <a:pt x="12" y="92"/>
                    </a:cubicBezTo>
                    <a:cubicBezTo>
                      <a:pt x="23" y="39"/>
                      <a:pt x="79" y="0"/>
                      <a:pt x="136" y="13"/>
                    </a:cubicBezTo>
                    <a:cubicBezTo>
                      <a:pt x="196" y="26"/>
                      <a:pt x="234" y="81"/>
                      <a:pt x="219" y="139"/>
                    </a:cubicBezTo>
                    <a:cubicBezTo>
                      <a:pt x="206" y="192"/>
                      <a:pt x="154" y="228"/>
                      <a:pt x="103" y="222"/>
                    </a:cubicBezTo>
                    <a:cubicBezTo>
                      <a:pt x="100" y="222"/>
                      <a:pt x="96" y="221"/>
                      <a:pt x="92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36">
                <a:extLst>
                  <a:ext uri="{FF2B5EF4-FFF2-40B4-BE49-F238E27FC236}">
                    <a16:creationId xmlns:a16="http://schemas.microsoft.com/office/drawing/2014/main" id="{02F1B147-1996-4C9C-B3DF-0A77930B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762"/>
                <a:ext cx="92" cy="90"/>
              </a:xfrm>
              <a:custGeom>
                <a:avLst/>
                <a:gdLst>
                  <a:gd name="T0" fmla="*/ 87 w 249"/>
                  <a:gd name="T1" fmla="*/ 227 h 243"/>
                  <a:gd name="T2" fmla="*/ 20 w 249"/>
                  <a:gd name="T3" fmla="*/ 85 h 243"/>
                  <a:gd name="T4" fmla="*/ 159 w 249"/>
                  <a:gd name="T5" fmla="*/ 19 h 243"/>
                  <a:gd name="T6" fmla="*/ 228 w 249"/>
                  <a:gd name="T7" fmla="*/ 161 h 243"/>
                  <a:gd name="T8" fmla="*/ 97 w 249"/>
                  <a:gd name="T9" fmla="*/ 231 h 243"/>
                  <a:gd name="T10" fmla="*/ 87 w 249"/>
                  <a:gd name="T11" fmla="*/ 227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3">
                    <a:moveTo>
                      <a:pt x="87" y="227"/>
                    </a:moveTo>
                    <a:cubicBezTo>
                      <a:pt x="30" y="209"/>
                      <a:pt x="0" y="143"/>
                      <a:pt x="20" y="85"/>
                    </a:cubicBezTo>
                    <a:cubicBezTo>
                      <a:pt x="39" y="30"/>
                      <a:pt x="100" y="0"/>
                      <a:pt x="159" y="19"/>
                    </a:cubicBezTo>
                    <a:cubicBezTo>
                      <a:pt x="219" y="38"/>
                      <a:pt x="249" y="105"/>
                      <a:pt x="228" y="161"/>
                    </a:cubicBezTo>
                    <a:cubicBezTo>
                      <a:pt x="207" y="215"/>
                      <a:pt x="149" y="243"/>
                      <a:pt x="97" y="231"/>
                    </a:cubicBezTo>
                    <a:cubicBezTo>
                      <a:pt x="94" y="230"/>
                      <a:pt x="90" y="229"/>
                      <a:pt x="87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37">
                <a:extLst>
                  <a:ext uri="{FF2B5EF4-FFF2-40B4-BE49-F238E27FC236}">
                    <a16:creationId xmlns:a16="http://schemas.microsoft.com/office/drawing/2014/main" id="{BCFE3C3B-85C4-4C2E-B15A-327CDC26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821"/>
                <a:ext cx="96" cy="95"/>
              </a:xfrm>
              <a:custGeom>
                <a:avLst/>
                <a:gdLst>
                  <a:gd name="T0" fmla="*/ 77 w 262"/>
                  <a:gd name="T1" fmla="*/ 234 h 258"/>
                  <a:gd name="T2" fmla="*/ 28 w 262"/>
                  <a:gd name="T3" fmla="*/ 78 h 258"/>
                  <a:gd name="T4" fmla="*/ 180 w 262"/>
                  <a:gd name="T5" fmla="*/ 28 h 258"/>
                  <a:gd name="T6" fmla="*/ 232 w 262"/>
                  <a:gd name="T7" fmla="*/ 184 h 258"/>
                  <a:gd name="T8" fmla="*/ 88 w 262"/>
                  <a:gd name="T9" fmla="*/ 239 h 258"/>
                  <a:gd name="T10" fmla="*/ 77 w 262"/>
                  <a:gd name="T11" fmla="*/ 23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258">
                    <a:moveTo>
                      <a:pt x="77" y="234"/>
                    </a:moveTo>
                    <a:cubicBezTo>
                      <a:pt x="22" y="206"/>
                      <a:pt x="0" y="134"/>
                      <a:pt x="28" y="78"/>
                    </a:cubicBezTo>
                    <a:cubicBezTo>
                      <a:pt x="55" y="24"/>
                      <a:pt x="122" y="0"/>
                      <a:pt x="180" y="28"/>
                    </a:cubicBezTo>
                    <a:cubicBezTo>
                      <a:pt x="239" y="58"/>
                      <a:pt x="262" y="128"/>
                      <a:pt x="232" y="184"/>
                    </a:cubicBezTo>
                    <a:cubicBezTo>
                      <a:pt x="203" y="237"/>
                      <a:pt x="140" y="258"/>
                      <a:pt x="88" y="239"/>
                    </a:cubicBezTo>
                    <a:cubicBezTo>
                      <a:pt x="84" y="237"/>
                      <a:pt x="81" y="236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38">
                <a:extLst>
                  <a:ext uri="{FF2B5EF4-FFF2-40B4-BE49-F238E27FC236}">
                    <a16:creationId xmlns:a16="http://schemas.microsoft.com/office/drawing/2014/main" id="{0CB524E0-1AB5-4A26-A0B9-28BC12212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898"/>
                <a:ext cx="101" cy="99"/>
              </a:xfrm>
              <a:custGeom>
                <a:avLst/>
                <a:gdLst>
                  <a:gd name="T0" fmla="*/ 67 w 273"/>
                  <a:gd name="T1" fmla="*/ 235 h 269"/>
                  <a:gd name="T2" fmla="*/ 38 w 273"/>
                  <a:gd name="T3" fmla="*/ 68 h 269"/>
                  <a:gd name="T4" fmla="*/ 201 w 273"/>
                  <a:gd name="T5" fmla="*/ 37 h 269"/>
                  <a:gd name="T6" fmla="*/ 233 w 273"/>
                  <a:gd name="T7" fmla="*/ 205 h 269"/>
                  <a:gd name="T8" fmla="*/ 78 w 273"/>
                  <a:gd name="T9" fmla="*/ 242 h 269"/>
                  <a:gd name="T10" fmla="*/ 67 w 273"/>
                  <a:gd name="T11" fmla="*/ 23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69">
                    <a:moveTo>
                      <a:pt x="67" y="235"/>
                    </a:moveTo>
                    <a:cubicBezTo>
                      <a:pt x="15" y="198"/>
                      <a:pt x="0" y="123"/>
                      <a:pt x="38" y="68"/>
                    </a:cubicBezTo>
                    <a:cubicBezTo>
                      <a:pt x="72" y="16"/>
                      <a:pt x="146" y="0"/>
                      <a:pt x="201" y="37"/>
                    </a:cubicBezTo>
                    <a:cubicBezTo>
                      <a:pt x="258" y="76"/>
                      <a:pt x="273" y="151"/>
                      <a:pt x="233" y="205"/>
                    </a:cubicBezTo>
                    <a:cubicBezTo>
                      <a:pt x="197" y="254"/>
                      <a:pt x="128" y="269"/>
                      <a:pt x="78" y="242"/>
                    </a:cubicBezTo>
                    <a:cubicBezTo>
                      <a:pt x="74" y="240"/>
                      <a:pt x="71" y="237"/>
                      <a:pt x="67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39">
                <a:extLst>
                  <a:ext uri="{FF2B5EF4-FFF2-40B4-BE49-F238E27FC236}">
                    <a16:creationId xmlns:a16="http://schemas.microsoft.com/office/drawing/2014/main" id="{EFFECBC0-EEF2-4E1C-AEF4-1DDC84251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969"/>
                <a:ext cx="148" cy="151"/>
              </a:xfrm>
              <a:custGeom>
                <a:avLst/>
                <a:gdLst>
                  <a:gd name="T0" fmla="*/ 109 w 403"/>
                  <a:gd name="T1" fmla="*/ 121 h 410"/>
                  <a:gd name="T2" fmla="*/ 290 w 403"/>
                  <a:gd name="T3" fmla="*/ 289 h 410"/>
                  <a:gd name="T4" fmla="*/ 109 w 403"/>
                  <a:gd name="T5" fmla="*/ 121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3" h="410">
                    <a:moveTo>
                      <a:pt x="109" y="121"/>
                    </a:moveTo>
                    <a:cubicBezTo>
                      <a:pt x="216" y="0"/>
                      <a:pt x="403" y="173"/>
                      <a:pt x="290" y="289"/>
                    </a:cubicBezTo>
                    <a:cubicBezTo>
                      <a:pt x="174" y="410"/>
                      <a:pt x="0" y="243"/>
                      <a:pt x="10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40">
                <a:extLst>
                  <a:ext uri="{FF2B5EF4-FFF2-40B4-BE49-F238E27FC236}">
                    <a16:creationId xmlns:a16="http://schemas.microsoft.com/office/drawing/2014/main" id="{0D4C4D6F-1277-441C-B3A1-603E3DB05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081"/>
                <a:ext cx="133" cy="128"/>
              </a:xfrm>
              <a:custGeom>
                <a:avLst/>
                <a:gdLst>
                  <a:gd name="T0" fmla="*/ 47 w 360"/>
                  <a:gd name="T1" fmla="*/ 290 h 348"/>
                  <a:gd name="T2" fmla="*/ 65 w 360"/>
                  <a:gd name="T3" fmla="*/ 108 h 348"/>
                  <a:gd name="T4" fmla="*/ 226 w 360"/>
                  <a:gd name="T5" fmla="*/ 307 h 348"/>
                  <a:gd name="T6" fmla="*/ 56 w 360"/>
                  <a:gd name="T7" fmla="*/ 300 h 348"/>
                  <a:gd name="T8" fmla="*/ 47 w 360"/>
                  <a:gd name="T9" fmla="*/ 29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348">
                    <a:moveTo>
                      <a:pt x="47" y="290"/>
                    </a:moveTo>
                    <a:cubicBezTo>
                      <a:pt x="0" y="240"/>
                      <a:pt x="10" y="155"/>
                      <a:pt x="65" y="108"/>
                    </a:cubicBezTo>
                    <a:cubicBezTo>
                      <a:pt x="191" y="0"/>
                      <a:pt x="360" y="203"/>
                      <a:pt x="226" y="307"/>
                    </a:cubicBezTo>
                    <a:cubicBezTo>
                      <a:pt x="174" y="348"/>
                      <a:pt x="98" y="344"/>
                      <a:pt x="56" y="300"/>
                    </a:cubicBezTo>
                    <a:cubicBezTo>
                      <a:pt x="53" y="297"/>
                      <a:pt x="50" y="294"/>
                      <a:pt x="47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41">
                <a:extLst>
                  <a:ext uri="{FF2B5EF4-FFF2-40B4-BE49-F238E27FC236}">
                    <a16:creationId xmlns:a16="http://schemas.microsoft.com/office/drawing/2014/main" id="{B044298A-B975-48F1-874C-59646EE27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199"/>
                <a:ext cx="154" cy="164"/>
              </a:xfrm>
              <a:custGeom>
                <a:avLst/>
                <a:gdLst>
                  <a:gd name="T0" fmla="*/ 321 w 417"/>
                  <a:gd name="T1" fmla="*/ 162 h 443"/>
                  <a:gd name="T2" fmla="*/ 106 w 417"/>
                  <a:gd name="T3" fmla="*/ 315 h 443"/>
                  <a:gd name="T4" fmla="*/ 321 w 417"/>
                  <a:gd name="T5" fmla="*/ 162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7" h="443">
                    <a:moveTo>
                      <a:pt x="321" y="162"/>
                    </a:moveTo>
                    <a:cubicBezTo>
                      <a:pt x="417" y="307"/>
                      <a:pt x="207" y="443"/>
                      <a:pt x="106" y="315"/>
                    </a:cubicBezTo>
                    <a:cubicBezTo>
                      <a:pt x="0" y="180"/>
                      <a:pt x="215" y="0"/>
                      <a:pt x="321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42">
                <a:extLst>
                  <a:ext uri="{FF2B5EF4-FFF2-40B4-BE49-F238E27FC236}">
                    <a16:creationId xmlns:a16="http://schemas.microsoft.com/office/drawing/2014/main" id="{AAEACFC5-7175-45A2-9FEC-E1ED6D760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342"/>
                <a:ext cx="130" cy="141"/>
              </a:xfrm>
              <a:custGeom>
                <a:avLst/>
                <a:gdLst>
                  <a:gd name="T0" fmla="*/ 70 w 353"/>
                  <a:gd name="T1" fmla="*/ 284 h 381"/>
                  <a:gd name="T2" fmla="*/ 320 w 353"/>
                  <a:gd name="T3" fmla="*/ 172 h 381"/>
                  <a:gd name="T4" fmla="*/ 250 w 353"/>
                  <a:gd name="T5" fmla="*/ 355 h 381"/>
                  <a:gd name="T6" fmla="*/ 77 w 353"/>
                  <a:gd name="T7" fmla="*/ 296 h 381"/>
                  <a:gd name="T8" fmla="*/ 70 w 353"/>
                  <a:gd name="T9" fmla="*/ 28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81">
                    <a:moveTo>
                      <a:pt x="70" y="284"/>
                    </a:moveTo>
                    <a:cubicBezTo>
                      <a:pt x="0" y="130"/>
                      <a:pt x="240" y="0"/>
                      <a:pt x="320" y="172"/>
                    </a:cubicBezTo>
                    <a:cubicBezTo>
                      <a:pt x="353" y="244"/>
                      <a:pt x="319" y="327"/>
                      <a:pt x="250" y="355"/>
                    </a:cubicBezTo>
                    <a:cubicBezTo>
                      <a:pt x="183" y="381"/>
                      <a:pt x="110" y="352"/>
                      <a:pt x="77" y="296"/>
                    </a:cubicBezTo>
                    <a:cubicBezTo>
                      <a:pt x="75" y="292"/>
                      <a:pt x="72" y="288"/>
                      <a:pt x="70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43">
                <a:extLst>
                  <a:ext uri="{FF2B5EF4-FFF2-40B4-BE49-F238E27FC236}">
                    <a16:creationId xmlns:a16="http://schemas.microsoft.com/office/drawing/2014/main" id="{B6DB7246-EFFF-4493-B8AF-4AA7DDFD0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496"/>
                <a:ext cx="127" cy="140"/>
              </a:xfrm>
              <a:custGeom>
                <a:avLst/>
                <a:gdLst>
                  <a:gd name="T0" fmla="*/ 49 w 344"/>
                  <a:gd name="T1" fmla="*/ 264 h 380"/>
                  <a:gd name="T2" fmla="*/ 320 w 344"/>
                  <a:gd name="T3" fmla="*/ 187 h 380"/>
                  <a:gd name="T4" fmla="*/ 221 w 344"/>
                  <a:gd name="T5" fmla="*/ 363 h 380"/>
                  <a:gd name="T6" fmla="*/ 54 w 344"/>
                  <a:gd name="T7" fmla="*/ 277 h 380"/>
                  <a:gd name="T8" fmla="*/ 49 w 344"/>
                  <a:gd name="T9" fmla="*/ 26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0">
                    <a:moveTo>
                      <a:pt x="49" y="264"/>
                    </a:moveTo>
                    <a:cubicBezTo>
                      <a:pt x="0" y="96"/>
                      <a:pt x="265" y="0"/>
                      <a:pt x="320" y="187"/>
                    </a:cubicBezTo>
                    <a:cubicBezTo>
                      <a:pt x="344" y="266"/>
                      <a:pt x="296" y="346"/>
                      <a:pt x="221" y="363"/>
                    </a:cubicBezTo>
                    <a:cubicBezTo>
                      <a:pt x="149" y="380"/>
                      <a:pt x="78" y="339"/>
                      <a:pt x="54" y="277"/>
                    </a:cubicBezTo>
                    <a:cubicBezTo>
                      <a:pt x="52" y="273"/>
                      <a:pt x="50" y="268"/>
                      <a:pt x="49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44">
                <a:extLst>
                  <a:ext uri="{FF2B5EF4-FFF2-40B4-BE49-F238E27FC236}">
                    <a16:creationId xmlns:a16="http://schemas.microsoft.com/office/drawing/2014/main" id="{F1AB80F0-6545-47EF-8697-600640446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1656"/>
                <a:ext cx="126" cy="139"/>
              </a:xfrm>
              <a:custGeom>
                <a:avLst/>
                <a:gdLst>
                  <a:gd name="T0" fmla="*/ 329 w 341"/>
                  <a:gd name="T1" fmla="*/ 208 h 377"/>
                  <a:gd name="T2" fmla="*/ 200 w 341"/>
                  <a:gd name="T3" fmla="*/ 372 h 377"/>
                  <a:gd name="T4" fmla="*/ 43 w 341"/>
                  <a:gd name="T5" fmla="*/ 258 h 377"/>
                  <a:gd name="T6" fmla="*/ 329 w 341"/>
                  <a:gd name="T7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77">
                    <a:moveTo>
                      <a:pt x="329" y="208"/>
                    </a:moveTo>
                    <a:cubicBezTo>
                      <a:pt x="341" y="292"/>
                      <a:pt x="279" y="366"/>
                      <a:pt x="200" y="372"/>
                    </a:cubicBezTo>
                    <a:cubicBezTo>
                      <a:pt x="125" y="377"/>
                      <a:pt x="59" y="325"/>
                      <a:pt x="43" y="258"/>
                    </a:cubicBezTo>
                    <a:cubicBezTo>
                      <a:pt x="0" y="72"/>
                      <a:pt x="300" y="0"/>
                      <a:pt x="329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45">
                <a:extLst>
                  <a:ext uri="{FF2B5EF4-FFF2-40B4-BE49-F238E27FC236}">
                    <a16:creationId xmlns:a16="http://schemas.microsoft.com/office/drawing/2014/main" id="{8EFA3BC7-53EA-462D-8CF7-402600605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" y="1786"/>
                <a:ext cx="24" cy="25"/>
              </a:xfrm>
              <a:custGeom>
                <a:avLst/>
                <a:gdLst>
                  <a:gd name="T0" fmla="*/ 0 w 65"/>
                  <a:gd name="T1" fmla="*/ 32 h 66"/>
                  <a:gd name="T2" fmla="*/ 30 w 65"/>
                  <a:gd name="T3" fmla="*/ 1 h 66"/>
                  <a:gd name="T4" fmla="*/ 64 w 65"/>
                  <a:gd name="T5" fmla="*/ 30 h 66"/>
                  <a:gd name="T6" fmla="*/ 35 w 65"/>
                  <a:gd name="T7" fmla="*/ 64 h 66"/>
                  <a:gd name="T8" fmla="*/ 0 w 65"/>
                  <a:gd name="T9" fmla="*/ 36 h 66"/>
                  <a:gd name="T10" fmla="*/ 0 w 65"/>
                  <a:gd name="T11" fmla="*/ 3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6">
                    <a:moveTo>
                      <a:pt x="0" y="32"/>
                    </a:move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4" y="30"/>
                    </a:cubicBezTo>
                    <a:cubicBezTo>
                      <a:pt x="65" y="47"/>
                      <a:pt x="52" y="63"/>
                      <a:pt x="35" y="64"/>
                    </a:cubicBezTo>
                    <a:cubicBezTo>
                      <a:pt x="17" y="66"/>
                      <a:pt x="2" y="53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46">
                <a:extLst>
                  <a:ext uri="{FF2B5EF4-FFF2-40B4-BE49-F238E27FC236}">
                    <a16:creationId xmlns:a16="http://schemas.microsoft.com/office/drawing/2014/main" id="{7BAF3222-4DBA-45DB-92B4-7334FBCD0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866"/>
                <a:ext cx="29" cy="28"/>
              </a:xfrm>
              <a:custGeom>
                <a:avLst/>
                <a:gdLst>
                  <a:gd name="T0" fmla="*/ 2 w 78"/>
                  <a:gd name="T1" fmla="*/ 41 h 77"/>
                  <a:gd name="T2" fmla="*/ 34 w 78"/>
                  <a:gd name="T3" fmla="*/ 2 h 77"/>
                  <a:gd name="T4" fmla="*/ 74 w 78"/>
                  <a:gd name="T5" fmla="*/ 33 h 77"/>
                  <a:gd name="T6" fmla="*/ 45 w 78"/>
                  <a:gd name="T7" fmla="*/ 74 h 77"/>
                  <a:gd name="T8" fmla="*/ 3 w 78"/>
                  <a:gd name="T9" fmla="*/ 45 h 77"/>
                  <a:gd name="T10" fmla="*/ 2 w 78"/>
                  <a:gd name="T11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7">
                    <a:moveTo>
                      <a:pt x="2" y="41"/>
                    </a:moveTo>
                    <a:cubicBezTo>
                      <a:pt x="0" y="22"/>
                      <a:pt x="15" y="4"/>
                      <a:pt x="34" y="2"/>
                    </a:cubicBezTo>
                    <a:cubicBezTo>
                      <a:pt x="54" y="0"/>
                      <a:pt x="71" y="13"/>
                      <a:pt x="74" y="33"/>
                    </a:cubicBezTo>
                    <a:cubicBezTo>
                      <a:pt x="78" y="52"/>
                      <a:pt x="64" y="70"/>
                      <a:pt x="45" y="74"/>
                    </a:cubicBezTo>
                    <a:cubicBezTo>
                      <a:pt x="25" y="77"/>
                      <a:pt x="7" y="64"/>
                      <a:pt x="3" y="45"/>
                    </a:cubicBezTo>
                    <a:cubicBezTo>
                      <a:pt x="3" y="43"/>
                      <a:pt x="2" y="42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47">
                <a:extLst>
                  <a:ext uri="{FF2B5EF4-FFF2-40B4-BE49-F238E27FC236}">
                    <a16:creationId xmlns:a16="http://schemas.microsoft.com/office/drawing/2014/main" id="{52B00D09-6040-4FB6-AC0E-EEDB000B6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" y="1948"/>
                <a:ext cx="32" cy="33"/>
              </a:xfrm>
              <a:custGeom>
                <a:avLst/>
                <a:gdLst>
                  <a:gd name="T0" fmla="*/ 4 w 88"/>
                  <a:gd name="T1" fmla="*/ 50 h 89"/>
                  <a:gd name="T2" fmla="*/ 36 w 88"/>
                  <a:gd name="T3" fmla="*/ 4 h 89"/>
                  <a:gd name="T4" fmla="*/ 83 w 88"/>
                  <a:gd name="T5" fmla="*/ 35 h 89"/>
                  <a:gd name="T6" fmla="*/ 53 w 88"/>
                  <a:gd name="T7" fmla="*/ 84 h 89"/>
                  <a:gd name="T8" fmla="*/ 4 w 88"/>
                  <a:gd name="T9" fmla="*/ 55 h 89"/>
                  <a:gd name="T10" fmla="*/ 4 w 88"/>
                  <a:gd name="T1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89">
                    <a:moveTo>
                      <a:pt x="4" y="50"/>
                    </a:moveTo>
                    <a:cubicBezTo>
                      <a:pt x="0" y="29"/>
                      <a:pt x="15" y="8"/>
                      <a:pt x="36" y="4"/>
                    </a:cubicBezTo>
                    <a:cubicBezTo>
                      <a:pt x="57" y="0"/>
                      <a:pt x="79" y="14"/>
                      <a:pt x="83" y="35"/>
                    </a:cubicBezTo>
                    <a:cubicBezTo>
                      <a:pt x="88" y="56"/>
                      <a:pt x="74" y="78"/>
                      <a:pt x="53" y="84"/>
                    </a:cubicBezTo>
                    <a:cubicBezTo>
                      <a:pt x="31" y="89"/>
                      <a:pt x="10" y="76"/>
                      <a:pt x="4" y="55"/>
                    </a:cubicBezTo>
                    <a:cubicBezTo>
                      <a:pt x="4" y="53"/>
                      <a:pt x="4" y="52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48">
                <a:extLst>
                  <a:ext uri="{FF2B5EF4-FFF2-40B4-BE49-F238E27FC236}">
                    <a16:creationId xmlns:a16="http://schemas.microsoft.com/office/drawing/2014/main" id="{A4BA71C7-0F63-4244-B54B-DB683B3DD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" y="2033"/>
                <a:ext cx="37" cy="37"/>
              </a:xfrm>
              <a:custGeom>
                <a:avLst/>
                <a:gdLst>
                  <a:gd name="T0" fmla="*/ 7 w 101"/>
                  <a:gd name="T1" fmla="*/ 60 h 99"/>
                  <a:gd name="T2" fmla="*/ 38 w 101"/>
                  <a:gd name="T3" fmla="*/ 6 h 99"/>
                  <a:gd name="T4" fmla="*/ 93 w 101"/>
                  <a:gd name="T5" fmla="*/ 36 h 99"/>
                  <a:gd name="T6" fmla="*/ 64 w 101"/>
                  <a:gd name="T7" fmla="*/ 92 h 99"/>
                  <a:gd name="T8" fmla="*/ 8 w 101"/>
                  <a:gd name="T9" fmla="*/ 65 h 99"/>
                  <a:gd name="T10" fmla="*/ 7 w 101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99">
                    <a:moveTo>
                      <a:pt x="7" y="60"/>
                    </a:moveTo>
                    <a:cubicBezTo>
                      <a:pt x="0" y="36"/>
                      <a:pt x="14" y="12"/>
                      <a:pt x="38" y="6"/>
                    </a:cubicBezTo>
                    <a:cubicBezTo>
                      <a:pt x="61" y="0"/>
                      <a:pt x="86" y="13"/>
                      <a:pt x="93" y="36"/>
                    </a:cubicBezTo>
                    <a:cubicBezTo>
                      <a:pt x="101" y="59"/>
                      <a:pt x="88" y="84"/>
                      <a:pt x="64" y="92"/>
                    </a:cubicBezTo>
                    <a:cubicBezTo>
                      <a:pt x="41" y="99"/>
                      <a:pt x="17" y="87"/>
                      <a:pt x="8" y="65"/>
                    </a:cubicBezTo>
                    <a:cubicBezTo>
                      <a:pt x="8" y="63"/>
                      <a:pt x="7" y="61"/>
                      <a:pt x="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49">
                <a:extLst>
                  <a:ext uri="{FF2B5EF4-FFF2-40B4-BE49-F238E27FC236}">
                    <a16:creationId xmlns:a16="http://schemas.microsoft.com/office/drawing/2014/main" id="{F69BD878-A99C-48A4-A8AF-56CEC2C10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" y="2119"/>
                <a:ext cx="41" cy="41"/>
              </a:xfrm>
              <a:custGeom>
                <a:avLst/>
                <a:gdLst>
                  <a:gd name="T0" fmla="*/ 8 w 111"/>
                  <a:gd name="T1" fmla="*/ 71 h 111"/>
                  <a:gd name="T2" fmla="*/ 39 w 111"/>
                  <a:gd name="T3" fmla="*/ 9 h 111"/>
                  <a:gd name="T4" fmla="*/ 101 w 111"/>
                  <a:gd name="T5" fmla="*/ 37 h 111"/>
                  <a:gd name="T6" fmla="*/ 75 w 111"/>
                  <a:gd name="T7" fmla="*/ 101 h 111"/>
                  <a:gd name="T8" fmla="*/ 10 w 111"/>
                  <a:gd name="T9" fmla="*/ 76 h 111"/>
                  <a:gd name="T10" fmla="*/ 8 w 111"/>
                  <a:gd name="T11" fmla="*/ 7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1">
                    <a:moveTo>
                      <a:pt x="8" y="71"/>
                    </a:moveTo>
                    <a:cubicBezTo>
                      <a:pt x="0" y="46"/>
                      <a:pt x="14" y="17"/>
                      <a:pt x="39" y="9"/>
                    </a:cubicBezTo>
                    <a:cubicBezTo>
                      <a:pt x="64" y="0"/>
                      <a:pt x="91" y="12"/>
                      <a:pt x="101" y="37"/>
                    </a:cubicBezTo>
                    <a:cubicBezTo>
                      <a:pt x="111" y="61"/>
                      <a:pt x="100" y="90"/>
                      <a:pt x="75" y="101"/>
                    </a:cubicBezTo>
                    <a:cubicBezTo>
                      <a:pt x="50" y="111"/>
                      <a:pt x="22" y="100"/>
                      <a:pt x="10" y="76"/>
                    </a:cubicBezTo>
                    <a:cubicBezTo>
                      <a:pt x="10" y="75"/>
                      <a:pt x="9" y="73"/>
                      <a:pt x="8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50">
                <a:extLst>
                  <a:ext uri="{FF2B5EF4-FFF2-40B4-BE49-F238E27FC236}">
                    <a16:creationId xmlns:a16="http://schemas.microsoft.com/office/drawing/2014/main" id="{E074A0D1-D1A2-469B-92B4-158B88926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" y="2206"/>
                <a:ext cx="45" cy="45"/>
              </a:xfrm>
              <a:custGeom>
                <a:avLst/>
                <a:gdLst>
                  <a:gd name="T0" fmla="*/ 12 w 122"/>
                  <a:gd name="T1" fmla="*/ 83 h 122"/>
                  <a:gd name="T2" fmla="*/ 39 w 122"/>
                  <a:gd name="T3" fmla="*/ 12 h 122"/>
                  <a:gd name="T4" fmla="*/ 109 w 122"/>
                  <a:gd name="T5" fmla="*/ 37 h 122"/>
                  <a:gd name="T6" fmla="*/ 86 w 122"/>
                  <a:gd name="T7" fmla="*/ 109 h 122"/>
                  <a:gd name="T8" fmla="*/ 14 w 122"/>
                  <a:gd name="T9" fmla="*/ 88 h 122"/>
                  <a:gd name="T10" fmla="*/ 12 w 122"/>
                  <a:gd name="T11" fmla="*/ 8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" y="83"/>
                    </a:moveTo>
                    <a:cubicBezTo>
                      <a:pt x="0" y="56"/>
                      <a:pt x="12" y="24"/>
                      <a:pt x="39" y="12"/>
                    </a:cubicBezTo>
                    <a:cubicBezTo>
                      <a:pt x="65" y="0"/>
                      <a:pt x="96" y="11"/>
                      <a:pt x="109" y="37"/>
                    </a:cubicBezTo>
                    <a:cubicBezTo>
                      <a:pt x="122" y="63"/>
                      <a:pt x="112" y="95"/>
                      <a:pt x="86" y="109"/>
                    </a:cubicBezTo>
                    <a:cubicBezTo>
                      <a:pt x="61" y="122"/>
                      <a:pt x="28" y="113"/>
                      <a:pt x="14" y="88"/>
                    </a:cubicBezTo>
                    <a:cubicBezTo>
                      <a:pt x="14" y="87"/>
                      <a:pt x="13" y="85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51">
                <a:extLst>
                  <a:ext uri="{FF2B5EF4-FFF2-40B4-BE49-F238E27FC236}">
                    <a16:creationId xmlns:a16="http://schemas.microsoft.com/office/drawing/2014/main" id="{859C00B3-2E85-4F8C-A96D-27894DA0D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2293"/>
                <a:ext cx="49" cy="48"/>
              </a:xfrm>
              <a:custGeom>
                <a:avLst/>
                <a:gdLst>
                  <a:gd name="T0" fmla="*/ 16 w 132"/>
                  <a:gd name="T1" fmla="*/ 94 h 131"/>
                  <a:gd name="T2" fmla="*/ 38 w 132"/>
                  <a:gd name="T3" fmla="*/ 14 h 131"/>
                  <a:gd name="T4" fmla="*/ 116 w 132"/>
                  <a:gd name="T5" fmla="*/ 34 h 131"/>
                  <a:gd name="T6" fmla="*/ 97 w 132"/>
                  <a:gd name="T7" fmla="*/ 114 h 131"/>
                  <a:gd name="T8" fmla="*/ 19 w 132"/>
                  <a:gd name="T9" fmla="*/ 99 h 131"/>
                  <a:gd name="T10" fmla="*/ 16 w 132"/>
                  <a:gd name="T11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6" y="94"/>
                    </a:moveTo>
                    <a:cubicBezTo>
                      <a:pt x="0" y="66"/>
                      <a:pt x="10" y="29"/>
                      <a:pt x="38" y="14"/>
                    </a:cubicBezTo>
                    <a:cubicBezTo>
                      <a:pt x="65" y="0"/>
                      <a:pt x="100" y="8"/>
                      <a:pt x="116" y="34"/>
                    </a:cubicBezTo>
                    <a:cubicBezTo>
                      <a:pt x="132" y="61"/>
                      <a:pt x="124" y="97"/>
                      <a:pt x="97" y="114"/>
                    </a:cubicBezTo>
                    <a:cubicBezTo>
                      <a:pt x="71" y="131"/>
                      <a:pt x="37" y="124"/>
                      <a:pt x="19" y="99"/>
                    </a:cubicBezTo>
                    <a:cubicBezTo>
                      <a:pt x="18" y="97"/>
                      <a:pt x="17" y="96"/>
                      <a:pt x="1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52">
                <a:extLst>
                  <a:ext uri="{FF2B5EF4-FFF2-40B4-BE49-F238E27FC236}">
                    <a16:creationId xmlns:a16="http://schemas.microsoft.com/office/drawing/2014/main" id="{E216812A-1499-4EF2-BBC2-838288433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" y="2379"/>
                <a:ext cx="53" cy="51"/>
              </a:xfrm>
              <a:custGeom>
                <a:avLst/>
                <a:gdLst>
                  <a:gd name="T0" fmla="*/ 20 w 142"/>
                  <a:gd name="T1" fmla="*/ 105 h 140"/>
                  <a:gd name="T2" fmla="*/ 36 w 142"/>
                  <a:gd name="T3" fmla="*/ 18 h 140"/>
                  <a:gd name="T4" fmla="*/ 121 w 142"/>
                  <a:gd name="T5" fmla="*/ 32 h 140"/>
                  <a:gd name="T6" fmla="*/ 109 w 142"/>
                  <a:gd name="T7" fmla="*/ 119 h 140"/>
                  <a:gd name="T8" fmla="*/ 24 w 142"/>
                  <a:gd name="T9" fmla="*/ 111 h 140"/>
                  <a:gd name="T10" fmla="*/ 20 w 142"/>
                  <a:gd name="T11" fmla="*/ 10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40">
                    <a:moveTo>
                      <a:pt x="20" y="105"/>
                    </a:moveTo>
                    <a:cubicBezTo>
                      <a:pt x="0" y="77"/>
                      <a:pt x="7" y="37"/>
                      <a:pt x="36" y="18"/>
                    </a:cubicBezTo>
                    <a:cubicBezTo>
                      <a:pt x="63" y="0"/>
                      <a:pt x="101" y="6"/>
                      <a:pt x="121" y="32"/>
                    </a:cubicBezTo>
                    <a:cubicBezTo>
                      <a:pt x="142" y="58"/>
                      <a:pt x="136" y="98"/>
                      <a:pt x="109" y="119"/>
                    </a:cubicBezTo>
                    <a:cubicBezTo>
                      <a:pt x="83" y="140"/>
                      <a:pt x="46" y="136"/>
                      <a:pt x="24" y="111"/>
                    </a:cubicBezTo>
                    <a:cubicBezTo>
                      <a:pt x="23" y="109"/>
                      <a:pt x="22" y="107"/>
                      <a:pt x="20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53">
                <a:extLst>
                  <a:ext uri="{FF2B5EF4-FFF2-40B4-BE49-F238E27FC236}">
                    <a16:creationId xmlns:a16="http://schemas.microsoft.com/office/drawing/2014/main" id="{345C456A-9231-4A55-917A-450BDE5FC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" y="2462"/>
                <a:ext cx="55" cy="54"/>
              </a:xfrm>
              <a:custGeom>
                <a:avLst/>
                <a:gdLst>
                  <a:gd name="T0" fmla="*/ 25 w 149"/>
                  <a:gd name="T1" fmla="*/ 117 h 148"/>
                  <a:gd name="T2" fmla="*/ 32 w 149"/>
                  <a:gd name="T3" fmla="*/ 23 h 148"/>
                  <a:gd name="T4" fmla="*/ 125 w 149"/>
                  <a:gd name="T5" fmla="*/ 29 h 148"/>
                  <a:gd name="T6" fmla="*/ 121 w 149"/>
                  <a:gd name="T7" fmla="*/ 123 h 148"/>
                  <a:gd name="T8" fmla="*/ 29 w 149"/>
                  <a:gd name="T9" fmla="*/ 123 h 148"/>
                  <a:gd name="T10" fmla="*/ 25 w 149"/>
                  <a:gd name="T11" fmla="*/ 11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48">
                    <a:moveTo>
                      <a:pt x="25" y="117"/>
                    </a:moveTo>
                    <a:cubicBezTo>
                      <a:pt x="0" y="89"/>
                      <a:pt x="4" y="45"/>
                      <a:pt x="32" y="23"/>
                    </a:cubicBezTo>
                    <a:cubicBezTo>
                      <a:pt x="60" y="0"/>
                      <a:pt x="101" y="3"/>
                      <a:pt x="125" y="29"/>
                    </a:cubicBezTo>
                    <a:cubicBezTo>
                      <a:pt x="149" y="55"/>
                      <a:pt x="147" y="97"/>
                      <a:pt x="121" y="123"/>
                    </a:cubicBezTo>
                    <a:cubicBezTo>
                      <a:pt x="95" y="148"/>
                      <a:pt x="55" y="147"/>
                      <a:pt x="29" y="123"/>
                    </a:cubicBezTo>
                    <a:cubicBezTo>
                      <a:pt x="28" y="121"/>
                      <a:pt x="26" y="119"/>
                      <a:pt x="25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54">
                <a:extLst>
                  <a:ext uri="{FF2B5EF4-FFF2-40B4-BE49-F238E27FC236}">
                    <a16:creationId xmlns:a16="http://schemas.microsoft.com/office/drawing/2014/main" id="{E310B915-F130-4D4D-AB2B-EC00F07B9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" y="2541"/>
                <a:ext cx="58" cy="58"/>
              </a:xfrm>
              <a:custGeom>
                <a:avLst/>
                <a:gdLst>
                  <a:gd name="T0" fmla="*/ 30 w 158"/>
                  <a:gd name="T1" fmla="*/ 129 h 158"/>
                  <a:gd name="T2" fmla="*/ 28 w 158"/>
                  <a:gd name="T3" fmla="*/ 28 h 158"/>
                  <a:gd name="T4" fmla="*/ 127 w 158"/>
                  <a:gd name="T5" fmla="*/ 25 h 158"/>
                  <a:gd name="T6" fmla="*/ 133 w 158"/>
                  <a:gd name="T7" fmla="*/ 125 h 158"/>
                  <a:gd name="T8" fmla="*/ 36 w 158"/>
                  <a:gd name="T9" fmla="*/ 135 h 158"/>
                  <a:gd name="T10" fmla="*/ 30 w 158"/>
                  <a:gd name="T11" fmla="*/ 12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30" y="129"/>
                    </a:moveTo>
                    <a:cubicBezTo>
                      <a:pt x="1" y="102"/>
                      <a:pt x="0" y="55"/>
                      <a:pt x="28" y="28"/>
                    </a:cubicBezTo>
                    <a:cubicBezTo>
                      <a:pt x="55" y="2"/>
                      <a:pt x="99" y="0"/>
                      <a:pt x="127" y="25"/>
                    </a:cubicBezTo>
                    <a:cubicBezTo>
                      <a:pt x="155" y="51"/>
                      <a:pt x="158" y="95"/>
                      <a:pt x="133" y="125"/>
                    </a:cubicBezTo>
                    <a:cubicBezTo>
                      <a:pt x="108" y="154"/>
                      <a:pt x="65" y="158"/>
                      <a:pt x="36" y="135"/>
                    </a:cubicBezTo>
                    <a:cubicBezTo>
                      <a:pt x="34" y="133"/>
                      <a:pt x="32" y="131"/>
                      <a:pt x="3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55">
                <a:extLst>
                  <a:ext uri="{FF2B5EF4-FFF2-40B4-BE49-F238E27FC236}">
                    <a16:creationId xmlns:a16="http://schemas.microsoft.com/office/drawing/2014/main" id="{3FBAAAD2-F4B8-4C6E-A68C-7773E69DF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3" y="2614"/>
                <a:ext cx="63" cy="63"/>
              </a:xfrm>
              <a:custGeom>
                <a:avLst/>
                <a:gdLst>
                  <a:gd name="T0" fmla="*/ 39 w 171"/>
                  <a:gd name="T1" fmla="*/ 145 h 171"/>
                  <a:gd name="T2" fmla="*/ 27 w 171"/>
                  <a:gd name="T3" fmla="*/ 37 h 171"/>
                  <a:gd name="T4" fmla="*/ 130 w 171"/>
                  <a:gd name="T5" fmla="*/ 24 h 171"/>
                  <a:gd name="T6" fmla="*/ 147 w 171"/>
                  <a:gd name="T7" fmla="*/ 128 h 171"/>
                  <a:gd name="T8" fmla="*/ 46 w 171"/>
                  <a:gd name="T9" fmla="*/ 149 h 171"/>
                  <a:gd name="T10" fmla="*/ 39 w 171"/>
                  <a:gd name="T11" fmla="*/ 1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39" y="145"/>
                    </a:moveTo>
                    <a:cubicBezTo>
                      <a:pt x="5" y="118"/>
                      <a:pt x="0" y="68"/>
                      <a:pt x="27" y="37"/>
                    </a:cubicBezTo>
                    <a:cubicBezTo>
                      <a:pt x="53" y="6"/>
                      <a:pt x="99" y="0"/>
                      <a:pt x="130" y="24"/>
                    </a:cubicBezTo>
                    <a:cubicBezTo>
                      <a:pt x="162" y="48"/>
                      <a:pt x="171" y="94"/>
                      <a:pt x="147" y="128"/>
                    </a:cubicBezTo>
                    <a:cubicBezTo>
                      <a:pt x="125" y="161"/>
                      <a:pt x="79" y="171"/>
                      <a:pt x="46" y="149"/>
                    </a:cubicBezTo>
                    <a:cubicBezTo>
                      <a:pt x="44" y="148"/>
                      <a:pt x="41" y="146"/>
                      <a:pt x="39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56">
                <a:extLst>
                  <a:ext uri="{FF2B5EF4-FFF2-40B4-BE49-F238E27FC236}">
                    <a16:creationId xmlns:a16="http://schemas.microsoft.com/office/drawing/2014/main" id="{E6D038C1-A58C-4CB7-AC3B-A9466ED4D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2681"/>
                <a:ext cx="67" cy="66"/>
              </a:xfrm>
              <a:custGeom>
                <a:avLst/>
                <a:gdLst>
                  <a:gd name="T0" fmla="*/ 49 w 182"/>
                  <a:gd name="T1" fmla="*/ 159 h 180"/>
                  <a:gd name="T2" fmla="*/ 25 w 182"/>
                  <a:gd name="T3" fmla="*/ 46 h 180"/>
                  <a:gd name="T4" fmla="*/ 131 w 182"/>
                  <a:gd name="T5" fmla="*/ 21 h 180"/>
                  <a:gd name="T6" fmla="*/ 161 w 182"/>
                  <a:gd name="T7" fmla="*/ 129 h 180"/>
                  <a:gd name="T8" fmla="*/ 57 w 182"/>
                  <a:gd name="T9" fmla="*/ 163 h 180"/>
                  <a:gd name="T10" fmla="*/ 49 w 182"/>
                  <a:gd name="T11" fmla="*/ 15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0">
                    <a:moveTo>
                      <a:pt x="49" y="159"/>
                    </a:moveTo>
                    <a:cubicBezTo>
                      <a:pt x="11" y="134"/>
                      <a:pt x="0" y="82"/>
                      <a:pt x="25" y="46"/>
                    </a:cubicBezTo>
                    <a:cubicBezTo>
                      <a:pt x="49" y="11"/>
                      <a:pt x="96" y="0"/>
                      <a:pt x="131" y="21"/>
                    </a:cubicBezTo>
                    <a:cubicBezTo>
                      <a:pt x="168" y="43"/>
                      <a:pt x="182" y="90"/>
                      <a:pt x="161" y="129"/>
                    </a:cubicBezTo>
                    <a:cubicBezTo>
                      <a:pt x="141" y="166"/>
                      <a:pt x="95" y="180"/>
                      <a:pt x="57" y="163"/>
                    </a:cubicBezTo>
                    <a:cubicBezTo>
                      <a:pt x="54" y="162"/>
                      <a:pt x="52" y="160"/>
                      <a:pt x="4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57">
                <a:extLst>
                  <a:ext uri="{FF2B5EF4-FFF2-40B4-BE49-F238E27FC236}">
                    <a16:creationId xmlns:a16="http://schemas.microsoft.com/office/drawing/2014/main" id="{E16B9AA8-1ECB-4816-A354-C542A0A0E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" y="2740"/>
                <a:ext cx="70" cy="69"/>
              </a:xfrm>
              <a:custGeom>
                <a:avLst/>
                <a:gdLst>
                  <a:gd name="T0" fmla="*/ 60 w 191"/>
                  <a:gd name="T1" fmla="*/ 170 h 188"/>
                  <a:gd name="T2" fmla="*/ 22 w 191"/>
                  <a:gd name="T3" fmla="*/ 55 h 188"/>
                  <a:gd name="T4" fmla="*/ 131 w 191"/>
                  <a:gd name="T5" fmla="*/ 17 h 188"/>
                  <a:gd name="T6" fmla="*/ 174 w 191"/>
                  <a:gd name="T7" fmla="*/ 127 h 188"/>
                  <a:gd name="T8" fmla="*/ 69 w 191"/>
                  <a:gd name="T9" fmla="*/ 174 h 188"/>
                  <a:gd name="T10" fmla="*/ 60 w 191"/>
                  <a:gd name="T11" fmla="*/ 17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88">
                    <a:moveTo>
                      <a:pt x="60" y="170"/>
                    </a:moveTo>
                    <a:cubicBezTo>
                      <a:pt x="16" y="151"/>
                      <a:pt x="0" y="95"/>
                      <a:pt x="22" y="55"/>
                    </a:cubicBezTo>
                    <a:cubicBezTo>
                      <a:pt x="43" y="15"/>
                      <a:pt x="91" y="0"/>
                      <a:pt x="131" y="17"/>
                    </a:cubicBezTo>
                    <a:cubicBezTo>
                      <a:pt x="172" y="35"/>
                      <a:pt x="191" y="84"/>
                      <a:pt x="174" y="127"/>
                    </a:cubicBezTo>
                    <a:cubicBezTo>
                      <a:pt x="157" y="168"/>
                      <a:pt x="111" y="188"/>
                      <a:pt x="69" y="174"/>
                    </a:cubicBezTo>
                    <a:cubicBezTo>
                      <a:pt x="66" y="172"/>
                      <a:pt x="63" y="171"/>
                      <a:pt x="60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58">
                <a:extLst>
                  <a:ext uri="{FF2B5EF4-FFF2-40B4-BE49-F238E27FC236}">
                    <a16:creationId xmlns:a16="http://schemas.microsoft.com/office/drawing/2014/main" id="{2AFCF315-61F2-4E7A-A10F-ABDD72AE2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" y="2789"/>
                <a:ext cx="73" cy="72"/>
              </a:xfrm>
              <a:custGeom>
                <a:avLst/>
                <a:gdLst>
                  <a:gd name="T0" fmla="*/ 73 w 199"/>
                  <a:gd name="T1" fmla="*/ 181 h 194"/>
                  <a:gd name="T2" fmla="*/ 19 w 199"/>
                  <a:gd name="T3" fmla="*/ 65 h 194"/>
                  <a:gd name="T4" fmla="*/ 129 w 199"/>
                  <a:gd name="T5" fmla="*/ 13 h 194"/>
                  <a:gd name="T6" fmla="*/ 186 w 199"/>
                  <a:gd name="T7" fmla="*/ 123 h 194"/>
                  <a:gd name="T8" fmla="*/ 82 w 199"/>
                  <a:gd name="T9" fmla="*/ 184 h 194"/>
                  <a:gd name="T10" fmla="*/ 73 w 199"/>
                  <a:gd name="T11" fmla="*/ 18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94">
                    <a:moveTo>
                      <a:pt x="73" y="181"/>
                    </a:moveTo>
                    <a:cubicBezTo>
                      <a:pt x="24" y="166"/>
                      <a:pt x="0" y="111"/>
                      <a:pt x="19" y="65"/>
                    </a:cubicBezTo>
                    <a:cubicBezTo>
                      <a:pt x="37" y="22"/>
                      <a:pt x="85" y="0"/>
                      <a:pt x="129" y="13"/>
                    </a:cubicBezTo>
                    <a:cubicBezTo>
                      <a:pt x="174" y="26"/>
                      <a:pt x="199" y="76"/>
                      <a:pt x="186" y="123"/>
                    </a:cubicBezTo>
                    <a:cubicBezTo>
                      <a:pt x="174" y="169"/>
                      <a:pt x="128" y="194"/>
                      <a:pt x="82" y="184"/>
                    </a:cubicBezTo>
                    <a:cubicBezTo>
                      <a:pt x="79" y="183"/>
                      <a:pt x="76" y="182"/>
                      <a:pt x="73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59">
                <a:extLst>
                  <a:ext uri="{FF2B5EF4-FFF2-40B4-BE49-F238E27FC236}">
                    <a16:creationId xmlns:a16="http://schemas.microsoft.com/office/drawing/2014/main" id="{9C7C3BD0-30B8-497A-835F-D81B6DEB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2826"/>
                <a:ext cx="75" cy="74"/>
              </a:xfrm>
              <a:custGeom>
                <a:avLst/>
                <a:gdLst>
                  <a:gd name="T0" fmla="*/ 85 w 204"/>
                  <a:gd name="T1" fmla="*/ 192 h 200"/>
                  <a:gd name="T2" fmla="*/ 15 w 204"/>
                  <a:gd name="T3" fmla="*/ 78 h 200"/>
                  <a:gd name="T4" fmla="*/ 123 w 204"/>
                  <a:gd name="T5" fmla="*/ 10 h 200"/>
                  <a:gd name="T6" fmla="*/ 196 w 204"/>
                  <a:gd name="T7" fmla="*/ 117 h 200"/>
                  <a:gd name="T8" fmla="*/ 95 w 204"/>
                  <a:gd name="T9" fmla="*/ 194 h 200"/>
                  <a:gd name="T10" fmla="*/ 85 w 204"/>
                  <a:gd name="T11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0">
                    <a:moveTo>
                      <a:pt x="85" y="192"/>
                    </a:moveTo>
                    <a:cubicBezTo>
                      <a:pt x="32" y="181"/>
                      <a:pt x="0" y="127"/>
                      <a:pt x="15" y="78"/>
                    </a:cubicBezTo>
                    <a:cubicBezTo>
                      <a:pt x="28" y="31"/>
                      <a:pt x="76" y="0"/>
                      <a:pt x="123" y="10"/>
                    </a:cubicBezTo>
                    <a:cubicBezTo>
                      <a:pt x="171" y="20"/>
                      <a:pt x="204" y="66"/>
                      <a:pt x="196" y="117"/>
                    </a:cubicBezTo>
                    <a:cubicBezTo>
                      <a:pt x="189" y="165"/>
                      <a:pt x="144" y="200"/>
                      <a:pt x="95" y="194"/>
                    </a:cubicBezTo>
                    <a:cubicBezTo>
                      <a:pt x="92" y="193"/>
                      <a:pt x="88" y="193"/>
                      <a:pt x="85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60">
                <a:extLst>
                  <a:ext uri="{FF2B5EF4-FFF2-40B4-BE49-F238E27FC236}">
                    <a16:creationId xmlns:a16="http://schemas.microsoft.com/office/drawing/2014/main" id="{ECEC6EDA-D69C-4B69-B3B5-7D3A08FE9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" y="2852"/>
                <a:ext cx="76" cy="73"/>
              </a:xfrm>
              <a:custGeom>
                <a:avLst/>
                <a:gdLst>
                  <a:gd name="T0" fmla="*/ 96 w 205"/>
                  <a:gd name="T1" fmla="*/ 198 h 198"/>
                  <a:gd name="T2" fmla="*/ 9 w 205"/>
                  <a:gd name="T3" fmla="*/ 86 h 198"/>
                  <a:gd name="T4" fmla="*/ 113 w 205"/>
                  <a:gd name="T5" fmla="*/ 4 h 198"/>
                  <a:gd name="T6" fmla="*/ 203 w 205"/>
                  <a:gd name="T7" fmla="*/ 106 h 198"/>
                  <a:gd name="T8" fmla="*/ 107 w 205"/>
                  <a:gd name="T9" fmla="*/ 198 h 198"/>
                  <a:gd name="T10" fmla="*/ 96 w 205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8">
                    <a:moveTo>
                      <a:pt x="96" y="198"/>
                    </a:moveTo>
                    <a:cubicBezTo>
                      <a:pt x="40" y="193"/>
                      <a:pt x="0" y="139"/>
                      <a:pt x="9" y="86"/>
                    </a:cubicBezTo>
                    <a:cubicBezTo>
                      <a:pt x="17" y="36"/>
                      <a:pt x="63" y="0"/>
                      <a:pt x="113" y="4"/>
                    </a:cubicBezTo>
                    <a:cubicBezTo>
                      <a:pt x="165" y="8"/>
                      <a:pt x="205" y="52"/>
                      <a:pt x="203" y="106"/>
                    </a:cubicBezTo>
                    <a:cubicBezTo>
                      <a:pt x="201" y="157"/>
                      <a:pt x="158" y="197"/>
                      <a:pt x="107" y="198"/>
                    </a:cubicBezTo>
                    <a:cubicBezTo>
                      <a:pt x="103" y="198"/>
                      <a:pt x="100" y="198"/>
                      <a:pt x="96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61">
                <a:extLst>
                  <a:ext uri="{FF2B5EF4-FFF2-40B4-BE49-F238E27FC236}">
                    <a16:creationId xmlns:a16="http://schemas.microsoft.com/office/drawing/2014/main" id="{B56CBFDA-24CC-4962-B18A-8AC6858FB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2862"/>
                <a:ext cx="77" cy="77"/>
              </a:xfrm>
              <a:custGeom>
                <a:avLst/>
                <a:gdLst>
                  <a:gd name="T0" fmla="*/ 107 w 210"/>
                  <a:gd name="T1" fmla="*/ 206 h 209"/>
                  <a:gd name="T2" fmla="*/ 3 w 210"/>
                  <a:gd name="T3" fmla="*/ 102 h 209"/>
                  <a:gd name="T4" fmla="*/ 101 w 210"/>
                  <a:gd name="T5" fmla="*/ 3 h 209"/>
                  <a:gd name="T6" fmla="*/ 206 w 210"/>
                  <a:gd name="T7" fmla="*/ 100 h 209"/>
                  <a:gd name="T8" fmla="*/ 118 w 210"/>
                  <a:gd name="T9" fmla="*/ 206 h 209"/>
                  <a:gd name="T10" fmla="*/ 107 w 210"/>
                  <a:gd name="T11" fmla="*/ 20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09">
                    <a:moveTo>
                      <a:pt x="107" y="206"/>
                    </a:moveTo>
                    <a:cubicBezTo>
                      <a:pt x="47" y="209"/>
                      <a:pt x="0" y="158"/>
                      <a:pt x="3" y="102"/>
                    </a:cubicBezTo>
                    <a:cubicBezTo>
                      <a:pt x="5" y="48"/>
                      <a:pt x="49" y="6"/>
                      <a:pt x="101" y="3"/>
                    </a:cubicBezTo>
                    <a:cubicBezTo>
                      <a:pt x="155" y="0"/>
                      <a:pt x="201" y="44"/>
                      <a:pt x="206" y="100"/>
                    </a:cubicBezTo>
                    <a:cubicBezTo>
                      <a:pt x="210" y="153"/>
                      <a:pt x="171" y="199"/>
                      <a:pt x="118" y="206"/>
                    </a:cubicBezTo>
                    <a:cubicBezTo>
                      <a:pt x="114" y="206"/>
                      <a:pt x="111" y="206"/>
                      <a:pt x="107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62">
                <a:extLst>
                  <a:ext uri="{FF2B5EF4-FFF2-40B4-BE49-F238E27FC236}">
                    <a16:creationId xmlns:a16="http://schemas.microsoft.com/office/drawing/2014/main" id="{51686A7F-14B1-4FF6-8CF4-F1FA82687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" y="2854"/>
                <a:ext cx="83" cy="84"/>
              </a:xfrm>
              <a:custGeom>
                <a:avLst/>
                <a:gdLst>
                  <a:gd name="T0" fmla="*/ 125 w 225"/>
                  <a:gd name="T1" fmla="*/ 218 h 226"/>
                  <a:gd name="T2" fmla="*/ 4 w 225"/>
                  <a:gd name="T3" fmla="*/ 123 h 226"/>
                  <a:gd name="T4" fmla="*/ 93 w 225"/>
                  <a:gd name="T5" fmla="*/ 8 h 226"/>
                  <a:gd name="T6" fmla="*/ 214 w 225"/>
                  <a:gd name="T7" fmla="*/ 93 h 226"/>
                  <a:gd name="T8" fmla="*/ 136 w 225"/>
                  <a:gd name="T9" fmla="*/ 216 h 226"/>
                  <a:gd name="T10" fmla="*/ 125 w 225"/>
                  <a:gd name="T1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6">
                    <a:moveTo>
                      <a:pt x="125" y="218"/>
                    </a:moveTo>
                    <a:cubicBezTo>
                      <a:pt x="63" y="226"/>
                      <a:pt x="7" y="182"/>
                      <a:pt x="4" y="123"/>
                    </a:cubicBezTo>
                    <a:cubicBezTo>
                      <a:pt x="0" y="68"/>
                      <a:pt x="39" y="15"/>
                      <a:pt x="93" y="8"/>
                    </a:cubicBezTo>
                    <a:cubicBezTo>
                      <a:pt x="148" y="0"/>
                      <a:pt x="202" y="35"/>
                      <a:pt x="214" y="93"/>
                    </a:cubicBezTo>
                    <a:cubicBezTo>
                      <a:pt x="225" y="147"/>
                      <a:pt x="191" y="203"/>
                      <a:pt x="136" y="216"/>
                    </a:cubicBezTo>
                    <a:cubicBezTo>
                      <a:pt x="133" y="217"/>
                      <a:pt x="129" y="217"/>
                      <a:pt x="125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63">
                <a:extLst>
                  <a:ext uri="{FF2B5EF4-FFF2-40B4-BE49-F238E27FC236}">
                    <a16:creationId xmlns:a16="http://schemas.microsoft.com/office/drawing/2014/main" id="{924EF762-DD07-4BCB-A743-EF0C2D219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2829"/>
                <a:ext cx="90" cy="92"/>
              </a:xfrm>
              <a:custGeom>
                <a:avLst/>
                <a:gdLst>
                  <a:gd name="T0" fmla="*/ 149 w 244"/>
                  <a:gd name="T1" fmla="*/ 231 h 249"/>
                  <a:gd name="T2" fmla="*/ 11 w 244"/>
                  <a:gd name="T3" fmla="*/ 148 h 249"/>
                  <a:gd name="T4" fmla="*/ 89 w 244"/>
                  <a:gd name="T5" fmla="*/ 18 h 249"/>
                  <a:gd name="T6" fmla="*/ 225 w 244"/>
                  <a:gd name="T7" fmla="*/ 91 h 249"/>
                  <a:gd name="T8" fmla="*/ 161 w 244"/>
                  <a:gd name="T9" fmla="*/ 227 h 249"/>
                  <a:gd name="T10" fmla="*/ 149 w 244"/>
                  <a:gd name="T11" fmla="*/ 23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49">
                    <a:moveTo>
                      <a:pt x="149" y="231"/>
                    </a:moveTo>
                    <a:cubicBezTo>
                      <a:pt x="87" y="249"/>
                      <a:pt x="23" y="208"/>
                      <a:pt x="11" y="148"/>
                    </a:cubicBezTo>
                    <a:cubicBezTo>
                      <a:pt x="0" y="90"/>
                      <a:pt x="35" y="35"/>
                      <a:pt x="89" y="18"/>
                    </a:cubicBezTo>
                    <a:cubicBezTo>
                      <a:pt x="144" y="0"/>
                      <a:pt x="205" y="35"/>
                      <a:pt x="225" y="91"/>
                    </a:cubicBezTo>
                    <a:cubicBezTo>
                      <a:pt x="244" y="146"/>
                      <a:pt x="215" y="205"/>
                      <a:pt x="161" y="227"/>
                    </a:cubicBezTo>
                    <a:cubicBezTo>
                      <a:pt x="157" y="228"/>
                      <a:pt x="153" y="229"/>
                      <a:pt x="149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64">
                <a:extLst>
                  <a:ext uri="{FF2B5EF4-FFF2-40B4-BE49-F238E27FC236}">
                    <a16:creationId xmlns:a16="http://schemas.microsoft.com/office/drawing/2014/main" id="{9C806D25-79A9-4198-B529-F480DCCEE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1" y="2787"/>
                <a:ext cx="95" cy="97"/>
              </a:xfrm>
              <a:custGeom>
                <a:avLst/>
                <a:gdLst>
                  <a:gd name="T0" fmla="*/ 172 w 258"/>
                  <a:gd name="T1" fmla="*/ 236 h 261"/>
                  <a:gd name="T2" fmla="*/ 18 w 258"/>
                  <a:gd name="T3" fmla="*/ 168 h 261"/>
                  <a:gd name="T4" fmla="*/ 81 w 258"/>
                  <a:gd name="T5" fmla="*/ 24 h 261"/>
                  <a:gd name="T6" fmla="*/ 231 w 258"/>
                  <a:gd name="T7" fmla="*/ 81 h 261"/>
                  <a:gd name="T8" fmla="*/ 183 w 258"/>
                  <a:gd name="T9" fmla="*/ 230 h 261"/>
                  <a:gd name="T10" fmla="*/ 172 w 258"/>
                  <a:gd name="T11" fmla="*/ 2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61">
                    <a:moveTo>
                      <a:pt x="172" y="236"/>
                    </a:moveTo>
                    <a:cubicBezTo>
                      <a:pt x="110" y="261"/>
                      <a:pt x="38" y="229"/>
                      <a:pt x="18" y="168"/>
                    </a:cubicBezTo>
                    <a:cubicBezTo>
                      <a:pt x="0" y="111"/>
                      <a:pt x="27" y="48"/>
                      <a:pt x="81" y="24"/>
                    </a:cubicBezTo>
                    <a:cubicBezTo>
                      <a:pt x="136" y="0"/>
                      <a:pt x="202" y="24"/>
                      <a:pt x="231" y="81"/>
                    </a:cubicBezTo>
                    <a:cubicBezTo>
                      <a:pt x="258" y="134"/>
                      <a:pt x="236" y="200"/>
                      <a:pt x="183" y="230"/>
                    </a:cubicBezTo>
                    <a:cubicBezTo>
                      <a:pt x="180" y="232"/>
                      <a:pt x="176" y="234"/>
                      <a:pt x="172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65">
                <a:extLst>
                  <a:ext uri="{FF2B5EF4-FFF2-40B4-BE49-F238E27FC236}">
                    <a16:creationId xmlns:a16="http://schemas.microsoft.com/office/drawing/2014/main" id="{0C88A56D-031A-4342-9F86-1B04D3770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727"/>
                <a:ext cx="99" cy="101"/>
              </a:xfrm>
              <a:custGeom>
                <a:avLst/>
                <a:gdLst>
                  <a:gd name="T0" fmla="*/ 194 w 268"/>
                  <a:gd name="T1" fmla="*/ 237 h 272"/>
                  <a:gd name="T2" fmla="*/ 27 w 268"/>
                  <a:gd name="T3" fmla="*/ 189 h 272"/>
                  <a:gd name="T4" fmla="*/ 71 w 268"/>
                  <a:gd name="T5" fmla="*/ 32 h 272"/>
                  <a:gd name="T6" fmla="*/ 233 w 268"/>
                  <a:gd name="T7" fmla="*/ 70 h 272"/>
                  <a:gd name="T8" fmla="*/ 205 w 268"/>
                  <a:gd name="T9" fmla="*/ 230 h 272"/>
                  <a:gd name="T10" fmla="*/ 194 w 268"/>
                  <a:gd name="T11" fmla="*/ 23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72">
                    <a:moveTo>
                      <a:pt x="194" y="237"/>
                    </a:moveTo>
                    <a:cubicBezTo>
                      <a:pt x="133" y="272"/>
                      <a:pt x="56" y="250"/>
                      <a:pt x="27" y="189"/>
                    </a:cubicBezTo>
                    <a:cubicBezTo>
                      <a:pt x="0" y="133"/>
                      <a:pt x="19" y="63"/>
                      <a:pt x="71" y="32"/>
                    </a:cubicBezTo>
                    <a:cubicBezTo>
                      <a:pt x="125" y="0"/>
                      <a:pt x="196" y="15"/>
                      <a:pt x="233" y="70"/>
                    </a:cubicBezTo>
                    <a:cubicBezTo>
                      <a:pt x="268" y="121"/>
                      <a:pt x="256" y="193"/>
                      <a:pt x="205" y="230"/>
                    </a:cubicBezTo>
                    <a:cubicBezTo>
                      <a:pt x="201" y="232"/>
                      <a:pt x="198" y="235"/>
                      <a:pt x="194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66">
                <a:extLst>
                  <a:ext uri="{FF2B5EF4-FFF2-40B4-BE49-F238E27FC236}">
                    <a16:creationId xmlns:a16="http://schemas.microsoft.com/office/drawing/2014/main" id="{F5FC2693-3BB2-4230-B851-6F77747D3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650"/>
                <a:ext cx="101" cy="103"/>
              </a:xfrm>
              <a:custGeom>
                <a:avLst/>
                <a:gdLst>
                  <a:gd name="T0" fmla="*/ 214 w 274"/>
                  <a:gd name="T1" fmla="*/ 234 h 280"/>
                  <a:gd name="T2" fmla="*/ 36 w 274"/>
                  <a:gd name="T3" fmla="*/ 208 h 280"/>
                  <a:gd name="T4" fmla="*/ 60 w 274"/>
                  <a:gd name="T5" fmla="*/ 41 h 280"/>
                  <a:gd name="T6" fmla="*/ 232 w 274"/>
                  <a:gd name="T7" fmla="*/ 57 h 280"/>
                  <a:gd name="T8" fmla="*/ 225 w 274"/>
                  <a:gd name="T9" fmla="*/ 225 h 280"/>
                  <a:gd name="T10" fmla="*/ 214 w 274"/>
                  <a:gd name="T11" fmla="*/ 23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4" h="280">
                    <a:moveTo>
                      <a:pt x="214" y="234"/>
                    </a:moveTo>
                    <a:cubicBezTo>
                      <a:pt x="157" y="280"/>
                      <a:pt x="73" y="265"/>
                      <a:pt x="36" y="208"/>
                    </a:cubicBezTo>
                    <a:cubicBezTo>
                      <a:pt x="0" y="153"/>
                      <a:pt x="12" y="81"/>
                      <a:pt x="60" y="41"/>
                    </a:cubicBezTo>
                    <a:cubicBezTo>
                      <a:pt x="110" y="0"/>
                      <a:pt x="186" y="7"/>
                      <a:pt x="232" y="57"/>
                    </a:cubicBezTo>
                    <a:cubicBezTo>
                      <a:pt x="274" y="105"/>
                      <a:pt x="272" y="180"/>
                      <a:pt x="225" y="225"/>
                    </a:cubicBezTo>
                    <a:cubicBezTo>
                      <a:pt x="221" y="228"/>
                      <a:pt x="218" y="231"/>
                      <a:pt x="21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67">
                <a:extLst>
                  <a:ext uri="{FF2B5EF4-FFF2-40B4-BE49-F238E27FC236}">
                    <a16:creationId xmlns:a16="http://schemas.microsoft.com/office/drawing/2014/main" id="{021EE2AD-A72E-43B5-A175-89744F8AD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54"/>
                <a:ext cx="104" cy="105"/>
              </a:xfrm>
              <a:custGeom>
                <a:avLst/>
                <a:gdLst>
                  <a:gd name="T0" fmla="*/ 231 w 282"/>
                  <a:gd name="T1" fmla="*/ 229 h 284"/>
                  <a:gd name="T2" fmla="*/ 44 w 282"/>
                  <a:gd name="T3" fmla="*/ 227 h 284"/>
                  <a:gd name="T4" fmla="*/ 46 w 282"/>
                  <a:gd name="T5" fmla="*/ 52 h 284"/>
                  <a:gd name="T6" fmla="*/ 224 w 282"/>
                  <a:gd name="T7" fmla="*/ 45 h 284"/>
                  <a:gd name="T8" fmla="*/ 241 w 282"/>
                  <a:gd name="T9" fmla="*/ 218 h 284"/>
                  <a:gd name="T10" fmla="*/ 231 w 282"/>
                  <a:gd name="T11" fmla="*/ 22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4">
                    <a:moveTo>
                      <a:pt x="231" y="229"/>
                    </a:moveTo>
                    <a:cubicBezTo>
                      <a:pt x="179" y="284"/>
                      <a:pt x="90" y="280"/>
                      <a:pt x="44" y="227"/>
                    </a:cubicBezTo>
                    <a:cubicBezTo>
                      <a:pt x="0" y="175"/>
                      <a:pt x="2" y="100"/>
                      <a:pt x="46" y="52"/>
                    </a:cubicBezTo>
                    <a:cubicBezTo>
                      <a:pt x="91" y="3"/>
                      <a:pt x="171" y="0"/>
                      <a:pt x="224" y="45"/>
                    </a:cubicBezTo>
                    <a:cubicBezTo>
                      <a:pt x="275" y="88"/>
                      <a:pt x="282" y="165"/>
                      <a:pt x="241" y="218"/>
                    </a:cubicBezTo>
                    <a:cubicBezTo>
                      <a:pt x="238" y="221"/>
                      <a:pt x="235" y="225"/>
                      <a:pt x="231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68">
                <a:extLst>
                  <a:ext uri="{FF2B5EF4-FFF2-40B4-BE49-F238E27FC236}">
                    <a16:creationId xmlns:a16="http://schemas.microsoft.com/office/drawing/2014/main" id="{F97E1129-CE7A-4DD5-BDD7-F38FDB564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40"/>
                <a:ext cx="109" cy="110"/>
              </a:xfrm>
              <a:custGeom>
                <a:avLst/>
                <a:gdLst>
                  <a:gd name="T0" fmla="*/ 253 w 296"/>
                  <a:gd name="T1" fmla="*/ 225 h 298"/>
                  <a:gd name="T2" fmla="*/ 61 w 296"/>
                  <a:gd name="T3" fmla="*/ 250 h 298"/>
                  <a:gd name="T4" fmla="*/ 38 w 296"/>
                  <a:gd name="T5" fmla="*/ 71 h 298"/>
                  <a:gd name="T6" fmla="*/ 220 w 296"/>
                  <a:gd name="T7" fmla="*/ 38 h 298"/>
                  <a:gd name="T8" fmla="*/ 261 w 296"/>
                  <a:gd name="T9" fmla="*/ 213 h 298"/>
                  <a:gd name="T10" fmla="*/ 253 w 296"/>
                  <a:gd name="T11" fmla="*/ 22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298">
                    <a:moveTo>
                      <a:pt x="253" y="225"/>
                    </a:moveTo>
                    <a:cubicBezTo>
                      <a:pt x="208" y="290"/>
                      <a:pt x="116" y="298"/>
                      <a:pt x="61" y="250"/>
                    </a:cubicBezTo>
                    <a:cubicBezTo>
                      <a:pt x="9" y="204"/>
                      <a:pt x="0" y="126"/>
                      <a:pt x="38" y="71"/>
                    </a:cubicBezTo>
                    <a:cubicBezTo>
                      <a:pt x="77" y="14"/>
                      <a:pt x="159" y="0"/>
                      <a:pt x="220" y="38"/>
                    </a:cubicBezTo>
                    <a:cubicBezTo>
                      <a:pt x="278" y="75"/>
                      <a:pt x="296" y="152"/>
                      <a:pt x="261" y="213"/>
                    </a:cubicBezTo>
                    <a:cubicBezTo>
                      <a:pt x="259" y="217"/>
                      <a:pt x="256" y="221"/>
                      <a:pt x="253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69">
                <a:extLst>
                  <a:ext uri="{FF2B5EF4-FFF2-40B4-BE49-F238E27FC236}">
                    <a16:creationId xmlns:a16="http://schemas.microsoft.com/office/drawing/2014/main" id="{B160B879-37BE-43B2-A922-2C2F29CD7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10"/>
                <a:ext cx="113" cy="114"/>
              </a:xfrm>
              <a:custGeom>
                <a:avLst/>
                <a:gdLst>
                  <a:gd name="T0" fmla="*/ 274 w 306"/>
                  <a:gd name="T1" fmla="*/ 216 h 311"/>
                  <a:gd name="T2" fmla="*/ 81 w 306"/>
                  <a:gd name="T3" fmla="*/ 269 h 311"/>
                  <a:gd name="T4" fmla="*/ 31 w 306"/>
                  <a:gd name="T5" fmla="*/ 90 h 311"/>
                  <a:gd name="T6" fmla="*/ 211 w 306"/>
                  <a:gd name="T7" fmla="*/ 29 h 311"/>
                  <a:gd name="T8" fmla="*/ 280 w 306"/>
                  <a:gd name="T9" fmla="*/ 202 h 311"/>
                  <a:gd name="T10" fmla="*/ 274 w 306"/>
                  <a:gd name="T11" fmla="*/ 216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11">
                    <a:moveTo>
                      <a:pt x="274" y="216"/>
                    </a:moveTo>
                    <a:cubicBezTo>
                      <a:pt x="237" y="288"/>
                      <a:pt x="144" y="311"/>
                      <a:pt x="81" y="269"/>
                    </a:cubicBezTo>
                    <a:cubicBezTo>
                      <a:pt x="21" y="230"/>
                      <a:pt x="0" y="152"/>
                      <a:pt x="31" y="90"/>
                    </a:cubicBezTo>
                    <a:cubicBezTo>
                      <a:pt x="62" y="26"/>
                      <a:pt x="143" y="0"/>
                      <a:pt x="211" y="29"/>
                    </a:cubicBezTo>
                    <a:cubicBezTo>
                      <a:pt x="277" y="58"/>
                      <a:pt x="306" y="134"/>
                      <a:pt x="280" y="202"/>
                    </a:cubicBezTo>
                    <a:cubicBezTo>
                      <a:pt x="278" y="206"/>
                      <a:pt x="276" y="211"/>
                      <a:pt x="274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70">
                <a:extLst>
                  <a:ext uri="{FF2B5EF4-FFF2-40B4-BE49-F238E27FC236}">
                    <a16:creationId xmlns:a16="http://schemas.microsoft.com/office/drawing/2014/main" id="{019BE6FB-DB8F-4933-A169-F25E8D6A7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2166"/>
                <a:ext cx="127" cy="141"/>
              </a:xfrm>
              <a:custGeom>
                <a:avLst/>
                <a:gdLst>
                  <a:gd name="T0" fmla="*/ 323 w 344"/>
                  <a:gd name="T1" fmla="*/ 200 h 382"/>
                  <a:gd name="T2" fmla="*/ 56 w 344"/>
                  <a:gd name="T3" fmla="*/ 109 h 382"/>
                  <a:gd name="T4" fmla="*/ 231 w 344"/>
                  <a:gd name="T5" fmla="*/ 20 h 382"/>
                  <a:gd name="T6" fmla="*/ 327 w 344"/>
                  <a:gd name="T7" fmla="*/ 185 h 382"/>
                  <a:gd name="T8" fmla="*/ 323 w 344"/>
                  <a:gd name="T9" fmla="*/ 20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2">
                    <a:moveTo>
                      <a:pt x="323" y="200"/>
                    </a:moveTo>
                    <a:cubicBezTo>
                      <a:pt x="263" y="382"/>
                      <a:pt x="0" y="282"/>
                      <a:pt x="56" y="109"/>
                    </a:cubicBezTo>
                    <a:cubicBezTo>
                      <a:pt x="79" y="39"/>
                      <a:pt x="157" y="0"/>
                      <a:pt x="231" y="20"/>
                    </a:cubicBezTo>
                    <a:cubicBezTo>
                      <a:pt x="302" y="39"/>
                      <a:pt x="344" y="112"/>
                      <a:pt x="327" y="185"/>
                    </a:cubicBezTo>
                    <a:cubicBezTo>
                      <a:pt x="326" y="190"/>
                      <a:pt x="325" y="195"/>
                      <a:pt x="323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71">
                <a:extLst>
                  <a:ext uri="{FF2B5EF4-FFF2-40B4-BE49-F238E27FC236}">
                    <a16:creationId xmlns:a16="http://schemas.microsoft.com/office/drawing/2014/main" id="{8E5F0809-252F-40EA-9E80-A3E617268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996"/>
                <a:ext cx="116" cy="134"/>
              </a:xfrm>
              <a:custGeom>
                <a:avLst/>
                <a:gdLst>
                  <a:gd name="T0" fmla="*/ 118 w 313"/>
                  <a:gd name="T1" fmla="*/ 338 h 362"/>
                  <a:gd name="T2" fmla="*/ 12 w 313"/>
                  <a:gd name="T3" fmla="*/ 171 h 362"/>
                  <a:gd name="T4" fmla="*/ 300 w 313"/>
                  <a:gd name="T5" fmla="*/ 207 h 362"/>
                  <a:gd name="T6" fmla="*/ 118 w 313"/>
                  <a:gd name="T7" fmla="*/ 33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362">
                    <a:moveTo>
                      <a:pt x="118" y="338"/>
                    </a:moveTo>
                    <a:cubicBezTo>
                      <a:pt x="45" y="316"/>
                      <a:pt x="0" y="243"/>
                      <a:pt x="12" y="171"/>
                    </a:cubicBezTo>
                    <a:cubicBezTo>
                      <a:pt x="40" y="0"/>
                      <a:pt x="313" y="18"/>
                      <a:pt x="300" y="207"/>
                    </a:cubicBezTo>
                    <a:cubicBezTo>
                      <a:pt x="293" y="304"/>
                      <a:pt x="199" y="362"/>
                      <a:pt x="118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72">
                <a:extLst>
                  <a:ext uri="{FF2B5EF4-FFF2-40B4-BE49-F238E27FC236}">
                    <a16:creationId xmlns:a16="http://schemas.microsoft.com/office/drawing/2014/main" id="{216FF591-BF4A-4455-BA21-D0607BE9A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1847"/>
                <a:ext cx="151" cy="124"/>
              </a:xfrm>
              <a:custGeom>
                <a:avLst/>
                <a:gdLst>
                  <a:gd name="T0" fmla="*/ 184 w 408"/>
                  <a:gd name="T1" fmla="*/ 306 h 335"/>
                  <a:gd name="T2" fmla="*/ 199 w 408"/>
                  <a:gd name="T3" fmla="*/ 8 h 335"/>
                  <a:gd name="T4" fmla="*/ 184 w 408"/>
                  <a:gd name="T5" fmla="*/ 30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335">
                    <a:moveTo>
                      <a:pt x="184" y="306"/>
                    </a:moveTo>
                    <a:cubicBezTo>
                      <a:pt x="0" y="281"/>
                      <a:pt x="8" y="14"/>
                      <a:pt x="199" y="8"/>
                    </a:cubicBezTo>
                    <a:cubicBezTo>
                      <a:pt x="408" y="0"/>
                      <a:pt x="389" y="335"/>
                      <a:pt x="184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73">
                <a:extLst>
                  <a:ext uri="{FF2B5EF4-FFF2-40B4-BE49-F238E27FC236}">
                    <a16:creationId xmlns:a16="http://schemas.microsoft.com/office/drawing/2014/main" id="{A9FBB962-C79D-455B-B1A2-8931140C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789"/>
                <a:ext cx="18" cy="19"/>
              </a:xfrm>
              <a:custGeom>
                <a:avLst/>
                <a:gdLst>
                  <a:gd name="T0" fmla="*/ 28 w 50"/>
                  <a:gd name="T1" fmla="*/ 51 h 52"/>
                  <a:gd name="T2" fmla="*/ 1 w 50"/>
                  <a:gd name="T3" fmla="*/ 28 h 52"/>
                  <a:gd name="T4" fmla="*/ 24 w 50"/>
                  <a:gd name="T5" fmla="*/ 1 h 52"/>
                  <a:gd name="T6" fmla="*/ 50 w 50"/>
                  <a:gd name="T7" fmla="*/ 24 h 52"/>
                  <a:gd name="T8" fmla="*/ 28 w 50"/>
                  <a:gd name="T9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28" y="51"/>
                    </a:moveTo>
                    <a:cubicBezTo>
                      <a:pt x="14" y="52"/>
                      <a:pt x="2" y="42"/>
                      <a:pt x="1" y="28"/>
                    </a:cubicBezTo>
                    <a:cubicBezTo>
                      <a:pt x="0" y="14"/>
                      <a:pt x="10" y="3"/>
                      <a:pt x="24" y="1"/>
                    </a:cubicBezTo>
                    <a:cubicBezTo>
                      <a:pt x="38" y="0"/>
                      <a:pt x="49" y="11"/>
                      <a:pt x="50" y="24"/>
                    </a:cubicBezTo>
                    <a:cubicBezTo>
                      <a:pt x="50" y="39"/>
                      <a:pt x="40" y="50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74">
                <a:extLst>
                  <a:ext uri="{FF2B5EF4-FFF2-40B4-BE49-F238E27FC236}">
                    <a16:creationId xmlns:a16="http://schemas.microsoft.com/office/drawing/2014/main" id="{82B46468-DC3B-4984-8B48-0BFECF6E2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" y="1718"/>
                <a:ext cx="21" cy="21"/>
              </a:xfrm>
              <a:custGeom>
                <a:avLst/>
                <a:gdLst>
                  <a:gd name="T0" fmla="*/ 58 w 58"/>
                  <a:gd name="T1" fmla="*/ 31 h 57"/>
                  <a:gd name="T2" fmla="*/ 29 w 58"/>
                  <a:gd name="T3" fmla="*/ 57 h 57"/>
                  <a:gd name="T4" fmla="*/ 1 w 58"/>
                  <a:gd name="T5" fmla="*/ 29 h 57"/>
                  <a:gd name="T6" fmla="*/ 29 w 58"/>
                  <a:gd name="T7" fmla="*/ 0 h 57"/>
                  <a:gd name="T8" fmla="*/ 58 w 58"/>
                  <a:gd name="T9" fmla="*/ 27 h 57"/>
                  <a:gd name="T10" fmla="*/ 58 w 58"/>
                  <a:gd name="T11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7">
                    <a:moveTo>
                      <a:pt x="58" y="31"/>
                    </a:moveTo>
                    <a:cubicBezTo>
                      <a:pt x="56" y="45"/>
                      <a:pt x="44" y="56"/>
                      <a:pt x="29" y="57"/>
                    </a:cubicBezTo>
                    <a:cubicBezTo>
                      <a:pt x="13" y="57"/>
                      <a:pt x="0" y="44"/>
                      <a:pt x="1" y="29"/>
                    </a:cubicBezTo>
                    <a:cubicBezTo>
                      <a:pt x="1" y="13"/>
                      <a:pt x="14" y="0"/>
                      <a:pt x="29" y="0"/>
                    </a:cubicBezTo>
                    <a:cubicBezTo>
                      <a:pt x="45" y="0"/>
                      <a:pt x="58" y="12"/>
                      <a:pt x="58" y="27"/>
                    </a:cubicBezTo>
                    <a:cubicBezTo>
                      <a:pt x="58" y="28"/>
                      <a:pt x="58" y="29"/>
                      <a:pt x="5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75">
                <a:extLst>
                  <a:ext uri="{FF2B5EF4-FFF2-40B4-BE49-F238E27FC236}">
                    <a16:creationId xmlns:a16="http://schemas.microsoft.com/office/drawing/2014/main" id="{362F5DE1-713F-45A5-A2E9-77597ABFE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" y="1644"/>
                <a:ext cx="25" cy="24"/>
              </a:xfrm>
              <a:custGeom>
                <a:avLst/>
                <a:gdLst>
                  <a:gd name="T0" fmla="*/ 66 w 67"/>
                  <a:gd name="T1" fmla="*/ 39 h 67"/>
                  <a:gd name="T2" fmla="*/ 31 w 67"/>
                  <a:gd name="T3" fmla="*/ 66 h 67"/>
                  <a:gd name="T4" fmla="*/ 2 w 67"/>
                  <a:gd name="T5" fmla="*/ 32 h 67"/>
                  <a:gd name="T6" fmla="*/ 36 w 67"/>
                  <a:gd name="T7" fmla="*/ 1 h 67"/>
                  <a:gd name="T8" fmla="*/ 66 w 67"/>
                  <a:gd name="T9" fmla="*/ 35 h 67"/>
                  <a:gd name="T10" fmla="*/ 66 w 67"/>
                  <a:gd name="T11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67">
                    <a:moveTo>
                      <a:pt x="66" y="39"/>
                    </a:moveTo>
                    <a:cubicBezTo>
                      <a:pt x="64" y="55"/>
                      <a:pt x="48" y="67"/>
                      <a:pt x="31" y="66"/>
                    </a:cubicBezTo>
                    <a:cubicBezTo>
                      <a:pt x="14" y="65"/>
                      <a:pt x="0" y="50"/>
                      <a:pt x="2" y="32"/>
                    </a:cubicBezTo>
                    <a:cubicBezTo>
                      <a:pt x="3" y="14"/>
                      <a:pt x="18" y="0"/>
                      <a:pt x="36" y="1"/>
                    </a:cubicBezTo>
                    <a:cubicBezTo>
                      <a:pt x="53" y="3"/>
                      <a:pt x="67" y="18"/>
                      <a:pt x="66" y="35"/>
                    </a:cubicBezTo>
                    <a:cubicBezTo>
                      <a:pt x="66" y="36"/>
                      <a:pt x="66" y="37"/>
                      <a:pt x="6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76">
                <a:extLst>
                  <a:ext uri="{FF2B5EF4-FFF2-40B4-BE49-F238E27FC236}">
                    <a16:creationId xmlns:a16="http://schemas.microsoft.com/office/drawing/2014/main" id="{267D4FE1-6183-428C-9D4B-DED2B4EEA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" y="1567"/>
                <a:ext cx="29" cy="29"/>
              </a:xfrm>
              <a:custGeom>
                <a:avLst/>
                <a:gdLst>
                  <a:gd name="T0" fmla="*/ 75 w 78"/>
                  <a:gd name="T1" fmla="*/ 47 h 78"/>
                  <a:gd name="T2" fmla="*/ 33 w 78"/>
                  <a:gd name="T3" fmla="*/ 75 h 78"/>
                  <a:gd name="T4" fmla="*/ 4 w 78"/>
                  <a:gd name="T5" fmla="*/ 34 h 78"/>
                  <a:gd name="T6" fmla="*/ 46 w 78"/>
                  <a:gd name="T7" fmla="*/ 3 h 78"/>
                  <a:gd name="T8" fmla="*/ 76 w 78"/>
                  <a:gd name="T9" fmla="*/ 43 h 78"/>
                  <a:gd name="T10" fmla="*/ 75 w 78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8">
                    <a:moveTo>
                      <a:pt x="75" y="47"/>
                    </a:moveTo>
                    <a:cubicBezTo>
                      <a:pt x="71" y="66"/>
                      <a:pt x="52" y="78"/>
                      <a:pt x="33" y="75"/>
                    </a:cubicBezTo>
                    <a:cubicBezTo>
                      <a:pt x="14" y="72"/>
                      <a:pt x="0" y="54"/>
                      <a:pt x="4" y="34"/>
                    </a:cubicBezTo>
                    <a:cubicBezTo>
                      <a:pt x="7" y="14"/>
                      <a:pt x="26" y="0"/>
                      <a:pt x="46" y="3"/>
                    </a:cubicBezTo>
                    <a:cubicBezTo>
                      <a:pt x="65" y="7"/>
                      <a:pt x="78" y="25"/>
                      <a:pt x="76" y="43"/>
                    </a:cubicBezTo>
                    <a:cubicBezTo>
                      <a:pt x="75" y="45"/>
                      <a:pt x="75" y="46"/>
                      <a:pt x="7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77">
                <a:extLst>
                  <a:ext uri="{FF2B5EF4-FFF2-40B4-BE49-F238E27FC236}">
                    <a16:creationId xmlns:a16="http://schemas.microsoft.com/office/drawing/2014/main" id="{E7339B47-2A37-452B-9AE3-EC7A5D5F9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" y="1489"/>
                <a:ext cx="32" cy="33"/>
              </a:xfrm>
              <a:custGeom>
                <a:avLst/>
                <a:gdLst>
                  <a:gd name="T0" fmla="*/ 82 w 86"/>
                  <a:gd name="T1" fmla="*/ 57 h 89"/>
                  <a:gd name="T2" fmla="*/ 34 w 86"/>
                  <a:gd name="T3" fmla="*/ 84 h 89"/>
                  <a:gd name="T4" fmla="*/ 4 w 86"/>
                  <a:gd name="T5" fmla="*/ 36 h 89"/>
                  <a:gd name="T6" fmla="*/ 53 w 86"/>
                  <a:gd name="T7" fmla="*/ 6 h 89"/>
                  <a:gd name="T8" fmla="*/ 83 w 86"/>
                  <a:gd name="T9" fmla="*/ 53 h 89"/>
                  <a:gd name="T10" fmla="*/ 82 w 86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89">
                    <a:moveTo>
                      <a:pt x="82" y="57"/>
                    </a:moveTo>
                    <a:cubicBezTo>
                      <a:pt x="76" y="77"/>
                      <a:pt x="55" y="89"/>
                      <a:pt x="34" y="84"/>
                    </a:cubicBezTo>
                    <a:cubicBezTo>
                      <a:pt x="13" y="79"/>
                      <a:pt x="0" y="57"/>
                      <a:pt x="4" y="36"/>
                    </a:cubicBezTo>
                    <a:cubicBezTo>
                      <a:pt x="9" y="14"/>
                      <a:pt x="32" y="0"/>
                      <a:pt x="53" y="6"/>
                    </a:cubicBezTo>
                    <a:cubicBezTo>
                      <a:pt x="74" y="11"/>
                      <a:pt x="86" y="32"/>
                      <a:pt x="83" y="53"/>
                    </a:cubicBezTo>
                    <a:cubicBezTo>
                      <a:pt x="83" y="54"/>
                      <a:pt x="82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78">
                <a:extLst>
                  <a:ext uri="{FF2B5EF4-FFF2-40B4-BE49-F238E27FC236}">
                    <a16:creationId xmlns:a16="http://schemas.microsoft.com/office/drawing/2014/main" id="{097F4035-4BF8-46E9-B09F-D1E96CF31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" y="1411"/>
                <a:ext cx="36" cy="37"/>
              </a:xfrm>
              <a:custGeom>
                <a:avLst/>
                <a:gdLst>
                  <a:gd name="T0" fmla="*/ 90 w 98"/>
                  <a:gd name="T1" fmla="*/ 67 h 100"/>
                  <a:gd name="T2" fmla="*/ 34 w 98"/>
                  <a:gd name="T3" fmla="*/ 92 h 100"/>
                  <a:gd name="T4" fmla="*/ 8 w 98"/>
                  <a:gd name="T5" fmla="*/ 36 h 100"/>
                  <a:gd name="T6" fmla="*/ 63 w 98"/>
                  <a:gd name="T7" fmla="*/ 8 h 100"/>
                  <a:gd name="T8" fmla="*/ 92 w 98"/>
                  <a:gd name="T9" fmla="*/ 62 h 100"/>
                  <a:gd name="T10" fmla="*/ 90 w 98"/>
                  <a:gd name="T11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0">
                    <a:moveTo>
                      <a:pt x="90" y="67"/>
                    </a:moveTo>
                    <a:cubicBezTo>
                      <a:pt x="82" y="88"/>
                      <a:pt x="57" y="100"/>
                      <a:pt x="34" y="92"/>
                    </a:cubicBezTo>
                    <a:cubicBezTo>
                      <a:pt x="12" y="84"/>
                      <a:pt x="0" y="59"/>
                      <a:pt x="8" y="36"/>
                    </a:cubicBezTo>
                    <a:cubicBezTo>
                      <a:pt x="15" y="13"/>
                      <a:pt x="40" y="0"/>
                      <a:pt x="63" y="8"/>
                    </a:cubicBezTo>
                    <a:cubicBezTo>
                      <a:pt x="86" y="16"/>
                      <a:pt x="98" y="40"/>
                      <a:pt x="92" y="62"/>
                    </a:cubicBezTo>
                    <a:cubicBezTo>
                      <a:pt x="92" y="64"/>
                      <a:pt x="91" y="65"/>
                      <a:pt x="9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79">
                <a:extLst>
                  <a:ext uri="{FF2B5EF4-FFF2-40B4-BE49-F238E27FC236}">
                    <a16:creationId xmlns:a16="http://schemas.microsoft.com/office/drawing/2014/main" id="{57E6EEB4-9B9A-4BF9-B5E2-8A200D6DE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" y="1333"/>
                <a:ext cx="40" cy="40"/>
              </a:xfrm>
              <a:custGeom>
                <a:avLst/>
                <a:gdLst>
                  <a:gd name="T0" fmla="*/ 98 w 109"/>
                  <a:gd name="T1" fmla="*/ 77 h 109"/>
                  <a:gd name="T2" fmla="*/ 34 w 109"/>
                  <a:gd name="T3" fmla="*/ 98 h 109"/>
                  <a:gd name="T4" fmla="*/ 11 w 109"/>
                  <a:gd name="T5" fmla="*/ 36 h 109"/>
                  <a:gd name="T6" fmla="*/ 75 w 109"/>
                  <a:gd name="T7" fmla="*/ 11 h 109"/>
                  <a:gd name="T8" fmla="*/ 100 w 109"/>
                  <a:gd name="T9" fmla="*/ 72 h 109"/>
                  <a:gd name="T10" fmla="*/ 98 w 109"/>
                  <a:gd name="T11" fmla="*/ 7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9">
                    <a:moveTo>
                      <a:pt x="98" y="77"/>
                    </a:moveTo>
                    <a:cubicBezTo>
                      <a:pt x="87" y="99"/>
                      <a:pt x="58" y="109"/>
                      <a:pt x="34" y="98"/>
                    </a:cubicBezTo>
                    <a:cubicBezTo>
                      <a:pt x="10" y="88"/>
                      <a:pt x="0" y="60"/>
                      <a:pt x="11" y="36"/>
                    </a:cubicBezTo>
                    <a:cubicBezTo>
                      <a:pt x="22" y="11"/>
                      <a:pt x="51" y="0"/>
                      <a:pt x="75" y="11"/>
                    </a:cubicBezTo>
                    <a:cubicBezTo>
                      <a:pt x="98" y="22"/>
                      <a:pt x="109" y="49"/>
                      <a:pt x="100" y="72"/>
                    </a:cubicBezTo>
                    <a:cubicBezTo>
                      <a:pt x="99" y="73"/>
                      <a:pt x="99" y="75"/>
                      <a:pt x="9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80">
                <a:extLst>
                  <a:ext uri="{FF2B5EF4-FFF2-40B4-BE49-F238E27FC236}">
                    <a16:creationId xmlns:a16="http://schemas.microsoft.com/office/drawing/2014/main" id="{868E070C-1AD8-43F1-AFC8-2AB877E6B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1256"/>
                <a:ext cx="43" cy="44"/>
              </a:xfrm>
              <a:custGeom>
                <a:avLst/>
                <a:gdLst>
                  <a:gd name="T0" fmla="*/ 105 w 119"/>
                  <a:gd name="T1" fmla="*/ 87 h 118"/>
                  <a:gd name="T2" fmla="*/ 34 w 119"/>
                  <a:gd name="T3" fmla="*/ 104 h 118"/>
                  <a:gd name="T4" fmla="*/ 15 w 119"/>
                  <a:gd name="T5" fmla="*/ 34 h 118"/>
                  <a:gd name="T6" fmla="*/ 86 w 119"/>
                  <a:gd name="T7" fmla="*/ 15 h 118"/>
                  <a:gd name="T8" fmla="*/ 107 w 119"/>
                  <a:gd name="T9" fmla="*/ 82 h 118"/>
                  <a:gd name="T10" fmla="*/ 105 w 119"/>
                  <a:gd name="T11" fmla="*/ 8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8">
                    <a:moveTo>
                      <a:pt x="105" y="87"/>
                    </a:moveTo>
                    <a:cubicBezTo>
                      <a:pt x="90" y="110"/>
                      <a:pt x="58" y="118"/>
                      <a:pt x="34" y="104"/>
                    </a:cubicBezTo>
                    <a:cubicBezTo>
                      <a:pt x="10" y="91"/>
                      <a:pt x="0" y="59"/>
                      <a:pt x="15" y="34"/>
                    </a:cubicBezTo>
                    <a:cubicBezTo>
                      <a:pt x="30" y="9"/>
                      <a:pt x="61" y="0"/>
                      <a:pt x="86" y="15"/>
                    </a:cubicBezTo>
                    <a:cubicBezTo>
                      <a:pt x="110" y="28"/>
                      <a:pt x="119" y="58"/>
                      <a:pt x="107" y="82"/>
                    </a:cubicBezTo>
                    <a:cubicBezTo>
                      <a:pt x="106" y="84"/>
                      <a:pt x="106" y="85"/>
                      <a:pt x="105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81">
                <a:extLst>
                  <a:ext uri="{FF2B5EF4-FFF2-40B4-BE49-F238E27FC236}">
                    <a16:creationId xmlns:a16="http://schemas.microsoft.com/office/drawing/2014/main" id="{CDEFADE9-E4F4-4F41-9EDB-EB808DA6D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1182"/>
                <a:ext cx="47" cy="47"/>
              </a:xfrm>
              <a:custGeom>
                <a:avLst/>
                <a:gdLst>
                  <a:gd name="T0" fmla="*/ 109 w 127"/>
                  <a:gd name="T1" fmla="*/ 97 h 127"/>
                  <a:gd name="T2" fmla="*/ 32 w 127"/>
                  <a:gd name="T3" fmla="*/ 109 h 127"/>
                  <a:gd name="T4" fmla="*/ 18 w 127"/>
                  <a:gd name="T5" fmla="*/ 32 h 127"/>
                  <a:gd name="T6" fmla="*/ 97 w 127"/>
                  <a:gd name="T7" fmla="*/ 18 h 127"/>
                  <a:gd name="T8" fmla="*/ 112 w 127"/>
                  <a:gd name="T9" fmla="*/ 92 h 127"/>
                  <a:gd name="T10" fmla="*/ 109 w 127"/>
                  <a:gd name="T11" fmla="*/ 9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27">
                    <a:moveTo>
                      <a:pt x="109" y="97"/>
                    </a:moveTo>
                    <a:cubicBezTo>
                      <a:pt x="91" y="121"/>
                      <a:pt x="57" y="127"/>
                      <a:pt x="32" y="109"/>
                    </a:cubicBezTo>
                    <a:cubicBezTo>
                      <a:pt x="8" y="92"/>
                      <a:pt x="0" y="57"/>
                      <a:pt x="18" y="32"/>
                    </a:cubicBezTo>
                    <a:cubicBezTo>
                      <a:pt x="36" y="7"/>
                      <a:pt x="72" y="0"/>
                      <a:pt x="97" y="18"/>
                    </a:cubicBezTo>
                    <a:cubicBezTo>
                      <a:pt x="121" y="35"/>
                      <a:pt x="127" y="68"/>
                      <a:pt x="112" y="92"/>
                    </a:cubicBezTo>
                    <a:cubicBezTo>
                      <a:pt x="111" y="94"/>
                      <a:pt x="110" y="96"/>
                      <a:pt x="109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82">
                <a:extLst>
                  <a:ext uri="{FF2B5EF4-FFF2-40B4-BE49-F238E27FC236}">
                    <a16:creationId xmlns:a16="http://schemas.microsoft.com/office/drawing/2014/main" id="{4F73E2B4-1F82-4AD6-896F-63493C0CE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" y="1111"/>
                <a:ext cx="49" cy="49"/>
              </a:xfrm>
              <a:custGeom>
                <a:avLst/>
                <a:gdLst>
                  <a:gd name="T0" fmla="*/ 112 w 134"/>
                  <a:gd name="T1" fmla="*/ 107 h 133"/>
                  <a:gd name="T2" fmla="*/ 28 w 134"/>
                  <a:gd name="T3" fmla="*/ 112 h 133"/>
                  <a:gd name="T4" fmla="*/ 22 w 134"/>
                  <a:gd name="T5" fmla="*/ 28 h 133"/>
                  <a:gd name="T6" fmla="*/ 107 w 134"/>
                  <a:gd name="T7" fmla="*/ 21 h 133"/>
                  <a:gd name="T8" fmla="*/ 116 w 134"/>
                  <a:gd name="T9" fmla="*/ 102 h 133"/>
                  <a:gd name="T10" fmla="*/ 112 w 134"/>
                  <a:gd name="T11" fmla="*/ 10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3">
                    <a:moveTo>
                      <a:pt x="112" y="107"/>
                    </a:moveTo>
                    <a:cubicBezTo>
                      <a:pt x="91" y="130"/>
                      <a:pt x="53" y="133"/>
                      <a:pt x="28" y="112"/>
                    </a:cubicBezTo>
                    <a:cubicBezTo>
                      <a:pt x="4" y="91"/>
                      <a:pt x="0" y="53"/>
                      <a:pt x="22" y="28"/>
                    </a:cubicBezTo>
                    <a:cubicBezTo>
                      <a:pt x="44" y="3"/>
                      <a:pt x="82" y="0"/>
                      <a:pt x="107" y="21"/>
                    </a:cubicBezTo>
                    <a:cubicBezTo>
                      <a:pt x="130" y="42"/>
                      <a:pt x="134" y="78"/>
                      <a:pt x="116" y="102"/>
                    </a:cubicBezTo>
                    <a:cubicBezTo>
                      <a:pt x="115" y="103"/>
                      <a:pt x="113" y="105"/>
                      <a:pt x="112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83">
                <a:extLst>
                  <a:ext uri="{FF2B5EF4-FFF2-40B4-BE49-F238E27FC236}">
                    <a16:creationId xmlns:a16="http://schemas.microsoft.com/office/drawing/2014/main" id="{5AC7E43B-28A0-4E06-A523-528D57AA5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2" y="1044"/>
                <a:ext cx="51" cy="52"/>
              </a:xfrm>
              <a:custGeom>
                <a:avLst/>
                <a:gdLst>
                  <a:gd name="T0" fmla="*/ 113 w 139"/>
                  <a:gd name="T1" fmla="*/ 117 h 140"/>
                  <a:gd name="T2" fmla="*/ 23 w 139"/>
                  <a:gd name="T3" fmla="*/ 113 h 140"/>
                  <a:gd name="T4" fmla="*/ 26 w 139"/>
                  <a:gd name="T5" fmla="*/ 25 h 140"/>
                  <a:gd name="T6" fmla="*/ 116 w 139"/>
                  <a:gd name="T7" fmla="*/ 26 h 140"/>
                  <a:gd name="T8" fmla="*/ 118 w 139"/>
                  <a:gd name="T9" fmla="*/ 113 h 140"/>
                  <a:gd name="T10" fmla="*/ 113 w 139"/>
                  <a:gd name="T11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40">
                    <a:moveTo>
                      <a:pt x="113" y="117"/>
                    </a:moveTo>
                    <a:cubicBezTo>
                      <a:pt x="87" y="140"/>
                      <a:pt x="48" y="139"/>
                      <a:pt x="23" y="113"/>
                    </a:cubicBezTo>
                    <a:cubicBezTo>
                      <a:pt x="1" y="89"/>
                      <a:pt x="0" y="49"/>
                      <a:pt x="26" y="25"/>
                    </a:cubicBezTo>
                    <a:cubicBezTo>
                      <a:pt x="52" y="0"/>
                      <a:pt x="92" y="1"/>
                      <a:pt x="116" y="26"/>
                    </a:cubicBezTo>
                    <a:cubicBezTo>
                      <a:pt x="139" y="51"/>
                      <a:pt x="139" y="89"/>
                      <a:pt x="118" y="113"/>
                    </a:cubicBezTo>
                    <a:cubicBezTo>
                      <a:pt x="116" y="114"/>
                      <a:pt x="115" y="116"/>
                      <a:pt x="11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84">
                <a:extLst>
                  <a:ext uri="{FF2B5EF4-FFF2-40B4-BE49-F238E27FC236}">
                    <a16:creationId xmlns:a16="http://schemas.microsoft.com/office/drawing/2014/main" id="{98C1BFCC-6125-4BCA-A4D8-2A0DEB66B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" y="982"/>
                <a:ext cx="55" cy="56"/>
              </a:xfrm>
              <a:custGeom>
                <a:avLst/>
                <a:gdLst>
                  <a:gd name="T0" fmla="*/ 116 w 150"/>
                  <a:gd name="T1" fmla="*/ 130 h 151"/>
                  <a:gd name="T2" fmla="*/ 21 w 150"/>
                  <a:gd name="T3" fmla="*/ 116 h 151"/>
                  <a:gd name="T4" fmla="*/ 34 w 150"/>
                  <a:gd name="T5" fmla="*/ 23 h 151"/>
                  <a:gd name="T6" fmla="*/ 129 w 150"/>
                  <a:gd name="T7" fmla="*/ 34 h 151"/>
                  <a:gd name="T8" fmla="*/ 122 w 150"/>
                  <a:gd name="T9" fmla="*/ 126 h 151"/>
                  <a:gd name="T10" fmla="*/ 116 w 150"/>
                  <a:gd name="T11" fmla="*/ 13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51">
                    <a:moveTo>
                      <a:pt x="116" y="130"/>
                    </a:moveTo>
                    <a:cubicBezTo>
                      <a:pt x="87" y="151"/>
                      <a:pt x="44" y="146"/>
                      <a:pt x="21" y="116"/>
                    </a:cubicBezTo>
                    <a:cubicBezTo>
                      <a:pt x="0" y="88"/>
                      <a:pt x="4" y="46"/>
                      <a:pt x="34" y="23"/>
                    </a:cubicBezTo>
                    <a:cubicBezTo>
                      <a:pt x="64" y="0"/>
                      <a:pt x="107" y="5"/>
                      <a:pt x="129" y="34"/>
                    </a:cubicBezTo>
                    <a:cubicBezTo>
                      <a:pt x="150" y="63"/>
                      <a:pt x="146" y="103"/>
                      <a:pt x="122" y="126"/>
                    </a:cubicBezTo>
                    <a:cubicBezTo>
                      <a:pt x="120" y="127"/>
                      <a:pt x="118" y="129"/>
                      <a:pt x="116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85">
                <a:extLst>
                  <a:ext uri="{FF2B5EF4-FFF2-40B4-BE49-F238E27FC236}">
                    <a16:creationId xmlns:a16="http://schemas.microsoft.com/office/drawing/2014/main" id="{6CFA7017-DD16-4B0B-BFB3-D793B84EB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4" y="927"/>
                <a:ext cx="59" cy="61"/>
              </a:xfrm>
              <a:custGeom>
                <a:avLst/>
                <a:gdLst>
                  <a:gd name="T0" fmla="*/ 118 w 161"/>
                  <a:gd name="T1" fmla="*/ 143 h 164"/>
                  <a:gd name="T2" fmla="*/ 20 w 161"/>
                  <a:gd name="T3" fmla="*/ 118 h 164"/>
                  <a:gd name="T4" fmla="*/ 43 w 161"/>
                  <a:gd name="T5" fmla="*/ 21 h 164"/>
                  <a:gd name="T6" fmla="*/ 142 w 161"/>
                  <a:gd name="T7" fmla="*/ 44 h 164"/>
                  <a:gd name="T8" fmla="*/ 124 w 161"/>
                  <a:gd name="T9" fmla="*/ 139 h 164"/>
                  <a:gd name="T10" fmla="*/ 118 w 161"/>
                  <a:gd name="T11" fmla="*/ 1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64">
                    <a:moveTo>
                      <a:pt x="118" y="143"/>
                    </a:moveTo>
                    <a:cubicBezTo>
                      <a:pt x="85" y="164"/>
                      <a:pt x="40" y="151"/>
                      <a:pt x="20" y="118"/>
                    </a:cubicBezTo>
                    <a:cubicBezTo>
                      <a:pt x="0" y="85"/>
                      <a:pt x="10" y="42"/>
                      <a:pt x="43" y="21"/>
                    </a:cubicBezTo>
                    <a:cubicBezTo>
                      <a:pt x="77" y="0"/>
                      <a:pt x="122" y="9"/>
                      <a:pt x="142" y="44"/>
                    </a:cubicBezTo>
                    <a:cubicBezTo>
                      <a:pt x="161" y="76"/>
                      <a:pt x="152" y="117"/>
                      <a:pt x="124" y="139"/>
                    </a:cubicBezTo>
                    <a:cubicBezTo>
                      <a:pt x="122" y="140"/>
                      <a:pt x="120" y="142"/>
                      <a:pt x="11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86">
                <a:extLst>
                  <a:ext uri="{FF2B5EF4-FFF2-40B4-BE49-F238E27FC236}">
                    <a16:creationId xmlns:a16="http://schemas.microsoft.com/office/drawing/2014/main" id="{5DEA2D1D-4483-4A91-B2C1-8743308C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" y="880"/>
                <a:ext cx="63" cy="65"/>
              </a:xfrm>
              <a:custGeom>
                <a:avLst/>
                <a:gdLst>
                  <a:gd name="T0" fmla="*/ 117 w 171"/>
                  <a:gd name="T1" fmla="*/ 156 h 174"/>
                  <a:gd name="T2" fmla="*/ 17 w 171"/>
                  <a:gd name="T3" fmla="*/ 118 h 174"/>
                  <a:gd name="T4" fmla="*/ 53 w 171"/>
                  <a:gd name="T5" fmla="*/ 20 h 174"/>
                  <a:gd name="T6" fmla="*/ 154 w 171"/>
                  <a:gd name="T7" fmla="*/ 55 h 174"/>
                  <a:gd name="T8" fmla="*/ 124 w 171"/>
                  <a:gd name="T9" fmla="*/ 152 h 174"/>
                  <a:gd name="T10" fmla="*/ 117 w 171"/>
                  <a:gd name="T11" fmla="*/ 15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4">
                    <a:moveTo>
                      <a:pt x="117" y="156"/>
                    </a:moveTo>
                    <a:cubicBezTo>
                      <a:pt x="81" y="174"/>
                      <a:pt x="35" y="156"/>
                      <a:pt x="17" y="118"/>
                    </a:cubicBezTo>
                    <a:cubicBezTo>
                      <a:pt x="0" y="83"/>
                      <a:pt x="16" y="39"/>
                      <a:pt x="53" y="20"/>
                    </a:cubicBezTo>
                    <a:cubicBezTo>
                      <a:pt x="91" y="0"/>
                      <a:pt x="137" y="18"/>
                      <a:pt x="154" y="55"/>
                    </a:cubicBezTo>
                    <a:cubicBezTo>
                      <a:pt x="171" y="92"/>
                      <a:pt x="156" y="132"/>
                      <a:pt x="124" y="152"/>
                    </a:cubicBezTo>
                    <a:cubicBezTo>
                      <a:pt x="122" y="154"/>
                      <a:pt x="120" y="155"/>
                      <a:pt x="117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87">
                <a:extLst>
                  <a:ext uri="{FF2B5EF4-FFF2-40B4-BE49-F238E27FC236}">
                    <a16:creationId xmlns:a16="http://schemas.microsoft.com/office/drawing/2014/main" id="{9BC6A69F-8D23-4D78-8B70-1ABB12E06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844"/>
                <a:ext cx="65" cy="67"/>
              </a:xfrm>
              <a:custGeom>
                <a:avLst/>
                <a:gdLst>
                  <a:gd name="T0" fmla="*/ 113 w 177"/>
                  <a:gd name="T1" fmla="*/ 166 h 180"/>
                  <a:gd name="T2" fmla="*/ 13 w 177"/>
                  <a:gd name="T3" fmla="*/ 115 h 180"/>
                  <a:gd name="T4" fmla="*/ 62 w 177"/>
                  <a:gd name="T5" fmla="*/ 16 h 180"/>
                  <a:gd name="T6" fmla="*/ 164 w 177"/>
                  <a:gd name="T7" fmla="*/ 65 h 180"/>
                  <a:gd name="T8" fmla="*/ 121 w 177"/>
                  <a:gd name="T9" fmla="*/ 163 h 180"/>
                  <a:gd name="T10" fmla="*/ 113 w 177"/>
                  <a:gd name="T11" fmla="*/ 16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80">
                    <a:moveTo>
                      <a:pt x="113" y="166"/>
                    </a:moveTo>
                    <a:cubicBezTo>
                      <a:pt x="73" y="180"/>
                      <a:pt x="28" y="157"/>
                      <a:pt x="13" y="115"/>
                    </a:cubicBezTo>
                    <a:cubicBezTo>
                      <a:pt x="0" y="76"/>
                      <a:pt x="21" y="31"/>
                      <a:pt x="62" y="16"/>
                    </a:cubicBezTo>
                    <a:cubicBezTo>
                      <a:pt x="104" y="0"/>
                      <a:pt x="150" y="24"/>
                      <a:pt x="164" y="65"/>
                    </a:cubicBezTo>
                    <a:cubicBezTo>
                      <a:pt x="177" y="105"/>
                      <a:pt x="157" y="147"/>
                      <a:pt x="121" y="163"/>
                    </a:cubicBezTo>
                    <a:cubicBezTo>
                      <a:pt x="119" y="164"/>
                      <a:pt x="116" y="165"/>
                      <a:pt x="113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88">
                <a:extLst>
                  <a:ext uri="{FF2B5EF4-FFF2-40B4-BE49-F238E27FC236}">
                    <a16:creationId xmlns:a16="http://schemas.microsoft.com/office/drawing/2014/main" id="{DBC1E1FF-1A92-4AE2-B328-B6641E183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820"/>
                <a:ext cx="67" cy="67"/>
              </a:xfrm>
              <a:custGeom>
                <a:avLst/>
                <a:gdLst>
                  <a:gd name="T0" fmla="*/ 108 w 181"/>
                  <a:gd name="T1" fmla="*/ 173 h 181"/>
                  <a:gd name="T2" fmla="*/ 9 w 181"/>
                  <a:gd name="T3" fmla="*/ 108 h 181"/>
                  <a:gd name="T4" fmla="*/ 72 w 181"/>
                  <a:gd name="T5" fmla="*/ 10 h 181"/>
                  <a:gd name="T6" fmla="*/ 172 w 181"/>
                  <a:gd name="T7" fmla="*/ 73 h 181"/>
                  <a:gd name="T8" fmla="*/ 116 w 181"/>
                  <a:gd name="T9" fmla="*/ 171 h 181"/>
                  <a:gd name="T10" fmla="*/ 108 w 181"/>
                  <a:gd name="T11" fmla="*/ 17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108" y="173"/>
                    </a:moveTo>
                    <a:cubicBezTo>
                      <a:pt x="64" y="181"/>
                      <a:pt x="19" y="153"/>
                      <a:pt x="9" y="108"/>
                    </a:cubicBezTo>
                    <a:cubicBezTo>
                      <a:pt x="0" y="66"/>
                      <a:pt x="27" y="20"/>
                      <a:pt x="72" y="10"/>
                    </a:cubicBezTo>
                    <a:cubicBezTo>
                      <a:pt x="119" y="0"/>
                      <a:pt x="163" y="28"/>
                      <a:pt x="172" y="73"/>
                    </a:cubicBezTo>
                    <a:cubicBezTo>
                      <a:pt x="181" y="116"/>
                      <a:pt x="155" y="159"/>
                      <a:pt x="116" y="171"/>
                    </a:cubicBezTo>
                    <a:cubicBezTo>
                      <a:pt x="114" y="171"/>
                      <a:pt x="111" y="172"/>
                      <a:pt x="108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89">
                <a:extLst>
                  <a:ext uri="{FF2B5EF4-FFF2-40B4-BE49-F238E27FC236}">
                    <a16:creationId xmlns:a16="http://schemas.microsoft.com/office/drawing/2014/main" id="{4B68852D-5367-48C8-98E8-A9DD1EC0A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808"/>
                <a:ext cx="67" cy="68"/>
              </a:xfrm>
              <a:custGeom>
                <a:avLst/>
                <a:gdLst>
                  <a:gd name="T0" fmla="*/ 99 w 182"/>
                  <a:gd name="T1" fmla="*/ 180 h 185"/>
                  <a:gd name="T2" fmla="*/ 5 w 182"/>
                  <a:gd name="T3" fmla="*/ 99 h 185"/>
                  <a:gd name="T4" fmla="*/ 82 w 182"/>
                  <a:gd name="T5" fmla="*/ 7 h 185"/>
                  <a:gd name="T6" fmla="*/ 178 w 182"/>
                  <a:gd name="T7" fmla="*/ 85 h 185"/>
                  <a:gd name="T8" fmla="*/ 108 w 182"/>
                  <a:gd name="T9" fmla="*/ 179 h 185"/>
                  <a:gd name="T10" fmla="*/ 99 w 182"/>
                  <a:gd name="T11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5">
                    <a:moveTo>
                      <a:pt x="99" y="180"/>
                    </a:moveTo>
                    <a:cubicBezTo>
                      <a:pt x="53" y="185"/>
                      <a:pt x="9" y="147"/>
                      <a:pt x="5" y="99"/>
                    </a:cubicBezTo>
                    <a:cubicBezTo>
                      <a:pt x="0" y="53"/>
                      <a:pt x="34" y="13"/>
                      <a:pt x="82" y="7"/>
                    </a:cubicBezTo>
                    <a:cubicBezTo>
                      <a:pt x="131" y="0"/>
                      <a:pt x="175" y="36"/>
                      <a:pt x="178" y="85"/>
                    </a:cubicBezTo>
                    <a:cubicBezTo>
                      <a:pt x="182" y="130"/>
                      <a:pt x="150" y="170"/>
                      <a:pt x="108" y="179"/>
                    </a:cubicBezTo>
                    <a:cubicBezTo>
                      <a:pt x="105" y="179"/>
                      <a:pt x="102" y="180"/>
                      <a:pt x="9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90">
                <a:extLst>
                  <a:ext uri="{FF2B5EF4-FFF2-40B4-BE49-F238E27FC236}">
                    <a16:creationId xmlns:a16="http://schemas.microsoft.com/office/drawing/2014/main" id="{AACA9D9C-63EE-4BAC-96A2-7A4D3E2A4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810"/>
                <a:ext cx="68" cy="68"/>
              </a:xfrm>
              <a:custGeom>
                <a:avLst/>
                <a:gdLst>
                  <a:gd name="T0" fmla="*/ 89 w 185"/>
                  <a:gd name="T1" fmla="*/ 182 h 183"/>
                  <a:gd name="T2" fmla="*/ 0 w 185"/>
                  <a:gd name="T3" fmla="*/ 88 h 183"/>
                  <a:gd name="T4" fmla="*/ 92 w 185"/>
                  <a:gd name="T5" fmla="*/ 1 h 183"/>
                  <a:gd name="T6" fmla="*/ 183 w 185"/>
                  <a:gd name="T7" fmla="*/ 94 h 183"/>
                  <a:gd name="T8" fmla="*/ 98 w 185"/>
                  <a:gd name="T9" fmla="*/ 182 h 183"/>
                  <a:gd name="T10" fmla="*/ 89 w 185"/>
                  <a:gd name="T11" fmla="*/ 1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83">
                    <a:moveTo>
                      <a:pt x="89" y="182"/>
                    </a:moveTo>
                    <a:cubicBezTo>
                      <a:pt x="40" y="183"/>
                      <a:pt x="0" y="139"/>
                      <a:pt x="0" y="88"/>
                    </a:cubicBezTo>
                    <a:cubicBezTo>
                      <a:pt x="1" y="40"/>
                      <a:pt x="42" y="1"/>
                      <a:pt x="92" y="1"/>
                    </a:cubicBezTo>
                    <a:cubicBezTo>
                      <a:pt x="144" y="0"/>
                      <a:pt x="185" y="44"/>
                      <a:pt x="183" y="94"/>
                    </a:cubicBezTo>
                    <a:cubicBezTo>
                      <a:pt x="180" y="142"/>
                      <a:pt x="143" y="180"/>
                      <a:pt x="98" y="182"/>
                    </a:cubicBezTo>
                    <a:cubicBezTo>
                      <a:pt x="95" y="182"/>
                      <a:pt x="92" y="182"/>
                      <a:pt x="8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91">
                <a:extLst>
                  <a:ext uri="{FF2B5EF4-FFF2-40B4-BE49-F238E27FC236}">
                    <a16:creationId xmlns:a16="http://schemas.microsoft.com/office/drawing/2014/main" id="{06126AE7-BC9D-41C9-B47F-A44F4645B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822"/>
                <a:ext cx="75" cy="74"/>
              </a:xfrm>
              <a:custGeom>
                <a:avLst/>
                <a:gdLst>
                  <a:gd name="T0" fmla="*/ 87 w 204"/>
                  <a:gd name="T1" fmla="*/ 196 h 199"/>
                  <a:gd name="T2" fmla="*/ 8 w 204"/>
                  <a:gd name="T3" fmla="*/ 87 h 199"/>
                  <a:gd name="T4" fmla="*/ 113 w 204"/>
                  <a:gd name="T5" fmla="*/ 8 h 199"/>
                  <a:gd name="T6" fmla="*/ 195 w 204"/>
                  <a:gd name="T7" fmla="*/ 116 h 199"/>
                  <a:gd name="T8" fmla="*/ 97 w 204"/>
                  <a:gd name="T9" fmla="*/ 197 h 199"/>
                  <a:gd name="T10" fmla="*/ 87 w 204"/>
                  <a:gd name="T11" fmla="*/ 19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199">
                    <a:moveTo>
                      <a:pt x="87" y="196"/>
                    </a:moveTo>
                    <a:cubicBezTo>
                      <a:pt x="37" y="188"/>
                      <a:pt x="0" y="139"/>
                      <a:pt x="8" y="87"/>
                    </a:cubicBezTo>
                    <a:cubicBezTo>
                      <a:pt x="14" y="38"/>
                      <a:pt x="61" y="0"/>
                      <a:pt x="113" y="8"/>
                    </a:cubicBezTo>
                    <a:cubicBezTo>
                      <a:pt x="167" y="16"/>
                      <a:pt x="204" y="63"/>
                      <a:pt x="195" y="116"/>
                    </a:cubicBezTo>
                    <a:cubicBezTo>
                      <a:pt x="187" y="164"/>
                      <a:pt x="143" y="199"/>
                      <a:pt x="97" y="197"/>
                    </a:cubicBezTo>
                    <a:cubicBezTo>
                      <a:pt x="94" y="197"/>
                      <a:pt x="90" y="197"/>
                      <a:pt x="87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92">
                <a:extLst>
                  <a:ext uri="{FF2B5EF4-FFF2-40B4-BE49-F238E27FC236}">
                    <a16:creationId xmlns:a16="http://schemas.microsoft.com/office/drawing/2014/main" id="{E075F4C1-B2BC-4E09-95B7-10039BA98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851"/>
                <a:ext cx="81" cy="79"/>
              </a:xfrm>
              <a:custGeom>
                <a:avLst/>
                <a:gdLst>
                  <a:gd name="T0" fmla="*/ 82 w 220"/>
                  <a:gd name="T1" fmla="*/ 204 h 214"/>
                  <a:gd name="T2" fmla="*/ 14 w 220"/>
                  <a:gd name="T3" fmla="*/ 80 h 214"/>
                  <a:gd name="T4" fmla="*/ 134 w 220"/>
                  <a:gd name="T5" fmla="*/ 13 h 214"/>
                  <a:gd name="T6" fmla="*/ 204 w 220"/>
                  <a:gd name="T7" fmla="*/ 136 h 214"/>
                  <a:gd name="T8" fmla="*/ 92 w 220"/>
                  <a:gd name="T9" fmla="*/ 206 h 214"/>
                  <a:gd name="T10" fmla="*/ 82 w 220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4">
                    <a:moveTo>
                      <a:pt x="82" y="204"/>
                    </a:moveTo>
                    <a:cubicBezTo>
                      <a:pt x="31" y="191"/>
                      <a:pt x="0" y="133"/>
                      <a:pt x="14" y="80"/>
                    </a:cubicBezTo>
                    <a:cubicBezTo>
                      <a:pt x="28" y="31"/>
                      <a:pt x="81" y="0"/>
                      <a:pt x="134" y="13"/>
                    </a:cubicBezTo>
                    <a:cubicBezTo>
                      <a:pt x="189" y="27"/>
                      <a:pt x="220" y="84"/>
                      <a:pt x="204" y="136"/>
                    </a:cubicBezTo>
                    <a:cubicBezTo>
                      <a:pt x="189" y="185"/>
                      <a:pt x="139" y="214"/>
                      <a:pt x="92" y="206"/>
                    </a:cubicBezTo>
                    <a:cubicBezTo>
                      <a:pt x="89" y="205"/>
                      <a:pt x="85" y="205"/>
                      <a:pt x="82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93">
                <a:extLst>
                  <a:ext uri="{FF2B5EF4-FFF2-40B4-BE49-F238E27FC236}">
                    <a16:creationId xmlns:a16="http://schemas.microsoft.com/office/drawing/2014/main" id="{50B81085-216B-43E9-AB21-02BD7857E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895"/>
                <a:ext cx="86" cy="85"/>
              </a:xfrm>
              <a:custGeom>
                <a:avLst/>
                <a:gdLst>
                  <a:gd name="T0" fmla="*/ 76 w 234"/>
                  <a:gd name="T1" fmla="*/ 211 h 229"/>
                  <a:gd name="T2" fmla="*/ 22 w 234"/>
                  <a:gd name="T3" fmla="*/ 75 h 229"/>
                  <a:gd name="T4" fmla="*/ 155 w 234"/>
                  <a:gd name="T5" fmla="*/ 22 h 229"/>
                  <a:gd name="T6" fmla="*/ 211 w 234"/>
                  <a:gd name="T7" fmla="*/ 157 h 229"/>
                  <a:gd name="T8" fmla="*/ 85 w 234"/>
                  <a:gd name="T9" fmla="*/ 215 h 229"/>
                  <a:gd name="T10" fmla="*/ 76 w 234"/>
                  <a:gd name="T11" fmla="*/ 2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9">
                    <a:moveTo>
                      <a:pt x="76" y="211"/>
                    </a:moveTo>
                    <a:cubicBezTo>
                      <a:pt x="25" y="190"/>
                      <a:pt x="0" y="127"/>
                      <a:pt x="22" y="75"/>
                    </a:cubicBezTo>
                    <a:cubicBezTo>
                      <a:pt x="43" y="25"/>
                      <a:pt x="102" y="0"/>
                      <a:pt x="155" y="22"/>
                    </a:cubicBezTo>
                    <a:cubicBezTo>
                      <a:pt x="209" y="44"/>
                      <a:pt x="234" y="106"/>
                      <a:pt x="211" y="157"/>
                    </a:cubicBezTo>
                    <a:cubicBezTo>
                      <a:pt x="188" y="206"/>
                      <a:pt x="133" y="229"/>
                      <a:pt x="85" y="215"/>
                    </a:cubicBezTo>
                    <a:cubicBezTo>
                      <a:pt x="82" y="214"/>
                      <a:pt x="79" y="213"/>
                      <a:pt x="76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94">
                <a:extLst>
                  <a:ext uri="{FF2B5EF4-FFF2-40B4-BE49-F238E27FC236}">
                    <a16:creationId xmlns:a16="http://schemas.microsoft.com/office/drawing/2014/main" id="{ABA2113A-414D-4067-983B-82071DC02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957"/>
                <a:ext cx="91" cy="89"/>
              </a:xfrm>
              <a:custGeom>
                <a:avLst/>
                <a:gdLst>
                  <a:gd name="T0" fmla="*/ 66 w 245"/>
                  <a:gd name="T1" fmla="*/ 214 h 241"/>
                  <a:gd name="T2" fmla="*/ 30 w 245"/>
                  <a:gd name="T3" fmla="*/ 66 h 241"/>
                  <a:gd name="T4" fmla="*/ 174 w 245"/>
                  <a:gd name="T5" fmla="*/ 30 h 241"/>
                  <a:gd name="T6" fmla="*/ 213 w 245"/>
                  <a:gd name="T7" fmla="*/ 177 h 241"/>
                  <a:gd name="T8" fmla="*/ 76 w 245"/>
                  <a:gd name="T9" fmla="*/ 219 h 241"/>
                  <a:gd name="T10" fmla="*/ 66 w 245"/>
                  <a:gd name="T11" fmla="*/ 2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41">
                    <a:moveTo>
                      <a:pt x="66" y="214"/>
                    </a:moveTo>
                    <a:cubicBezTo>
                      <a:pt x="18" y="184"/>
                      <a:pt x="0" y="119"/>
                      <a:pt x="30" y="66"/>
                    </a:cubicBezTo>
                    <a:cubicBezTo>
                      <a:pt x="58" y="19"/>
                      <a:pt x="122" y="0"/>
                      <a:pt x="174" y="30"/>
                    </a:cubicBezTo>
                    <a:cubicBezTo>
                      <a:pt x="227" y="61"/>
                      <a:pt x="245" y="126"/>
                      <a:pt x="213" y="177"/>
                    </a:cubicBezTo>
                    <a:cubicBezTo>
                      <a:pt x="183" y="223"/>
                      <a:pt x="123" y="241"/>
                      <a:pt x="76" y="219"/>
                    </a:cubicBezTo>
                    <a:cubicBezTo>
                      <a:pt x="73" y="218"/>
                      <a:pt x="70" y="216"/>
                      <a:pt x="66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95">
                <a:extLst>
                  <a:ext uri="{FF2B5EF4-FFF2-40B4-BE49-F238E27FC236}">
                    <a16:creationId xmlns:a16="http://schemas.microsoft.com/office/drawing/2014/main" id="{3F8FC3BE-1DEC-4747-916B-B46D53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035"/>
                <a:ext cx="92" cy="91"/>
              </a:xfrm>
              <a:custGeom>
                <a:avLst/>
                <a:gdLst>
                  <a:gd name="T0" fmla="*/ 55 w 249"/>
                  <a:gd name="T1" fmla="*/ 212 h 248"/>
                  <a:gd name="T2" fmla="*/ 38 w 249"/>
                  <a:gd name="T3" fmla="*/ 56 h 248"/>
                  <a:gd name="T4" fmla="*/ 191 w 249"/>
                  <a:gd name="T5" fmla="*/ 38 h 248"/>
                  <a:gd name="T6" fmla="*/ 210 w 249"/>
                  <a:gd name="T7" fmla="*/ 195 h 248"/>
                  <a:gd name="T8" fmla="*/ 64 w 249"/>
                  <a:gd name="T9" fmla="*/ 219 h 248"/>
                  <a:gd name="T10" fmla="*/ 55 w 249"/>
                  <a:gd name="T11" fmla="*/ 2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55" y="212"/>
                    </a:moveTo>
                    <a:cubicBezTo>
                      <a:pt x="9" y="176"/>
                      <a:pt x="0" y="105"/>
                      <a:pt x="38" y="56"/>
                    </a:cubicBezTo>
                    <a:cubicBezTo>
                      <a:pt x="73" y="10"/>
                      <a:pt x="142" y="0"/>
                      <a:pt x="191" y="38"/>
                    </a:cubicBezTo>
                    <a:cubicBezTo>
                      <a:pt x="241" y="76"/>
                      <a:pt x="249" y="148"/>
                      <a:pt x="210" y="195"/>
                    </a:cubicBezTo>
                    <a:cubicBezTo>
                      <a:pt x="173" y="239"/>
                      <a:pt x="108" y="248"/>
                      <a:pt x="64" y="219"/>
                    </a:cubicBezTo>
                    <a:cubicBezTo>
                      <a:pt x="61" y="217"/>
                      <a:pt x="58" y="215"/>
                      <a:pt x="55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96">
                <a:extLst>
                  <a:ext uri="{FF2B5EF4-FFF2-40B4-BE49-F238E27FC236}">
                    <a16:creationId xmlns:a16="http://schemas.microsoft.com/office/drawing/2014/main" id="{F19A9E63-5585-4B46-A536-0768AC93D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129"/>
                <a:ext cx="116" cy="115"/>
              </a:xfrm>
              <a:custGeom>
                <a:avLst/>
                <a:gdLst>
                  <a:gd name="T0" fmla="*/ 110 w 316"/>
                  <a:gd name="T1" fmla="*/ 42 h 311"/>
                  <a:gd name="T2" fmla="*/ 269 w 316"/>
                  <a:gd name="T3" fmla="*/ 45 h 311"/>
                  <a:gd name="T4" fmla="*/ 267 w 316"/>
                  <a:gd name="T5" fmla="*/ 209 h 311"/>
                  <a:gd name="T6" fmla="*/ 110 w 316"/>
                  <a:gd name="T7" fmla="*/ 4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1">
                    <a:moveTo>
                      <a:pt x="110" y="42"/>
                    </a:moveTo>
                    <a:cubicBezTo>
                      <a:pt x="153" y="0"/>
                      <a:pt x="224" y="0"/>
                      <a:pt x="269" y="45"/>
                    </a:cubicBezTo>
                    <a:cubicBezTo>
                      <a:pt x="316" y="92"/>
                      <a:pt x="313" y="167"/>
                      <a:pt x="267" y="209"/>
                    </a:cubicBezTo>
                    <a:cubicBezTo>
                      <a:pt x="154" y="311"/>
                      <a:pt x="0" y="150"/>
                      <a:pt x="11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97">
                <a:extLst>
                  <a:ext uri="{FF2B5EF4-FFF2-40B4-BE49-F238E27FC236}">
                    <a16:creationId xmlns:a16="http://schemas.microsoft.com/office/drawing/2014/main" id="{583C9E92-3DCA-4273-B9B2-984C17226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1235"/>
                <a:ext cx="120" cy="118"/>
              </a:xfrm>
              <a:custGeom>
                <a:avLst/>
                <a:gdLst>
                  <a:gd name="T0" fmla="*/ 68 w 324"/>
                  <a:gd name="T1" fmla="*/ 37 h 320"/>
                  <a:gd name="T2" fmla="*/ 230 w 324"/>
                  <a:gd name="T3" fmla="*/ 63 h 320"/>
                  <a:gd name="T4" fmla="*/ 47 w 324"/>
                  <a:gd name="T5" fmla="*/ 213 h 320"/>
                  <a:gd name="T6" fmla="*/ 68 w 324"/>
                  <a:gd name="T7" fmla="*/ 37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20">
                    <a:moveTo>
                      <a:pt x="68" y="37"/>
                    </a:moveTo>
                    <a:cubicBezTo>
                      <a:pt x="118" y="0"/>
                      <a:pt x="190" y="11"/>
                      <a:pt x="230" y="63"/>
                    </a:cubicBezTo>
                    <a:cubicBezTo>
                      <a:pt x="324" y="187"/>
                      <a:pt x="145" y="320"/>
                      <a:pt x="47" y="213"/>
                    </a:cubicBezTo>
                    <a:cubicBezTo>
                      <a:pt x="0" y="160"/>
                      <a:pt x="14" y="77"/>
                      <a:pt x="6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98">
                <a:extLst>
                  <a:ext uri="{FF2B5EF4-FFF2-40B4-BE49-F238E27FC236}">
                    <a16:creationId xmlns:a16="http://schemas.microsoft.com/office/drawing/2014/main" id="{20F5E3FE-BE61-40BE-84B1-29753FC61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1338"/>
                <a:ext cx="148" cy="134"/>
              </a:xfrm>
              <a:custGeom>
                <a:avLst/>
                <a:gdLst>
                  <a:gd name="T0" fmla="*/ 144 w 401"/>
                  <a:gd name="T1" fmla="*/ 76 h 364"/>
                  <a:gd name="T2" fmla="*/ 255 w 401"/>
                  <a:gd name="T3" fmla="*/ 295 h 364"/>
                  <a:gd name="T4" fmla="*/ 144 w 401"/>
                  <a:gd name="T5" fmla="*/ 76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1" h="364">
                    <a:moveTo>
                      <a:pt x="144" y="76"/>
                    </a:moveTo>
                    <a:cubicBezTo>
                      <a:pt x="285" y="0"/>
                      <a:pt x="401" y="225"/>
                      <a:pt x="255" y="295"/>
                    </a:cubicBezTo>
                    <a:cubicBezTo>
                      <a:pt x="109" y="364"/>
                      <a:pt x="0" y="154"/>
                      <a:pt x="144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99">
                <a:extLst>
                  <a:ext uri="{FF2B5EF4-FFF2-40B4-BE49-F238E27FC236}">
                    <a16:creationId xmlns:a16="http://schemas.microsoft.com/office/drawing/2014/main" id="{01DC766B-FAA7-4606-A974-163718F8B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487"/>
                <a:ext cx="125" cy="115"/>
              </a:xfrm>
              <a:custGeom>
                <a:avLst/>
                <a:gdLst>
                  <a:gd name="T0" fmla="*/ 158 w 341"/>
                  <a:gd name="T1" fmla="*/ 23 h 312"/>
                  <a:gd name="T2" fmla="*/ 315 w 341"/>
                  <a:gd name="T3" fmla="*/ 100 h 312"/>
                  <a:gd name="T4" fmla="*/ 237 w 341"/>
                  <a:gd name="T5" fmla="*/ 263 h 312"/>
                  <a:gd name="T6" fmla="*/ 158 w 341"/>
                  <a:gd name="T7" fmla="*/ 23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12">
                    <a:moveTo>
                      <a:pt x="158" y="23"/>
                    </a:moveTo>
                    <a:cubicBezTo>
                      <a:pt x="220" y="0"/>
                      <a:pt x="291" y="34"/>
                      <a:pt x="315" y="100"/>
                    </a:cubicBezTo>
                    <a:cubicBezTo>
                      <a:pt x="341" y="169"/>
                      <a:pt x="303" y="243"/>
                      <a:pt x="237" y="263"/>
                    </a:cubicBezTo>
                    <a:cubicBezTo>
                      <a:pt x="76" y="312"/>
                      <a:pt x="0" y="81"/>
                      <a:pt x="15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00">
                <a:extLst>
                  <a:ext uri="{FF2B5EF4-FFF2-40B4-BE49-F238E27FC236}">
                    <a16:creationId xmlns:a16="http://schemas.microsoft.com/office/drawing/2014/main" id="{AD8523A9-88EB-4CD0-B535-4CB4D0E5B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1629"/>
                <a:ext cx="112" cy="122"/>
              </a:xfrm>
              <a:custGeom>
                <a:avLst/>
                <a:gdLst>
                  <a:gd name="T0" fmla="*/ 14 w 304"/>
                  <a:gd name="T1" fmla="*/ 166 h 330"/>
                  <a:gd name="T2" fmla="*/ 120 w 304"/>
                  <a:gd name="T3" fmla="*/ 13 h 330"/>
                  <a:gd name="T4" fmla="*/ 269 w 304"/>
                  <a:gd name="T5" fmla="*/ 116 h 330"/>
                  <a:gd name="T6" fmla="*/ 18 w 304"/>
                  <a:gd name="T7" fmla="*/ 178 h 330"/>
                  <a:gd name="T8" fmla="*/ 14 w 304"/>
                  <a:gd name="T9" fmla="*/ 1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330">
                    <a:moveTo>
                      <a:pt x="14" y="166"/>
                    </a:moveTo>
                    <a:cubicBezTo>
                      <a:pt x="0" y="98"/>
                      <a:pt x="50" y="27"/>
                      <a:pt x="120" y="13"/>
                    </a:cubicBezTo>
                    <a:cubicBezTo>
                      <a:pt x="188" y="0"/>
                      <a:pt x="254" y="44"/>
                      <a:pt x="269" y="116"/>
                    </a:cubicBezTo>
                    <a:cubicBezTo>
                      <a:pt x="304" y="284"/>
                      <a:pt x="64" y="330"/>
                      <a:pt x="18" y="178"/>
                    </a:cubicBezTo>
                    <a:cubicBezTo>
                      <a:pt x="16" y="174"/>
                      <a:pt x="15" y="170"/>
                      <a:pt x="14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01">
                <a:extLst>
                  <a:ext uri="{FF2B5EF4-FFF2-40B4-BE49-F238E27FC236}">
                    <a16:creationId xmlns:a16="http://schemas.microsoft.com/office/drawing/2014/main" id="{63050679-BBA5-488C-A10F-C87D17576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855"/>
                <a:ext cx="23" cy="23"/>
              </a:xfrm>
              <a:custGeom>
                <a:avLst/>
                <a:gdLst>
                  <a:gd name="T0" fmla="*/ 1 w 60"/>
                  <a:gd name="T1" fmla="*/ 32 h 61"/>
                  <a:gd name="T2" fmla="*/ 25 w 60"/>
                  <a:gd name="T3" fmla="*/ 2 h 61"/>
                  <a:gd name="T4" fmla="*/ 57 w 60"/>
                  <a:gd name="T5" fmla="*/ 26 h 61"/>
                  <a:gd name="T6" fmla="*/ 33 w 60"/>
                  <a:gd name="T7" fmla="*/ 58 h 61"/>
                  <a:gd name="T8" fmla="*/ 1 w 60"/>
                  <a:gd name="T9" fmla="*/ 35 h 61"/>
                  <a:gd name="T10" fmla="*/ 1 w 60"/>
                  <a:gd name="T11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1">
                    <a:moveTo>
                      <a:pt x="1" y="32"/>
                    </a:moveTo>
                    <a:cubicBezTo>
                      <a:pt x="0" y="17"/>
                      <a:pt x="11" y="4"/>
                      <a:pt x="25" y="2"/>
                    </a:cubicBezTo>
                    <a:cubicBezTo>
                      <a:pt x="41" y="0"/>
                      <a:pt x="55" y="11"/>
                      <a:pt x="57" y="26"/>
                    </a:cubicBezTo>
                    <a:cubicBezTo>
                      <a:pt x="60" y="41"/>
                      <a:pt x="49" y="56"/>
                      <a:pt x="33" y="58"/>
                    </a:cubicBezTo>
                    <a:cubicBezTo>
                      <a:pt x="18" y="61"/>
                      <a:pt x="4" y="51"/>
                      <a:pt x="1" y="35"/>
                    </a:cubicBezTo>
                    <a:cubicBezTo>
                      <a:pt x="1" y="34"/>
                      <a:pt x="1" y="33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202">
                <a:extLst>
                  <a:ext uri="{FF2B5EF4-FFF2-40B4-BE49-F238E27FC236}">
                    <a16:creationId xmlns:a16="http://schemas.microsoft.com/office/drawing/2014/main" id="{FA6BF97C-EA4E-4604-A9E7-9A576D35A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" y="1926"/>
                <a:ext cx="26" cy="26"/>
              </a:xfrm>
              <a:custGeom>
                <a:avLst/>
                <a:gdLst>
                  <a:gd name="T0" fmla="*/ 3 w 70"/>
                  <a:gd name="T1" fmla="*/ 40 h 71"/>
                  <a:gd name="T2" fmla="*/ 28 w 70"/>
                  <a:gd name="T3" fmla="*/ 4 h 71"/>
                  <a:gd name="T4" fmla="*/ 66 w 70"/>
                  <a:gd name="T5" fmla="*/ 28 h 71"/>
                  <a:gd name="T6" fmla="*/ 42 w 70"/>
                  <a:gd name="T7" fmla="*/ 67 h 71"/>
                  <a:gd name="T8" fmla="*/ 3 w 70"/>
                  <a:gd name="T9" fmla="*/ 43 h 71"/>
                  <a:gd name="T10" fmla="*/ 3 w 70"/>
                  <a:gd name="T11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1">
                    <a:moveTo>
                      <a:pt x="3" y="40"/>
                    </a:moveTo>
                    <a:cubicBezTo>
                      <a:pt x="0" y="23"/>
                      <a:pt x="12" y="7"/>
                      <a:pt x="28" y="4"/>
                    </a:cubicBezTo>
                    <a:cubicBezTo>
                      <a:pt x="46" y="0"/>
                      <a:pt x="62" y="11"/>
                      <a:pt x="66" y="28"/>
                    </a:cubicBezTo>
                    <a:cubicBezTo>
                      <a:pt x="70" y="45"/>
                      <a:pt x="60" y="63"/>
                      <a:pt x="42" y="67"/>
                    </a:cubicBezTo>
                    <a:cubicBezTo>
                      <a:pt x="25" y="71"/>
                      <a:pt x="8" y="60"/>
                      <a:pt x="3" y="43"/>
                    </a:cubicBezTo>
                    <a:cubicBezTo>
                      <a:pt x="3" y="42"/>
                      <a:pt x="3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203">
                <a:extLst>
                  <a:ext uri="{FF2B5EF4-FFF2-40B4-BE49-F238E27FC236}">
                    <a16:creationId xmlns:a16="http://schemas.microsoft.com/office/drawing/2014/main" id="{392E6F6C-A415-488B-97DA-5A4D4C441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" y="1999"/>
                <a:ext cx="29" cy="30"/>
              </a:xfrm>
              <a:custGeom>
                <a:avLst/>
                <a:gdLst>
                  <a:gd name="T0" fmla="*/ 4 w 80"/>
                  <a:gd name="T1" fmla="*/ 48 h 81"/>
                  <a:gd name="T2" fmla="*/ 30 w 80"/>
                  <a:gd name="T3" fmla="*/ 5 h 81"/>
                  <a:gd name="T4" fmla="*/ 74 w 80"/>
                  <a:gd name="T5" fmla="*/ 30 h 81"/>
                  <a:gd name="T6" fmla="*/ 50 w 80"/>
                  <a:gd name="T7" fmla="*/ 75 h 81"/>
                  <a:gd name="T8" fmla="*/ 5 w 80"/>
                  <a:gd name="T9" fmla="*/ 52 h 81"/>
                  <a:gd name="T10" fmla="*/ 4 w 80"/>
                  <a:gd name="T11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4" y="48"/>
                    </a:moveTo>
                    <a:cubicBezTo>
                      <a:pt x="0" y="29"/>
                      <a:pt x="11" y="10"/>
                      <a:pt x="30" y="5"/>
                    </a:cubicBezTo>
                    <a:cubicBezTo>
                      <a:pt x="49" y="0"/>
                      <a:pt x="69" y="11"/>
                      <a:pt x="74" y="30"/>
                    </a:cubicBezTo>
                    <a:cubicBezTo>
                      <a:pt x="80" y="48"/>
                      <a:pt x="69" y="69"/>
                      <a:pt x="50" y="75"/>
                    </a:cubicBezTo>
                    <a:cubicBezTo>
                      <a:pt x="31" y="81"/>
                      <a:pt x="11" y="71"/>
                      <a:pt x="5" y="52"/>
                    </a:cubicBezTo>
                    <a:cubicBezTo>
                      <a:pt x="5" y="51"/>
                      <a:pt x="4" y="50"/>
                      <a:pt x="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04">
                <a:extLst>
                  <a:ext uri="{FF2B5EF4-FFF2-40B4-BE49-F238E27FC236}">
                    <a16:creationId xmlns:a16="http://schemas.microsoft.com/office/drawing/2014/main" id="{5152098E-4A33-4CE8-AC6B-DA0A3B20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" y="2074"/>
                <a:ext cx="33" cy="33"/>
              </a:xfrm>
              <a:custGeom>
                <a:avLst/>
                <a:gdLst>
                  <a:gd name="T0" fmla="*/ 8 w 91"/>
                  <a:gd name="T1" fmla="*/ 57 h 91"/>
                  <a:gd name="T2" fmla="*/ 32 w 91"/>
                  <a:gd name="T3" fmla="*/ 7 h 91"/>
                  <a:gd name="T4" fmla="*/ 83 w 91"/>
                  <a:gd name="T5" fmla="*/ 30 h 91"/>
                  <a:gd name="T6" fmla="*/ 61 w 91"/>
                  <a:gd name="T7" fmla="*/ 82 h 91"/>
                  <a:gd name="T8" fmla="*/ 9 w 91"/>
                  <a:gd name="T9" fmla="*/ 61 h 91"/>
                  <a:gd name="T10" fmla="*/ 8 w 91"/>
                  <a:gd name="T11" fmla="*/ 5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1">
                    <a:moveTo>
                      <a:pt x="8" y="57"/>
                    </a:moveTo>
                    <a:cubicBezTo>
                      <a:pt x="0" y="37"/>
                      <a:pt x="11" y="14"/>
                      <a:pt x="32" y="7"/>
                    </a:cubicBezTo>
                    <a:cubicBezTo>
                      <a:pt x="52" y="0"/>
                      <a:pt x="75" y="11"/>
                      <a:pt x="83" y="30"/>
                    </a:cubicBezTo>
                    <a:cubicBezTo>
                      <a:pt x="91" y="51"/>
                      <a:pt x="81" y="74"/>
                      <a:pt x="61" y="82"/>
                    </a:cubicBezTo>
                    <a:cubicBezTo>
                      <a:pt x="41" y="91"/>
                      <a:pt x="18" y="81"/>
                      <a:pt x="9" y="61"/>
                    </a:cubicBezTo>
                    <a:cubicBezTo>
                      <a:pt x="9" y="60"/>
                      <a:pt x="8" y="59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2" name="Freeform 206">
              <a:extLst>
                <a:ext uri="{FF2B5EF4-FFF2-40B4-BE49-F238E27FC236}">
                  <a16:creationId xmlns:a16="http://schemas.microsoft.com/office/drawing/2014/main" id="{FC55722E-822D-456D-AD45-2F4A24CF9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" y="2149"/>
              <a:ext cx="36" cy="37"/>
            </a:xfrm>
            <a:custGeom>
              <a:avLst/>
              <a:gdLst>
                <a:gd name="T0" fmla="*/ 10 w 100"/>
                <a:gd name="T1" fmla="*/ 67 h 100"/>
                <a:gd name="T2" fmla="*/ 33 w 100"/>
                <a:gd name="T3" fmla="*/ 9 h 100"/>
                <a:gd name="T4" fmla="*/ 90 w 100"/>
                <a:gd name="T5" fmla="*/ 30 h 100"/>
                <a:gd name="T6" fmla="*/ 70 w 100"/>
                <a:gd name="T7" fmla="*/ 89 h 100"/>
                <a:gd name="T8" fmla="*/ 12 w 100"/>
                <a:gd name="T9" fmla="*/ 71 h 100"/>
                <a:gd name="T10" fmla="*/ 10 w 100"/>
                <a:gd name="T1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0">
                  <a:moveTo>
                    <a:pt x="10" y="67"/>
                  </a:moveTo>
                  <a:cubicBezTo>
                    <a:pt x="0" y="44"/>
                    <a:pt x="11" y="18"/>
                    <a:pt x="33" y="9"/>
                  </a:cubicBezTo>
                  <a:cubicBezTo>
                    <a:pt x="55" y="0"/>
                    <a:pt x="80" y="9"/>
                    <a:pt x="90" y="30"/>
                  </a:cubicBezTo>
                  <a:cubicBezTo>
                    <a:pt x="100" y="52"/>
                    <a:pt x="92" y="77"/>
                    <a:pt x="70" y="89"/>
                  </a:cubicBezTo>
                  <a:cubicBezTo>
                    <a:pt x="50" y="100"/>
                    <a:pt x="24" y="91"/>
                    <a:pt x="12" y="71"/>
                  </a:cubicBezTo>
                  <a:cubicBezTo>
                    <a:pt x="11" y="70"/>
                    <a:pt x="10" y="6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07">
              <a:extLst>
                <a:ext uri="{FF2B5EF4-FFF2-40B4-BE49-F238E27FC236}">
                  <a16:creationId xmlns:a16="http://schemas.microsoft.com/office/drawing/2014/main" id="{80F73FC2-C02D-4E97-AE02-FEB8A8665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" y="2225"/>
              <a:ext cx="41" cy="40"/>
            </a:xfrm>
            <a:custGeom>
              <a:avLst/>
              <a:gdLst>
                <a:gd name="T0" fmla="*/ 13 w 110"/>
                <a:gd name="T1" fmla="*/ 76 h 108"/>
                <a:gd name="T2" fmla="*/ 33 w 110"/>
                <a:gd name="T3" fmla="*/ 11 h 108"/>
                <a:gd name="T4" fmla="*/ 97 w 110"/>
                <a:gd name="T5" fmla="*/ 29 h 108"/>
                <a:gd name="T6" fmla="*/ 80 w 110"/>
                <a:gd name="T7" fmla="*/ 95 h 108"/>
                <a:gd name="T8" fmla="*/ 16 w 110"/>
                <a:gd name="T9" fmla="*/ 81 h 108"/>
                <a:gd name="T10" fmla="*/ 13 w 110"/>
                <a:gd name="T11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8">
                  <a:moveTo>
                    <a:pt x="13" y="76"/>
                  </a:moveTo>
                  <a:cubicBezTo>
                    <a:pt x="0" y="53"/>
                    <a:pt x="10" y="24"/>
                    <a:pt x="33" y="11"/>
                  </a:cubicBezTo>
                  <a:cubicBezTo>
                    <a:pt x="55" y="0"/>
                    <a:pt x="84" y="7"/>
                    <a:pt x="97" y="29"/>
                  </a:cubicBezTo>
                  <a:cubicBezTo>
                    <a:pt x="110" y="52"/>
                    <a:pt x="103" y="81"/>
                    <a:pt x="80" y="95"/>
                  </a:cubicBezTo>
                  <a:cubicBezTo>
                    <a:pt x="59" y="108"/>
                    <a:pt x="29" y="103"/>
                    <a:pt x="16" y="81"/>
                  </a:cubicBezTo>
                  <a:cubicBezTo>
                    <a:pt x="15" y="80"/>
                    <a:pt x="14" y="78"/>
                    <a:pt x="1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08">
              <a:extLst>
                <a:ext uri="{FF2B5EF4-FFF2-40B4-BE49-F238E27FC236}">
                  <a16:creationId xmlns:a16="http://schemas.microsoft.com/office/drawing/2014/main" id="{379A0E42-C623-4652-97B0-2BE323079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" y="2300"/>
              <a:ext cx="43" cy="43"/>
            </a:xfrm>
            <a:custGeom>
              <a:avLst/>
              <a:gdLst>
                <a:gd name="T0" fmla="*/ 16 w 118"/>
                <a:gd name="T1" fmla="*/ 87 h 117"/>
                <a:gd name="T2" fmla="*/ 31 w 118"/>
                <a:gd name="T3" fmla="*/ 15 h 117"/>
                <a:gd name="T4" fmla="*/ 101 w 118"/>
                <a:gd name="T5" fmla="*/ 27 h 117"/>
                <a:gd name="T6" fmla="*/ 90 w 118"/>
                <a:gd name="T7" fmla="*/ 100 h 117"/>
                <a:gd name="T8" fmla="*/ 19 w 118"/>
                <a:gd name="T9" fmla="*/ 91 h 117"/>
                <a:gd name="T10" fmla="*/ 16 w 118"/>
                <a:gd name="T11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7">
                  <a:moveTo>
                    <a:pt x="16" y="87"/>
                  </a:moveTo>
                  <a:cubicBezTo>
                    <a:pt x="0" y="63"/>
                    <a:pt x="7" y="30"/>
                    <a:pt x="31" y="15"/>
                  </a:cubicBezTo>
                  <a:cubicBezTo>
                    <a:pt x="54" y="0"/>
                    <a:pt x="85" y="5"/>
                    <a:pt x="101" y="27"/>
                  </a:cubicBezTo>
                  <a:cubicBezTo>
                    <a:pt x="118" y="50"/>
                    <a:pt x="112" y="83"/>
                    <a:pt x="90" y="100"/>
                  </a:cubicBezTo>
                  <a:cubicBezTo>
                    <a:pt x="68" y="117"/>
                    <a:pt x="36" y="113"/>
                    <a:pt x="19" y="91"/>
                  </a:cubicBezTo>
                  <a:cubicBezTo>
                    <a:pt x="18" y="90"/>
                    <a:pt x="17" y="8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09">
              <a:extLst>
                <a:ext uri="{FF2B5EF4-FFF2-40B4-BE49-F238E27FC236}">
                  <a16:creationId xmlns:a16="http://schemas.microsoft.com/office/drawing/2014/main" id="{CA490863-D63B-4203-8002-0B05E8C77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" y="2373"/>
              <a:ext cx="46" cy="46"/>
            </a:xfrm>
            <a:custGeom>
              <a:avLst/>
              <a:gdLst>
                <a:gd name="T0" fmla="*/ 20 w 125"/>
                <a:gd name="T1" fmla="*/ 96 h 123"/>
                <a:gd name="T2" fmla="*/ 28 w 125"/>
                <a:gd name="T3" fmla="*/ 18 h 123"/>
                <a:gd name="T4" fmla="*/ 105 w 125"/>
                <a:gd name="T5" fmla="*/ 24 h 123"/>
                <a:gd name="T6" fmla="*/ 100 w 125"/>
                <a:gd name="T7" fmla="*/ 103 h 123"/>
                <a:gd name="T8" fmla="*/ 24 w 125"/>
                <a:gd name="T9" fmla="*/ 101 h 123"/>
                <a:gd name="T10" fmla="*/ 20 w 125"/>
                <a:gd name="T11" fmla="*/ 9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3">
                  <a:moveTo>
                    <a:pt x="20" y="96"/>
                  </a:moveTo>
                  <a:cubicBezTo>
                    <a:pt x="0" y="72"/>
                    <a:pt x="4" y="36"/>
                    <a:pt x="28" y="18"/>
                  </a:cubicBezTo>
                  <a:cubicBezTo>
                    <a:pt x="51" y="0"/>
                    <a:pt x="86" y="3"/>
                    <a:pt x="105" y="24"/>
                  </a:cubicBezTo>
                  <a:cubicBezTo>
                    <a:pt x="125" y="47"/>
                    <a:pt x="122" y="82"/>
                    <a:pt x="100" y="103"/>
                  </a:cubicBezTo>
                  <a:cubicBezTo>
                    <a:pt x="78" y="123"/>
                    <a:pt x="44" y="122"/>
                    <a:pt x="24" y="101"/>
                  </a:cubicBezTo>
                  <a:cubicBezTo>
                    <a:pt x="22" y="99"/>
                    <a:pt x="21" y="98"/>
                    <a:pt x="2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10">
              <a:extLst>
                <a:ext uri="{FF2B5EF4-FFF2-40B4-BE49-F238E27FC236}">
                  <a16:creationId xmlns:a16="http://schemas.microsoft.com/office/drawing/2014/main" id="{AD2A88A7-5409-438F-A4D3-B23847F22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" y="2444"/>
              <a:ext cx="49" cy="48"/>
            </a:xfrm>
            <a:custGeom>
              <a:avLst/>
              <a:gdLst>
                <a:gd name="T0" fmla="*/ 24 w 132"/>
                <a:gd name="T1" fmla="*/ 107 h 131"/>
                <a:gd name="T2" fmla="*/ 25 w 132"/>
                <a:gd name="T3" fmla="*/ 22 h 131"/>
                <a:gd name="T4" fmla="*/ 108 w 132"/>
                <a:gd name="T5" fmla="*/ 21 h 131"/>
                <a:gd name="T6" fmla="*/ 110 w 132"/>
                <a:gd name="T7" fmla="*/ 106 h 131"/>
                <a:gd name="T8" fmla="*/ 29 w 132"/>
                <a:gd name="T9" fmla="*/ 111 h 131"/>
                <a:gd name="T10" fmla="*/ 24 w 132"/>
                <a:gd name="T11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31">
                  <a:moveTo>
                    <a:pt x="24" y="107"/>
                  </a:moveTo>
                  <a:cubicBezTo>
                    <a:pt x="0" y="83"/>
                    <a:pt x="1" y="44"/>
                    <a:pt x="25" y="22"/>
                  </a:cubicBezTo>
                  <a:cubicBezTo>
                    <a:pt x="49" y="0"/>
                    <a:pt x="85" y="0"/>
                    <a:pt x="108" y="21"/>
                  </a:cubicBezTo>
                  <a:cubicBezTo>
                    <a:pt x="131" y="43"/>
                    <a:pt x="132" y="81"/>
                    <a:pt x="110" y="106"/>
                  </a:cubicBezTo>
                  <a:cubicBezTo>
                    <a:pt x="89" y="129"/>
                    <a:pt x="53" y="131"/>
                    <a:pt x="29" y="111"/>
                  </a:cubicBezTo>
                  <a:cubicBezTo>
                    <a:pt x="28" y="110"/>
                    <a:pt x="26" y="108"/>
                    <a:pt x="2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11">
              <a:extLst>
                <a:ext uri="{FF2B5EF4-FFF2-40B4-BE49-F238E27FC236}">
                  <a16:creationId xmlns:a16="http://schemas.microsoft.com/office/drawing/2014/main" id="{57969AC9-E9BE-443C-A242-C15004F9C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" y="2510"/>
              <a:ext cx="52" cy="52"/>
            </a:xfrm>
            <a:custGeom>
              <a:avLst/>
              <a:gdLst>
                <a:gd name="T0" fmla="*/ 31 w 142"/>
                <a:gd name="T1" fmla="*/ 119 h 143"/>
                <a:gd name="T2" fmla="*/ 23 w 142"/>
                <a:gd name="T3" fmla="*/ 29 h 143"/>
                <a:gd name="T4" fmla="*/ 111 w 142"/>
                <a:gd name="T5" fmla="*/ 20 h 143"/>
                <a:gd name="T6" fmla="*/ 122 w 142"/>
                <a:gd name="T7" fmla="*/ 109 h 143"/>
                <a:gd name="T8" fmla="*/ 36 w 142"/>
                <a:gd name="T9" fmla="*/ 124 h 143"/>
                <a:gd name="T10" fmla="*/ 31 w 142"/>
                <a:gd name="T11" fmla="*/ 11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43">
                  <a:moveTo>
                    <a:pt x="31" y="119"/>
                  </a:moveTo>
                  <a:cubicBezTo>
                    <a:pt x="3" y="97"/>
                    <a:pt x="0" y="55"/>
                    <a:pt x="23" y="29"/>
                  </a:cubicBezTo>
                  <a:cubicBezTo>
                    <a:pt x="46" y="4"/>
                    <a:pt x="85" y="0"/>
                    <a:pt x="111" y="20"/>
                  </a:cubicBezTo>
                  <a:cubicBezTo>
                    <a:pt x="137" y="41"/>
                    <a:pt x="142" y="81"/>
                    <a:pt x="122" y="109"/>
                  </a:cubicBezTo>
                  <a:cubicBezTo>
                    <a:pt x="102" y="136"/>
                    <a:pt x="64" y="143"/>
                    <a:pt x="36" y="124"/>
                  </a:cubicBezTo>
                  <a:cubicBezTo>
                    <a:pt x="35" y="122"/>
                    <a:pt x="33" y="121"/>
                    <a:pt x="31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12">
              <a:extLst>
                <a:ext uri="{FF2B5EF4-FFF2-40B4-BE49-F238E27FC236}">
                  <a16:creationId xmlns:a16="http://schemas.microsoft.com/office/drawing/2014/main" id="{17AB3AA3-2F85-4877-A84B-1334759E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2570"/>
              <a:ext cx="57" cy="57"/>
            </a:xfrm>
            <a:custGeom>
              <a:avLst/>
              <a:gdLst>
                <a:gd name="T0" fmla="*/ 40 w 154"/>
                <a:gd name="T1" fmla="*/ 133 h 154"/>
                <a:gd name="T2" fmla="*/ 22 w 154"/>
                <a:gd name="T3" fmla="*/ 38 h 154"/>
                <a:gd name="T4" fmla="*/ 113 w 154"/>
                <a:gd name="T5" fmla="*/ 19 h 154"/>
                <a:gd name="T6" fmla="*/ 135 w 154"/>
                <a:gd name="T7" fmla="*/ 112 h 154"/>
                <a:gd name="T8" fmla="*/ 46 w 154"/>
                <a:gd name="T9" fmla="*/ 137 h 154"/>
                <a:gd name="T10" fmla="*/ 40 w 154"/>
                <a:gd name="T11" fmla="*/ 13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40" y="133"/>
                  </a:moveTo>
                  <a:cubicBezTo>
                    <a:pt x="8" y="112"/>
                    <a:pt x="0" y="67"/>
                    <a:pt x="22" y="38"/>
                  </a:cubicBezTo>
                  <a:cubicBezTo>
                    <a:pt x="43" y="9"/>
                    <a:pt x="84" y="0"/>
                    <a:pt x="113" y="19"/>
                  </a:cubicBezTo>
                  <a:cubicBezTo>
                    <a:pt x="144" y="39"/>
                    <a:pt x="154" y="79"/>
                    <a:pt x="135" y="112"/>
                  </a:cubicBezTo>
                  <a:cubicBezTo>
                    <a:pt x="117" y="142"/>
                    <a:pt x="77" y="154"/>
                    <a:pt x="46" y="137"/>
                  </a:cubicBezTo>
                  <a:cubicBezTo>
                    <a:pt x="44" y="135"/>
                    <a:pt x="42" y="134"/>
                    <a:pt x="4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13">
              <a:extLst>
                <a:ext uri="{FF2B5EF4-FFF2-40B4-BE49-F238E27FC236}">
                  <a16:creationId xmlns:a16="http://schemas.microsoft.com/office/drawing/2014/main" id="{A5F7A5AA-C04E-4D8A-9FD7-9872DFE9E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" y="2624"/>
              <a:ext cx="60" cy="60"/>
            </a:xfrm>
            <a:custGeom>
              <a:avLst/>
              <a:gdLst>
                <a:gd name="T0" fmla="*/ 49 w 163"/>
                <a:gd name="T1" fmla="*/ 144 h 161"/>
                <a:gd name="T2" fmla="*/ 20 w 163"/>
                <a:gd name="T3" fmla="*/ 45 h 161"/>
                <a:gd name="T4" fmla="*/ 114 w 163"/>
                <a:gd name="T5" fmla="*/ 17 h 161"/>
                <a:gd name="T6" fmla="*/ 147 w 163"/>
                <a:gd name="T7" fmla="*/ 111 h 161"/>
                <a:gd name="T8" fmla="*/ 56 w 163"/>
                <a:gd name="T9" fmla="*/ 148 h 161"/>
                <a:gd name="T10" fmla="*/ 49 w 163"/>
                <a:gd name="T11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61">
                  <a:moveTo>
                    <a:pt x="49" y="144"/>
                  </a:moveTo>
                  <a:cubicBezTo>
                    <a:pt x="13" y="124"/>
                    <a:pt x="0" y="79"/>
                    <a:pt x="20" y="45"/>
                  </a:cubicBezTo>
                  <a:cubicBezTo>
                    <a:pt x="39" y="13"/>
                    <a:pt x="81" y="0"/>
                    <a:pt x="114" y="17"/>
                  </a:cubicBezTo>
                  <a:cubicBezTo>
                    <a:pt x="148" y="34"/>
                    <a:pt x="163" y="75"/>
                    <a:pt x="147" y="111"/>
                  </a:cubicBezTo>
                  <a:cubicBezTo>
                    <a:pt x="131" y="145"/>
                    <a:pt x="91" y="161"/>
                    <a:pt x="56" y="148"/>
                  </a:cubicBezTo>
                  <a:cubicBezTo>
                    <a:pt x="53" y="147"/>
                    <a:pt x="51" y="146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14">
              <a:extLst>
                <a:ext uri="{FF2B5EF4-FFF2-40B4-BE49-F238E27FC236}">
                  <a16:creationId xmlns:a16="http://schemas.microsoft.com/office/drawing/2014/main" id="{E7E07BD8-4910-4B24-B9DB-2BE6E39A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7" y="2671"/>
              <a:ext cx="63" cy="61"/>
            </a:xfrm>
            <a:custGeom>
              <a:avLst/>
              <a:gdLst>
                <a:gd name="T0" fmla="*/ 58 w 170"/>
                <a:gd name="T1" fmla="*/ 153 h 166"/>
                <a:gd name="T2" fmla="*/ 17 w 170"/>
                <a:gd name="T3" fmla="*/ 53 h 166"/>
                <a:gd name="T4" fmla="*/ 112 w 170"/>
                <a:gd name="T5" fmla="*/ 13 h 166"/>
                <a:gd name="T6" fmla="*/ 157 w 170"/>
                <a:gd name="T7" fmla="*/ 108 h 166"/>
                <a:gd name="T8" fmla="*/ 66 w 170"/>
                <a:gd name="T9" fmla="*/ 156 h 166"/>
                <a:gd name="T10" fmla="*/ 58 w 170"/>
                <a:gd name="T11" fmla="*/ 1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66">
                  <a:moveTo>
                    <a:pt x="58" y="153"/>
                  </a:moveTo>
                  <a:cubicBezTo>
                    <a:pt x="17" y="139"/>
                    <a:pt x="0" y="90"/>
                    <a:pt x="17" y="53"/>
                  </a:cubicBezTo>
                  <a:cubicBezTo>
                    <a:pt x="33" y="16"/>
                    <a:pt x="75" y="0"/>
                    <a:pt x="112" y="13"/>
                  </a:cubicBezTo>
                  <a:cubicBezTo>
                    <a:pt x="150" y="26"/>
                    <a:pt x="170" y="68"/>
                    <a:pt x="157" y="108"/>
                  </a:cubicBezTo>
                  <a:cubicBezTo>
                    <a:pt x="145" y="145"/>
                    <a:pt x="105" y="166"/>
                    <a:pt x="66" y="156"/>
                  </a:cubicBezTo>
                  <a:cubicBezTo>
                    <a:pt x="64" y="155"/>
                    <a:pt x="61" y="154"/>
                    <a:pt x="58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15">
              <a:extLst>
                <a:ext uri="{FF2B5EF4-FFF2-40B4-BE49-F238E27FC236}">
                  <a16:creationId xmlns:a16="http://schemas.microsoft.com/office/drawing/2014/main" id="{84B7671C-6882-489E-AE85-11300D364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" y="2708"/>
              <a:ext cx="65" cy="63"/>
            </a:xfrm>
            <a:custGeom>
              <a:avLst/>
              <a:gdLst>
                <a:gd name="T0" fmla="*/ 70 w 176"/>
                <a:gd name="T1" fmla="*/ 162 h 170"/>
                <a:gd name="T2" fmla="*/ 14 w 176"/>
                <a:gd name="T3" fmla="*/ 62 h 170"/>
                <a:gd name="T4" fmla="*/ 109 w 176"/>
                <a:gd name="T5" fmla="*/ 9 h 170"/>
                <a:gd name="T6" fmla="*/ 167 w 176"/>
                <a:gd name="T7" fmla="*/ 104 h 170"/>
                <a:gd name="T8" fmla="*/ 78 w 176"/>
                <a:gd name="T9" fmla="*/ 164 h 170"/>
                <a:gd name="T10" fmla="*/ 70 w 176"/>
                <a:gd name="T11" fmla="*/ 16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70">
                  <a:moveTo>
                    <a:pt x="70" y="162"/>
                  </a:moveTo>
                  <a:cubicBezTo>
                    <a:pt x="25" y="152"/>
                    <a:pt x="0" y="104"/>
                    <a:pt x="14" y="62"/>
                  </a:cubicBezTo>
                  <a:cubicBezTo>
                    <a:pt x="28" y="23"/>
                    <a:pt x="69" y="0"/>
                    <a:pt x="109" y="9"/>
                  </a:cubicBezTo>
                  <a:cubicBezTo>
                    <a:pt x="150" y="18"/>
                    <a:pt x="176" y="61"/>
                    <a:pt x="167" y="104"/>
                  </a:cubicBezTo>
                  <a:cubicBezTo>
                    <a:pt x="159" y="145"/>
                    <a:pt x="120" y="170"/>
                    <a:pt x="78" y="164"/>
                  </a:cubicBezTo>
                  <a:cubicBezTo>
                    <a:pt x="76" y="163"/>
                    <a:pt x="73" y="163"/>
                    <a:pt x="70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16">
              <a:extLst>
                <a:ext uri="{FF2B5EF4-FFF2-40B4-BE49-F238E27FC236}">
                  <a16:creationId xmlns:a16="http://schemas.microsoft.com/office/drawing/2014/main" id="{EF5F581B-8087-4E66-8A08-881D7956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" y="2734"/>
              <a:ext cx="65" cy="65"/>
            </a:xfrm>
            <a:custGeom>
              <a:avLst/>
              <a:gdLst>
                <a:gd name="T0" fmla="*/ 79 w 178"/>
                <a:gd name="T1" fmla="*/ 171 h 175"/>
                <a:gd name="T2" fmla="*/ 9 w 178"/>
                <a:gd name="T3" fmla="*/ 73 h 175"/>
                <a:gd name="T4" fmla="*/ 102 w 178"/>
                <a:gd name="T5" fmla="*/ 6 h 175"/>
                <a:gd name="T6" fmla="*/ 174 w 178"/>
                <a:gd name="T7" fmla="*/ 98 h 175"/>
                <a:gd name="T8" fmla="*/ 88 w 178"/>
                <a:gd name="T9" fmla="*/ 172 h 175"/>
                <a:gd name="T10" fmla="*/ 79 w 178"/>
                <a:gd name="T11" fmla="*/ 17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175">
                  <a:moveTo>
                    <a:pt x="79" y="171"/>
                  </a:moveTo>
                  <a:cubicBezTo>
                    <a:pt x="32" y="164"/>
                    <a:pt x="0" y="118"/>
                    <a:pt x="9" y="73"/>
                  </a:cubicBezTo>
                  <a:cubicBezTo>
                    <a:pt x="19" y="31"/>
                    <a:pt x="60" y="0"/>
                    <a:pt x="102" y="6"/>
                  </a:cubicBezTo>
                  <a:cubicBezTo>
                    <a:pt x="146" y="12"/>
                    <a:pt x="178" y="52"/>
                    <a:pt x="174" y="98"/>
                  </a:cubicBezTo>
                  <a:cubicBezTo>
                    <a:pt x="170" y="140"/>
                    <a:pt x="132" y="175"/>
                    <a:pt x="88" y="172"/>
                  </a:cubicBezTo>
                  <a:cubicBezTo>
                    <a:pt x="85" y="172"/>
                    <a:pt x="82" y="171"/>
                    <a:pt x="7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17">
              <a:extLst>
                <a:ext uri="{FF2B5EF4-FFF2-40B4-BE49-F238E27FC236}">
                  <a16:creationId xmlns:a16="http://schemas.microsoft.com/office/drawing/2014/main" id="{62E9C6E3-64FA-4437-93AF-F10ECCD16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" y="2750"/>
              <a:ext cx="66" cy="65"/>
            </a:xfrm>
            <a:custGeom>
              <a:avLst/>
              <a:gdLst>
                <a:gd name="T0" fmla="*/ 89 w 180"/>
                <a:gd name="T1" fmla="*/ 174 h 175"/>
                <a:gd name="T2" fmla="*/ 5 w 180"/>
                <a:gd name="T3" fmla="*/ 80 h 175"/>
                <a:gd name="T4" fmla="*/ 93 w 180"/>
                <a:gd name="T5" fmla="*/ 0 h 175"/>
                <a:gd name="T6" fmla="*/ 179 w 180"/>
                <a:gd name="T7" fmla="*/ 86 h 175"/>
                <a:gd name="T8" fmla="*/ 99 w 180"/>
                <a:gd name="T9" fmla="*/ 174 h 175"/>
                <a:gd name="T10" fmla="*/ 89 w 180"/>
                <a:gd name="T11" fmla="*/ 17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75">
                  <a:moveTo>
                    <a:pt x="89" y="174"/>
                  </a:moveTo>
                  <a:cubicBezTo>
                    <a:pt x="39" y="173"/>
                    <a:pt x="0" y="128"/>
                    <a:pt x="5" y="80"/>
                  </a:cubicBezTo>
                  <a:cubicBezTo>
                    <a:pt x="9" y="35"/>
                    <a:pt x="48" y="0"/>
                    <a:pt x="93" y="0"/>
                  </a:cubicBezTo>
                  <a:cubicBezTo>
                    <a:pt x="139" y="1"/>
                    <a:pt x="177" y="38"/>
                    <a:pt x="179" y="86"/>
                  </a:cubicBezTo>
                  <a:cubicBezTo>
                    <a:pt x="180" y="132"/>
                    <a:pt x="145" y="170"/>
                    <a:pt x="99" y="174"/>
                  </a:cubicBezTo>
                  <a:cubicBezTo>
                    <a:pt x="96" y="174"/>
                    <a:pt x="92" y="175"/>
                    <a:pt x="89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18">
              <a:extLst>
                <a:ext uri="{FF2B5EF4-FFF2-40B4-BE49-F238E27FC236}">
                  <a16:creationId xmlns:a16="http://schemas.microsoft.com/office/drawing/2014/main" id="{7C4F8D36-FE0A-4A49-B3ED-126517656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2749"/>
              <a:ext cx="70" cy="71"/>
            </a:xfrm>
            <a:custGeom>
              <a:avLst/>
              <a:gdLst>
                <a:gd name="T0" fmla="*/ 100 w 189"/>
                <a:gd name="T1" fmla="*/ 187 h 193"/>
                <a:gd name="T2" fmla="*/ 1 w 189"/>
                <a:gd name="T3" fmla="*/ 100 h 193"/>
                <a:gd name="T4" fmla="*/ 82 w 189"/>
                <a:gd name="T5" fmla="*/ 6 h 193"/>
                <a:gd name="T6" fmla="*/ 182 w 189"/>
                <a:gd name="T7" fmla="*/ 86 h 193"/>
                <a:gd name="T8" fmla="*/ 110 w 189"/>
                <a:gd name="T9" fmla="*/ 186 h 193"/>
                <a:gd name="T10" fmla="*/ 100 w 189"/>
                <a:gd name="T11" fmla="*/ 18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93">
                  <a:moveTo>
                    <a:pt x="100" y="187"/>
                  </a:moveTo>
                  <a:cubicBezTo>
                    <a:pt x="47" y="193"/>
                    <a:pt x="1" y="150"/>
                    <a:pt x="1" y="100"/>
                  </a:cubicBezTo>
                  <a:cubicBezTo>
                    <a:pt x="0" y="52"/>
                    <a:pt x="36" y="12"/>
                    <a:pt x="82" y="6"/>
                  </a:cubicBezTo>
                  <a:cubicBezTo>
                    <a:pt x="130" y="0"/>
                    <a:pt x="174" y="36"/>
                    <a:pt x="182" y="86"/>
                  </a:cubicBezTo>
                  <a:cubicBezTo>
                    <a:pt x="189" y="133"/>
                    <a:pt x="157" y="176"/>
                    <a:pt x="110" y="186"/>
                  </a:cubicBezTo>
                  <a:cubicBezTo>
                    <a:pt x="107" y="186"/>
                    <a:pt x="103" y="187"/>
                    <a:pt x="10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19">
              <a:extLst>
                <a:ext uri="{FF2B5EF4-FFF2-40B4-BE49-F238E27FC236}">
                  <a16:creationId xmlns:a16="http://schemas.microsoft.com/office/drawing/2014/main" id="{7DCD0F8B-E8E8-43D6-B4F5-34EC90526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734"/>
              <a:ext cx="76" cy="77"/>
            </a:xfrm>
            <a:custGeom>
              <a:avLst/>
              <a:gdLst>
                <a:gd name="T0" fmla="*/ 121 w 206"/>
                <a:gd name="T1" fmla="*/ 195 h 206"/>
                <a:gd name="T2" fmla="*/ 7 w 206"/>
                <a:gd name="T3" fmla="*/ 118 h 206"/>
                <a:gd name="T4" fmla="*/ 79 w 206"/>
                <a:gd name="T5" fmla="*/ 10 h 206"/>
                <a:gd name="T6" fmla="*/ 192 w 206"/>
                <a:gd name="T7" fmla="*/ 79 h 206"/>
                <a:gd name="T8" fmla="*/ 131 w 206"/>
                <a:gd name="T9" fmla="*/ 193 h 206"/>
                <a:gd name="T10" fmla="*/ 121 w 206"/>
                <a:gd name="T11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206">
                  <a:moveTo>
                    <a:pt x="121" y="195"/>
                  </a:moveTo>
                  <a:cubicBezTo>
                    <a:pt x="66" y="206"/>
                    <a:pt x="14" y="170"/>
                    <a:pt x="7" y="118"/>
                  </a:cubicBezTo>
                  <a:cubicBezTo>
                    <a:pt x="0" y="69"/>
                    <a:pt x="32" y="20"/>
                    <a:pt x="79" y="10"/>
                  </a:cubicBezTo>
                  <a:cubicBezTo>
                    <a:pt x="128" y="0"/>
                    <a:pt x="178" y="28"/>
                    <a:pt x="192" y="79"/>
                  </a:cubicBezTo>
                  <a:cubicBezTo>
                    <a:pt x="206" y="126"/>
                    <a:pt x="179" y="178"/>
                    <a:pt x="131" y="193"/>
                  </a:cubicBezTo>
                  <a:cubicBezTo>
                    <a:pt x="128" y="194"/>
                    <a:pt x="124" y="195"/>
                    <a:pt x="121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20">
              <a:extLst>
                <a:ext uri="{FF2B5EF4-FFF2-40B4-BE49-F238E27FC236}">
                  <a16:creationId xmlns:a16="http://schemas.microsoft.com/office/drawing/2014/main" id="{5B308CE7-4CE5-4DEA-9271-B2CFB638B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" y="2703"/>
              <a:ext cx="82" cy="84"/>
            </a:xfrm>
            <a:custGeom>
              <a:avLst/>
              <a:gdLst>
                <a:gd name="T0" fmla="*/ 142 w 221"/>
                <a:gd name="T1" fmla="*/ 205 h 226"/>
                <a:gd name="T2" fmla="*/ 14 w 221"/>
                <a:gd name="T3" fmla="*/ 140 h 226"/>
                <a:gd name="T4" fmla="*/ 75 w 221"/>
                <a:gd name="T5" fmla="*/ 20 h 226"/>
                <a:gd name="T6" fmla="*/ 201 w 221"/>
                <a:gd name="T7" fmla="*/ 76 h 226"/>
                <a:gd name="T8" fmla="*/ 152 w 221"/>
                <a:gd name="T9" fmla="*/ 201 h 226"/>
                <a:gd name="T10" fmla="*/ 142 w 221"/>
                <a:gd name="T11" fmla="*/ 20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26">
                  <a:moveTo>
                    <a:pt x="142" y="205"/>
                  </a:moveTo>
                  <a:cubicBezTo>
                    <a:pt x="87" y="226"/>
                    <a:pt x="28" y="192"/>
                    <a:pt x="14" y="140"/>
                  </a:cubicBezTo>
                  <a:cubicBezTo>
                    <a:pt x="0" y="89"/>
                    <a:pt x="28" y="38"/>
                    <a:pt x="75" y="20"/>
                  </a:cubicBezTo>
                  <a:cubicBezTo>
                    <a:pt x="123" y="0"/>
                    <a:pt x="180" y="27"/>
                    <a:pt x="201" y="76"/>
                  </a:cubicBezTo>
                  <a:cubicBezTo>
                    <a:pt x="221" y="124"/>
                    <a:pt x="199" y="179"/>
                    <a:pt x="152" y="201"/>
                  </a:cubicBezTo>
                  <a:cubicBezTo>
                    <a:pt x="149" y="203"/>
                    <a:pt x="145" y="204"/>
                    <a:pt x="14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21">
              <a:extLst>
                <a:ext uri="{FF2B5EF4-FFF2-40B4-BE49-F238E27FC236}">
                  <a16:creationId xmlns:a16="http://schemas.microsoft.com/office/drawing/2014/main" id="{75E01CF1-5AB5-4376-B1C6-9EACFEEF7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2659"/>
              <a:ext cx="85" cy="86"/>
            </a:xfrm>
            <a:custGeom>
              <a:avLst/>
              <a:gdLst>
                <a:gd name="T0" fmla="*/ 161 w 231"/>
                <a:gd name="T1" fmla="*/ 208 h 234"/>
                <a:gd name="T2" fmla="*/ 20 w 231"/>
                <a:gd name="T3" fmla="*/ 157 h 234"/>
                <a:gd name="T4" fmla="*/ 67 w 231"/>
                <a:gd name="T5" fmla="*/ 25 h 234"/>
                <a:gd name="T6" fmla="*/ 204 w 231"/>
                <a:gd name="T7" fmla="*/ 66 h 234"/>
                <a:gd name="T8" fmla="*/ 171 w 231"/>
                <a:gd name="T9" fmla="*/ 202 h 234"/>
                <a:gd name="T10" fmla="*/ 161 w 231"/>
                <a:gd name="T11" fmla="*/ 20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234">
                  <a:moveTo>
                    <a:pt x="161" y="208"/>
                  </a:moveTo>
                  <a:cubicBezTo>
                    <a:pt x="107" y="234"/>
                    <a:pt x="41" y="210"/>
                    <a:pt x="20" y="157"/>
                  </a:cubicBezTo>
                  <a:cubicBezTo>
                    <a:pt x="0" y="107"/>
                    <a:pt x="20" y="49"/>
                    <a:pt x="67" y="25"/>
                  </a:cubicBezTo>
                  <a:cubicBezTo>
                    <a:pt x="115" y="0"/>
                    <a:pt x="175" y="17"/>
                    <a:pt x="204" y="66"/>
                  </a:cubicBezTo>
                  <a:cubicBezTo>
                    <a:pt x="231" y="112"/>
                    <a:pt x="216" y="172"/>
                    <a:pt x="171" y="202"/>
                  </a:cubicBezTo>
                  <a:cubicBezTo>
                    <a:pt x="168" y="204"/>
                    <a:pt x="164" y="206"/>
                    <a:pt x="1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22">
              <a:extLst>
                <a:ext uri="{FF2B5EF4-FFF2-40B4-BE49-F238E27FC236}">
                  <a16:creationId xmlns:a16="http://schemas.microsoft.com/office/drawing/2014/main" id="{5D2D008B-411A-4A77-AD09-913E19629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598"/>
              <a:ext cx="88" cy="89"/>
            </a:xfrm>
            <a:custGeom>
              <a:avLst/>
              <a:gdLst>
                <a:gd name="T0" fmla="*/ 179 w 238"/>
                <a:gd name="T1" fmla="*/ 207 h 242"/>
                <a:gd name="T2" fmla="*/ 27 w 238"/>
                <a:gd name="T3" fmla="*/ 174 h 242"/>
                <a:gd name="T4" fmla="*/ 57 w 238"/>
                <a:gd name="T5" fmla="*/ 32 h 242"/>
                <a:gd name="T6" fmla="*/ 204 w 238"/>
                <a:gd name="T7" fmla="*/ 55 h 242"/>
                <a:gd name="T8" fmla="*/ 188 w 238"/>
                <a:gd name="T9" fmla="*/ 200 h 242"/>
                <a:gd name="T10" fmla="*/ 179 w 238"/>
                <a:gd name="T11" fmla="*/ 20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42">
                  <a:moveTo>
                    <a:pt x="179" y="207"/>
                  </a:moveTo>
                  <a:cubicBezTo>
                    <a:pt x="127" y="242"/>
                    <a:pt x="56" y="227"/>
                    <a:pt x="27" y="174"/>
                  </a:cubicBezTo>
                  <a:cubicBezTo>
                    <a:pt x="0" y="126"/>
                    <a:pt x="12" y="63"/>
                    <a:pt x="57" y="32"/>
                  </a:cubicBezTo>
                  <a:cubicBezTo>
                    <a:pt x="103" y="0"/>
                    <a:pt x="167" y="9"/>
                    <a:pt x="204" y="55"/>
                  </a:cubicBezTo>
                  <a:cubicBezTo>
                    <a:pt x="238" y="99"/>
                    <a:pt x="231" y="164"/>
                    <a:pt x="188" y="200"/>
                  </a:cubicBezTo>
                  <a:cubicBezTo>
                    <a:pt x="185" y="202"/>
                    <a:pt x="182" y="205"/>
                    <a:pt x="179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23">
              <a:extLst>
                <a:ext uri="{FF2B5EF4-FFF2-40B4-BE49-F238E27FC236}">
                  <a16:creationId xmlns:a16="http://schemas.microsoft.com/office/drawing/2014/main" id="{00966EEB-AEF9-4DFF-B271-995421D5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" y="2522"/>
              <a:ext cx="90" cy="91"/>
            </a:xfrm>
            <a:custGeom>
              <a:avLst/>
              <a:gdLst>
                <a:gd name="T0" fmla="*/ 196 w 244"/>
                <a:gd name="T1" fmla="*/ 202 h 247"/>
                <a:gd name="T2" fmla="*/ 35 w 244"/>
                <a:gd name="T3" fmla="*/ 190 h 247"/>
                <a:gd name="T4" fmla="*/ 46 w 244"/>
                <a:gd name="T5" fmla="*/ 40 h 247"/>
                <a:gd name="T6" fmla="*/ 201 w 244"/>
                <a:gd name="T7" fmla="*/ 44 h 247"/>
                <a:gd name="T8" fmla="*/ 205 w 244"/>
                <a:gd name="T9" fmla="*/ 194 h 247"/>
                <a:gd name="T10" fmla="*/ 196 w 244"/>
                <a:gd name="T11" fmla="*/ 20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247">
                  <a:moveTo>
                    <a:pt x="196" y="202"/>
                  </a:moveTo>
                  <a:cubicBezTo>
                    <a:pt x="148" y="247"/>
                    <a:pt x="72" y="239"/>
                    <a:pt x="35" y="190"/>
                  </a:cubicBezTo>
                  <a:cubicBezTo>
                    <a:pt x="0" y="144"/>
                    <a:pt x="6" y="78"/>
                    <a:pt x="46" y="40"/>
                  </a:cubicBezTo>
                  <a:cubicBezTo>
                    <a:pt x="89" y="0"/>
                    <a:pt x="157" y="2"/>
                    <a:pt x="201" y="44"/>
                  </a:cubicBezTo>
                  <a:cubicBezTo>
                    <a:pt x="242" y="84"/>
                    <a:pt x="244" y="151"/>
                    <a:pt x="205" y="194"/>
                  </a:cubicBezTo>
                  <a:cubicBezTo>
                    <a:pt x="202" y="197"/>
                    <a:pt x="199" y="200"/>
                    <a:pt x="196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24">
              <a:extLst>
                <a:ext uri="{FF2B5EF4-FFF2-40B4-BE49-F238E27FC236}">
                  <a16:creationId xmlns:a16="http://schemas.microsoft.com/office/drawing/2014/main" id="{3238D985-7628-4F0E-B3E8-79B63564C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2428"/>
              <a:ext cx="94" cy="94"/>
            </a:xfrm>
            <a:custGeom>
              <a:avLst/>
              <a:gdLst>
                <a:gd name="T0" fmla="*/ 212 w 254"/>
                <a:gd name="T1" fmla="*/ 200 h 255"/>
                <a:gd name="T2" fmla="*/ 45 w 254"/>
                <a:gd name="T3" fmla="*/ 210 h 255"/>
                <a:gd name="T4" fmla="*/ 36 w 254"/>
                <a:gd name="T5" fmla="*/ 55 h 255"/>
                <a:gd name="T6" fmla="*/ 195 w 254"/>
                <a:gd name="T7" fmla="*/ 37 h 255"/>
                <a:gd name="T8" fmla="*/ 220 w 254"/>
                <a:gd name="T9" fmla="*/ 190 h 255"/>
                <a:gd name="T10" fmla="*/ 212 w 254"/>
                <a:gd name="T11" fmla="*/ 20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55">
                  <a:moveTo>
                    <a:pt x="212" y="200"/>
                  </a:moveTo>
                  <a:cubicBezTo>
                    <a:pt x="169" y="253"/>
                    <a:pt x="90" y="255"/>
                    <a:pt x="45" y="210"/>
                  </a:cubicBezTo>
                  <a:cubicBezTo>
                    <a:pt x="3" y="167"/>
                    <a:pt x="0" y="100"/>
                    <a:pt x="36" y="55"/>
                  </a:cubicBezTo>
                  <a:cubicBezTo>
                    <a:pt x="73" y="8"/>
                    <a:pt x="144" y="0"/>
                    <a:pt x="195" y="37"/>
                  </a:cubicBezTo>
                  <a:cubicBezTo>
                    <a:pt x="243" y="72"/>
                    <a:pt x="254" y="140"/>
                    <a:pt x="220" y="190"/>
                  </a:cubicBezTo>
                  <a:cubicBezTo>
                    <a:pt x="217" y="194"/>
                    <a:pt x="215" y="197"/>
                    <a:pt x="212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25">
              <a:extLst>
                <a:ext uri="{FF2B5EF4-FFF2-40B4-BE49-F238E27FC236}">
                  <a16:creationId xmlns:a16="http://schemas.microsoft.com/office/drawing/2014/main" id="{71066C98-D7DD-42EB-9763-53586AA65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" y="2320"/>
              <a:ext cx="98" cy="99"/>
            </a:xfrm>
            <a:custGeom>
              <a:avLst/>
              <a:gdLst>
                <a:gd name="T0" fmla="*/ 232 w 266"/>
                <a:gd name="T1" fmla="*/ 195 h 268"/>
                <a:gd name="T2" fmla="*/ 62 w 266"/>
                <a:gd name="T3" fmla="*/ 229 h 268"/>
                <a:gd name="T4" fmla="*/ 31 w 266"/>
                <a:gd name="T5" fmla="*/ 71 h 268"/>
                <a:gd name="T6" fmla="*/ 190 w 266"/>
                <a:gd name="T7" fmla="*/ 30 h 268"/>
                <a:gd name="T8" fmla="*/ 238 w 266"/>
                <a:gd name="T9" fmla="*/ 183 h 268"/>
                <a:gd name="T10" fmla="*/ 232 w 266"/>
                <a:gd name="T11" fmla="*/ 19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8">
                  <a:moveTo>
                    <a:pt x="232" y="195"/>
                  </a:moveTo>
                  <a:cubicBezTo>
                    <a:pt x="196" y="255"/>
                    <a:pt x="114" y="268"/>
                    <a:pt x="62" y="229"/>
                  </a:cubicBezTo>
                  <a:cubicBezTo>
                    <a:pt x="13" y="191"/>
                    <a:pt x="0" y="122"/>
                    <a:pt x="31" y="71"/>
                  </a:cubicBezTo>
                  <a:cubicBezTo>
                    <a:pt x="62" y="18"/>
                    <a:pt x="134" y="0"/>
                    <a:pt x="190" y="30"/>
                  </a:cubicBezTo>
                  <a:cubicBezTo>
                    <a:pt x="245" y="59"/>
                    <a:pt x="266" y="127"/>
                    <a:pt x="238" y="183"/>
                  </a:cubicBezTo>
                  <a:cubicBezTo>
                    <a:pt x="236" y="187"/>
                    <a:pt x="234" y="191"/>
                    <a:pt x="2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26">
              <a:extLst>
                <a:ext uri="{FF2B5EF4-FFF2-40B4-BE49-F238E27FC236}">
                  <a16:creationId xmlns:a16="http://schemas.microsoft.com/office/drawing/2014/main" id="{A2EC01F1-9002-408A-B2A9-4A2B23D56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2199"/>
              <a:ext cx="126" cy="121"/>
            </a:xfrm>
            <a:custGeom>
              <a:avLst/>
              <a:gdLst>
                <a:gd name="T0" fmla="*/ 79 w 343"/>
                <a:gd name="T1" fmla="*/ 245 h 328"/>
                <a:gd name="T2" fmla="*/ 23 w 343"/>
                <a:gd name="T3" fmla="*/ 88 h 328"/>
                <a:gd name="T4" fmla="*/ 180 w 343"/>
                <a:gd name="T5" fmla="*/ 23 h 328"/>
                <a:gd name="T6" fmla="*/ 79 w 343"/>
                <a:gd name="T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8">
                  <a:moveTo>
                    <a:pt x="79" y="245"/>
                  </a:moveTo>
                  <a:cubicBezTo>
                    <a:pt x="23" y="213"/>
                    <a:pt x="0" y="145"/>
                    <a:pt x="23" y="88"/>
                  </a:cubicBezTo>
                  <a:cubicBezTo>
                    <a:pt x="48" y="29"/>
                    <a:pt x="118" y="0"/>
                    <a:pt x="180" y="23"/>
                  </a:cubicBezTo>
                  <a:cubicBezTo>
                    <a:pt x="343" y="81"/>
                    <a:pt x="228" y="328"/>
                    <a:pt x="79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27">
              <a:extLst>
                <a:ext uri="{FF2B5EF4-FFF2-40B4-BE49-F238E27FC236}">
                  <a16:creationId xmlns:a16="http://schemas.microsoft.com/office/drawing/2014/main" id="{E42550DF-CCFB-4F56-929F-4DE30687B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" y="2052"/>
              <a:ext cx="106" cy="119"/>
            </a:xfrm>
            <a:custGeom>
              <a:avLst/>
              <a:gdLst>
                <a:gd name="T0" fmla="*/ 259 w 288"/>
                <a:gd name="T1" fmla="*/ 211 h 323"/>
                <a:gd name="T2" fmla="*/ 96 w 288"/>
                <a:gd name="T3" fmla="*/ 297 h 323"/>
                <a:gd name="T4" fmla="*/ 16 w 288"/>
                <a:gd name="T5" fmla="*/ 146 h 323"/>
                <a:gd name="T6" fmla="*/ 262 w 288"/>
                <a:gd name="T7" fmla="*/ 197 h 323"/>
                <a:gd name="T8" fmla="*/ 259 w 288"/>
                <a:gd name="T9" fmla="*/ 21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23">
                  <a:moveTo>
                    <a:pt x="259" y="211"/>
                  </a:moveTo>
                  <a:cubicBezTo>
                    <a:pt x="240" y="284"/>
                    <a:pt x="161" y="323"/>
                    <a:pt x="96" y="297"/>
                  </a:cubicBezTo>
                  <a:cubicBezTo>
                    <a:pt x="34" y="274"/>
                    <a:pt x="0" y="207"/>
                    <a:pt x="16" y="146"/>
                  </a:cubicBezTo>
                  <a:cubicBezTo>
                    <a:pt x="52" y="0"/>
                    <a:pt x="288" y="34"/>
                    <a:pt x="262" y="197"/>
                  </a:cubicBezTo>
                  <a:cubicBezTo>
                    <a:pt x="261" y="202"/>
                    <a:pt x="260" y="206"/>
                    <a:pt x="259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28">
              <a:extLst>
                <a:ext uri="{FF2B5EF4-FFF2-40B4-BE49-F238E27FC236}">
                  <a16:creationId xmlns:a16="http://schemas.microsoft.com/office/drawing/2014/main" id="{D8445078-3226-493C-9BE3-B90C00EAB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" y="1928"/>
              <a:ext cx="123" cy="110"/>
            </a:xfrm>
            <a:custGeom>
              <a:avLst/>
              <a:gdLst>
                <a:gd name="T0" fmla="*/ 112 w 331"/>
                <a:gd name="T1" fmla="*/ 261 h 300"/>
                <a:gd name="T2" fmla="*/ 7 w 331"/>
                <a:gd name="T3" fmla="*/ 119 h 300"/>
                <a:gd name="T4" fmla="*/ 146 w 331"/>
                <a:gd name="T5" fmla="*/ 3 h 300"/>
                <a:gd name="T6" fmla="*/ 112 w 331"/>
                <a:gd name="T7" fmla="*/ 26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300">
                  <a:moveTo>
                    <a:pt x="112" y="261"/>
                  </a:moveTo>
                  <a:cubicBezTo>
                    <a:pt x="45" y="246"/>
                    <a:pt x="0" y="183"/>
                    <a:pt x="7" y="119"/>
                  </a:cubicBezTo>
                  <a:cubicBezTo>
                    <a:pt x="13" y="51"/>
                    <a:pt x="75" y="0"/>
                    <a:pt x="146" y="3"/>
                  </a:cubicBezTo>
                  <a:cubicBezTo>
                    <a:pt x="331" y="12"/>
                    <a:pt x="288" y="300"/>
                    <a:pt x="112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29">
              <a:extLst>
                <a:ext uri="{FF2B5EF4-FFF2-40B4-BE49-F238E27FC236}">
                  <a16:creationId xmlns:a16="http://schemas.microsoft.com/office/drawing/2014/main" id="{56642ABA-58F0-4485-B4BB-00D853F82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1777"/>
              <a:ext cx="105" cy="104"/>
            </a:xfrm>
            <a:custGeom>
              <a:avLst/>
              <a:gdLst>
                <a:gd name="T0" fmla="*/ 133 w 283"/>
                <a:gd name="T1" fmla="*/ 275 h 280"/>
                <a:gd name="T2" fmla="*/ 4 w 283"/>
                <a:gd name="T3" fmla="*/ 146 h 280"/>
                <a:gd name="T4" fmla="*/ 128 w 283"/>
                <a:gd name="T5" fmla="*/ 7 h 280"/>
                <a:gd name="T6" fmla="*/ 270 w 283"/>
                <a:gd name="T7" fmla="*/ 120 h 280"/>
                <a:gd name="T8" fmla="*/ 133 w 283"/>
                <a:gd name="T9" fmla="*/ 27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80">
                  <a:moveTo>
                    <a:pt x="133" y="275"/>
                  </a:moveTo>
                  <a:cubicBezTo>
                    <a:pt x="63" y="270"/>
                    <a:pt x="7" y="213"/>
                    <a:pt x="4" y="146"/>
                  </a:cubicBezTo>
                  <a:cubicBezTo>
                    <a:pt x="0" y="77"/>
                    <a:pt x="55" y="15"/>
                    <a:pt x="128" y="7"/>
                  </a:cubicBezTo>
                  <a:cubicBezTo>
                    <a:pt x="197" y="0"/>
                    <a:pt x="259" y="48"/>
                    <a:pt x="270" y="120"/>
                  </a:cubicBezTo>
                  <a:cubicBezTo>
                    <a:pt x="283" y="208"/>
                    <a:pt x="211" y="280"/>
                    <a:pt x="133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30">
              <a:extLst>
                <a:ext uri="{FF2B5EF4-FFF2-40B4-BE49-F238E27FC236}">
                  <a16:creationId xmlns:a16="http://schemas.microsoft.com/office/drawing/2014/main" id="{902F8DF3-9F96-42FD-8DD4-5A41C7C9B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794"/>
              <a:ext cx="19" cy="20"/>
            </a:xfrm>
            <a:custGeom>
              <a:avLst/>
              <a:gdLst>
                <a:gd name="T0" fmla="*/ 52 w 52"/>
                <a:gd name="T1" fmla="*/ 27 h 54"/>
                <a:gd name="T2" fmla="*/ 29 w 52"/>
                <a:gd name="T3" fmla="*/ 53 h 54"/>
                <a:gd name="T4" fmla="*/ 1 w 52"/>
                <a:gd name="T5" fmla="*/ 29 h 54"/>
                <a:gd name="T6" fmla="*/ 25 w 52"/>
                <a:gd name="T7" fmla="*/ 2 h 54"/>
                <a:gd name="T8" fmla="*/ 52 w 52"/>
                <a:gd name="T9" fmla="*/ 24 h 54"/>
                <a:gd name="T10" fmla="*/ 52 w 52"/>
                <a:gd name="T1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4">
                  <a:moveTo>
                    <a:pt x="52" y="27"/>
                  </a:moveTo>
                  <a:cubicBezTo>
                    <a:pt x="52" y="40"/>
                    <a:pt x="42" y="51"/>
                    <a:pt x="29" y="53"/>
                  </a:cubicBezTo>
                  <a:cubicBezTo>
                    <a:pt x="15" y="54"/>
                    <a:pt x="2" y="43"/>
                    <a:pt x="1" y="29"/>
                  </a:cubicBezTo>
                  <a:cubicBezTo>
                    <a:pt x="0" y="15"/>
                    <a:pt x="11" y="3"/>
                    <a:pt x="25" y="2"/>
                  </a:cubicBezTo>
                  <a:cubicBezTo>
                    <a:pt x="39" y="0"/>
                    <a:pt x="51" y="11"/>
                    <a:pt x="52" y="24"/>
                  </a:cubicBezTo>
                  <a:cubicBezTo>
                    <a:pt x="52" y="25"/>
                    <a:pt x="52" y="26"/>
                    <a:pt x="5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231">
              <a:extLst>
                <a:ext uri="{FF2B5EF4-FFF2-40B4-BE49-F238E27FC236}">
                  <a16:creationId xmlns:a16="http://schemas.microsoft.com/office/drawing/2014/main" id="{6FB1F919-9F81-4391-8A44-7E6DDCAC4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727"/>
              <a:ext cx="22" cy="22"/>
            </a:xfrm>
            <a:custGeom>
              <a:avLst/>
              <a:gdLst>
                <a:gd name="T0" fmla="*/ 59 w 59"/>
                <a:gd name="T1" fmla="*/ 32 h 59"/>
                <a:gd name="T2" fmla="*/ 30 w 59"/>
                <a:gd name="T3" fmla="*/ 59 h 59"/>
                <a:gd name="T4" fmla="*/ 1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  <a:gd name="T10" fmla="*/ 59 w 59"/>
                <a:gd name="T11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9">
                  <a:moveTo>
                    <a:pt x="59" y="32"/>
                  </a:moveTo>
                  <a:cubicBezTo>
                    <a:pt x="58" y="47"/>
                    <a:pt x="45" y="59"/>
                    <a:pt x="30" y="59"/>
                  </a:cubicBezTo>
                  <a:cubicBezTo>
                    <a:pt x="14" y="59"/>
                    <a:pt x="1" y="46"/>
                    <a:pt x="1" y="30"/>
                  </a:cubicBezTo>
                  <a:cubicBezTo>
                    <a:pt x="0" y="14"/>
                    <a:pt x="13" y="0"/>
                    <a:pt x="29" y="1"/>
                  </a:cubicBezTo>
                  <a:cubicBezTo>
                    <a:pt x="45" y="1"/>
                    <a:pt x="58" y="13"/>
                    <a:pt x="59" y="29"/>
                  </a:cubicBezTo>
                  <a:cubicBezTo>
                    <a:pt x="59" y="30"/>
                    <a:pt x="59" y="31"/>
                    <a:pt x="5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32">
              <a:extLst>
                <a:ext uri="{FF2B5EF4-FFF2-40B4-BE49-F238E27FC236}">
                  <a16:creationId xmlns:a16="http://schemas.microsoft.com/office/drawing/2014/main" id="{55DD3E13-BE7F-443C-8227-CFC48C35D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" y="1658"/>
              <a:ext cx="25" cy="25"/>
            </a:xfrm>
            <a:custGeom>
              <a:avLst/>
              <a:gdLst>
                <a:gd name="T0" fmla="*/ 67 w 68"/>
                <a:gd name="T1" fmla="*/ 39 h 68"/>
                <a:gd name="T2" fmla="*/ 31 w 68"/>
                <a:gd name="T3" fmla="*/ 67 h 68"/>
                <a:gd name="T4" fmla="*/ 2 w 68"/>
                <a:gd name="T5" fmla="*/ 32 h 68"/>
                <a:gd name="T6" fmla="*/ 38 w 68"/>
                <a:gd name="T7" fmla="*/ 2 h 68"/>
                <a:gd name="T8" fmla="*/ 67 w 68"/>
                <a:gd name="T9" fmla="*/ 36 h 68"/>
                <a:gd name="T10" fmla="*/ 67 w 68"/>
                <a:gd name="T11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67" y="39"/>
                  </a:moveTo>
                  <a:cubicBezTo>
                    <a:pt x="64" y="56"/>
                    <a:pt x="48" y="68"/>
                    <a:pt x="31" y="67"/>
                  </a:cubicBezTo>
                  <a:cubicBezTo>
                    <a:pt x="14" y="65"/>
                    <a:pt x="0" y="50"/>
                    <a:pt x="2" y="32"/>
                  </a:cubicBezTo>
                  <a:cubicBezTo>
                    <a:pt x="4" y="14"/>
                    <a:pt x="20" y="0"/>
                    <a:pt x="38" y="2"/>
                  </a:cubicBezTo>
                  <a:cubicBezTo>
                    <a:pt x="55" y="4"/>
                    <a:pt x="68" y="19"/>
                    <a:pt x="67" y="36"/>
                  </a:cubicBezTo>
                  <a:cubicBezTo>
                    <a:pt x="67" y="37"/>
                    <a:pt x="67" y="38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33">
              <a:extLst>
                <a:ext uri="{FF2B5EF4-FFF2-40B4-BE49-F238E27FC236}">
                  <a16:creationId xmlns:a16="http://schemas.microsoft.com/office/drawing/2014/main" id="{BA4438CF-8E5F-4F8C-9858-1B131748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" y="1587"/>
              <a:ext cx="28" cy="29"/>
            </a:xfrm>
            <a:custGeom>
              <a:avLst/>
              <a:gdLst>
                <a:gd name="T0" fmla="*/ 74 w 76"/>
                <a:gd name="T1" fmla="*/ 47 h 78"/>
                <a:gd name="T2" fmla="*/ 33 w 76"/>
                <a:gd name="T3" fmla="*/ 74 h 78"/>
                <a:gd name="T4" fmla="*/ 3 w 76"/>
                <a:gd name="T5" fmla="*/ 33 h 78"/>
                <a:gd name="T6" fmla="*/ 45 w 76"/>
                <a:gd name="T7" fmla="*/ 3 h 78"/>
                <a:gd name="T8" fmla="*/ 74 w 76"/>
                <a:gd name="T9" fmla="*/ 43 h 78"/>
                <a:gd name="T10" fmla="*/ 74 w 76"/>
                <a:gd name="T1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8">
                  <a:moveTo>
                    <a:pt x="74" y="47"/>
                  </a:moveTo>
                  <a:cubicBezTo>
                    <a:pt x="70" y="65"/>
                    <a:pt x="52" y="78"/>
                    <a:pt x="33" y="74"/>
                  </a:cubicBezTo>
                  <a:cubicBezTo>
                    <a:pt x="13" y="71"/>
                    <a:pt x="0" y="53"/>
                    <a:pt x="3" y="33"/>
                  </a:cubicBezTo>
                  <a:cubicBezTo>
                    <a:pt x="6" y="13"/>
                    <a:pt x="25" y="0"/>
                    <a:pt x="45" y="3"/>
                  </a:cubicBezTo>
                  <a:cubicBezTo>
                    <a:pt x="64" y="7"/>
                    <a:pt x="76" y="24"/>
                    <a:pt x="74" y="43"/>
                  </a:cubicBezTo>
                  <a:cubicBezTo>
                    <a:pt x="74" y="44"/>
                    <a:pt x="74" y="46"/>
                    <a:pt x="7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34">
              <a:extLst>
                <a:ext uri="{FF2B5EF4-FFF2-40B4-BE49-F238E27FC236}">
                  <a16:creationId xmlns:a16="http://schemas.microsoft.com/office/drawing/2014/main" id="{95F2114F-6F1B-40A5-92BD-4D6E1CD12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515"/>
              <a:ext cx="32" cy="32"/>
            </a:xfrm>
            <a:custGeom>
              <a:avLst/>
              <a:gdLst>
                <a:gd name="T0" fmla="*/ 81 w 86"/>
                <a:gd name="T1" fmla="*/ 56 h 88"/>
                <a:gd name="T2" fmla="*/ 33 w 86"/>
                <a:gd name="T3" fmla="*/ 83 h 88"/>
                <a:gd name="T4" fmla="*/ 5 w 86"/>
                <a:gd name="T5" fmla="*/ 35 h 88"/>
                <a:gd name="T6" fmla="*/ 53 w 86"/>
                <a:gd name="T7" fmla="*/ 6 h 88"/>
                <a:gd name="T8" fmla="*/ 82 w 86"/>
                <a:gd name="T9" fmla="*/ 52 h 88"/>
                <a:gd name="T10" fmla="*/ 81 w 86"/>
                <a:gd name="T11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88">
                  <a:moveTo>
                    <a:pt x="81" y="56"/>
                  </a:moveTo>
                  <a:cubicBezTo>
                    <a:pt x="75" y="76"/>
                    <a:pt x="53" y="88"/>
                    <a:pt x="33" y="83"/>
                  </a:cubicBezTo>
                  <a:cubicBezTo>
                    <a:pt x="12" y="77"/>
                    <a:pt x="0" y="56"/>
                    <a:pt x="5" y="35"/>
                  </a:cubicBezTo>
                  <a:cubicBezTo>
                    <a:pt x="11" y="13"/>
                    <a:pt x="32" y="0"/>
                    <a:pt x="53" y="6"/>
                  </a:cubicBezTo>
                  <a:cubicBezTo>
                    <a:pt x="74" y="12"/>
                    <a:pt x="86" y="32"/>
                    <a:pt x="82" y="52"/>
                  </a:cubicBezTo>
                  <a:cubicBezTo>
                    <a:pt x="82" y="54"/>
                    <a:pt x="82" y="55"/>
                    <a:pt x="8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35">
              <a:extLst>
                <a:ext uri="{FF2B5EF4-FFF2-40B4-BE49-F238E27FC236}">
                  <a16:creationId xmlns:a16="http://schemas.microsoft.com/office/drawing/2014/main" id="{848B5DF6-3349-4C87-94B6-8566DF22E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" y="1443"/>
              <a:ext cx="36" cy="35"/>
            </a:xfrm>
            <a:custGeom>
              <a:avLst/>
              <a:gdLst>
                <a:gd name="T0" fmla="*/ 89 w 96"/>
                <a:gd name="T1" fmla="*/ 66 h 97"/>
                <a:gd name="T2" fmla="*/ 33 w 96"/>
                <a:gd name="T3" fmla="*/ 89 h 97"/>
                <a:gd name="T4" fmla="*/ 8 w 96"/>
                <a:gd name="T5" fmla="*/ 35 h 97"/>
                <a:gd name="T6" fmla="*/ 63 w 96"/>
                <a:gd name="T7" fmla="*/ 9 h 97"/>
                <a:gd name="T8" fmla="*/ 90 w 96"/>
                <a:gd name="T9" fmla="*/ 61 h 97"/>
                <a:gd name="T10" fmla="*/ 89 w 96"/>
                <a:gd name="T11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7">
                  <a:moveTo>
                    <a:pt x="89" y="66"/>
                  </a:moveTo>
                  <a:cubicBezTo>
                    <a:pt x="80" y="87"/>
                    <a:pt x="55" y="97"/>
                    <a:pt x="33" y="89"/>
                  </a:cubicBezTo>
                  <a:cubicBezTo>
                    <a:pt x="11" y="81"/>
                    <a:pt x="0" y="57"/>
                    <a:pt x="8" y="35"/>
                  </a:cubicBezTo>
                  <a:cubicBezTo>
                    <a:pt x="16" y="12"/>
                    <a:pt x="41" y="0"/>
                    <a:pt x="63" y="9"/>
                  </a:cubicBezTo>
                  <a:cubicBezTo>
                    <a:pt x="85" y="17"/>
                    <a:pt x="96" y="40"/>
                    <a:pt x="90" y="61"/>
                  </a:cubicBezTo>
                  <a:cubicBezTo>
                    <a:pt x="90" y="63"/>
                    <a:pt x="89" y="64"/>
                    <a:pt x="8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36">
              <a:extLst>
                <a:ext uri="{FF2B5EF4-FFF2-40B4-BE49-F238E27FC236}">
                  <a16:creationId xmlns:a16="http://schemas.microsoft.com/office/drawing/2014/main" id="{2487C926-8D35-4E59-B74A-4CD882A3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" y="1371"/>
              <a:ext cx="39" cy="39"/>
            </a:xfrm>
            <a:custGeom>
              <a:avLst/>
              <a:gdLst>
                <a:gd name="T0" fmla="*/ 95 w 106"/>
                <a:gd name="T1" fmla="*/ 74 h 106"/>
                <a:gd name="T2" fmla="*/ 33 w 106"/>
                <a:gd name="T3" fmla="*/ 95 h 106"/>
                <a:gd name="T4" fmla="*/ 11 w 106"/>
                <a:gd name="T5" fmla="*/ 34 h 106"/>
                <a:gd name="T6" fmla="*/ 74 w 106"/>
                <a:gd name="T7" fmla="*/ 11 h 106"/>
                <a:gd name="T8" fmla="*/ 97 w 106"/>
                <a:gd name="T9" fmla="*/ 70 h 106"/>
                <a:gd name="T10" fmla="*/ 95 w 106"/>
                <a:gd name="T11" fmla="*/ 7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95" y="74"/>
                  </a:moveTo>
                  <a:cubicBezTo>
                    <a:pt x="84" y="96"/>
                    <a:pt x="56" y="106"/>
                    <a:pt x="33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3" y="10"/>
                    <a:pt x="51" y="0"/>
                    <a:pt x="74" y="11"/>
                  </a:cubicBezTo>
                  <a:cubicBezTo>
                    <a:pt x="96" y="22"/>
                    <a:pt x="106" y="48"/>
                    <a:pt x="97" y="70"/>
                  </a:cubicBezTo>
                  <a:cubicBezTo>
                    <a:pt x="97" y="71"/>
                    <a:pt x="96" y="73"/>
                    <a:pt x="9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37">
              <a:extLst>
                <a:ext uri="{FF2B5EF4-FFF2-40B4-BE49-F238E27FC236}">
                  <a16:creationId xmlns:a16="http://schemas.microsoft.com/office/drawing/2014/main" id="{47949EC2-D212-4BF0-9E4B-5A0DD867C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" y="1300"/>
              <a:ext cx="42" cy="42"/>
            </a:xfrm>
            <a:custGeom>
              <a:avLst/>
              <a:gdLst>
                <a:gd name="T0" fmla="*/ 100 w 114"/>
                <a:gd name="T1" fmla="*/ 84 h 114"/>
                <a:gd name="T2" fmla="*/ 31 w 114"/>
                <a:gd name="T3" fmla="*/ 100 h 114"/>
                <a:gd name="T4" fmla="*/ 14 w 114"/>
                <a:gd name="T5" fmla="*/ 32 h 114"/>
                <a:gd name="T6" fmla="*/ 83 w 114"/>
                <a:gd name="T7" fmla="*/ 14 h 114"/>
                <a:gd name="T8" fmla="*/ 102 w 114"/>
                <a:gd name="T9" fmla="*/ 80 h 114"/>
                <a:gd name="T10" fmla="*/ 100 w 114"/>
                <a:gd name="T1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14">
                  <a:moveTo>
                    <a:pt x="100" y="84"/>
                  </a:moveTo>
                  <a:cubicBezTo>
                    <a:pt x="85" y="107"/>
                    <a:pt x="55" y="114"/>
                    <a:pt x="31" y="100"/>
                  </a:cubicBezTo>
                  <a:cubicBezTo>
                    <a:pt x="9" y="86"/>
                    <a:pt x="0" y="56"/>
                    <a:pt x="14" y="32"/>
                  </a:cubicBezTo>
                  <a:cubicBezTo>
                    <a:pt x="29" y="8"/>
                    <a:pt x="60" y="0"/>
                    <a:pt x="83" y="14"/>
                  </a:cubicBezTo>
                  <a:cubicBezTo>
                    <a:pt x="106" y="28"/>
                    <a:pt x="114" y="57"/>
                    <a:pt x="102" y="80"/>
                  </a:cubicBezTo>
                  <a:cubicBezTo>
                    <a:pt x="102" y="81"/>
                    <a:pt x="101" y="83"/>
                    <a:pt x="10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38">
              <a:extLst>
                <a:ext uri="{FF2B5EF4-FFF2-40B4-BE49-F238E27FC236}">
                  <a16:creationId xmlns:a16="http://schemas.microsoft.com/office/drawing/2014/main" id="{0FCF5D93-A429-4AA8-966B-4C24AC82D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" y="1232"/>
              <a:ext cx="45" cy="45"/>
            </a:xfrm>
            <a:custGeom>
              <a:avLst/>
              <a:gdLst>
                <a:gd name="T0" fmla="*/ 104 w 121"/>
                <a:gd name="T1" fmla="*/ 94 h 121"/>
                <a:gd name="T2" fmla="*/ 29 w 121"/>
                <a:gd name="T3" fmla="*/ 103 h 121"/>
                <a:gd name="T4" fmla="*/ 18 w 121"/>
                <a:gd name="T5" fmla="*/ 29 h 121"/>
                <a:gd name="T6" fmla="*/ 93 w 121"/>
                <a:gd name="T7" fmla="*/ 18 h 121"/>
                <a:gd name="T8" fmla="*/ 107 w 121"/>
                <a:gd name="T9" fmla="*/ 89 h 121"/>
                <a:gd name="T10" fmla="*/ 104 w 121"/>
                <a:gd name="T11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104" y="94"/>
                  </a:moveTo>
                  <a:cubicBezTo>
                    <a:pt x="86" y="116"/>
                    <a:pt x="53" y="121"/>
                    <a:pt x="29" y="103"/>
                  </a:cubicBezTo>
                  <a:cubicBezTo>
                    <a:pt x="6" y="87"/>
                    <a:pt x="0" y="53"/>
                    <a:pt x="18" y="29"/>
                  </a:cubicBezTo>
                  <a:cubicBezTo>
                    <a:pt x="36" y="5"/>
                    <a:pt x="70" y="0"/>
                    <a:pt x="93" y="18"/>
                  </a:cubicBezTo>
                  <a:cubicBezTo>
                    <a:pt x="116" y="35"/>
                    <a:pt x="121" y="66"/>
                    <a:pt x="107" y="89"/>
                  </a:cubicBezTo>
                  <a:cubicBezTo>
                    <a:pt x="106" y="90"/>
                    <a:pt x="105" y="92"/>
                    <a:pt x="10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39">
              <a:extLst>
                <a:ext uri="{FF2B5EF4-FFF2-40B4-BE49-F238E27FC236}">
                  <a16:creationId xmlns:a16="http://schemas.microsoft.com/office/drawing/2014/main" id="{8EB64E2B-8EA8-4ACE-8421-7AC7E57B7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1168"/>
              <a:ext cx="47" cy="47"/>
            </a:xfrm>
            <a:custGeom>
              <a:avLst/>
              <a:gdLst>
                <a:gd name="T0" fmla="*/ 106 w 127"/>
                <a:gd name="T1" fmla="*/ 103 h 127"/>
                <a:gd name="T2" fmla="*/ 25 w 127"/>
                <a:gd name="T3" fmla="*/ 106 h 127"/>
                <a:gd name="T4" fmla="*/ 21 w 127"/>
                <a:gd name="T5" fmla="*/ 26 h 127"/>
                <a:gd name="T6" fmla="*/ 102 w 127"/>
                <a:gd name="T7" fmla="*/ 22 h 127"/>
                <a:gd name="T8" fmla="*/ 110 w 127"/>
                <a:gd name="T9" fmla="*/ 99 h 127"/>
                <a:gd name="T10" fmla="*/ 106 w 127"/>
                <a:gd name="T11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27">
                  <a:moveTo>
                    <a:pt x="106" y="103"/>
                  </a:moveTo>
                  <a:cubicBezTo>
                    <a:pt x="84" y="125"/>
                    <a:pt x="49" y="127"/>
                    <a:pt x="25" y="106"/>
                  </a:cubicBezTo>
                  <a:cubicBezTo>
                    <a:pt x="3" y="86"/>
                    <a:pt x="0" y="50"/>
                    <a:pt x="21" y="26"/>
                  </a:cubicBezTo>
                  <a:cubicBezTo>
                    <a:pt x="43" y="3"/>
                    <a:pt x="79" y="0"/>
                    <a:pt x="102" y="22"/>
                  </a:cubicBezTo>
                  <a:cubicBezTo>
                    <a:pt x="125" y="42"/>
                    <a:pt x="127" y="76"/>
                    <a:pt x="110" y="99"/>
                  </a:cubicBezTo>
                  <a:cubicBezTo>
                    <a:pt x="108" y="100"/>
                    <a:pt x="107" y="102"/>
                    <a:pt x="10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40">
              <a:extLst>
                <a:ext uri="{FF2B5EF4-FFF2-40B4-BE49-F238E27FC236}">
                  <a16:creationId xmlns:a16="http://schemas.microsoft.com/office/drawing/2014/main" id="{29CACFE6-05E6-445C-A0A3-CFFC7C0F3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1108"/>
              <a:ext cx="49" cy="49"/>
            </a:xfrm>
            <a:custGeom>
              <a:avLst/>
              <a:gdLst>
                <a:gd name="T0" fmla="*/ 107 w 133"/>
                <a:gd name="T1" fmla="*/ 114 h 134"/>
                <a:gd name="T2" fmla="*/ 21 w 133"/>
                <a:gd name="T3" fmla="*/ 107 h 134"/>
                <a:gd name="T4" fmla="*/ 26 w 133"/>
                <a:gd name="T5" fmla="*/ 23 h 134"/>
                <a:gd name="T6" fmla="*/ 112 w 133"/>
                <a:gd name="T7" fmla="*/ 27 h 134"/>
                <a:gd name="T8" fmla="*/ 112 w 133"/>
                <a:gd name="T9" fmla="*/ 109 h 134"/>
                <a:gd name="T10" fmla="*/ 107 w 133"/>
                <a:gd name="T11" fmla="*/ 11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4">
                  <a:moveTo>
                    <a:pt x="107" y="114"/>
                  </a:moveTo>
                  <a:cubicBezTo>
                    <a:pt x="82" y="134"/>
                    <a:pt x="44" y="132"/>
                    <a:pt x="21" y="107"/>
                  </a:cubicBezTo>
                  <a:cubicBezTo>
                    <a:pt x="0" y="84"/>
                    <a:pt x="1" y="45"/>
                    <a:pt x="26" y="23"/>
                  </a:cubicBezTo>
                  <a:cubicBezTo>
                    <a:pt x="52" y="0"/>
                    <a:pt x="90" y="2"/>
                    <a:pt x="112" y="27"/>
                  </a:cubicBezTo>
                  <a:cubicBezTo>
                    <a:pt x="133" y="51"/>
                    <a:pt x="132" y="87"/>
                    <a:pt x="112" y="109"/>
                  </a:cubicBezTo>
                  <a:cubicBezTo>
                    <a:pt x="110" y="111"/>
                    <a:pt x="109" y="112"/>
                    <a:pt x="107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41">
              <a:extLst>
                <a:ext uri="{FF2B5EF4-FFF2-40B4-BE49-F238E27FC236}">
                  <a16:creationId xmlns:a16="http://schemas.microsoft.com/office/drawing/2014/main" id="{5E8FC97C-A8F8-4788-AE8C-5885797C5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" y="1052"/>
              <a:ext cx="53" cy="54"/>
            </a:xfrm>
            <a:custGeom>
              <a:avLst/>
              <a:gdLst>
                <a:gd name="T0" fmla="*/ 109 w 144"/>
                <a:gd name="T1" fmla="*/ 126 h 146"/>
                <a:gd name="T2" fmla="*/ 20 w 144"/>
                <a:gd name="T3" fmla="*/ 110 h 146"/>
                <a:gd name="T4" fmla="*/ 34 w 144"/>
                <a:gd name="T5" fmla="*/ 22 h 146"/>
                <a:gd name="T6" fmla="*/ 124 w 144"/>
                <a:gd name="T7" fmla="*/ 35 h 146"/>
                <a:gd name="T8" fmla="*/ 115 w 144"/>
                <a:gd name="T9" fmla="*/ 122 h 146"/>
                <a:gd name="T10" fmla="*/ 109 w 144"/>
                <a:gd name="T11" fmla="*/ 12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6">
                  <a:moveTo>
                    <a:pt x="109" y="126"/>
                  </a:moveTo>
                  <a:cubicBezTo>
                    <a:pt x="82" y="146"/>
                    <a:pt x="40" y="138"/>
                    <a:pt x="20" y="110"/>
                  </a:cubicBezTo>
                  <a:cubicBezTo>
                    <a:pt x="0" y="82"/>
                    <a:pt x="6" y="43"/>
                    <a:pt x="34" y="22"/>
                  </a:cubicBezTo>
                  <a:cubicBezTo>
                    <a:pt x="64" y="0"/>
                    <a:pt x="104" y="6"/>
                    <a:pt x="124" y="35"/>
                  </a:cubicBezTo>
                  <a:cubicBezTo>
                    <a:pt x="144" y="63"/>
                    <a:pt x="139" y="101"/>
                    <a:pt x="115" y="122"/>
                  </a:cubicBezTo>
                  <a:cubicBezTo>
                    <a:pt x="113" y="123"/>
                    <a:pt x="111" y="125"/>
                    <a:pt x="10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42">
              <a:extLst>
                <a:ext uri="{FF2B5EF4-FFF2-40B4-BE49-F238E27FC236}">
                  <a16:creationId xmlns:a16="http://schemas.microsoft.com/office/drawing/2014/main" id="{9777D63C-B94B-43D8-B801-D3B8E4D14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" y="1004"/>
              <a:ext cx="56" cy="58"/>
            </a:xfrm>
            <a:custGeom>
              <a:avLst/>
              <a:gdLst>
                <a:gd name="T0" fmla="*/ 110 w 153"/>
                <a:gd name="T1" fmla="*/ 138 h 157"/>
                <a:gd name="T2" fmla="*/ 18 w 153"/>
                <a:gd name="T3" fmla="*/ 111 h 157"/>
                <a:gd name="T4" fmla="*/ 43 w 153"/>
                <a:gd name="T5" fmla="*/ 21 h 157"/>
                <a:gd name="T6" fmla="*/ 136 w 153"/>
                <a:gd name="T7" fmla="*/ 45 h 157"/>
                <a:gd name="T8" fmla="*/ 116 w 153"/>
                <a:gd name="T9" fmla="*/ 134 h 157"/>
                <a:gd name="T10" fmla="*/ 110 w 153"/>
                <a:gd name="T11" fmla="*/ 13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110" y="138"/>
                  </a:moveTo>
                  <a:cubicBezTo>
                    <a:pt x="79" y="157"/>
                    <a:pt x="36" y="143"/>
                    <a:pt x="18" y="111"/>
                  </a:cubicBezTo>
                  <a:cubicBezTo>
                    <a:pt x="0" y="80"/>
                    <a:pt x="11" y="40"/>
                    <a:pt x="43" y="21"/>
                  </a:cubicBezTo>
                  <a:cubicBezTo>
                    <a:pt x="76" y="0"/>
                    <a:pt x="118" y="13"/>
                    <a:pt x="136" y="45"/>
                  </a:cubicBezTo>
                  <a:cubicBezTo>
                    <a:pt x="153" y="77"/>
                    <a:pt x="143" y="114"/>
                    <a:pt x="116" y="134"/>
                  </a:cubicBezTo>
                  <a:cubicBezTo>
                    <a:pt x="114" y="135"/>
                    <a:pt x="112" y="137"/>
                    <a:pt x="11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43">
              <a:extLst>
                <a:ext uri="{FF2B5EF4-FFF2-40B4-BE49-F238E27FC236}">
                  <a16:creationId xmlns:a16="http://schemas.microsoft.com/office/drawing/2014/main" id="{EC71C57B-254F-4C7A-A11D-15F5AADD8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" y="965"/>
              <a:ext cx="59" cy="60"/>
            </a:xfrm>
            <a:custGeom>
              <a:avLst/>
              <a:gdLst>
                <a:gd name="T0" fmla="*/ 108 w 160"/>
                <a:gd name="T1" fmla="*/ 147 h 162"/>
                <a:gd name="T2" fmla="*/ 15 w 160"/>
                <a:gd name="T3" fmla="*/ 109 h 162"/>
                <a:gd name="T4" fmla="*/ 51 w 160"/>
                <a:gd name="T5" fmla="*/ 16 h 162"/>
                <a:gd name="T6" fmla="*/ 146 w 160"/>
                <a:gd name="T7" fmla="*/ 54 h 162"/>
                <a:gd name="T8" fmla="*/ 114 w 160"/>
                <a:gd name="T9" fmla="*/ 144 h 162"/>
                <a:gd name="T10" fmla="*/ 108 w 160"/>
                <a:gd name="T11" fmla="*/ 14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2">
                  <a:moveTo>
                    <a:pt x="108" y="147"/>
                  </a:moveTo>
                  <a:cubicBezTo>
                    <a:pt x="73" y="162"/>
                    <a:pt x="30" y="145"/>
                    <a:pt x="15" y="109"/>
                  </a:cubicBezTo>
                  <a:cubicBezTo>
                    <a:pt x="0" y="74"/>
                    <a:pt x="16" y="32"/>
                    <a:pt x="51" y="16"/>
                  </a:cubicBezTo>
                  <a:cubicBezTo>
                    <a:pt x="88" y="0"/>
                    <a:pt x="131" y="17"/>
                    <a:pt x="146" y="54"/>
                  </a:cubicBezTo>
                  <a:cubicBezTo>
                    <a:pt x="160" y="88"/>
                    <a:pt x="145" y="128"/>
                    <a:pt x="114" y="144"/>
                  </a:cubicBezTo>
                  <a:cubicBezTo>
                    <a:pt x="112" y="145"/>
                    <a:pt x="110" y="146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4">
              <a:extLst>
                <a:ext uri="{FF2B5EF4-FFF2-40B4-BE49-F238E27FC236}">
                  <a16:creationId xmlns:a16="http://schemas.microsoft.com/office/drawing/2014/main" id="{BF2E688F-B974-47BD-A9BC-4F2B8D2FA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" y="936"/>
              <a:ext cx="61" cy="61"/>
            </a:xfrm>
            <a:custGeom>
              <a:avLst/>
              <a:gdLst>
                <a:gd name="T0" fmla="*/ 104 w 165"/>
                <a:gd name="T1" fmla="*/ 155 h 165"/>
                <a:gd name="T2" fmla="*/ 11 w 165"/>
                <a:gd name="T3" fmla="*/ 103 h 165"/>
                <a:gd name="T4" fmla="*/ 61 w 165"/>
                <a:gd name="T5" fmla="*/ 12 h 165"/>
                <a:gd name="T6" fmla="*/ 155 w 165"/>
                <a:gd name="T7" fmla="*/ 62 h 165"/>
                <a:gd name="T8" fmla="*/ 111 w 165"/>
                <a:gd name="T9" fmla="*/ 153 h 165"/>
                <a:gd name="T10" fmla="*/ 104 w 165"/>
                <a:gd name="T11" fmla="*/ 15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65">
                  <a:moveTo>
                    <a:pt x="104" y="155"/>
                  </a:moveTo>
                  <a:cubicBezTo>
                    <a:pt x="65" y="165"/>
                    <a:pt x="23" y="143"/>
                    <a:pt x="11" y="103"/>
                  </a:cubicBezTo>
                  <a:cubicBezTo>
                    <a:pt x="0" y="66"/>
                    <a:pt x="21" y="23"/>
                    <a:pt x="61" y="12"/>
                  </a:cubicBezTo>
                  <a:cubicBezTo>
                    <a:pt x="101" y="0"/>
                    <a:pt x="144" y="22"/>
                    <a:pt x="155" y="62"/>
                  </a:cubicBezTo>
                  <a:cubicBezTo>
                    <a:pt x="165" y="99"/>
                    <a:pt x="145" y="139"/>
                    <a:pt x="111" y="153"/>
                  </a:cubicBezTo>
                  <a:cubicBezTo>
                    <a:pt x="109" y="153"/>
                    <a:pt x="106" y="154"/>
                    <a:pt x="104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45">
              <a:extLst>
                <a:ext uri="{FF2B5EF4-FFF2-40B4-BE49-F238E27FC236}">
                  <a16:creationId xmlns:a16="http://schemas.microsoft.com/office/drawing/2014/main" id="{6251E482-4F36-4035-A406-C5D9087F4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2" y="917"/>
              <a:ext cx="62" cy="63"/>
            </a:xfrm>
            <a:custGeom>
              <a:avLst/>
              <a:gdLst>
                <a:gd name="T0" fmla="*/ 97 w 168"/>
                <a:gd name="T1" fmla="*/ 163 h 170"/>
                <a:gd name="T2" fmla="*/ 7 w 168"/>
                <a:gd name="T3" fmla="*/ 97 h 170"/>
                <a:gd name="T4" fmla="*/ 70 w 168"/>
                <a:gd name="T5" fmla="*/ 9 h 170"/>
                <a:gd name="T6" fmla="*/ 161 w 168"/>
                <a:gd name="T7" fmla="*/ 72 h 170"/>
                <a:gd name="T8" fmla="*/ 105 w 168"/>
                <a:gd name="T9" fmla="*/ 161 h 170"/>
                <a:gd name="T10" fmla="*/ 97 w 168"/>
                <a:gd name="T11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0">
                  <a:moveTo>
                    <a:pt x="97" y="163"/>
                  </a:moveTo>
                  <a:cubicBezTo>
                    <a:pt x="56" y="170"/>
                    <a:pt x="14" y="139"/>
                    <a:pt x="7" y="97"/>
                  </a:cubicBezTo>
                  <a:cubicBezTo>
                    <a:pt x="0" y="56"/>
                    <a:pt x="27" y="18"/>
                    <a:pt x="70" y="9"/>
                  </a:cubicBezTo>
                  <a:cubicBezTo>
                    <a:pt x="114" y="0"/>
                    <a:pt x="155" y="29"/>
                    <a:pt x="161" y="72"/>
                  </a:cubicBezTo>
                  <a:cubicBezTo>
                    <a:pt x="168" y="113"/>
                    <a:pt x="142" y="150"/>
                    <a:pt x="105" y="161"/>
                  </a:cubicBezTo>
                  <a:cubicBezTo>
                    <a:pt x="103" y="162"/>
                    <a:pt x="100" y="162"/>
                    <a:pt x="97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46">
              <a:extLst>
                <a:ext uri="{FF2B5EF4-FFF2-40B4-BE49-F238E27FC236}">
                  <a16:creationId xmlns:a16="http://schemas.microsoft.com/office/drawing/2014/main" id="{7AA38156-ED43-4B09-BE2B-AF6E5791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911"/>
              <a:ext cx="62" cy="63"/>
            </a:xfrm>
            <a:custGeom>
              <a:avLst/>
              <a:gdLst>
                <a:gd name="T0" fmla="*/ 88 w 168"/>
                <a:gd name="T1" fmla="*/ 167 h 171"/>
                <a:gd name="T2" fmla="*/ 3 w 168"/>
                <a:gd name="T3" fmla="*/ 89 h 171"/>
                <a:gd name="T4" fmla="*/ 79 w 168"/>
                <a:gd name="T5" fmla="*/ 4 h 171"/>
                <a:gd name="T6" fmla="*/ 166 w 168"/>
                <a:gd name="T7" fmla="*/ 82 h 171"/>
                <a:gd name="T8" fmla="*/ 97 w 168"/>
                <a:gd name="T9" fmla="*/ 166 h 171"/>
                <a:gd name="T10" fmla="*/ 88 w 168"/>
                <a:gd name="T11" fmla="*/ 16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1">
                  <a:moveTo>
                    <a:pt x="88" y="167"/>
                  </a:moveTo>
                  <a:cubicBezTo>
                    <a:pt x="45" y="171"/>
                    <a:pt x="5" y="134"/>
                    <a:pt x="3" y="89"/>
                  </a:cubicBezTo>
                  <a:cubicBezTo>
                    <a:pt x="0" y="46"/>
                    <a:pt x="34" y="8"/>
                    <a:pt x="79" y="4"/>
                  </a:cubicBezTo>
                  <a:cubicBezTo>
                    <a:pt x="126" y="0"/>
                    <a:pt x="165" y="37"/>
                    <a:pt x="166" y="82"/>
                  </a:cubicBezTo>
                  <a:cubicBezTo>
                    <a:pt x="168" y="124"/>
                    <a:pt x="136" y="162"/>
                    <a:pt x="97" y="166"/>
                  </a:cubicBezTo>
                  <a:cubicBezTo>
                    <a:pt x="94" y="166"/>
                    <a:pt x="91" y="167"/>
                    <a:pt x="8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47">
              <a:extLst>
                <a:ext uri="{FF2B5EF4-FFF2-40B4-BE49-F238E27FC236}">
                  <a16:creationId xmlns:a16="http://schemas.microsoft.com/office/drawing/2014/main" id="{8D8B5CBD-A56F-4DE4-AC75-6678F2EE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" y="916"/>
              <a:ext cx="65" cy="64"/>
            </a:xfrm>
            <a:custGeom>
              <a:avLst/>
              <a:gdLst>
                <a:gd name="T0" fmla="*/ 81 w 177"/>
                <a:gd name="T1" fmla="*/ 173 h 174"/>
                <a:gd name="T2" fmla="*/ 3 w 177"/>
                <a:gd name="T3" fmla="*/ 81 h 174"/>
                <a:gd name="T4" fmla="*/ 92 w 177"/>
                <a:gd name="T5" fmla="*/ 3 h 174"/>
                <a:gd name="T6" fmla="*/ 173 w 177"/>
                <a:gd name="T7" fmla="*/ 94 h 174"/>
                <a:gd name="T8" fmla="*/ 90 w 177"/>
                <a:gd name="T9" fmla="*/ 174 h 174"/>
                <a:gd name="T10" fmla="*/ 81 w 177"/>
                <a:gd name="T11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74">
                  <a:moveTo>
                    <a:pt x="81" y="173"/>
                  </a:moveTo>
                  <a:cubicBezTo>
                    <a:pt x="36" y="169"/>
                    <a:pt x="0" y="128"/>
                    <a:pt x="3" y="81"/>
                  </a:cubicBezTo>
                  <a:cubicBezTo>
                    <a:pt x="6" y="37"/>
                    <a:pt x="45" y="0"/>
                    <a:pt x="92" y="3"/>
                  </a:cubicBezTo>
                  <a:cubicBezTo>
                    <a:pt x="141" y="7"/>
                    <a:pt x="177" y="47"/>
                    <a:pt x="173" y="94"/>
                  </a:cubicBezTo>
                  <a:cubicBezTo>
                    <a:pt x="169" y="138"/>
                    <a:pt x="132" y="172"/>
                    <a:pt x="90" y="174"/>
                  </a:cubicBezTo>
                  <a:cubicBezTo>
                    <a:pt x="87" y="174"/>
                    <a:pt x="84" y="174"/>
                    <a:pt x="81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48">
              <a:extLst>
                <a:ext uri="{FF2B5EF4-FFF2-40B4-BE49-F238E27FC236}">
                  <a16:creationId xmlns:a16="http://schemas.microsoft.com/office/drawing/2014/main" id="{229F6925-03A6-4866-A416-DBB09DE42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" y="933"/>
              <a:ext cx="72" cy="70"/>
            </a:xfrm>
            <a:custGeom>
              <a:avLst/>
              <a:gdLst>
                <a:gd name="T0" fmla="*/ 79 w 194"/>
                <a:gd name="T1" fmla="*/ 182 h 188"/>
                <a:gd name="T2" fmla="*/ 10 w 194"/>
                <a:gd name="T3" fmla="*/ 77 h 188"/>
                <a:gd name="T4" fmla="*/ 112 w 194"/>
                <a:gd name="T5" fmla="*/ 8 h 188"/>
                <a:gd name="T6" fmla="*/ 183 w 194"/>
                <a:gd name="T7" fmla="*/ 113 h 188"/>
                <a:gd name="T8" fmla="*/ 88 w 194"/>
                <a:gd name="T9" fmla="*/ 183 h 188"/>
                <a:gd name="T10" fmla="*/ 79 w 194"/>
                <a:gd name="T11" fmla="*/ 1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88">
                  <a:moveTo>
                    <a:pt x="79" y="182"/>
                  </a:moveTo>
                  <a:cubicBezTo>
                    <a:pt x="32" y="174"/>
                    <a:pt x="0" y="125"/>
                    <a:pt x="10" y="77"/>
                  </a:cubicBezTo>
                  <a:cubicBezTo>
                    <a:pt x="19" y="31"/>
                    <a:pt x="64" y="0"/>
                    <a:pt x="112" y="8"/>
                  </a:cubicBezTo>
                  <a:cubicBezTo>
                    <a:pt x="163" y="17"/>
                    <a:pt x="194" y="66"/>
                    <a:pt x="183" y="113"/>
                  </a:cubicBezTo>
                  <a:cubicBezTo>
                    <a:pt x="173" y="159"/>
                    <a:pt x="130" y="188"/>
                    <a:pt x="88" y="183"/>
                  </a:cubicBezTo>
                  <a:cubicBezTo>
                    <a:pt x="85" y="183"/>
                    <a:pt x="82" y="183"/>
                    <a:pt x="79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49">
              <a:extLst>
                <a:ext uri="{FF2B5EF4-FFF2-40B4-BE49-F238E27FC236}">
                  <a16:creationId xmlns:a16="http://schemas.microsoft.com/office/drawing/2014/main" id="{0BE5EB45-CAF3-4163-BBE4-E9C1C9AE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965"/>
              <a:ext cx="77" cy="75"/>
            </a:xfrm>
            <a:custGeom>
              <a:avLst/>
              <a:gdLst>
                <a:gd name="T0" fmla="*/ 73 w 208"/>
                <a:gd name="T1" fmla="*/ 191 h 202"/>
                <a:gd name="T2" fmla="*/ 16 w 208"/>
                <a:gd name="T3" fmla="*/ 72 h 202"/>
                <a:gd name="T4" fmla="*/ 131 w 208"/>
                <a:gd name="T5" fmla="*/ 16 h 202"/>
                <a:gd name="T6" fmla="*/ 190 w 208"/>
                <a:gd name="T7" fmla="*/ 133 h 202"/>
                <a:gd name="T8" fmla="*/ 82 w 208"/>
                <a:gd name="T9" fmla="*/ 193 h 202"/>
                <a:gd name="T10" fmla="*/ 73 w 208"/>
                <a:gd name="T11" fmla="*/ 19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202">
                  <a:moveTo>
                    <a:pt x="73" y="191"/>
                  </a:moveTo>
                  <a:cubicBezTo>
                    <a:pt x="26" y="174"/>
                    <a:pt x="0" y="120"/>
                    <a:pt x="16" y="72"/>
                  </a:cubicBezTo>
                  <a:cubicBezTo>
                    <a:pt x="31" y="26"/>
                    <a:pt x="82" y="0"/>
                    <a:pt x="131" y="16"/>
                  </a:cubicBezTo>
                  <a:cubicBezTo>
                    <a:pt x="181" y="32"/>
                    <a:pt x="208" y="85"/>
                    <a:pt x="190" y="133"/>
                  </a:cubicBezTo>
                  <a:cubicBezTo>
                    <a:pt x="173" y="179"/>
                    <a:pt x="125" y="202"/>
                    <a:pt x="82" y="193"/>
                  </a:cubicBezTo>
                  <a:cubicBezTo>
                    <a:pt x="79" y="192"/>
                    <a:pt x="76" y="192"/>
                    <a:pt x="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50">
              <a:extLst>
                <a:ext uri="{FF2B5EF4-FFF2-40B4-BE49-F238E27FC236}">
                  <a16:creationId xmlns:a16="http://schemas.microsoft.com/office/drawing/2014/main" id="{C54CDEB5-C98E-49E1-89D3-F8F4A106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" y="1012"/>
              <a:ext cx="81" cy="79"/>
            </a:xfrm>
            <a:custGeom>
              <a:avLst/>
              <a:gdLst>
                <a:gd name="T0" fmla="*/ 66 w 219"/>
                <a:gd name="T1" fmla="*/ 196 h 216"/>
                <a:gd name="T2" fmla="*/ 23 w 219"/>
                <a:gd name="T3" fmla="*/ 67 h 216"/>
                <a:gd name="T4" fmla="*/ 149 w 219"/>
                <a:gd name="T5" fmla="*/ 24 h 216"/>
                <a:gd name="T6" fmla="*/ 194 w 219"/>
                <a:gd name="T7" fmla="*/ 153 h 216"/>
                <a:gd name="T8" fmla="*/ 75 w 219"/>
                <a:gd name="T9" fmla="*/ 200 h 216"/>
                <a:gd name="T10" fmla="*/ 66 w 219"/>
                <a:gd name="T11" fmla="*/ 19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16">
                  <a:moveTo>
                    <a:pt x="66" y="196"/>
                  </a:moveTo>
                  <a:cubicBezTo>
                    <a:pt x="20" y="173"/>
                    <a:pt x="0" y="115"/>
                    <a:pt x="23" y="67"/>
                  </a:cubicBezTo>
                  <a:cubicBezTo>
                    <a:pt x="45" y="22"/>
                    <a:pt x="101" y="0"/>
                    <a:pt x="149" y="24"/>
                  </a:cubicBezTo>
                  <a:cubicBezTo>
                    <a:pt x="199" y="48"/>
                    <a:pt x="219" y="106"/>
                    <a:pt x="194" y="153"/>
                  </a:cubicBezTo>
                  <a:cubicBezTo>
                    <a:pt x="171" y="197"/>
                    <a:pt x="118" y="216"/>
                    <a:pt x="75" y="200"/>
                  </a:cubicBezTo>
                  <a:cubicBezTo>
                    <a:pt x="72" y="199"/>
                    <a:pt x="69" y="198"/>
                    <a:pt x="66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51">
              <a:extLst>
                <a:ext uri="{FF2B5EF4-FFF2-40B4-BE49-F238E27FC236}">
                  <a16:creationId xmlns:a16="http://schemas.microsoft.com/office/drawing/2014/main" id="{32A84C72-33EC-4A5D-9564-57512DAF0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1055"/>
              <a:ext cx="99" cy="102"/>
            </a:xfrm>
            <a:custGeom>
              <a:avLst/>
              <a:gdLst>
                <a:gd name="T0" fmla="*/ 56 w 270"/>
                <a:gd name="T1" fmla="*/ 248 h 276"/>
                <a:gd name="T2" fmla="*/ 30 w 270"/>
                <a:gd name="T3" fmla="*/ 108 h 276"/>
                <a:gd name="T4" fmla="*/ 194 w 270"/>
                <a:gd name="T5" fmla="*/ 221 h 276"/>
                <a:gd name="T6" fmla="*/ 65 w 270"/>
                <a:gd name="T7" fmla="*/ 253 h 276"/>
                <a:gd name="T8" fmla="*/ 56 w 270"/>
                <a:gd name="T9" fmla="*/ 24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76">
                  <a:moveTo>
                    <a:pt x="56" y="248"/>
                  </a:moveTo>
                  <a:cubicBezTo>
                    <a:pt x="12" y="218"/>
                    <a:pt x="0" y="155"/>
                    <a:pt x="30" y="108"/>
                  </a:cubicBezTo>
                  <a:cubicBezTo>
                    <a:pt x="102" y="0"/>
                    <a:pt x="270" y="116"/>
                    <a:pt x="194" y="221"/>
                  </a:cubicBezTo>
                  <a:cubicBezTo>
                    <a:pt x="164" y="263"/>
                    <a:pt x="106" y="276"/>
                    <a:pt x="65" y="253"/>
                  </a:cubicBezTo>
                  <a:cubicBezTo>
                    <a:pt x="62" y="251"/>
                    <a:pt x="59" y="249"/>
                    <a:pt x="56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252">
              <a:extLst>
                <a:ext uri="{FF2B5EF4-FFF2-40B4-BE49-F238E27FC236}">
                  <a16:creationId xmlns:a16="http://schemas.microsoft.com/office/drawing/2014/main" id="{6BFEAF39-7BC0-401F-9750-C13BDE4CC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1152"/>
              <a:ext cx="104" cy="104"/>
            </a:xfrm>
            <a:custGeom>
              <a:avLst/>
              <a:gdLst>
                <a:gd name="T0" fmla="*/ 91 w 282"/>
                <a:gd name="T1" fmla="*/ 44 h 282"/>
                <a:gd name="T2" fmla="*/ 234 w 282"/>
                <a:gd name="T3" fmla="*/ 37 h 282"/>
                <a:gd name="T4" fmla="*/ 243 w 282"/>
                <a:gd name="T5" fmla="*/ 184 h 282"/>
                <a:gd name="T6" fmla="*/ 91 w 282"/>
                <a:gd name="T7" fmla="*/ 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282">
                  <a:moveTo>
                    <a:pt x="91" y="44"/>
                  </a:moveTo>
                  <a:cubicBezTo>
                    <a:pt x="127" y="4"/>
                    <a:pt x="190" y="0"/>
                    <a:pt x="234" y="37"/>
                  </a:cubicBezTo>
                  <a:cubicBezTo>
                    <a:pt x="279" y="76"/>
                    <a:pt x="282" y="143"/>
                    <a:pt x="243" y="184"/>
                  </a:cubicBezTo>
                  <a:cubicBezTo>
                    <a:pt x="148" y="282"/>
                    <a:pt x="0" y="148"/>
                    <a:pt x="9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53">
              <a:extLst>
                <a:ext uri="{FF2B5EF4-FFF2-40B4-BE49-F238E27FC236}">
                  <a16:creationId xmlns:a16="http://schemas.microsoft.com/office/drawing/2014/main" id="{33072F30-9AE8-408C-9055-4A53F0B44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" y="1218"/>
              <a:ext cx="127" cy="130"/>
            </a:xfrm>
            <a:custGeom>
              <a:avLst/>
              <a:gdLst>
                <a:gd name="T0" fmla="*/ 252 w 345"/>
                <a:gd name="T1" fmla="*/ 116 h 352"/>
                <a:gd name="T2" fmla="*/ 99 w 345"/>
                <a:gd name="T3" fmla="*/ 262 h 352"/>
                <a:gd name="T4" fmla="*/ 252 w 345"/>
                <a:gd name="T5" fmla="*/ 11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352">
                  <a:moveTo>
                    <a:pt x="252" y="116"/>
                  </a:moveTo>
                  <a:cubicBezTo>
                    <a:pt x="345" y="220"/>
                    <a:pt x="194" y="352"/>
                    <a:pt x="99" y="262"/>
                  </a:cubicBezTo>
                  <a:cubicBezTo>
                    <a:pt x="0" y="168"/>
                    <a:pt x="149" y="0"/>
                    <a:pt x="252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254">
              <a:extLst>
                <a:ext uri="{FF2B5EF4-FFF2-40B4-BE49-F238E27FC236}">
                  <a16:creationId xmlns:a16="http://schemas.microsoft.com/office/drawing/2014/main" id="{CEFCF500-8DFE-4215-91A6-3549FB728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" y="1328"/>
              <a:ext cx="113" cy="109"/>
            </a:xfrm>
            <a:custGeom>
              <a:avLst/>
              <a:gdLst>
                <a:gd name="T0" fmla="*/ 32 w 308"/>
                <a:gd name="T1" fmla="*/ 230 h 294"/>
                <a:gd name="T2" fmla="*/ 69 w 308"/>
                <a:gd name="T3" fmla="*/ 77 h 294"/>
                <a:gd name="T4" fmla="*/ 182 w 308"/>
                <a:gd name="T5" fmla="*/ 265 h 294"/>
                <a:gd name="T6" fmla="*/ 38 w 308"/>
                <a:gd name="T7" fmla="*/ 239 h 294"/>
                <a:gd name="T8" fmla="*/ 32 w 308"/>
                <a:gd name="T9" fmla="*/ 23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94">
                  <a:moveTo>
                    <a:pt x="32" y="230"/>
                  </a:moveTo>
                  <a:cubicBezTo>
                    <a:pt x="0" y="180"/>
                    <a:pt x="18" y="110"/>
                    <a:pt x="69" y="77"/>
                  </a:cubicBezTo>
                  <a:cubicBezTo>
                    <a:pt x="189" y="0"/>
                    <a:pt x="308" y="193"/>
                    <a:pt x="182" y="265"/>
                  </a:cubicBezTo>
                  <a:cubicBezTo>
                    <a:pt x="132" y="294"/>
                    <a:pt x="71" y="279"/>
                    <a:pt x="38" y="239"/>
                  </a:cubicBezTo>
                  <a:cubicBezTo>
                    <a:pt x="36" y="236"/>
                    <a:pt x="34" y="233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255">
              <a:extLst>
                <a:ext uri="{FF2B5EF4-FFF2-40B4-BE49-F238E27FC236}">
                  <a16:creationId xmlns:a16="http://schemas.microsoft.com/office/drawing/2014/main" id="{8EC91D4D-E43A-4C16-B886-616A63BDC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1459"/>
              <a:ext cx="108" cy="113"/>
            </a:xfrm>
            <a:custGeom>
              <a:avLst/>
              <a:gdLst>
                <a:gd name="T0" fmla="*/ 25 w 294"/>
                <a:gd name="T1" fmla="*/ 174 h 305"/>
                <a:gd name="T2" fmla="*/ 86 w 294"/>
                <a:gd name="T3" fmla="*/ 24 h 305"/>
                <a:gd name="T4" fmla="*/ 232 w 294"/>
                <a:gd name="T5" fmla="*/ 83 h 305"/>
                <a:gd name="T6" fmla="*/ 31 w 294"/>
                <a:gd name="T7" fmla="*/ 185 h 305"/>
                <a:gd name="T8" fmla="*/ 25 w 294"/>
                <a:gd name="T9" fmla="*/ 17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305">
                  <a:moveTo>
                    <a:pt x="25" y="174"/>
                  </a:moveTo>
                  <a:cubicBezTo>
                    <a:pt x="0" y="119"/>
                    <a:pt x="29" y="50"/>
                    <a:pt x="86" y="24"/>
                  </a:cubicBezTo>
                  <a:cubicBezTo>
                    <a:pt x="140" y="0"/>
                    <a:pt x="206" y="25"/>
                    <a:pt x="232" y="83"/>
                  </a:cubicBezTo>
                  <a:cubicBezTo>
                    <a:pt x="294" y="217"/>
                    <a:pt x="100" y="305"/>
                    <a:pt x="31" y="185"/>
                  </a:cubicBezTo>
                  <a:cubicBezTo>
                    <a:pt x="29" y="181"/>
                    <a:pt x="27" y="178"/>
                    <a:pt x="2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56">
              <a:extLst>
                <a:ext uri="{FF2B5EF4-FFF2-40B4-BE49-F238E27FC236}">
                  <a16:creationId xmlns:a16="http://schemas.microsoft.com/office/drawing/2014/main" id="{AC774971-A74D-4A7A-B885-0E68FFA71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" y="1563"/>
              <a:ext cx="113" cy="133"/>
            </a:xfrm>
            <a:custGeom>
              <a:avLst/>
              <a:gdLst>
                <a:gd name="T0" fmla="*/ 39 w 307"/>
                <a:gd name="T1" fmla="*/ 217 h 361"/>
                <a:gd name="T2" fmla="*/ 264 w 307"/>
                <a:gd name="T3" fmla="*/ 155 h 361"/>
                <a:gd name="T4" fmla="*/ 43 w 307"/>
                <a:gd name="T5" fmla="*/ 228 h 361"/>
                <a:gd name="T6" fmla="*/ 39 w 307"/>
                <a:gd name="T7" fmla="*/ 21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61">
                  <a:moveTo>
                    <a:pt x="39" y="217"/>
                  </a:moveTo>
                  <a:cubicBezTo>
                    <a:pt x="0" y="78"/>
                    <a:pt x="220" y="0"/>
                    <a:pt x="264" y="155"/>
                  </a:cubicBezTo>
                  <a:cubicBezTo>
                    <a:pt x="307" y="303"/>
                    <a:pt x="95" y="361"/>
                    <a:pt x="43" y="228"/>
                  </a:cubicBezTo>
                  <a:cubicBezTo>
                    <a:pt x="42" y="224"/>
                    <a:pt x="41" y="221"/>
                    <a:pt x="39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257">
              <a:extLst>
                <a:ext uri="{FF2B5EF4-FFF2-40B4-BE49-F238E27FC236}">
                  <a16:creationId xmlns:a16="http://schemas.microsoft.com/office/drawing/2014/main" id="{8E3DB308-969A-4DC2-AABB-45E7578CA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1856"/>
              <a:ext cx="17" cy="17"/>
            </a:xfrm>
            <a:custGeom>
              <a:avLst/>
              <a:gdLst>
                <a:gd name="T0" fmla="*/ 19 w 47"/>
                <a:gd name="T1" fmla="*/ 2 h 47"/>
                <a:gd name="T2" fmla="*/ 44 w 47"/>
                <a:gd name="T3" fmla="*/ 20 h 47"/>
                <a:gd name="T4" fmla="*/ 26 w 47"/>
                <a:gd name="T5" fmla="*/ 45 h 47"/>
                <a:gd name="T6" fmla="*/ 1 w 47"/>
                <a:gd name="T7" fmla="*/ 27 h 47"/>
                <a:gd name="T8" fmla="*/ 19 w 47"/>
                <a:gd name="T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9" y="2"/>
                  </a:moveTo>
                  <a:cubicBezTo>
                    <a:pt x="31" y="0"/>
                    <a:pt x="42" y="8"/>
                    <a:pt x="44" y="20"/>
                  </a:cubicBezTo>
                  <a:cubicBezTo>
                    <a:pt x="47" y="32"/>
                    <a:pt x="38" y="43"/>
                    <a:pt x="26" y="45"/>
                  </a:cubicBezTo>
                  <a:cubicBezTo>
                    <a:pt x="14" y="47"/>
                    <a:pt x="3" y="39"/>
                    <a:pt x="1" y="27"/>
                  </a:cubicBezTo>
                  <a:cubicBezTo>
                    <a:pt x="0" y="13"/>
                    <a:pt x="7" y="3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258">
              <a:extLst>
                <a:ext uri="{FF2B5EF4-FFF2-40B4-BE49-F238E27FC236}">
                  <a16:creationId xmlns:a16="http://schemas.microsoft.com/office/drawing/2014/main" id="{5E1C6053-9E3D-437C-93AF-CCA2C6621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917"/>
              <a:ext cx="20" cy="21"/>
            </a:xfrm>
            <a:custGeom>
              <a:avLst/>
              <a:gdLst>
                <a:gd name="T0" fmla="*/ 1 w 55"/>
                <a:gd name="T1" fmla="*/ 31 h 56"/>
                <a:gd name="T2" fmla="*/ 21 w 55"/>
                <a:gd name="T3" fmla="*/ 2 h 56"/>
                <a:gd name="T4" fmla="*/ 52 w 55"/>
                <a:gd name="T5" fmla="*/ 22 h 56"/>
                <a:gd name="T6" fmla="*/ 32 w 55"/>
                <a:gd name="T7" fmla="*/ 52 h 56"/>
                <a:gd name="T8" fmla="*/ 2 w 55"/>
                <a:gd name="T9" fmla="*/ 34 h 56"/>
                <a:gd name="T10" fmla="*/ 1 w 55"/>
                <a:gd name="T11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6">
                  <a:moveTo>
                    <a:pt x="1" y="31"/>
                  </a:moveTo>
                  <a:cubicBezTo>
                    <a:pt x="0" y="18"/>
                    <a:pt x="8" y="5"/>
                    <a:pt x="21" y="2"/>
                  </a:cubicBezTo>
                  <a:cubicBezTo>
                    <a:pt x="35" y="0"/>
                    <a:pt x="48" y="8"/>
                    <a:pt x="52" y="22"/>
                  </a:cubicBezTo>
                  <a:cubicBezTo>
                    <a:pt x="55" y="35"/>
                    <a:pt x="46" y="49"/>
                    <a:pt x="32" y="52"/>
                  </a:cubicBezTo>
                  <a:cubicBezTo>
                    <a:pt x="19" y="56"/>
                    <a:pt x="5" y="47"/>
                    <a:pt x="2" y="34"/>
                  </a:cubicBezTo>
                  <a:cubicBezTo>
                    <a:pt x="2" y="33"/>
                    <a:pt x="1" y="32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59">
              <a:extLst>
                <a:ext uri="{FF2B5EF4-FFF2-40B4-BE49-F238E27FC236}">
                  <a16:creationId xmlns:a16="http://schemas.microsoft.com/office/drawing/2014/main" id="{A2262B07-415D-41C5-AF0D-8F223613E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1980"/>
              <a:ext cx="24" cy="24"/>
            </a:xfrm>
            <a:custGeom>
              <a:avLst/>
              <a:gdLst>
                <a:gd name="T0" fmla="*/ 4 w 65"/>
                <a:gd name="T1" fmla="*/ 39 h 65"/>
                <a:gd name="T2" fmla="*/ 25 w 65"/>
                <a:gd name="T3" fmla="*/ 5 h 65"/>
                <a:gd name="T4" fmla="*/ 60 w 65"/>
                <a:gd name="T5" fmla="*/ 24 h 65"/>
                <a:gd name="T6" fmla="*/ 41 w 65"/>
                <a:gd name="T7" fmla="*/ 60 h 65"/>
                <a:gd name="T8" fmla="*/ 5 w 65"/>
                <a:gd name="T9" fmla="*/ 42 h 65"/>
                <a:gd name="T10" fmla="*/ 4 w 65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5">
                  <a:moveTo>
                    <a:pt x="4" y="39"/>
                  </a:moveTo>
                  <a:cubicBezTo>
                    <a:pt x="0" y="24"/>
                    <a:pt x="10" y="9"/>
                    <a:pt x="25" y="5"/>
                  </a:cubicBezTo>
                  <a:cubicBezTo>
                    <a:pt x="40" y="0"/>
                    <a:pt x="55" y="9"/>
                    <a:pt x="60" y="24"/>
                  </a:cubicBezTo>
                  <a:cubicBezTo>
                    <a:pt x="65" y="39"/>
                    <a:pt x="57" y="55"/>
                    <a:pt x="41" y="60"/>
                  </a:cubicBezTo>
                  <a:cubicBezTo>
                    <a:pt x="26" y="65"/>
                    <a:pt x="10" y="57"/>
                    <a:pt x="5" y="42"/>
                  </a:cubicBezTo>
                  <a:cubicBezTo>
                    <a:pt x="5" y="41"/>
                    <a:pt x="4" y="40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260">
              <a:extLst>
                <a:ext uri="{FF2B5EF4-FFF2-40B4-BE49-F238E27FC236}">
                  <a16:creationId xmlns:a16="http://schemas.microsoft.com/office/drawing/2014/main" id="{554C535C-DE89-4E07-844D-5D2590CC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" y="2045"/>
              <a:ext cx="26" cy="27"/>
            </a:xfrm>
            <a:custGeom>
              <a:avLst/>
              <a:gdLst>
                <a:gd name="T0" fmla="*/ 5 w 73"/>
                <a:gd name="T1" fmla="*/ 46 h 74"/>
                <a:gd name="T2" fmla="*/ 25 w 73"/>
                <a:gd name="T3" fmla="*/ 6 h 74"/>
                <a:gd name="T4" fmla="*/ 67 w 73"/>
                <a:gd name="T5" fmla="*/ 25 h 74"/>
                <a:gd name="T6" fmla="*/ 48 w 73"/>
                <a:gd name="T7" fmla="*/ 67 h 74"/>
                <a:gd name="T8" fmla="*/ 6 w 73"/>
                <a:gd name="T9" fmla="*/ 50 h 74"/>
                <a:gd name="T10" fmla="*/ 5 w 73"/>
                <a:gd name="T11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4">
                  <a:moveTo>
                    <a:pt x="5" y="46"/>
                  </a:moveTo>
                  <a:cubicBezTo>
                    <a:pt x="0" y="30"/>
                    <a:pt x="9" y="12"/>
                    <a:pt x="25" y="6"/>
                  </a:cubicBezTo>
                  <a:cubicBezTo>
                    <a:pt x="42" y="0"/>
                    <a:pt x="60" y="9"/>
                    <a:pt x="67" y="25"/>
                  </a:cubicBezTo>
                  <a:cubicBezTo>
                    <a:pt x="73" y="42"/>
                    <a:pt x="64" y="60"/>
                    <a:pt x="48" y="67"/>
                  </a:cubicBezTo>
                  <a:cubicBezTo>
                    <a:pt x="31" y="74"/>
                    <a:pt x="13" y="66"/>
                    <a:pt x="6" y="50"/>
                  </a:cubicBezTo>
                  <a:cubicBezTo>
                    <a:pt x="6" y="49"/>
                    <a:pt x="5" y="48"/>
                    <a:pt x="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61">
              <a:extLst>
                <a:ext uri="{FF2B5EF4-FFF2-40B4-BE49-F238E27FC236}">
                  <a16:creationId xmlns:a16="http://schemas.microsoft.com/office/drawing/2014/main" id="{E65F1125-AEA1-43CE-8DD6-E4C21B5C7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" y="2110"/>
              <a:ext cx="30" cy="31"/>
            </a:xfrm>
            <a:custGeom>
              <a:avLst/>
              <a:gdLst>
                <a:gd name="T0" fmla="*/ 7 w 82"/>
                <a:gd name="T1" fmla="*/ 54 h 82"/>
                <a:gd name="T2" fmla="*/ 26 w 82"/>
                <a:gd name="T3" fmla="*/ 8 h 82"/>
                <a:gd name="T4" fmla="*/ 73 w 82"/>
                <a:gd name="T5" fmla="*/ 25 h 82"/>
                <a:gd name="T6" fmla="*/ 57 w 82"/>
                <a:gd name="T7" fmla="*/ 73 h 82"/>
                <a:gd name="T8" fmla="*/ 9 w 82"/>
                <a:gd name="T9" fmla="*/ 58 h 82"/>
                <a:gd name="T10" fmla="*/ 7 w 82"/>
                <a:gd name="T1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2">
                  <a:moveTo>
                    <a:pt x="7" y="54"/>
                  </a:moveTo>
                  <a:cubicBezTo>
                    <a:pt x="0" y="36"/>
                    <a:pt x="8" y="15"/>
                    <a:pt x="26" y="8"/>
                  </a:cubicBezTo>
                  <a:cubicBezTo>
                    <a:pt x="43" y="0"/>
                    <a:pt x="65" y="8"/>
                    <a:pt x="73" y="25"/>
                  </a:cubicBezTo>
                  <a:cubicBezTo>
                    <a:pt x="82" y="42"/>
                    <a:pt x="75" y="64"/>
                    <a:pt x="57" y="73"/>
                  </a:cubicBezTo>
                  <a:cubicBezTo>
                    <a:pt x="40" y="82"/>
                    <a:pt x="19" y="75"/>
                    <a:pt x="9" y="58"/>
                  </a:cubicBezTo>
                  <a:cubicBezTo>
                    <a:pt x="9" y="57"/>
                    <a:pt x="8" y="55"/>
                    <a:pt x="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262">
              <a:extLst>
                <a:ext uri="{FF2B5EF4-FFF2-40B4-BE49-F238E27FC236}">
                  <a16:creationId xmlns:a16="http://schemas.microsoft.com/office/drawing/2014/main" id="{FE6DC875-16B4-4E35-A0AF-E42998B4E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2176"/>
              <a:ext cx="34" cy="33"/>
            </a:xfrm>
            <a:custGeom>
              <a:avLst/>
              <a:gdLst>
                <a:gd name="T0" fmla="*/ 10 w 90"/>
                <a:gd name="T1" fmla="*/ 63 h 90"/>
                <a:gd name="T2" fmla="*/ 27 w 90"/>
                <a:gd name="T3" fmla="*/ 10 h 90"/>
                <a:gd name="T4" fmla="*/ 79 w 90"/>
                <a:gd name="T5" fmla="*/ 25 h 90"/>
                <a:gd name="T6" fmla="*/ 66 w 90"/>
                <a:gd name="T7" fmla="*/ 79 h 90"/>
                <a:gd name="T8" fmla="*/ 12 w 90"/>
                <a:gd name="T9" fmla="*/ 67 h 90"/>
                <a:gd name="T10" fmla="*/ 10 w 90"/>
                <a:gd name="T1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0">
                  <a:moveTo>
                    <a:pt x="10" y="63"/>
                  </a:moveTo>
                  <a:cubicBezTo>
                    <a:pt x="0" y="44"/>
                    <a:pt x="8" y="20"/>
                    <a:pt x="27" y="10"/>
                  </a:cubicBezTo>
                  <a:cubicBezTo>
                    <a:pt x="45" y="0"/>
                    <a:pt x="68" y="7"/>
                    <a:pt x="79" y="25"/>
                  </a:cubicBezTo>
                  <a:cubicBezTo>
                    <a:pt x="90" y="44"/>
                    <a:pt x="84" y="67"/>
                    <a:pt x="66" y="79"/>
                  </a:cubicBezTo>
                  <a:cubicBezTo>
                    <a:pt x="48" y="90"/>
                    <a:pt x="24" y="85"/>
                    <a:pt x="12" y="67"/>
                  </a:cubicBezTo>
                  <a:cubicBezTo>
                    <a:pt x="11" y="66"/>
                    <a:pt x="10" y="65"/>
                    <a:pt x="1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63">
              <a:extLst>
                <a:ext uri="{FF2B5EF4-FFF2-40B4-BE49-F238E27FC236}">
                  <a16:creationId xmlns:a16="http://schemas.microsoft.com/office/drawing/2014/main" id="{EA1A3F75-46E5-4B23-995D-22938749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242"/>
              <a:ext cx="36" cy="36"/>
            </a:xfrm>
            <a:custGeom>
              <a:avLst/>
              <a:gdLst>
                <a:gd name="T0" fmla="*/ 13 w 98"/>
                <a:gd name="T1" fmla="*/ 71 h 97"/>
                <a:gd name="T2" fmla="*/ 26 w 98"/>
                <a:gd name="T3" fmla="*/ 12 h 97"/>
                <a:gd name="T4" fmla="*/ 85 w 98"/>
                <a:gd name="T5" fmla="*/ 23 h 97"/>
                <a:gd name="T6" fmla="*/ 74 w 98"/>
                <a:gd name="T7" fmla="*/ 83 h 97"/>
                <a:gd name="T8" fmla="*/ 16 w 98"/>
                <a:gd name="T9" fmla="*/ 75 h 97"/>
                <a:gd name="T10" fmla="*/ 13 w 98"/>
                <a:gd name="T1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7">
                  <a:moveTo>
                    <a:pt x="13" y="71"/>
                  </a:moveTo>
                  <a:cubicBezTo>
                    <a:pt x="0" y="51"/>
                    <a:pt x="6" y="24"/>
                    <a:pt x="26" y="12"/>
                  </a:cubicBezTo>
                  <a:cubicBezTo>
                    <a:pt x="46" y="0"/>
                    <a:pt x="72" y="5"/>
                    <a:pt x="85" y="23"/>
                  </a:cubicBezTo>
                  <a:cubicBezTo>
                    <a:pt x="98" y="43"/>
                    <a:pt x="93" y="69"/>
                    <a:pt x="74" y="83"/>
                  </a:cubicBezTo>
                  <a:cubicBezTo>
                    <a:pt x="56" y="97"/>
                    <a:pt x="29" y="94"/>
                    <a:pt x="16" y="75"/>
                  </a:cubicBezTo>
                  <a:cubicBezTo>
                    <a:pt x="15" y="74"/>
                    <a:pt x="14" y="73"/>
                    <a:pt x="1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64">
              <a:extLst>
                <a:ext uri="{FF2B5EF4-FFF2-40B4-BE49-F238E27FC236}">
                  <a16:creationId xmlns:a16="http://schemas.microsoft.com/office/drawing/2014/main" id="{5FFACB1B-B1B8-412D-9158-7031E350B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" y="2306"/>
              <a:ext cx="39" cy="38"/>
            </a:xfrm>
            <a:custGeom>
              <a:avLst/>
              <a:gdLst>
                <a:gd name="T0" fmla="*/ 16 w 105"/>
                <a:gd name="T1" fmla="*/ 81 h 104"/>
                <a:gd name="T2" fmla="*/ 24 w 105"/>
                <a:gd name="T3" fmla="*/ 15 h 104"/>
                <a:gd name="T4" fmla="*/ 89 w 105"/>
                <a:gd name="T5" fmla="*/ 22 h 104"/>
                <a:gd name="T6" fmla="*/ 83 w 105"/>
                <a:gd name="T7" fmla="*/ 87 h 104"/>
                <a:gd name="T8" fmla="*/ 19 w 105"/>
                <a:gd name="T9" fmla="*/ 84 h 104"/>
                <a:gd name="T10" fmla="*/ 16 w 105"/>
                <a:gd name="T11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04">
                  <a:moveTo>
                    <a:pt x="16" y="81"/>
                  </a:moveTo>
                  <a:cubicBezTo>
                    <a:pt x="0" y="60"/>
                    <a:pt x="4" y="30"/>
                    <a:pt x="24" y="15"/>
                  </a:cubicBezTo>
                  <a:cubicBezTo>
                    <a:pt x="44" y="0"/>
                    <a:pt x="73" y="3"/>
                    <a:pt x="89" y="22"/>
                  </a:cubicBezTo>
                  <a:cubicBezTo>
                    <a:pt x="105" y="41"/>
                    <a:pt x="102" y="71"/>
                    <a:pt x="83" y="87"/>
                  </a:cubicBezTo>
                  <a:cubicBezTo>
                    <a:pt x="65" y="104"/>
                    <a:pt x="36" y="103"/>
                    <a:pt x="19" y="84"/>
                  </a:cubicBezTo>
                  <a:cubicBezTo>
                    <a:pt x="18" y="83"/>
                    <a:pt x="17" y="82"/>
                    <a:pt x="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65">
              <a:extLst>
                <a:ext uri="{FF2B5EF4-FFF2-40B4-BE49-F238E27FC236}">
                  <a16:creationId xmlns:a16="http://schemas.microsoft.com/office/drawing/2014/main" id="{52F0C2E3-65D0-4987-9BC9-5E119443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2368"/>
              <a:ext cx="40" cy="41"/>
            </a:xfrm>
            <a:custGeom>
              <a:avLst/>
              <a:gdLst>
                <a:gd name="T0" fmla="*/ 19 w 110"/>
                <a:gd name="T1" fmla="*/ 89 h 110"/>
                <a:gd name="T2" fmla="*/ 22 w 110"/>
                <a:gd name="T3" fmla="*/ 18 h 110"/>
                <a:gd name="T4" fmla="*/ 91 w 110"/>
                <a:gd name="T5" fmla="*/ 19 h 110"/>
                <a:gd name="T6" fmla="*/ 92 w 110"/>
                <a:gd name="T7" fmla="*/ 90 h 110"/>
                <a:gd name="T8" fmla="*/ 23 w 110"/>
                <a:gd name="T9" fmla="*/ 93 h 110"/>
                <a:gd name="T10" fmla="*/ 19 w 110"/>
                <a:gd name="T11" fmla="*/ 8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0">
                  <a:moveTo>
                    <a:pt x="19" y="89"/>
                  </a:moveTo>
                  <a:cubicBezTo>
                    <a:pt x="0" y="69"/>
                    <a:pt x="1" y="36"/>
                    <a:pt x="22" y="18"/>
                  </a:cubicBezTo>
                  <a:cubicBezTo>
                    <a:pt x="41" y="0"/>
                    <a:pt x="72" y="1"/>
                    <a:pt x="91" y="19"/>
                  </a:cubicBezTo>
                  <a:cubicBezTo>
                    <a:pt x="110" y="38"/>
                    <a:pt x="110" y="70"/>
                    <a:pt x="92" y="90"/>
                  </a:cubicBezTo>
                  <a:cubicBezTo>
                    <a:pt x="73" y="110"/>
                    <a:pt x="43" y="110"/>
                    <a:pt x="23" y="93"/>
                  </a:cubicBezTo>
                  <a:cubicBezTo>
                    <a:pt x="22" y="92"/>
                    <a:pt x="21" y="91"/>
                    <a:pt x="1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66">
              <a:extLst>
                <a:ext uri="{FF2B5EF4-FFF2-40B4-BE49-F238E27FC236}">
                  <a16:creationId xmlns:a16="http://schemas.microsoft.com/office/drawing/2014/main" id="{ACA35EC7-6C5A-4A55-8647-2CF0CDE3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2427"/>
              <a:ext cx="44" cy="44"/>
            </a:xfrm>
            <a:custGeom>
              <a:avLst/>
              <a:gdLst>
                <a:gd name="T0" fmla="*/ 25 w 119"/>
                <a:gd name="T1" fmla="*/ 99 h 120"/>
                <a:gd name="T2" fmla="*/ 20 w 119"/>
                <a:gd name="T3" fmla="*/ 23 h 120"/>
                <a:gd name="T4" fmla="*/ 94 w 119"/>
                <a:gd name="T5" fmla="*/ 18 h 120"/>
                <a:gd name="T6" fmla="*/ 102 w 119"/>
                <a:gd name="T7" fmla="*/ 93 h 120"/>
                <a:gd name="T8" fmla="*/ 29 w 119"/>
                <a:gd name="T9" fmla="*/ 103 h 120"/>
                <a:gd name="T10" fmla="*/ 25 w 119"/>
                <a:gd name="T11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20">
                  <a:moveTo>
                    <a:pt x="25" y="99"/>
                  </a:moveTo>
                  <a:cubicBezTo>
                    <a:pt x="2" y="80"/>
                    <a:pt x="0" y="45"/>
                    <a:pt x="20" y="23"/>
                  </a:cubicBezTo>
                  <a:cubicBezTo>
                    <a:pt x="39" y="3"/>
                    <a:pt x="72" y="0"/>
                    <a:pt x="94" y="18"/>
                  </a:cubicBezTo>
                  <a:cubicBezTo>
                    <a:pt x="116" y="36"/>
                    <a:pt x="119" y="70"/>
                    <a:pt x="102" y="93"/>
                  </a:cubicBezTo>
                  <a:cubicBezTo>
                    <a:pt x="84" y="116"/>
                    <a:pt x="52" y="120"/>
                    <a:pt x="29" y="103"/>
                  </a:cubicBezTo>
                  <a:cubicBezTo>
                    <a:pt x="28" y="102"/>
                    <a:pt x="26" y="101"/>
                    <a:pt x="2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67">
              <a:extLst>
                <a:ext uri="{FF2B5EF4-FFF2-40B4-BE49-F238E27FC236}">
                  <a16:creationId xmlns:a16="http://schemas.microsoft.com/office/drawing/2014/main" id="{350341D1-9910-484E-8668-CCB406B91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0" y="2481"/>
              <a:ext cx="48" cy="48"/>
            </a:xfrm>
            <a:custGeom>
              <a:avLst/>
              <a:gdLst>
                <a:gd name="T0" fmla="*/ 32 w 130"/>
                <a:gd name="T1" fmla="*/ 111 h 130"/>
                <a:gd name="T2" fmla="*/ 19 w 130"/>
                <a:gd name="T3" fmla="*/ 30 h 130"/>
                <a:gd name="T4" fmla="*/ 97 w 130"/>
                <a:gd name="T5" fmla="*/ 17 h 130"/>
                <a:gd name="T6" fmla="*/ 113 w 130"/>
                <a:gd name="T7" fmla="*/ 95 h 130"/>
                <a:gd name="T8" fmla="*/ 38 w 130"/>
                <a:gd name="T9" fmla="*/ 114 h 130"/>
                <a:gd name="T10" fmla="*/ 32 w 130"/>
                <a:gd name="T11" fmla="*/ 1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30">
                  <a:moveTo>
                    <a:pt x="32" y="111"/>
                  </a:moveTo>
                  <a:cubicBezTo>
                    <a:pt x="6" y="92"/>
                    <a:pt x="0" y="55"/>
                    <a:pt x="19" y="30"/>
                  </a:cubicBezTo>
                  <a:cubicBezTo>
                    <a:pt x="38" y="6"/>
                    <a:pt x="73" y="0"/>
                    <a:pt x="97" y="17"/>
                  </a:cubicBezTo>
                  <a:cubicBezTo>
                    <a:pt x="123" y="34"/>
                    <a:pt x="130" y="69"/>
                    <a:pt x="113" y="95"/>
                  </a:cubicBezTo>
                  <a:cubicBezTo>
                    <a:pt x="97" y="121"/>
                    <a:pt x="63" y="130"/>
                    <a:pt x="38" y="114"/>
                  </a:cubicBezTo>
                  <a:cubicBezTo>
                    <a:pt x="36" y="113"/>
                    <a:pt x="34" y="112"/>
                    <a:pt x="32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68">
              <a:extLst>
                <a:ext uri="{FF2B5EF4-FFF2-40B4-BE49-F238E27FC236}">
                  <a16:creationId xmlns:a16="http://schemas.microsoft.com/office/drawing/2014/main" id="{849BB160-FB71-4F4A-9EC9-D375CCFA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2530"/>
              <a:ext cx="51" cy="51"/>
            </a:xfrm>
            <a:custGeom>
              <a:avLst/>
              <a:gdLst>
                <a:gd name="T0" fmla="*/ 40 w 139"/>
                <a:gd name="T1" fmla="*/ 121 h 138"/>
                <a:gd name="T2" fmla="*/ 18 w 139"/>
                <a:gd name="T3" fmla="*/ 37 h 138"/>
                <a:gd name="T4" fmla="*/ 98 w 139"/>
                <a:gd name="T5" fmla="*/ 15 h 138"/>
                <a:gd name="T6" fmla="*/ 124 w 139"/>
                <a:gd name="T7" fmla="*/ 96 h 138"/>
                <a:gd name="T8" fmla="*/ 46 w 139"/>
                <a:gd name="T9" fmla="*/ 125 h 138"/>
                <a:gd name="T10" fmla="*/ 40 w 139"/>
                <a:gd name="T11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8">
                  <a:moveTo>
                    <a:pt x="40" y="121"/>
                  </a:moveTo>
                  <a:cubicBezTo>
                    <a:pt x="10" y="105"/>
                    <a:pt x="0" y="66"/>
                    <a:pt x="18" y="37"/>
                  </a:cubicBezTo>
                  <a:cubicBezTo>
                    <a:pt x="35" y="10"/>
                    <a:pt x="71" y="0"/>
                    <a:pt x="98" y="15"/>
                  </a:cubicBezTo>
                  <a:cubicBezTo>
                    <a:pt x="127" y="31"/>
                    <a:pt x="139" y="66"/>
                    <a:pt x="124" y="96"/>
                  </a:cubicBezTo>
                  <a:cubicBezTo>
                    <a:pt x="110" y="125"/>
                    <a:pt x="75" y="138"/>
                    <a:pt x="46" y="125"/>
                  </a:cubicBezTo>
                  <a:cubicBezTo>
                    <a:pt x="44" y="124"/>
                    <a:pt x="42" y="123"/>
                    <a:pt x="4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69">
              <a:extLst>
                <a:ext uri="{FF2B5EF4-FFF2-40B4-BE49-F238E27FC236}">
                  <a16:creationId xmlns:a16="http://schemas.microsoft.com/office/drawing/2014/main" id="{7DB3D91E-14C7-4757-B7A9-33673CD65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" y="2574"/>
              <a:ext cx="53" cy="52"/>
            </a:xfrm>
            <a:custGeom>
              <a:avLst/>
              <a:gdLst>
                <a:gd name="T0" fmla="*/ 48 w 146"/>
                <a:gd name="T1" fmla="*/ 131 h 143"/>
                <a:gd name="T2" fmla="*/ 16 w 146"/>
                <a:gd name="T3" fmla="*/ 44 h 143"/>
                <a:gd name="T4" fmla="*/ 98 w 146"/>
                <a:gd name="T5" fmla="*/ 12 h 143"/>
                <a:gd name="T6" fmla="*/ 134 w 146"/>
                <a:gd name="T7" fmla="*/ 94 h 143"/>
                <a:gd name="T8" fmla="*/ 55 w 146"/>
                <a:gd name="T9" fmla="*/ 133 h 143"/>
                <a:gd name="T10" fmla="*/ 48 w 146"/>
                <a:gd name="T1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3">
                  <a:moveTo>
                    <a:pt x="48" y="131"/>
                  </a:moveTo>
                  <a:cubicBezTo>
                    <a:pt x="15" y="115"/>
                    <a:pt x="0" y="76"/>
                    <a:pt x="16" y="44"/>
                  </a:cubicBezTo>
                  <a:cubicBezTo>
                    <a:pt x="31" y="14"/>
                    <a:pt x="67" y="0"/>
                    <a:pt x="98" y="12"/>
                  </a:cubicBezTo>
                  <a:cubicBezTo>
                    <a:pt x="129" y="25"/>
                    <a:pt x="146" y="61"/>
                    <a:pt x="134" y="94"/>
                  </a:cubicBezTo>
                  <a:cubicBezTo>
                    <a:pt x="122" y="126"/>
                    <a:pt x="87" y="143"/>
                    <a:pt x="55" y="133"/>
                  </a:cubicBezTo>
                  <a:cubicBezTo>
                    <a:pt x="52" y="133"/>
                    <a:pt x="50" y="132"/>
                    <a:pt x="48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70">
              <a:extLst>
                <a:ext uri="{FF2B5EF4-FFF2-40B4-BE49-F238E27FC236}">
                  <a16:creationId xmlns:a16="http://schemas.microsoft.com/office/drawing/2014/main" id="{2FF6A6DB-975B-4373-9315-46BBDB480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5" y="2609"/>
              <a:ext cx="56" cy="54"/>
            </a:xfrm>
            <a:custGeom>
              <a:avLst/>
              <a:gdLst>
                <a:gd name="T0" fmla="*/ 56 w 151"/>
                <a:gd name="T1" fmla="*/ 138 h 146"/>
                <a:gd name="T2" fmla="*/ 13 w 151"/>
                <a:gd name="T3" fmla="*/ 51 h 146"/>
                <a:gd name="T4" fmla="*/ 95 w 151"/>
                <a:gd name="T5" fmla="*/ 8 h 146"/>
                <a:gd name="T6" fmla="*/ 142 w 151"/>
                <a:gd name="T7" fmla="*/ 91 h 146"/>
                <a:gd name="T8" fmla="*/ 64 w 151"/>
                <a:gd name="T9" fmla="*/ 140 h 146"/>
                <a:gd name="T10" fmla="*/ 56 w 151"/>
                <a:gd name="T11" fmla="*/ 1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46">
                  <a:moveTo>
                    <a:pt x="56" y="138"/>
                  </a:moveTo>
                  <a:cubicBezTo>
                    <a:pt x="19" y="128"/>
                    <a:pt x="0" y="85"/>
                    <a:pt x="13" y="51"/>
                  </a:cubicBezTo>
                  <a:cubicBezTo>
                    <a:pt x="25" y="17"/>
                    <a:pt x="61" y="0"/>
                    <a:pt x="95" y="8"/>
                  </a:cubicBezTo>
                  <a:cubicBezTo>
                    <a:pt x="130" y="18"/>
                    <a:pt x="151" y="54"/>
                    <a:pt x="142" y="91"/>
                  </a:cubicBezTo>
                  <a:cubicBezTo>
                    <a:pt x="133" y="125"/>
                    <a:pt x="99" y="146"/>
                    <a:pt x="64" y="140"/>
                  </a:cubicBezTo>
                  <a:cubicBezTo>
                    <a:pt x="61" y="139"/>
                    <a:pt x="59" y="139"/>
                    <a:pt x="5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71">
              <a:extLst>
                <a:ext uri="{FF2B5EF4-FFF2-40B4-BE49-F238E27FC236}">
                  <a16:creationId xmlns:a16="http://schemas.microsoft.com/office/drawing/2014/main" id="{D5F244F6-24F6-444E-9AA2-FE75BF5E4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" y="2636"/>
              <a:ext cx="56" cy="55"/>
            </a:xfrm>
            <a:custGeom>
              <a:avLst/>
              <a:gdLst>
                <a:gd name="T0" fmla="*/ 66 w 154"/>
                <a:gd name="T1" fmla="*/ 145 h 150"/>
                <a:gd name="T2" fmla="*/ 10 w 154"/>
                <a:gd name="T3" fmla="*/ 60 h 150"/>
                <a:gd name="T4" fmla="*/ 91 w 154"/>
                <a:gd name="T5" fmla="*/ 5 h 150"/>
                <a:gd name="T6" fmla="*/ 150 w 154"/>
                <a:gd name="T7" fmla="*/ 87 h 150"/>
                <a:gd name="T8" fmla="*/ 74 w 154"/>
                <a:gd name="T9" fmla="*/ 147 h 150"/>
                <a:gd name="T10" fmla="*/ 66 w 154"/>
                <a:gd name="T11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0">
                  <a:moveTo>
                    <a:pt x="66" y="145"/>
                  </a:moveTo>
                  <a:cubicBezTo>
                    <a:pt x="26" y="139"/>
                    <a:pt x="0" y="98"/>
                    <a:pt x="10" y="60"/>
                  </a:cubicBezTo>
                  <a:cubicBezTo>
                    <a:pt x="19" y="24"/>
                    <a:pt x="55" y="0"/>
                    <a:pt x="91" y="5"/>
                  </a:cubicBezTo>
                  <a:cubicBezTo>
                    <a:pt x="129" y="11"/>
                    <a:pt x="154" y="48"/>
                    <a:pt x="150" y="87"/>
                  </a:cubicBezTo>
                  <a:cubicBezTo>
                    <a:pt x="145" y="124"/>
                    <a:pt x="111" y="150"/>
                    <a:pt x="74" y="147"/>
                  </a:cubicBezTo>
                  <a:cubicBezTo>
                    <a:pt x="71" y="146"/>
                    <a:pt x="69" y="146"/>
                    <a:pt x="6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72">
              <a:extLst>
                <a:ext uri="{FF2B5EF4-FFF2-40B4-BE49-F238E27FC236}">
                  <a16:creationId xmlns:a16="http://schemas.microsoft.com/office/drawing/2014/main" id="{D8509D9A-98E4-420B-9A0D-AD119C062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" y="2653"/>
              <a:ext cx="57" cy="56"/>
            </a:xfrm>
            <a:custGeom>
              <a:avLst/>
              <a:gdLst>
                <a:gd name="T0" fmla="*/ 75 w 155"/>
                <a:gd name="T1" fmla="*/ 152 h 152"/>
                <a:gd name="T2" fmla="*/ 6 w 155"/>
                <a:gd name="T3" fmla="*/ 69 h 152"/>
                <a:gd name="T4" fmla="*/ 84 w 155"/>
                <a:gd name="T5" fmla="*/ 3 h 152"/>
                <a:gd name="T6" fmla="*/ 154 w 155"/>
                <a:gd name="T7" fmla="*/ 80 h 152"/>
                <a:gd name="T8" fmla="*/ 83 w 155"/>
                <a:gd name="T9" fmla="*/ 152 h 152"/>
                <a:gd name="T10" fmla="*/ 75 w 155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2">
                  <a:moveTo>
                    <a:pt x="75" y="152"/>
                  </a:moveTo>
                  <a:cubicBezTo>
                    <a:pt x="31" y="149"/>
                    <a:pt x="0" y="110"/>
                    <a:pt x="6" y="69"/>
                  </a:cubicBezTo>
                  <a:cubicBezTo>
                    <a:pt x="11" y="31"/>
                    <a:pt x="46" y="0"/>
                    <a:pt x="84" y="3"/>
                  </a:cubicBezTo>
                  <a:cubicBezTo>
                    <a:pt x="123" y="6"/>
                    <a:pt x="155" y="39"/>
                    <a:pt x="154" y="80"/>
                  </a:cubicBezTo>
                  <a:cubicBezTo>
                    <a:pt x="154" y="119"/>
                    <a:pt x="122" y="152"/>
                    <a:pt x="83" y="152"/>
                  </a:cubicBezTo>
                  <a:cubicBezTo>
                    <a:pt x="80" y="152"/>
                    <a:pt x="77" y="152"/>
                    <a:pt x="75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73">
              <a:extLst>
                <a:ext uri="{FF2B5EF4-FFF2-40B4-BE49-F238E27FC236}">
                  <a16:creationId xmlns:a16="http://schemas.microsoft.com/office/drawing/2014/main" id="{F01DDE8B-B909-4716-8D61-AEBE2EC7F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2658"/>
              <a:ext cx="59" cy="59"/>
            </a:xfrm>
            <a:custGeom>
              <a:avLst/>
              <a:gdLst>
                <a:gd name="T0" fmla="*/ 83 w 161"/>
                <a:gd name="T1" fmla="*/ 159 h 161"/>
                <a:gd name="T2" fmla="*/ 1 w 161"/>
                <a:gd name="T3" fmla="*/ 80 h 161"/>
                <a:gd name="T4" fmla="*/ 74 w 161"/>
                <a:gd name="T5" fmla="*/ 3 h 161"/>
                <a:gd name="T6" fmla="*/ 157 w 161"/>
                <a:gd name="T7" fmla="*/ 73 h 161"/>
                <a:gd name="T8" fmla="*/ 91 w 161"/>
                <a:gd name="T9" fmla="*/ 158 h 161"/>
                <a:gd name="T10" fmla="*/ 83 w 161"/>
                <a:gd name="T11" fmla="*/ 1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61">
                  <a:moveTo>
                    <a:pt x="83" y="159"/>
                  </a:moveTo>
                  <a:cubicBezTo>
                    <a:pt x="37" y="161"/>
                    <a:pt x="0" y="123"/>
                    <a:pt x="1" y="80"/>
                  </a:cubicBezTo>
                  <a:cubicBezTo>
                    <a:pt x="2" y="39"/>
                    <a:pt x="34" y="5"/>
                    <a:pt x="74" y="3"/>
                  </a:cubicBezTo>
                  <a:cubicBezTo>
                    <a:pt x="116" y="0"/>
                    <a:pt x="152" y="30"/>
                    <a:pt x="157" y="73"/>
                  </a:cubicBezTo>
                  <a:cubicBezTo>
                    <a:pt x="161" y="114"/>
                    <a:pt x="132" y="151"/>
                    <a:pt x="91" y="158"/>
                  </a:cubicBezTo>
                  <a:cubicBezTo>
                    <a:pt x="89" y="158"/>
                    <a:pt x="86" y="158"/>
                    <a:pt x="8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74">
              <a:extLst>
                <a:ext uri="{FF2B5EF4-FFF2-40B4-BE49-F238E27FC236}">
                  <a16:creationId xmlns:a16="http://schemas.microsoft.com/office/drawing/2014/main" id="{67D576C9-D073-42A1-A550-A12B5BC8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" y="2648"/>
              <a:ext cx="64" cy="66"/>
            </a:xfrm>
            <a:custGeom>
              <a:avLst/>
              <a:gdLst>
                <a:gd name="T0" fmla="*/ 99 w 175"/>
                <a:gd name="T1" fmla="*/ 169 h 178"/>
                <a:gd name="T2" fmla="*/ 4 w 175"/>
                <a:gd name="T3" fmla="*/ 98 h 178"/>
                <a:gd name="T4" fmla="*/ 71 w 175"/>
                <a:gd name="T5" fmla="*/ 9 h 178"/>
                <a:gd name="T6" fmla="*/ 165 w 175"/>
                <a:gd name="T7" fmla="*/ 73 h 178"/>
                <a:gd name="T8" fmla="*/ 108 w 175"/>
                <a:gd name="T9" fmla="*/ 167 h 178"/>
                <a:gd name="T10" fmla="*/ 99 w 175"/>
                <a:gd name="T11" fmla="*/ 1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78">
                  <a:moveTo>
                    <a:pt x="99" y="169"/>
                  </a:moveTo>
                  <a:cubicBezTo>
                    <a:pt x="52" y="178"/>
                    <a:pt x="8" y="143"/>
                    <a:pt x="4" y="98"/>
                  </a:cubicBezTo>
                  <a:cubicBezTo>
                    <a:pt x="0" y="55"/>
                    <a:pt x="30" y="17"/>
                    <a:pt x="71" y="9"/>
                  </a:cubicBezTo>
                  <a:cubicBezTo>
                    <a:pt x="113" y="0"/>
                    <a:pt x="155" y="29"/>
                    <a:pt x="165" y="73"/>
                  </a:cubicBezTo>
                  <a:cubicBezTo>
                    <a:pt x="175" y="115"/>
                    <a:pt x="149" y="156"/>
                    <a:pt x="108" y="167"/>
                  </a:cubicBezTo>
                  <a:cubicBezTo>
                    <a:pt x="105" y="168"/>
                    <a:pt x="102" y="169"/>
                    <a:pt x="99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75">
              <a:extLst>
                <a:ext uri="{FF2B5EF4-FFF2-40B4-BE49-F238E27FC236}">
                  <a16:creationId xmlns:a16="http://schemas.microsoft.com/office/drawing/2014/main" id="{4AE0FBC9-A33D-4459-812D-56DAB5E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" y="2628"/>
              <a:ext cx="69" cy="70"/>
            </a:xfrm>
            <a:custGeom>
              <a:avLst/>
              <a:gdLst>
                <a:gd name="T0" fmla="*/ 117 w 188"/>
                <a:gd name="T1" fmla="*/ 176 h 189"/>
                <a:gd name="T2" fmla="*/ 10 w 188"/>
                <a:gd name="T3" fmla="*/ 114 h 189"/>
                <a:gd name="T4" fmla="*/ 67 w 188"/>
                <a:gd name="T5" fmla="*/ 13 h 189"/>
                <a:gd name="T6" fmla="*/ 173 w 188"/>
                <a:gd name="T7" fmla="*/ 67 h 189"/>
                <a:gd name="T8" fmla="*/ 126 w 188"/>
                <a:gd name="T9" fmla="*/ 173 h 189"/>
                <a:gd name="T10" fmla="*/ 117 w 188"/>
                <a:gd name="T11" fmla="*/ 17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9">
                  <a:moveTo>
                    <a:pt x="117" y="176"/>
                  </a:moveTo>
                  <a:cubicBezTo>
                    <a:pt x="69" y="189"/>
                    <a:pt x="20" y="160"/>
                    <a:pt x="10" y="114"/>
                  </a:cubicBezTo>
                  <a:cubicBezTo>
                    <a:pt x="0" y="71"/>
                    <a:pt x="26" y="25"/>
                    <a:pt x="67" y="13"/>
                  </a:cubicBezTo>
                  <a:cubicBezTo>
                    <a:pt x="110" y="0"/>
                    <a:pt x="157" y="22"/>
                    <a:pt x="173" y="67"/>
                  </a:cubicBezTo>
                  <a:cubicBezTo>
                    <a:pt x="188" y="108"/>
                    <a:pt x="167" y="156"/>
                    <a:pt x="126" y="173"/>
                  </a:cubicBezTo>
                  <a:cubicBezTo>
                    <a:pt x="123" y="174"/>
                    <a:pt x="120" y="175"/>
                    <a:pt x="11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76">
              <a:extLst>
                <a:ext uri="{FF2B5EF4-FFF2-40B4-BE49-F238E27FC236}">
                  <a16:creationId xmlns:a16="http://schemas.microsoft.com/office/drawing/2014/main" id="{401307F9-2A11-4C2D-B597-486AE7C4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" y="2592"/>
              <a:ext cx="74" cy="76"/>
            </a:xfrm>
            <a:custGeom>
              <a:avLst/>
              <a:gdLst>
                <a:gd name="T0" fmla="*/ 135 w 200"/>
                <a:gd name="T1" fmla="*/ 183 h 205"/>
                <a:gd name="T2" fmla="*/ 16 w 200"/>
                <a:gd name="T3" fmla="*/ 133 h 205"/>
                <a:gd name="T4" fmla="*/ 62 w 200"/>
                <a:gd name="T5" fmla="*/ 21 h 205"/>
                <a:gd name="T6" fmla="*/ 179 w 200"/>
                <a:gd name="T7" fmla="*/ 63 h 205"/>
                <a:gd name="T8" fmla="*/ 143 w 200"/>
                <a:gd name="T9" fmla="*/ 178 h 205"/>
                <a:gd name="T10" fmla="*/ 135 w 200"/>
                <a:gd name="T11" fmla="*/ 18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205">
                  <a:moveTo>
                    <a:pt x="135" y="183"/>
                  </a:moveTo>
                  <a:cubicBezTo>
                    <a:pt x="87" y="205"/>
                    <a:pt x="32" y="179"/>
                    <a:pt x="16" y="133"/>
                  </a:cubicBezTo>
                  <a:cubicBezTo>
                    <a:pt x="0" y="88"/>
                    <a:pt x="21" y="41"/>
                    <a:pt x="62" y="21"/>
                  </a:cubicBezTo>
                  <a:cubicBezTo>
                    <a:pt x="104" y="0"/>
                    <a:pt x="157" y="21"/>
                    <a:pt x="179" y="63"/>
                  </a:cubicBezTo>
                  <a:cubicBezTo>
                    <a:pt x="200" y="105"/>
                    <a:pt x="184" y="155"/>
                    <a:pt x="143" y="178"/>
                  </a:cubicBezTo>
                  <a:cubicBezTo>
                    <a:pt x="141" y="180"/>
                    <a:pt x="138" y="181"/>
                    <a:pt x="13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77">
              <a:extLst>
                <a:ext uri="{FF2B5EF4-FFF2-40B4-BE49-F238E27FC236}">
                  <a16:creationId xmlns:a16="http://schemas.microsoft.com/office/drawing/2014/main" id="{103EB20D-CA19-45A5-BADE-31130B0B5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" y="2545"/>
              <a:ext cx="76" cy="78"/>
            </a:xfrm>
            <a:custGeom>
              <a:avLst/>
              <a:gdLst>
                <a:gd name="T0" fmla="*/ 151 w 207"/>
                <a:gd name="T1" fmla="*/ 182 h 210"/>
                <a:gd name="T2" fmla="*/ 21 w 207"/>
                <a:gd name="T3" fmla="*/ 147 h 210"/>
                <a:gd name="T4" fmla="*/ 54 w 207"/>
                <a:gd name="T5" fmla="*/ 25 h 210"/>
                <a:gd name="T6" fmla="*/ 180 w 207"/>
                <a:gd name="T7" fmla="*/ 53 h 210"/>
                <a:gd name="T8" fmla="*/ 159 w 207"/>
                <a:gd name="T9" fmla="*/ 177 h 210"/>
                <a:gd name="T10" fmla="*/ 151 w 207"/>
                <a:gd name="T11" fmla="*/ 18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210">
                  <a:moveTo>
                    <a:pt x="151" y="182"/>
                  </a:moveTo>
                  <a:cubicBezTo>
                    <a:pt x="104" y="210"/>
                    <a:pt x="44" y="193"/>
                    <a:pt x="21" y="147"/>
                  </a:cubicBezTo>
                  <a:cubicBezTo>
                    <a:pt x="0" y="103"/>
                    <a:pt x="15" y="50"/>
                    <a:pt x="54" y="25"/>
                  </a:cubicBezTo>
                  <a:cubicBezTo>
                    <a:pt x="96" y="0"/>
                    <a:pt x="151" y="11"/>
                    <a:pt x="180" y="53"/>
                  </a:cubicBezTo>
                  <a:cubicBezTo>
                    <a:pt x="207" y="92"/>
                    <a:pt x="198" y="147"/>
                    <a:pt x="159" y="177"/>
                  </a:cubicBezTo>
                  <a:cubicBezTo>
                    <a:pt x="157" y="179"/>
                    <a:pt x="154" y="181"/>
                    <a:pt x="15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78">
              <a:extLst>
                <a:ext uri="{FF2B5EF4-FFF2-40B4-BE49-F238E27FC236}">
                  <a16:creationId xmlns:a16="http://schemas.microsoft.com/office/drawing/2014/main" id="{5D23553B-9D99-4047-B18B-D6B88D18D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" y="2483"/>
              <a:ext cx="78" cy="80"/>
            </a:xfrm>
            <a:custGeom>
              <a:avLst/>
              <a:gdLst>
                <a:gd name="T0" fmla="*/ 165 w 211"/>
                <a:gd name="T1" fmla="*/ 180 h 216"/>
                <a:gd name="T2" fmla="*/ 27 w 211"/>
                <a:gd name="T3" fmla="*/ 162 h 216"/>
                <a:gd name="T4" fmla="*/ 44 w 211"/>
                <a:gd name="T5" fmla="*/ 32 h 216"/>
                <a:gd name="T6" fmla="*/ 177 w 211"/>
                <a:gd name="T7" fmla="*/ 43 h 216"/>
                <a:gd name="T8" fmla="*/ 173 w 211"/>
                <a:gd name="T9" fmla="*/ 174 h 216"/>
                <a:gd name="T10" fmla="*/ 165 w 211"/>
                <a:gd name="T11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6">
                  <a:moveTo>
                    <a:pt x="165" y="180"/>
                  </a:moveTo>
                  <a:cubicBezTo>
                    <a:pt x="121" y="216"/>
                    <a:pt x="57" y="206"/>
                    <a:pt x="27" y="162"/>
                  </a:cubicBezTo>
                  <a:cubicBezTo>
                    <a:pt x="0" y="120"/>
                    <a:pt x="7" y="62"/>
                    <a:pt x="44" y="32"/>
                  </a:cubicBezTo>
                  <a:cubicBezTo>
                    <a:pt x="83" y="0"/>
                    <a:pt x="141" y="4"/>
                    <a:pt x="177" y="43"/>
                  </a:cubicBezTo>
                  <a:cubicBezTo>
                    <a:pt x="211" y="80"/>
                    <a:pt x="210" y="139"/>
                    <a:pt x="173" y="174"/>
                  </a:cubicBezTo>
                  <a:cubicBezTo>
                    <a:pt x="171" y="176"/>
                    <a:pt x="168" y="178"/>
                    <a:pt x="16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79">
              <a:extLst>
                <a:ext uri="{FF2B5EF4-FFF2-40B4-BE49-F238E27FC236}">
                  <a16:creationId xmlns:a16="http://schemas.microsoft.com/office/drawing/2014/main" id="{B8CD00B2-C89C-4489-AD93-86EEF1CE5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" y="2407"/>
              <a:ext cx="81" cy="81"/>
            </a:xfrm>
            <a:custGeom>
              <a:avLst/>
              <a:gdLst>
                <a:gd name="T0" fmla="*/ 180 w 219"/>
                <a:gd name="T1" fmla="*/ 177 h 220"/>
                <a:gd name="T2" fmla="*/ 35 w 219"/>
                <a:gd name="T3" fmla="*/ 177 h 220"/>
                <a:gd name="T4" fmla="*/ 35 w 219"/>
                <a:gd name="T5" fmla="*/ 41 h 220"/>
                <a:gd name="T6" fmla="*/ 173 w 219"/>
                <a:gd name="T7" fmla="*/ 35 h 220"/>
                <a:gd name="T8" fmla="*/ 187 w 219"/>
                <a:gd name="T9" fmla="*/ 169 h 220"/>
                <a:gd name="T10" fmla="*/ 180 w 219"/>
                <a:gd name="T11" fmla="*/ 17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20">
                  <a:moveTo>
                    <a:pt x="180" y="177"/>
                  </a:moveTo>
                  <a:cubicBezTo>
                    <a:pt x="139" y="220"/>
                    <a:pt x="71" y="218"/>
                    <a:pt x="35" y="177"/>
                  </a:cubicBezTo>
                  <a:cubicBezTo>
                    <a:pt x="0" y="137"/>
                    <a:pt x="1" y="78"/>
                    <a:pt x="35" y="41"/>
                  </a:cubicBezTo>
                  <a:cubicBezTo>
                    <a:pt x="70" y="3"/>
                    <a:pt x="131" y="0"/>
                    <a:pt x="173" y="35"/>
                  </a:cubicBezTo>
                  <a:cubicBezTo>
                    <a:pt x="213" y="68"/>
                    <a:pt x="219" y="128"/>
                    <a:pt x="187" y="169"/>
                  </a:cubicBezTo>
                  <a:cubicBezTo>
                    <a:pt x="185" y="171"/>
                    <a:pt x="182" y="174"/>
                    <a:pt x="18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80">
              <a:extLst>
                <a:ext uri="{FF2B5EF4-FFF2-40B4-BE49-F238E27FC236}">
                  <a16:creationId xmlns:a16="http://schemas.microsoft.com/office/drawing/2014/main" id="{980BACE1-B4E3-4C0D-9345-B6352A17C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2317"/>
              <a:ext cx="85" cy="85"/>
            </a:xfrm>
            <a:custGeom>
              <a:avLst/>
              <a:gdLst>
                <a:gd name="T0" fmla="*/ 197 w 230"/>
                <a:gd name="T1" fmla="*/ 174 h 231"/>
                <a:gd name="T2" fmla="*/ 48 w 230"/>
                <a:gd name="T3" fmla="*/ 194 h 231"/>
                <a:gd name="T4" fmla="*/ 29 w 230"/>
                <a:gd name="T5" fmla="*/ 55 h 231"/>
                <a:gd name="T6" fmla="*/ 170 w 230"/>
                <a:gd name="T7" fmla="*/ 29 h 231"/>
                <a:gd name="T8" fmla="*/ 203 w 230"/>
                <a:gd name="T9" fmla="*/ 165 h 231"/>
                <a:gd name="T10" fmla="*/ 197 w 230"/>
                <a:gd name="T11" fmla="*/ 17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1">
                  <a:moveTo>
                    <a:pt x="197" y="174"/>
                  </a:moveTo>
                  <a:cubicBezTo>
                    <a:pt x="162" y="224"/>
                    <a:pt x="90" y="231"/>
                    <a:pt x="48" y="194"/>
                  </a:cubicBezTo>
                  <a:cubicBezTo>
                    <a:pt x="7" y="159"/>
                    <a:pt x="0" y="98"/>
                    <a:pt x="29" y="55"/>
                  </a:cubicBezTo>
                  <a:cubicBezTo>
                    <a:pt x="59" y="11"/>
                    <a:pt x="122" y="0"/>
                    <a:pt x="170" y="29"/>
                  </a:cubicBezTo>
                  <a:cubicBezTo>
                    <a:pt x="215" y="58"/>
                    <a:pt x="230" y="118"/>
                    <a:pt x="203" y="165"/>
                  </a:cubicBezTo>
                  <a:cubicBezTo>
                    <a:pt x="201" y="168"/>
                    <a:pt x="199" y="171"/>
                    <a:pt x="19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81">
              <a:extLst>
                <a:ext uri="{FF2B5EF4-FFF2-40B4-BE49-F238E27FC236}">
                  <a16:creationId xmlns:a16="http://schemas.microsoft.com/office/drawing/2014/main" id="{1EB895FA-C1E4-4892-8673-18B985B5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" y="2198"/>
              <a:ext cx="100" cy="105"/>
            </a:xfrm>
            <a:custGeom>
              <a:avLst/>
              <a:gdLst>
                <a:gd name="T0" fmla="*/ 213 w 269"/>
                <a:gd name="T1" fmla="*/ 211 h 285"/>
                <a:gd name="T2" fmla="*/ 63 w 269"/>
                <a:gd name="T3" fmla="*/ 253 h 285"/>
                <a:gd name="T4" fmla="*/ 24 w 269"/>
                <a:gd name="T5" fmla="*/ 114 h 285"/>
                <a:gd name="T6" fmla="*/ 218 w 269"/>
                <a:gd name="T7" fmla="*/ 201 h 285"/>
                <a:gd name="T8" fmla="*/ 213 w 269"/>
                <a:gd name="T9" fmla="*/ 21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5">
                  <a:moveTo>
                    <a:pt x="213" y="211"/>
                  </a:moveTo>
                  <a:cubicBezTo>
                    <a:pt x="184" y="268"/>
                    <a:pt x="112" y="285"/>
                    <a:pt x="63" y="253"/>
                  </a:cubicBezTo>
                  <a:cubicBezTo>
                    <a:pt x="16" y="223"/>
                    <a:pt x="0" y="162"/>
                    <a:pt x="24" y="114"/>
                  </a:cubicBezTo>
                  <a:cubicBezTo>
                    <a:pt x="81" y="0"/>
                    <a:pt x="269" y="72"/>
                    <a:pt x="218" y="201"/>
                  </a:cubicBezTo>
                  <a:cubicBezTo>
                    <a:pt x="216" y="204"/>
                    <a:pt x="214" y="208"/>
                    <a:pt x="213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82">
              <a:extLst>
                <a:ext uri="{FF2B5EF4-FFF2-40B4-BE49-F238E27FC236}">
                  <a16:creationId xmlns:a16="http://schemas.microsoft.com/office/drawing/2014/main" id="{A5A6C2EA-BDFE-41F0-A5EB-5C2892E07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" y="2102"/>
              <a:ext cx="112" cy="105"/>
            </a:xfrm>
            <a:custGeom>
              <a:avLst/>
              <a:gdLst>
                <a:gd name="T0" fmla="*/ 77 w 302"/>
                <a:gd name="T1" fmla="*/ 221 h 286"/>
                <a:gd name="T2" fmla="*/ 17 w 302"/>
                <a:gd name="T3" fmla="*/ 85 h 286"/>
                <a:gd name="T4" fmla="*/ 153 w 302"/>
                <a:gd name="T5" fmla="*/ 16 h 286"/>
                <a:gd name="T6" fmla="*/ 77 w 302"/>
                <a:gd name="T7" fmla="*/ 22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86">
                  <a:moveTo>
                    <a:pt x="77" y="221"/>
                  </a:moveTo>
                  <a:cubicBezTo>
                    <a:pt x="25" y="197"/>
                    <a:pt x="0" y="137"/>
                    <a:pt x="17" y="85"/>
                  </a:cubicBezTo>
                  <a:cubicBezTo>
                    <a:pt x="35" y="30"/>
                    <a:pt x="96" y="0"/>
                    <a:pt x="153" y="16"/>
                  </a:cubicBezTo>
                  <a:cubicBezTo>
                    <a:pt x="302" y="57"/>
                    <a:pt x="216" y="286"/>
                    <a:pt x="7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83">
              <a:extLst>
                <a:ext uri="{FF2B5EF4-FFF2-40B4-BE49-F238E27FC236}">
                  <a16:creationId xmlns:a16="http://schemas.microsoft.com/office/drawing/2014/main" id="{C0287285-FCD4-4203-B83E-DE4F392CC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" y="1968"/>
              <a:ext cx="97" cy="121"/>
            </a:xfrm>
            <a:custGeom>
              <a:avLst/>
              <a:gdLst>
                <a:gd name="T0" fmla="*/ 26 w 262"/>
                <a:gd name="T1" fmla="*/ 133 h 326"/>
                <a:gd name="T2" fmla="*/ 250 w 262"/>
                <a:gd name="T3" fmla="*/ 162 h 326"/>
                <a:gd name="T4" fmla="*/ 26 w 262"/>
                <a:gd name="T5" fmla="*/ 13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326">
                  <a:moveTo>
                    <a:pt x="26" y="133"/>
                  </a:moveTo>
                  <a:cubicBezTo>
                    <a:pt x="49" y="0"/>
                    <a:pt x="262" y="15"/>
                    <a:pt x="250" y="162"/>
                  </a:cubicBezTo>
                  <a:cubicBezTo>
                    <a:pt x="236" y="326"/>
                    <a:pt x="0" y="283"/>
                    <a:pt x="26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84">
              <a:extLst>
                <a:ext uri="{FF2B5EF4-FFF2-40B4-BE49-F238E27FC236}">
                  <a16:creationId xmlns:a16="http://schemas.microsoft.com/office/drawing/2014/main" id="{8D3914B0-AD8A-4F8D-B4A5-833133606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839"/>
              <a:ext cx="87" cy="117"/>
            </a:xfrm>
            <a:custGeom>
              <a:avLst/>
              <a:gdLst>
                <a:gd name="T0" fmla="*/ 237 w 237"/>
                <a:gd name="T1" fmla="*/ 159 h 317"/>
                <a:gd name="T2" fmla="*/ 3 w 237"/>
                <a:gd name="T3" fmla="*/ 151 h 317"/>
                <a:gd name="T4" fmla="*/ 200 w 237"/>
                <a:gd name="T5" fmla="*/ 68 h 317"/>
                <a:gd name="T6" fmla="*/ 236 w 237"/>
                <a:gd name="T7" fmla="*/ 146 h 317"/>
                <a:gd name="T8" fmla="*/ 237 w 237"/>
                <a:gd name="T9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317">
                  <a:moveTo>
                    <a:pt x="237" y="159"/>
                  </a:moveTo>
                  <a:cubicBezTo>
                    <a:pt x="232" y="317"/>
                    <a:pt x="0" y="302"/>
                    <a:pt x="3" y="151"/>
                  </a:cubicBezTo>
                  <a:cubicBezTo>
                    <a:pt x="6" y="57"/>
                    <a:pt x="126" y="0"/>
                    <a:pt x="200" y="68"/>
                  </a:cubicBezTo>
                  <a:cubicBezTo>
                    <a:pt x="221" y="88"/>
                    <a:pt x="234" y="115"/>
                    <a:pt x="236" y="146"/>
                  </a:cubicBezTo>
                  <a:cubicBezTo>
                    <a:pt x="237" y="150"/>
                    <a:pt x="237" y="155"/>
                    <a:pt x="23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85">
              <a:extLst>
                <a:ext uri="{FF2B5EF4-FFF2-40B4-BE49-F238E27FC236}">
                  <a16:creationId xmlns:a16="http://schemas.microsoft.com/office/drawing/2014/main" id="{E45222BE-98FB-4551-B798-C2A62547F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698"/>
              <a:ext cx="102" cy="128"/>
            </a:xfrm>
            <a:custGeom>
              <a:avLst/>
              <a:gdLst>
                <a:gd name="T0" fmla="*/ 257 w 277"/>
                <a:gd name="T1" fmla="*/ 164 h 346"/>
                <a:gd name="T2" fmla="*/ 19 w 277"/>
                <a:gd name="T3" fmla="*/ 192 h 346"/>
                <a:gd name="T4" fmla="*/ 255 w 277"/>
                <a:gd name="T5" fmla="*/ 151 h 346"/>
                <a:gd name="T6" fmla="*/ 257 w 277"/>
                <a:gd name="T7" fmla="*/ 16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46">
                  <a:moveTo>
                    <a:pt x="257" y="164"/>
                  </a:moveTo>
                  <a:cubicBezTo>
                    <a:pt x="277" y="326"/>
                    <a:pt x="39" y="346"/>
                    <a:pt x="19" y="192"/>
                  </a:cubicBezTo>
                  <a:cubicBezTo>
                    <a:pt x="0" y="48"/>
                    <a:pt x="220" y="0"/>
                    <a:pt x="255" y="151"/>
                  </a:cubicBezTo>
                  <a:cubicBezTo>
                    <a:pt x="256" y="155"/>
                    <a:pt x="257" y="160"/>
                    <a:pt x="257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3" name="圆角矩形 1722"/>
          <p:cNvSpPr/>
          <p:nvPr/>
        </p:nvSpPr>
        <p:spPr>
          <a:xfrm>
            <a:off x="1544668" y="511099"/>
            <a:ext cx="941803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21" name="圆角矩形 1720"/>
          <p:cNvSpPr/>
          <p:nvPr/>
        </p:nvSpPr>
        <p:spPr>
          <a:xfrm>
            <a:off x="-665950" y="1057237"/>
            <a:ext cx="2280174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16" name="椭圆 1715"/>
          <p:cNvSpPr/>
          <p:nvPr/>
        </p:nvSpPr>
        <p:spPr>
          <a:xfrm>
            <a:off x="1906752" y="2904159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7" name="椭圆 1716"/>
          <p:cNvSpPr/>
          <p:nvPr/>
        </p:nvSpPr>
        <p:spPr>
          <a:xfrm>
            <a:off x="-1745756" y="3794086"/>
            <a:ext cx="5021134" cy="5021134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-2474327" y="3481349"/>
            <a:ext cx="3414175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9" name="椭圆 1718"/>
          <p:cNvSpPr/>
          <p:nvPr/>
        </p:nvSpPr>
        <p:spPr>
          <a:xfrm rot="13335809">
            <a:off x="-79428" y="-264357"/>
            <a:ext cx="2120500" cy="2120504"/>
          </a:xfrm>
          <a:prstGeom prst="ellipse">
            <a:avLst/>
          </a:prstGeom>
          <a:gradFill>
            <a:gsLst>
              <a:gs pos="0">
                <a:srgbClr val="01F3CD">
                  <a:alpha val="27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8" name="椭圆 1717"/>
          <p:cNvSpPr/>
          <p:nvPr/>
        </p:nvSpPr>
        <p:spPr>
          <a:xfrm rot="13335809">
            <a:off x="2663220" y="203581"/>
            <a:ext cx="1107237" cy="1107237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6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5" name="椭圆 1714"/>
          <p:cNvSpPr/>
          <p:nvPr/>
        </p:nvSpPr>
        <p:spPr>
          <a:xfrm>
            <a:off x="7977233" y="-591980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40000"/>
                </a:srgbClr>
              </a:gs>
              <a:gs pos="100000">
                <a:srgbClr val="0064FF">
                  <a:alpha val="39000"/>
                </a:srgbClr>
              </a:gs>
            </a:gsLst>
            <a:lin ang="27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-1543556" y="1430300"/>
            <a:ext cx="4566901" cy="22764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/>
              </a:gs>
              <a:gs pos="85000">
                <a:srgbClr val="0064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60769" y="1803882"/>
            <a:ext cx="16241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1720" name="椭圆 1719"/>
          <p:cNvSpPr/>
          <p:nvPr/>
        </p:nvSpPr>
        <p:spPr>
          <a:xfrm rot="9307839">
            <a:off x="7398590" y="3657080"/>
            <a:ext cx="3490819" cy="3490819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3237" y="2927730"/>
            <a:ext cx="15255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CONTENTS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54197" y="763656"/>
            <a:ext cx="3641549" cy="587162"/>
            <a:chOff x="3184862" y="843138"/>
            <a:chExt cx="3641549" cy="587162"/>
          </a:xfrm>
        </p:grpSpPr>
        <p:sp>
          <p:nvSpPr>
            <p:cNvPr id="1726" name="圆角矩形 1725"/>
            <p:cNvSpPr/>
            <p:nvPr/>
          </p:nvSpPr>
          <p:spPr>
            <a:xfrm>
              <a:off x="3368663" y="994806"/>
              <a:ext cx="3457748" cy="4009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1F3CD">
                    <a:alpha val="0"/>
                  </a:srgbClr>
                </a:gs>
                <a:gs pos="100000">
                  <a:srgbClr val="0064FF">
                    <a:alpha val="6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3184862" y="843138"/>
              <a:ext cx="587162" cy="587162"/>
            </a:xfrm>
            <a:prstGeom prst="ellipse">
              <a:avLst/>
            </a:prstGeom>
            <a:gradFill>
              <a:gsLst>
                <a:gs pos="0">
                  <a:srgbClr val="01F3CD">
                    <a:alpha val="40000"/>
                  </a:srgbClr>
                </a:gs>
                <a:gs pos="100000">
                  <a:srgbClr val="0064FF"/>
                </a:gs>
              </a:gsLst>
              <a:lin ang="2700000" scaled="1"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1</a:t>
              </a:r>
              <a:endParaRPr lang="zh-CN" altLang="en-US" sz="2400" dirty="0"/>
            </a:p>
          </p:txBody>
        </p:sp>
        <p:sp>
          <p:nvSpPr>
            <p:cNvPr id="2" name="矩形 1"/>
            <p:cNvSpPr/>
            <p:nvPr/>
          </p:nvSpPr>
          <p:spPr>
            <a:xfrm>
              <a:off x="4308945" y="1009733"/>
              <a:ext cx="240618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000312"/>
                  </a:solidFill>
                </a:rPr>
                <a:t>单击此处添加标题文本</a:t>
              </a:r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3321525" y="1496937"/>
            <a:ext cx="3641549" cy="587162"/>
            <a:chOff x="3184862" y="843138"/>
            <a:chExt cx="3641549" cy="587162"/>
          </a:xfrm>
        </p:grpSpPr>
        <p:sp>
          <p:nvSpPr>
            <p:cNvPr id="304" name="圆角矩形 303"/>
            <p:cNvSpPr/>
            <p:nvPr/>
          </p:nvSpPr>
          <p:spPr>
            <a:xfrm>
              <a:off x="3368663" y="994806"/>
              <a:ext cx="3457748" cy="4009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1F3CD">
                    <a:alpha val="0"/>
                  </a:srgbClr>
                </a:gs>
                <a:gs pos="100000">
                  <a:srgbClr val="0064FF">
                    <a:alpha val="6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3184862" y="843138"/>
              <a:ext cx="587162" cy="587162"/>
            </a:xfrm>
            <a:prstGeom prst="ellipse">
              <a:avLst/>
            </a:prstGeom>
            <a:gradFill>
              <a:gsLst>
                <a:gs pos="0">
                  <a:srgbClr val="01F3CD">
                    <a:alpha val="40000"/>
                  </a:srgbClr>
                </a:gs>
                <a:gs pos="100000">
                  <a:srgbClr val="0064FF"/>
                </a:gs>
              </a:gsLst>
              <a:lin ang="2700000" scaled="1"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2</a:t>
              </a:r>
              <a:endParaRPr lang="zh-CN" altLang="en-US" sz="2400" dirty="0"/>
            </a:p>
          </p:txBody>
        </p:sp>
        <p:sp>
          <p:nvSpPr>
            <p:cNvPr id="306" name="矩形 305"/>
            <p:cNvSpPr/>
            <p:nvPr/>
          </p:nvSpPr>
          <p:spPr>
            <a:xfrm>
              <a:off x="4308945" y="1009733"/>
              <a:ext cx="240618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3609445" y="2230218"/>
            <a:ext cx="3641549" cy="587162"/>
            <a:chOff x="3184862" y="843138"/>
            <a:chExt cx="3641549" cy="587162"/>
          </a:xfrm>
        </p:grpSpPr>
        <p:sp>
          <p:nvSpPr>
            <p:cNvPr id="308" name="圆角矩形 307"/>
            <p:cNvSpPr/>
            <p:nvPr/>
          </p:nvSpPr>
          <p:spPr>
            <a:xfrm>
              <a:off x="3368663" y="994806"/>
              <a:ext cx="3457748" cy="4009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1F3CD">
                    <a:alpha val="0"/>
                  </a:srgbClr>
                </a:gs>
                <a:gs pos="100000">
                  <a:srgbClr val="0064FF">
                    <a:alpha val="6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3184862" y="843138"/>
              <a:ext cx="587162" cy="587162"/>
            </a:xfrm>
            <a:prstGeom prst="ellipse">
              <a:avLst/>
            </a:prstGeom>
            <a:gradFill>
              <a:gsLst>
                <a:gs pos="0">
                  <a:srgbClr val="01F3CD">
                    <a:alpha val="40000"/>
                  </a:srgbClr>
                </a:gs>
                <a:gs pos="100000">
                  <a:srgbClr val="0064FF"/>
                </a:gs>
              </a:gsLst>
              <a:lin ang="2700000" scaled="1"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3</a:t>
              </a:r>
              <a:endParaRPr lang="zh-CN" altLang="en-US" sz="2400" dirty="0"/>
            </a:p>
          </p:txBody>
        </p:sp>
        <p:sp>
          <p:nvSpPr>
            <p:cNvPr id="310" name="矩形 309"/>
            <p:cNvSpPr/>
            <p:nvPr/>
          </p:nvSpPr>
          <p:spPr>
            <a:xfrm>
              <a:off x="4308945" y="1009733"/>
              <a:ext cx="240618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3321525" y="2963499"/>
            <a:ext cx="3641549" cy="587162"/>
            <a:chOff x="3184862" y="843138"/>
            <a:chExt cx="3641549" cy="587162"/>
          </a:xfrm>
        </p:grpSpPr>
        <p:sp>
          <p:nvSpPr>
            <p:cNvPr id="312" name="圆角矩形 311"/>
            <p:cNvSpPr/>
            <p:nvPr/>
          </p:nvSpPr>
          <p:spPr>
            <a:xfrm>
              <a:off x="3368663" y="994806"/>
              <a:ext cx="3457748" cy="4009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1F3CD">
                    <a:alpha val="0"/>
                  </a:srgbClr>
                </a:gs>
                <a:gs pos="100000">
                  <a:srgbClr val="0064FF">
                    <a:alpha val="6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3184862" y="843138"/>
              <a:ext cx="587162" cy="587162"/>
            </a:xfrm>
            <a:prstGeom prst="ellipse">
              <a:avLst/>
            </a:prstGeom>
            <a:gradFill>
              <a:gsLst>
                <a:gs pos="0">
                  <a:srgbClr val="01F3CD">
                    <a:alpha val="40000"/>
                  </a:srgbClr>
                </a:gs>
                <a:gs pos="100000">
                  <a:srgbClr val="0064FF"/>
                </a:gs>
              </a:gsLst>
              <a:lin ang="2700000" scaled="1"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4</a:t>
              </a:r>
              <a:endParaRPr lang="zh-CN" altLang="en-US" sz="2400" dirty="0"/>
            </a:p>
          </p:txBody>
        </p:sp>
        <p:sp>
          <p:nvSpPr>
            <p:cNvPr id="314" name="矩形 313"/>
            <p:cNvSpPr/>
            <p:nvPr/>
          </p:nvSpPr>
          <p:spPr>
            <a:xfrm>
              <a:off x="4308945" y="1009733"/>
              <a:ext cx="240618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2654197" y="3696780"/>
            <a:ext cx="3641549" cy="587162"/>
            <a:chOff x="3184862" y="843138"/>
            <a:chExt cx="3641549" cy="587162"/>
          </a:xfrm>
        </p:grpSpPr>
        <p:sp>
          <p:nvSpPr>
            <p:cNvPr id="316" name="圆角矩形 315"/>
            <p:cNvSpPr/>
            <p:nvPr/>
          </p:nvSpPr>
          <p:spPr>
            <a:xfrm>
              <a:off x="3368663" y="994806"/>
              <a:ext cx="3457748" cy="40098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1F3CD">
                    <a:alpha val="0"/>
                  </a:srgbClr>
                </a:gs>
                <a:gs pos="100000">
                  <a:srgbClr val="0064FF">
                    <a:alpha val="60000"/>
                  </a:srgb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3184862" y="843138"/>
              <a:ext cx="587162" cy="587162"/>
            </a:xfrm>
            <a:prstGeom prst="ellipse">
              <a:avLst/>
            </a:prstGeom>
            <a:gradFill>
              <a:gsLst>
                <a:gs pos="0">
                  <a:srgbClr val="01F3CD">
                    <a:alpha val="40000"/>
                  </a:srgbClr>
                </a:gs>
                <a:gs pos="100000">
                  <a:srgbClr val="0064FF"/>
                </a:gs>
              </a:gsLst>
              <a:lin ang="2700000" scaled="1"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5</a:t>
              </a:r>
              <a:endParaRPr lang="zh-CN" altLang="en-US" sz="2400" dirty="0"/>
            </a:p>
          </p:txBody>
        </p:sp>
        <p:sp>
          <p:nvSpPr>
            <p:cNvPr id="318" name="矩形 317"/>
            <p:cNvSpPr/>
            <p:nvPr/>
          </p:nvSpPr>
          <p:spPr>
            <a:xfrm>
              <a:off x="4308945" y="1009733"/>
              <a:ext cx="240618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b="1" dirty="0"/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-123103" y="-1366909"/>
            <a:ext cx="1710725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chemeClr val="bg1"/>
                </a:solidFill>
              </a:rPr>
              <a:t>51PPT</a:t>
            </a:r>
            <a:r>
              <a:rPr lang="zh-CN" altLang="en-US" sz="700" dirty="0">
                <a:solidFill>
                  <a:schemeClr val="bg1"/>
                </a:solidFill>
              </a:rPr>
              <a:t>模板网  </a:t>
            </a:r>
            <a:r>
              <a:rPr lang="en-US" altLang="zh-CN" sz="700" dirty="0">
                <a:solidFill>
                  <a:schemeClr val="bg1"/>
                </a:solidFill>
              </a:rPr>
              <a:t>www.51pp tmoban.com</a:t>
            </a:r>
            <a:endParaRPr lang="zh-CN" altLang="en-US" sz="7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768D2C-BB5C-9045-46CC-B03C28F62AD4}"/>
              </a:ext>
            </a:extLst>
          </p:cNvPr>
          <p:cNvSpPr txBox="1"/>
          <p:nvPr/>
        </p:nvSpPr>
        <p:spPr>
          <a:xfrm>
            <a:off x="105105200" y="-53337641"/>
            <a:ext cx="7213600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98174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0" y="1769165"/>
            <a:ext cx="3554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401741319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Group 4">
            <a:extLst>
              <a:ext uri="{FF2B5EF4-FFF2-40B4-BE49-F238E27FC236}">
                <a16:creationId xmlns:a16="http://schemas.microsoft.com/office/drawing/2014/main" id="{8D32381A-A964-4546-BC34-205C93180E48}"/>
              </a:ext>
            </a:extLst>
          </p:cNvPr>
          <p:cNvGrpSpPr>
            <a:grpSpLocks noChangeAspect="1"/>
          </p:cNvGrpSpPr>
          <p:nvPr/>
        </p:nvGrpSpPr>
        <p:grpSpPr bwMode="auto">
          <a:xfrm rot="1800000">
            <a:off x="7578904" y="358736"/>
            <a:ext cx="4338638" cy="4343400"/>
            <a:chOff x="452" y="447"/>
            <a:chExt cx="2733" cy="2736"/>
          </a:xfrm>
          <a:gradFill>
            <a:gsLst>
              <a:gs pos="28000">
                <a:srgbClr val="01F3CD"/>
              </a:gs>
              <a:gs pos="85000">
                <a:srgbClr val="0064FF"/>
              </a:gs>
            </a:gsLst>
            <a:lin ang="2700000" scaled="1"/>
          </a:gradFill>
        </p:grpSpPr>
        <p:grpSp>
          <p:nvGrpSpPr>
            <p:cNvPr id="321" name="Group 205">
              <a:extLst>
                <a:ext uri="{FF2B5EF4-FFF2-40B4-BE49-F238E27FC236}">
                  <a16:creationId xmlns:a16="http://schemas.microsoft.com/office/drawing/2014/main" id="{A074F8AA-5992-47C5-A1F4-D6222E4A52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" y="447"/>
              <a:ext cx="2733" cy="2736"/>
              <a:chOff x="452" y="447"/>
              <a:chExt cx="2733" cy="2736"/>
            </a:xfrm>
            <a:grpFill/>
          </p:grpSpPr>
          <p:sp>
            <p:nvSpPr>
              <p:cNvPr id="402" name="Freeform 5">
                <a:extLst>
                  <a:ext uri="{FF2B5EF4-FFF2-40B4-BE49-F238E27FC236}">
                    <a16:creationId xmlns:a16="http://schemas.microsoft.com/office/drawing/2014/main" id="{4FD6C9B5-8067-403D-8C23-BD4EB28987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" y="1389"/>
                <a:ext cx="31" cy="31"/>
              </a:xfrm>
              <a:custGeom>
                <a:avLst/>
                <a:gdLst>
                  <a:gd name="T0" fmla="*/ 80 w 85"/>
                  <a:gd name="T1" fmla="*/ 55 h 85"/>
                  <a:gd name="T2" fmla="*/ 34 w 85"/>
                  <a:gd name="T3" fmla="*/ 81 h 85"/>
                  <a:gd name="T4" fmla="*/ 5 w 85"/>
                  <a:gd name="T5" fmla="*/ 35 h 85"/>
                  <a:gd name="T6" fmla="*/ 52 w 85"/>
                  <a:gd name="T7" fmla="*/ 5 h 85"/>
                  <a:gd name="T8" fmla="*/ 81 w 85"/>
                  <a:gd name="T9" fmla="*/ 51 h 85"/>
                  <a:gd name="T10" fmla="*/ 80 w 85"/>
                  <a:gd name="T11" fmla="*/ 5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" h="85">
                    <a:moveTo>
                      <a:pt x="80" y="55"/>
                    </a:moveTo>
                    <a:cubicBezTo>
                      <a:pt x="74" y="73"/>
                      <a:pt x="54" y="85"/>
                      <a:pt x="34" y="81"/>
                    </a:cubicBezTo>
                    <a:cubicBezTo>
                      <a:pt x="13" y="76"/>
                      <a:pt x="0" y="56"/>
                      <a:pt x="5" y="35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2" y="10"/>
                      <a:pt x="85" y="30"/>
                      <a:pt x="81" y="51"/>
                    </a:cubicBezTo>
                    <a:cubicBezTo>
                      <a:pt x="81" y="52"/>
                      <a:pt x="80" y="53"/>
                      <a:pt x="8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6">
                <a:extLst>
                  <a:ext uri="{FF2B5EF4-FFF2-40B4-BE49-F238E27FC236}">
                    <a16:creationId xmlns:a16="http://schemas.microsoft.com/office/drawing/2014/main" id="{8F23A928-DFF7-407B-AEFA-D2D9053F0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" y="1293"/>
                <a:ext cx="36" cy="37"/>
              </a:xfrm>
              <a:custGeom>
                <a:avLst/>
                <a:gdLst>
                  <a:gd name="T0" fmla="*/ 90 w 97"/>
                  <a:gd name="T1" fmla="*/ 66 h 99"/>
                  <a:gd name="T2" fmla="*/ 36 w 97"/>
                  <a:gd name="T3" fmla="*/ 92 h 99"/>
                  <a:gd name="T4" fmla="*/ 7 w 97"/>
                  <a:gd name="T5" fmla="*/ 37 h 99"/>
                  <a:gd name="T6" fmla="*/ 62 w 97"/>
                  <a:gd name="T7" fmla="*/ 7 h 99"/>
                  <a:gd name="T8" fmla="*/ 92 w 97"/>
                  <a:gd name="T9" fmla="*/ 61 h 99"/>
                  <a:gd name="T10" fmla="*/ 90 w 97"/>
                  <a:gd name="T11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99">
                    <a:moveTo>
                      <a:pt x="90" y="66"/>
                    </a:moveTo>
                    <a:cubicBezTo>
                      <a:pt x="82" y="87"/>
                      <a:pt x="58" y="99"/>
                      <a:pt x="36" y="92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4" y="13"/>
                      <a:pt x="38" y="0"/>
                      <a:pt x="62" y="7"/>
                    </a:cubicBezTo>
                    <a:cubicBezTo>
                      <a:pt x="84" y="15"/>
                      <a:pt x="97" y="39"/>
                      <a:pt x="92" y="61"/>
                    </a:cubicBezTo>
                    <a:cubicBezTo>
                      <a:pt x="91" y="63"/>
                      <a:pt x="91" y="64"/>
                      <a:pt x="90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7">
                <a:extLst>
                  <a:ext uri="{FF2B5EF4-FFF2-40B4-BE49-F238E27FC236}">
                    <a16:creationId xmlns:a16="http://schemas.microsoft.com/office/drawing/2014/main" id="{6587E599-60D2-4DA0-BE3D-0B8C68FCF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" y="1197"/>
                <a:ext cx="42" cy="41"/>
              </a:xfrm>
              <a:custGeom>
                <a:avLst/>
                <a:gdLst>
                  <a:gd name="T0" fmla="*/ 101 w 112"/>
                  <a:gd name="T1" fmla="*/ 77 h 111"/>
                  <a:gd name="T2" fmla="*/ 37 w 112"/>
                  <a:gd name="T3" fmla="*/ 101 h 111"/>
                  <a:gd name="T4" fmla="*/ 10 w 112"/>
                  <a:gd name="T5" fmla="*/ 38 h 111"/>
                  <a:gd name="T6" fmla="*/ 75 w 112"/>
                  <a:gd name="T7" fmla="*/ 10 h 111"/>
                  <a:gd name="T8" fmla="*/ 103 w 112"/>
                  <a:gd name="T9" fmla="*/ 72 h 111"/>
                  <a:gd name="T10" fmla="*/ 101 w 112"/>
                  <a:gd name="T11" fmla="*/ 7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111">
                    <a:moveTo>
                      <a:pt x="101" y="77"/>
                    </a:moveTo>
                    <a:cubicBezTo>
                      <a:pt x="89" y="100"/>
                      <a:pt x="61" y="111"/>
                      <a:pt x="37" y="101"/>
                    </a:cubicBezTo>
                    <a:cubicBezTo>
                      <a:pt x="12" y="91"/>
                      <a:pt x="0" y="63"/>
                      <a:pt x="10" y="38"/>
                    </a:cubicBezTo>
                    <a:cubicBezTo>
                      <a:pt x="21" y="12"/>
                      <a:pt x="50" y="0"/>
                      <a:pt x="75" y="10"/>
                    </a:cubicBezTo>
                    <a:cubicBezTo>
                      <a:pt x="100" y="20"/>
                      <a:pt x="112" y="48"/>
                      <a:pt x="103" y="72"/>
                    </a:cubicBezTo>
                    <a:cubicBezTo>
                      <a:pt x="102" y="74"/>
                      <a:pt x="101" y="75"/>
                      <a:pt x="101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8">
                <a:extLst>
                  <a:ext uri="{FF2B5EF4-FFF2-40B4-BE49-F238E27FC236}">
                    <a16:creationId xmlns:a16="http://schemas.microsoft.com/office/drawing/2014/main" id="{EAE89CD2-318F-4F45-A19A-CA14B1590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" y="1100"/>
                <a:ext cx="45" cy="46"/>
              </a:xfrm>
              <a:custGeom>
                <a:avLst/>
                <a:gdLst>
                  <a:gd name="T0" fmla="*/ 109 w 122"/>
                  <a:gd name="T1" fmla="*/ 90 h 125"/>
                  <a:gd name="T2" fmla="*/ 37 w 122"/>
                  <a:gd name="T3" fmla="*/ 111 h 125"/>
                  <a:gd name="T4" fmla="*/ 12 w 122"/>
                  <a:gd name="T5" fmla="*/ 38 h 125"/>
                  <a:gd name="T6" fmla="*/ 86 w 122"/>
                  <a:gd name="T7" fmla="*/ 14 h 125"/>
                  <a:gd name="T8" fmla="*/ 111 w 122"/>
                  <a:gd name="T9" fmla="*/ 85 h 125"/>
                  <a:gd name="T10" fmla="*/ 109 w 122"/>
                  <a:gd name="T11" fmla="*/ 9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5">
                    <a:moveTo>
                      <a:pt x="109" y="90"/>
                    </a:moveTo>
                    <a:cubicBezTo>
                      <a:pt x="95" y="115"/>
                      <a:pt x="63" y="125"/>
                      <a:pt x="37" y="111"/>
                    </a:cubicBezTo>
                    <a:cubicBezTo>
                      <a:pt x="10" y="98"/>
                      <a:pt x="0" y="66"/>
                      <a:pt x="12" y="38"/>
                    </a:cubicBezTo>
                    <a:cubicBezTo>
                      <a:pt x="25" y="10"/>
                      <a:pt x="59" y="0"/>
                      <a:pt x="86" y="14"/>
                    </a:cubicBezTo>
                    <a:cubicBezTo>
                      <a:pt x="113" y="27"/>
                      <a:pt x="122" y="58"/>
                      <a:pt x="111" y="85"/>
                    </a:cubicBezTo>
                    <a:cubicBezTo>
                      <a:pt x="111" y="86"/>
                      <a:pt x="110" y="88"/>
                      <a:pt x="10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9">
                <a:extLst>
                  <a:ext uri="{FF2B5EF4-FFF2-40B4-BE49-F238E27FC236}">
                    <a16:creationId xmlns:a16="http://schemas.microsoft.com/office/drawing/2014/main" id="{13D8A4B9-DE56-4568-AB9B-F6B2579C4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" y="1005"/>
                <a:ext cx="50" cy="51"/>
              </a:xfrm>
              <a:custGeom>
                <a:avLst/>
                <a:gdLst>
                  <a:gd name="T0" fmla="*/ 118 w 136"/>
                  <a:gd name="T1" fmla="*/ 103 h 137"/>
                  <a:gd name="T2" fmla="*/ 36 w 136"/>
                  <a:gd name="T3" fmla="*/ 120 h 137"/>
                  <a:gd name="T4" fmla="*/ 17 w 136"/>
                  <a:gd name="T5" fmla="*/ 38 h 137"/>
                  <a:gd name="T6" fmla="*/ 100 w 136"/>
                  <a:gd name="T7" fmla="*/ 18 h 137"/>
                  <a:gd name="T8" fmla="*/ 122 w 136"/>
                  <a:gd name="T9" fmla="*/ 98 h 137"/>
                  <a:gd name="T10" fmla="*/ 118 w 136"/>
                  <a:gd name="T11" fmla="*/ 10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137">
                    <a:moveTo>
                      <a:pt x="118" y="103"/>
                    </a:moveTo>
                    <a:cubicBezTo>
                      <a:pt x="101" y="130"/>
                      <a:pt x="63" y="137"/>
                      <a:pt x="36" y="120"/>
                    </a:cubicBezTo>
                    <a:cubicBezTo>
                      <a:pt x="9" y="102"/>
                      <a:pt x="0" y="66"/>
                      <a:pt x="17" y="38"/>
                    </a:cubicBezTo>
                    <a:cubicBezTo>
                      <a:pt x="35" y="9"/>
                      <a:pt x="72" y="0"/>
                      <a:pt x="100" y="18"/>
                    </a:cubicBezTo>
                    <a:cubicBezTo>
                      <a:pt x="127" y="35"/>
                      <a:pt x="136" y="71"/>
                      <a:pt x="122" y="98"/>
                    </a:cubicBezTo>
                    <a:cubicBezTo>
                      <a:pt x="120" y="100"/>
                      <a:pt x="119" y="101"/>
                      <a:pt x="118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0">
                <a:extLst>
                  <a:ext uri="{FF2B5EF4-FFF2-40B4-BE49-F238E27FC236}">
                    <a16:creationId xmlns:a16="http://schemas.microsoft.com/office/drawing/2014/main" id="{A6E8F847-545D-4A2A-A751-ED2C610F1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" y="914"/>
                <a:ext cx="54" cy="54"/>
              </a:xfrm>
              <a:custGeom>
                <a:avLst/>
                <a:gdLst>
                  <a:gd name="T0" fmla="*/ 125 w 147"/>
                  <a:gd name="T1" fmla="*/ 116 h 147"/>
                  <a:gd name="T2" fmla="*/ 33 w 147"/>
                  <a:gd name="T3" fmla="*/ 126 h 147"/>
                  <a:gd name="T4" fmla="*/ 22 w 147"/>
                  <a:gd name="T5" fmla="*/ 36 h 147"/>
                  <a:gd name="T6" fmla="*/ 114 w 147"/>
                  <a:gd name="T7" fmla="*/ 22 h 147"/>
                  <a:gd name="T8" fmla="*/ 129 w 147"/>
                  <a:gd name="T9" fmla="*/ 111 h 147"/>
                  <a:gd name="T10" fmla="*/ 125 w 147"/>
                  <a:gd name="T11" fmla="*/ 11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5" y="116"/>
                    </a:moveTo>
                    <a:cubicBezTo>
                      <a:pt x="103" y="143"/>
                      <a:pt x="61" y="147"/>
                      <a:pt x="33" y="126"/>
                    </a:cubicBezTo>
                    <a:cubicBezTo>
                      <a:pt x="5" y="104"/>
                      <a:pt x="0" y="65"/>
                      <a:pt x="22" y="36"/>
                    </a:cubicBezTo>
                    <a:cubicBezTo>
                      <a:pt x="44" y="6"/>
                      <a:pt x="85" y="0"/>
                      <a:pt x="114" y="22"/>
                    </a:cubicBezTo>
                    <a:cubicBezTo>
                      <a:pt x="141" y="44"/>
                      <a:pt x="147" y="83"/>
                      <a:pt x="129" y="111"/>
                    </a:cubicBezTo>
                    <a:cubicBezTo>
                      <a:pt x="128" y="112"/>
                      <a:pt x="126" y="114"/>
                      <a:pt x="125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1">
                <a:extLst>
                  <a:ext uri="{FF2B5EF4-FFF2-40B4-BE49-F238E27FC236}">
                    <a16:creationId xmlns:a16="http://schemas.microsoft.com/office/drawing/2014/main" id="{991F0849-0F87-48FC-925A-13BCDB351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" y="826"/>
                <a:ext cx="58" cy="58"/>
              </a:xfrm>
              <a:custGeom>
                <a:avLst/>
                <a:gdLst>
                  <a:gd name="T0" fmla="*/ 130 w 158"/>
                  <a:gd name="T1" fmla="*/ 128 h 156"/>
                  <a:gd name="T2" fmla="*/ 31 w 158"/>
                  <a:gd name="T3" fmla="*/ 130 h 156"/>
                  <a:gd name="T4" fmla="*/ 27 w 158"/>
                  <a:gd name="T5" fmla="*/ 31 h 156"/>
                  <a:gd name="T6" fmla="*/ 128 w 158"/>
                  <a:gd name="T7" fmla="*/ 26 h 156"/>
                  <a:gd name="T8" fmla="*/ 135 w 158"/>
                  <a:gd name="T9" fmla="*/ 122 h 156"/>
                  <a:gd name="T10" fmla="*/ 130 w 158"/>
                  <a:gd name="T11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6">
                    <a:moveTo>
                      <a:pt x="130" y="128"/>
                    </a:moveTo>
                    <a:cubicBezTo>
                      <a:pt x="104" y="155"/>
                      <a:pt x="59" y="156"/>
                      <a:pt x="31" y="130"/>
                    </a:cubicBezTo>
                    <a:cubicBezTo>
                      <a:pt x="4" y="105"/>
                      <a:pt x="0" y="60"/>
                      <a:pt x="27" y="31"/>
                    </a:cubicBezTo>
                    <a:cubicBezTo>
                      <a:pt x="54" y="2"/>
                      <a:pt x="99" y="0"/>
                      <a:pt x="128" y="26"/>
                    </a:cubicBezTo>
                    <a:cubicBezTo>
                      <a:pt x="155" y="52"/>
                      <a:pt x="158" y="94"/>
                      <a:pt x="135" y="122"/>
                    </a:cubicBezTo>
                    <a:cubicBezTo>
                      <a:pt x="134" y="124"/>
                      <a:pt x="132" y="126"/>
                      <a:pt x="130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2">
                <a:extLst>
                  <a:ext uri="{FF2B5EF4-FFF2-40B4-BE49-F238E27FC236}">
                    <a16:creationId xmlns:a16="http://schemas.microsoft.com/office/drawing/2014/main" id="{9ECC084B-2BF1-4FFE-9894-DEEF4B1B2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0" y="743"/>
                <a:ext cx="61" cy="62"/>
              </a:xfrm>
              <a:custGeom>
                <a:avLst/>
                <a:gdLst>
                  <a:gd name="T0" fmla="*/ 133 w 167"/>
                  <a:gd name="T1" fmla="*/ 142 h 169"/>
                  <a:gd name="T2" fmla="*/ 27 w 167"/>
                  <a:gd name="T3" fmla="*/ 135 h 169"/>
                  <a:gd name="T4" fmla="*/ 32 w 167"/>
                  <a:gd name="T5" fmla="*/ 29 h 169"/>
                  <a:gd name="T6" fmla="*/ 140 w 167"/>
                  <a:gd name="T7" fmla="*/ 34 h 169"/>
                  <a:gd name="T8" fmla="*/ 139 w 167"/>
                  <a:gd name="T9" fmla="*/ 137 h 169"/>
                  <a:gd name="T10" fmla="*/ 133 w 167"/>
                  <a:gd name="T11" fmla="*/ 14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9">
                    <a:moveTo>
                      <a:pt x="133" y="142"/>
                    </a:moveTo>
                    <a:cubicBezTo>
                      <a:pt x="102" y="169"/>
                      <a:pt x="55" y="166"/>
                      <a:pt x="27" y="135"/>
                    </a:cubicBezTo>
                    <a:cubicBezTo>
                      <a:pt x="0" y="105"/>
                      <a:pt x="1" y="57"/>
                      <a:pt x="32" y="29"/>
                    </a:cubicBezTo>
                    <a:cubicBezTo>
                      <a:pt x="64" y="0"/>
                      <a:pt x="113" y="3"/>
                      <a:pt x="140" y="34"/>
                    </a:cubicBezTo>
                    <a:cubicBezTo>
                      <a:pt x="167" y="64"/>
                      <a:pt x="165" y="110"/>
                      <a:pt x="139" y="137"/>
                    </a:cubicBezTo>
                    <a:cubicBezTo>
                      <a:pt x="137" y="139"/>
                      <a:pt x="135" y="141"/>
                      <a:pt x="13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3">
                <a:extLst>
                  <a:ext uri="{FF2B5EF4-FFF2-40B4-BE49-F238E27FC236}">
                    <a16:creationId xmlns:a16="http://schemas.microsoft.com/office/drawing/2014/main" id="{9FA5C916-E1D8-482B-98A4-DD58622E4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" y="666"/>
                <a:ext cx="67" cy="68"/>
              </a:xfrm>
              <a:custGeom>
                <a:avLst/>
                <a:gdLst>
                  <a:gd name="T0" fmla="*/ 137 w 182"/>
                  <a:gd name="T1" fmla="*/ 159 h 184"/>
                  <a:gd name="T2" fmla="*/ 25 w 182"/>
                  <a:gd name="T3" fmla="*/ 140 h 184"/>
                  <a:gd name="T4" fmla="*/ 42 w 182"/>
                  <a:gd name="T5" fmla="*/ 28 h 184"/>
                  <a:gd name="T6" fmla="*/ 156 w 182"/>
                  <a:gd name="T7" fmla="*/ 44 h 184"/>
                  <a:gd name="T8" fmla="*/ 144 w 182"/>
                  <a:gd name="T9" fmla="*/ 154 h 184"/>
                  <a:gd name="T10" fmla="*/ 137 w 182"/>
                  <a:gd name="T11" fmla="*/ 159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4">
                    <a:moveTo>
                      <a:pt x="137" y="159"/>
                    </a:moveTo>
                    <a:cubicBezTo>
                      <a:pt x="102" y="184"/>
                      <a:pt x="51" y="176"/>
                      <a:pt x="25" y="140"/>
                    </a:cubicBezTo>
                    <a:cubicBezTo>
                      <a:pt x="0" y="106"/>
                      <a:pt x="6" y="54"/>
                      <a:pt x="42" y="28"/>
                    </a:cubicBezTo>
                    <a:cubicBezTo>
                      <a:pt x="79" y="0"/>
                      <a:pt x="130" y="8"/>
                      <a:pt x="156" y="44"/>
                    </a:cubicBezTo>
                    <a:cubicBezTo>
                      <a:pt x="182" y="79"/>
                      <a:pt x="175" y="127"/>
                      <a:pt x="144" y="154"/>
                    </a:cubicBezTo>
                    <a:cubicBezTo>
                      <a:pt x="142" y="155"/>
                      <a:pt x="140" y="157"/>
                      <a:pt x="137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4">
                <a:extLst>
                  <a:ext uri="{FF2B5EF4-FFF2-40B4-BE49-F238E27FC236}">
                    <a16:creationId xmlns:a16="http://schemas.microsoft.com/office/drawing/2014/main" id="{2AF19232-3AF7-4467-814F-F9D0DFA7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598"/>
                <a:ext cx="72" cy="73"/>
              </a:xfrm>
              <a:custGeom>
                <a:avLst/>
                <a:gdLst>
                  <a:gd name="T0" fmla="*/ 141 w 196"/>
                  <a:gd name="T1" fmla="*/ 174 h 196"/>
                  <a:gd name="T2" fmla="*/ 23 w 196"/>
                  <a:gd name="T3" fmla="*/ 142 h 196"/>
                  <a:gd name="T4" fmla="*/ 53 w 196"/>
                  <a:gd name="T5" fmla="*/ 25 h 196"/>
                  <a:gd name="T6" fmla="*/ 173 w 196"/>
                  <a:gd name="T7" fmla="*/ 54 h 196"/>
                  <a:gd name="T8" fmla="*/ 149 w 196"/>
                  <a:gd name="T9" fmla="*/ 169 h 196"/>
                  <a:gd name="T10" fmla="*/ 141 w 196"/>
                  <a:gd name="T11" fmla="*/ 17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6" h="196">
                    <a:moveTo>
                      <a:pt x="141" y="174"/>
                    </a:moveTo>
                    <a:cubicBezTo>
                      <a:pt x="100" y="196"/>
                      <a:pt x="48" y="183"/>
                      <a:pt x="23" y="142"/>
                    </a:cubicBezTo>
                    <a:cubicBezTo>
                      <a:pt x="0" y="103"/>
                      <a:pt x="12" y="49"/>
                      <a:pt x="53" y="25"/>
                    </a:cubicBezTo>
                    <a:cubicBezTo>
                      <a:pt x="95" y="0"/>
                      <a:pt x="149" y="13"/>
                      <a:pt x="173" y="54"/>
                    </a:cubicBezTo>
                    <a:cubicBezTo>
                      <a:pt x="196" y="94"/>
                      <a:pt x="184" y="144"/>
                      <a:pt x="149" y="169"/>
                    </a:cubicBezTo>
                    <a:cubicBezTo>
                      <a:pt x="146" y="171"/>
                      <a:pt x="144" y="172"/>
                      <a:pt x="141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5">
                <a:extLst>
                  <a:ext uri="{FF2B5EF4-FFF2-40B4-BE49-F238E27FC236}">
                    <a16:creationId xmlns:a16="http://schemas.microsoft.com/office/drawing/2014/main" id="{17263B51-0363-4F61-BA2D-293CA21EEE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" y="541"/>
                <a:ext cx="76" cy="76"/>
              </a:xfrm>
              <a:custGeom>
                <a:avLst/>
                <a:gdLst>
                  <a:gd name="T0" fmla="*/ 142 w 208"/>
                  <a:gd name="T1" fmla="*/ 188 h 207"/>
                  <a:gd name="T2" fmla="*/ 20 w 208"/>
                  <a:gd name="T3" fmla="*/ 141 h 207"/>
                  <a:gd name="T4" fmla="*/ 65 w 208"/>
                  <a:gd name="T5" fmla="*/ 21 h 207"/>
                  <a:gd name="T6" fmla="*/ 188 w 208"/>
                  <a:gd name="T7" fmla="*/ 65 h 207"/>
                  <a:gd name="T8" fmla="*/ 150 w 208"/>
                  <a:gd name="T9" fmla="*/ 184 h 207"/>
                  <a:gd name="T10" fmla="*/ 142 w 208"/>
                  <a:gd name="T11" fmla="*/ 188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07">
                    <a:moveTo>
                      <a:pt x="142" y="188"/>
                    </a:moveTo>
                    <a:cubicBezTo>
                      <a:pt x="96" y="207"/>
                      <a:pt x="41" y="187"/>
                      <a:pt x="20" y="141"/>
                    </a:cubicBezTo>
                    <a:cubicBezTo>
                      <a:pt x="0" y="97"/>
                      <a:pt x="19" y="42"/>
                      <a:pt x="65" y="21"/>
                    </a:cubicBezTo>
                    <a:cubicBezTo>
                      <a:pt x="112" y="0"/>
                      <a:pt x="167" y="19"/>
                      <a:pt x="188" y="65"/>
                    </a:cubicBezTo>
                    <a:cubicBezTo>
                      <a:pt x="208" y="109"/>
                      <a:pt x="190" y="161"/>
                      <a:pt x="150" y="184"/>
                    </a:cubicBezTo>
                    <a:cubicBezTo>
                      <a:pt x="148" y="185"/>
                      <a:pt x="145" y="187"/>
                      <a:pt x="142" y="1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6">
                <a:extLst>
                  <a:ext uri="{FF2B5EF4-FFF2-40B4-BE49-F238E27FC236}">
                    <a16:creationId xmlns:a16="http://schemas.microsoft.com/office/drawing/2014/main" id="{5B21689E-654D-453A-8E05-3AB1E567E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495"/>
                <a:ext cx="80" cy="81"/>
              </a:xfrm>
              <a:custGeom>
                <a:avLst/>
                <a:gdLst>
                  <a:gd name="T0" fmla="*/ 139 w 217"/>
                  <a:gd name="T1" fmla="*/ 203 h 220"/>
                  <a:gd name="T2" fmla="*/ 17 w 217"/>
                  <a:gd name="T3" fmla="*/ 139 h 220"/>
                  <a:gd name="T4" fmla="*/ 77 w 217"/>
                  <a:gd name="T5" fmla="*/ 19 h 220"/>
                  <a:gd name="T6" fmla="*/ 202 w 217"/>
                  <a:gd name="T7" fmla="*/ 78 h 220"/>
                  <a:gd name="T8" fmla="*/ 149 w 217"/>
                  <a:gd name="T9" fmla="*/ 199 h 220"/>
                  <a:gd name="T10" fmla="*/ 139 w 217"/>
                  <a:gd name="T11" fmla="*/ 203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7" h="220">
                    <a:moveTo>
                      <a:pt x="139" y="203"/>
                    </a:moveTo>
                    <a:cubicBezTo>
                      <a:pt x="90" y="220"/>
                      <a:pt x="34" y="189"/>
                      <a:pt x="17" y="139"/>
                    </a:cubicBezTo>
                    <a:cubicBezTo>
                      <a:pt x="0" y="90"/>
                      <a:pt x="26" y="37"/>
                      <a:pt x="77" y="19"/>
                    </a:cubicBezTo>
                    <a:cubicBezTo>
                      <a:pt x="129" y="0"/>
                      <a:pt x="185" y="26"/>
                      <a:pt x="202" y="78"/>
                    </a:cubicBezTo>
                    <a:cubicBezTo>
                      <a:pt x="217" y="126"/>
                      <a:pt x="193" y="179"/>
                      <a:pt x="149" y="199"/>
                    </a:cubicBezTo>
                    <a:cubicBezTo>
                      <a:pt x="146" y="200"/>
                      <a:pt x="143" y="202"/>
                      <a:pt x="13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7">
                <a:extLst>
                  <a:ext uri="{FF2B5EF4-FFF2-40B4-BE49-F238E27FC236}">
                    <a16:creationId xmlns:a16="http://schemas.microsoft.com/office/drawing/2014/main" id="{F774C743-F28D-4E96-9BD2-1FD0F9D0C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8" y="462"/>
                <a:ext cx="83" cy="85"/>
              </a:xfrm>
              <a:custGeom>
                <a:avLst/>
                <a:gdLst>
                  <a:gd name="T0" fmla="*/ 133 w 224"/>
                  <a:gd name="T1" fmla="*/ 215 h 228"/>
                  <a:gd name="T2" fmla="*/ 12 w 224"/>
                  <a:gd name="T3" fmla="*/ 134 h 228"/>
                  <a:gd name="T4" fmla="*/ 89 w 224"/>
                  <a:gd name="T5" fmla="*/ 15 h 228"/>
                  <a:gd name="T6" fmla="*/ 213 w 224"/>
                  <a:gd name="T7" fmla="*/ 92 h 228"/>
                  <a:gd name="T8" fmla="*/ 144 w 224"/>
                  <a:gd name="T9" fmla="*/ 212 h 228"/>
                  <a:gd name="T10" fmla="*/ 133 w 224"/>
                  <a:gd name="T11" fmla="*/ 21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4" h="228">
                    <a:moveTo>
                      <a:pt x="133" y="215"/>
                    </a:moveTo>
                    <a:cubicBezTo>
                      <a:pt x="80" y="228"/>
                      <a:pt x="24" y="189"/>
                      <a:pt x="12" y="134"/>
                    </a:cubicBezTo>
                    <a:cubicBezTo>
                      <a:pt x="0" y="82"/>
                      <a:pt x="34" y="29"/>
                      <a:pt x="89" y="15"/>
                    </a:cubicBezTo>
                    <a:cubicBezTo>
                      <a:pt x="146" y="0"/>
                      <a:pt x="202" y="37"/>
                      <a:pt x="213" y="92"/>
                    </a:cubicBezTo>
                    <a:cubicBezTo>
                      <a:pt x="224" y="146"/>
                      <a:pt x="192" y="195"/>
                      <a:pt x="144" y="212"/>
                    </a:cubicBezTo>
                    <a:cubicBezTo>
                      <a:pt x="140" y="213"/>
                      <a:pt x="137" y="214"/>
                      <a:pt x="133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8">
                <a:extLst>
                  <a:ext uri="{FF2B5EF4-FFF2-40B4-BE49-F238E27FC236}">
                    <a16:creationId xmlns:a16="http://schemas.microsoft.com/office/drawing/2014/main" id="{43FC0EDA-689E-461B-A40E-AFB1104479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" y="447"/>
                <a:ext cx="83" cy="84"/>
              </a:xfrm>
              <a:custGeom>
                <a:avLst/>
                <a:gdLst>
                  <a:gd name="T0" fmla="*/ 123 w 225"/>
                  <a:gd name="T1" fmla="*/ 222 h 228"/>
                  <a:gd name="T2" fmla="*/ 6 w 225"/>
                  <a:gd name="T3" fmla="*/ 125 h 228"/>
                  <a:gd name="T4" fmla="*/ 100 w 225"/>
                  <a:gd name="T5" fmla="*/ 7 h 228"/>
                  <a:gd name="T6" fmla="*/ 220 w 225"/>
                  <a:gd name="T7" fmla="*/ 104 h 228"/>
                  <a:gd name="T8" fmla="*/ 134 w 225"/>
                  <a:gd name="T9" fmla="*/ 220 h 228"/>
                  <a:gd name="T10" fmla="*/ 123 w 225"/>
                  <a:gd name="T11" fmla="*/ 22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8">
                    <a:moveTo>
                      <a:pt x="123" y="222"/>
                    </a:moveTo>
                    <a:cubicBezTo>
                      <a:pt x="66" y="228"/>
                      <a:pt x="12" y="184"/>
                      <a:pt x="6" y="125"/>
                    </a:cubicBezTo>
                    <a:cubicBezTo>
                      <a:pt x="0" y="68"/>
                      <a:pt x="41" y="15"/>
                      <a:pt x="100" y="7"/>
                    </a:cubicBezTo>
                    <a:cubicBezTo>
                      <a:pt x="161" y="0"/>
                      <a:pt x="215" y="45"/>
                      <a:pt x="220" y="104"/>
                    </a:cubicBezTo>
                    <a:cubicBezTo>
                      <a:pt x="225" y="160"/>
                      <a:pt x="186" y="211"/>
                      <a:pt x="134" y="220"/>
                    </a:cubicBezTo>
                    <a:cubicBezTo>
                      <a:pt x="131" y="221"/>
                      <a:pt x="127" y="221"/>
                      <a:pt x="123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9">
                <a:extLst>
                  <a:ext uri="{FF2B5EF4-FFF2-40B4-BE49-F238E27FC236}">
                    <a16:creationId xmlns:a16="http://schemas.microsoft.com/office/drawing/2014/main" id="{F7B6D0B9-6A53-4198-B39F-374D924E8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4" y="448"/>
                <a:ext cx="84" cy="84"/>
              </a:xfrm>
              <a:custGeom>
                <a:avLst/>
                <a:gdLst>
                  <a:gd name="T0" fmla="*/ 111 w 229"/>
                  <a:gd name="T1" fmla="*/ 227 h 227"/>
                  <a:gd name="T2" fmla="*/ 0 w 229"/>
                  <a:gd name="T3" fmla="*/ 111 h 227"/>
                  <a:gd name="T4" fmla="*/ 113 w 229"/>
                  <a:gd name="T5" fmla="*/ 1 h 227"/>
                  <a:gd name="T6" fmla="*/ 227 w 229"/>
                  <a:gd name="T7" fmla="*/ 115 h 227"/>
                  <a:gd name="T8" fmla="*/ 123 w 229"/>
                  <a:gd name="T9" fmla="*/ 227 h 227"/>
                  <a:gd name="T10" fmla="*/ 111 w 229"/>
                  <a:gd name="T11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227">
                    <a:moveTo>
                      <a:pt x="111" y="227"/>
                    </a:moveTo>
                    <a:cubicBezTo>
                      <a:pt x="50" y="225"/>
                      <a:pt x="0" y="174"/>
                      <a:pt x="0" y="111"/>
                    </a:cubicBezTo>
                    <a:cubicBezTo>
                      <a:pt x="1" y="52"/>
                      <a:pt x="50" y="0"/>
                      <a:pt x="113" y="1"/>
                    </a:cubicBezTo>
                    <a:cubicBezTo>
                      <a:pt x="177" y="2"/>
                      <a:pt x="229" y="52"/>
                      <a:pt x="227" y="115"/>
                    </a:cubicBezTo>
                    <a:cubicBezTo>
                      <a:pt x="225" y="174"/>
                      <a:pt x="178" y="223"/>
                      <a:pt x="123" y="227"/>
                    </a:cubicBezTo>
                    <a:cubicBezTo>
                      <a:pt x="119" y="227"/>
                      <a:pt x="115" y="227"/>
                      <a:pt x="111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20">
                <a:extLst>
                  <a:ext uri="{FF2B5EF4-FFF2-40B4-BE49-F238E27FC236}">
                    <a16:creationId xmlns:a16="http://schemas.microsoft.com/office/drawing/2014/main" id="{7DC42DFE-1269-4E5F-8176-0AEE752AD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2" y="463"/>
                <a:ext cx="94" cy="90"/>
              </a:xfrm>
              <a:custGeom>
                <a:avLst/>
                <a:gdLst>
                  <a:gd name="T0" fmla="*/ 109 w 253"/>
                  <a:gd name="T1" fmla="*/ 241 h 243"/>
                  <a:gd name="T2" fmla="*/ 8 w 253"/>
                  <a:gd name="T3" fmla="*/ 106 h 243"/>
                  <a:gd name="T4" fmla="*/ 138 w 253"/>
                  <a:gd name="T5" fmla="*/ 6 h 243"/>
                  <a:gd name="T6" fmla="*/ 243 w 253"/>
                  <a:gd name="T7" fmla="*/ 139 h 243"/>
                  <a:gd name="T8" fmla="*/ 121 w 253"/>
                  <a:gd name="T9" fmla="*/ 242 h 243"/>
                  <a:gd name="T10" fmla="*/ 109 w 253"/>
                  <a:gd name="T11" fmla="*/ 24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243">
                    <a:moveTo>
                      <a:pt x="109" y="241"/>
                    </a:moveTo>
                    <a:cubicBezTo>
                      <a:pt x="46" y="234"/>
                      <a:pt x="0" y="170"/>
                      <a:pt x="8" y="106"/>
                    </a:cubicBezTo>
                    <a:cubicBezTo>
                      <a:pt x="16" y="43"/>
                      <a:pt x="73" y="0"/>
                      <a:pt x="138" y="6"/>
                    </a:cubicBezTo>
                    <a:cubicBezTo>
                      <a:pt x="206" y="13"/>
                      <a:pt x="253" y="74"/>
                      <a:pt x="243" y="139"/>
                    </a:cubicBezTo>
                    <a:cubicBezTo>
                      <a:pt x="234" y="201"/>
                      <a:pt x="180" y="243"/>
                      <a:pt x="121" y="242"/>
                    </a:cubicBezTo>
                    <a:cubicBezTo>
                      <a:pt x="117" y="242"/>
                      <a:pt x="113" y="242"/>
                      <a:pt x="109" y="2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21">
                <a:extLst>
                  <a:ext uri="{FF2B5EF4-FFF2-40B4-BE49-F238E27FC236}">
                    <a16:creationId xmlns:a16="http://schemas.microsoft.com/office/drawing/2014/main" id="{5F6A647F-38EE-40C7-AEE3-808A889DB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" y="496"/>
                <a:ext cx="101" cy="99"/>
              </a:xfrm>
              <a:custGeom>
                <a:avLst/>
                <a:gdLst>
                  <a:gd name="T0" fmla="*/ 106 w 275"/>
                  <a:gd name="T1" fmla="*/ 255 h 268"/>
                  <a:gd name="T2" fmla="*/ 17 w 275"/>
                  <a:gd name="T3" fmla="*/ 103 h 268"/>
                  <a:gd name="T4" fmla="*/ 165 w 275"/>
                  <a:gd name="T5" fmla="*/ 15 h 268"/>
                  <a:gd name="T6" fmla="*/ 257 w 275"/>
                  <a:gd name="T7" fmla="*/ 166 h 268"/>
                  <a:gd name="T8" fmla="*/ 118 w 275"/>
                  <a:gd name="T9" fmla="*/ 257 h 268"/>
                  <a:gd name="T10" fmla="*/ 106 w 275"/>
                  <a:gd name="T11" fmla="*/ 25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5" h="268">
                    <a:moveTo>
                      <a:pt x="106" y="255"/>
                    </a:moveTo>
                    <a:cubicBezTo>
                      <a:pt x="41" y="241"/>
                      <a:pt x="0" y="170"/>
                      <a:pt x="17" y="103"/>
                    </a:cubicBezTo>
                    <a:cubicBezTo>
                      <a:pt x="32" y="40"/>
                      <a:pt x="98" y="0"/>
                      <a:pt x="165" y="15"/>
                    </a:cubicBezTo>
                    <a:cubicBezTo>
                      <a:pt x="234" y="30"/>
                      <a:pt x="275" y="101"/>
                      <a:pt x="257" y="166"/>
                    </a:cubicBezTo>
                    <a:cubicBezTo>
                      <a:pt x="239" y="228"/>
                      <a:pt x="177" y="268"/>
                      <a:pt x="118" y="257"/>
                    </a:cubicBezTo>
                    <a:cubicBezTo>
                      <a:pt x="114" y="257"/>
                      <a:pt x="110" y="256"/>
                      <a:pt x="106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22">
                <a:extLst>
                  <a:ext uri="{FF2B5EF4-FFF2-40B4-BE49-F238E27FC236}">
                    <a16:creationId xmlns:a16="http://schemas.microsoft.com/office/drawing/2014/main" id="{A13D0CB1-C2C9-4851-A148-F0E523E6C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549"/>
                <a:ext cx="108" cy="107"/>
              </a:xfrm>
              <a:custGeom>
                <a:avLst/>
                <a:gdLst>
                  <a:gd name="T0" fmla="*/ 98 w 294"/>
                  <a:gd name="T1" fmla="*/ 267 h 288"/>
                  <a:gd name="T2" fmla="*/ 26 w 294"/>
                  <a:gd name="T3" fmla="*/ 98 h 288"/>
                  <a:gd name="T4" fmla="*/ 190 w 294"/>
                  <a:gd name="T5" fmla="*/ 26 h 288"/>
                  <a:gd name="T6" fmla="*/ 266 w 294"/>
                  <a:gd name="T7" fmla="*/ 193 h 288"/>
                  <a:gd name="T8" fmla="*/ 111 w 294"/>
                  <a:gd name="T9" fmla="*/ 272 h 288"/>
                  <a:gd name="T10" fmla="*/ 98 w 294"/>
                  <a:gd name="T11" fmla="*/ 26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88">
                    <a:moveTo>
                      <a:pt x="98" y="267"/>
                    </a:moveTo>
                    <a:cubicBezTo>
                      <a:pt x="34" y="241"/>
                      <a:pt x="0" y="166"/>
                      <a:pt x="26" y="98"/>
                    </a:cubicBezTo>
                    <a:cubicBezTo>
                      <a:pt x="50" y="36"/>
                      <a:pt x="124" y="0"/>
                      <a:pt x="190" y="26"/>
                    </a:cubicBezTo>
                    <a:cubicBezTo>
                      <a:pt x="259" y="53"/>
                      <a:pt x="294" y="127"/>
                      <a:pt x="266" y="193"/>
                    </a:cubicBezTo>
                    <a:cubicBezTo>
                      <a:pt x="241" y="255"/>
                      <a:pt x="171" y="288"/>
                      <a:pt x="111" y="272"/>
                    </a:cubicBezTo>
                    <a:cubicBezTo>
                      <a:pt x="107" y="270"/>
                      <a:pt x="103" y="269"/>
                      <a:pt x="98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23">
                <a:extLst>
                  <a:ext uri="{FF2B5EF4-FFF2-40B4-BE49-F238E27FC236}">
                    <a16:creationId xmlns:a16="http://schemas.microsoft.com/office/drawing/2014/main" id="{6CB409EC-1D4A-48C8-93E3-B81C430D1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4" y="624"/>
                <a:ext cx="114" cy="112"/>
              </a:xfrm>
              <a:custGeom>
                <a:avLst/>
                <a:gdLst>
                  <a:gd name="T0" fmla="*/ 88 w 307"/>
                  <a:gd name="T1" fmla="*/ 271 h 302"/>
                  <a:gd name="T2" fmla="*/ 35 w 307"/>
                  <a:gd name="T3" fmla="*/ 87 h 302"/>
                  <a:gd name="T4" fmla="*/ 214 w 307"/>
                  <a:gd name="T5" fmla="*/ 34 h 302"/>
                  <a:gd name="T6" fmla="*/ 270 w 307"/>
                  <a:gd name="T7" fmla="*/ 218 h 302"/>
                  <a:gd name="T8" fmla="*/ 100 w 307"/>
                  <a:gd name="T9" fmla="*/ 276 h 302"/>
                  <a:gd name="T10" fmla="*/ 88 w 307"/>
                  <a:gd name="T11" fmla="*/ 271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02">
                    <a:moveTo>
                      <a:pt x="88" y="271"/>
                    </a:moveTo>
                    <a:cubicBezTo>
                      <a:pt x="23" y="238"/>
                      <a:pt x="0" y="153"/>
                      <a:pt x="35" y="87"/>
                    </a:cubicBezTo>
                    <a:cubicBezTo>
                      <a:pt x="68" y="24"/>
                      <a:pt x="147" y="0"/>
                      <a:pt x="214" y="34"/>
                    </a:cubicBezTo>
                    <a:cubicBezTo>
                      <a:pt x="283" y="69"/>
                      <a:pt x="307" y="154"/>
                      <a:pt x="270" y="218"/>
                    </a:cubicBezTo>
                    <a:cubicBezTo>
                      <a:pt x="235" y="278"/>
                      <a:pt x="160" y="302"/>
                      <a:pt x="100" y="276"/>
                    </a:cubicBezTo>
                    <a:cubicBezTo>
                      <a:pt x="96" y="275"/>
                      <a:pt x="92" y="273"/>
                      <a:pt x="88" y="2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24">
                <a:extLst>
                  <a:ext uri="{FF2B5EF4-FFF2-40B4-BE49-F238E27FC236}">
                    <a16:creationId xmlns:a16="http://schemas.microsoft.com/office/drawing/2014/main" id="{CFA101E3-A26B-4A13-A03B-31C1DC1EF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2" y="720"/>
                <a:ext cx="117" cy="115"/>
              </a:xfrm>
              <a:custGeom>
                <a:avLst/>
                <a:gdLst>
                  <a:gd name="T0" fmla="*/ 74 w 317"/>
                  <a:gd name="T1" fmla="*/ 272 h 313"/>
                  <a:gd name="T2" fmla="*/ 45 w 317"/>
                  <a:gd name="T3" fmla="*/ 75 h 313"/>
                  <a:gd name="T4" fmla="*/ 237 w 317"/>
                  <a:gd name="T5" fmla="*/ 44 h 313"/>
                  <a:gd name="T6" fmla="*/ 270 w 317"/>
                  <a:gd name="T7" fmla="*/ 241 h 313"/>
                  <a:gd name="T8" fmla="*/ 86 w 317"/>
                  <a:gd name="T9" fmla="*/ 280 h 313"/>
                  <a:gd name="T10" fmla="*/ 74 w 317"/>
                  <a:gd name="T11" fmla="*/ 27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7" h="313">
                    <a:moveTo>
                      <a:pt x="74" y="272"/>
                    </a:moveTo>
                    <a:cubicBezTo>
                      <a:pt x="14" y="228"/>
                      <a:pt x="0" y="138"/>
                      <a:pt x="45" y="75"/>
                    </a:cubicBezTo>
                    <a:cubicBezTo>
                      <a:pt x="87" y="15"/>
                      <a:pt x="173" y="0"/>
                      <a:pt x="237" y="44"/>
                    </a:cubicBezTo>
                    <a:cubicBezTo>
                      <a:pt x="303" y="91"/>
                      <a:pt x="317" y="180"/>
                      <a:pt x="270" y="241"/>
                    </a:cubicBezTo>
                    <a:cubicBezTo>
                      <a:pt x="225" y="299"/>
                      <a:pt x="146" y="313"/>
                      <a:pt x="86" y="280"/>
                    </a:cubicBezTo>
                    <a:cubicBezTo>
                      <a:pt x="82" y="277"/>
                      <a:pt x="78" y="275"/>
                      <a:pt x="74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25">
                <a:extLst>
                  <a:ext uri="{FF2B5EF4-FFF2-40B4-BE49-F238E27FC236}">
                    <a16:creationId xmlns:a16="http://schemas.microsoft.com/office/drawing/2014/main" id="{F758F599-3015-42FF-8AE7-F682C7300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836"/>
                <a:ext cx="149" cy="146"/>
              </a:xfrm>
              <a:custGeom>
                <a:avLst/>
                <a:gdLst>
                  <a:gd name="T0" fmla="*/ 60 w 406"/>
                  <a:gd name="T1" fmla="*/ 267 h 396"/>
                  <a:gd name="T2" fmla="*/ 56 w 406"/>
                  <a:gd name="T3" fmla="*/ 60 h 396"/>
                  <a:gd name="T4" fmla="*/ 258 w 406"/>
                  <a:gd name="T5" fmla="*/ 55 h 396"/>
                  <a:gd name="T6" fmla="*/ 60 w 406"/>
                  <a:gd name="T7" fmla="*/ 267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6" h="396">
                    <a:moveTo>
                      <a:pt x="60" y="267"/>
                    </a:moveTo>
                    <a:cubicBezTo>
                      <a:pt x="4" y="213"/>
                      <a:pt x="0" y="120"/>
                      <a:pt x="56" y="60"/>
                    </a:cubicBezTo>
                    <a:cubicBezTo>
                      <a:pt x="107" y="5"/>
                      <a:pt x="199" y="0"/>
                      <a:pt x="258" y="55"/>
                    </a:cubicBezTo>
                    <a:cubicBezTo>
                      <a:pt x="406" y="194"/>
                      <a:pt x="192" y="396"/>
                      <a:pt x="60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26">
                <a:extLst>
                  <a:ext uri="{FF2B5EF4-FFF2-40B4-BE49-F238E27FC236}">
                    <a16:creationId xmlns:a16="http://schemas.microsoft.com/office/drawing/2014/main" id="{60309332-24C1-4BBD-A98D-872225F6C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" y="970"/>
                <a:ext cx="155" cy="151"/>
              </a:xfrm>
              <a:custGeom>
                <a:avLst/>
                <a:gdLst>
                  <a:gd name="T0" fmla="*/ 154 w 418"/>
                  <a:gd name="T1" fmla="*/ 50 h 409"/>
                  <a:gd name="T2" fmla="*/ 362 w 418"/>
                  <a:gd name="T3" fmla="*/ 72 h 409"/>
                  <a:gd name="T4" fmla="*/ 340 w 418"/>
                  <a:gd name="T5" fmla="*/ 286 h 409"/>
                  <a:gd name="T6" fmla="*/ 154 w 418"/>
                  <a:gd name="T7" fmla="*/ 5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8" h="409">
                    <a:moveTo>
                      <a:pt x="154" y="50"/>
                    </a:moveTo>
                    <a:cubicBezTo>
                      <a:pt x="215" y="0"/>
                      <a:pt x="309" y="8"/>
                      <a:pt x="362" y="72"/>
                    </a:cubicBezTo>
                    <a:cubicBezTo>
                      <a:pt x="418" y="139"/>
                      <a:pt x="407" y="237"/>
                      <a:pt x="340" y="286"/>
                    </a:cubicBezTo>
                    <a:cubicBezTo>
                      <a:pt x="177" y="409"/>
                      <a:pt x="0" y="176"/>
                      <a:pt x="15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27">
                <a:extLst>
                  <a:ext uri="{FF2B5EF4-FFF2-40B4-BE49-F238E27FC236}">
                    <a16:creationId xmlns:a16="http://schemas.microsoft.com/office/drawing/2014/main" id="{C17CA42F-4747-4B3F-A39A-A47F5BD51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1121"/>
                <a:ext cx="155" cy="157"/>
              </a:xfrm>
              <a:custGeom>
                <a:avLst/>
                <a:gdLst>
                  <a:gd name="T0" fmla="*/ 46 w 421"/>
                  <a:gd name="T1" fmla="*/ 258 h 426"/>
                  <a:gd name="T2" fmla="*/ 102 w 421"/>
                  <a:gd name="T3" fmla="*/ 43 h 426"/>
                  <a:gd name="T4" fmla="*/ 311 w 421"/>
                  <a:gd name="T5" fmla="*/ 96 h 426"/>
                  <a:gd name="T6" fmla="*/ 55 w 421"/>
                  <a:gd name="T7" fmla="*/ 271 h 426"/>
                  <a:gd name="T8" fmla="*/ 46 w 421"/>
                  <a:gd name="T9" fmla="*/ 258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426">
                    <a:moveTo>
                      <a:pt x="46" y="258"/>
                    </a:moveTo>
                    <a:cubicBezTo>
                      <a:pt x="0" y="188"/>
                      <a:pt x="28" y="88"/>
                      <a:pt x="102" y="43"/>
                    </a:cubicBezTo>
                    <a:cubicBezTo>
                      <a:pt x="171" y="0"/>
                      <a:pt x="265" y="22"/>
                      <a:pt x="311" y="96"/>
                    </a:cubicBezTo>
                    <a:cubicBezTo>
                      <a:pt x="421" y="269"/>
                      <a:pt x="164" y="426"/>
                      <a:pt x="55" y="271"/>
                    </a:cubicBezTo>
                    <a:cubicBezTo>
                      <a:pt x="52" y="267"/>
                      <a:pt x="49" y="262"/>
                      <a:pt x="46" y="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28">
                <a:extLst>
                  <a:ext uri="{FF2B5EF4-FFF2-40B4-BE49-F238E27FC236}">
                    <a16:creationId xmlns:a16="http://schemas.microsoft.com/office/drawing/2014/main" id="{DB6928FC-3924-479A-99E6-775185C96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9" y="1288"/>
                <a:ext cx="163" cy="151"/>
              </a:xfrm>
              <a:custGeom>
                <a:avLst/>
                <a:gdLst>
                  <a:gd name="T0" fmla="*/ 198 w 443"/>
                  <a:gd name="T1" fmla="*/ 34 h 409"/>
                  <a:gd name="T2" fmla="*/ 405 w 443"/>
                  <a:gd name="T3" fmla="*/ 119 h 409"/>
                  <a:gd name="T4" fmla="*/ 319 w 443"/>
                  <a:gd name="T5" fmla="*/ 333 h 409"/>
                  <a:gd name="T6" fmla="*/ 198 w 443"/>
                  <a:gd name="T7" fmla="*/ 3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3" h="409">
                    <a:moveTo>
                      <a:pt x="198" y="34"/>
                    </a:moveTo>
                    <a:cubicBezTo>
                      <a:pt x="275" y="0"/>
                      <a:pt x="368" y="37"/>
                      <a:pt x="405" y="119"/>
                    </a:cubicBezTo>
                    <a:cubicBezTo>
                      <a:pt x="443" y="204"/>
                      <a:pt x="401" y="301"/>
                      <a:pt x="319" y="333"/>
                    </a:cubicBezTo>
                    <a:cubicBezTo>
                      <a:pt x="119" y="409"/>
                      <a:pt x="0" y="121"/>
                      <a:pt x="19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29">
                <a:extLst>
                  <a:ext uri="{FF2B5EF4-FFF2-40B4-BE49-F238E27FC236}">
                    <a16:creationId xmlns:a16="http://schemas.microsoft.com/office/drawing/2014/main" id="{6BD3FAA4-2DC5-4114-AA05-1B8F4FCF4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2" y="1457"/>
                <a:ext cx="188" cy="158"/>
              </a:xfrm>
              <a:custGeom>
                <a:avLst/>
                <a:gdLst>
                  <a:gd name="T0" fmla="*/ 214 w 509"/>
                  <a:gd name="T1" fmla="*/ 59 h 430"/>
                  <a:gd name="T2" fmla="*/ 295 w 509"/>
                  <a:gd name="T3" fmla="*/ 382 h 430"/>
                  <a:gd name="T4" fmla="*/ 214 w 509"/>
                  <a:gd name="T5" fmla="*/ 59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9" h="430">
                    <a:moveTo>
                      <a:pt x="214" y="59"/>
                    </a:moveTo>
                    <a:cubicBezTo>
                      <a:pt x="424" y="0"/>
                      <a:pt x="509" y="334"/>
                      <a:pt x="295" y="382"/>
                    </a:cubicBezTo>
                    <a:cubicBezTo>
                      <a:pt x="78" y="430"/>
                      <a:pt x="0" y="118"/>
                      <a:pt x="21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30">
                <a:extLst>
                  <a:ext uri="{FF2B5EF4-FFF2-40B4-BE49-F238E27FC236}">
                    <a16:creationId xmlns:a16="http://schemas.microsoft.com/office/drawing/2014/main" id="{7377D95D-F656-447D-81EA-09D53A196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1662"/>
                <a:ext cx="143" cy="157"/>
              </a:xfrm>
              <a:custGeom>
                <a:avLst/>
                <a:gdLst>
                  <a:gd name="T0" fmla="*/ 174 w 389"/>
                  <a:gd name="T1" fmla="*/ 12 h 425"/>
                  <a:gd name="T2" fmla="*/ 360 w 389"/>
                  <a:gd name="T3" fmla="*/ 161 h 425"/>
                  <a:gd name="T4" fmla="*/ 22 w 389"/>
                  <a:gd name="T5" fmla="*/ 219 h 425"/>
                  <a:gd name="T6" fmla="*/ 174 w 389"/>
                  <a:gd name="T7" fmla="*/ 1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9" h="425">
                    <a:moveTo>
                      <a:pt x="174" y="12"/>
                    </a:moveTo>
                    <a:cubicBezTo>
                      <a:pt x="264" y="0"/>
                      <a:pt x="347" y="66"/>
                      <a:pt x="360" y="161"/>
                    </a:cubicBezTo>
                    <a:cubicBezTo>
                      <a:pt x="389" y="384"/>
                      <a:pt x="69" y="425"/>
                      <a:pt x="22" y="219"/>
                    </a:cubicBezTo>
                    <a:cubicBezTo>
                      <a:pt x="0" y="120"/>
                      <a:pt x="76" y="24"/>
                      <a:pt x="17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31">
                <a:extLst>
                  <a:ext uri="{FF2B5EF4-FFF2-40B4-BE49-F238E27FC236}">
                    <a16:creationId xmlns:a16="http://schemas.microsoft.com/office/drawing/2014/main" id="{7DE132EF-5BA2-4EFC-8B07-8389E0A43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" y="1861"/>
                <a:ext cx="134" cy="154"/>
              </a:xfrm>
              <a:custGeom>
                <a:avLst/>
                <a:gdLst>
                  <a:gd name="T0" fmla="*/ 194 w 363"/>
                  <a:gd name="T1" fmla="*/ 3 h 417"/>
                  <a:gd name="T2" fmla="*/ 361 w 363"/>
                  <a:gd name="T3" fmla="*/ 184 h 417"/>
                  <a:gd name="T4" fmla="*/ 8 w 363"/>
                  <a:gd name="T5" fmla="*/ 191 h 417"/>
                  <a:gd name="T6" fmla="*/ 194 w 363"/>
                  <a:gd name="T7" fmla="*/ 3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3" h="417">
                    <a:moveTo>
                      <a:pt x="194" y="3"/>
                    </a:moveTo>
                    <a:cubicBezTo>
                      <a:pt x="288" y="5"/>
                      <a:pt x="363" y="85"/>
                      <a:pt x="361" y="184"/>
                    </a:cubicBezTo>
                    <a:cubicBezTo>
                      <a:pt x="356" y="417"/>
                      <a:pt x="24" y="406"/>
                      <a:pt x="8" y="191"/>
                    </a:cubicBezTo>
                    <a:cubicBezTo>
                      <a:pt x="0" y="87"/>
                      <a:pt x="91" y="0"/>
                      <a:pt x="19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32">
                <a:extLst>
                  <a:ext uri="{FF2B5EF4-FFF2-40B4-BE49-F238E27FC236}">
                    <a16:creationId xmlns:a16="http://schemas.microsoft.com/office/drawing/2014/main" id="{71F632EF-A9AC-4A42-9C54-9021E6985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" y="1480"/>
                <a:ext cx="26" cy="26"/>
              </a:xfrm>
              <a:custGeom>
                <a:avLst/>
                <a:gdLst>
                  <a:gd name="T0" fmla="*/ 40 w 71"/>
                  <a:gd name="T1" fmla="*/ 2 h 71"/>
                  <a:gd name="T2" fmla="*/ 69 w 71"/>
                  <a:gd name="T3" fmla="*/ 40 h 71"/>
                  <a:gd name="T4" fmla="*/ 32 w 71"/>
                  <a:gd name="T5" fmla="*/ 69 h 71"/>
                  <a:gd name="T6" fmla="*/ 3 w 71"/>
                  <a:gd name="T7" fmla="*/ 31 h 71"/>
                  <a:gd name="T8" fmla="*/ 3 w 71"/>
                  <a:gd name="T9" fmla="*/ 28 h 71"/>
                  <a:gd name="T10" fmla="*/ 40 w 71"/>
                  <a:gd name="T11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1">
                    <a:moveTo>
                      <a:pt x="40" y="2"/>
                    </a:moveTo>
                    <a:cubicBezTo>
                      <a:pt x="58" y="5"/>
                      <a:pt x="71" y="22"/>
                      <a:pt x="69" y="40"/>
                    </a:cubicBezTo>
                    <a:cubicBezTo>
                      <a:pt x="67" y="59"/>
                      <a:pt x="50" y="71"/>
                      <a:pt x="32" y="69"/>
                    </a:cubicBezTo>
                    <a:cubicBezTo>
                      <a:pt x="13" y="67"/>
                      <a:pt x="0" y="50"/>
                      <a:pt x="3" y="31"/>
                    </a:cubicBezTo>
                    <a:cubicBezTo>
                      <a:pt x="3" y="30"/>
                      <a:pt x="3" y="29"/>
                      <a:pt x="3" y="28"/>
                    </a:cubicBezTo>
                    <a:cubicBezTo>
                      <a:pt x="7" y="11"/>
                      <a:pt x="23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33">
                <a:extLst>
                  <a:ext uri="{FF2B5EF4-FFF2-40B4-BE49-F238E27FC236}">
                    <a16:creationId xmlns:a16="http://schemas.microsoft.com/office/drawing/2014/main" id="{0AEC6CDF-AA77-4C58-A600-D698A76C8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" y="1572"/>
                <a:ext cx="30" cy="30"/>
              </a:xfrm>
              <a:custGeom>
                <a:avLst/>
                <a:gdLst>
                  <a:gd name="T0" fmla="*/ 2 w 80"/>
                  <a:gd name="T1" fmla="*/ 35 h 81"/>
                  <a:gd name="T2" fmla="*/ 43 w 80"/>
                  <a:gd name="T3" fmla="*/ 2 h 81"/>
                  <a:gd name="T4" fmla="*/ 79 w 80"/>
                  <a:gd name="T5" fmla="*/ 44 h 81"/>
                  <a:gd name="T6" fmla="*/ 37 w 80"/>
                  <a:gd name="T7" fmla="*/ 80 h 81"/>
                  <a:gd name="T8" fmla="*/ 1 w 80"/>
                  <a:gd name="T9" fmla="*/ 39 h 81"/>
                  <a:gd name="T10" fmla="*/ 2 w 80"/>
                  <a:gd name="T1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2" y="35"/>
                    </a:moveTo>
                    <a:cubicBezTo>
                      <a:pt x="5" y="15"/>
                      <a:pt x="23" y="0"/>
                      <a:pt x="43" y="2"/>
                    </a:cubicBezTo>
                    <a:cubicBezTo>
                      <a:pt x="65" y="4"/>
                      <a:pt x="80" y="23"/>
                      <a:pt x="79" y="44"/>
                    </a:cubicBezTo>
                    <a:cubicBezTo>
                      <a:pt x="77" y="65"/>
                      <a:pt x="59" y="81"/>
                      <a:pt x="37" y="80"/>
                    </a:cubicBezTo>
                    <a:cubicBezTo>
                      <a:pt x="16" y="78"/>
                      <a:pt x="0" y="60"/>
                      <a:pt x="1" y="39"/>
                    </a:cubicBezTo>
                    <a:cubicBezTo>
                      <a:pt x="2" y="38"/>
                      <a:pt x="2" y="36"/>
                      <a:pt x="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34">
                <a:extLst>
                  <a:ext uri="{FF2B5EF4-FFF2-40B4-BE49-F238E27FC236}">
                    <a16:creationId xmlns:a16="http://schemas.microsoft.com/office/drawing/2014/main" id="{9004FBB8-0E8F-44E2-84E1-8B31C40C7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" y="1669"/>
                <a:ext cx="33" cy="33"/>
              </a:xfrm>
              <a:custGeom>
                <a:avLst/>
                <a:gdLst>
                  <a:gd name="T0" fmla="*/ 1 w 89"/>
                  <a:gd name="T1" fmla="*/ 41 h 89"/>
                  <a:gd name="T2" fmla="*/ 46 w 89"/>
                  <a:gd name="T3" fmla="*/ 1 h 89"/>
                  <a:gd name="T4" fmla="*/ 89 w 89"/>
                  <a:gd name="T5" fmla="*/ 45 h 89"/>
                  <a:gd name="T6" fmla="*/ 45 w 89"/>
                  <a:gd name="T7" fmla="*/ 89 h 89"/>
                  <a:gd name="T8" fmla="*/ 0 w 89"/>
                  <a:gd name="T9" fmla="*/ 46 h 89"/>
                  <a:gd name="T10" fmla="*/ 1 w 89"/>
                  <a:gd name="T11" fmla="*/ 4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1" y="41"/>
                    </a:moveTo>
                    <a:cubicBezTo>
                      <a:pt x="2" y="18"/>
                      <a:pt x="23" y="0"/>
                      <a:pt x="46" y="1"/>
                    </a:cubicBezTo>
                    <a:cubicBezTo>
                      <a:pt x="70" y="1"/>
                      <a:pt x="88" y="21"/>
                      <a:pt x="89" y="45"/>
                    </a:cubicBezTo>
                    <a:cubicBezTo>
                      <a:pt x="89" y="69"/>
                      <a:pt x="70" y="88"/>
                      <a:pt x="45" y="89"/>
                    </a:cubicBezTo>
                    <a:cubicBezTo>
                      <a:pt x="21" y="89"/>
                      <a:pt x="2" y="70"/>
                      <a:pt x="0" y="46"/>
                    </a:cubicBezTo>
                    <a:cubicBezTo>
                      <a:pt x="1" y="44"/>
                      <a:pt x="1" y="43"/>
                      <a:pt x="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35">
                <a:extLst>
                  <a:ext uri="{FF2B5EF4-FFF2-40B4-BE49-F238E27FC236}">
                    <a16:creationId xmlns:a16="http://schemas.microsoft.com/office/drawing/2014/main" id="{A276BB8C-D1AF-4371-A0A6-AAC09AD33C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" y="1770"/>
                <a:ext cx="37" cy="38"/>
              </a:xfrm>
              <a:custGeom>
                <a:avLst/>
                <a:gdLst>
                  <a:gd name="T0" fmla="*/ 0 w 101"/>
                  <a:gd name="T1" fmla="*/ 50 h 102"/>
                  <a:gd name="T2" fmla="*/ 47 w 101"/>
                  <a:gd name="T3" fmla="*/ 1 h 102"/>
                  <a:gd name="T4" fmla="*/ 99 w 101"/>
                  <a:gd name="T5" fmla="*/ 47 h 102"/>
                  <a:gd name="T6" fmla="*/ 53 w 101"/>
                  <a:gd name="T7" fmla="*/ 99 h 102"/>
                  <a:gd name="T8" fmla="*/ 0 w 101"/>
                  <a:gd name="T9" fmla="*/ 56 h 102"/>
                  <a:gd name="T10" fmla="*/ 0 w 101"/>
                  <a:gd name="T11" fmla="*/ 5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2">
                    <a:moveTo>
                      <a:pt x="0" y="50"/>
                    </a:moveTo>
                    <a:cubicBezTo>
                      <a:pt x="0" y="24"/>
                      <a:pt x="21" y="2"/>
                      <a:pt x="47" y="1"/>
                    </a:cubicBezTo>
                    <a:cubicBezTo>
                      <a:pt x="74" y="0"/>
                      <a:pt x="97" y="20"/>
                      <a:pt x="99" y="47"/>
                    </a:cubicBezTo>
                    <a:cubicBezTo>
                      <a:pt x="101" y="73"/>
                      <a:pt x="80" y="97"/>
                      <a:pt x="53" y="99"/>
                    </a:cubicBezTo>
                    <a:cubicBezTo>
                      <a:pt x="26" y="102"/>
                      <a:pt x="3" y="82"/>
                      <a:pt x="0" y="56"/>
                    </a:cubicBezTo>
                    <a:cubicBezTo>
                      <a:pt x="0" y="54"/>
                      <a:pt x="0" y="52"/>
                      <a:pt x="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36">
                <a:extLst>
                  <a:ext uri="{FF2B5EF4-FFF2-40B4-BE49-F238E27FC236}">
                    <a16:creationId xmlns:a16="http://schemas.microsoft.com/office/drawing/2014/main" id="{6CB44866-777C-4C6C-9C5D-107EC553F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1874"/>
                <a:ext cx="43" cy="43"/>
              </a:xfrm>
              <a:custGeom>
                <a:avLst/>
                <a:gdLst>
                  <a:gd name="T0" fmla="*/ 4 w 117"/>
                  <a:gd name="T1" fmla="*/ 62 h 116"/>
                  <a:gd name="T2" fmla="*/ 51 w 117"/>
                  <a:gd name="T3" fmla="*/ 3 h 116"/>
                  <a:gd name="T4" fmla="*/ 112 w 117"/>
                  <a:gd name="T5" fmla="*/ 49 h 116"/>
                  <a:gd name="T6" fmla="*/ 67 w 117"/>
                  <a:gd name="T7" fmla="*/ 112 h 116"/>
                  <a:gd name="T8" fmla="*/ 4 w 117"/>
                  <a:gd name="T9" fmla="*/ 68 h 116"/>
                  <a:gd name="T10" fmla="*/ 4 w 117"/>
                  <a:gd name="T11" fmla="*/ 6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116">
                    <a:moveTo>
                      <a:pt x="4" y="62"/>
                    </a:moveTo>
                    <a:cubicBezTo>
                      <a:pt x="0" y="33"/>
                      <a:pt x="22" y="6"/>
                      <a:pt x="51" y="3"/>
                    </a:cubicBezTo>
                    <a:cubicBezTo>
                      <a:pt x="80" y="0"/>
                      <a:pt x="107" y="21"/>
                      <a:pt x="112" y="49"/>
                    </a:cubicBezTo>
                    <a:cubicBezTo>
                      <a:pt x="117" y="79"/>
                      <a:pt x="97" y="106"/>
                      <a:pt x="67" y="112"/>
                    </a:cubicBezTo>
                    <a:cubicBezTo>
                      <a:pt x="38" y="116"/>
                      <a:pt x="10" y="97"/>
                      <a:pt x="4" y="68"/>
                    </a:cubicBezTo>
                    <a:cubicBezTo>
                      <a:pt x="4" y="66"/>
                      <a:pt x="4" y="64"/>
                      <a:pt x="4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37">
                <a:extLst>
                  <a:ext uri="{FF2B5EF4-FFF2-40B4-BE49-F238E27FC236}">
                    <a16:creationId xmlns:a16="http://schemas.microsoft.com/office/drawing/2014/main" id="{0A951CBB-DD4F-424E-80C2-29A7B87889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" y="1982"/>
                <a:ext cx="48" cy="49"/>
              </a:xfrm>
              <a:custGeom>
                <a:avLst/>
                <a:gdLst>
                  <a:gd name="T0" fmla="*/ 5 w 130"/>
                  <a:gd name="T1" fmla="*/ 75 h 131"/>
                  <a:gd name="T2" fmla="*/ 54 w 130"/>
                  <a:gd name="T3" fmla="*/ 6 h 131"/>
                  <a:gd name="T4" fmla="*/ 123 w 130"/>
                  <a:gd name="T5" fmla="*/ 51 h 131"/>
                  <a:gd name="T6" fmla="*/ 80 w 130"/>
                  <a:gd name="T7" fmla="*/ 123 h 131"/>
                  <a:gd name="T8" fmla="*/ 7 w 130"/>
                  <a:gd name="T9" fmla="*/ 82 h 131"/>
                  <a:gd name="T10" fmla="*/ 5 w 130"/>
                  <a:gd name="T11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31">
                    <a:moveTo>
                      <a:pt x="5" y="75"/>
                    </a:moveTo>
                    <a:cubicBezTo>
                      <a:pt x="0" y="43"/>
                      <a:pt x="22" y="12"/>
                      <a:pt x="54" y="6"/>
                    </a:cubicBezTo>
                    <a:cubicBezTo>
                      <a:pt x="85" y="0"/>
                      <a:pt x="116" y="20"/>
                      <a:pt x="123" y="51"/>
                    </a:cubicBezTo>
                    <a:cubicBezTo>
                      <a:pt x="130" y="83"/>
                      <a:pt x="112" y="115"/>
                      <a:pt x="80" y="123"/>
                    </a:cubicBezTo>
                    <a:cubicBezTo>
                      <a:pt x="48" y="131"/>
                      <a:pt x="17" y="113"/>
                      <a:pt x="7" y="82"/>
                    </a:cubicBezTo>
                    <a:cubicBezTo>
                      <a:pt x="6" y="80"/>
                      <a:pt x="6" y="78"/>
                      <a:pt x="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38">
                <a:extLst>
                  <a:ext uri="{FF2B5EF4-FFF2-40B4-BE49-F238E27FC236}">
                    <a16:creationId xmlns:a16="http://schemas.microsoft.com/office/drawing/2014/main" id="{7C8872E8-6AB7-44E2-B539-EA1DD2181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" y="2093"/>
                <a:ext cx="54" cy="53"/>
              </a:xfrm>
              <a:custGeom>
                <a:avLst/>
                <a:gdLst>
                  <a:gd name="T0" fmla="*/ 10 w 145"/>
                  <a:gd name="T1" fmla="*/ 89 h 145"/>
                  <a:gd name="T2" fmla="*/ 55 w 145"/>
                  <a:gd name="T3" fmla="*/ 9 h 145"/>
                  <a:gd name="T4" fmla="*/ 135 w 145"/>
                  <a:gd name="T5" fmla="*/ 52 h 145"/>
                  <a:gd name="T6" fmla="*/ 94 w 145"/>
                  <a:gd name="T7" fmla="*/ 134 h 145"/>
                  <a:gd name="T8" fmla="*/ 12 w 145"/>
                  <a:gd name="T9" fmla="*/ 96 h 145"/>
                  <a:gd name="T10" fmla="*/ 10 w 145"/>
                  <a:gd name="T11" fmla="*/ 8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145">
                    <a:moveTo>
                      <a:pt x="10" y="89"/>
                    </a:moveTo>
                    <a:cubicBezTo>
                      <a:pt x="0" y="54"/>
                      <a:pt x="21" y="18"/>
                      <a:pt x="55" y="9"/>
                    </a:cubicBezTo>
                    <a:cubicBezTo>
                      <a:pt x="89" y="0"/>
                      <a:pt x="125" y="19"/>
                      <a:pt x="135" y="52"/>
                    </a:cubicBezTo>
                    <a:cubicBezTo>
                      <a:pt x="145" y="85"/>
                      <a:pt x="127" y="122"/>
                      <a:pt x="94" y="134"/>
                    </a:cubicBezTo>
                    <a:cubicBezTo>
                      <a:pt x="61" y="145"/>
                      <a:pt x="23" y="129"/>
                      <a:pt x="12" y="96"/>
                    </a:cubicBezTo>
                    <a:cubicBezTo>
                      <a:pt x="11" y="94"/>
                      <a:pt x="10" y="91"/>
                      <a:pt x="10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39">
                <a:extLst>
                  <a:ext uri="{FF2B5EF4-FFF2-40B4-BE49-F238E27FC236}">
                    <a16:creationId xmlns:a16="http://schemas.microsoft.com/office/drawing/2014/main" id="{1BD890D0-E1C4-4370-8BAA-60127A972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" y="2204"/>
                <a:ext cx="59" cy="59"/>
              </a:xfrm>
              <a:custGeom>
                <a:avLst/>
                <a:gdLst>
                  <a:gd name="T0" fmla="*/ 14 w 160"/>
                  <a:gd name="T1" fmla="*/ 103 h 159"/>
                  <a:gd name="T2" fmla="*/ 56 w 160"/>
                  <a:gd name="T3" fmla="*/ 12 h 159"/>
                  <a:gd name="T4" fmla="*/ 146 w 160"/>
                  <a:gd name="T5" fmla="*/ 51 h 159"/>
                  <a:gd name="T6" fmla="*/ 108 w 160"/>
                  <a:gd name="T7" fmla="*/ 143 h 159"/>
                  <a:gd name="T8" fmla="*/ 17 w 160"/>
                  <a:gd name="T9" fmla="*/ 110 h 159"/>
                  <a:gd name="T10" fmla="*/ 14 w 160"/>
                  <a:gd name="T11" fmla="*/ 103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159">
                    <a:moveTo>
                      <a:pt x="14" y="103"/>
                    </a:moveTo>
                    <a:cubicBezTo>
                      <a:pt x="0" y="67"/>
                      <a:pt x="19" y="25"/>
                      <a:pt x="56" y="12"/>
                    </a:cubicBezTo>
                    <a:cubicBezTo>
                      <a:pt x="91" y="0"/>
                      <a:pt x="131" y="17"/>
                      <a:pt x="146" y="51"/>
                    </a:cubicBezTo>
                    <a:cubicBezTo>
                      <a:pt x="160" y="86"/>
                      <a:pt x="143" y="127"/>
                      <a:pt x="108" y="143"/>
                    </a:cubicBezTo>
                    <a:cubicBezTo>
                      <a:pt x="74" y="159"/>
                      <a:pt x="34" y="144"/>
                      <a:pt x="17" y="110"/>
                    </a:cubicBezTo>
                    <a:cubicBezTo>
                      <a:pt x="16" y="108"/>
                      <a:pt x="15" y="106"/>
                      <a:pt x="14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40">
                <a:extLst>
                  <a:ext uri="{FF2B5EF4-FFF2-40B4-BE49-F238E27FC236}">
                    <a16:creationId xmlns:a16="http://schemas.microsoft.com/office/drawing/2014/main" id="{18C450C1-5976-43B5-B9AE-8AC35F8F3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" y="2316"/>
                <a:ext cx="64" cy="64"/>
              </a:xfrm>
              <a:custGeom>
                <a:avLst/>
                <a:gdLst>
                  <a:gd name="T0" fmla="*/ 20 w 174"/>
                  <a:gd name="T1" fmla="*/ 119 h 172"/>
                  <a:gd name="T2" fmla="*/ 55 w 174"/>
                  <a:gd name="T3" fmla="*/ 17 h 172"/>
                  <a:gd name="T4" fmla="*/ 155 w 174"/>
                  <a:gd name="T5" fmla="*/ 49 h 172"/>
                  <a:gd name="T6" fmla="*/ 124 w 174"/>
                  <a:gd name="T7" fmla="*/ 152 h 172"/>
                  <a:gd name="T8" fmla="*/ 24 w 174"/>
                  <a:gd name="T9" fmla="*/ 126 h 172"/>
                  <a:gd name="T10" fmla="*/ 20 w 174"/>
                  <a:gd name="T11" fmla="*/ 11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" h="172">
                    <a:moveTo>
                      <a:pt x="20" y="119"/>
                    </a:moveTo>
                    <a:cubicBezTo>
                      <a:pt x="0" y="81"/>
                      <a:pt x="17" y="34"/>
                      <a:pt x="55" y="17"/>
                    </a:cubicBezTo>
                    <a:cubicBezTo>
                      <a:pt x="91" y="0"/>
                      <a:pt x="136" y="14"/>
                      <a:pt x="155" y="49"/>
                    </a:cubicBezTo>
                    <a:cubicBezTo>
                      <a:pt x="174" y="85"/>
                      <a:pt x="160" y="131"/>
                      <a:pt x="124" y="152"/>
                    </a:cubicBezTo>
                    <a:cubicBezTo>
                      <a:pt x="89" y="172"/>
                      <a:pt x="45" y="160"/>
                      <a:pt x="24" y="126"/>
                    </a:cubicBezTo>
                    <a:cubicBezTo>
                      <a:pt x="22" y="124"/>
                      <a:pt x="21" y="121"/>
                      <a:pt x="2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41">
                <a:extLst>
                  <a:ext uri="{FF2B5EF4-FFF2-40B4-BE49-F238E27FC236}">
                    <a16:creationId xmlns:a16="http://schemas.microsoft.com/office/drawing/2014/main" id="{6309E975-A92F-4A93-BA3D-E1A56850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" y="2427"/>
                <a:ext cx="68" cy="68"/>
              </a:xfrm>
              <a:custGeom>
                <a:avLst/>
                <a:gdLst>
                  <a:gd name="T0" fmla="*/ 24 w 186"/>
                  <a:gd name="T1" fmla="*/ 134 h 184"/>
                  <a:gd name="T2" fmla="*/ 51 w 186"/>
                  <a:gd name="T3" fmla="*/ 22 h 184"/>
                  <a:gd name="T4" fmla="*/ 161 w 186"/>
                  <a:gd name="T5" fmla="*/ 46 h 184"/>
                  <a:gd name="T6" fmla="*/ 139 w 186"/>
                  <a:gd name="T7" fmla="*/ 159 h 184"/>
                  <a:gd name="T8" fmla="*/ 29 w 186"/>
                  <a:gd name="T9" fmla="*/ 141 h 184"/>
                  <a:gd name="T10" fmla="*/ 24 w 186"/>
                  <a:gd name="T1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4">
                    <a:moveTo>
                      <a:pt x="24" y="134"/>
                    </a:moveTo>
                    <a:cubicBezTo>
                      <a:pt x="0" y="95"/>
                      <a:pt x="13" y="44"/>
                      <a:pt x="51" y="22"/>
                    </a:cubicBezTo>
                    <a:cubicBezTo>
                      <a:pt x="89" y="0"/>
                      <a:pt x="138" y="11"/>
                      <a:pt x="161" y="46"/>
                    </a:cubicBezTo>
                    <a:cubicBezTo>
                      <a:pt x="186" y="82"/>
                      <a:pt x="175" y="133"/>
                      <a:pt x="139" y="159"/>
                    </a:cubicBezTo>
                    <a:cubicBezTo>
                      <a:pt x="103" y="184"/>
                      <a:pt x="55" y="176"/>
                      <a:pt x="29" y="141"/>
                    </a:cubicBezTo>
                    <a:cubicBezTo>
                      <a:pt x="28" y="139"/>
                      <a:pt x="26" y="136"/>
                      <a:pt x="24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42">
                <a:extLst>
                  <a:ext uri="{FF2B5EF4-FFF2-40B4-BE49-F238E27FC236}">
                    <a16:creationId xmlns:a16="http://schemas.microsoft.com/office/drawing/2014/main" id="{A1BC2C85-D013-4E13-B04A-19482FA30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" y="2536"/>
                <a:ext cx="72" cy="71"/>
              </a:xfrm>
              <a:custGeom>
                <a:avLst/>
                <a:gdLst>
                  <a:gd name="T0" fmla="*/ 30 w 195"/>
                  <a:gd name="T1" fmla="*/ 149 h 193"/>
                  <a:gd name="T2" fmla="*/ 47 w 195"/>
                  <a:gd name="T3" fmla="*/ 27 h 193"/>
                  <a:gd name="T4" fmla="*/ 166 w 195"/>
                  <a:gd name="T5" fmla="*/ 42 h 193"/>
                  <a:gd name="T6" fmla="*/ 154 w 195"/>
                  <a:gd name="T7" fmla="*/ 163 h 193"/>
                  <a:gd name="T8" fmla="*/ 36 w 195"/>
                  <a:gd name="T9" fmla="*/ 157 h 193"/>
                  <a:gd name="T10" fmla="*/ 30 w 195"/>
                  <a:gd name="T11" fmla="*/ 149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3">
                    <a:moveTo>
                      <a:pt x="30" y="149"/>
                    </a:moveTo>
                    <a:cubicBezTo>
                      <a:pt x="0" y="111"/>
                      <a:pt x="8" y="54"/>
                      <a:pt x="47" y="27"/>
                    </a:cubicBezTo>
                    <a:cubicBezTo>
                      <a:pt x="85" y="0"/>
                      <a:pt x="138" y="7"/>
                      <a:pt x="166" y="42"/>
                    </a:cubicBezTo>
                    <a:cubicBezTo>
                      <a:pt x="195" y="78"/>
                      <a:pt x="190" y="132"/>
                      <a:pt x="154" y="163"/>
                    </a:cubicBezTo>
                    <a:cubicBezTo>
                      <a:pt x="120" y="193"/>
                      <a:pt x="67" y="190"/>
                      <a:pt x="36" y="157"/>
                    </a:cubicBezTo>
                    <a:cubicBezTo>
                      <a:pt x="34" y="154"/>
                      <a:pt x="32" y="152"/>
                      <a:pt x="30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43">
                <a:extLst>
                  <a:ext uri="{FF2B5EF4-FFF2-40B4-BE49-F238E27FC236}">
                    <a16:creationId xmlns:a16="http://schemas.microsoft.com/office/drawing/2014/main" id="{020731DD-0171-4A42-8E41-8413359DF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2641"/>
                <a:ext cx="75" cy="75"/>
              </a:xfrm>
              <a:custGeom>
                <a:avLst/>
                <a:gdLst>
                  <a:gd name="T0" fmla="*/ 36 w 204"/>
                  <a:gd name="T1" fmla="*/ 163 h 203"/>
                  <a:gd name="T2" fmla="*/ 42 w 204"/>
                  <a:gd name="T3" fmla="*/ 31 h 203"/>
                  <a:gd name="T4" fmla="*/ 168 w 204"/>
                  <a:gd name="T5" fmla="*/ 35 h 203"/>
                  <a:gd name="T6" fmla="*/ 169 w 204"/>
                  <a:gd name="T7" fmla="*/ 164 h 203"/>
                  <a:gd name="T8" fmla="*/ 43 w 204"/>
                  <a:gd name="T9" fmla="*/ 170 h 203"/>
                  <a:gd name="T10" fmla="*/ 36 w 204"/>
                  <a:gd name="T11" fmla="*/ 16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3">
                    <a:moveTo>
                      <a:pt x="36" y="163"/>
                    </a:moveTo>
                    <a:cubicBezTo>
                      <a:pt x="0" y="125"/>
                      <a:pt x="4" y="64"/>
                      <a:pt x="42" y="31"/>
                    </a:cubicBezTo>
                    <a:cubicBezTo>
                      <a:pt x="79" y="0"/>
                      <a:pt x="135" y="1"/>
                      <a:pt x="168" y="35"/>
                    </a:cubicBezTo>
                    <a:cubicBezTo>
                      <a:pt x="202" y="71"/>
                      <a:pt x="204" y="127"/>
                      <a:pt x="169" y="164"/>
                    </a:cubicBezTo>
                    <a:cubicBezTo>
                      <a:pt x="137" y="199"/>
                      <a:pt x="80" y="203"/>
                      <a:pt x="43" y="170"/>
                    </a:cubicBezTo>
                    <a:cubicBezTo>
                      <a:pt x="41" y="168"/>
                      <a:pt x="39" y="166"/>
                      <a:pt x="36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44">
                <a:extLst>
                  <a:ext uri="{FF2B5EF4-FFF2-40B4-BE49-F238E27FC236}">
                    <a16:creationId xmlns:a16="http://schemas.microsoft.com/office/drawing/2014/main" id="{8FD6083B-57EE-4B67-8D60-5B9489190C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2738"/>
                <a:ext cx="80" cy="80"/>
              </a:xfrm>
              <a:custGeom>
                <a:avLst/>
                <a:gdLst>
                  <a:gd name="T0" fmla="*/ 45 w 218"/>
                  <a:gd name="T1" fmla="*/ 182 h 217"/>
                  <a:gd name="T2" fmla="*/ 37 w 218"/>
                  <a:gd name="T3" fmla="*/ 42 h 217"/>
                  <a:gd name="T4" fmla="*/ 170 w 218"/>
                  <a:gd name="T5" fmla="*/ 32 h 217"/>
                  <a:gd name="T6" fmla="*/ 185 w 218"/>
                  <a:gd name="T7" fmla="*/ 167 h 217"/>
                  <a:gd name="T8" fmla="*/ 53 w 218"/>
                  <a:gd name="T9" fmla="*/ 188 h 217"/>
                  <a:gd name="T10" fmla="*/ 45 w 218"/>
                  <a:gd name="T11" fmla="*/ 18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8" h="217">
                    <a:moveTo>
                      <a:pt x="45" y="182"/>
                    </a:moveTo>
                    <a:cubicBezTo>
                      <a:pt x="4" y="144"/>
                      <a:pt x="0" y="80"/>
                      <a:pt x="37" y="42"/>
                    </a:cubicBezTo>
                    <a:cubicBezTo>
                      <a:pt x="72" y="5"/>
                      <a:pt x="131" y="0"/>
                      <a:pt x="170" y="32"/>
                    </a:cubicBezTo>
                    <a:cubicBezTo>
                      <a:pt x="210" y="65"/>
                      <a:pt x="218" y="124"/>
                      <a:pt x="185" y="167"/>
                    </a:cubicBezTo>
                    <a:cubicBezTo>
                      <a:pt x="154" y="208"/>
                      <a:pt x="96" y="217"/>
                      <a:pt x="53" y="188"/>
                    </a:cubicBezTo>
                    <a:cubicBezTo>
                      <a:pt x="51" y="187"/>
                      <a:pt x="48" y="184"/>
                      <a:pt x="45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45">
                <a:extLst>
                  <a:ext uri="{FF2B5EF4-FFF2-40B4-BE49-F238E27FC236}">
                    <a16:creationId xmlns:a16="http://schemas.microsoft.com/office/drawing/2014/main" id="{E860A74B-A3D2-4E8D-980B-B6ECFB29D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" y="2827"/>
                <a:ext cx="86" cy="85"/>
              </a:xfrm>
              <a:custGeom>
                <a:avLst/>
                <a:gdLst>
                  <a:gd name="T0" fmla="*/ 59 w 233"/>
                  <a:gd name="T1" fmla="*/ 198 h 229"/>
                  <a:gd name="T2" fmla="*/ 34 w 233"/>
                  <a:gd name="T3" fmla="*/ 52 h 229"/>
                  <a:gd name="T4" fmla="*/ 172 w 233"/>
                  <a:gd name="T5" fmla="*/ 28 h 229"/>
                  <a:gd name="T6" fmla="*/ 204 w 233"/>
                  <a:gd name="T7" fmla="*/ 168 h 229"/>
                  <a:gd name="T8" fmla="*/ 68 w 233"/>
                  <a:gd name="T9" fmla="*/ 204 h 229"/>
                  <a:gd name="T10" fmla="*/ 59 w 233"/>
                  <a:gd name="T11" fmla="*/ 198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9">
                    <a:moveTo>
                      <a:pt x="59" y="198"/>
                    </a:moveTo>
                    <a:cubicBezTo>
                      <a:pt x="9" y="167"/>
                      <a:pt x="0" y="97"/>
                      <a:pt x="34" y="52"/>
                    </a:cubicBezTo>
                    <a:cubicBezTo>
                      <a:pt x="67" y="9"/>
                      <a:pt x="127" y="0"/>
                      <a:pt x="172" y="28"/>
                    </a:cubicBezTo>
                    <a:cubicBezTo>
                      <a:pt x="219" y="57"/>
                      <a:pt x="233" y="119"/>
                      <a:pt x="204" y="168"/>
                    </a:cubicBezTo>
                    <a:cubicBezTo>
                      <a:pt x="176" y="214"/>
                      <a:pt x="117" y="229"/>
                      <a:pt x="68" y="204"/>
                    </a:cubicBezTo>
                    <a:cubicBezTo>
                      <a:pt x="65" y="202"/>
                      <a:pt x="62" y="200"/>
                      <a:pt x="59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46">
                <a:extLst>
                  <a:ext uri="{FF2B5EF4-FFF2-40B4-BE49-F238E27FC236}">
                    <a16:creationId xmlns:a16="http://schemas.microsoft.com/office/drawing/2014/main" id="{BB0EE7AC-6A29-4C4D-B415-748C23F59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" y="2906"/>
                <a:ext cx="90" cy="89"/>
              </a:xfrm>
              <a:custGeom>
                <a:avLst/>
                <a:gdLst>
                  <a:gd name="T0" fmla="*/ 75 w 246"/>
                  <a:gd name="T1" fmla="*/ 215 h 242"/>
                  <a:gd name="T2" fmla="*/ 31 w 246"/>
                  <a:gd name="T3" fmla="*/ 66 h 242"/>
                  <a:gd name="T4" fmla="*/ 173 w 246"/>
                  <a:gd name="T5" fmla="*/ 24 h 242"/>
                  <a:gd name="T6" fmla="*/ 222 w 246"/>
                  <a:gd name="T7" fmla="*/ 167 h 242"/>
                  <a:gd name="T8" fmla="*/ 85 w 246"/>
                  <a:gd name="T9" fmla="*/ 221 h 242"/>
                  <a:gd name="T10" fmla="*/ 75 w 246"/>
                  <a:gd name="T11" fmla="*/ 215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6" h="242">
                    <a:moveTo>
                      <a:pt x="75" y="215"/>
                    </a:moveTo>
                    <a:cubicBezTo>
                      <a:pt x="19" y="188"/>
                      <a:pt x="0" y="118"/>
                      <a:pt x="31" y="66"/>
                    </a:cubicBezTo>
                    <a:cubicBezTo>
                      <a:pt x="61" y="18"/>
                      <a:pt x="123" y="0"/>
                      <a:pt x="173" y="24"/>
                    </a:cubicBezTo>
                    <a:cubicBezTo>
                      <a:pt x="225" y="49"/>
                      <a:pt x="246" y="114"/>
                      <a:pt x="222" y="167"/>
                    </a:cubicBezTo>
                    <a:cubicBezTo>
                      <a:pt x="198" y="220"/>
                      <a:pt x="138" y="242"/>
                      <a:pt x="85" y="221"/>
                    </a:cubicBezTo>
                    <a:cubicBezTo>
                      <a:pt x="82" y="219"/>
                      <a:pt x="78" y="217"/>
                      <a:pt x="75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47">
                <a:extLst>
                  <a:ext uri="{FF2B5EF4-FFF2-40B4-BE49-F238E27FC236}">
                    <a16:creationId xmlns:a16="http://schemas.microsoft.com/office/drawing/2014/main" id="{0C5E289A-C533-4EB1-B872-C640298BA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7" y="2972"/>
                <a:ext cx="95" cy="94"/>
              </a:xfrm>
              <a:custGeom>
                <a:avLst/>
                <a:gdLst>
                  <a:gd name="T0" fmla="*/ 89 w 256"/>
                  <a:gd name="T1" fmla="*/ 233 h 255"/>
                  <a:gd name="T2" fmla="*/ 26 w 256"/>
                  <a:gd name="T3" fmla="*/ 82 h 255"/>
                  <a:gd name="T4" fmla="*/ 169 w 256"/>
                  <a:gd name="T5" fmla="*/ 21 h 255"/>
                  <a:gd name="T6" fmla="*/ 237 w 256"/>
                  <a:gd name="T7" fmla="*/ 164 h 255"/>
                  <a:gd name="T8" fmla="*/ 101 w 256"/>
                  <a:gd name="T9" fmla="*/ 237 h 255"/>
                  <a:gd name="T10" fmla="*/ 89 w 256"/>
                  <a:gd name="T11" fmla="*/ 23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6" h="255">
                    <a:moveTo>
                      <a:pt x="89" y="233"/>
                    </a:moveTo>
                    <a:cubicBezTo>
                      <a:pt x="28" y="210"/>
                      <a:pt x="0" y="139"/>
                      <a:pt x="26" y="82"/>
                    </a:cubicBezTo>
                    <a:cubicBezTo>
                      <a:pt x="51" y="28"/>
                      <a:pt x="115" y="0"/>
                      <a:pt x="169" y="21"/>
                    </a:cubicBezTo>
                    <a:cubicBezTo>
                      <a:pt x="225" y="42"/>
                      <a:pt x="256" y="104"/>
                      <a:pt x="237" y="164"/>
                    </a:cubicBezTo>
                    <a:cubicBezTo>
                      <a:pt x="219" y="220"/>
                      <a:pt x="158" y="255"/>
                      <a:pt x="101" y="237"/>
                    </a:cubicBezTo>
                    <a:cubicBezTo>
                      <a:pt x="97" y="236"/>
                      <a:pt x="93" y="234"/>
                      <a:pt x="89" y="2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48">
                <a:extLst>
                  <a:ext uri="{FF2B5EF4-FFF2-40B4-BE49-F238E27FC236}">
                    <a16:creationId xmlns:a16="http://schemas.microsoft.com/office/drawing/2014/main" id="{D495354A-5214-4471-B765-FDBEB4481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0" y="3026"/>
                <a:ext cx="97" cy="94"/>
              </a:xfrm>
              <a:custGeom>
                <a:avLst/>
                <a:gdLst>
                  <a:gd name="T0" fmla="*/ 105 w 263"/>
                  <a:gd name="T1" fmla="*/ 244 h 254"/>
                  <a:gd name="T2" fmla="*/ 21 w 263"/>
                  <a:gd name="T3" fmla="*/ 93 h 254"/>
                  <a:gd name="T4" fmla="*/ 162 w 263"/>
                  <a:gd name="T5" fmla="*/ 14 h 254"/>
                  <a:gd name="T6" fmla="*/ 250 w 263"/>
                  <a:gd name="T7" fmla="*/ 153 h 254"/>
                  <a:gd name="T8" fmla="*/ 117 w 263"/>
                  <a:gd name="T9" fmla="*/ 246 h 254"/>
                  <a:gd name="T10" fmla="*/ 105 w 263"/>
                  <a:gd name="T11" fmla="*/ 24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3" h="254">
                    <a:moveTo>
                      <a:pt x="105" y="244"/>
                    </a:moveTo>
                    <a:cubicBezTo>
                      <a:pt x="38" y="227"/>
                      <a:pt x="0" y="155"/>
                      <a:pt x="21" y="93"/>
                    </a:cubicBezTo>
                    <a:cubicBezTo>
                      <a:pt x="41" y="34"/>
                      <a:pt x="103" y="0"/>
                      <a:pt x="162" y="14"/>
                    </a:cubicBezTo>
                    <a:cubicBezTo>
                      <a:pt x="223" y="28"/>
                      <a:pt x="263" y="89"/>
                      <a:pt x="250" y="153"/>
                    </a:cubicBezTo>
                    <a:cubicBezTo>
                      <a:pt x="238" y="214"/>
                      <a:pt x="179" y="254"/>
                      <a:pt x="117" y="246"/>
                    </a:cubicBezTo>
                    <a:cubicBezTo>
                      <a:pt x="113" y="245"/>
                      <a:pt x="109" y="245"/>
                      <a:pt x="105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49">
                <a:extLst>
                  <a:ext uri="{FF2B5EF4-FFF2-40B4-BE49-F238E27FC236}">
                    <a16:creationId xmlns:a16="http://schemas.microsoft.com/office/drawing/2014/main" id="{390F6B05-24F2-456A-9D89-62AAD996E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" y="3063"/>
                <a:ext cx="97" cy="95"/>
              </a:xfrm>
              <a:custGeom>
                <a:avLst/>
                <a:gdLst>
                  <a:gd name="T0" fmla="*/ 119 w 264"/>
                  <a:gd name="T1" fmla="*/ 251 h 255"/>
                  <a:gd name="T2" fmla="*/ 14 w 264"/>
                  <a:gd name="T3" fmla="*/ 106 h 255"/>
                  <a:gd name="T4" fmla="*/ 150 w 264"/>
                  <a:gd name="T5" fmla="*/ 6 h 255"/>
                  <a:gd name="T6" fmla="*/ 258 w 264"/>
                  <a:gd name="T7" fmla="*/ 142 h 255"/>
                  <a:gd name="T8" fmla="*/ 133 w 264"/>
                  <a:gd name="T9" fmla="*/ 253 h 255"/>
                  <a:gd name="T10" fmla="*/ 119 w 264"/>
                  <a:gd name="T11" fmla="*/ 25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5">
                    <a:moveTo>
                      <a:pt x="119" y="251"/>
                    </a:moveTo>
                    <a:cubicBezTo>
                      <a:pt x="47" y="243"/>
                      <a:pt x="0" y="173"/>
                      <a:pt x="14" y="106"/>
                    </a:cubicBezTo>
                    <a:cubicBezTo>
                      <a:pt x="27" y="42"/>
                      <a:pt x="87" y="0"/>
                      <a:pt x="150" y="6"/>
                    </a:cubicBezTo>
                    <a:cubicBezTo>
                      <a:pt x="216" y="12"/>
                      <a:pt x="264" y="74"/>
                      <a:pt x="258" y="142"/>
                    </a:cubicBezTo>
                    <a:cubicBezTo>
                      <a:pt x="254" y="207"/>
                      <a:pt x="198" y="255"/>
                      <a:pt x="133" y="253"/>
                    </a:cubicBezTo>
                    <a:cubicBezTo>
                      <a:pt x="128" y="252"/>
                      <a:pt x="124" y="252"/>
                      <a:pt x="119" y="2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50">
                <a:extLst>
                  <a:ext uri="{FF2B5EF4-FFF2-40B4-BE49-F238E27FC236}">
                    <a16:creationId xmlns:a16="http://schemas.microsoft.com/office/drawing/2014/main" id="{478D2713-6EBE-4D41-BEA5-3ACD8824A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4" y="3083"/>
                <a:ext cx="99" cy="96"/>
              </a:xfrm>
              <a:custGeom>
                <a:avLst/>
                <a:gdLst>
                  <a:gd name="T0" fmla="*/ 134 w 268"/>
                  <a:gd name="T1" fmla="*/ 260 h 260"/>
                  <a:gd name="T2" fmla="*/ 6 w 268"/>
                  <a:gd name="T3" fmla="*/ 123 h 260"/>
                  <a:gd name="T4" fmla="*/ 135 w 268"/>
                  <a:gd name="T5" fmla="*/ 1 h 260"/>
                  <a:gd name="T6" fmla="*/ 264 w 268"/>
                  <a:gd name="T7" fmla="*/ 127 h 260"/>
                  <a:gd name="T8" fmla="*/ 148 w 268"/>
                  <a:gd name="T9" fmla="*/ 259 h 260"/>
                  <a:gd name="T10" fmla="*/ 134 w 268"/>
                  <a:gd name="T11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60">
                    <a:moveTo>
                      <a:pt x="134" y="260"/>
                    </a:moveTo>
                    <a:cubicBezTo>
                      <a:pt x="59" y="258"/>
                      <a:pt x="0" y="194"/>
                      <a:pt x="6" y="123"/>
                    </a:cubicBezTo>
                    <a:cubicBezTo>
                      <a:pt x="12" y="55"/>
                      <a:pt x="69" y="0"/>
                      <a:pt x="135" y="1"/>
                    </a:cubicBezTo>
                    <a:cubicBezTo>
                      <a:pt x="203" y="2"/>
                      <a:pt x="261" y="55"/>
                      <a:pt x="264" y="127"/>
                    </a:cubicBezTo>
                    <a:cubicBezTo>
                      <a:pt x="268" y="194"/>
                      <a:pt x="216" y="254"/>
                      <a:pt x="148" y="259"/>
                    </a:cubicBezTo>
                    <a:cubicBezTo>
                      <a:pt x="144" y="260"/>
                      <a:pt x="139" y="260"/>
                      <a:pt x="134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51">
                <a:extLst>
                  <a:ext uri="{FF2B5EF4-FFF2-40B4-BE49-F238E27FC236}">
                    <a16:creationId xmlns:a16="http://schemas.microsoft.com/office/drawing/2014/main" id="{2D09D0B3-03F3-4BF7-91CB-111411621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9" y="3077"/>
                <a:ext cx="104" cy="106"/>
              </a:xfrm>
              <a:custGeom>
                <a:avLst/>
                <a:gdLst>
                  <a:gd name="T0" fmla="*/ 153 w 282"/>
                  <a:gd name="T1" fmla="*/ 278 h 288"/>
                  <a:gd name="T2" fmla="*/ 3 w 282"/>
                  <a:gd name="T3" fmla="*/ 152 h 288"/>
                  <a:gd name="T4" fmla="*/ 120 w 282"/>
                  <a:gd name="T5" fmla="*/ 11 h 288"/>
                  <a:gd name="T6" fmla="*/ 270 w 282"/>
                  <a:gd name="T7" fmla="*/ 124 h 288"/>
                  <a:gd name="T8" fmla="*/ 167 w 282"/>
                  <a:gd name="T9" fmla="*/ 275 h 288"/>
                  <a:gd name="T10" fmla="*/ 153 w 282"/>
                  <a:gd name="T11" fmla="*/ 27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8">
                    <a:moveTo>
                      <a:pt x="153" y="278"/>
                    </a:moveTo>
                    <a:cubicBezTo>
                      <a:pt x="74" y="288"/>
                      <a:pt x="5" y="226"/>
                      <a:pt x="3" y="152"/>
                    </a:cubicBezTo>
                    <a:cubicBezTo>
                      <a:pt x="0" y="81"/>
                      <a:pt x="52" y="22"/>
                      <a:pt x="120" y="11"/>
                    </a:cubicBezTo>
                    <a:cubicBezTo>
                      <a:pt x="190" y="0"/>
                      <a:pt x="257" y="53"/>
                      <a:pt x="270" y="124"/>
                    </a:cubicBezTo>
                    <a:cubicBezTo>
                      <a:pt x="282" y="194"/>
                      <a:pt x="237" y="260"/>
                      <a:pt x="167" y="275"/>
                    </a:cubicBezTo>
                    <a:cubicBezTo>
                      <a:pt x="163" y="276"/>
                      <a:pt x="158" y="277"/>
                      <a:pt x="153" y="2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52">
                <a:extLst>
                  <a:ext uri="{FF2B5EF4-FFF2-40B4-BE49-F238E27FC236}">
                    <a16:creationId xmlns:a16="http://schemas.microsoft.com/office/drawing/2014/main" id="{F7AE94A8-5CBF-4E6C-B57A-AB872AEDC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" y="3052"/>
                <a:ext cx="113" cy="114"/>
              </a:xfrm>
              <a:custGeom>
                <a:avLst/>
                <a:gdLst>
                  <a:gd name="T0" fmla="*/ 184 w 306"/>
                  <a:gd name="T1" fmla="*/ 290 h 309"/>
                  <a:gd name="T2" fmla="*/ 12 w 306"/>
                  <a:gd name="T3" fmla="*/ 180 h 309"/>
                  <a:gd name="T4" fmla="*/ 114 w 306"/>
                  <a:gd name="T5" fmla="*/ 19 h 309"/>
                  <a:gd name="T6" fmla="*/ 284 w 306"/>
                  <a:gd name="T7" fmla="*/ 114 h 309"/>
                  <a:gd name="T8" fmla="*/ 199 w 306"/>
                  <a:gd name="T9" fmla="*/ 285 h 309"/>
                  <a:gd name="T10" fmla="*/ 184 w 306"/>
                  <a:gd name="T11" fmla="*/ 29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09">
                    <a:moveTo>
                      <a:pt x="184" y="290"/>
                    </a:moveTo>
                    <a:cubicBezTo>
                      <a:pt x="104" y="309"/>
                      <a:pt x="25" y="256"/>
                      <a:pt x="12" y="180"/>
                    </a:cubicBezTo>
                    <a:cubicBezTo>
                      <a:pt x="0" y="108"/>
                      <a:pt x="46" y="36"/>
                      <a:pt x="114" y="19"/>
                    </a:cubicBezTo>
                    <a:cubicBezTo>
                      <a:pt x="185" y="0"/>
                      <a:pt x="260" y="41"/>
                      <a:pt x="284" y="114"/>
                    </a:cubicBezTo>
                    <a:cubicBezTo>
                      <a:pt x="306" y="184"/>
                      <a:pt x="268" y="258"/>
                      <a:pt x="199" y="285"/>
                    </a:cubicBezTo>
                    <a:cubicBezTo>
                      <a:pt x="194" y="287"/>
                      <a:pt x="189" y="288"/>
                      <a:pt x="184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53">
                <a:extLst>
                  <a:ext uri="{FF2B5EF4-FFF2-40B4-BE49-F238E27FC236}">
                    <a16:creationId xmlns:a16="http://schemas.microsoft.com/office/drawing/2014/main" id="{23656475-05EB-4862-BDD7-89638AE2D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3003"/>
                <a:ext cx="120" cy="121"/>
              </a:xfrm>
              <a:custGeom>
                <a:avLst/>
                <a:gdLst>
                  <a:gd name="T0" fmla="*/ 213 w 324"/>
                  <a:gd name="T1" fmla="*/ 297 h 328"/>
                  <a:gd name="T2" fmla="*/ 22 w 324"/>
                  <a:gd name="T3" fmla="*/ 208 h 328"/>
                  <a:gd name="T4" fmla="*/ 105 w 324"/>
                  <a:gd name="T5" fmla="*/ 28 h 328"/>
                  <a:gd name="T6" fmla="*/ 292 w 324"/>
                  <a:gd name="T7" fmla="*/ 104 h 328"/>
                  <a:gd name="T8" fmla="*/ 228 w 324"/>
                  <a:gd name="T9" fmla="*/ 291 h 328"/>
                  <a:gd name="T10" fmla="*/ 213 w 324"/>
                  <a:gd name="T11" fmla="*/ 29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8">
                    <a:moveTo>
                      <a:pt x="213" y="297"/>
                    </a:moveTo>
                    <a:cubicBezTo>
                      <a:pt x="134" y="328"/>
                      <a:pt x="45" y="287"/>
                      <a:pt x="22" y="208"/>
                    </a:cubicBezTo>
                    <a:cubicBezTo>
                      <a:pt x="0" y="136"/>
                      <a:pt x="37" y="56"/>
                      <a:pt x="105" y="28"/>
                    </a:cubicBezTo>
                    <a:cubicBezTo>
                      <a:pt x="175" y="0"/>
                      <a:pt x="258" y="31"/>
                      <a:pt x="292" y="104"/>
                    </a:cubicBezTo>
                    <a:cubicBezTo>
                      <a:pt x="324" y="172"/>
                      <a:pt x="296" y="256"/>
                      <a:pt x="228" y="291"/>
                    </a:cubicBezTo>
                    <a:cubicBezTo>
                      <a:pt x="224" y="293"/>
                      <a:pt x="219" y="295"/>
                      <a:pt x="213" y="2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54">
                <a:extLst>
                  <a:ext uri="{FF2B5EF4-FFF2-40B4-BE49-F238E27FC236}">
                    <a16:creationId xmlns:a16="http://schemas.microsoft.com/office/drawing/2014/main" id="{07D5564F-B8F4-4048-A06D-5598E56F3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2932"/>
                <a:ext cx="125" cy="128"/>
              </a:xfrm>
              <a:custGeom>
                <a:avLst/>
                <a:gdLst>
                  <a:gd name="T0" fmla="*/ 242 w 339"/>
                  <a:gd name="T1" fmla="*/ 301 h 346"/>
                  <a:gd name="T2" fmla="*/ 33 w 339"/>
                  <a:gd name="T3" fmla="*/ 236 h 346"/>
                  <a:gd name="T4" fmla="*/ 93 w 339"/>
                  <a:gd name="T5" fmla="*/ 40 h 346"/>
                  <a:gd name="T6" fmla="*/ 297 w 339"/>
                  <a:gd name="T7" fmla="*/ 92 h 346"/>
                  <a:gd name="T8" fmla="*/ 256 w 339"/>
                  <a:gd name="T9" fmla="*/ 292 h 346"/>
                  <a:gd name="T10" fmla="*/ 242 w 339"/>
                  <a:gd name="T11" fmla="*/ 30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6">
                    <a:moveTo>
                      <a:pt x="242" y="301"/>
                    </a:moveTo>
                    <a:cubicBezTo>
                      <a:pt x="165" y="346"/>
                      <a:pt x="67" y="312"/>
                      <a:pt x="33" y="236"/>
                    </a:cubicBezTo>
                    <a:cubicBezTo>
                      <a:pt x="0" y="164"/>
                      <a:pt x="28" y="79"/>
                      <a:pt x="93" y="40"/>
                    </a:cubicBezTo>
                    <a:cubicBezTo>
                      <a:pt x="161" y="0"/>
                      <a:pt x="252" y="23"/>
                      <a:pt x="297" y="92"/>
                    </a:cubicBezTo>
                    <a:cubicBezTo>
                      <a:pt x="339" y="158"/>
                      <a:pt x="322" y="248"/>
                      <a:pt x="256" y="292"/>
                    </a:cubicBezTo>
                    <a:cubicBezTo>
                      <a:pt x="252" y="296"/>
                      <a:pt x="247" y="298"/>
                      <a:pt x="242" y="3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55">
                <a:extLst>
                  <a:ext uri="{FF2B5EF4-FFF2-40B4-BE49-F238E27FC236}">
                    <a16:creationId xmlns:a16="http://schemas.microsoft.com/office/drawing/2014/main" id="{56B29430-3A44-4A9B-9CB9-F51F06A95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3" y="2839"/>
                <a:ext cx="128" cy="131"/>
              </a:xfrm>
              <a:custGeom>
                <a:avLst/>
                <a:gdLst>
                  <a:gd name="T0" fmla="*/ 268 w 347"/>
                  <a:gd name="T1" fmla="*/ 298 h 355"/>
                  <a:gd name="T2" fmla="*/ 43 w 347"/>
                  <a:gd name="T3" fmla="*/ 260 h 355"/>
                  <a:gd name="T4" fmla="*/ 78 w 347"/>
                  <a:gd name="T5" fmla="*/ 51 h 355"/>
                  <a:gd name="T6" fmla="*/ 294 w 347"/>
                  <a:gd name="T7" fmla="*/ 76 h 355"/>
                  <a:gd name="T8" fmla="*/ 281 w 347"/>
                  <a:gd name="T9" fmla="*/ 286 h 355"/>
                  <a:gd name="T10" fmla="*/ 268 w 347"/>
                  <a:gd name="T11" fmla="*/ 29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355">
                    <a:moveTo>
                      <a:pt x="268" y="298"/>
                    </a:moveTo>
                    <a:cubicBezTo>
                      <a:pt x="195" y="355"/>
                      <a:pt x="88" y="333"/>
                      <a:pt x="43" y="260"/>
                    </a:cubicBezTo>
                    <a:cubicBezTo>
                      <a:pt x="0" y="190"/>
                      <a:pt x="17" y="100"/>
                      <a:pt x="78" y="51"/>
                    </a:cubicBezTo>
                    <a:cubicBezTo>
                      <a:pt x="142" y="0"/>
                      <a:pt x="238" y="12"/>
                      <a:pt x="294" y="76"/>
                    </a:cubicBezTo>
                    <a:cubicBezTo>
                      <a:pt x="347" y="137"/>
                      <a:pt x="341" y="231"/>
                      <a:pt x="281" y="286"/>
                    </a:cubicBezTo>
                    <a:cubicBezTo>
                      <a:pt x="277" y="290"/>
                      <a:pt x="272" y="294"/>
                      <a:pt x="268" y="2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56">
                <a:extLst>
                  <a:ext uri="{FF2B5EF4-FFF2-40B4-BE49-F238E27FC236}">
                    <a16:creationId xmlns:a16="http://schemas.microsoft.com/office/drawing/2014/main" id="{E75FE953-0F24-4C77-B991-80BEF6369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8" y="2723"/>
                <a:ext cx="131" cy="133"/>
              </a:xfrm>
              <a:custGeom>
                <a:avLst/>
                <a:gdLst>
                  <a:gd name="T0" fmla="*/ 290 w 355"/>
                  <a:gd name="T1" fmla="*/ 289 h 358"/>
                  <a:gd name="T2" fmla="*/ 54 w 355"/>
                  <a:gd name="T3" fmla="*/ 282 h 358"/>
                  <a:gd name="T4" fmla="*/ 60 w 355"/>
                  <a:gd name="T5" fmla="*/ 63 h 358"/>
                  <a:gd name="T6" fmla="*/ 284 w 355"/>
                  <a:gd name="T7" fmla="*/ 58 h 358"/>
                  <a:gd name="T8" fmla="*/ 302 w 355"/>
                  <a:gd name="T9" fmla="*/ 275 h 358"/>
                  <a:gd name="T10" fmla="*/ 290 w 355"/>
                  <a:gd name="T11" fmla="*/ 28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358">
                    <a:moveTo>
                      <a:pt x="290" y="289"/>
                    </a:moveTo>
                    <a:cubicBezTo>
                      <a:pt x="223" y="358"/>
                      <a:pt x="111" y="351"/>
                      <a:pt x="54" y="282"/>
                    </a:cubicBezTo>
                    <a:cubicBezTo>
                      <a:pt x="0" y="217"/>
                      <a:pt x="4" y="122"/>
                      <a:pt x="60" y="63"/>
                    </a:cubicBezTo>
                    <a:cubicBezTo>
                      <a:pt x="118" y="2"/>
                      <a:pt x="218" y="0"/>
                      <a:pt x="284" y="58"/>
                    </a:cubicBezTo>
                    <a:cubicBezTo>
                      <a:pt x="348" y="113"/>
                      <a:pt x="355" y="209"/>
                      <a:pt x="302" y="275"/>
                    </a:cubicBezTo>
                    <a:cubicBezTo>
                      <a:pt x="298" y="280"/>
                      <a:pt x="294" y="284"/>
                      <a:pt x="290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57">
                <a:extLst>
                  <a:ext uri="{FF2B5EF4-FFF2-40B4-BE49-F238E27FC236}">
                    <a16:creationId xmlns:a16="http://schemas.microsoft.com/office/drawing/2014/main" id="{CD125A8A-D4A7-47E2-BACC-66531BA80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582"/>
                <a:ext cx="137" cy="138"/>
              </a:xfrm>
              <a:custGeom>
                <a:avLst/>
                <a:gdLst>
                  <a:gd name="T0" fmla="*/ 316 w 371"/>
                  <a:gd name="T1" fmla="*/ 284 h 374"/>
                  <a:gd name="T2" fmla="*/ 74 w 371"/>
                  <a:gd name="T3" fmla="*/ 313 h 374"/>
                  <a:gd name="T4" fmla="*/ 48 w 371"/>
                  <a:gd name="T5" fmla="*/ 88 h 374"/>
                  <a:gd name="T6" fmla="*/ 276 w 371"/>
                  <a:gd name="T7" fmla="*/ 49 h 374"/>
                  <a:gd name="T8" fmla="*/ 326 w 371"/>
                  <a:gd name="T9" fmla="*/ 269 h 374"/>
                  <a:gd name="T10" fmla="*/ 316 w 371"/>
                  <a:gd name="T11" fmla="*/ 28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374">
                    <a:moveTo>
                      <a:pt x="316" y="284"/>
                    </a:moveTo>
                    <a:cubicBezTo>
                      <a:pt x="258" y="365"/>
                      <a:pt x="142" y="374"/>
                      <a:pt x="74" y="313"/>
                    </a:cubicBezTo>
                    <a:cubicBezTo>
                      <a:pt x="10" y="254"/>
                      <a:pt x="0" y="156"/>
                      <a:pt x="48" y="88"/>
                    </a:cubicBezTo>
                    <a:cubicBezTo>
                      <a:pt x="98" y="17"/>
                      <a:pt x="200" y="0"/>
                      <a:pt x="276" y="49"/>
                    </a:cubicBezTo>
                    <a:cubicBezTo>
                      <a:pt x="350" y="96"/>
                      <a:pt x="371" y="193"/>
                      <a:pt x="326" y="269"/>
                    </a:cubicBezTo>
                    <a:cubicBezTo>
                      <a:pt x="323" y="274"/>
                      <a:pt x="320" y="279"/>
                      <a:pt x="316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58">
                <a:extLst>
                  <a:ext uri="{FF2B5EF4-FFF2-40B4-BE49-F238E27FC236}">
                    <a16:creationId xmlns:a16="http://schemas.microsoft.com/office/drawing/2014/main" id="{60834F65-8120-41D9-AE37-D6689E1BB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4" y="2422"/>
                <a:ext cx="142" cy="145"/>
              </a:xfrm>
              <a:custGeom>
                <a:avLst/>
                <a:gdLst>
                  <a:gd name="T0" fmla="*/ 343 w 385"/>
                  <a:gd name="T1" fmla="*/ 272 h 391"/>
                  <a:gd name="T2" fmla="*/ 100 w 385"/>
                  <a:gd name="T3" fmla="*/ 338 h 391"/>
                  <a:gd name="T4" fmla="*/ 39 w 385"/>
                  <a:gd name="T5" fmla="*/ 112 h 391"/>
                  <a:gd name="T6" fmla="*/ 266 w 385"/>
                  <a:gd name="T7" fmla="*/ 38 h 391"/>
                  <a:gd name="T8" fmla="*/ 351 w 385"/>
                  <a:gd name="T9" fmla="*/ 255 h 391"/>
                  <a:gd name="T10" fmla="*/ 343 w 385"/>
                  <a:gd name="T11" fmla="*/ 272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391">
                    <a:moveTo>
                      <a:pt x="343" y="272"/>
                    </a:moveTo>
                    <a:cubicBezTo>
                      <a:pt x="295" y="363"/>
                      <a:pt x="179" y="391"/>
                      <a:pt x="100" y="338"/>
                    </a:cubicBezTo>
                    <a:cubicBezTo>
                      <a:pt x="25" y="287"/>
                      <a:pt x="0" y="189"/>
                      <a:pt x="39" y="112"/>
                    </a:cubicBezTo>
                    <a:cubicBezTo>
                      <a:pt x="80" y="33"/>
                      <a:pt x="181" y="0"/>
                      <a:pt x="266" y="38"/>
                    </a:cubicBezTo>
                    <a:cubicBezTo>
                      <a:pt x="348" y="75"/>
                      <a:pt x="385" y="170"/>
                      <a:pt x="351" y="255"/>
                    </a:cubicBezTo>
                    <a:cubicBezTo>
                      <a:pt x="348" y="261"/>
                      <a:pt x="346" y="266"/>
                      <a:pt x="343" y="2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59">
                <a:extLst>
                  <a:ext uri="{FF2B5EF4-FFF2-40B4-BE49-F238E27FC236}">
                    <a16:creationId xmlns:a16="http://schemas.microsoft.com/office/drawing/2014/main" id="{129FD36E-616E-4CC8-86D5-80A52D5D5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2" y="2235"/>
                <a:ext cx="139" cy="157"/>
              </a:xfrm>
              <a:custGeom>
                <a:avLst/>
                <a:gdLst>
                  <a:gd name="T0" fmla="*/ 362 w 378"/>
                  <a:gd name="T1" fmla="*/ 280 h 426"/>
                  <a:gd name="T2" fmla="*/ 124 w 378"/>
                  <a:gd name="T3" fmla="*/ 384 h 426"/>
                  <a:gd name="T4" fmla="*/ 28 w 378"/>
                  <a:gd name="T5" fmla="*/ 164 h 426"/>
                  <a:gd name="T6" fmla="*/ 349 w 378"/>
                  <a:gd name="T7" fmla="*/ 132 h 426"/>
                  <a:gd name="T8" fmla="*/ 367 w 378"/>
                  <a:gd name="T9" fmla="*/ 261 h 426"/>
                  <a:gd name="T10" fmla="*/ 362 w 378"/>
                  <a:gd name="T11" fmla="*/ 280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426">
                    <a:moveTo>
                      <a:pt x="362" y="280"/>
                    </a:moveTo>
                    <a:cubicBezTo>
                      <a:pt x="328" y="380"/>
                      <a:pt x="212" y="426"/>
                      <a:pt x="124" y="384"/>
                    </a:cubicBezTo>
                    <a:cubicBezTo>
                      <a:pt x="40" y="344"/>
                      <a:pt x="0" y="247"/>
                      <a:pt x="28" y="164"/>
                    </a:cubicBezTo>
                    <a:cubicBezTo>
                      <a:pt x="73" y="28"/>
                      <a:pt x="273" y="0"/>
                      <a:pt x="349" y="132"/>
                    </a:cubicBezTo>
                    <a:cubicBezTo>
                      <a:pt x="371" y="169"/>
                      <a:pt x="378" y="215"/>
                      <a:pt x="367" y="261"/>
                    </a:cubicBezTo>
                    <a:cubicBezTo>
                      <a:pt x="366" y="267"/>
                      <a:pt x="364" y="273"/>
                      <a:pt x="362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60">
                <a:extLst>
                  <a:ext uri="{FF2B5EF4-FFF2-40B4-BE49-F238E27FC236}">
                    <a16:creationId xmlns:a16="http://schemas.microsoft.com/office/drawing/2014/main" id="{DB2D5B2B-DB48-465D-B42A-1853D3356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4" y="2038"/>
                <a:ext cx="165" cy="171"/>
              </a:xfrm>
              <a:custGeom>
                <a:avLst/>
                <a:gdLst>
                  <a:gd name="T0" fmla="*/ 147 w 446"/>
                  <a:gd name="T1" fmla="*/ 413 h 464"/>
                  <a:gd name="T2" fmla="*/ 15 w 446"/>
                  <a:gd name="T3" fmla="*/ 204 h 464"/>
                  <a:gd name="T4" fmla="*/ 338 w 446"/>
                  <a:gd name="T5" fmla="*/ 122 h 464"/>
                  <a:gd name="T6" fmla="*/ 147 w 446"/>
                  <a:gd name="T7" fmla="*/ 413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6" h="464">
                    <a:moveTo>
                      <a:pt x="147" y="413"/>
                    </a:moveTo>
                    <a:cubicBezTo>
                      <a:pt x="56" y="386"/>
                      <a:pt x="0" y="294"/>
                      <a:pt x="15" y="204"/>
                    </a:cubicBezTo>
                    <a:cubicBezTo>
                      <a:pt x="40" y="58"/>
                      <a:pt x="241" y="0"/>
                      <a:pt x="338" y="122"/>
                    </a:cubicBezTo>
                    <a:cubicBezTo>
                      <a:pt x="446" y="259"/>
                      <a:pt x="312" y="464"/>
                      <a:pt x="147" y="4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61">
                <a:extLst>
                  <a:ext uri="{FF2B5EF4-FFF2-40B4-BE49-F238E27FC236}">
                    <a16:creationId xmlns:a16="http://schemas.microsoft.com/office/drawing/2014/main" id="{07C922FA-EC90-437C-8975-43D8E2E7B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" y="1519"/>
                <a:ext cx="28" cy="27"/>
              </a:xfrm>
              <a:custGeom>
                <a:avLst/>
                <a:gdLst>
                  <a:gd name="T0" fmla="*/ 73 w 76"/>
                  <a:gd name="T1" fmla="*/ 46 h 75"/>
                  <a:gd name="T2" fmla="*/ 33 w 76"/>
                  <a:gd name="T3" fmla="*/ 73 h 75"/>
                  <a:gd name="T4" fmla="*/ 3 w 76"/>
                  <a:gd name="T5" fmla="*/ 33 h 75"/>
                  <a:gd name="T6" fmla="*/ 44 w 76"/>
                  <a:gd name="T7" fmla="*/ 3 h 75"/>
                  <a:gd name="T8" fmla="*/ 74 w 76"/>
                  <a:gd name="T9" fmla="*/ 42 h 75"/>
                  <a:gd name="T10" fmla="*/ 73 w 76"/>
                  <a:gd name="T11" fmla="*/ 4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5">
                    <a:moveTo>
                      <a:pt x="73" y="46"/>
                    </a:moveTo>
                    <a:cubicBezTo>
                      <a:pt x="69" y="63"/>
                      <a:pt x="51" y="75"/>
                      <a:pt x="33" y="73"/>
                    </a:cubicBezTo>
                    <a:cubicBezTo>
                      <a:pt x="14" y="70"/>
                      <a:pt x="0" y="53"/>
                      <a:pt x="3" y="33"/>
                    </a:cubicBezTo>
                    <a:cubicBezTo>
                      <a:pt x="6" y="14"/>
                      <a:pt x="24" y="0"/>
                      <a:pt x="44" y="3"/>
                    </a:cubicBezTo>
                    <a:cubicBezTo>
                      <a:pt x="63" y="6"/>
                      <a:pt x="76" y="23"/>
                      <a:pt x="74" y="42"/>
                    </a:cubicBezTo>
                    <a:cubicBezTo>
                      <a:pt x="73" y="43"/>
                      <a:pt x="73" y="45"/>
                      <a:pt x="7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62">
                <a:extLst>
                  <a:ext uri="{FF2B5EF4-FFF2-40B4-BE49-F238E27FC236}">
                    <a16:creationId xmlns:a16="http://schemas.microsoft.com/office/drawing/2014/main" id="{B6B352AB-E82F-4301-8412-F6DE83C9D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" y="1429"/>
                <a:ext cx="32" cy="33"/>
              </a:xfrm>
              <a:custGeom>
                <a:avLst/>
                <a:gdLst>
                  <a:gd name="T0" fmla="*/ 82 w 87"/>
                  <a:gd name="T1" fmla="*/ 57 h 89"/>
                  <a:gd name="T2" fmla="*/ 35 w 87"/>
                  <a:gd name="T3" fmla="*/ 84 h 89"/>
                  <a:gd name="T4" fmla="*/ 5 w 87"/>
                  <a:gd name="T5" fmla="*/ 36 h 89"/>
                  <a:gd name="T6" fmla="*/ 52 w 87"/>
                  <a:gd name="T7" fmla="*/ 5 h 89"/>
                  <a:gd name="T8" fmla="*/ 84 w 87"/>
                  <a:gd name="T9" fmla="*/ 52 h 89"/>
                  <a:gd name="T10" fmla="*/ 82 w 87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9">
                    <a:moveTo>
                      <a:pt x="82" y="57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4" y="79"/>
                      <a:pt x="0" y="58"/>
                      <a:pt x="5" y="36"/>
                    </a:cubicBezTo>
                    <a:cubicBezTo>
                      <a:pt x="10" y="14"/>
                      <a:pt x="31" y="0"/>
                      <a:pt x="52" y="5"/>
                    </a:cubicBezTo>
                    <a:cubicBezTo>
                      <a:pt x="74" y="10"/>
                      <a:pt x="87" y="31"/>
                      <a:pt x="84" y="52"/>
                    </a:cubicBezTo>
                    <a:cubicBezTo>
                      <a:pt x="83" y="54"/>
                      <a:pt x="83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63">
                <a:extLst>
                  <a:ext uri="{FF2B5EF4-FFF2-40B4-BE49-F238E27FC236}">
                    <a16:creationId xmlns:a16="http://schemas.microsoft.com/office/drawing/2014/main" id="{180C265D-C34C-4B7E-BBB1-8A9256803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" y="1338"/>
                <a:ext cx="37" cy="37"/>
              </a:xfrm>
              <a:custGeom>
                <a:avLst/>
                <a:gdLst>
                  <a:gd name="T0" fmla="*/ 92 w 100"/>
                  <a:gd name="T1" fmla="*/ 66 h 100"/>
                  <a:gd name="T2" fmla="*/ 36 w 100"/>
                  <a:gd name="T3" fmla="*/ 93 h 100"/>
                  <a:gd name="T4" fmla="*/ 7 w 100"/>
                  <a:gd name="T5" fmla="*/ 37 h 100"/>
                  <a:gd name="T6" fmla="*/ 64 w 100"/>
                  <a:gd name="T7" fmla="*/ 7 h 100"/>
                  <a:gd name="T8" fmla="*/ 94 w 100"/>
                  <a:gd name="T9" fmla="*/ 62 h 100"/>
                  <a:gd name="T10" fmla="*/ 92 w 100"/>
                  <a:gd name="T11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00">
                    <a:moveTo>
                      <a:pt x="92" y="66"/>
                    </a:moveTo>
                    <a:cubicBezTo>
                      <a:pt x="84" y="88"/>
                      <a:pt x="59" y="100"/>
                      <a:pt x="36" y="93"/>
                    </a:cubicBezTo>
                    <a:cubicBezTo>
                      <a:pt x="13" y="85"/>
                      <a:pt x="0" y="61"/>
                      <a:pt x="7" y="37"/>
                    </a:cubicBezTo>
                    <a:cubicBezTo>
                      <a:pt x="15" y="13"/>
                      <a:pt x="41" y="0"/>
                      <a:pt x="64" y="7"/>
                    </a:cubicBezTo>
                    <a:cubicBezTo>
                      <a:pt x="87" y="15"/>
                      <a:pt x="100" y="39"/>
                      <a:pt x="94" y="62"/>
                    </a:cubicBezTo>
                    <a:cubicBezTo>
                      <a:pt x="94" y="63"/>
                      <a:pt x="93" y="65"/>
                      <a:pt x="9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64">
                <a:extLst>
                  <a:ext uri="{FF2B5EF4-FFF2-40B4-BE49-F238E27FC236}">
                    <a16:creationId xmlns:a16="http://schemas.microsoft.com/office/drawing/2014/main" id="{F2BF0B8B-01DA-4885-A234-B52D0997F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" y="1247"/>
                <a:ext cx="41" cy="42"/>
              </a:xfrm>
              <a:custGeom>
                <a:avLst/>
                <a:gdLst>
                  <a:gd name="T0" fmla="*/ 101 w 110"/>
                  <a:gd name="T1" fmla="*/ 78 h 113"/>
                  <a:gd name="T2" fmla="*/ 37 w 110"/>
                  <a:gd name="T3" fmla="*/ 103 h 113"/>
                  <a:gd name="T4" fmla="*/ 10 w 110"/>
                  <a:gd name="T5" fmla="*/ 38 h 113"/>
                  <a:gd name="T6" fmla="*/ 75 w 110"/>
                  <a:gd name="T7" fmla="*/ 10 h 113"/>
                  <a:gd name="T8" fmla="*/ 103 w 110"/>
                  <a:gd name="T9" fmla="*/ 73 h 113"/>
                  <a:gd name="T10" fmla="*/ 101 w 110"/>
                  <a:gd name="T11" fmla="*/ 7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13">
                    <a:moveTo>
                      <a:pt x="101" y="78"/>
                    </a:moveTo>
                    <a:cubicBezTo>
                      <a:pt x="90" y="102"/>
                      <a:pt x="61" y="113"/>
                      <a:pt x="37" y="103"/>
                    </a:cubicBezTo>
                    <a:cubicBezTo>
                      <a:pt x="12" y="92"/>
                      <a:pt x="0" y="64"/>
                      <a:pt x="10" y="38"/>
                    </a:cubicBezTo>
                    <a:cubicBezTo>
                      <a:pt x="19" y="12"/>
                      <a:pt x="49" y="0"/>
                      <a:pt x="75" y="10"/>
                    </a:cubicBezTo>
                    <a:cubicBezTo>
                      <a:pt x="100" y="21"/>
                      <a:pt x="110" y="48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65">
                <a:extLst>
                  <a:ext uri="{FF2B5EF4-FFF2-40B4-BE49-F238E27FC236}">
                    <a16:creationId xmlns:a16="http://schemas.microsoft.com/office/drawing/2014/main" id="{FA99DF4B-3C22-4494-8C1B-979D019D9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" y="1156"/>
                <a:ext cx="46" cy="47"/>
              </a:xfrm>
              <a:custGeom>
                <a:avLst/>
                <a:gdLst>
                  <a:gd name="T0" fmla="*/ 109 w 123"/>
                  <a:gd name="T1" fmla="*/ 91 h 125"/>
                  <a:gd name="T2" fmla="*/ 36 w 123"/>
                  <a:gd name="T3" fmla="*/ 111 h 125"/>
                  <a:gd name="T4" fmla="*/ 13 w 123"/>
                  <a:gd name="T5" fmla="*/ 39 h 125"/>
                  <a:gd name="T6" fmla="*/ 87 w 123"/>
                  <a:gd name="T7" fmla="*/ 15 h 125"/>
                  <a:gd name="T8" fmla="*/ 112 w 123"/>
                  <a:gd name="T9" fmla="*/ 86 h 125"/>
                  <a:gd name="T10" fmla="*/ 109 w 123"/>
                  <a:gd name="T11" fmla="*/ 9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" h="125">
                    <a:moveTo>
                      <a:pt x="109" y="91"/>
                    </a:moveTo>
                    <a:cubicBezTo>
                      <a:pt x="95" y="116"/>
                      <a:pt x="62" y="125"/>
                      <a:pt x="36" y="111"/>
                    </a:cubicBezTo>
                    <a:cubicBezTo>
                      <a:pt x="10" y="98"/>
                      <a:pt x="0" y="66"/>
                      <a:pt x="13" y="39"/>
                    </a:cubicBezTo>
                    <a:cubicBezTo>
                      <a:pt x="27" y="11"/>
                      <a:pt x="60" y="0"/>
                      <a:pt x="87" y="15"/>
                    </a:cubicBezTo>
                    <a:cubicBezTo>
                      <a:pt x="112" y="28"/>
                      <a:pt x="123" y="60"/>
                      <a:pt x="112" y="86"/>
                    </a:cubicBezTo>
                    <a:cubicBezTo>
                      <a:pt x="111" y="87"/>
                      <a:pt x="110" y="89"/>
                      <a:pt x="109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66">
                <a:extLst>
                  <a:ext uri="{FF2B5EF4-FFF2-40B4-BE49-F238E27FC236}">
                    <a16:creationId xmlns:a16="http://schemas.microsoft.com/office/drawing/2014/main" id="{596E0FE8-43B0-44A0-822E-F2A657DD0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" y="1068"/>
                <a:ext cx="50" cy="50"/>
              </a:xfrm>
              <a:custGeom>
                <a:avLst/>
                <a:gdLst>
                  <a:gd name="T0" fmla="*/ 117 w 135"/>
                  <a:gd name="T1" fmla="*/ 103 h 135"/>
                  <a:gd name="T2" fmla="*/ 35 w 135"/>
                  <a:gd name="T3" fmla="*/ 118 h 135"/>
                  <a:gd name="T4" fmla="*/ 18 w 135"/>
                  <a:gd name="T5" fmla="*/ 37 h 135"/>
                  <a:gd name="T6" fmla="*/ 100 w 135"/>
                  <a:gd name="T7" fmla="*/ 18 h 135"/>
                  <a:gd name="T8" fmla="*/ 120 w 135"/>
                  <a:gd name="T9" fmla="*/ 97 h 135"/>
                  <a:gd name="T10" fmla="*/ 117 w 135"/>
                  <a:gd name="T11" fmla="*/ 10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135">
                    <a:moveTo>
                      <a:pt x="117" y="103"/>
                    </a:moveTo>
                    <a:cubicBezTo>
                      <a:pt x="99" y="129"/>
                      <a:pt x="62" y="135"/>
                      <a:pt x="35" y="118"/>
                    </a:cubicBezTo>
                    <a:cubicBezTo>
                      <a:pt x="8" y="100"/>
                      <a:pt x="0" y="65"/>
                      <a:pt x="18" y="37"/>
                    </a:cubicBezTo>
                    <a:cubicBezTo>
                      <a:pt x="36" y="9"/>
                      <a:pt x="73" y="0"/>
                      <a:pt x="100" y="18"/>
                    </a:cubicBezTo>
                    <a:cubicBezTo>
                      <a:pt x="127" y="36"/>
                      <a:pt x="135" y="71"/>
                      <a:pt x="120" y="97"/>
                    </a:cubicBezTo>
                    <a:cubicBezTo>
                      <a:pt x="119" y="99"/>
                      <a:pt x="118" y="101"/>
                      <a:pt x="11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67">
                <a:extLst>
                  <a:ext uri="{FF2B5EF4-FFF2-40B4-BE49-F238E27FC236}">
                    <a16:creationId xmlns:a16="http://schemas.microsoft.com/office/drawing/2014/main" id="{B6E42012-266B-46CB-B28B-02ECF77BB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7" y="983"/>
                <a:ext cx="54" cy="53"/>
              </a:xfrm>
              <a:custGeom>
                <a:avLst/>
                <a:gdLst>
                  <a:gd name="T0" fmla="*/ 123 w 146"/>
                  <a:gd name="T1" fmla="*/ 114 h 144"/>
                  <a:gd name="T2" fmla="*/ 33 w 146"/>
                  <a:gd name="T3" fmla="*/ 122 h 144"/>
                  <a:gd name="T4" fmla="*/ 23 w 146"/>
                  <a:gd name="T5" fmla="*/ 33 h 144"/>
                  <a:gd name="T6" fmla="*/ 113 w 146"/>
                  <a:gd name="T7" fmla="*/ 22 h 144"/>
                  <a:gd name="T8" fmla="*/ 127 w 146"/>
                  <a:gd name="T9" fmla="*/ 108 h 144"/>
                  <a:gd name="T10" fmla="*/ 123 w 146"/>
                  <a:gd name="T11" fmla="*/ 11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4">
                    <a:moveTo>
                      <a:pt x="123" y="114"/>
                    </a:moveTo>
                    <a:cubicBezTo>
                      <a:pt x="101" y="140"/>
                      <a:pt x="61" y="144"/>
                      <a:pt x="33" y="122"/>
                    </a:cubicBezTo>
                    <a:cubicBezTo>
                      <a:pt x="7" y="101"/>
                      <a:pt x="0" y="61"/>
                      <a:pt x="23" y="33"/>
                    </a:cubicBezTo>
                    <a:cubicBezTo>
                      <a:pt x="45" y="5"/>
                      <a:pt x="86" y="0"/>
                      <a:pt x="113" y="22"/>
                    </a:cubicBezTo>
                    <a:cubicBezTo>
                      <a:pt x="140" y="43"/>
                      <a:pt x="146" y="81"/>
                      <a:pt x="127" y="108"/>
                    </a:cubicBezTo>
                    <a:cubicBezTo>
                      <a:pt x="126" y="110"/>
                      <a:pt x="124" y="112"/>
                      <a:pt x="123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68">
                <a:extLst>
                  <a:ext uri="{FF2B5EF4-FFF2-40B4-BE49-F238E27FC236}">
                    <a16:creationId xmlns:a16="http://schemas.microsoft.com/office/drawing/2014/main" id="{58191AE2-4E76-4817-BD45-CCC9A3906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4" y="901"/>
                <a:ext cx="57" cy="56"/>
              </a:xfrm>
              <a:custGeom>
                <a:avLst/>
                <a:gdLst>
                  <a:gd name="T0" fmla="*/ 126 w 153"/>
                  <a:gd name="T1" fmla="*/ 126 h 153"/>
                  <a:gd name="T2" fmla="*/ 29 w 153"/>
                  <a:gd name="T3" fmla="*/ 127 h 153"/>
                  <a:gd name="T4" fmla="*/ 26 w 153"/>
                  <a:gd name="T5" fmla="*/ 30 h 153"/>
                  <a:gd name="T6" fmla="*/ 125 w 153"/>
                  <a:gd name="T7" fmla="*/ 27 h 153"/>
                  <a:gd name="T8" fmla="*/ 131 w 153"/>
                  <a:gd name="T9" fmla="*/ 121 h 153"/>
                  <a:gd name="T10" fmla="*/ 126 w 153"/>
                  <a:gd name="T11" fmla="*/ 12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153">
                    <a:moveTo>
                      <a:pt x="126" y="126"/>
                    </a:moveTo>
                    <a:cubicBezTo>
                      <a:pt x="100" y="152"/>
                      <a:pt x="56" y="153"/>
                      <a:pt x="29" y="127"/>
                    </a:cubicBezTo>
                    <a:cubicBezTo>
                      <a:pt x="3" y="102"/>
                      <a:pt x="0" y="57"/>
                      <a:pt x="26" y="30"/>
                    </a:cubicBezTo>
                    <a:cubicBezTo>
                      <a:pt x="53" y="2"/>
                      <a:pt x="97" y="0"/>
                      <a:pt x="125" y="27"/>
                    </a:cubicBezTo>
                    <a:cubicBezTo>
                      <a:pt x="151" y="52"/>
                      <a:pt x="153" y="94"/>
                      <a:pt x="131" y="121"/>
                    </a:cubicBezTo>
                    <a:cubicBezTo>
                      <a:pt x="129" y="122"/>
                      <a:pt x="128" y="124"/>
                      <a:pt x="126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69">
                <a:extLst>
                  <a:ext uri="{FF2B5EF4-FFF2-40B4-BE49-F238E27FC236}">
                    <a16:creationId xmlns:a16="http://schemas.microsoft.com/office/drawing/2014/main" id="{F78D746B-26F6-4417-A2D6-B6A1FC8DE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" y="825"/>
                <a:ext cx="60" cy="60"/>
              </a:xfrm>
              <a:custGeom>
                <a:avLst/>
                <a:gdLst>
                  <a:gd name="T0" fmla="*/ 129 w 164"/>
                  <a:gd name="T1" fmla="*/ 140 h 165"/>
                  <a:gd name="T2" fmla="*/ 26 w 164"/>
                  <a:gd name="T3" fmla="*/ 130 h 165"/>
                  <a:gd name="T4" fmla="*/ 33 w 164"/>
                  <a:gd name="T5" fmla="*/ 27 h 165"/>
                  <a:gd name="T6" fmla="*/ 138 w 164"/>
                  <a:gd name="T7" fmla="*/ 34 h 165"/>
                  <a:gd name="T8" fmla="*/ 135 w 164"/>
                  <a:gd name="T9" fmla="*/ 134 h 165"/>
                  <a:gd name="T10" fmla="*/ 129 w 164"/>
                  <a:gd name="T11" fmla="*/ 14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65">
                    <a:moveTo>
                      <a:pt x="129" y="140"/>
                    </a:moveTo>
                    <a:cubicBezTo>
                      <a:pt x="99" y="165"/>
                      <a:pt x="52" y="161"/>
                      <a:pt x="26" y="130"/>
                    </a:cubicBezTo>
                    <a:cubicBezTo>
                      <a:pt x="0" y="101"/>
                      <a:pt x="2" y="54"/>
                      <a:pt x="33" y="27"/>
                    </a:cubicBezTo>
                    <a:cubicBezTo>
                      <a:pt x="65" y="0"/>
                      <a:pt x="112" y="3"/>
                      <a:pt x="138" y="34"/>
                    </a:cubicBezTo>
                    <a:cubicBezTo>
                      <a:pt x="164" y="64"/>
                      <a:pt x="161" y="108"/>
                      <a:pt x="135" y="134"/>
                    </a:cubicBezTo>
                    <a:cubicBezTo>
                      <a:pt x="133" y="136"/>
                      <a:pt x="131" y="138"/>
                      <a:pt x="129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70">
                <a:extLst>
                  <a:ext uri="{FF2B5EF4-FFF2-40B4-BE49-F238E27FC236}">
                    <a16:creationId xmlns:a16="http://schemas.microsoft.com/office/drawing/2014/main" id="{364919BA-BD49-41A6-9161-23500808A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" y="754"/>
                <a:ext cx="65" cy="66"/>
              </a:xfrm>
              <a:custGeom>
                <a:avLst/>
                <a:gdLst>
                  <a:gd name="T0" fmla="*/ 133 w 177"/>
                  <a:gd name="T1" fmla="*/ 155 h 178"/>
                  <a:gd name="T2" fmla="*/ 24 w 177"/>
                  <a:gd name="T3" fmla="*/ 134 h 178"/>
                  <a:gd name="T4" fmla="*/ 42 w 177"/>
                  <a:gd name="T5" fmla="*/ 26 h 178"/>
                  <a:gd name="T6" fmla="*/ 153 w 177"/>
                  <a:gd name="T7" fmla="*/ 44 h 178"/>
                  <a:gd name="T8" fmla="*/ 139 w 177"/>
                  <a:gd name="T9" fmla="*/ 150 h 178"/>
                  <a:gd name="T10" fmla="*/ 133 w 177"/>
                  <a:gd name="T11" fmla="*/ 15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78">
                    <a:moveTo>
                      <a:pt x="133" y="155"/>
                    </a:moveTo>
                    <a:cubicBezTo>
                      <a:pt x="97" y="178"/>
                      <a:pt x="49" y="170"/>
                      <a:pt x="24" y="134"/>
                    </a:cubicBezTo>
                    <a:cubicBezTo>
                      <a:pt x="0" y="100"/>
                      <a:pt x="7" y="50"/>
                      <a:pt x="42" y="26"/>
                    </a:cubicBezTo>
                    <a:cubicBezTo>
                      <a:pt x="79" y="0"/>
                      <a:pt x="129" y="8"/>
                      <a:pt x="153" y="44"/>
                    </a:cubicBezTo>
                    <a:cubicBezTo>
                      <a:pt x="177" y="78"/>
                      <a:pt x="170" y="125"/>
                      <a:pt x="139" y="150"/>
                    </a:cubicBezTo>
                    <a:cubicBezTo>
                      <a:pt x="137" y="152"/>
                      <a:pt x="135" y="153"/>
                      <a:pt x="13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71">
                <a:extLst>
                  <a:ext uri="{FF2B5EF4-FFF2-40B4-BE49-F238E27FC236}">
                    <a16:creationId xmlns:a16="http://schemas.microsoft.com/office/drawing/2014/main" id="{DD94D99F-AC0A-47C0-B23E-57F7EF1E6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1" y="693"/>
                <a:ext cx="70" cy="70"/>
              </a:xfrm>
              <a:custGeom>
                <a:avLst/>
                <a:gdLst>
                  <a:gd name="T0" fmla="*/ 135 w 190"/>
                  <a:gd name="T1" fmla="*/ 169 h 190"/>
                  <a:gd name="T2" fmla="*/ 22 w 190"/>
                  <a:gd name="T3" fmla="*/ 135 h 190"/>
                  <a:gd name="T4" fmla="*/ 54 w 190"/>
                  <a:gd name="T5" fmla="*/ 23 h 190"/>
                  <a:gd name="T6" fmla="*/ 169 w 190"/>
                  <a:gd name="T7" fmla="*/ 54 h 190"/>
                  <a:gd name="T8" fmla="*/ 143 w 190"/>
                  <a:gd name="T9" fmla="*/ 165 h 190"/>
                  <a:gd name="T10" fmla="*/ 135 w 190"/>
                  <a:gd name="T11" fmla="*/ 169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0">
                    <a:moveTo>
                      <a:pt x="135" y="169"/>
                    </a:moveTo>
                    <a:cubicBezTo>
                      <a:pt x="95" y="190"/>
                      <a:pt x="44" y="175"/>
                      <a:pt x="22" y="135"/>
                    </a:cubicBezTo>
                    <a:cubicBezTo>
                      <a:pt x="0" y="96"/>
                      <a:pt x="13" y="46"/>
                      <a:pt x="54" y="23"/>
                    </a:cubicBezTo>
                    <a:cubicBezTo>
                      <a:pt x="95" y="0"/>
                      <a:pt x="147" y="14"/>
                      <a:pt x="169" y="54"/>
                    </a:cubicBezTo>
                    <a:cubicBezTo>
                      <a:pt x="190" y="93"/>
                      <a:pt x="177" y="141"/>
                      <a:pt x="143" y="165"/>
                    </a:cubicBezTo>
                    <a:cubicBezTo>
                      <a:pt x="140" y="166"/>
                      <a:pt x="138" y="168"/>
                      <a:pt x="135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72">
                <a:extLst>
                  <a:ext uri="{FF2B5EF4-FFF2-40B4-BE49-F238E27FC236}">
                    <a16:creationId xmlns:a16="http://schemas.microsoft.com/office/drawing/2014/main" id="{6F99314D-5C39-4DCB-9451-CC0081E26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" y="642"/>
                <a:ext cx="74" cy="74"/>
              </a:xfrm>
              <a:custGeom>
                <a:avLst/>
                <a:gdLst>
                  <a:gd name="T0" fmla="*/ 134 w 199"/>
                  <a:gd name="T1" fmla="*/ 183 h 202"/>
                  <a:gd name="T2" fmla="*/ 18 w 199"/>
                  <a:gd name="T3" fmla="*/ 134 h 202"/>
                  <a:gd name="T4" fmla="*/ 64 w 199"/>
                  <a:gd name="T5" fmla="*/ 21 h 202"/>
                  <a:gd name="T6" fmla="*/ 182 w 199"/>
                  <a:gd name="T7" fmla="*/ 66 h 202"/>
                  <a:gd name="T8" fmla="*/ 142 w 199"/>
                  <a:gd name="T9" fmla="*/ 179 h 202"/>
                  <a:gd name="T10" fmla="*/ 134 w 199"/>
                  <a:gd name="T11" fmla="*/ 18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202">
                    <a:moveTo>
                      <a:pt x="134" y="183"/>
                    </a:moveTo>
                    <a:cubicBezTo>
                      <a:pt x="91" y="202"/>
                      <a:pt x="37" y="178"/>
                      <a:pt x="18" y="134"/>
                    </a:cubicBezTo>
                    <a:cubicBezTo>
                      <a:pt x="0" y="91"/>
                      <a:pt x="20" y="40"/>
                      <a:pt x="64" y="21"/>
                    </a:cubicBezTo>
                    <a:cubicBezTo>
                      <a:pt x="110" y="0"/>
                      <a:pt x="163" y="20"/>
                      <a:pt x="182" y="66"/>
                    </a:cubicBezTo>
                    <a:cubicBezTo>
                      <a:pt x="199" y="108"/>
                      <a:pt x="181" y="158"/>
                      <a:pt x="142" y="179"/>
                    </a:cubicBezTo>
                    <a:cubicBezTo>
                      <a:pt x="140" y="181"/>
                      <a:pt x="137" y="182"/>
                      <a:pt x="134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73">
                <a:extLst>
                  <a:ext uri="{FF2B5EF4-FFF2-40B4-BE49-F238E27FC236}">
                    <a16:creationId xmlns:a16="http://schemas.microsoft.com/office/drawing/2014/main" id="{7A4E9BE1-ECB8-4003-AF3E-FEB78C96E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8" y="602"/>
                <a:ext cx="76" cy="79"/>
              </a:xfrm>
              <a:custGeom>
                <a:avLst/>
                <a:gdLst>
                  <a:gd name="T0" fmla="*/ 131 w 208"/>
                  <a:gd name="T1" fmla="*/ 196 h 212"/>
                  <a:gd name="T2" fmla="*/ 15 w 208"/>
                  <a:gd name="T3" fmla="*/ 132 h 212"/>
                  <a:gd name="T4" fmla="*/ 76 w 208"/>
                  <a:gd name="T5" fmla="*/ 18 h 212"/>
                  <a:gd name="T6" fmla="*/ 194 w 208"/>
                  <a:gd name="T7" fmla="*/ 79 h 212"/>
                  <a:gd name="T8" fmla="*/ 140 w 208"/>
                  <a:gd name="T9" fmla="*/ 193 h 212"/>
                  <a:gd name="T10" fmla="*/ 131 w 208"/>
                  <a:gd name="T11" fmla="*/ 19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212">
                    <a:moveTo>
                      <a:pt x="131" y="196"/>
                    </a:moveTo>
                    <a:cubicBezTo>
                      <a:pt x="83" y="212"/>
                      <a:pt x="30" y="181"/>
                      <a:pt x="15" y="132"/>
                    </a:cubicBezTo>
                    <a:cubicBezTo>
                      <a:pt x="0" y="85"/>
                      <a:pt x="27" y="34"/>
                      <a:pt x="76" y="18"/>
                    </a:cubicBezTo>
                    <a:cubicBezTo>
                      <a:pt x="127" y="0"/>
                      <a:pt x="180" y="30"/>
                      <a:pt x="194" y="79"/>
                    </a:cubicBezTo>
                    <a:cubicBezTo>
                      <a:pt x="208" y="127"/>
                      <a:pt x="182" y="174"/>
                      <a:pt x="140" y="193"/>
                    </a:cubicBezTo>
                    <a:cubicBezTo>
                      <a:pt x="137" y="194"/>
                      <a:pt x="134" y="195"/>
                      <a:pt x="131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74">
                <a:extLst>
                  <a:ext uri="{FF2B5EF4-FFF2-40B4-BE49-F238E27FC236}">
                    <a16:creationId xmlns:a16="http://schemas.microsoft.com/office/drawing/2014/main" id="{4B01B7F8-5409-4386-AB4B-57B0D1E78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" y="577"/>
                <a:ext cx="78" cy="79"/>
              </a:xfrm>
              <a:custGeom>
                <a:avLst/>
                <a:gdLst>
                  <a:gd name="T0" fmla="*/ 123 w 212"/>
                  <a:gd name="T1" fmla="*/ 204 h 214"/>
                  <a:gd name="T2" fmla="*/ 10 w 212"/>
                  <a:gd name="T3" fmla="*/ 124 h 214"/>
                  <a:gd name="T4" fmla="*/ 87 w 212"/>
                  <a:gd name="T5" fmla="*/ 11 h 214"/>
                  <a:gd name="T6" fmla="*/ 203 w 212"/>
                  <a:gd name="T7" fmla="*/ 90 h 214"/>
                  <a:gd name="T8" fmla="*/ 133 w 212"/>
                  <a:gd name="T9" fmla="*/ 202 h 214"/>
                  <a:gd name="T10" fmla="*/ 123 w 212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4">
                    <a:moveTo>
                      <a:pt x="123" y="204"/>
                    </a:moveTo>
                    <a:cubicBezTo>
                      <a:pt x="72" y="214"/>
                      <a:pt x="20" y="178"/>
                      <a:pt x="10" y="124"/>
                    </a:cubicBezTo>
                    <a:cubicBezTo>
                      <a:pt x="0" y="74"/>
                      <a:pt x="34" y="22"/>
                      <a:pt x="87" y="11"/>
                    </a:cubicBezTo>
                    <a:cubicBezTo>
                      <a:pt x="142" y="0"/>
                      <a:pt x="195" y="37"/>
                      <a:pt x="203" y="90"/>
                    </a:cubicBezTo>
                    <a:cubicBezTo>
                      <a:pt x="212" y="141"/>
                      <a:pt x="180" y="190"/>
                      <a:pt x="133" y="202"/>
                    </a:cubicBezTo>
                    <a:cubicBezTo>
                      <a:pt x="130" y="203"/>
                      <a:pt x="127" y="204"/>
                      <a:pt x="123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75">
                <a:extLst>
                  <a:ext uri="{FF2B5EF4-FFF2-40B4-BE49-F238E27FC236}">
                    <a16:creationId xmlns:a16="http://schemas.microsoft.com/office/drawing/2014/main" id="{9CBCC9DC-8D38-4D78-BD00-355D91865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568"/>
                <a:ext cx="79" cy="78"/>
              </a:xfrm>
              <a:custGeom>
                <a:avLst/>
                <a:gdLst>
                  <a:gd name="T0" fmla="*/ 113 w 212"/>
                  <a:gd name="T1" fmla="*/ 209 h 211"/>
                  <a:gd name="T2" fmla="*/ 4 w 212"/>
                  <a:gd name="T3" fmla="*/ 111 h 211"/>
                  <a:gd name="T4" fmla="*/ 98 w 212"/>
                  <a:gd name="T5" fmla="*/ 3 h 211"/>
                  <a:gd name="T6" fmla="*/ 209 w 212"/>
                  <a:gd name="T7" fmla="*/ 98 h 211"/>
                  <a:gd name="T8" fmla="*/ 123 w 212"/>
                  <a:gd name="T9" fmla="*/ 208 h 211"/>
                  <a:gd name="T10" fmla="*/ 113 w 212"/>
                  <a:gd name="T11" fmla="*/ 2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211">
                    <a:moveTo>
                      <a:pt x="113" y="209"/>
                    </a:moveTo>
                    <a:cubicBezTo>
                      <a:pt x="57" y="211"/>
                      <a:pt x="8" y="168"/>
                      <a:pt x="4" y="111"/>
                    </a:cubicBezTo>
                    <a:cubicBezTo>
                      <a:pt x="0" y="58"/>
                      <a:pt x="41" y="7"/>
                      <a:pt x="98" y="3"/>
                    </a:cubicBezTo>
                    <a:cubicBezTo>
                      <a:pt x="157" y="0"/>
                      <a:pt x="207" y="42"/>
                      <a:pt x="209" y="98"/>
                    </a:cubicBezTo>
                    <a:cubicBezTo>
                      <a:pt x="212" y="152"/>
                      <a:pt x="173" y="200"/>
                      <a:pt x="123" y="208"/>
                    </a:cubicBezTo>
                    <a:cubicBezTo>
                      <a:pt x="120" y="208"/>
                      <a:pt x="116" y="209"/>
                      <a:pt x="113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Freeform 76">
                <a:extLst>
                  <a:ext uri="{FF2B5EF4-FFF2-40B4-BE49-F238E27FC236}">
                    <a16:creationId xmlns:a16="http://schemas.microsoft.com/office/drawing/2014/main" id="{7CFD6B21-B07B-489F-90E3-CDFF78543E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" y="574"/>
                <a:ext cx="82" cy="80"/>
              </a:xfrm>
              <a:custGeom>
                <a:avLst/>
                <a:gdLst>
                  <a:gd name="T0" fmla="*/ 104 w 223"/>
                  <a:gd name="T1" fmla="*/ 217 h 217"/>
                  <a:gd name="T2" fmla="*/ 3 w 223"/>
                  <a:gd name="T3" fmla="*/ 101 h 217"/>
                  <a:gd name="T4" fmla="*/ 114 w 223"/>
                  <a:gd name="T5" fmla="*/ 1 h 217"/>
                  <a:gd name="T6" fmla="*/ 218 w 223"/>
                  <a:gd name="T7" fmla="*/ 114 h 217"/>
                  <a:gd name="T8" fmla="*/ 115 w 223"/>
                  <a:gd name="T9" fmla="*/ 217 h 217"/>
                  <a:gd name="T10" fmla="*/ 104 w 223"/>
                  <a:gd name="T11" fmla="*/ 21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7">
                    <a:moveTo>
                      <a:pt x="104" y="217"/>
                    </a:moveTo>
                    <a:cubicBezTo>
                      <a:pt x="46" y="214"/>
                      <a:pt x="0" y="160"/>
                      <a:pt x="3" y="101"/>
                    </a:cubicBezTo>
                    <a:cubicBezTo>
                      <a:pt x="6" y="44"/>
                      <a:pt x="55" y="0"/>
                      <a:pt x="114" y="1"/>
                    </a:cubicBezTo>
                    <a:cubicBezTo>
                      <a:pt x="176" y="3"/>
                      <a:pt x="223" y="54"/>
                      <a:pt x="218" y="114"/>
                    </a:cubicBezTo>
                    <a:cubicBezTo>
                      <a:pt x="214" y="171"/>
                      <a:pt x="168" y="213"/>
                      <a:pt x="115" y="217"/>
                    </a:cubicBezTo>
                    <a:cubicBezTo>
                      <a:pt x="112" y="217"/>
                      <a:pt x="108" y="217"/>
                      <a:pt x="104" y="2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77">
                <a:extLst>
                  <a:ext uri="{FF2B5EF4-FFF2-40B4-BE49-F238E27FC236}">
                    <a16:creationId xmlns:a16="http://schemas.microsoft.com/office/drawing/2014/main" id="{623ACD4C-A988-4584-B979-9E2F834F7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" y="592"/>
                <a:ext cx="90" cy="88"/>
              </a:xfrm>
              <a:custGeom>
                <a:avLst/>
                <a:gdLst>
                  <a:gd name="T0" fmla="*/ 101 w 244"/>
                  <a:gd name="T1" fmla="*/ 231 h 238"/>
                  <a:gd name="T2" fmla="*/ 10 w 244"/>
                  <a:gd name="T3" fmla="*/ 100 h 238"/>
                  <a:gd name="T4" fmla="*/ 138 w 244"/>
                  <a:gd name="T5" fmla="*/ 9 h 238"/>
                  <a:gd name="T6" fmla="*/ 232 w 244"/>
                  <a:gd name="T7" fmla="*/ 140 h 238"/>
                  <a:gd name="T8" fmla="*/ 113 w 244"/>
                  <a:gd name="T9" fmla="*/ 232 h 238"/>
                  <a:gd name="T10" fmla="*/ 101 w 244"/>
                  <a:gd name="T11" fmla="*/ 23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38">
                    <a:moveTo>
                      <a:pt x="101" y="231"/>
                    </a:moveTo>
                    <a:cubicBezTo>
                      <a:pt x="41" y="223"/>
                      <a:pt x="0" y="161"/>
                      <a:pt x="10" y="100"/>
                    </a:cubicBezTo>
                    <a:cubicBezTo>
                      <a:pt x="19" y="41"/>
                      <a:pt x="76" y="0"/>
                      <a:pt x="138" y="9"/>
                    </a:cubicBezTo>
                    <a:cubicBezTo>
                      <a:pt x="202" y="18"/>
                      <a:pt x="244" y="79"/>
                      <a:pt x="232" y="140"/>
                    </a:cubicBezTo>
                    <a:cubicBezTo>
                      <a:pt x="221" y="198"/>
                      <a:pt x="167" y="238"/>
                      <a:pt x="113" y="232"/>
                    </a:cubicBezTo>
                    <a:cubicBezTo>
                      <a:pt x="109" y="232"/>
                      <a:pt x="105" y="232"/>
                      <a:pt x="101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78">
                <a:extLst>
                  <a:ext uri="{FF2B5EF4-FFF2-40B4-BE49-F238E27FC236}">
                    <a16:creationId xmlns:a16="http://schemas.microsoft.com/office/drawing/2014/main" id="{164359AA-43BA-495F-B1C0-595BEDC05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" y="629"/>
                <a:ext cx="98" cy="96"/>
              </a:xfrm>
              <a:custGeom>
                <a:avLst/>
                <a:gdLst>
                  <a:gd name="T0" fmla="*/ 96 w 264"/>
                  <a:gd name="T1" fmla="*/ 244 h 258"/>
                  <a:gd name="T2" fmla="*/ 19 w 264"/>
                  <a:gd name="T3" fmla="*/ 96 h 258"/>
                  <a:gd name="T4" fmla="*/ 162 w 264"/>
                  <a:gd name="T5" fmla="*/ 19 h 258"/>
                  <a:gd name="T6" fmla="*/ 243 w 264"/>
                  <a:gd name="T7" fmla="*/ 165 h 258"/>
                  <a:gd name="T8" fmla="*/ 108 w 264"/>
                  <a:gd name="T9" fmla="*/ 247 h 258"/>
                  <a:gd name="T10" fmla="*/ 96 w 264"/>
                  <a:gd name="T11" fmla="*/ 24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4" h="258">
                    <a:moveTo>
                      <a:pt x="96" y="244"/>
                    </a:moveTo>
                    <a:cubicBezTo>
                      <a:pt x="36" y="225"/>
                      <a:pt x="0" y="159"/>
                      <a:pt x="19" y="96"/>
                    </a:cubicBezTo>
                    <a:cubicBezTo>
                      <a:pt x="36" y="38"/>
                      <a:pt x="100" y="0"/>
                      <a:pt x="162" y="19"/>
                    </a:cubicBezTo>
                    <a:cubicBezTo>
                      <a:pt x="227" y="38"/>
                      <a:pt x="264" y="103"/>
                      <a:pt x="243" y="165"/>
                    </a:cubicBezTo>
                    <a:cubicBezTo>
                      <a:pt x="225" y="223"/>
                      <a:pt x="164" y="258"/>
                      <a:pt x="108" y="247"/>
                    </a:cubicBezTo>
                    <a:cubicBezTo>
                      <a:pt x="104" y="247"/>
                      <a:pt x="100" y="246"/>
                      <a:pt x="96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79">
                <a:extLst>
                  <a:ext uri="{FF2B5EF4-FFF2-40B4-BE49-F238E27FC236}">
                    <a16:creationId xmlns:a16="http://schemas.microsoft.com/office/drawing/2014/main" id="{3CB569EF-685F-43C1-8000-366244B15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5" y="687"/>
                <a:ext cx="103" cy="100"/>
              </a:xfrm>
              <a:custGeom>
                <a:avLst/>
                <a:gdLst>
                  <a:gd name="T0" fmla="*/ 88 w 278"/>
                  <a:gd name="T1" fmla="*/ 250 h 272"/>
                  <a:gd name="T2" fmla="*/ 27 w 278"/>
                  <a:gd name="T3" fmla="*/ 86 h 272"/>
                  <a:gd name="T4" fmla="*/ 186 w 278"/>
                  <a:gd name="T5" fmla="*/ 26 h 272"/>
                  <a:gd name="T6" fmla="*/ 250 w 278"/>
                  <a:gd name="T7" fmla="*/ 189 h 272"/>
                  <a:gd name="T8" fmla="*/ 100 w 278"/>
                  <a:gd name="T9" fmla="*/ 254 h 272"/>
                  <a:gd name="T10" fmla="*/ 88 w 278"/>
                  <a:gd name="T11" fmla="*/ 25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8" h="272">
                    <a:moveTo>
                      <a:pt x="88" y="250"/>
                    </a:moveTo>
                    <a:cubicBezTo>
                      <a:pt x="27" y="224"/>
                      <a:pt x="0" y="149"/>
                      <a:pt x="27" y="86"/>
                    </a:cubicBezTo>
                    <a:cubicBezTo>
                      <a:pt x="52" y="28"/>
                      <a:pt x="123" y="0"/>
                      <a:pt x="186" y="26"/>
                    </a:cubicBezTo>
                    <a:cubicBezTo>
                      <a:pt x="251" y="52"/>
                      <a:pt x="278" y="128"/>
                      <a:pt x="250" y="189"/>
                    </a:cubicBezTo>
                    <a:cubicBezTo>
                      <a:pt x="222" y="246"/>
                      <a:pt x="156" y="272"/>
                      <a:pt x="100" y="254"/>
                    </a:cubicBezTo>
                    <a:cubicBezTo>
                      <a:pt x="96" y="253"/>
                      <a:pt x="92" y="251"/>
                      <a:pt x="88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80">
                <a:extLst>
                  <a:ext uri="{FF2B5EF4-FFF2-40B4-BE49-F238E27FC236}">
                    <a16:creationId xmlns:a16="http://schemas.microsoft.com/office/drawing/2014/main" id="{248BB572-2E43-4399-A3E8-342994151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6" y="763"/>
                <a:ext cx="107" cy="105"/>
              </a:xfrm>
              <a:custGeom>
                <a:avLst/>
                <a:gdLst>
                  <a:gd name="T0" fmla="*/ 77 w 290"/>
                  <a:gd name="T1" fmla="*/ 254 h 286"/>
                  <a:gd name="T2" fmla="*/ 36 w 290"/>
                  <a:gd name="T3" fmla="*/ 77 h 286"/>
                  <a:gd name="T4" fmla="*/ 208 w 290"/>
                  <a:gd name="T5" fmla="*/ 36 h 286"/>
                  <a:gd name="T6" fmla="*/ 252 w 290"/>
                  <a:gd name="T7" fmla="*/ 213 h 286"/>
                  <a:gd name="T8" fmla="*/ 88 w 290"/>
                  <a:gd name="T9" fmla="*/ 260 h 286"/>
                  <a:gd name="T10" fmla="*/ 77 w 290"/>
                  <a:gd name="T11" fmla="*/ 25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286">
                    <a:moveTo>
                      <a:pt x="77" y="254"/>
                    </a:moveTo>
                    <a:cubicBezTo>
                      <a:pt x="19" y="218"/>
                      <a:pt x="0" y="138"/>
                      <a:pt x="36" y="77"/>
                    </a:cubicBezTo>
                    <a:cubicBezTo>
                      <a:pt x="70" y="20"/>
                      <a:pt x="147" y="0"/>
                      <a:pt x="208" y="36"/>
                    </a:cubicBezTo>
                    <a:cubicBezTo>
                      <a:pt x="271" y="74"/>
                      <a:pt x="290" y="153"/>
                      <a:pt x="252" y="213"/>
                    </a:cubicBezTo>
                    <a:cubicBezTo>
                      <a:pt x="215" y="269"/>
                      <a:pt x="144" y="286"/>
                      <a:pt x="88" y="260"/>
                    </a:cubicBezTo>
                    <a:cubicBezTo>
                      <a:pt x="84" y="259"/>
                      <a:pt x="81" y="257"/>
                      <a:pt x="77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81">
                <a:extLst>
                  <a:ext uri="{FF2B5EF4-FFF2-40B4-BE49-F238E27FC236}">
                    <a16:creationId xmlns:a16="http://schemas.microsoft.com/office/drawing/2014/main" id="{C2074DF8-C177-4A99-84CC-90E7150D5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9" y="859"/>
                <a:ext cx="110" cy="109"/>
              </a:xfrm>
              <a:custGeom>
                <a:avLst/>
                <a:gdLst>
                  <a:gd name="T0" fmla="*/ 65 w 299"/>
                  <a:gd name="T1" fmla="*/ 253 h 296"/>
                  <a:gd name="T2" fmla="*/ 47 w 299"/>
                  <a:gd name="T3" fmla="*/ 65 h 296"/>
                  <a:gd name="T4" fmla="*/ 229 w 299"/>
                  <a:gd name="T5" fmla="*/ 46 h 296"/>
                  <a:gd name="T6" fmla="*/ 251 w 299"/>
                  <a:gd name="T7" fmla="*/ 233 h 296"/>
                  <a:gd name="T8" fmla="*/ 76 w 299"/>
                  <a:gd name="T9" fmla="*/ 261 h 296"/>
                  <a:gd name="T10" fmla="*/ 65 w 299"/>
                  <a:gd name="T11" fmla="*/ 25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9" h="296">
                    <a:moveTo>
                      <a:pt x="65" y="253"/>
                    </a:moveTo>
                    <a:cubicBezTo>
                      <a:pt x="10" y="207"/>
                      <a:pt x="0" y="124"/>
                      <a:pt x="47" y="65"/>
                    </a:cubicBezTo>
                    <a:cubicBezTo>
                      <a:pt x="89" y="12"/>
                      <a:pt x="172" y="0"/>
                      <a:pt x="229" y="46"/>
                    </a:cubicBezTo>
                    <a:cubicBezTo>
                      <a:pt x="289" y="94"/>
                      <a:pt x="299" y="178"/>
                      <a:pt x="251" y="233"/>
                    </a:cubicBezTo>
                    <a:cubicBezTo>
                      <a:pt x="206" y="285"/>
                      <a:pt x="129" y="296"/>
                      <a:pt x="76" y="261"/>
                    </a:cubicBezTo>
                    <a:cubicBezTo>
                      <a:pt x="72" y="258"/>
                      <a:pt x="68" y="256"/>
                      <a:pt x="6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82">
                <a:extLst>
                  <a:ext uri="{FF2B5EF4-FFF2-40B4-BE49-F238E27FC236}">
                    <a16:creationId xmlns:a16="http://schemas.microsoft.com/office/drawing/2014/main" id="{C2363466-35F3-4808-8E25-5449543FD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7" y="944"/>
                <a:ext cx="163" cy="164"/>
              </a:xfrm>
              <a:custGeom>
                <a:avLst/>
                <a:gdLst>
                  <a:gd name="T0" fmla="*/ 116 w 442"/>
                  <a:gd name="T1" fmla="*/ 326 h 445"/>
                  <a:gd name="T2" fmla="*/ 314 w 442"/>
                  <a:gd name="T3" fmla="*/ 136 h 445"/>
                  <a:gd name="T4" fmla="*/ 126 w 442"/>
                  <a:gd name="T5" fmla="*/ 335 h 445"/>
                  <a:gd name="T6" fmla="*/ 116 w 442"/>
                  <a:gd name="T7" fmla="*/ 326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2" h="445">
                    <a:moveTo>
                      <a:pt x="116" y="326"/>
                    </a:moveTo>
                    <a:cubicBezTo>
                      <a:pt x="0" y="202"/>
                      <a:pt x="181" y="0"/>
                      <a:pt x="314" y="136"/>
                    </a:cubicBezTo>
                    <a:cubicBezTo>
                      <a:pt x="442" y="268"/>
                      <a:pt x="249" y="445"/>
                      <a:pt x="126" y="335"/>
                    </a:cubicBezTo>
                    <a:cubicBezTo>
                      <a:pt x="122" y="332"/>
                      <a:pt x="119" y="329"/>
                      <a:pt x="11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83">
                <a:extLst>
                  <a:ext uri="{FF2B5EF4-FFF2-40B4-BE49-F238E27FC236}">
                    <a16:creationId xmlns:a16="http://schemas.microsoft.com/office/drawing/2014/main" id="{E30723D4-565D-4D1F-8C48-13C2FB60D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1073"/>
                <a:ext cx="141" cy="148"/>
              </a:xfrm>
              <a:custGeom>
                <a:avLst/>
                <a:gdLst>
                  <a:gd name="T0" fmla="*/ 106 w 384"/>
                  <a:gd name="T1" fmla="*/ 326 h 401"/>
                  <a:gd name="T2" fmla="*/ 335 w 384"/>
                  <a:gd name="T3" fmla="*/ 160 h 401"/>
                  <a:gd name="T4" fmla="*/ 303 w 384"/>
                  <a:gd name="T5" fmla="*/ 360 h 401"/>
                  <a:gd name="T6" fmla="*/ 115 w 384"/>
                  <a:gd name="T7" fmla="*/ 337 h 401"/>
                  <a:gd name="T8" fmla="*/ 106 w 384"/>
                  <a:gd name="T9" fmla="*/ 326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01">
                    <a:moveTo>
                      <a:pt x="106" y="326"/>
                    </a:moveTo>
                    <a:cubicBezTo>
                      <a:pt x="0" y="190"/>
                      <a:pt x="216" y="0"/>
                      <a:pt x="335" y="160"/>
                    </a:cubicBezTo>
                    <a:cubicBezTo>
                      <a:pt x="384" y="226"/>
                      <a:pt x="367" y="317"/>
                      <a:pt x="303" y="360"/>
                    </a:cubicBezTo>
                    <a:cubicBezTo>
                      <a:pt x="241" y="401"/>
                      <a:pt x="158" y="389"/>
                      <a:pt x="115" y="337"/>
                    </a:cubicBezTo>
                    <a:cubicBezTo>
                      <a:pt x="112" y="334"/>
                      <a:pt x="109" y="330"/>
                      <a:pt x="106" y="3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84">
                <a:extLst>
                  <a:ext uri="{FF2B5EF4-FFF2-40B4-BE49-F238E27FC236}">
                    <a16:creationId xmlns:a16="http://schemas.microsoft.com/office/drawing/2014/main" id="{44C27098-1429-4756-AD75-008319C2F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1219"/>
                <a:ext cx="162" cy="177"/>
              </a:xfrm>
              <a:custGeom>
                <a:avLst/>
                <a:gdLst>
                  <a:gd name="T0" fmla="*/ 86 w 438"/>
                  <a:gd name="T1" fmla="*/ 316 h 479"/>
                  <a:gd name="T2" fmla="*/ 345 w 438"/>
                  <a:gd name="T3" fmla="*/ 179 h 479"/>
                  <a:gd name="T4" fmla="*/ 94 w 438"/>
                  <a:gd name="T5" fmla="*/ 329 h 479"/>
                  <a:gd name="T6" fmla="*/ 86 w 438"/>
                  <a:gd name="T7" fmla="*/ 31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8" h="479">
                    <a:moveTo>
                      <a:pt x="86" y="316"/>
                    </a:moveTo>
                    <a:cubicBezTo>
                      <a:pt x="0" y="159"/>
                      <a:pt x="247" y="0"/>
                      <a:pt x="345" y="179"/>
                    </a:cubicBezTo>
                    <a:cubicBezTo>
                      <a:pt x="438" y="347"/>
                      <a:pt x="194" y="479"/>
                      <a:pt x="94" y="329"/>
                    </a:cubicBezTo>
                    <a:cubicBezTo>
                      <a:pt x="92" y="325"/>
                      <a:pt x="89" y="321"/>
                      <a:pt x="86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85">
                <a:extLst>
                  <a:ext uri="{FF2B5EF4-FFF2-40B4-BE49-F238E27FC236}">
                    <a16:creationId xmlns:a16="http://schemas.microsoft.com/office/drawing/2014/main" id="{E4EF3EAB-B422-45BA-8B35-732DD927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9" y="1395"/>
                <a:ext cx="176" cy="153"/>
              </a:xfrm>
              <a:custGeom>
                <a:avLst/>
                <a:gdLst>
                  <a:gd name="T0" fmla="*/ 190 w 477"/>
                  <a:gd name="T1" fmla="*/ 68 h 415"/>
                  <a:gd name="T2" fmla="*/ 286 w 477"/>
                  <a:gd name="T3" fmla="*/ 355 h 415"/>
                  <a:gd name="T4" fmla="*/ 190 w 477"/>
                  <a:gd name="T5" fmla="*/ 68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7" h="415">
                    <a:moveTo>
                      <a:pt x="190" y="68"/>
                    </a:moveTo>
                    <a:cubicBezTo>
                      <a:pt x="376" y="0"/>
                      <a:pt x="477" y="297"/>
                      <a:pt x="286" y="355"/>
                    </a:cubicBezTo>
                    <a:cubicBezTo>
                      <a:pt x="92" y="415"/>
                      <a:pt x="0" y="137"/>
                      <a:pt x="19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86">
                <a:extLst>
                  <a:ext uri="{FF2B5EF4-FFF2-40B4-BE49-F238E27FC236}">
                    <a16:creationId xmlns:a16="http://schemas.microsoft.com/office/drawing/2014/main" id="{D6C8973E-FCFF-4EAA-9DAC-3F54FE7F6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" y="1573"/>
                <a:ext cx="171" cy="140"/>
              </a:xfrm>
              <a:custGeom>
                <a:avLst/>
                <a:gdLst>
                  <a:gd name="T0" fmla="*/ 204 w 463"/>
                  <a:gd name="T1" fmla="*/ 41 h 380"/>
                  <a:gd name="T2" fmla="*/ 258 w 463"/>
                  <a:gd name="T3" fmla="*/ 349 h 380"/>
                  <a:gd name="T4" fmla="*/ 204 w 463"/>
                  <a:gd name="T5" fmla="*/ 41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63" h="380">
                    <a:moveTo>
                      <a:pt x="204" y="41"/>
                    </a:moveTo>
                    <a:cubicBezTo>
                      <a:pt x="405" y="0"/>
                      <a:pt x="463" y="319"/>
                      <a:pt x="258" y="349"/>
                    </a:cubicBezTo>
                    <a:cubicBezTo>
                      <a:pt x="52" y="380"/>
                      <a:pt x="0" y="83"/>
                      <a:pt x="20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87">
                <a:extLst>
                  <a:ext uri="{FF2B5EF4-FFF2-40B4-BE49-F238E27FC236}">
                    <a16:creationId xmlns:a16="http://schemas.microsoft.com/office/drawing/2014/main" id="{1530B4FB-983A-4BB0-B43B-D2EB8E1E6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763"/>
                <a:ext cx="127" cy="141"/>
              </a:xfrm>
              <a:custGeom>
                <a:avLst/>
                <a:gdLst>
                  <a:gd name="T0" fmla="*/ 170 w 346"/>
                  <a:gd name="T1" fmla="*/ 5 h 383"/>
                  <a:gd name="T2" fmla="*/ 334 w 346"/>
                  <a:gd name="T3" fmla="*/ 157 h 383"/>
                  <a:gd name="T4" fmla="*/ 14 w 346"/>
                  <a:gd name="T5" fmla="*/ 188 h 383"/>
                  <a:gd name="T6" fmla="*/ 170 w 346"/>
                  <a:gd name="T7" fmla="*/ 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6" h="383">
                    <a:moveTo>
                      <a:pt x="170" y="5"/>
                    </a:moveTo>
                    <a:cubicBezTo>
                      <a:pt x="255" y="0"/>
                      <a:pt x="329" y="67"/>
                      <a:pt x="334" y="157"/>
                    </a:cubicBezTo>
                    <a:cubicBezTo>
                      <a:pt x="346" y="370"/>
                      <a:pt x="44" y="383"/>
                      <a:pt x="14" y="188"/>
                    </a:cubicBezTo>
                    <a:cubicBezTo>
                      <a:pt x="0" y="95"/>
                      <a:pt x="77" y="10"/>
                      <a:pt x="17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88">
                <a:extLst>
                  <a:ext uri="{FF2B5EF4-FFF2-40B4-BE49-F238E27FC236}">
                    <a16:creationId xmlns:a16="http://schemas.microsoft.com/office/drawing/2014/main" id="{96F68694-EF2E-4AD1-A155-1BC84B4C6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" y="1603"/>
                <a:ext cx="23" cy="23"/>
              </a:xfrm>
              <a:custGeom>
                <a:avLst/>
                <a:gdLst>
                  <a:gd name="T0" fmla="*/ 33 w 63"/>
                  <a:gd name="T1" fmla="*/ 1 h 63"/>
                  <a:gd name="T2" fmla="*/ 62 w 63"/>
                  <a:gd name="T3" fmla="*/ 33 h 63"/>
                  <a:gd name="T4" fmla="*/ 30 w 63"/>
                  <a:gd name="T5" fmla="*/ 62 h 63"/>
                  <a:gd name="T6" fmla="*/ 1 w 63"/>
                  <a:gd name="T7" fmla="*/ 30 h 63"/>
                  <a:gd name="T8" fmla="*/ 2 w 63"/>
                  <a:gd name="T9" fmla="*/ 26 h 63"/>
                  <a:gd name="T10" fmla="*/ 33 w 63"/>
                  <a:gd name="T11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3">
                    <a:moveTo>
                      <a:pt x="33" y="1"/>
                    </a:moveTo>
                    <a:cubicBezTo>
                      <a:pt x="50" y="2"/>
                      <a:pt x="63" y="17"/>
                      <a:pt x="62" y="33"/>
                    </a:cubicBezTo>
                    <a:cubicBezTo>
                      <a:pt x="61" y="50"/>
                      <a:pt x="47" y="63"/>
                      <a:pt x="30" y="62"/>
                    </a:cubicBezTo>
                    <a:cubicBezTo>
                      <a:pt x="13" y="61"/>
                      <a:pt x="0" y="47"/>
                      <a:pt x="1" y="30"/>
                    </a:cubicBezTo>
                    <a:cubicBezTo>
                      <a:pt x="1" y="29"/>
                      <a:pt x="1" y="27"/>
                      <a:pt x="2" y="26"/>
                    </a:cubicBezTo>
                    <a:cubicBezTo>
                      <a:pt x="4" y="11"/>
                      <a:pt x="17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89">
                <a:extLst>
                  <a:ext uri="{FF2B5EF4-FFF2-40B4-BE49-F238E27FC236}">
                    <a16:creationId xmlns:a16="http://schemas.microsoft.com/office/drawing/2014/main" id="{30CCD7A1-C107-47D3-897F-EB4F4B131B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688"/>
                <a:ext cx="26" cy="26"/>
              </a:xfrm>
              <a:custGeom>
                <a:avLst/>
                <a:gdLst>
                  <a:gd name="T0" fmla="*/ 1 w 71"/>
                  <a:gd name="T1" fmla="*/ 33 h 72"/>
                  <a:gd name="T2" fmla="*/ 36 w 71"/>
                  <a:gd name="T3" fmla="*/ 1 h 72"/>
                  <a:gd name="T4" fmla="*/ 71 w 71"/>
                  <a:gd name="T5" fmla="*/ 36 h 72"/>
                  <a:gd name="T6" fmla="*/ 36 w 71"/>
                  <a:gd name="T7" fmla="*/ 71 h 72"/>
                  <a:gd name="T8" fmla="*/ 0 w 71"/>
                  <a:gd name="T9" fmla="*/ 37 h 72"/>
                  <a:gd name="T10" fmla="*/ 1 w 71"/>
                  <a:gd name="T11" fmla="*/ 3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72">
                    <a:moveTo>
                      <a:pt x="1" y="33"/>
                    </a:moveTo>
                    <a:cubicBezTo>
                      <a:pt x="2" y="15"/>
                      <a:pt x="18" y="0"/>
                      <a:pt x="36" y="1"/>
                    </a:cubicBezTo>
                    <a:cubicBezTo>
                      <a:pt x="55" y="1"/>
                      <a:pt x="71" y="17"/>
                      <a:pt x="71" y="36"/>
                    </a:cubicBezTo>
                    <a:cubicBezTo>
                      <a:pt x="71" y="55"/>
                      <a:pt x="55" y="71"/>
                      <a:pt x="36" y="71"/>
                    </a:cubicBezTo>
                    <a:cubicBezTo>
                      <a:pt x="16" y="72"/>
                      <a:pt x="1" y="56"/>
                      <a:pt x="0" y="37"/>
                    </a:cubicBezTo>
                    <a:cubicBezTo>
                      <a:pt x="0" y="36"/>
                      <a:pt x="1" y="34"/>
                      <a:pt x="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90">
                <a:extLst>
                  <a:ext uri="{FF2B5EF4-FFF2-40B4-BE49-F238E27FC236}">
                    <a16:creationId xmlns:a16="http://schemas.microsoft.com/office/drawing/2014/main" id="{AD0231C2-30CE-444C-9AFD-D98B4A2C3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776"/>
                <a:ext cx="30" cy="31"/>
              </a:xfrm>
              <a:custGeom>
                <a:avLst/>
                <a:gdLst>
                  <a:gd name="T0" fmla="*/ 0 w 82"/>
                  <a:gd name="T1" fmla="*/ 40 h 83"/>
                  <a:gd name="T2" fmla="*/ 39 w 82"/>
                  <a:gd name="T3" fmla="*/ 1 h 83"/>
                  <a:gd name="T4" fmla="*/ 80 w 82"/>
                  <a:gd name="T5" fmla="*/ 38 h 83"/>
                  <a:gd name="T6" fmla="*/ 44 w 82"/>
                  <a:gd name="T7" fmla="*/ 81 h 83"/>
                  <a:gd name="T8" fmla="*/ 0 w 82"/>
                  <a:gd name="T9" fmla="*/ 45 h 83"/>
                  <a:gd name="T10" fmla="*/ 0 w 82"/>
                  <a:gd name="T11" fmla="*/ 4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83">
                    <a:moveTo>
                      <a:pt x="0" y="40"/>
                    </a:moveTo>
                    <a:cubicBezTo>
                      <a:pt x="0" y="19"/>
                      <a:pt x="18" y="1"/>
                      <a:pt x="39" y="1"/>
                    </a:cubicBezTo>
                    <a:cubicBezTo>
                      <a:pt x="61" y="0"/>
                      <a:pt x="78" y="16"/>
                      <a:pt x="80" y="38"/>
                    </a:cubicBezTo>
                    <a:cubicBezTo>
                      <a:pt x="82" y="60"/>
                      <a:pt x="66" y="79"/>
                      <a:pt x="44" y="81"/>
                    </a:cubicBezTo>
                    <a:cubicBezTo>
                      <a:pt x="22" y="83"/>
                      <a:pt x="3" y="67"/>
                      <a:pt x="0" y="45"/>
                    </a:cubicBezTo>
                    <a:cubicBezTo>
                      <a:pt x="0" y="44"/>
                      <a:pt x="0" y="42"/>
                      <a:pt x="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91">
                <a:extLst>
                  <a:ext uri="{FF2B5EF4-FFF2-40B4-BE49-F238E27FC236}">
                    <a16:creationId xmlns:a16="http://schemas.microsoft.com/office/drawing/2014/main" id="{34824002-6710-439E-A84E-CF21657FE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1868"/>
                <a:ext cx="34" cy="35"/>
              </a:xfrm>
              <a:custGeom>
                <a:avLst/>
                <a:gdLst>
                  <a:gd name="T0" fmla="*/ 2 w 94"/>
                  <a:gd name="T1" fmla="*/ 51 h 96"/>
                  <a:gd name="T2" fmla="*/ 41 w 94"/>
                  <a:gd name="T3" fmla="*/ 3 h 96"/>
                  <a:gd name="T4" fmla="*/ 91 w 94"/>
                  <a:gd name="T5" fmla="*/ 41 h 96"/>
                  <a:gd name="T6" fmla="*/ 53 w 94"/>
                  <a:gd name="T7" fmla="*/ 92 h 96"/>
                  <a:gd name="T8" fmla="*/ 2 w 94"/>
                  <a:gd name="T9" fmla="*/ 56 h 96"/>
                  <a:gd name="T10" fmla="*/ 2 w 94"/>
                  <a:gd name="T1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96">
                    <a:moveTo>
                      <a:pt x="2" y="51"/>
                    </a:moveTo>
                    <a:cubicBezTo>
                      <a:pt x="0" y="27"/>
                      <a:pt x="17" y="5"/>
                      <a:pt x="41" y="3"/>
                    </a:cubicBezTo>
                    <a:cubicBezTo>
                      <a:pt x="65" y="0"/>
                      <a:pt x="87" y="17"/>
                      <a:pt x="91" y="41"/>
                    </a:cubicBezTo>
                    <a:cubicBezTo>
                      <a:pt x="94" y="65"/>
                      <a:pt x="77" y="88"/>
                      <a:pt x="53" y="92"/>
                    </a:cubicBezTo>
                    <a:cubicBezTo>
                      <a:pt x="29" y="96"/>
                      <a:pt x="6" y="80"/>
                      <a:pt x="2" y="56"/>
                    </a:cubicBezTo>
                    <a:cubicBezTo>
                      <a:pt x="2" y="54"/>
                      <a:pt x="2" y="53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92">
                <a:extLst>
                  <a:ext uri="{FF2B5EF4-FFF2-40B4-BE49-F238E27FC236}">
                    <a16:creationId xmlns:a16="http://schemas.microsoft.com/office/drawing/2014/main" id="{42F2ECFE-1795-4F4D-8927-EF74382675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" y="1963"/>
                <a:ext cx="40" cy="39"/>
              </a:xfrm>
              <a:custGeom>
                <a:avLst/>
                <a:gdLst>
                  <a:gd name="T0" fmla="*/ 5 w 109"/>
                  <a:gd name="T1" fmla="*/ 62 h 108"/>
                  <a:gd name="T2" fmla="*/ 44 w 109"/>
                  <a:gd name="T3" fmla="*/ 5 h 108"/>
                  <a:gd name="T4" fmla="*/ 103 w 109"/>
                  <a:gd name="T5" fmla="*/ 42 h 108"/>
                  <a:gd name="T6" fmla="*/ 66 w 109"/>
                  <a:gd name="T7" fmla="*/ 102 h 108"/>
                  <a:gd name="T8" fmla="*/ 6 w 109"/>
                  <a:gd name="T9" fmla="*/ 67 h 108"/>
                  <a:gd name="T10" fmla="*/ 5 w 109"/>
                  <a:gd name="T11" fmla="*/ 6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8">
                    <a:moveTo>
                      <a:pt x="5" y="62"/>
                    </a:moveTo>
                    <a:cubicBezTo>
                      <a:pt x="0" y="35"/>
                      <a:pt x="17" y="9"/>
                      <a:pt x="44" y="5"/>
                    </a:cubicBezTo>
                    <a:cubicBezTo>
                      <a:pt x="70" y="0"/>
                      <a:pt x="96" y="16"/>
                      <a:pt x="103" y="42"/>
                    </a:cubicBezTo>
                    <a:cubicBezTo>
                      <a:pt x="109" y="69"/>
                      <a:pt x="92" y="95"/>
                      <a:pt x="66" y="102"/>
                    </a:cubicBezTo>
                    <a:cubicBezTo>
                      <a:pt x="40" y="108"/>
                      <a:pt x="14" y="93"/>
                      <a:pt x="6" y="67"/>
                    </a:cubicBezTo>
                    <a:cubicBezTo>
                      <a:pt x="6" y="65"/>
                      <a:pt x="5" y="63"/>
                      <a:pt x="5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93">
                <a:extLst>
                  <a:ext uri="{FF2B5EF4-FFF2-40B4-BE49-F238E27FC236}">
                    <a16:creationId xmlns:a16="http://schemas.microsoft.com/office/drawing/2014/main" id="{A13E8C4C-8EEB-410D-B13D-C22A283E7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" y="2060"/>
                <a:ext cx="45" cy="44"/>
              </a:xfrm>
              <a:custGeom>
                <a:avLst/>
                <a:gdLst>
                  <a:gd name="T0" fmla="*/ 7 w 121"/>
                  <a:gd name="T1" fmla="*/ 74 h 121"/>
                  <a:gd name="T2" fmla="*/ 46 w 121"/>
                  <a:gd name="T3" fmla="*/ 7 h 121"/>
                  <a:gd name="T4" fmla="*/ 112 w 121"/>
                  <a:gd name="T5" fmla="*/ 43 h 121"/>
                  <a:gd name="T6" fmla="*/ 77 w 121"/>
                  <a:gd name="T7" fmla="*/ 112 h 121"/>
                  <a:gd name="T8" fmla="*/ 9 w 121"/>
                  <a:gd name="T9" fmla="*/ 79 h 121"/>
                  <a:gd name="T10" fmla="*/ 7 w 121"/>
                  <a:gd name="T11" fmla="*/ 7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1">
                    <a:moveTo>
                      <a:pt x="7" y="74"/>
                    </a:moveTo>
                    <a:cubicBezTo>
                      <a:pt x="0" y="45"/>
                      <a:pt x="17" y="15"/>
                      <a:pt x="46" y="7"/>
                    </a:cubicBezTo>
                    <a:cubicBezTo>
                      <a:pt x="74" y="0"/>
                      <a:pt x="103" y="16"/>
                      <a:pt x="112" y="43"/>
                    </a:cubicBezTo>
                    <a:cubicBezTo>
                      <a:pt x="121" y="72"/>
                      <a:pt x="106" y="102"/>
                      <a:pt x="77" y="112"/>
                    </a:cubicBezTo>
                    <a:cubicBezTo>
                      <a:pt x="50" y="121"/>
                      <a:pt x="20" y="107"/>
                      <a:pt x="9" y="79"/>
                    </a:cubicBezTo>
                    <a:cubicBezTo>
                      <a:pt x="8" y="78"/>
                      <a:pt x="7" y="76"/>
                      <a:pt x="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94">
                <a:extLst>
                  <a:ext uri="{FF2B5EF4-FFF2-40B4-BE49-F238E27FC236}">
                    <a16:creationId xmlns:a16="http://schemas.microsoft.com/office/drawing/2014/main" id="{7C5FC4E6-5848-45DD-B684-52CEB8AFB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" y="2158"/>
                <a:ext cx="50" cy="50"/>
              </a:xfrm>
              <a:custGeom>
                <a:avLst/>
                <a:gdLst>
                  <a:gd name="T0" fmla="*/ 11 w 134"/>
                  <a:gd name="T1" fmla="*/ 86 h 134"/>
                  <a:gd name="T2" fmla="*/ 47 w 134"/>
                  <a:gd name="T3" fmla="*/ 10 h 134"/>
                  <a:gd name="T4" fmla="*/ 122 w 134"/>
                  <a:gd name="T5" fmla="*/ 43 h 134"/>
                  <a:gd name="T6" fmla="*/ 90 w 134"/>
                  <a:gd name="T7" fmla="*/ 121 h 134"/>
                  <a:gd name="T8" fmla="*/ 13 w 134"/>
                  <a:gd name="T9" fmla="*/ 92 h 134"/>
                  <a:gd name="T10" fmla="*/ 11 w 134"/>
                  <a:gd name="T11" fmla="*/ 8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4">
                    <a:moveTo>
                      <a:pt x="11" y="86"/>
                    </a:moveTo>
                    <a:cubicBezTo>
                      <a:pt x="0" y="55"/>
                      <a:pt x="16" y="21"/>
                      <a:pt x="47" y="10"/>
                    </a:cubicBezTo>
                    <a:cubicBezTo>
                      <a:pt x="77" y="0"/>
                      <a:pt x="111" y="14"/>
                      <a:pt x="122" y="43"/>
                    </a:cubicBezTo>
                    <a:cubicBezTo>
                      <a:pt x="134" y="73"/>
                      <a:pt x="120" y="108"/>
                      <a:pt x="90" y="121"/>
                    </a:cubicBezTo>
                    <a:cubicBezTo>
                      <a:pt x="62" y="134"/>
                      <a:pt x="26" y="121"/>
                      <a:pt x="13" y="92"/>
                    </a:cubicBezTo>
                    <a:cubicBezTo>
                      <a:pt x="13" y="91"/>
                      <a:pt x="12" y="88"/>
                      <a:pt x="1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95">
                <a:extLst>
                  <a:ext uri="{FF2B5EF4-FFF2-40B4-BE49-F238E27FC236}">
                    <a16:creationId xmlns:a16="http://schemas.microsoft.com/office/drawing/2014/main" id="{60E70308-71DB-49A7-A03F-826A5E7B6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" y="2258"/>
                <a:ext cx="54" cy="53"/>
              </a:xfrm>
              <a:custGeom>
                <a:avLst/>
                <a:gdLst>
                  <a:gd name="T0" fmla="*/ 15 w 146"/>
                  <a:gd name="T1" fmla="*/ 99 h 146"/>
                  <a:gd name="T2" fmla="*/ 46 w 146"/>
                  <a:gd name="T3" fmla="*/ 14 h 146"/>
                  <a:gd name="T4" fmla="*/ 130 w 146"/>
                  <a:gd name="T5" fmla="*/ 42 h 146"/>
                  <a:gd name="T6" fmla="*/ 103 w 146"/>
                  <a:gd name="T7" fmla="*/ 129 h 146"/>
                  <a:gd name="T8" fmla="*/ 18 w 146"/>
                  <a:gd name="T9" fmla="*/ 105 h 146"/>
                  <a:gd name="T10" fmla="*/ 15 w 146"/>
                  <a:gd name="T11" fmla="*/ 9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6" h="146">
                    <a:moveTo>
                      <a:pt x="15" y="99"/>
                    </a:moveTo>
                    <a:cubicBezTo>
                      <a:pt x="0" y="67"/>
                      <a:pt x="14" y="28"/>
                      <a:pt x="46" y="14"/>
                    </a:cubicBezTo>
                    <a:cubicBezTo>
                      <a:pt x="77" y="0"/>
                      <a:pt x="115" y="12"/>
                      <a:pt x="130" y="42"/>
                    </a:cubicBezTo>
                    <a:cubicBezTo>
                      <a:pt x="146" y="73"/>
                      <a:pt x="134" y="112"/>
                      <a:pt x="103" y="129"/>
                    </a:cubicBezTo>
                    <a:cubicBezTo>
                      <a:pt x="73" y="146"/>
                      <a:pt x="35" y="135"/>
                      <a:pt x="18" y="105"/>
                    </a:cubicBezTo>
                    <a:cubicBezTo>
                      <a:pt x="17" y="103"/>
                      <a:pt x="16" y="101"/>
                      <a:pt x="15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96">
                <a:extLst>
                  <a:ext uri="{FF2B5EF4-FFF2-40B4-BE49-F238E27FC236}">
                    <a16:creationId xmlns:a16="http://schemas.microsoft.com/office/drawing/2014/main" id="{F8C818A1-8FE8-4995-A08D-03B9C858E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" y="2356"/>
                <a:ext cx="58" cy="58"/>
              </a:xfrm>
              <a:custGeom>
                <a:avLst/>
                <a:gdLst>
                  <a:gd name="T0" fmla="*/ 20 w 158"/>
                  <a:gd name="T1" fmla="*/ 113 h 157"/>
                  <a:gd name="T2" fmla="*/ 44 w 158"/>
                  <a:gd name="T3" fmla="*/ 18 h 157"/>
                  <a:gd name="T4" fmla="*/ 138 w 158"/>
                  <a:gd name="T5" fmla="*/ 40 h 157"/>
                  <a:gd name="T6" fmla="*/ 117 w 158"/>
                  <a:gd name="T7" fmla="*/ 136 h 157"/>
                  <a:gd name="T8" fmla="*/ 24 w 158"/>
                  <a:gd name="T9" fmla="*/ 119 h 157"/>
                  <a:gd name="T10" fmla="*/ 20 w 158"/>
                  <a:gd name="T11" fmla="*/ 113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7">
                    <a:moveTo>
                      <a:pt x="20" y="113"/>
                    </a:moveTo>
                    <a:cubicBezTo>
                      <a:pt x="0" y="80"/>
                      <a:pt x="12" y="36"/>
                      <a:pt x="44" y="18"/>
                    </a:cubicBezTo>
                    <a:cubicBezTo>
                      <a:pt x="76" y="0"/>
                      <a:pt x="118" y="10"/>
                      <a:pt x="138" y="40"/>
                    </a:cubicBezTo>
                    <a:cubicBezTo>
                      <a:pt x="158" y="72"/>
                      <a:pt x="148" y="114"/>
                      <a:pt x="117" y="136"/>
                    </a:cubicBezTo>
                    <a:cubicBezTo>
                      <a:pt x="86" y="157"/>
                      <a:pt x="46" y="149"/>
                      <a:pt x="24" y="119"/>
                    </a:cubicBezTo>
                    <a:cubicBezTo>
                      <a:pt x="23" y="117"/>
                      <a:pt x="21" y="115"/>
                      <a:pt x="2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97">
                <a:extLst>
                  <a:ext uri="{FF2B5EF4-FFF2-40B4-BE49-F238E27FC236}">
                    <a16:creationId xmlns:a16="http://schemas.microsoft.com/office/drawing/2014/main" id="{7ED26B2A-DEE5-4BB9-8AC1-8C80942E2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" y="2453"/>
                <a:ext cx="62" cy="61"/>
              </a:xfrm>
              <a:custGeom>
                <a:avLst/>
                <a:gdLst>
                  <a:gd name="T0" fmla="*/ 25 w 167"/>
                  <a:gd name="T1" fmla="*/ 126 h 165"/>
                  <a:gd name="T2" fmla="*/ 41 w 167"/>
                  <a:gd name="T3" fmla="*/ 22 h 165"/>
                  <a:gd name="T4" fmla="*/ 143 w 167"/>
                  <a:gd name="T5" fmla="*/ 36 h 165"/>
                  <a:gd name="T6" fmla="*/ 130 w 167"/>
                  <a:gd name="T7" fmla="*/ 140 h 165"/>
                  <a:gd name="T8" fmla="*/ 30 w 167"/>
                  <a:gd name="T9" fmla="*/ 132 h 165"/>
                  <a:gd name="T10" fmla="*/ 25 w 167"/>
                  <a:gd name="T11" fmla="*/ 12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165">
                    <a:moveTo>
                      <a:pt x="25" y="126"/>
                    </a:moveTo>
                    <a:cubicBezTo>
                      <a:pt x="0" y="92"/>
                      <a:pt x="8" y="45"/>
                      <a:pt x="41" y="22"/>
                    </a:cubicBezTo>
                    <a:cubicBezTo>
                      <a:pt x="74" y="0"/>
                      <a:pt x="119" y="6"/>
                      <a:pt x="143" y="36"/>
                    </a:cubicBezTo>
                    <a:cubicBezTo>
                      <a:pt x="167" y="68"/>
                      <a:pt x="161" y="114"/>
                      <a:pt x="130" y="140"/>
                    </a:cubicBezTo>
                    <a:cubicBezTo>
                      <a:pt x="100" y="165"/>
                      <a:pt x="56" y="161"/>
                      <a:pt x="30" y="132"/>
                    </a:cubicBezTo>
                    <a:cubicBezTo>
                      <a:pt x="28" y="130"/>
                      <a:pt x="26" y="128"/>
                      <a:pt x="25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98">
                <a:extLst>
                  <a:ext uri="{FF2B5EF4-FFF2-40B4-BE49-F238E27FC236}">
                    <a16:creationId xmlns:a16="http://schemas.microsoft.com/office/drawing/2014/main" id="{EA3E073C-8066-463A-ACBC-48DF82DB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" y="2547"/>
                <a:ext cx="64" cy="64"/>
              </a:xfrm>
              <a:custGeom>
                <a:avLst/>
                <a:gdLst>
                  <a:gd name="T0" fmla="*/ 31 w 175"/>
                  <a:gd name="T1" fmla="*/ 139 h 174"/>
                  <a:gd name="T2" fmla="*/ 38 w 175"/>
                  <a:gd name="T3" fmla="*/ 27 h 174"/>
                  <a:gd name="T4" fmla="*/ 146 w 175"/>
                  <a:gd name="T5" fmla="*/ 32 h 174"/>
                  <a:gd name="T6" fmla="*/ 144 w 175"/>
                  <a:gd name="T7" fmla="*/ 143 h 174"/>
                  <a:gd name="T8" fmla="*/ 37 w 175"/>
                  <a:gd name="T9" fmla="*/ 145 h 174"/>
                  <a:gd name="T10" fmla="*/ 31 w 175"/>
                  <a:gd name="T11" fmla="*/ 13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74">
                    <a:moveTo>
                      <a:pt x="31" y="139"/>
                    </a:moveTo>
                    <a:cubicBezTo>
                      <a:pt x="0" y="106"/>
                      <a:pt x="4" y="54"/>
                      <a:pt x="38" y="27"/>
                    </a:cubicBezTo>
                    <a:cubicBezTo>
                      <a:pt x="70" y="0"/>
                      <a:pt x="118" y="2"/>
                      <a:pt x="146" y="32"/>
                    </a:cubicBezTo>
                    <a:cubicBezTo>
                      <a:pt x="175" y="63"/>
                      <a:pt x="174" y="112"/>
                      <a:pt x="144" y="143"/>
                    </a:cubicBezTo>
                    <a:cubicBezTo>
                      <a:pt x="115" y="173"/>
                      <a:pt x="67" y="174"/>
                      <a:pt x="37" y="145"/>
                    </a:cubicBezTo>
                    <a:cubicBezTo>
                      <a:pt x="35" y="143"/>
                      <a:pt x="33" y="141"/>
                      <a:pt x="31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99">
                <a:extLst>
                  <a:ext uri="{FF2B5EF4-FFF2-40B4-BE49-F238E27FC236}">
                    <a16:creationId xmlns:a16="http://schemas.microsoft.com/office/drawing/2014/main" id="{88BEBA34-7CB0-440B-8139-7D912E512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" y="2635"/>
                <a:ext cx="69" cy="69"/>
              </a:xfrm>
              <a:custGeom>
                <a:avLst/>
                <a:gdLst>
                  <a:gd name="T0" fmla="*/ 36 w 186"/>
                  <a:gd name="T1" fmla="*/ 154 h 187"/>
                  <a:gd name="T2" fmla="*/ 32 w 186"/>
                  <a:gd name="T3" fmla="*/ 35 h 187"/>
                  <a:gd name="T4" fmla="*/ 147 w 186"/>
                  <a:gd name="T5" fmla="*/ 29 h 187"/>
                  <a:gd name="T6" fmla="*/ 157 w 186"/>
                  <a:gd name="T7" fmla="*/ 146 h 187"/>
                  <a:gd name="T8" fmla="*/ 43 w 186"/>
                  <a:gd name="T9" fmla="*/ 160 h 187"/>
                  <a:gd name="T10" fmla="*/ 36 w 186"/>
                  <a:gd name="T11" fmla="*/ 15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187">
                    <a:moveTo>
                      <a:pt x="36" y="154"/>
                    </a:moveTo>
                    <a:cubicBezTo>
                      <a:pt x="1" y="123"/>
                      <a:pt x="0" y="67"/>
                      <a:pt x="32" y="35"/>
                    </a:cubicBezTo>
                    <a:cubicBezTo>
                      <a:pt x="63" y="3"/>
                      <a:pt x="115" y="0"/>
                      <a:pt x="147" y="29"/>
                    </a:cubicBezTo>
                    <a:cubicBezTo>
                      <a:pt x="180" y="59"/>
                      <a:pt x="186" y="110"/>
                      <a:pt x="157" y="146"/>
                    </a:cubicBezTo>
                    <a:cubicBezTo>
                      <a:pt x="130" y="180"/>
                      <a:pt x="78" y="187"/>
                      <a:pt x="43" y="160"/>
                    </a:cubicBezTo>
                    <a:cubicBezTo>
                      <a:pt x="41" y="159"/>
                      <a:pt x="39" y="157"/>
                      <a:pt x="36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00">
                <a:extLst>
                  <a:ext uri="{FF2B5EF4-FFF2-40B4-BE49-F238E27FC236}">
                    <a16:creationId xmlns:a16="http://schemas.microsoft.com/office/drawing/2014/main" id="{A61B21F4-8860-4D83-A2C4-D617D2B14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" y="2717"/>
                <a:ext cx="74" cy="73"/>
              </a:xfrm>
              <a:custGeom>
                <a:avLst/>
                <a:gdLst>
                  <a:gd name="T0" fmla="*/ 48 w 200"/>
                  <a:gd name="T1" fmla="*/ 170 h 198"/>
                  <a:gd name="T2" fmla="*/ 30 w 200"/>
                  <a:gd name="T3" fmla="*/ 44 h 198"/>
                  <a:gd name="T4" fmla="*/ 150 w 200"/>
                  <a:gd name="T5" fmla="*/ 26 h 198"/>
                  <a:gd name="T6" fmla="*/ 174 w 200"/>
                  <a:gd name="T7" fmla="*/ 147 h 198"/>
                  <a:gd name="T8" fmla="*/ 56 w 200"/>
                  <a:gd name="T9" fmla="*/ 176 h 198"/>
                  <a:gd name="T10" fmla="*/ 48 w 200"/>
                  <a:gd name="T11" fmla="*/ 17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198">
                    <a:moveTo>
                      <a:pt x="48" y="170"/>
                    </a:moveTo>
                    <a:cubicBezTo>
                      <a:pt x="8" y="139"/>
                      <a:pt x="0" y="82"/>
                      <a:pt x="30" y="44"/>
                    </a:cubicBezTo>
                    <a:cubicBezTo>
                      <a:pt x="60" y="8"/>
                      <a:pt x="113" y="0"/>
                      <a:pt x="150" y="26"/>
                    </a:cubicBezTo>
                    <a:cubicBezTo>
                      <a:pt x="189" y="53"/>
                      <a:pt x="200" y="106"/>
                      <a:pt x="174" y="147"/>
                    </a:cubicBezTo>
                    <a:cubicBezTo>
                      <a:pt x="149" y="187"/>
                      <a:pt x="97" y="198"/>
                      <a:pt x="56" y="176"/>
                    </a:cubicBezTo>
                    <a:cubicBezTo>
                      <a:pt x="53" y="174"/>
                      <a:pt x="50" y="172"/>
                      <a:pt x="48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01">
                <a:extLst>
                  <a:ext uri="{FF2B5EF4-FFF2-40B4-BE49-F238E27FC236}">
                    <a16:creationId xmlns:a16="http://schemas.microsoft.com/office/drawing/2014/main" id="{1522C28B-EF10-4927-AFDF-4EFA04E9C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8" y="2790"/>
                <a:ext cx="78" cy="77"/>
              </a:xfrm>
              <a:custGeom>
                <a:avLst/>
                <a:gdLst>
                  <a:gd name="T0" fmla="*/ 61 w 213"/>
                  <a:gd name="T1" fmla="*/ 185 h 208"/>
                  <a:gd name="T2" fmla="*/ 28 w 213"/>
                  <a:gd name="T3" fmla="*/ 54 h 208"/>
                  <a:gd name="T4" fmla="*/ 152 w 213"/>
                  <a:gd name="T5" fmla="*/ 22 h 208"/>
                  <a:gd name="T6" fmla="*/ 190 w 213"/>
                  <a:gd name="T7" fmla="*/ 147 h 208"/>
                  <a:gd name="T8" fmla="*/ 70 w 213"/>
                  <a:gd name="T9" fmla="*/ 189 h 208"/>
                  <a:gd name="T10" fmla="*/ 61 w 213"/>
                  <a:gd name="T11" fmla="*/ 18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08">
                    <a:moveTo>
                      <a:pt x="61" y="185"/>
                    </a:moveTo>
                    <a:cubicBezTo>
                      <a:pt x="13" y="160"/>
                      <a:pt x="0" y="97"/>
                      <a:pt x="28" y="54"/>
                    </a:cubicBezTo>
                    <a:cubicBezTo>
                      <a:pt x="55" y="12"/>
                      <a:pt x="109" y="0"/>
                      <a:pt x="152" y="22"/>
                    </a:cubicBezTo>
                    <a:cubicBezTo>
                      <a:pt x="196" y="45"/>
                      <a:pt x="213" y="100"/>
                      <a:pt x="190" y="147"/>
                    </a:cubicBezTo>
                    <a:cubicBezTo>
                      <a:pt x="168" y="191"/>
                      <a:pt x="115" y="208"/>
                      <a:pt x="70" y="189"/>
                    </a:cubicBezTo>
                    <a:cubicBezTo>
                      <a:pt x="67" y="188"/>
                      <a:pt x="64" y="186"/>
                      <a:pt x="61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02">
                <a:extLst>
                  <a:ext uri="{FF2B5EF4-FFF2-40B4-BE49-F238E27FC236}">
                    <a16:creationId xmlns:a16="http://schemas.microsoft.com/office/drawing/2014/main" id="{AA59955D-59D6-4F8C-B367-06DC6401C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" y="2853"/>
                <a:ext cx="82" cy="81"/>
              </a:xfrm>
              <a:custGeom>
                <a:avLst/>
                <a:gdLst>
                  <a:gd name="T0" fmla="*/ 74 w 223"/>
                  <a:gd name="T1" fmla="*/ 200 h 219"/>
                  <a:gd name="T2" fmla="*/ 25 w 223"/>
                  <a:gd name="T3" fmla="*/ 67 h 219"/>
                  <a:gd name="T4" fmla="*/ 150 w 223"/>
                  <a:gd name="T5" fmla="*/ 19 h 219"/>
                  <a:gd name="T6" fmla="*/ 205 w 223"/>
                  <a:gd name="T7" fmla="*/ 146 h 219"/>
                  <a:gd name="T8" fmla="*/ 85 w 223"/>
                  <a:gd name="T9" fmla="*/ 203 h 219"/>
                  <a:gd name="T10" fmla="*/ 74 w 223"/>
                  <a:gd name="T11" fmla="*/ 20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19">
                    <a:moveTo>
                      <a:pt x="74" y="200"/>
                    </a:moveTo>
                    <a:cubicBezTo>
                      <a:pt x="22" y="179"/>
                      <a:pt x="0" y="116"/>
                      <a:pt x="25" y="67"/>
                    </a:cubicBezTo>
                    <a:cubicBezTo>
                      <a:pt x="48" y="22"/>
                      <a:pt x="103" y="0"/>
                      <a:pt x="150" y="19"/>
                    </a:cubicBezTo>
                    <a:cubicBezTo>
                      <a:pt x="199" y="37"/>
                      <a:pt x="223" y="95"/>
                      <a:pt x="205" y="146"/>
                    </a:cubicBezTo>
                    <a:cubicBezTo>
                      <a:pt x="187" y="195"/>
                      <a:pt x="134" y="219"/>
                      <a:pt x="85" y="203"/>
                    </a:cubicBezTo>
                    <a:cubicBezTo>
                      <a:pt x="81" y="202"/>
                      <a:pt x="78" y="201"/>
                      <a:pt x="74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03">
                <a:extLst>
                  <a:ext uri="{FF2B5EF4-FFF2-40B4-BE49-F238E27FC236}">
                    <a16:creationId xmlns:a16="http://schemas.microsoft.com/office/drawing/2014/main" id="{535820D3-4679-4B3A-BE63-173606B4E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6" y="2904"/>
                <a:ext cx="85" cy="84"/>
              </a:xfrm>
              <a:custGeom>
                <a:avLst/>
                <a:gdLst>
                  <a:gd name="T0" fmla="*/ 88 w 230"/>
                  <a:gd name="T1" fmla="*/ 213 h 228"/>
                  <a:gd name="T2" fmla="*/ 20 w 230"/>
                  <a:gd name="T3" fmla="*/ 80 h 228"/>
                  <a:gd name="T4" fmla="*/ 145 w 230"/>
                  <a:gd name="T5" fmla="*/ 15 h 228"/>
                  <a:gd name="T6" fmla="*/ 217 w 230"/>
                  <a:gd name="T7" fmla="*/ 140 h 228"/>
                  <a:gd name="T8" fmla="*/ 99 w 230"/>
                  <a:gd name="T9" fmla="*/ 216 h 228"/>
                  <a:gd name="T10" fmla="*/ 88 w 230"/>
                  <a:gd name="T1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0" h="228">
                    <a:moveTo>
                      <a:pt x="88" y="213"/>
                    </a:moveTo>
                    <a:cubicBezTo>
                      <a:pt x="30" y="196"/>
                      <a:pt x="0" y="134"/>
                      <a:pt x="20" y="80"/>
                    </a:cubicBezTo>
                    <a:cubicBezTo>
                      <a:pt x="39" y="30"/>
                      <a:pt x="95" y="0"/>
                      <a:pt x="145" y="15"/>
                    </a:cubicBezTo>
                    <a:cubicBezTo>
                      <a:pt x="198" y="30"/>
                      <a:pt x="230" y="84"/>
                      <a:pt x="217" y="140"/>
                    </a:cubicBezTo>
                    <a:cubicBezTo>
                      <a:pt x="205" y="192"/>
                      <a:pt x="151" y="228"/>
                      <a:pt x="99" y="216"/>
                    </a:cubicBezTo>
                    <a:cubicBezTo>
                      <a:pt x="95" y="215"/>
                      <a:pt x="91" y="214"/>
                      <a:pt x="88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04">
                <a:extLst>
                  <a:ext uri="{FF2B5EF4-FFF2-40B4-BE49-F238E27FC236}">
                    <a16:creationId xmlns:a16="http://schemas.microsoft.com/office/drawing/2014/main" id="{9EA05622-C52A-4327-BBF2-669B34E70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2943"/>
                <a:ext cx="86" cy="83"/>
              </a:xfrm>
              <a:custGeom>
                <a:avLst/>
                <a:gdLst>
                  <a:gd name="T0" fmla="*/ 101 w 233"/>
                  <a:gd name="T1" fmla="*/ 221 h 226"/>
                  <a:gd name="T2" fmla="*/ 14 w 233"/>
                  <a:gd name="T3" fmla="*/ 91 h 226"/>
                  <a:gd name="T4" fmla="*/ 137 w 233"/>
                  <a:gd name="T5" fmla="*/ 9 h 226"/>
                  <a:gd name="T6" fmla="*/ 227 w 233"/>
                  <a:gd name="T7" fmla="*/ 129 h 226"/>
                  <a:gd name="T8" fmla="*/ 113 w 233"/>
                  <a:gd name="T9" fmla="*/ 223 h 226"/>
                  <a:gd name="T10" fmla="*/ 101 w 233"/>
                  <a:gd name="T1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01" y="221"/>
                    </a:moveTo>
                    <a:cubicBezTo>
                      <a:pt x="39" y="211"/>
                      <a:pt x="0" y="148"/>
                      <a:pt x="14" y="91"/>
                    </a:cubicBezTo>
                    <a:cubicBezTo>
                      <a:pt x="28" y="36"/>
                      <a:pt x="82" y="0"/>
                      <a:pt x="137" y="9"/>
                    </a:cubicBezTo>
                    <a:cubicBezTo>
                      <a:pt x="193" y="18"/>
                      <a:pt x="233" y="70"/>
                      <a:pt x="227" y="129"/>
                    </a:cubicBezTo>
                    <a:cubicBezTo>
                      <a:pt x="220" y="185"/>
                      <a:pt x="170" y="226"/>
                      <a:pt x="113" y="223"/>
                    </a:cubicBezTo>
                    <a:cubicBezTo>
                      <a:pt x="109" y="222"/>
                      <a:pt x="105" y="222"/>
                      <a:pt x="101" y="2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05">
                <a:extLst>
                  <a:ext uri="{FF2B5EF4-FFF2-40B4-BE49-F238E27FC236}">
                    <a16:creationId xmlns:a16="http://schemas.microsoft.com/office/drawing/2014/main" id="{A483FC38-11D2-47C4-8DB1-A337A1FBB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" y="2967"/>
                <a:ext cx="86" cy="83"/>
              </a:xfrm>
              <a:custGeom>
                <a:avLst/>
                <a:gdLst>
                  <a:gd name="T0" fmla="*/ 114 w 233"/>
                  <a:gd name="T1" fmla="*/ 226 h 226"/>
                  <a:gd name="T2" fmla="*/ 8 w 233"/>
                  <a:gd name="T3" fmla="*/ 101 h 226"/>
                  <a:gd name="T4" fmla="*/ 125 w 233"/>
                  <a:gd name="T5" fmla="*/ 1 h 226"/>
                  <a:gd name="T6" fmla="*/ 233 w 233"/>
                  <a:gd name="T7" fmla="*/ 116 h 226"/>
                  <a:gd name="T8" fmla="*/ 127 w 233"/>
                  <a:gd name="T9" fmla="*/ 226 h 226"/>
                  <a:gd name="T10" fmla="*/ 114 w 233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226">
                    <a:moveTo>
                      <a:pt x="114" y="226"/>
                    </a:moveTo>
                    <a:cubicBezTo>
                      <a:pt x="49" y="223"/>
                      <a:pt x="0" y="163"/>
                      <a:pt x="8" y="101"/>
                    </a:cubicBezTo>
                    <a:cubicBezTo>
                      <a:pt x="16" y="42"/>
                      <a:pt x="68" y="0"/>
                      <a:pt x="125" y="1"/>
                    </a:cubicBezTo>
                    <a:cubicBezTo>
                      <a:pt x="185" y="2"/>
                      <a:pt x="233" y="54"/>
                      <a:pt x="233" y="116"/>
                    </a:cubicBezTo>
                    <a:cubicBezTo>
                      <a:pt x="233" y="176"/>
                      <a:pt x="186" y="223"/>
                      <a:pt x="127" y="226"/>
                    </a:cubicBezTo>
                    <a:cubicBezTo>
                      <a:pt x="123" y="226"/>
                      <a:pt x="119" y="226"/>
                      <a:pt x="114" y="2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06">
                <a:extLst>
                  <a:ext uri="{FF2B5EF4-FFF2-40B4-BE49-F238E27FC236}">
                    <a16:creationId xmlns:a16="http://schemas.microsoft.com/office/drawing/2014/main" id="{FE07AFB4-E312-48AC-96E9-6EBBE4A5B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2971"/>
                <a:ext cx="90" cy="89"/>
              </a:xfrm>
              <a:custGeom>
                <a:avLst/>
                <a:gdLst>
                  <a:gd name="T0" fmla="*/ 126 w 243"/>
                  <a:gd name="T1" fmla="*/ 238 h 242"/>
                  <a:gd name="T2" fmla="*/ 0 w 243"/>
                  <a:gd name="T3" fmla="*/ 123 h 242"/>
                  <a:gd name="T4" fmla="*/ 109 w 243"/>
                  <a:gd name="T5" fmla="*/ 4 h 242"/>
                  <a:gd name="T6" fmla="*/ 235 w 243"/>
                  <a:gd name="T7" fmla="*/ 109 h 242"/>
                  <a:gd name="T8" fmla="*/ 139 w 243"/>
                  <a:gd name="T9" fmla="*/ 237 h 242"/>
                  <a:gd name="T10" fmla="*/ 126 w 243"/>
                  <a:gd name="T11" fmla="*/ 238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3" h="242">
                    <a:moveTo>
                      <a:pt x="126" y="238"/>
                    </a:moveTo>
                    <a:cubicBezTo>
                      <a:pt x="57" y="242"/>
                      <a:pt x="0" y="188"/>
                      <a:pt x="0" y="123"/>
                    </a:cubicBezTo>
                    <a:cubicBezTo>
                      <a:pt x="1" y="62"/>
                      <a:pt x="49" y="8"/>
                      <a:pt x="109" y="4"/>
                    </a:cubicBezTo>
                    <a:cubicBezTo>
                      <a:pt x="170" y="0"/>
                      <a:pt x="226" y="43"/>
                      <a:pt x="235" y="109"/>
                    </a:cubicBezTo>
                    <a:cubicBezTo>
                      <a:pt x="243" y="169"/>
                      <a:pt x="200" y="227"/>
                      <a:pt x="139" y="237"/>
                    </a:cubicBezTo>
                    <a:cubicBezTo>
                      <a:pt x="135" y="238"/>
                      <a:pt x="130" y="238"/>
                      <a:pt x="126" y="2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07">
                <a:extLst>
                  <a:ext uri="{FF2B5EF4-FFF2-40B4-BE49-F238E27FC236}">
                    <a16:creationId xmlns:a16="http://schemas.microsoft.com/office/drawing/2014/main" id="{3850A2BF-DEAE-4F23-92C0-34F0FAD27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7" y="2953"/>
                <a:ext cx="97" cy="100"/>
              </a:xfrm>
              <a:custGeom>
                <a:avLst/>
                <a:gdLst>
                  <a:gd name="T0" fmla="*/ 153 w 265"/>
                  <a:gd name="T1" fmla="*/ 255 h 270"/>
                  <a:gd name="T2" fmla="*/ 8 w 265"/>
                  <a:gd name="T3" fmla="*/ 152 h 270"/>
                  <a:gd name="T4" fmla="*/ 104 w 265"/>
                  <a:gd name="T5" fmla="*/ 15 h 270"/>
                  <a:gd name="T6" fmla="*/ 248 w 265"/>
                  <a:gd name="T7" fmla="*/ 108 h 270"/>
                  <a:gd name="T8" fmla="*/ 166 w 265"/>
                  <a:gd name="T9" fmla="*/ 252 h 270"/>
                  <a:gd name="T10" fmla="*/ 153 w 265"/>
                  <a:gd name="T11" fmla="*/ 255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70">
                    <a:moveTo>
                      <a:pt x="153" y="255"/>
                    </a:moveTo>
                    <a:cubicBezTo>
                      <a:pt x="82" y="270"/>
                      <a:pt x="15" y="219"/>
                      <a:pt x="8" y="152"/>
                    </a:cubicBezTo>
                    <a:cubicBezTo>
                      <a:pt x="0" y="87"/>
                      <a:pt x="43" y="30"/>
                      <a:pt x="104" y="15"/>
                    </a:cubicBezTo>
                    <a:cubicBezTo>
                      <a:pt x="167" y="0"/>
                      <a:pt x="231" y="44"/>
                      <a:pt x="248" y="108"/>
                    </a:cubicBezTo>
                    <a:cubicBezTo>
                      <a:pt x="265" y="170"/>
                      <a:pt x="228" y="233"/>
                      <a:pt x="166" y="252"/>
                    </a:cubicBezTo>
                    <a:cubicBezTo>
                      <a:pt x="162" y="253"/>
                      <a:pt x="157" y="254"/>
                      <a:pt x="153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08">
                <a:extLst>
                  <a:ext uri="{FF2B5EF4-FFF2-40B4-BE49-F238E27FC236}">
                    <a16:creationId xmlns:a16="http://schemas.microsoft.com/office/drawing/2014/main" id="{3E75123B-7616-413F-AEC9-0CB8E93F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4" y="2919"/>
                <a:ext cx="104" cy="106"/>
              </a:xfrm>
              <a:custGeom>
                <a:avLst/>
                <a:gdLst>
                  <a:gd name="T0" fmla="*/ 179 w 282"/>
                  <a:gd name="T1" fmla="*/ 263 h 286"/>
                  <a:gd name="T2" fmla="*/ 15 w 282"/>
                  <a:gd name="T3" fmla="*/ 175 h 286"/>
                  <a:gd name="T4" fmla="*/ 96 w 282"/>
                  <a:gd name="T5" fmla="*/ 22 h 286"/>
                  <a:gd name="T6" fmla="*/ 257 w 282"/>
                  <a:gd name="T7" fmla="*/ 97 h 286"/>
                  <a:gd name="T8" fmla="*/ 192 w 282"/>
                  <a:gd name="T9" fmla="*/ 257 h 286"/>
                  <a:gd name="T10" fmla="*/ 179 w 282"/>
                  <a:gd name="T11" fmla="*/ 26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6">
                    <a:moveTo>
                      <a:pt x="179" y="263"/>
                    </a:moveTo>
                    <a:cubicBezTo>
                      <a:pt x="108" y="286"/>
                      <a:pt x="32" y="244"/>
                      <a:pt x="15" y="175"/>
                    </a:cubicBezTo>
                    <a:cubicBezTo>
                      <a:pt x="0" y="111"/>
                      <a:pt x="36" y="43"/>
                      <a:pt x="96" y="22"/>
                    </a:cubicBezTo>
                    <a:cubicBezTo>
                      <a:pt x="160" y="0"/>
                      <a:pt x="231" y="31"/>
                      <a:pt x="257" y="97"/>
                    </a:cubicBezTo>
                    <a:cubicBezTo>
                      <a:pt x="282" y="158"/>
                      <a:pt x="253" y="228"/>
                      <a:pt x="192" y="257"/>
                    </a:cubicBezTo>
                    <a:cubicBezTo>
                      <a:pt x="188" y="259"/>
                      <a:pt x="184" y="261"/>
                      <a:pt x="179" y="2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09">
                <a:extLst>
                  <a:ext uri="{FF2B5EF4-FFF2-40B4-BE49-F238E27FC236}">
                    <a16:creationId xmlns:a16="http://schemas.microsoft.com/office/drawing/2014/main" id="{818438E6-1DBA-4C0D-9B1F-AA1EBF10F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1" y="2864"/>
                <a:ext cx="109" cy="111"/>
              </a:xfrm>
              <a:custGeom>
                <a:avLst/>
                <a:gdLst>
                  <a:gd name="T0" fmla="*/ 205 w 297"/>
                  <a:gd name="T1" fmla="*/ 267 h 301"/>
                  <a:gd name="T2" fmla="*/ 25 w 297"/>
                  <a:gd name="T3" fmla="*/ 200 h 301"/>
                  <a:gd name="T4" fmla="*/ 87 w 297"/>
                  <a:gd name="T5" fmla="*/ 31 h 301"/>
                  <a:gd name="T6" fmla="*/ 263 w 297"/>
                  <a:gd name="T7" fmla="*/ 86 h 301"/>
                  <a:gd name="T8" fmla="*/ 218 w 297"/>
                  <a:gd name="T9" fmla="*/ 260 h 301"/>
                  <a:gd name="T10" fmla="*/ 205 w 297"/>
                  <a:gd name="T11" fmla="*/ 26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301">
                    <a:moveTo>
                      <a:pt x="205" y="267"/>
                    </a:moveTo>
                    <a:cubicBezTo>
                      <a:pt x="135" y="301"/>
                      <a:pt x="51" y="269"/>
                      <a:pt x="25" y="200"/>
                    </a:cubicBezTo>
                    <a:cubicBezTo>
                      <a:pt x="0" y="136"/>
                      <a:pt x="27" y="60"/>
                      <a:pt x="87" y="31"/>
                    </a:cubicBezTo>
                    <a:cubicBezTo>
                      <a:pt x="149" y="0"/>
                      <a:pt x="226" y="22"/>
                      <a:pt x="263" y="86"/>
                    </a:cubicBezTo>
                    <a:cubicBezTo>
                      <a:pt x="297" y="146"/>
                      <a:pt x="277" y="224"/>
                      <a:pt x="218" y="260"/>
                    </a:cubicBezTo>
                    <a:cubicBezTo>
                      <a:pt x="214" y="263"/>
                      <a:pt x="209" y="265"/>
                      <a:pt x="20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10">
                <a:extLst>
                  <a:ext uri="{FF2B5EF4-FFF2-40B4-BE49-F238E27FC236}">
                    <a16:creationId xmlns:a16="http://schemas.microsoft.com/office/drawing/2014/main" id="{BB5E6843-E9AC-4DCA-B679-DF1F4D95C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2788"/>
                <a:ext cx="113" cy="116"/>
              </a:xfrm>
              <a:custGeom>
                <a:avLst/>
                <a:gdLst>
                  <a:gd name="T0" fmla="*/ 229 w 307"/>
                  <a:gd name="T1" fmla="*/ 268 h 314"/>
                  <a:gd name="T2" fmla="*/ 35 w 307"/>
                  <a:gd name="T3" fmla="*/ 223 h 314"/>
                  <a:gd name="T4" fmla="*/ 76 w 307"/>
                  <a:gd name="T5" fmla="*/ 41 h 314"/>
                  <a:gd name="T6" fmla="*/ 264 w 307"/>
                  <a:gd name="T7" fmla="*/ 74 h 314"/>
                  <a:gd name="T8" fmla="*/ 242 w 307"/>
                  <a:gd name="T9" fmla="*/ 259 h 314"/>
                  <a:gd name="T10" fmla="*/ 229 w 307"/>
                  <a:gd name="T11" fmla="*/ 268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7" h="314">
                    <a:moveTo>
                      <a:pt x="229" y="268"/>
                    </a:moveTo>
                    <a:cubicBezTo>
                      <a:pt x="162" y="314"/>
                      <a:pt x="71" y="290"/>
                      <a:pt x="35" y="223"/>
                    </a:cubicBezTo>
                    <a:cubicBezTo>
                      <a:pt x="0" y="160"/>
                      <a:pt x="19" y="81"/>
                      <a:pt x="76" y="41"/>
                    </a:cubicBezTo>
                    <a:cubicBezTo>
                      <a:pt x="134" y="0"/>
                      <a:pt x="218" y="15"/>
                      <a:pt x="264" y="74"/>
                    </a:cubicBezTo>
                    <a:cubicBezTo>
                      <a:pt x="307" y="131"/>
                      <a:pt x="298" y="213"/>
                      <a:pt x="242" y="259"/>
                    </a:cubicBezTo>
                    <a:cubicBezTo>
                      <a:pt x="238" y="262"/>
                      <a:pt x="234" y="265"/>
                      <a:pt x="229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11">
                <a:extLst>
                  <a:ext uri="{FF2B5EF4-FFF2-40B4-BE49-F238E27FC236}">
                    <a16:creationId xmlns:a16="http://schemas.microsoft.com/office/drawing/2014/main" id="{64263D89-2E92-4C17-9CA9-1BB40012E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693"/>
                <a:ext cx="115" cy="118"/>
              </a:xfrm>
              <a:custGeom>
                <a:avLst/>
                <a:gdLst>
                  <a:gd name="T0" fmla="*/ 250 w 312"/>
                  <a:gd name="T1" fmla="*/ 261 h 318"/>
                  <a:gd name="T2" fmla="*/ 44 w 312"/>
                  <a:gd name="T3" fmla="*/ 243 h 318"/>
                  <a:gd name="T4" fmla="*/ 61 w 312"/>
                  <a:gd name="T5" fmla="*/ 51 h 318"/>
                  <a:gd name="T6" fmla="*/ 258 w 312"/>
                  <a:gd name="T7" fmla="*/ 58 h 318"/>
                  <a:gd name="T8" fmla="*/ 262 w 312"/>
                  <a:gd name="T9" fmla="*/ 250 h 318"/>
                  <a:gd name="T10" fmla="*/ 250 w 312"/>
                  <a:gd name="T11" fmla="*/ 26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318">
                    <a:moveTo>
                      <a:pt x="250" y="261"/>
                    </a:moveTo>
                    <a:cubicBezTo>
                      <a:pt x="188" y="318"/>
                      <a:pt x="90" y="306"/>
                      <a:pt x="44" y="243"/>
                    </a:cubicBezTo>
                    <a:cubicBezTo>
                      <a:pt x="0" y="183"/>
                      <a:pt x="9" y="100"/>
                      <a:pt x="61" y="51"/>
                    </a:cubicBezTo>
                    <a:cubicBezTo>
                      <a:pt x="115" y="0"/>
                      <a:pt x="203" y="4"/>
                      <a:pt x="258" y="58"/>
                    </a:cubicBezTo>
                    <a:cubicBezTo>
                      <a:pt x="311" y="110"/>
                      <a:pt x="312" y="195"/>
                      <a:pt x="262" y="250"/>
                    </a:cubicBezTo>
                    <a:cubicBezTo>
                      <a:pt x="258" y="254"/>
                      <a:pt x="254" y="258"/>
                      <a:pt x="250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12">
                <a:extLst>
                  <a:ext uri="{FF2B5EF4-FFF2-40B4-BE49-F238E27FC236}">
                    <a16:creationId xmlns:a16="http://schemas.microsoft.com/office/drawing/2014/main" id="{95B7E733-697A-424F-B8D4-9611FEE7F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0" y="2576"/>
                <a:ext cx="119" cy="120"/>
              </a:xfrm>
              <a:custGeom>
                <a:avLst/>
                <a:gdLst>
                  <a:gd name="T0" fmla="*/ 270 w 324"/>
                  <a:gd name="T1" fmla="*/ 257 h 326"/>
                  <a:gd name="T2" fmla="*/ 56 w 324"/>
                  <a:gd name="T3" fmla="*/ 268 h 326"/>
                  <a:gd name="T4" fmla="*/ 46 w 324"/>
                  <a:gd name="T5" fmla="*/ 68 h 326"/>
                  <a:gd name="T6" fmla="*/ 249 w 324"/>
                  <a:gd name="T7" fmla="*/ 47 h 326"/>
                  <a:gd name="T8" fmla="*/ 280 w 324"/>
                  <a:gd name="T9" fmla="*/ 244 h 326"/>
                  <a:gd name="T10" fmla="*/ 270 w 324"/>
                  <a:gd name="T11" fmla="*/ 257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326">
                    <a:moveTo>
                      <a:pt x="270" y="257"/>
                    </a:moveTo>
                    <a:cubicBezTo>
                      <a:pt x="215" y="324"/>
                      <a:pt x="112" y="326"/>
                      <a:pt x="56" y="268"/>
                    </a:cubicBezTo>
                    <a:cubicBezTo>
                      <a:pt x="2" y="212"/>
                      <a:pt x="0" y="126"/>
                      <a:pt x="46" y="68"/>
                    </a:cubicBezTo>
                    <a:cubicBezTo>
                      <a:pt x="94" y="9"/>
                      <a:pt x="185" y="0"/>
                      <a:pt x="249" y="47"/>
                    </a:cubicBezTo>
                    <a:cubicBezTo>
                      <a:pt x="311" y="93"/>
                      <a:pt x="324" y="180"/>
                      <a:pt x="280" y="244"/>
                    </a:cubicBezTo>
                    <a:cubicBezTo>
                      <a:pt x="277" y="248"/>
                      <a:pt x="274" y="252"/>
                      <a:pt x="27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13">
                <a:extLst>
                  <a:ext uri="{FF2B5EF4-FFF2-40B4-BE49-F238E27FC236}">
                    <a16:creationId xmlns:a16="http://schemas.microsoft.com/office/drawing/2014/main" id="{9EF40B38-5A22-41EE-80D1-31138AE52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5" y="2440"/>
                <a:ext cx="126" cy="127"/>
              </a:xfrm>
              <a:custGeom>
                <a:avLst/>
                <a:gdLst>
                  <a:gd name="T0" fmla="*/ 296 w 339"/>
                  <a:gd name="T1" fmla="*/ 250 h 344"/>
                  <a:gd name="T2" fmla="*/ 79 w 339"/>
                  <a:gd name="T3" fmla="*/ 293 h 344"/>
                  <a:gd name="T4" fmla="*/ 39 w 339"/>
                  <a:gd name="T5" fmla="*/ 91 h 344"/>
                  <a:gd name="T6" fmla="*/ 243 w 339"/>
                  <a:gd name="T7" fmla="*/ 39 h 344"/>
                  <a:gd name="T8" fmla="*/ 304 w 339"/>
                  <a:gd name="T9" fmla="*/ 235 h 344"/>
                  <a:gd name="T10" fmla="*/ 296 w 339"/>
                  <a:gd name="T11" fmla="*/ 25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344">
                    <a:moveTo>
                      <a:pt x="296" y="250"/>
                    </a:moveTo>
                    <a:cubicBezTo>
                      <a:pt x="249" y="327"/>
                      <a:pt x="145" y="344"/>
                      <a:pt x="79" y="293"/>
                    </a:cubicBezTo>
                    <a:cubicBezTo>
                      <a:pt x="16" y="244"/>
                      <a:pt x="0" y="156"/>
                      <a:pt x="39" y="91"/>
                    </a:cubicBezTo>
                    <a:cubicBezTo>
                      <a:pt x="79" y="23"/>
                      <a:pt x="171" y="0"/>
                      <a:pt x="243" y="39"/>
                    </a:cubicBezTo>
                    <a:cubicBezTo>
                      <a:pt x="313" y="76"/>
                      <a:pt x="339" y="163"/>
                      <a:pt x="304" y="235"/>
                    </a:cubicBezTo>
                    <a:cubicBezTo>
                      <a:pt x="302" y="240"/>
                      <a:pt x="299" y="245"/>
                      <a:pt x="296" y="2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14">
                <a:extLst>
                  <a:ext uri="{FF2B5EF4-FFF2-40B4-BE49-F238E27FC236}">
                    <a16:creationId xmlns:a16="http://schemas.microsoft.com/office/drawing/2014/main" id="{70D29BB5-6BC2-44E6-9BC8-3812EA839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2273"/>
                <a:ext cx="154" cy="146"/>
              </a:xfrm>
              <a:custGeom>
                <a:avLst/>
                <a:gdLst>
                  <a:gd name="T0" fmla="*/ 171 w 417"/>
                  <a:gd name="T1" fmla="*/ 351 h 395"/>
                  <a:gd name="T2" fmla="*/ 300 w 417"/>
                  <a:gd name="T3" fmla="*/ 67 h 395"/>
                  <a:gd name="T4" fmla="*/ 392 w 417"/>
                  <a:gd name="T5" fmla="*/ 258 h 395"/>
                  <a:gd name="T6" fmla="*/ 171 w 417"/>
                  <a:gd name="T7" fmla="*/ 351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7" h="395">
                    <a:moveTo>
                      <a:pt x="171" y="351"/>
                    </a:moveTo>
                    <a:cubicBezTo>
                      <a:pt x="0" y="255"/>
                      <a:pt x="113" y="0"/>
                      <a:pt x="300" y="67"/>
                    </a:cubicBezTo>
                    <a:cubicBezTo>
                      <a:pt x="377" y="95"/>
                      <a:pt x="417" y="179"/>
                      <a:pt x="392" y="258"/>
                    </a:cubicBezTo>
                    <a:cubicBezTo>
                      <a:pt x="361" y="358"/>
                      <a:pt x="249" y="395"/>
                      <a:pt x="171" y="3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115">
                <a:extLst>
                  <a:ext uri="{FF2B5EF4-FFF2-40B4-BE49-F238E27FC236}">
                    <a16:creationId xmlns:a16="http://schemas.microsoft.com/office/drawing/2014/main" id="{97E0AF0B-CDE9-49AA-8F19-553D1E0C80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1" y="2108"/>
                <a:ext cx="146" cy="153"/>
              </a:xfrm>
              <a:custGeom>
                <a:avLst/>
                <a:gdLst>
                  <a:gd name="T0" fmla="*/ 122 w 396"/>
                  <a:gd name="T1" fmla="*/ 359 h 414"/>
                  <a:gd name="T2" fmla="*/ 19 w 396"/>
                  <a:gd name="T3" fmla="*/ 166 h 414"/>
                  <a:gd name="T4" fmla="*/ 309 w 396"/>
                  <a:gd name="T5" fmla="*/ 115 h 414"/>
                  <a:gd name="T6" fmla="*/ 122 w 396"/>
                  <a:gd name="T7" fmla="*/ 359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6" h="414">
                    <a:moveTo>
                      <a:pt x="122" y="359"/>
                    </a:moveTo>
                    <a:cubicBezTo>
                      <a:pt x="43" y="329"/>
                      <a:pt x="0" y="244"/>
                      <a:pt x="19" y="166"/>
                    </a:cubicBezTo>
                    <a:cubicBezTo>
                      <a:pt x="50" y="39"/>
                      <a:pt x="230" y="0"/>
                      <a:pt x="309" y="115"/>
                    </a:cubicBezTo>
                    <a:cubicBezTo>
                      <a:pt x="396" y="242"/>
                      <a:pt x="264" y="414"/>
                      <a:pt x="122" y="3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116">
                <a:extLst>
                  <a:ext uri="{FF2B5EF4-FFF2-40B4-BE49-F238E27FC236}">
                    <a16:creationId xmlns:a16="http://schemas.microsoft.com/office/drawing/2014/main" id="{E5795003-10FA-4EAC-B32C-4D2C38BA6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1942"/>
                <a:ext cx="170" cy="138"/>
              </a:xfrm>
              <a:custGeom>
                <a:avLst/>
                <a:gdLst>
                  <a:gd name="T0" fmla="*/ 201 w 461"/>
                  <a:gd name="T1" fmla="*/ 338 h 372"/>
                  <a:gd name="T2" fmla="*/ 243 w 461"/>
                  <a:gd name="T3" fmla="*/ 9 h 372"/>
                  <a:gd name="T4" fmla="*/ 353 w 461"/>
                  <a:gd name="T5" fmla="*/ 60 h 372"/>
                  <a:gd name="T6" fmla="*/ 201 w 461"/>
                  <a:gd name="T7" fmla="*/ 33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1" h="372">
                    <a:moveTo>
                      <a:pt x="201" y="338"/>
                    </a:moveTo>
                    <a:cubicBezTo>
                      <a:pt x="0" y="294"/>
                      <a:pt x="31" y="0"/>
                      <a:pt x="243" y="9"/>
                    </a:cubicBezTo>
                    <a:cubicBezTo>
                      <a:pt x="286" y="11"/>
                      <a:pt x="325" y="30"/>
                      <a:pt x="353" y="60"/>
                    </a:cubicBezTo>
                    <a:cubicBezTo>
                      <a:pt x="461" y="176"/>
                      <a:pt x="354" y="372"/>
                      <a:pt x="201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117">
                <a:extLst>
                  <a:ext uri="{FF2B5EF4-FFF2-40B4-BE49-F238E27FC236}">
                    <a16:creationId xmlns:a16="http://schemas.microsoft.com/office/drawing/2014/main" id="{6B2C696B-BA83-4012-A699-F151247CC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" y="1712"/>
                <a:ext cx="20" cy="21"/>
              </a:xfrm>
              <a:custGeom>
                <a:avLst/>
                <a:gdLst>
                  <a:gd name="T0" fmla="*/ 28 w 56"/>
                  <a:gd name="T1" fmla="*/ 55 h 55"/>
                  <a:gd name="T2" fmla="*/ 1 w 56"/>
                  <a:gd name="T3" fmla="*/ 28 h 55"/>
                  <a:gd name="T4" fmla="*/ 28 w 56"/>
                  <a:gd name="T5" fmla="*/ 0 h 55"/>
                  <a:gd name="T6" fmla="*/ 56 w 56"/>
                  <a:gd name="T7" fmla="*/ 28 h 55"/>
                  <a:gd name="T8" fmla="*/ 28 w 5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28" y="55"/>
                    </a:moveTo>
                    <a:cubicBezTo>
                      <a:pt x="13" y="55"/>
                      <a:pt x="1" y="43"/>
                      <a:pt x="1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ubicBezTo>
                      <a:pt x="54" y="44"/>
                      <a:pt x="43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118">
                <a:extLst>
                  <a:ext uri="{FF2B5EF4-FFF2-40B4-BE49-F238E27FC236}">
                    <a16:creationId xmlns:a16="http://schemas.microsoft.com/office/drawing/2014/main" id="{01D0F7BC-B8DE-4CA6-8644-128719ACE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1633"/>
                <a:ext cx="25" cy="24"/>
              </a:xfrm>
              <a:custGeom>
                <a:avLst/>
                <a:gdLst>
                  <a:gd name="T0" fmla="*/ 65 w 66"/>
                  <a:gd name="T1" fmla="*/ 37 h 65"/>
                  <a:gd name="T2" fmla="*/ 31 w 66"/>
                  <a:gd name="T3" fmla="*/ 64 h 65"/>
                  <a:gd name="T4" fmla="*/ 1 w 66"/>
                  <a:gd name="T5" fmla="*/ 31 h 65"/>
                  <a:gd name="T6" fmla="*/ 36 w 66"/>
                  <a:gd name="T7" fmla="*/ 1 h 65"/>
                  <a:gd name="T8" fmla="*/ 65 w 66"/>
                  <a:gd name="T9" fmla="*/ 34 h 65"/>
                  <a:gd name="T10" fmla="*/ 65 w 66"/>
                  <a:gd name="T11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65">
                    <a:moveTo>
                      <a:pt x="65" y="37"/>
                    </a:moveTo>
                    <a:cubicBezTo>
                      <a:pt x="62" y="53"/>
                      <a:pt x="47" y="65"/>
                      <a:pt x="31" y="64"/>
                    </a:cubicBezTo>
                    <a:cubicBezTo>
                      <a:pt x="13" y="64"/>
                      <a:pt x="0" y="49"/>
                      <a:pt x="1" y="31"/>
                    </a:cubicBezTo>
                    <a:cubicBezTo>
                      <a:pt x="3" y="13"/>
                      <a:pt x="18" y="0"/>
                      <a:pt x="36" y="1"/>
                    </a:cubicBezTo>
                    <a:cubicBezTo>
                      <a:pt x="53" y="2"/>
                      <a:pt x="66" y="17"/>
                      <a:pt x="65" y="34"/>
                    </a:cubicBezTo>
                    <a:cubicBezTo>
                      <a:pt x="65" y="35"/>
                      <a:pt x="65" y="36"/>
                      <a:pt x="6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119">
                <a:extLst>
                  <a:ext uri="{FF2B5EF4-FFF2-40B4-BE49-F238E27FC236}">
                    <a16:creationId xmlns:a16="http://schemas.microsoft.com/office/drawing/2014/main" id="{1E81D699-82CA-4D3D-ACAA-27F3155F7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" y="1550"/>
                <a:ext cx="28" cy="29"/>
              </a:xfrm>
              <a:custGeom>
                <a:avLst/>
                <a:gdLst>
                  <a:gd name="T0" fmla="*/ 74 w 77"/>
                  <a:gd name="T1" fmla="*/ 47 h 78"/>
                  <a:gd name="T2" fmla="*/ 34 w 77"/>
                  <a:gd name="T3" fmla="*/ 75 h 78"/>
                  <a:gd name="T4" fmla="*/ 3 w 77"/>
                  <a:gd name="T5" fmla="*/ 35 h 78"/>
                  <a:gd name="T6" fmla="*/ 43 w 77"/>
                  <a:gd name="T7" fmla="*/ 3 h 78"/>
                  <a:gd name="T8" fmla="*/ 75 w 77"/>
                  <a:gd name="T9" fmla="*/ 43 h 78"/>
                  <a:gd name="T10" fmla="*/ 74 w 77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78">
                    <a:moveTo>
                      <a:pt x="74" y="47"/>
                    </a:moveTo>
                    <a:cubicBezTo>
                      <a:pt x="70" y="65"/>
                      <a:pt x="52" y="78"/>
                      <a:pt x="34" y="75"/>
                    </a:cubicBezTo>
                    <a:cubicBezTo>
                      <a:pt x="14" y="73"/>
                      <a:pt x="0" y="55"/>
                      <a:pt x="3" y="35"/>
                    </a:cubicBezTo>
                    <a:cubicBezTo>
                      <a:pt x="5" y="14"/>
                      <a:pt x="24" y="0"/>
                      <a:pt x="43" y="3"/>
                    </a:cubicBezTo>
                    <a:cubicBezTo>
                      <a:pt x="63" y="6"/>
                      <a:pt x="77" y="24"/>
                      <a:pt x="75" y="43"/>
                    </a:cubicBezTo>
                    <a:cubicBezTo>
                      <a:pt x="75" y="45"/>
                      <a:pt x="74" y="46"/>
                      <a:pt x="74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120">
                <a:extLst>
                  <a:ext uri="{FF2B5EF4-FFF2-40B4-BE49-F238E27FC236}">
                    <a16:creationId xmlns:a16="http://schemas.microsoft.com/office/drawing/2014/main" id="{044D3A43-7376-4910-A413-48652C753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" y="1466"/>
                <a:ext cx="33" cy="33"/>
              </a:xfrm>
              <a:custGeom>
                <a:avLst/>
                <a:gdLst>
                  <a:gd name="T0" fmla="*/ 84 w 89"/>
                  <a:gd name="T1" fmla="*/ 56 h 89"/>
                  <a:gd name="T2" fmla="*/ 35 w 89"/>
                  <a:gd name="T3" fmla="*/ 84 h 89"/>
                  <a:gd name="T4" fmla="*/ 5 w 89"/>
                  <a:gd name="T5" fmla="*/ 36 h 89"/>
                  <a:gd name="T6" fmla="*/ 54 w 89"/>
                  <a:gd name="T7" fmla="*/ 5 h 89"/>
                  <a:gd name="T8" fmla="*/ 85 w 89"/>
                  <a:gd name="T9" fmla="*/ 52 h 89"/>
                  <a:gd name="T10" fmla="*/ 84 w 89"/>
                  <a:gd name="T11" fmla="*/ 56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89">
                    <a:moveTo>
                      <a:pt x="84" y="56"/>
                    </a:moveTo>
                    <a:cubicBezTo>
                      <a:pt x="77" y="76"/>
                      <a:pt x="56" y="89"/>
                      <a:pt x="35" y="84"/>
                    </a:cubicBezTo>
                    <a:cubicBezTo>
                      <a:pt x="13" y="79"/>
                      <a:pt x="0" y="58"/>
                      <a:pt x="5" y="36"/>
                    </a:cubicBezTo>
                    <a:cubicBezTo>
                      <a:pt x="10" y="14"/>
                      <a:pt x="32" y="0"/>
                      <a:pt x="54" y="5"/>
                    </a:cubicBezTo>
                    <a:cubicBezTo>
                      <a:pt x="75" y="10"/>
                      <a:pt x="89" y="31"/>
                      <a:pt x="85" y="52"/>
                    </a:cubicBezTo>
                    <a:cubicBezTo>
                      <a:pt x="84" y="53"/>
                      <a:pt x="84" y="55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21">
                <a:extLst>
                  <a:ext uri="{FF2B5EF4-FFF2-40B4-BE49-F238E27FC236}">
                    <a16:creationId xmlns:a16="http://schemas.microsoft.com/office/drawing/2014/main" id="{194716CC-47C5-4310-9D31-E934209DE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" y="1381"/>
                <a:ext cx="37" cy="37"/>
              </a:xfrm>
              <a:custGeom>
                <a:avLst/>
                <a:gdLst>
                  <a:gd name="T0" fmla="*/ 92 w 99"/>
                  <a:gd name="T1" fmla="*/ 67 h 101"/>
                  <a:gd name="T2" fmla="*/ 36 w 99"/>
                  <a:gd name="T3" fmla="*/ 94 h 101"/>
                  <a:gd name="T4" fmla="*/ 7 w 99"/>
                  <a:gd name="T5" fmla="*/ 38 h 101"/>
                  <a:gd name="T6" fmla="*/ 64 w 99"/>
                  <a:gd name="T7" fmla="*/ 8 h 101"/>
                  <a:gd name="T8" fmla="*/ 94 w 99"/>
                  <a:gd name="T9" fmla="*/ 63 h 101"/>
                  <a:gd name="T10" fmla="*/ 92 w 99"/>
                  <a:gd name="T11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01">
                    <a:moveTo>
                      <a:pt x="92" y="67"/>
                    </a:moveTo>
                    <a:cubicBezTo>
                      <a:pt x="84" y="89"/>
                      <a:pt x="59" y="101"/>
                      <a:pt x="36" y="94"/>
                    </a:cubicBezTo>
                    <a:cubicBezTo>
                      <a:pt x="13" y="86"/>
                      <a:pt x="0" y="61"/>
                      <a:pt x="7" y="38"/>
                    </a:cubicBezTo>
                    <a:cubicBezTo>
                      <a:pt x="14" y="13"/>
                      <a:pt x="40" y="0"/>
                      <a:pt x="64" y="8"/>
                    </a:cubicBezTo>
                    <a:cubicBezTo>
                      <a:pt x="87" y="16"/>
                      <a:pt x="99" y="40"/>
                      <a:pt x="94" y="63"/>
                    </a:cubicBezTo>
                    <a:cubicBezTo>
                      <a:pt x="93" y="64"/>
                      <a:pt x="93" y="66"/>
                      <a:pt x="9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122">
                <a:extLst>
                  <a:ext uri="{FF2B5EF4-FFF2-40B4-BE49-F238E27FC236}">
                    <a16:creationId xmlns:a16="http://schemas.microsoft.com/office/drawing/2014/main" id="{629F3D4B-679E-4240-8AE5-4EDBF9504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1296"/>
                <a:ext cx="41" cy="41"/>
              </a:xfrm>
              <a:custGeom>
                <a:avLst/>
                <a:gdLst>
                  <a:gd name="T0" fmla="*/ 101 w 111"/>
                  <a:gd name="T1" fmla="*/ 78 h 112"/>
                  <a:gd name="T2" fmla="*/ 36 w 111"/>
                  <a:gd name="T3" fmla="*/ 101 h 112"/>
                  <a:gd name="T4" fmla="*/ 11 w 111"/>
                  <a:gd name="T5" fmla="*/ 38 h 112"/>
                  <a:gd name="T6" fmla="*/ 75 w 111"/>
                  <a:gd name="T7" fmla="*/ 11 h 112"/>
                  <a:gd name="T8" fmla="*/ 103 w 111"/>
                  <a:gd name="T9" fmla="*/ 73 h 112"/>
                  <a:gd name="T10" fmla="*/ 101 w 111"/>
                  <a:gd name="T11" fmla="*/ 7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2">
                    <a:moveTo>
                      <a:pt x="101" y="78"/>
                    </a:moveTo>
                    <a:cubicBezTo>
                      <a:pt x="90" y="101"/>
                      <a:pt x="61" y="112"/>
                      <a:pt x="36" y="101"/>
                    </a:cubicBezTo>
                    <a:cubicBezTo>
                      <a:pt x="12" y="91"/>
                      <a:pt x="0" y="63"/>
                      <a:pt x="11" y="38"/>
                    </a:cubicBezTo>
                    <a:cubicBezTo>
                      <a:pt x="21" y="12"/>
                      <a:pt x="50" y="0"/>
                      <a:pt x="75" y="11"/>
                    </a:cubicBezTo>
                    <a:cubicBezTo>
                      <a:pt x="99" y="21"/>
                      <a:pt x="111" y="49"/>
                      <a:pt x="103" y="73"/>
                    </a:cubicBezTo>
                    <a:cubicBezTo>
                      <a:pt x="102" y="74"/>
                      <a:pt x="101" y="76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23">
                <a:extLst>
                  <a:ext uri="{FF2B5EF4-FFF2-40B4-BE49-F238E27FC236}">
                    <a16:creationId xmlns:a16="http://schemas.microsoft.com/office/drawing/2014/main" id="{66DF47F5-46BA-4C7B-9039-87F3D2F01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1" y="1212"/>
                <a:ext cx="45" cy="45"/>
              </a:xfrm>
              <a:custGeom>
                <a:avLst/>
                <a:gdLst>
                  <a:gd name="T0" fmla="*/ 107 w 121"/>
                  <a:gd name="T1" fmla="*/ 89 h 122"/>
                  <a:gd name="T2" fmla="*/ 34 w 121"/>
                  <a:gd name="T3" fmla="*/ 108 h 122"/>
                  <a:gd name="T4" fmla="*/ 13 w 121"/>
                  <a:gd name="T5" fmla="*/ 37 h 122"/>
                  <a:gd name="T6" fmla="*/ 86 w 121"/>
                  <a:gd name="T7" fmla="*/ 14 h 122"/>
                  <a:gd name="T8" fmla="*/ 110 w 121"/>
                  <a:gd name="T9" fmla="*/ 84 h 122"/>
                  <a:gd name="T10" fmla="*/ 107 w 121"/>
                  <a:gd name="T11" fmla="*/ 8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122">
                    <a:moveTo>
                      <a:pt x="107" y="89"/>
                    </a:moveTo>
                    <a:cubicBezTo>
                      <a:pt x="93" y="114"/>
                      <a:pt x="60" y="122"/>
                      <a:pt x="34" y="108"/>
                    </a:cubicBezTo>
                    <a:cubicBezTo>
                      <a:pt x="9" y="95"/>
                      <a:pt x="0" y="63"/>
                      <a:pt x="13" y="37"/>
                    </a:cubicBezTo>
                    <a:cubicBezTo>
                      <a:pt x="28" y="10"/>
                      <a:pt x="60" y="0"/>
                      <a:pt x="86" y="14"/>
                    </a:cubicBezTo>
                    <a:cubicBezTo>
                      <a:pt x="111" y="28"/>
                      <a:pt x="121" y="59"/>
                      <a:pt x="110" y="84"/>
                    </a:cubicBezTo>
                    <a:cubicBezTo>
                      <a:pt x="109" y="85"/>
                      <a:pt x="108" y="87"/>
                      <a:pt x="107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24">
                <a:extLst>
                  <a:ext uri="{FF2B5EF4-FFF2-40B4-BE49-F238E27FC236}">
                    <a16:creationId xmlns:a16="http://schemas.microsoft.com/office/drawing/2014/main" id="{73A23620-DDD3-461F-87B6-E07F41DFD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5" y="1130"/>
                <a:ext cx="49" cy="48"/>
              </a:xfrm>
              <a:custGeom>
                <a:avLst/>
                <a:gdLst>
                  <a:gd name="T0" fmla="*/ 114 w 132"/>
                  <a:gd name="T1" fmla="*/ 100 h 131"/>
                  <a:gd name="T2" fmla="*/ 34 w 132"/>
                  <a:gd name="T3" fmla="*/ 114 h 131"/>
                  <a:gd name="T4" fmla="*/ 18 w 132"/>
                  <a:gd name="T5" fmla="*/ 34 h 131"/>
                  <a:gd name="T6" fmla="*/ 99 w 132"/>
                  <a:gd name="T7" fmla="*/ 17 h 131"/>
                  <a:gd name="T8" fmla="*/ 118 w 132"/>
                  <a:gd name="T9" fmla="*/ 95 h 131"/>
                  <a:gd name="T10" fmla="*/ 114 w 132"/>
                  <a:gd name="T11" fmla="*/ 10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14" y="100"/>
                    </a:moveTo>
                    <a:cubicBezTo>
                      <a:pt x="96" y="125"/>
                      <a:pt x="60" y="131"/>
                      <a:pt x="34" y="114"/>
                    </a:cubicBezTo>
                    <a:cubicBezTo>
                      <a:pt x="9" y="97"/>
                      <a:pt x="0" y="61"/>
                      <a:pt x="18" y="34"/>
                    </a:cubicBezTo>
                    <a:cubicBezTo>
                      <a:pt x="37" y="7"/>
                      <a:pt x="73" y="0"/>
                      <a:pt x="99" y="17"/>
                    </a:cubicBezTo>
                    <a:cubicBezTo>
                      <a:pt x="125" y="35"/>
                      <a:pt x="132" y="69"/>
                      <a:pt x="118" y="95"/>
                    </a:cubicBezTo>
                    <a:cubicBezTo>
                      <a:pt x="117" y="96"/>
                      <a:pt x="116" y="98"/>
                      <a:pt x="114" y="1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125">
                <a:extLst>
                  <a:ext uri="{FF2B5EF4-FFF2-40B4-BE49-F238E27FC236}">
                    <a16:creationId xmlns:a16="http://schemas.microsoft.com/office/drawing/2014/main" id="{345D6C2D-673A-4FFE-8AB6-34FB3A16E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1051"/>
                <a:ext cx="52" cy="52"/>
              </a:xfrm>
              <a:custGeom>
                <a:avLst/>
                <a:gdLst>
                  <a:gd name="T0" fmla="*/ 118 w 141"/>
                  <a:gd name="T1" fmla="*/ 111 h 140"/>
                  <a:gd name="T2" fmla="*/ 31 w 141"/>
                  <a:gd name="T3" fmla="*/ 118 h 140"/>
                  <a:gd name="T4" fmla="*/ 22 w 141"/>
                  <a:gd name="T5" fmla="*/ 31 h 140"/>
                  <a:gd name="T6" fmla="*/ 111 w 141"/>
                  <a:gd name="T7" fmla="*/ 22 h 140"/>
                  <a:gd name="T8" fmla="*/ 123 w 141"/>
                  <a:gd name="T9" fmla="*/ 106 h 140"/>
                  <a:gd name="T10" fmla="*/ 118 w 141"/>
                  <a:gd name="T11" fmla="*/ 11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140">
                    <a:moveTo>
                      <a:pt x="118" y="111"/>
                    </a:moveTo>
                    <a:cubicBezTo>
                      <a:pt x="97" y="136"/>
                      <a:pt x="58" y="140"/>
                      <a:pt x="31" y="118"/>
                    </a:cubicBezTo>
                    <a:cubicBezTo>
                      <a:pt x="6" y="97"/>
                      <a:pt x="0" y="58"/>
                      <a:pt x="22" y="31"/>
                    </a:cubicBezTo>
                    <a:cubicBezTo>
                      <a:pt x="44" y="4"/>
                      <a:pt x="84" y="0"/>
                      <a:pt x="111" y="22"/>
                    </a:cubicBezTo>
                    <a:cubicBezTo>
                      <a:pt x="136" y="43"/>
                      <a:pt x="141" y="80"/>
                      <a:pt x="123" y="106"/>
                    </a:cubicBezTo>
                    <a:cubicBezTo>
                      <a:pt x="121" y="107"/>
                      <a:pt x="120" y="109"/>
                      <a:pt x="118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26">
                <a:extLst>
                  <a:ext uri="{FF2B5EF4-FFF2-40B4-BE49-F238E27FC236}">
                    <a16:creationId xmlns:a16="http://schemas.microsoft.com/office/drawing/2014/main" id="{4B25A418-9F80-4F85-B26C-D9B904388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" y="976"/>
                <a:ext cx="55" cy="55"/>
              </a:xfrm>
              <a:custGeom>
                <a:avLst/>
                <a:gdLst>
                  <a:gd name="T0" fmla="*/ 121 w 147"/>
                  <a:gd name="T1" fmla="*/ 122 h 147"/>
                  <a:gd name="T2" fmla="*/ 27 w 147"/>
                  <a:gd name="T3" fmla="*/ 121 h 147"/>
                  <a:gd name="T4" fmla="*/ 26 w 147"/>
                  <a:gd name="T5" fmla="*/ 27 h 147"/>
                  <a:gd name="T6" fmla="*/ 121 w 147"/>
                  <a:gd name="T7" fmla="*/ 26 h 147"/>
                  <a:gd name="T8" fmla="*/ 125 w 147"/>
                  <a:gd name="T9" fmla="*/ 117 h 147"/>
                  <a:gd name="T10" fmla="*/ 121 w 147"/>
                  <a:gd name="T11" fmla="*/ 12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147">
                    <a:moveTo>
                      <a:pt x="121" y="122"/>
                    </a:moveTo>
                    <a:cubicBezTo>
                      <a:pt x="95" y="147"/>
                      <a:pt x="53" y="147"/>
                      <a:pt x="27" y="121"/>
                    </a:cubicBezTo>
                    <a:cubicBezTo>
                      <a:pt x="2" y="96"/>
                      <a:pt x="0" y="54"/>
                      <a:pt x="26" y="27"/>
                    </a:cubicBezTo>
                    <a:cubicBezTo>
                      <a:pt x="52" y="1"/>
                      <a:pt x="95" y="0"/>
                      <a:pt x="121" y="26"/>
                    </a:cubicBezTo>
                    <a:cubicBezTo>
                      <a:pt x="146" y="51"/>
                      <a:pt x="147" y="91"/>
                      <a:pt x="125" y="117"/>
                    </a:cubicBezTo>
                    <a:cubicBezTo>
                      <a:pt x="124" y="118"/>
                      <a:pt x="122" y="120"/>
                      <a:pt x="121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27">
                <a:extLst>
                  <a:ext uri="{FF2B5EF4-FFF2-40B4-BE49-F238E27FC236}">
                    <a16:creationId xmlns:a16="http://schemas.microsoft.com/office/drawing/2014/main" id="{DD89BD93-1A02-4628-BD7B-BD82D49DA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3" y="907"/>
                <a:ext cx="58" cy="58"/>
              </a:xfrm>
              <a:custGeom>
                <a:avLst/>
                <a:gdLst>
                  <a:gd name="T0" fmla="*/ 124 w 158"/>
                  <a:gd name="T1" fmla="*/ 135 h 158"/>
                  <a:gd name="T2" fmla="*/ 24 w 158"/>
                  <a:gd name="T3" fmla="*/ 124 h 158"/>
                  <a:gd name="T4" fmla="*/ 33 w 158"/>
                  <a:gd name="T5" fmla="*/ 25 h 158"/>
                  <a:gd name="T6" fmla="*/ 134 w 158"/>
                  <a:gd name="T7" fmla="*/ 34 h 158"/>
                  <a:gd name="T8" fmla="*/ 129 w 158"/>
                  <a:gd name="T9" fmla="*/ 130 h 158"/>
                  <a:gd name="T10" fmla="*/ 124 w 158"/>
                  <a:gd name="T11" fmla="*/ 13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124" y="135"/>
                    </a:moveTo>
                    <a:cubicBezTo>
                      <a:pt x="93" y="158"/>
                      <a:pt x="49" y="154"/>
                      <a:pt x="24" y="124"/>
                    </a:cubicBezTo>
                    <a:cubicBezTo>
                      <a:pt x="0" y="95"/>
                      <a:pt x="3" y="50"/>
                      <a:pt x="33" y="25"/>
                    </a:cubicBezTo>
                    <a:cubicBezTo>
                      <a:pt x="64" y="0"/>
                      <a:pt x="110" y="3"/>
                      <a:pt x="134" y="34"/>
                    </a:cubicBezTo>
                    <a:cubicBezTo>
                      <a:pt x="158" y="63"/>
                      <a:pt x="155" y="106"/>
                      <a:pt x="129" y="130"/>
                    </a:cubicBezTo>
                    <a:cubicBezTo>
                      <a:pt x="128" y="132"/>
                      <a:pt x="126" y="134"/>
                      <a:pt x="124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28">
                <a:extLst>
                  <a:ext uri="{FF2B5EF4-FFF2-40B4-BE49-F238E27FC236}">
                    <a16:creationId xmlns:a16="http://schemas.microsoft.com/office/drawing/2014/main" id="{06A71D5C-A5B1-4C68-9AED-835955574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3" y="843"/>
                <a:ext cx="63" cy="64"/>
              </a:xfrm>
              <a:custGeom>
                <a:avLst/>
                <a:gdLst>
                  <a:gd name="T0" fmla="*/ 127 w 171"/>
                  <a:gd name="T1" fmla="*/ 149 h 171"/>
                  <a:gd name="T2" fmla="*/ 23 w 171"/>
                  <a:gd name="T3" fmla="*/ 126 h 171"/>
                  <a:gd name="T4" fmla="*/ 43 w 171"/>
                  <a:gd name="T5" fmla="*/ 23 h 171"/>
                  <a:gd name="T6" fmla="*/ 149 w 171"/>
                  <a:gd name="T7" fmla="*/ 43 h 171"/>
                  <a:gd name="T8" fmla="*/ 134 w 171"/>
                  <a:gd name="T9" fmla="*/ 145 h 171"/>
                  <a:gd name="T10" fmla="*/ 127 w 171"/>
                  <a:gd name="T11" fmla="*/ 149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127" y="149"/>
                    </a:moveTo>
                    <a:cubicBezTo>
                      <a:pt x="93" y="171"/>
                      <a:pt x="45" y="161"/>
                      <a:pt x="23" y="126"/>
                    </a:cubicBezTo>
                    <a:cubicBezTo>
                      <a:pt x="0" y="93"/>
                      <a:pt x="9" y="47"/>
                      <a:pt x="43" y="23"/>
                    </a:cubicBezTo>
                    <a:cubicBezTo>
                      <a:pt x="79" y="0"/>
                      <a:pt x="126" y="8"/>
                      <a:pt x="149" y="43"/>
                    </a:cubicBezTo>
                    <a:cubicBezTo>
                      <a:pt x="171" y="77"/>
                      <a:pt x="163" y="121"/>
                      <a:pt x="134" y="145"/>
                    </a:cubicBezTo>
                    <a:cubicBezTo>
                      <a:pt x="131" y="146"/>
                      <a:pt x="129" y="148"/>
                      <a:pt x="127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29">
                <a:extLst>
                  <a:ext uri="{FF2B5EF4-FFF2-40B4-BE49-F238E27FC236}">
                    <a16:creationId xmlns:a16="http://schemas.microsoft.com/office/drawing/2014/main" id="{592924DA-D7CA-4A48-A056-3514FD53A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789"/>
                <a:ext cx="67" cy="67"/>
              </a:xfrm>
              <a:custGeom>
                <a:avLst/>
                <a:gdLst>
                  <a:gd name="T0" fmla="*/ 127 w 181"/>
                  <a:gd name="T1" fmla="*/ 163 h 183"/>
                  <a:gd name="T2" fmla="*/ 20 w 181"/>
                  <a:gd name="T3" fmla="*/ 127 h 183"/>
                  <a:gd name="T4" fmla="*/ 53 w 181"/>
                  <a:gd name="T5" fmla="*/ 21 h 183"/>
                  <a:gd name="T6" fmla="*/ 162 w 181"/>
                  <a:gd name="T7" fmla="*/ 54 h 183"/>
                  <a:gd name="T8" fmla="*/ 135 w 181"/>
                  <a:gd name="T9" fmla="*/ 159 h 183"/>
                  <a:gd name="T10" fmla="*/ 127 w 181"/>
                  <a:gd name="T11" fmla="*/ 16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3">
                    <a:moveTo>
                      <a:pt x="127" y="163"/>
                    </a:moveTo>
                    <a:cubicBezTo>
                      <a:pt x="90" y="183"/>
                      <a:pt x="40" y="165"/>
                      <a:pt x="20" y="127"/>
                    </a:cubicBezTo>
                    <a:cubicBezTo>
                      <a:pt x="0" y="89"/>
                      <a:pt x="14" y="42"/>
                      <a:pt x="53" y="21"/>
                    </a:cubicBezTo>
                    <a:cubicBezTo>
                      <a:pt x="93" y="0"/>
                      <a:pt x="142" y="14"/>
                      <a:pt x="162" y="54"/>
                    </a:cubicBezTo>
                    <a:cubicBezTo>
                      <a:pt x="181" y="91"/>
                      <a:pt x="168" y="137"/>
                      <a:pt x="135" y="159"/>
                    </a:cubicBezTo>
                    <a:cubicBezTo>
                      <a:pt x="132" y="160"/>
                      <a:pt x="130" y="162"/>
                      <a:pt x="127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30">
                <a:extLst>
                  <a:ext uri="{FF2B5EF4-FFF2-40B4-BE49-F238E27FC236}">
                    <a16:creationId xmlns:a16="http://schemas.microsoft.com/office/drawing/2014/main" id="{FA1BE9BC-F55A-4FBE-8784-E1DEE8F57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9" y="744"/>
                <a:ext cx="70" cy="71"/>
              </a:xfrm>
              <a:custGeom>
                <a:avLst/>
                <a:gdLst>
                  <a:gd name="T0" fmla="*/ 126 w 190"/>
                  <a:gd name="T1" fmla="*/ 176 h 193"/>
                  <a:gd name="T2" fmla="*/ 17 w 190"/>
                  <a:gd name="T3" fmla="*/ 126 h 193"/>
                  <a:gd name="T4" fmla="*/ 64 w 190"/>
                  <a:gd name="T5" fmla="*/ 19 h 193"/>
                  <a:gd name="T6" fmla="*/ 175 w 190"/>
                  <a:gd name="T7" fmla="*/ 66 h 193"/>
                  <a:gd name="T8" fmla="*/ 134 w 190"/>
                  <a:gd name="T9" fmla="*/ 172 h 193"/>
                  <a:gd name="T10" fmla="*/ 126 w 190"/>
                  <a:gd name="T11" fmla="*/ 176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93">
                    <a:moveTo>
                      <a:pt x="126" y="176"/>
                    </a:moveTo>
                    <a:cubicBezTo>
                      <a:pt x="84" y="193"/>
                      <a:pt x="34" y="169"/>
                      <a:pt x="17" y="126"/>
                    </a:cubicBezTo>
                    <a:cubicBezTo>
                      <a:pt x="0" y="85"/>
                      <a:pt x="21" y="38"/>
                      <a:pt x="64" y="19"/>
                    </a:cubicBezTo>
                    <a:cubicBezTo>
                      <a:pt x="108" y="0"/>
                      <a:pt x="158" y="23"/>
                      <a:pt x="175" y="66"/>
                    </a:cubicBezTo>
                    <a:cubicBezTo>
                      <a:pt x="190" y="108"/>
                      <a:pt x="170" y="152"/>
                      <a:pt x="134" y="172"/>
                    </a:cubicBezTo>
                    <a:cubicBezTo>
                      <a:pt x="131" y="173"/>
                      <a:pt x="128" y="175"/>
                      <a:pt x="126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31">
                <a:extLst>
                  <a:ext uri="{FF2B5EF4-FFF2-40B4-BE49-F238E27FC236}">
                    <a16:creationId xmlns:a16="http://schemas.microsoft.com/office/drawing/2014/main" id="{78FE50CD-54CF-4BA3-A41F-34C50FF81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5" y="712"/>
                <a:ext cx="72" cy="73"/>
              </a:xfrm>
              <a:custGeom>
                <a:avLst/>
                <a:gdLst>
                  <a:gd name="T0" fmla="*/ 120 w 195"/>
                  <a:gd name="T1" fmla="*/ 185 h 198"/>
                  <a:gd name="T2" fmla="*/ 12 w 195"/>
                  <a:gd name="T3" fmla="*/ 121 h 198"/>
                  <a:gd name="T4" fmla="*/ 74 w 195"/>
                  <a:gd name="T5" fmla="*/ 14 h 198"/>
                  <a:gd name="T6" fmla="*/ 184 w 195"/>
                  <a:gd name="T7" fmla="*/ 77 h 198"/>
                  <a:gd name="T8" fmla="*/ 129 w 195"/>
                  <a:gd name="T9" fmla="*/ 182 h 198"/>
                  <a:gd name="T10" fmla="*/ 120 w 195"/>
                  <a:gd name="T11" fmla="*/ 18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198">
                    <a:moveTo>
                      <a:pt x="120" y="185"/>
                    </a:moveTo>
                    <a:cubicBezTo>
                      <a:pt x="74" y="198"/>
                      <a:pt x="25" y="168"/>
                      <a:pt x="12" y="121"/>
                    </a:cubicBezTo>
                    <a:cubicBezTo>
                      <a:pt x="0" y="76"/>
                      <a:pt x="26" y="27"/>
                      <a:pt x="74" y="14"/>
                    </a:cubicBezTo>
                    <a:cubicBezTo>
                      <a:pt x="122" y="0"/>
                      <a:pt x="172" y="29"/>
                      <a:pt x="184" y="77"/>
                    </a:cubicBezTo>
                    <a:cubicBezTo>
                      <a:pt x="195" y="122"/>
                      <a:pt x="170" y="168"/>
                      <a:pt x="129" y="182"/>
                    </a:cubicBezTo>
                    <a:cubicBezTo>
                      <a:pt x="126" y="183"/>
                      <a:pt x="123" y="184"/>
                      <a:pt x="120" y="1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32">
                <a:extLst>
                  <a:ext uri="{FF2B5EF4-FFF2-40B4-BE49-F238E27FC236}">
                    <a16:creationId xmlns:a16="http://schemas.microsoft.com/office/drawing/2014/main" id="{EA3F15BB-84AD-48D2-AC15-B882CCCEE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" y="694"/>
                <a:ext cx="72" cy="73"/>
              </a:xfrm>
              <a:custGeom>
                <a:avLst/>
                <a:gdLst>
                  <a:gd name="T0" fmla="*/ 112 w 197"/>
                  <a:gd name="T1" fmla="*/ 192 h 198"/>
                  <a:gd name="T2" fmla="*/ 7 w 197"/>
                  <a:gd name="T3" fmla="*/ 112 h 198"/>
                  <a:gd name="T4" fmla="*/ 84 w 197"/>
                  <a:gd name="T5" fmla="*/ 8 h 198"/>
                  <a:gd name="T6" fmla="*/ 191 w 197"/>
                  <a:gd name="T7" fmla="*/ 86 h 198"/>
                  <a:gd name="T8" fmla="*/ 121 w 197"/>
                  <a:gd name="T9" fmla="*/ 190 h 198"/>
                  <a:gd name="T10" fmla="*/ 112 w 197"/>
                  <a:gd name="T11" fmla="*/ 19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8">
                    <a:moveTo>
                      <a:pt x="112" y="192"/>
                    </a:moveTo>
                    <a:cubicBezTo>
                      <a:pt x="62" y="198"/>
                      <a:pt x="14" y="163"/>
                      <a:pt x="7" y="112"/>
                    </a:cubicBezTo>
                    <a:cubicBezTo>
                      <a:pt x="0" y="64"/>
                      <a:pt x="33" y="15"/>
                      <a:pt x="84" y="8"/>
                    </a:cubicBezTo>
                    <a:cubicBezTo>
                      <a:pt x="137" y="0"/>
                      <a:pt x="185" y="35"/>
                      <a:pt x="191" y="86"/>
                    </a:cubicBezTo>
                    <a:cubicBezTo>
                      <a:pt x="197" y="134"/>
                      <a:pt x="166" y="180"/>
                      <a:pt x="121" y="190"/>
                    </a:cubicBezTo>
                    <a:cubicBezTo>
                      <a:pt x="118" y="191"/>
                      <a:pt x="115" y="192"/>
                      <a:pt x="112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33">
                <a:extLst>
                  <a:ext uri="{FF2B5EF4-FFF2-40B4-BE49-F238E27FC236}">
                    <a16:creationId xmlns:a16="http://schemas.microsoft.com/office/drawing/2014/main" id="{B617F11B-5AEC-40BE-8439-9B95C1DDC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689"/>
                <a:ext cx="73" cy="74"/>
              </a:xfrm>
              <a:custGeom>
                <a:avLst/>
                <a:gdLst>
                  <a:gd name="T0" fmla="*/ 102 w 197"/>
                  <a:gd name="T1" fmla="*/ 198 h 199"/>
                  <a:gd name="T2" fmla="*/ 2 w 197"/>
                  <a:gd name="T3" fmla="*/ 101 h 199"/>
                  <a:gd name="T4" fmla="*/ 95 w 197"/>
                  <a:gd name="T5" fmla="*/ 3 h 199"/>
                  <a:gd name="T6" fmla="*/ 197 w 197"/>
                  <a:gd name="T7" fmla="*/ 98 h 199"/>
                  <a:gd name="T8" fmla="*/ 112 w 197"/>
                  <a:gd name="T9" fmla="*/ 197 h 199"/>
                  <a:gd name="T10" fmla="*/ 102 w 197"/>
                  <a:gd name="T11" fmla="*/ 1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199">
                    <a:moveTo>
                      <a:pt x="102" y="198"/>
                    </a:moveTo>
                    <a:cubicBezTo>
                      <a:pt x="49" y="199"/>
                      <a:pt x="4" y="154"/>
                      <a:pt x="2" y="101"/>
                    </a:cubicBezTo>
                    <a:cubicBezTo>
                      <a:pt x="0" y="49"/>
                      <a:pt x="41" y="6"/>
                      <a:pt x="95" y="3"/>
                    </a:cubicBezTo>
                    <a:cubicBezTo>
                      <a:pt x="151" y="0"/>
                      <a:pt x="197" y="43"/>
                      <a:pt x="197" y="98"/>
                    </a:cubicBezTo>
                    <a:cubicBezTo>
                      <a:pt x="197" y="149"/>
                      <a:pt x="159" y="190"/>
                      <a:pt x="112" y="197"/>
                    </a:cubicBezTo>
                    <a:cubicBezTo>
                      <a:pt x="108" y="197"/>
                      <a:pt x="105" y="198"/>
                      <a:pt x="102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34">
                <a:extLst>
                  <a:ext uri="{FF2B5EF4-FFF2-40B4-BE49-F238E27FC236}">
                    <a16:creationId xmlns:a16="http://schemas.microsoft.com/office/drawing/2014/main" id="{DB5850F5-C4F4-412F-A37E-0AAA09BD4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0" y="698"/>
                <a:ext cx="79" cy="77"/>
              </a:xfrm>
              <a:custGeom>
                <a:avLst/>
                <a:gdLst>
                  <a:gd name="T0" fmla="*/ 96 w 214"/>
                  <a:gd name="T1" fmla="*/ 206 h 208"/>
                  <a:gd name="T2" fmla="*/ 4 w 214"/>
                  <a:gd name="T3" fmla="*/ 95 h 208"/>
                  <a:gd name="T4" fmla="*/ 113 w 214"/>
                  <a:gd name="T5" fmla="*/ 4 h 208"/>
                  <a:gd name="T6" fmla="*/ 207 w 214"/>
                  <a:gd name="T7" fmla="*/ 115 h 208"/>
                  <a:gd name="T8" fmla="*/ 107 w 214"/>
                  <a:gd name="T9" fmla="*/ 207 h 208"/>
                  <a:gd name="T10" fmla="*/ 96 w 214"/>
                  <a:gd name="T11" fmla="*/ 20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4" h="208">
                    <a:moveTo>
                      <a:pt x="96" y="206"/>
                    </a:moveTo>
                    <a:cubicBezTo>
                      <a:pt x="41" y="203"/>
                      <a:pt x="0" y="151"/>
                      <a:pt x="4" y="95"/>
                    </a:cubicBezTo>
                    <a:cubicBezTo>
                      <a:pt x="9" y="41"/>
                      <a:pt x="57" y="0"/>
                      <a:pt x="113" y="4"/>
                    </a:cubicBezTo>
                    <a:cubicBezTo>
                      <a:pt x="172" y="8"/>
                      <a:pt x="214" y="60"/>
                      <a:pt x="207" y="115"/>
                    </a:cubicBezTo>
                    <a:cubicBezTo>
                      <a:pt x="201" y="168"/>
                      <a:pt x="156" y="208"/>
                      <a:pt x="107" y="207"/>
                    </a:cubicBezTo>
                    <a:cubicBezTo>
                      <a:pt x="103" y="207"/>
                      <a:pt x="100" y="207"/>
                      <a:pt x="96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35">
                <a:extLst>
                  <a:ext uri="{FF2B5EF4-FFF2-40B4-BE49-F238E27FC236}">
                    <a16:creationId xmlns:a16="http://schemas.microsoft.com/office/drawing/2014/main" id="{75ABFA24-7084-43D5-A6AB-207720C3F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" y="721"/>
                <a:ext cx="86" cy="84"/>
              </a:xfrm>
              <a:custGeom>
                <a:avLst/>
                <a:gdLst>
                  <a:gd name="T0" fmla="*/ 92 w 234"/>
                  <a:gd name="T1" fmla="*/ 220 h 228"/>
                  <a:gd name="T2" fmla="*/ 12 w 234"/>
                  <a:gd name="T3" fmla="*/ 92 h 228"/>
                  <a:gd name="T4" fmla="*/ 136 w 234"/>
                  <a:gd name="T5" fmla="*/ 13 h 228"/>
                  <a:gd name="T6" fmla="*/ 219 w 234"/>
                  <a:gd name="T7" fmla="*/ 139 h 228"/>
                  <a:gd name="T8" fmla="*/ 103 w 234"/>
                  <a:gd name="T9" fmla="*/ 222 h 228"/>
                  <a:gd name="T10" fmla="*/ 92 w 234"/>
                  <a:gd name="T11" fmla="*/ 22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8">
                    <a:moveTo>
                      <a:pt x="92" y="220"/>
                    </a:moveTo>
                    <a:cubicBezTo>
                      <a:pt x="37" y="207"/>
                      <a:pt x="0" y="150"/>
                      <a:pt x="12" y="92"/>
                    </a:cubicBezTo>
                    <a:cubicBezTo>
                      <a:pt x="23" y="39"/>
                      <a:pt x="79" y="0"/>
                      <a:pt x="136" y="13"/>
                    </a:cubicBezTo>
                    <a:cubicBezTo>
                      <a:pt x="196" y="26"/>
                      <a:pt x="234" y="81"/>
                      <a:pt x="219" y="139"/>
                    </a:cubicBezTo>
                    <a:cubicBezTo>
                      <a:pt x="206" y="192"/>
                      <a:pt x="154" y="228"/>
                      <a:pt x="103" y="222"/>
                    </a:cubicBezTo>
                    <a:cubicBezTo>
                      <a:pt x="100" y="222"/>
                      <a:pt x="96" y="221"/>
                      <a:pt x="92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36">
                <a:extLst>
                  <a:ext uri="{FF2B5EF4-FFF2-40B4-BE49-F238E27FC236}">
                    <a16:creationId xmlns:a16="http://schemas.microsoft.com/office/drawing/2014/main" id="{02F1B147-1996-4C9C-B3DF-0A77930B6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3" y="762"/>
                <a:ext cx="92" cy="90"/>
              </a:xfrm>
              <a:custGeom>
                <a:avLst/>
                <a:gdLst>
                  <a:gd name="T0" fmla="*/ 87 w 249"/>
                  <a:gd name="T1" fmla="*/ 227 h 243"/>
                  <a:gd name="T2" fmla="*/ 20 w 249"/>
                  <a:gd name="T3" fmla="*/ 85 h 243"/>
                  <a:gd name="T4" fmla="*/ 159 w 249"/>
                  <a:gd name="T5" fmla="*/ 19 h 243"/>
                  <a:gd name="T6" fmla="*/ 228 w 249"/>
                  <a:gd name="T7" fmla="*/ 161 h 243"/>
                  <a:gd name="T8" fmla="*/ 97 w 249"/>
                  <a:gd name="T9" fmla="*/ 231 h 243"/>
                  <a:gd name="T10" fmla="*/ 87 w 249"/>
                  <a:gd name="T11" fmla="*/ 227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3">
                    <a:moveTo>
                      <a:pt x="87" y="227"/>
                    </a:moveTo>
                    <a:cubicBezTo>
                      <a:pt x="30" y="209"/>
                      <a:pt x="0" y="143"/>
                      <a:pt x="20" y="85"/>
                    </a:cubicBezTo>
                    <a:cubicBezTo>
                      <a:pt x="39" y="30"/>
                      <a:pt x="100" y="0"/>
                      <a:pt x="159" y="19"/>
                    </a:cubicBezTo>
                    <a:cubicBezTo>
                      <a:pt x="219" y="38"/>
                      <a:pt x="249" y="105"/>
                      <a:pt x="228" y="161"/>
                    </a:cubicBezTo>
                    <a:cubicBezTo>
                      <a:pt x="207" y="215"/>
                      <a:pt x="149" y="243"/>
                      <a:pt x="97" y="231"/>
                    </a:cubicBezTo>
                    <a:cubicBezTo>
                      <a:pt x="94" y="230"/>
                      <a:pt x="90" y="229"/>
                      <a:pt x="87" y="2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37">
                <a:extLst>
                  <a:ext uri="{FF2B5EF4-FFF2-40B4-BE49-F238E27FC236}">
                    <a16:creationId xmlns:a16="http://schemas.microsoft.com/office/drawing/2014/main" id="{BCFE3C3B-85C4-4C2E-B15A-327CDC26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" y="821"/>
                <a:ext cx="96" cy="95"/>
              </a:xfrm>
              <a:custGeom>
                <a:avLst/>
                <a:gdLst>
                  <a:gd name="T0" fmla="*/ 77 w 262"/>
                  <a:gd name="T1" fmla="*/ 234 h 258"/>
                  <a:gd name="T2" fmla="*/ 28 w 262"/>
                  <a:gd name="T3" fmla="*/ 78 h 258"/>
                  <a:gd name="T4" fmla="*/ 180 w 262"/>
                  <a:gd name="T5" fmla="*/ 28 h 258"/>
                  <a:gd name="T6" fmla="*/ 232 w 262"/>
                  <a:gd name="T7" fmla="*/ 184 h 258"/>
                  <a:gd name="T8" fmla="*/ 88 w 262"/>
                  <a:gd name="T9" fmla="*/ 239 h 258"/>
                  <a:gd name="T10" fmla="*/ 77 w 262"/>
                  <a:gd name="T11" fmla="*/ 23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2" h="258">
                    <a:moveTo>
                      <a:pt x="77" y="234"/>
                    </a:moveTo>
                    <a:cubicBezTo>
                      <a:pt x="22" y="206"/>
                      <a:pt x="0" y="134"/>
                      <a:pt x="28" y="78"/>
                    </a:cubicBezTo>
                    <a:cubicBezTo>
                      <a:pt x="55" y="24"/>
                      <a:pt x="122" y="0"/>
                      <a:pt x="180" y="28"/>
                    </a:cubicBezTo>
                    <a:cubicBezTo>
                      <a:pt x="239" y="58"/>
                      <a:pt x="262" y="128"/>
                      <a:pt x="232" y="184"/>
                    </a:cubicBezTo>
                    <a:cubicBezTo>
                      <a:pt x="203" y="237"/>
                      <a:pt x="140" y="258"/>
                      <a:pt x="88" y="239"/>
                    </a:cubicBezTo>
                    <a:cubicBezTo>
                      <a:pt x="84" y="237"/>
                      <a:pt x="81" y="236"/>
                      <a:pt x="77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38">
                <a:extLst>
                  <a:ext uri="{FF2B5EF4-FFF2-40B4-BE49-F238E27FC236}">
                    <a16:creationId xmlns:a16="http://schemas.microsoft.com/office/drawing/2014/main" id="{0CB524E0-1AB5-4A26-A0B9-28BC122125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3" y="898"/>
                <a:ext cx="101" cy="99"/>
              </a:xfrm>
              <a:custGeom>
                <a:avLst/>
                <a:gdLst>
                  <a:gd name="T0" fmla="*/ 67 w 273"/>
                  <a:gd name="T1" fmla="*/ 235 h 269"/>
                  <a:gd name="T2" fmla="*/ 38 w 273"/>
                  <a:gd name="T3" fmla="*/ 68 h 269"/>
                  <a:gd name="T4" fmla="*/ 201 w 273"/>
                  <a:gd name="T5" fmla="*/ 37 h 269"/>
                  <a:gd name="T6" fmla="*/ 233 w 273"/>
                  <a:gd name="T7" fmla="*/ 205 h 269"/>
                  <a:gd name="T8" fmla="*/ 78 w 273"/>
                  <a:gd name="T9" fmla="*/ 242 h 269"/>
                  <a:gd name="T10" fmla="*/ 67 w 273"/>
                  <a:gd name="T11" fmla="*/ 23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69">
                    <a:moveTo>
                      <a:pt x="67" y="235"/>
                    </a:moveTo>
                    <a:cubicBezTo>
                      <a:pt x="15" y="198"/>
                      <a:pt x="0" y="123"/>
                      <a:pt x="38" y="68"/>
                    </a:cubicBezTo>
                    <a:cubicBezTo>
                      <a:pt x="72" y="16"/>
                      <a:pt x="146" y="0"/>
                      <a:pt x="201" y="37"/>
                    </a:cubicBezTo>
                    <a:cubicBezTo>
                      <a:pt x="258" y="76"/>
                      <a:pt x="273" y="151"/>
                      <a:pt x="233" y="205"/>
                    </a:cubicBezTo>
                    <a:cubicBezTo>
                      <a:pt x="197" y="254"/>
                      <a:pt x="128" y="269"/>
                      <a:pt x="78" y="242"/>
                    </a:cubicBezTo>
                    <a:cubicBezTo>
                      <a:pt x="74" y="240"/>
                      <a:pt x="71" y="237"/>
                      <a:pt x="67" y="2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39">
                <a:extLst>
                  <a:ext uri="{FF2B5EF4-FFF2-40B4-BE49-F238E27FC236}">
                    <a16:creationId xmlns:a16="http://schemas.microsoft.com/office/drawing/2014/main" id="{EFFECBC0-EEF2-4E1C-AEF4-1DDC84251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" y="969"/>
                <a:ext cx="148" cy="151"/>
              </a:xfrm>
              <a:custGeom>
                <a:avLst/>
                <a:gdLst>
                  <a:gd name="T0" fmla="*/ 109 w 403"/>
                  <a:gd name="T1" fmla="*/ 121 h 410"/>
                  <a:gd name="T2" fmla="*/ 290 w 403"/>
                  <a:gd name="T3" fmla="*/ 289 h 410"/>
                  <a:gd name="T4" fmla="*/ 109 w 403"/>
                  <a:gd name="T5" fmla="*/ 121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3" h="410">
                    <a:moveTo>
                      <a:pt x="109" y="121"/>
                    </a:moveTo>
                    <a:cubicBezTo>
                      <a:pt x="216" y="0"/>
                      <a:pt x="403" y="173"/>
                      <a:pt x="290" y="289"/>
                    </a:cubicBezTo>
                    <a:cubicBezTo>
                      <a:pt x="174" y="410"/>
                      <a:pt x="0" y="243"/>
                      <a:pt x="109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40">
                <a:extLst>
                  <a:ext uri="{FF2B5EF4-FFF2-40B4-BE49-F238E27FC236}">
                    <a16:creationId xmlns:a16="http://schemas.microsoft.com/office/drawing/2014/main" id="{0D4C4D6F-1277-441C-B3A1-603E3DB05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" y="1081"/>
                <a:ext cx="133" cy="128"/>
              </a:xfrm>
              <a:custGeom>
                <a:avLst/>
                <a:gdLst>
                  <a:gd name="T0" fmla="*/ 47 w 360"/>
                  <a:gd name="T1" fmla="*/ 290 h 348"/>
                  <a:gd name="T2" fmla="*/ 65 w 360"/>
                  <a:gd name="T3" fmla="*/ 108 h 348"/>
                  <a:gd name="T4" fmla="*/ 226 w 360"/>
                  <a:gd name="T5" fmla="*/ 307 h 348"/>
                  <a:gd name="T6" fmla="*/ 56 w 360"/>
                  <a:gd name="T7" fmla="*/ 300 h 348"/>
                  <a:gd name="T8" fmla="*/ 47 w 360"/>
                  <a:gd name="T9" fmla="*/ 29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348">
                    <a:moveTo>
                      <a:pt x="47" y="290"/>
                    </a:moveTo>
                    <a:cubicBezTo>
                      <a:pt x="0" y="240"/>
                      <a:pt x="10" y="155"/>
                      <a:pt x="65" y="108"/>
                    </a:cubicBezTo>
                    <a:cubicBezTo>
                      <a:pt x="191" y="0"/>
                      <a:pt x="360" y="203"/>
                      <a:pt x="226" y="307"/>
                    </a:cubicBezTo>
                    <a:cubicBezTo>
                      <a:pt x="174" y="348"/>
                      <a:pt x="98" y="344"/>
                      <a:pt x="56" y="300"/>
                    </a:cubicBezTo>
                    <a:cubicBezTo>
                      <a:pt x="53" y="297"/>
                      <a:pt x="50" y="294"/>
                      <a:pt x="47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41">
                <a:extLst>
                  <a:ext uri="{FF2B5EF4-FFF2-40B4-BE49-F238E27FC236}">
                    <a16:creationId xmlns:a16="http://schemas.microsoft.com/office/drawing/2014/main" id="{B044298A-B975-48F1-874C-59646EE27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7" y="1199"/>
                <a:ext cx="154" cy="164"/>
              </a:xfrm>
              <a:custGeom>
                <a:avLst/>
                <a:gdLst>
                  <a:gd name="T0" fmla="*/ 321 w 417"/>
                  <a:gd name="T1" fmla="*/ 162 h 443"/>
                  <a:gd name="T2" fmla="*/ 106 w 417"/>
                  <a:gd name="T3" fmla="*/ 315 h 443"/>
                  <a:gd name="T4" fmla="*/ 321 w 417"/>
                  <a:gd name="T5" fmla="*/ 162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7" h="443">
                    <a:moveTo>
                      <a:pt x="321" y="162"/>
                    </a:moveTo>
                    <a:cubicBezTo>
                      <a:pt x="417" y="307"/>
                      <a:pt x="207" y="443"/>
                      <a:pt x="106" y="315"/>
                    </a:cubicBezTo>
                    <a:cubicBezTo>
                      <a:pt x="0" y="180"/>
                      <a:pt x="215" y="0"/>
                      <a:pt x="321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42">
                <a:extLst>
                  <a:ext uri="{FF2B5EF4-FFF2-40B4-BE49-F238E27FC236}">
                    <a16:creationId xmlns:a16="http://schemas.microsoft.com/office/drawing/2014/main" id="{AAEACFC5-7175-45A2-9FEC-E1ED6D7608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342"/>
                <a:ext cx="130" cy="141"/>
              </a:xfrm>
              <a:custGeom>
                <a:avLst/>
                <a:gdLst>
                  <a:gd name="T0" fmla="*/ 70 w 353"/>
                  <a:gd name="T1" fmla="*/ 284 h 381"/>
                  <a:gd name="T2" fmla="*/ 320 w 353"/>
                  <a:gd name="T3" fmla="*/ 172 h 381"/>
                  <a:gd name="T4" fmla="*/ 250 w 353"/>
                  <a:gd name="T5" fmla="*/ 355 h 381"/>
                  <a:gd name="T6" fmla="*/ 77 w 353"/>
                  <a:gd name="T7" fmla="*/ 296 h 381"/>
                  <a:gd name="T8" fmla="*/ 70 w 353"/>
                  <a:gd name="T9" fmla="*/ 284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381">
                    <a:moveTo>
                      <a:pt x="70" y="284"/>
                    </a:moveTo>
                    <a:cubicBezTo>
                      <a:pt x="0" y="130"/>
                      <a:pt x="240" y="0"/>
                      <a:pt x="320" y="172"/>
                    </a:cubicBezTo>
                    <a:cubicBezTo>
                      <a:pt x="353" y="244"/>
                      <a:pt x="319" y="327"/>
                      <a:pt x="250" y="355"/>
                    </a:cubicBezTo>
                    <a:cubicBezTo>
                      <a:pt x="183" y="381"/>
                      <a:pt x="110" y="352"/>
                      <a:pt x="77" y="296"/>
                    </a:cubicBezTo>
                    <a:cubicBezTo>
                      <a:pt x="75" y="292"/>
                      <a:pt x="72" y="288"/>
                      <a:pt x="70" y="2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43">
                <a:extLst>
                  <a:ext uri="{FF2B5EF4-FFF2-40B4-BE49-F238E27FC236}">
                    <a16:creationId xmlns:a16="http://schemas.microsoft.com/office/drawing/2014/main" id="{B6DB7246-EFFF-4493-B8AF-4AA7DDFD0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7" y="1496"/>
                <a:ext cx="127" cy="140"/>
              </a:xfrm>
              <a:custGeom>
                <a:avLst/>
                <a:gdLst>
                  <a:gd name="T0" fmla="*/ 49 w 344"/>
                  <a:gd name="T1" fmla="*/ 264 h 380"/>
                  <a:gd name="T2" fmla="*/ 320 w 344"/>
                  <a:gd name="T3" fmla="*/ 187 h 380"/>
                  <a:gd name="T4" fmla="*/ 221 w 344"/>
                  <a:gd name="T5" fmla="*/ 363 h 380"/>
                  <a:gd name="T6" fmla="*/ 54 w 344"/>
                  <a:gd name="T7" fmla="*/ 277 h 380"/>
                  <a:gd name="T8" fmla="*/ 49 w 344"/>
                  <a:gd name="T9" fmla="*/ 264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0">
                    <a:moveTo>
                      <a:pt x="49" y="264"/>
                    </a:moveTo>
                    <a:cubicBezTo>
                      <a:pt x="0" y="96"/>
                      <a:pt x="265" y="0"/>
                      <a:pt x="320" y="187"/>
                    </a:cubicBezTo>
                    <a:cubicBezTo>
                      <a:pt x="344" y="266"/>
                      <a:pt x="296" y="346"/>
                      <a:pt x="221" y="363"/>
                    </a:cubicBezTo>
                    <a:cubicBezTo>
                      <a:pt x="149" y="380"/>
                      <a:pt x="78" y="339"/>
                      <a:pt x="54" y="277"/>
                    </a:cubicBezTo>
                    <a:cubicBezTo>
                      <a:pt x="52" y="273"/>
                      <a:pt x="50" y="268"/>
                      <a:pt x="49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44">
                <a:extLst>
                  <a:ext uri="{FF2B5EF4-FFF2-40B4-BE49-F238E27FC236}">
                    <a16:creationId xmlns:a16="http://schemas.microsoft.com/office/drawing/2014/main" id="{F1AB80F0-6545-47EF-8697-600640446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1656"/>
                <a:ext cx="126" cy="139"/>
              </a:xfrm>
              <a:custGeom>
                <a:avLst/>
                <a:gdLst>
                  <a:gd name="T0" fmla="*/ 329 w 341"/>
                  <a:gd name="T1" fmla="*/ 208 h 377"/>
                  <a:gd name="T2" fmla="*/ 200 w 341"/>
                  <a:gd name="T3" fmla="*/ 372 h 377"/>
                  <a:gd name="T4" fmla="*/ 43 w 341"/>
                  <a:gd name="T5" fmla="*/ 258 h 377"/>
                  <a:gd name="T6" fmla="*/ 329 w 341"/>
                  <a:gd name="T7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77">
                    <a:moveTo>
                      <a:pt x="329" y="208"/>
                    </a:moveTo>
                    <a:cubicBezTo>
                      <a:pt x="341" y="292"/>
                      <a:pt x="279" y="366"/>
                      <a:pt x="200" y="372"/>
                    </a:cubicBezTo>
                    <a:cubicBezTo>
                      <a:pt x="125" y="377"/>
                      <a:pt x="59" y="325"/>
                      <a:pt x="43" y="258"/>
                    </a:cubicBezTo>
                    <a:cubicBezTo>
                      <a:pt x="0" y="72"/>
                      <a:pt x="300" y="0"/>
                      <a:pt x="329" y="2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45">
                <a:extLst>
                  <a:ext uri="{FF2B5EF4-FFF2-40B4-BE49-F238E27FC236}">
                    <a16:creationId xmlns:a16="http://schemas.microsoft.com/office/drawing/2014/main" id="{8EFA3BC7-53EA-462D-8CF7-402600605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" y="1786"/>
                <a:ext cx="24" cy="25"/>
              </a:xfrm>
              <a:custGeom>
                <a:avLst/>
                <a:gdLst>
                  <a:gd name="T0" fmla="*/ 0 w 65"/>
                  <a:gd name="T1" fmla="*/ 32 h 66"/>
                  <a:gd name="T2" fmla="*/ 30 w 65"/>
                  <a:gd name="T3" fmla="*/ 1 h 66"/>
                  <a:gd name="T4" fmla="*/ 64 w 65"/>
                  <a:gd name="T5" fmla="*/ 30 h 66"/>
                  <a:gd name="T6" fmla="*/ 35 w 65"/>
                  <a:gd name="T7" fmla="*/ 64 h 66"/>
                  <a:gd name="T8" fmla="*/ 0 w 65"/>
                  <a:gd name="T9" fmla="*/ 36 h 66"/>
                  <a:gd name="T10" fmla="*/ 0 w 65"/>
                  <a:gd name="T11" fmla="*/ 3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6">
                    <a:moveTo>
                      <a:pt x="0" y="32"/>
                    </a:moveTo>
                    <a:cubicBezTo>
                      <a:pt x="0" y="16"/>
                      <a:pt x="13" y="2"/>
                      <a:pt x="30" y="1"/>
                    </a:cubicBezTo>
                    <a:cubicBezTo>
                      <a:pt x="47" y="0"/>
                      <a:pt x="62" y="13"/>
                      <a:pt x="64" y="30"/>
                    </a:cubicBezTo>
                    <a:cubicBezTo>
                      <a:pt x="65" y="47"/>
                      <a:pt x="52" y="63"/>
                      <a:pt x="35" y="64"/>
                    </a:cubicBezTo>
                    <a:cubicBezTo>
                      <a:pt x="17" y="66"/>
                      <a:pt x="2" y="53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46">
                <a:extLst>
                  <a:ext uri="{FF2B5EF4-FFF2-40B4-BE49-F238E27FC236}">
                    <a16:creationId xmlns:a16="http://schemas.microsoft.com/office/drawing/2014/main" id="{7BAF3222-4DBA-45DB-92B4-7334FBCD0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" y="1866"/>
                <a:ext cx="29" cy="28"/>
              </a:xfrm>
              <a:custGeom>
                <a:avLst/>
                <a:gdLst>
                  <a:gd name="T0" fmla="*/ 2 w 78"/>
                  <a:gd name="T1" fmla="*/ 41 h 77"/>
                  <a:gd name="T2" fmla="*/ 34 w 78"/>
                  <a:gd name="T3" fmla="*/ 2 h 77"/>
                  <a:gd name="T4" fmla="*/ 74 w 78"/>
                  <a:gd name="T5" fmla="*/ 33 h 77"/>
                  <a:gd name="T6" fmla="*/ 45 w 78"/>
                  <a:gd name="T7" fmla="*/ 74 h 77"/>
                  <a:gd name="T8" fmla="*/ 3 w 78"/>
                  <a:gd name="T9" fmla="*/ 45 h 77"/>
                  <a:gd name="T10" fmla="*/ 2 w 78"/>
                  <a:gd name="T11" fmla="*/ 4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7">
                    <a:moveTo>
                      <a:pt x="2" y="41"/>
                    </a:moveTo>
                    <a:cubicBezTo>
                      <a:pt x="0" y="22"/>
                      <a:pt x="15" y="4"/>
                      <a:pt x="34" y="2"/>
                    </a:cubicBezTo>
                    <a:cubicBezTo>
                      <a:pt x="54" y="0"/>
                      <a:pt x="71" y="13"/>
                      <a:pt x="74" y="33"/>
                    </a:cubicBezTo>
                    <a:cubicBezTo>
                      <a:pt x="78" y="52"/>
                      <a:pt x="64" y="70"/>
                      <a:pt x="45" y="74"/>
                    </a:cubicBezTo>
                    <a:cubicBezTo>
                      <a:pt x="25" y="77"/>
                      <a:pt x="7" y="64"/>
                      <a:pt x="3" y="45"/>
                    </a:cubicBezTo>
                    <a:cubicBezTo>
                      <a:pt x="3" y="43"/>
                      <a:pt x="2" y="42"/>
                      <a:pt x="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47">
                <a:extLst>
                  <a:ext uri="{FF2B5EF4-FFF2-40B4-BE49-F238E27FC236}">
                    <a16:creationId xmlns:a16="http://schemas.microsoft.com/office/drawing/2014/main" id="{52B00D09-6040-4FB6-AC0E-EEDB000B6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" y="1948"/>
                <a:ext cx="32" cy="33"/>
              </a:xfrm>
              <a:custGeom>
                <a:avLst/>
                <a:gdLst>
                  <a:gd name="T0" fmla="*/ 4 w 88"/>
                  <a:gd name="T1" fmla="*/ 50 h 89"/>
                  <a:gd name="T2" fmla="*/ 36 w 88"/>
                  <a:gd name="T3" fmla="*/ 4 h 89"/>
                  <a:gd name="T4" fmla="*/ 83 w 88"/>
                  <a:gd name="T5" fmla="*/ 35 h 89"/>
                  <a:gd name="T6" fmla="*/ 53 w 88"/>
                  <a:gd name="T7" fmla="*/ 84 h 89"/>
                  <a:gd name="T8" fmla="*/ 4 w 88"/>
                  <a:gd name="T9" fmla="*/ 55 h 89"/>
                  <a:gd name="T10" fmla="*/ 4 w 88"/>
                  <a:gd name="T11" fmla="*/ 5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" h="89">
                    <a:moveTo>
                      <a:pt x="4" y="50"/>
                    </a:moveTo>
                    <a:cubicBezTo>
                      <a:pt x="0" y="29"/>
                      <a:pt x="15" y="8"/>
                      <a:pt x="36" y="4"/>
                    </a:cubicBezTo>
                    <a:cubicBezTo>
                      <a:pt x="57" y="0"/>
                      <a:pt x="79" y="14"/>
                      <a:pt x="83" y="35"/>
                    </a:cubicBezTo>
                    <a:cubicBezTo>
                      <a:pt x="88" y="56"/>
                      <a:pt x="74" y="78"/>
                      <a:pt x="53" y="84"/>
                    </a:cubicBezTo>
                    <a:cubicBezTo>
                      <a:pt x="31" y="89"/>
                      <a:pt x="10" y="76"/>
                      <a:pt x="4" y="55"/>
                    </a:cubicBezTo>
                    <a:cubicBezTo>
                      <a:pt x="4" y="53"/>
                      <a:pt x="4" y="52"/>
                      <a:pt x="4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48">
                <a:extLst>
                  <a:ext uri="{FF2B5EF4-FFF2-40B4-BE49-F238E27FC236}">
                    <a16:creationId xmlns:a16="http://schemas.microsoft.com/office/drawing/2014/main" id="{A4BA71C7-0F63-4244-B54B-DB683B3DDD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" y="2033"/>
                <a:ext cx="37" cy="37"/>
              </a:xfrm>
              <a:custGeom>
                <a:avLst/>
                <a:gdLst>
                  <a:gd name="T0" fmla="*/ 7 w 101"/>
                  <a:gd name="T1" fmla="*/ 60 h 99"/>
                  <a:gd name="T2" fmla="*/ 38 w 101"/>
                  <a:gd name="T3" fmla="*/ 6 h 99"/>
                  <a:gd name="T4" fmla="*/ 93 w 101"/>
                  <a:gd name="T5" fmla="*/ 36 h 99"/>
                  <a:gd name="T6" fmla="*/ 64 w 101"/>
                  <a:gd name="T7" fmla="*/ 92 h 99"/>
                  <a:gd name="T8" fmla="*/ 8 w 101"/>
                  <a:gd name="T9" fmla="*/ 65 h 99"/>
                  <a:gd name="T10" fmla="*/ 7 w 101"/>
                  <a:gd name="T11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99">
                    <a:moveTo>
                      <a:pt x="7" y="60"/>
                    </a:moveTo>
                    <a:cubicBezTo>
                      <a:pt x="0" y="36"/>
                      <a:pt x="14" y="12"/>
                      <a:pt x="38" y="6"/>
                    </a:cubicBezTo>
                    <a:cubicBezTo>
                      <a:pt x="61" y="0"/>
                      <a:pt x="86" y="13"/>
                      <a:pt x="93" y="36"/>
                    </a:cubicBezTo>
                    <a:cubicBezTo>
                      <a:pt x="101" y="59"/>
                      <a:pt x="88" y="84"/>
                      <a:pt x="64" y="92"/>
                    </a:cubicBezTo>
                    <a:cubicBezTo>
                      <a:pt x="41" y="99"/>
                      <a:pt x="17" y="87"/>
                      <a:pt x="8" y="65"/>
                    </a:cubicBezTo>
                    <a:cubicBezTo>
                      <a:pt x="8" y="63"/>
                      <a:pt x="7" y="61"/>
                      <a:pt x="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49">
                <a:extLst>
                  <a:ext uri="{FF2B5EF4-FFF2-40B4-BE49-F238E27FC236}">
                    <a16:creationId xmlns:a16="http://schemas.microsoft.com/office/drawing/2014/main" id="{F69BD878-A99C-48A4-A8AF-56CEC2C10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" y="2119"/>
                <a:ext cx="41" cy="41"/>
              </a:xfrm>
              <a:custGeom>
                <a:avLst/>
                <a:gdLst>
                  <a:gd name="T0" fmla="*/ 8 w 111"/>
                  <a:gd name="T1" fmla="*/ 71 h 111"/>
                  <a:gd name="T2" fmla="*/ 39 w 111"/>
                  <a:gd name="T3" fmla="*/ 9 h 111"/>
                  <a:gd name="T4" fmla="*/ 101 w 111"/>
                  <a:gd name="T5" fmla="*/ 37 h 111"/>
                  <a:gd name="T6" fmla="*/ 75 w 111"/>
                  <a:gd name="T7" fmla="*/ 101 h 111"/>
                  <a:gd name="T8" fmla="*/ 10 w 111"/>
                  <a:gd name="T9" fmla="*/ 76 h 111"/>
                  <a:gd name="T10" fmla="*/ 8 w 111"/>
                  <a:gd name="T11" fmla="*/ 7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111">
                    <a:moveTo>
                      <a:pt x="8" y="71"/>
                    </a:moveTo>
                    <a:cubicBezTo>
                      <a:pt x="0" y="46"/>
                      <a:pt x="14" y="17"/>
                      <a:pt x="39" y="9"/>
                    </a:cubicBezTo>
                    <a:cubicBezTo>
                      <a:pt x="64" y="0"/>
                      <a:pt x="91" y="12"/>
                      <a:pt x="101" y="37"/>
                    </a:cubicBezTo>
                    <a:cubicBezTo>
                      <a:pt x="111" y="61"/>
                      <a:pt x="100" y="90"/>
                      <a:pt x="75" y="101"/>
                    </a:cubicBezTo>
                    <a:cubicBezTo>
                      <a:pt x="50" y="111"/>
                      <a:pt x="22" y="100"/>
                      <a:pt x="10" y="76"/>
                    </a:cubicBezTo>
                    <a:cubicBezTo>
                      <a:pt x="10" y="75"/>
                      <a:pt x="9" y="73"/>
                      <a:pt x="8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50">
                <a:extLst>
                  <a:ext uri="{FF2B5EF4-FFF2-40B4-BE49-F238E27FC236}">
                    <a16:creationId xmlns:a16="http://schemas.microsoft.com/office/drawing/2014/main" id="{E074A0D1-D1A2-469B-92B4-158B88926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" y="2206"/>
                <a:ext cx="45" cy="45"/>
              </a:xfrm>
              <a:custGeom>
                <a:avLst/>
                <a:gdLst>
                  <a:gd name="T0" fmla="*/ 12 w 122"/>
                  <a:gd name="T1" fmla="*/ 83 h 122"/>
                  <a:gd name="T2" fmla="*/ 39 w 122"/>
                  <a:gd name="T3" fmla="*/ 12 h 122"/>
                  <a:gd name="T4" fmla="*/ 109 w 122"/>
                  <a:gd name="T5" fmla="*/ 37 h 122"/>
                  <a:gd name="T6" fmla="*/ 86 w 122"/>
                  <a:gd name="T7" fmla="*/ 109 h 122"/>
                  <a:gd name="T8" fmla="*/ 14 w 122"/>
                  <a:gd name="T9" fmla="*/ 88 h 122"/>
                  <a:gd name="T10" fmla="*/ 12 w 122"/>
                  <a:gd name="T11" fmla="*/ 8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2" h="122">
                    <a:moveTo>
                      <a:pt x="12" y="83"/>
                    </a:moveTo>
                    <a:cubicBezTo>
                      <a:pt x="0" y="56"/>
                      <a:pt x="12" y="24"/>
                      <a:pt x="39" y="12"/>
                    </a:cubicBezTo>
                    <a:cubicBezTo>
                      <a:pt x="65" y="0"/>
                      <a:pt x="96" y="11"/>
                      <a:pt x="109" y="37"/>
                    </a:cubicBezTo>
                    <a:cubicBezTo>
                      <a:pt x="122" y="63"/>
                      <a:pt x="112" y="95"/>
                      <a:pt x="86" y="109"/>
                    </a:cubicBezTo>
                    <a:cubicBezTo>
                      <a:pt x="61" y="122"/>
                      <a:pt x="28" y="113"/>
                      <a:pt x="14" y="88"/>
                    </a:cubicBezTo>
                    <a:cubicBezTo>
                      <a:pt x="14" y="87"/>
                      <a:pt x="13" y="85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51">
                <a:extLst>
                  <a:ext uri="{FF2B5EF4-FFF2-40B4-BE49-F238E27FC236}">
                    <a16:creationId xmlns:a16="http://schemas.microsoft.com/office/drawing/2014/main" id="{859C00B3-2E85-4F8C-A96D-27894DA0D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" y="2293"/>
                <a:ext cx="49" cy="48"/>
              </a:xfrm>
              <a:custGeom>
                <a:avLst/>
                <a:gdLst>
                  <a:gd name="T0" fmla="*/ 16 w 132"/>
                  <a:gd name="T1" fmla="*/ 94 h 131"/>
                  <a:gd name="T2" fmla="*/ 38 w 132"/>
                  <a:gd name="T3" fmla="*/ 14 h 131"/>
                  <a:gd name="T4" fmla="*/ 116 w 132"/>
                  <a:gd name="T5" fmla="*/ 34 h 131"/>
                  <a:gd name="T6" fmla="*/ 97 w 132"/>
                  <a:gd name="T7" fmla="*/ 114 h 131"/>
                  <a:gd name="T8" fmla="*/ 19 w 132"/>
                  <a:gd name="T9" fmla="*/ 99 h 131"/>
                  <a:gd name="T10" fmla="*/ 16 w 132"/>
                  <a:gd name="T11" fmla="*/ 9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31">
                    <a:moveTo>
                      <a:pt x="16" y="94"/>
                    </a:moveTo>
                    <a:cubicBezTo>
                      <a:pt x="0" y="66"/>
                      <a:pt x="10" y="29"/>
                      <a:pt x="38" y="14"/>
                    </a:cubicBezTo>
                    <a:cubicBezTo>
                      <a:pt x="65" y="0"/>
                      <a:pt x="100" y="8"/>
                      <a:pt x="116" y="34"/>
                    </a:cubicBezTo>
                    <a:cubicBezTo>
                      <a:pt x="132" y="61"/>
                      <a:pt x="124" y="97"/>
                      <a:pt x="97" y="114"/>
                    </a:cubicBezTo>
                    <a:cubicBezTo>
                      <a:pt x="71" y="131"/>
                      <a:pt x="37" y="124"/>
                      <a:pt x="19" y="99"/>
                    </a:cubicBezTo>
                    <a:cubicBezTo>
                      <a:pt x="18" y="97"/>
                      <a:pt x="17" y="96"/>
                      <a:pt x="16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52">
                <a:extLst>
                  <a:ext uri="{FF2B5EF4-FFF2-40B4-BE49-F238E27FC236}">
                    <a16:creationId xmlns:a16="http://schemas.microsoft.com/office/drawing/2014/main" id="{E216812A-1499-4EF2-BBC2-838288433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" y="2379"/>
                <a:ext cx="53" cy="51"/>
              </a:xfrm>
              <a:custGeom>
                <a:avLst/>
                <a:gdLst>
                  <a:gd name="T0" fmla="*/ 20 w 142"/>
                  <a:gd name="T1" fmla="*/ 105 h 140"/>
                  <a:gd name="T2" fmla="*/ 36 w 142"/>
                  <a:gd name="T3" fmla="*/ 18 h 140"/>
                  <a:gd name="T4" fmla="*/ 121 w 142"/>
                  <a:gd name="T5" fmla="*/ 32 h 140"/>
                  <a:gd name="T6" fmla="*/ 109 w 142"/>
                  <a:gd name="T7" fmla="*/ 119 h 140"/>
                  <a:gd name="T8" fmla="*/ 24 w 142"/>
                  <a:gd name="T9" fmla="*/ 111 h 140"/>
                  <a:gd name="T10" fmla="*/ 20 w 142"/>
                  <a:gd name="T11" fmla="*/ 10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140">
                    <a:moveTo>
                      <a:pt x="20" y="105"/>
                    </a:moveTo>
                    <a:cubicBezTo>
                      <a:pt x="0" y="77"/>
                      <a:pt x="7" y="37"/>
                      <a:pt x="36" y="18"/>
                    </a:cubicBezTo>
                    <a:cubicBezTo>
                      <a:pt x="63" y="0"/>
                      <a:pt x="101" y="6"/>
                      <a:pt x="121" y="32"/>
                    </a:cubicBezTo>
                    <a:cubicBezTo>
                      <a:pt x="142" y="58"/>
                      <a:pt x="136" y="98"/>
                      <a:pt x="109" y="119"/>
                    </a:cubicBezTo>
                    <a:cubicBezTo>
                      <a:pt x="83" y="140"/>
                      <a:pt x="46" y="136"/>
                      <a:pt x="24" y="111"/>
                    </a:cubicBezTo>
                    <a:cubicBezTo>
                      <a:pt x="23" y="109"/>
                      <a:pt x="22" y="107"/>
                      <a:pt x="20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53">
                <a:extLst>
                  <a:ext uri="{FF2B5EF4-FFF2-40B4-BE49-F238E27FC236}">
                    <a16:creationId xmlns:a16="http://schemas.microsoft.com/office/drawing/2014/main" id="{345C456A-9231-4A55-917A-450BDE5FC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5" y="2462"/>
                <a:ext cx="55" cy="54"/>
              </a:xfrm>
              <a:custGeom>
                <a:avLst/>
                <a:gdLst>
                  <a:gd name="T0" fmla="*/ 25 w 149"/>
                  <a:gd name="T1" fmla="*/ 117 h 148"/>
                  <a:gd name="T2" fmla="*/ 32 w 149"/>
                  <a:gd name="T3" fmla="*/ 23 h 148"/>
                  <a:gd name="T4" fmla="*/ 125 w 149"/>
                  <a:gd name="T5" fmla="*/ 29 h 148"/>
                  <a:gd name="T6" fmla="*/ 121 w 149"/>
                  <a:gd name="T7" fmla="*/ 123 h 148"/>
                  <a:gd name="T8" fmla="*/ 29 w 149"/>
                  <a:gd name="T9" fmla="*/ 123 h 148"/>
                  <a:gd name="T10" fmla="*/ 25 w 149"/>
                  <a:gd name="T11" fmla="*/ 11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48">
                    <a:moveTo>
                      <a:pt x="25" y="117"/>
                    </a:moveTo>
                    <a:cubicBezTo>
                      <a:pt x="0" y="89"/>
                      <a:pt x="4" y="45"/>
                      <a:pt x="32" y="23"/>
                    </a:cubicBezTo>
                    <a:cubicBezTo>
                      <a:pt x="60" y="0"/>
                      <a:pt x="101" y="3"/>
                      <a:pt x="125" y="29"/>
                    </a:cubicBezTo>
                    <a:cubicBezTo>
                      <a:pt x="149" y="55"/>
                      <a:pt x="147" y="97"/>
                      <a:pt x="121" y="123"/>
                    </a:cubicBezTo>
                    <a:cubicBezTo>
                      <a:pt x="95" y="148"/>
                      <a:pt x="55" y="147"/>
                      <a:pt x="29" y="123"/>
                    </a:cubicBezTo>
                    <a:cubicBezTo>
                      <a:pt x="28" y="121"/>
                      <a:pt x="26" y="119"/>
                      <a:pt x="25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54">
                <a:extLst>
                  <a:ext uri="{FF2B5EF4-FFF2-40B4-BE49-F238E27FC236}">
                    <a16:creationId xmlns:a16="http://schemas.microsoft.com/office/drawing/2014/main" id="{E310B915-F130-4D4D-AB2B-EC00F07B9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4" y="2541"/>
                <a:ext cx="58" cy="58"/>
              </a:xfrm>
              <a:custGeom>
                <a:avLst/>
                <a:gdLst>
                  <a:gd name="T0" fmla="*/ 30 w 158"/>
                  <a:gd name="T1" fmla="*/ 129 h 158"/>
                  <a:gd name="T2" fmla="*/ 28 w 158"/>
                  <a:gd name="T3" fmla="*/ 28 h 158"/>
                  <a:gd name="T4" fmla="*/ 127 w 158"/>
                  <a:gd name="T5" fmla="*/ 25 h 158"/>
                  <a:gd name="T6" fmla="*/ 133 w 158"/>
                  <a:gd name="T7" fmla="*/ 125 h 158"/>
                  <a:gd name="T8" fmla="*/ 36 w 158"/>
                  <a:gd name="T9" fmla="*/ 135 h 158"/>
                  <a:gd name="T10" fmla="*/ 30 w 158"/>
                  <a:gd name="T11" fmla="*/ 12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58">
                    <a:moveTo>
                      <a:pt x="30" y="129"/>
                    </a:moveTo>
                    <a:cubicBezTo>
                      <a:pt x="1" y="102"/>
                      <a:pt x="0" y="55"/>
                      <a:pt x="28" y="28"/>
                    </a:cubicBezTo>
                    <a:cubicBezTo>
                      <a:pt x="55" y="2"/>
                      <a:pt x="99" y="0"/>
                      <a:pt x="127" y="25"/>
                    </a:cubicBezTo>
                    <a:cubicBezTo>
                      <a:pt x="155" y="51"/>
                      <a:pt x="158" y="95"/>
                      <a:pt x="133" y="125"/>
                    </a:cubicBezTo>
                    <a:cubicBezTo>
                      <a:pt x="108" y="154"/>
                      <a:pt x="65" y="158"/>
                      <a:pt x="36" y="135"/>
                    </a:cubicBezTo>
                    <a:cubicBezTo>
                      <a:pt x="34" y="133"/>
                      <a:pt x="32" y="131"/>
                      <a:pt x="3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55">
                <a:extLst>
                  <a:ext uri="{FF2B5EF4-FFF2-40B4-BE49-F238E27FC236}">
                    <a16:creationId xmlns:a16="http://schemas.microsoft.com/office/drawing/2014/main" id="{3FBAAAD2-F4B8-4C6E-A68C-7773E69DF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3" y="2614"/>
                <a:ext cx="63" cy="63"/>
              </a:xfrm>
              <a:custGeom>
                <a:avLst/>
                <a:gdLst>
                  <a:gd name="T0" fmla="*/ 39 w 171"/>
                  <a:gd name="T1" fmla="*/ 145 h 171"/>
                  <a:gd name="T2" fmla="*/ 27 w 171"/>
                  <a:gd name="T3" fmla="*/ 37 h 171"/>
                  <a:gd name="T4" fmla="*/ 130 w 171"/>
                  <a:gd name="T5" fmla="*/ 24 h 171"/>
                  <a:gd name="T6" fmla="*/ 147 w 171"/>
                  <a:gd name="T7" fmla="*/ 128 h 171"/>
                  <a:gd name="T8" fmla="*/ 46 w 171"/>
                  <a:gd name="T9" fmla="*/ 149 h 171"/>
                  <a:gd name="T10" fmla="*/ 39 w 171"/>
                  <a:gd name="T11" fmla="*/ 1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1">
                    <a:moveTo>
                      <a:pt x="39" y="145"/>
                    </a:moveTo>
                    <a:cubicBezTo>
                      <a:pt x="5" y="118"/>
                      <a:pt x="0" y="68"/>
                      <a:pt x="27" y="37"/>
                    </a:cubicBezTo>
                    <a:cubicBezTo>
                      <a:pt x="53" y="6"/>
                      <a:pt x="99" y="0"/>
                      <a:pt x="130" y="24"/>
                    </a:cubicBezTo>
                    <a:cubicBezTo>
                      <a:pt x="162" y="48"/>
                      <a:pt x="171" y="94"/>
                      <a:pt x="147" y="128"/>
                    </a:cubicBezTo>
                    <a:cubicBezTo>
                      <a:pt x="125" y="161"/>
                      <a:pt x="79" y="171"/>
                      <a:pt x="46" y="149"/>
                    </a:cubicBezTo>
                    <a:cubicBezTo>
                      <a:pt x="44" y="148"/>
                      <a:pt x="41" y="146"/>
                      <a:pt x="39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56">
                <a:extLst>
                  <a:ext uri="{FF2B5EF4-FFF2-40B4-BE49-F238E27FC236}">
                    <a16:creationId xmlns:a16="http://schemas.microsoft.com/office/drawing/2014/main" id="{E6D038C1-A58C-4CB7-AC3B-A9466ED4D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" y="2681"/>
                <a:ext cx="67" cy="66"/>
              </a:xfrm>
              <a:custGeom>
                <a:avLst/>
                <a:gdLst>
                  <a:gd name="T0" fmla="*/ 49 w 182"/>
                  <a:gd name="T1" fmla="*/ 159 h 180"/>
                  <a:gd name="T2" fmla="*/ 25 w 182"/>
                  <a:gd name="T3" fmla="*/ 46 h 180"/>
                  <a:gd name="T4" fmla="*/ 131 w 182"/>
                  <a:gd name="T5" fmla="*/ 21 h 180"/>
                  <a:gd name="T6" fmla="*/ 161 w 182"/>
                  <a:gd name="T7" fmla="*/ 129 h 180"/>
                  <a:gd name="T8" fmla="*/ 57 w 182"/>
                  <a:gd name="T9" fmla="*/ 163 h 180"/>
                  <a:gd name="T10" fmla="*/ 49 w 182"/>
                  <a:gd name="T11" fmla="*/ 15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0">
                    <a:moveTo>
                      <a:pt x="49" y="159"/>
                    </a:moveTo>
                    <a:cubicBezTo>
                      <a:pt x="11" y="134"/>
                      <a:pt x="0" y="82"/>
                      <a:pt x="25" y="46"/>
                    </a:cubicBezTo>
                    <a:cubicBezTo>
                      <a:pt x="49" y="11"/>
                      <a:pt x="96" y="0"/>
                      <a:pt x="131" y="21"/>
                    </a:cubicBezTo>
                    <a:cubicBezTo>
                      <a:pt x="168" y="43"/>
                      <a:pt x="182" y="90"/>
                      <a:pt x="161" y="129"/>
                    </a:cubicBezTo>
                    <a:cubicBezTo>
                      <a:pt x="141" y="166"/>
                      <a:pt x="95" y="180"/>
                      <a:pt x="57" y="163"/>
                    </a:cubicBezTo>
                    <a:cubicBezTo>
                      <a:pt x="54" y="162"/>
                      <a:pt x="52" y="160"/>
                      <a:pt x="4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57">
                <a:extLst>
                  <a:ext uri="{FF2B5EF4-FFF2-40B4-BE49-F238E27FC236}">
                    <a16:creationId xmlns:a16="http://schemas.microsoft.com/office/drawing/2014/main" id="{E16B9AA8-1ECB-4816-A354-C542A0A0E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" y="2740"/>
                <a:ext cx="70" cy="69"/>
              </a:xfrm>
              <a:custGeom>
                <a:avLst/>
                <a:gdLst>
                  <a:gd name="T0" fmla="*/ 60 w 191"/>
                  <a:gd name="T1" fmla="*/ 170 h 188"/>
                  <a:gd name="T2" fmla="*/ 22 w 191"/>
                  <a:gd name="T3" fmla="*/ 55 h 188"/>
                  <a:gd name="T4" fmla="*/ 131 w 191"/>
                  <a:gd name="T5" fmla="*/ 17 h 188"/>
                  <a:gd name="T6" fmla="*/ 174 w 191"/>
                  <a:gd name="T7" fmla="*/ 127 h 188"/>
                  <a:gd name="T8" fmla="*/ 69 w 191"/>
                  <a:gd name="T9" fmla="*/ 174 h 188"/>
                  <a:gd name="T10" fmla="*/ 60 w 191"/>
                  <a:gd name="T11" fmla="*/ 17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88">
                    <a:moveTo>
                      <a:pt x="60" y="170"/>
                    </a:moveTo>
                    <a:cubicBezTo>
                      <a:pt x="16" y="151"/>
                      <a:pt x="0" y="95"/>
                      <a:pt x="22" y="55"/>
                    </a:cubicBezTo>
                    <a:cubicBezTo>
                      <a:pt x="43" y="15"/>
                      <a:pt x="91" y="0"/>
                      <a:pt x="131" y="17"/>
                    </a:cubicBezTo>
                    <a:cubicBezTo>
                      <a:pt x="172" y="35"/>
                      <a:pt x="191" y="84"/>
                      <a:pt x="174" y="127"/>
                    </a:cubicBezTo>
                    <a:cubicBezTo>
                      <a:pt x="157" y="168"/>
                      <a:pt x="111" y="188"/>
                      <a:pt x="69" y="174"/>
                    </a:cubicBezTo>
                    <a:cubicBezTo>
                      <a:pt x="66" y="172"/>
                      <a:pt x="63" y="171"/>
                      <a:pt x="60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58">
                <a:extLst>
                  <a:ext uri="{FF2B5EF4-FFF2-40B4-BE49-F238E27FC236}">
                    <a16:creationId xmlns:a16="http://schemas.microsoft.com/office/drawing/2014/main" id="{2AFCF315-61F2-4E7A-A10F-ABDD72AE23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" y="2789"/>
                <a:ext cx="73" cy="72"/>
              </a:xfrm>
              <a:custGeom>
                <a:avLst/>
                <a:gdLst>
                  <a:gd name="T0" fmla="*/ 73 w 199"/>
                  <a:gd name="T1" fmla="*/ 181 h 194"/>
                  <a:gd name="T2" fmla="*/ 19 w 199"/>
                  <a:gd name="T3" fmla="*/ 65 h 194"/>
                  <a:gd name="T4" fmla="*/ 129 w 199"/>
                  <a:gd name="T5" fmla="*/ 13 h 194"/>
                  <a:gd name="T6" fmla="*/ 186 w 199"/>
                  <a:gd name="T7" fmla="*/ 123 h 194"/>
                  <a:gd name="T8" fmla="*/ 82 w 199"/>
                  <a:gd name="T9" fmla="*/ 184 h 194"/>
                  <a:gd name="T10" fmla="*/ 73 w 199"/>
                  <a:gd name="T11" fmla="*/ 18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194">
                    <a:moveTo>
                      <a:pt x="73" y="181"/>
                    </a:moveTo>
                    <a:cubicBezTo>
                      <a:pt x="24" y="166"/>
                      <a:pt x="0" y="111"/>
                      <a:pt x="19" y="65"/>
                    </a:cubicBezTo>
                    <a:cubicBezTo>
                      <a:pt x="37" y="22"/>
                      <a:pt x="85" y="0"/>
                      <a:pt x="129" y="13"/>
                    </a:cubicBezTo>
                    <a:cubicBezTo>
                      <a:pt x="174" y="26"/>
                      <a:pt x="199" y="76"/>
                      <a:pt x="186" y="123"/>
                    </a:cubicBezTo>
                    <a:cubicBezTo>
                      <a:pt x="174" y="169"/>
                      <a:pt x="128" y="194"/>
                      <a:pt x="82" y="184"/>
                    </a:cubicBezTo>
                    <a:cubicBezTo>
                      <a:pt x="79" y="183"/>
                      <a:pt x="76" y="182"/>
                      <a:pt x="73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59">
                <a:extLst>
                  <a:ext uri="{FF2B5EF4-FFF2-40B4-BE49-F238E27FC236}">
                    <a16:creationId xmlns:a16="http://schemas.microsoft.com/office/drawing/2014/main" id="{9C7C3BD0-30B8-497A-835F-D81B6DEB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2826"/>
                <a:ext cx="75" cy="74"/>
              </a:xfrm>
              <a:custGeom>
                <a:avLst/>
                <a:gdLst>
                  <a:gd name="T0" fmla="*/ 85 w 204"/>
                  <a:gd name="T1" fmla="*/ 192 h 200"/>
                  <a:gd name="T2" fmla="*/ 15 w 204"/>
                  <a:gd name="T3" fmla="*/ 78 h 200"/>
                  <a:gd name="T4" fmla="*/ 123 w 204"/>
                  <a:gd name="T5" fmla="*/ 10 h 200"/>
                  <a:gd name="T6" fmla="*/ 196 w 204"/>
                  <a:gd name="T7" fmla="*/ 117 h 200"/>
                  <a:gd name="T8" fmla="*/ 95 w 204"/>
                  <a:gd name="T9" fmla="*/ 194 h 200"/>
                  <a:gd name="T10" fmla="*/ 85 w 204"/>
                  <a:gd name="T11" fmla="*/ 192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200">
                    <a:moveTo>
                      <a:pt x="85" y="192"/>
                    </a:moveTo>
                    <a:cubicBezTo>
                      <a:pt x="32" y="181"/>
                      <a:pt x="0" y="127"/>
                      <a:pt x="15" y="78"/>
                    </a:cubicBezTo>
                    <a:cubicBezTo>
                      <a:pt x="28" y="31"/>
                      <a:pt x="76" y="0"/>
                      <a:pt x="123" y="10"/>
                    </a:cubicBezTo>
                    <a:cubicBezTo>
                      <a:pt x="171" y="20"/>
                      <a:pt x="204" y="66"/>
                      <a:pt x="196" y="117"/>
                    </a:cubicBezTo>
                    <a:cubicBezTo>
                      <a:pt x="189" y="165"/>
                      <a:pt x="144" y="200"/>
                      <a:pt x="95" y="194"/>
                    </a:cubicBezTo>
                    <a:cubicBezTo>
                      <a:pt x="92" y="193"/>
                      <a:pt x="88" y="193"/>
                      <a:pt x="85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60">
                <a:extLst>
                  <a:ext uri="{FF2B5EF4-FFF2-40B4-BE49-F238E27FC236}">
                    <a16:creationId xmlns:a16="http://schemas.microsoft.com/office/drawing/2014/main" id="{ECEC6EDA-D69C-4B69-B3B5-7D3A08FE9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7" y="2852"/>
                <a:ext cx="76" cy="73"/>
              </a:xfrm>
              <a:custGeom>
                <a:avLst/>
                <a:gdLst>
                  <a:gd name="T0" fmla="*/ 96 w 205"/>
                  <a:gd name="T1" fmla="*/ 198 h 198"/>
                  <a:gd name="T2" fmla="*/ 9 w 205"/>
                  <a:gd name="T3" fmla="*/ 86 h 198"/>
                  <a:gd name="T4" fmla="*/ 113 w 205"/>
                  <a:gd name="T5" fmla="*/ 4 h 198"/>
                  <a:gd name="T6" fmla="*/ 203 w 205"/>
                  <a:gd name="T7" fmla="*/ 106 h 198"/>
                  <a:gd name="T8" fmla="*/ 107 w 205"/>
                  <a:gd name="T9" fmla="*/ 198 h 198"/>
                  <a:gd name="T10" fmla="*/ 96 w 205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8">
                    <a:moveTo>
                      <a:pt x="96" y="198"/>
                    </a:moveTo>
                    <a:cubicBezTo>
                      <a:pt x="40" y="193"/>
                      <a:pt x="0" y="139"/>
                      <a:pt x="9" y="86"/>
                    </a:cubicBezTo>
                    <a:cubicBezTo>
                      <a:pt x="17" y="36"/>
                      <a:pt x="63" y="0"/>
                      <a:pt x="113" y="4"/>
                    </a:cubicBezTo>
                    <a:cubicBezTo>
                      <a:pt x="165" y="8"/>
                      <a:pt x="205" y="52"/>
                      <a:pt x="203" y="106"/>
                    </a:cubicBezTo>
                    <a:cubicBezTo>
                      <a:pt x="201" y="157"/>
                      <a:pt x="158" y="197"/>
                      <a:pt x="107" y="198"/>
                    </a:cubicBezTo>
                    <a:cubicBezTo>
                      <a:pt x="103" y="198"/>
                      <a:pt x="100" y="198"/>
                      <a:pt x="96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61">
                <a:extLst>
                  <a:ext uri="{FF2B5EF4-FFF2-40B4-BE49-F238E27FC236}">
                    <a16:creationId xmlns:a16="http://schemas.microsoft.com/office/drawing/2014/main" id="{B56CBFDA-24CC-4962-B18A-8AC6858FB5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" y="2862"/>
                <a:ext cx="77" cy="77"/>
              </a:xfrm>
              <a:custGeom>
                <a:avLst/>
                <a:gdLst>
                  <a:gd name="T0" fmla="*/ 107 w 210"/>
                  <a:gd name="T1" fmla="*/ 206 h 209"/>
                  <a:gd name="T2" fmla="*/ 3 w 210"/>
                  <a:gd name="T3" fmla="*/ 102 h 209"/>
                  <a:gd name="T4" fmla="*/ 101 w 210"/>
                  <a:gd name="T5" fmla="*/ 3 h 209"/>
                  <a:gd name="T6" fmla="*/ 206 w 210"/>
                  <a:gd name="T7" fmla="*/ 100 h 209"/>
                  <a:gd name="T8" fmla="*/ 118 w 210"/>
                  <a:gd name="T9" fmla="*/ 206 h 209"/>
                  <a:gd name="T10" fmla="*/ 107 w 210"/>
                  <a:gd name="T11" fmla="*/ 20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209">
                    <a:moveTo>
                      <a:pt x="107" y="206"/>
                    </a:moveTo>
                    <a:cubicBezTo>
                      <a:pt x="47" y="209"/>
                      <a:pt x="0" y="158"/>
                      <a:pt x="3" y="102"/>
                    </a:cubicBezTo>
                    <a:cubicBezTo>
                      <a:pt x="5" y="48"/>
                      <a:pt x="49" y="6"/>
                      <a:pt x="101" y="3"/>
                    </a:cubicBezTo>
                    <a:cubicBezTo>
                      <a:pt x="155" y="0"/>
                      <a:pt x="201" y="44"/>
                      <a:pt x="206" y="100"/>
                    </a:cubicBezTo>
                    <a:cubicBezTo>
                      <a:pt x="210" y="153"/>
                      <a:pt x="171" y="199"/>
                      <a:pt x="118" y="206"/>
                    </a:cubicBezTo>
                    <a:cubicBezTo>
                      <a:pt x="114" y="206"/>
                      <a:pt x="111" y="206"/>
                      <a:pt x="107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62">
                <a:extLst>
                  <a:ext uri="{FF2B5EF4-FFF2-40B4-BE49-F238E27FC236}">
                    <a16:creationId xmlns:a16="http://schemas.microsoft.com/office/drawing/2014/main" id="{51686A7F-14B1-4FF6-8CF4-F1FA82687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8" y="2854"/>
                <a:ext cx="83" cy="84"/>
              </a:xfrm>
              <a:custGeom>
                <a:avLst/>
                <a:gdLst>
                  <a:gd name="T0" fmla="*/ 125 w 225"/>
                  <a:gd name="T1" fmla="*/ 218 h 226"/>
                  <a:gd name="T2" fmla="*/ 4 w 225"/>
                  <a:gd name="T3" fmla="*/ 123 h 226"/>
                  <a:gd name="T4" fmla="*/ 93 w 225"/>
                  <a:gd name="T5" fmla="*/ 8 h 226"/>
                  <a:gd name="T6" fmla="*/ 214 w 225"/>
                  <a:gd name="T7" fmla="*/ 93 h 226"/>
                  <a:gd name="T8" fmla="*/ 136 w 225"/>
                  <a:gd name="T9" fmla="*/ 216 h 226"/>
                  <a:gd name="T10" fmla="*/ 125 w 225"/>
                  <a:gd name="T11" fmla="*/ 21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226">
                    <a:moveTo>
                      <a:pt x="125" y="218"/>
                    </a:moveTo>
                    <a:cubicBezTo>
                      <a:pt x="63" y="226"/>
                      <a:pt x="7" y="182"/>
                      <a:pt x="4" y="123"/>
                    </a:cubicBezTo>
                    <a:cubicBezTo>
                      <a:pt x="0" y="68"/>
                      <a:pt x="39" y="15"/>
                      <a:pt x="93" y="8"/>
                    </a:cubicBezTo>
                    <a:cubicBezTo>
                      <a:pt x="148" y="0"/>
                      <a:pt x="202" y="35"/>
                      <a:pt x="214" y="93"/>
                    </a:cubicBezTo>
                    <a:cubicBezTo>
                      <a:pt x="225" y="147"/>
                      <a:pt x="191" y="203"/>
                      <a:pt x="136" y="216"/>
                    </a:cubicBezTo>
                    <a:cubicBezTo>
                      <a:pt x="133" y="217"/>
                      <a:pt x="129" y="217"/>
                      <a:pt x="125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63">
                <a:extLst>
                  <a:ext uri="{FF2B5EF4-FFF2-40B4-BE49-F238E27FC236}">
                    <a16:creationId xmlns:a16="http://schemas.microsoft.com/office/drawing/2014/main" id="{924EF762-DD07-4BCB-A743-EF0C2D219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2829"/>
                <a:ext cx="90" cy="92"/>
              </a:xfrm>
              <a:custGeom>
                <a:avLst/>
                <a:gdLst>
                  <a:gd name="T0" fmla="*/ 149 w 244"/>
                  <a:gd name="T1" fmla="*/ 231 h 249"/>
                  <a:gd name="T2" fmla="*/ 11 w 244"/>
                  <a:gd name="T3" fmla="*/ 148 h 249"/>
                  <a:gd name="T4" fmla="*/ 89 w 244"/>
                  <a:gd name="T5" fmla="*/ 18 h 249"/>
                  <a:gd name="T6" fmla="*/ 225 w 244"/>
                  <a:gd name="T7" fmla="*/ 91 h 249"/>
                  <a:gd name="T8" fmla="*/ 161 w 244"/>
                  <a:gd name="T9" fmla="*/ 227 h 249"/>
                  <a:gd name="T10" fmla="*/ 149 w 244"/>
                  <a:gd name="T11" fmla="*/ 23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249">
                    <a:moveTo>
                      <a:pt x="149" y="231"/>
                    </a:moveTo>
                    <a:cubicBezTo>
                      <a:pt x="87" y="249"/>
                      <a:pt x="23" y="208"/>
                      <a:pt x="11" y="148"/>
                    </a:cubicBezTo>
                    <a:cubicBezTo>
                      <a:pt x="0" y="90"/>
                      <a:pt x="35" y="35"/>
                      <a:pt x="89" y="18"/>
                    </a:cubicBezTo>
                    <a:cubicBezTo>
                      <a:pt x="144" y="0"/>
                      <a:pt x="205" y="35"/>
                      <a:pt x="225" y="91"/>
                    </a:cubicBezTo>
                    <a:cubicBezTo>
                      <a:pt x="244" y="146"/>
                      <a:pt x="215" y="205"/>
                      <a:pt x="161" y="227"/>
                    </a:cubicBezTo>
                    <a:cubicBezTo>
                      <a:pt x="157" y="228"/>
                      <a:pt x="153" y="229"/>
                      <a:pt x="149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64">
                <a:extLst>
                  <a:ext uri="{FF2B5EF4-FFF2-40B4-BE49-F238E27FC236}">
                    <a16:creationId xmlns:a16="http://schemas.microsoft.com/office/drawing/2014/main" id="{9C806D25-79A9-4198-B529-F480DCCEE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1" y="2787"/>
                <a:ext cx="95" cy="97"/>
              </a:xfrm>
              <a:custGeom>
                <a:avLst/>
                <a:gdLst>
                  <a:gd name="T0" fmla="*/ 172 w 258"/>
                  <a:gd name="T1" fmla="*/ 236 h 261"/>
                  <a:gd name="T2" fmla="*/ 18 w 258"/>
                  <a:gd name="T3" fmla="*/ 168 h 261"/>
                  <a:gd name="T4" fmla="*/ 81 w 258"/>
                  <a:gd name="T5" fmla="*/ 24 h 261"/>
                  <a:gd name="T6" fmla="*/ 231 w 258"/>
                  <a:gd name="T7" fmla="*/ 81 h 261"/>
                  <a:gd name="T8" fmla="*/ 183 w 258"/>
                  <a:gd name="T9" fmla="*/ 230 h 261"/>
                  <a:gd name="T10" fmla="*/ 172 w 258"/>
                  <a:gd name="T11" fmla="*/ 236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61">
                    <a:moveTo>
                      <a:pt x="172" y="236"/>
                    </a:moveTo>
                    <a:cubicBezTo>
                      <a:pt x="110" y="261"/>
                      <a:pt x="38" y="229"/>
                      <a:pt x="18" y="168"/>
                    </a:cubicBezTo>
                    <a:cubicBezTo>
                      <a:pt x="0" y="111"/>
                      <a:pt x="27" y="48"/>
                      <a:pt x="81" y="24"/>
                    </a:cubicBezTo>
                    <a:cubicBezTo>
                      <a:pt x="136" y="0"/>
                      <a:pt x="202" y="24"/>
                      <a:pt x="231" y="81"/>
                    </a:cubicBezTo>
                    <a:cubicBezTo>
                      <a:pt x="258" y="134"/>
                      <a:pt x="236" y="200"/>
                      <a:pt x="183" y="230"/>
                    </a:cubicBezTo>
                    <a:cubicBezTo>
                      <a:pt x="180" y="232"/>
                      <a:pt x="176" y="234"/>
                      <a:pt x="172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65">
                <a:extLst>
                  <a:ext uri="{FF2B5EF4-FFF2-40B4-BE49-F238E27FC236}">
                    <a16:creationId xmlns:a16="http://schemas.microsoft.com/office/drawing/2014/main" id="{0C88A56D-031A-4342-9F86-1B04D3770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727"/>
                <a:ext cx="99" cy="101"/>
              </a:xfrm>
              <a:custGeom>
                <a:avLst/>
                <a:gdLst>
                  <a:gd name="T0" fmla="*/ 194 w 268"/>
                  <a:gd name="T1" fmla="*/ 237 h 272"/>
                  <a:gd name="T2" fmla="*/ 27 w 268"/>
                  <a:gd name="T3" fmla="*/ 189 h 272"/>
                  <a:gd name="T4" fmla="*/ 71 w 268"/>
                  <a:gd name="T5" fmla="*/ 32 h 272"/>
                  <a:gd name="T6" fmla="*/ 233 w 268"/>
                  <a:gd name="T7" fmla="*/ 70 h 272"/>
                  <a:gd name="T8" fmla="*/ 205 w 268"/>
                  <a:gd name="T9" fmla="*/ 230 h 272"/>
                  <a:gd name="T10" fmla="*/ 194 w 268"/>
                  <a:gd name="T11" fmla="*/ 237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8" h="272">
                    <a:moveTo>
                      <a:pt x="194" y="237"/>
                    </a:moveTo>
                    <a:cubicBezTo>
                      <a:pt x="133" y="272"/>
                      <a:pt x="56" y="250"/>
                      <a:pt x="27" y="189"/>
                    </a:cubicBezTo>
                    <a:cubicBezTo>
                      <a:pt x="0" y="133"/>
                      <a:pt x="19" y="63"/>
                      <a:pt x="71" y="32"/>
                    </a:cubicBezTo>
                    <a:cubicBezTo>
                      <a:pt x="125" y="0"/>
                      <a:pt x="196" y="15"/>
                      <a:pt x="233" y="70"/>
                    </a:cubicBezTo>
                    <a:cubicBezTo>
                      <a:pt x="268" y="121"/>
                      <a:pt x="256" y="193"/>
                      <a:pt x="205" y="230"/>
                    </a:cubicBezTo>
                    <a:cubicBezTo>
                      <a:pt x="201" y="232"/>
                      <a:pt x="198" y="235"/>
                      <a:pt x="194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66">
                <a:extLst>
                  <a:ext uri="{FF2B5EF4-FFF2-40B4-BE49-F238E27FC236}">
                    <a16:creationId xmlns:a16="http://schemas.microsoft.com/office/drawing/2014/main" id="{F5FC2693-3BB2-4230-B851-6F77747D3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2" y="2650"/>
                <a:ext cx="101" cy="103"/>
              </a:xfrm>
              <a:custGeom>
                <a:avLst/>
                <a:gdLst>
                  <a:gd name="T0" fmla="*/ 214 w 274"/>
                  <a:gd name="T1" fmla="*/ 234 h 280"/>
                  <a:gd name="T2" fmla="*/ 36 w 274"/>
                  <a:gd name="T3" fmla="*/ 208 h 280"/>
                  <a:gd name="T4" fmla="*/ 60 w 274"/>
                  <a:gd name="T5" fmla="*/ 41 h 280"/>
                  <a:gd name="T6" fmla="*/ 232 w 274"/>
                  <a:gd name="T7" fmla="*/ 57 h 280"/>
                  <a:gd name="T8" fmla="*/ 225 w 274"/>
                  <a:gd name="T9" fmla="*/ 225 h 280"/>
                  <a:gd name="T10" fmla="*/ 214 w 274"/>
                  <a:gd name="T11" fmla="*/ 234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4" h="280">
                    <a:moveTo>
                      <a:pt x="214" y="234"/>
                    </a:moveTo>
                    <a:cubicBezTo>
                      <a:pt x="157" y="280"/>
                      <a:pt x="73" y="265"/>
                      <a:pt x="36" y="208"/>
                    </a:cubicBezTo>
                    <a:cubicBezTo>
                      <a:pt x="0" y="153"/>
                      <a:pt x="12" y="81"/>
                      <a:pt x="60" y="41"/>
                    </a:cubicBezTo>
                    <a:cubicBezTo>
                      <a:pt x="110" y="0"/>
                      <a:pt x="186" y="7"/>
                      <a:pt x="232" y="57"/>
                    </a:cubicBezTo>
                    <a:cubicBezTo>
                      <a:pt x="274" y="105"/>
                      <a:pt x="272" y="180"/>
                      <a:pt x="225" y="225"/>
                    </a:cubicBezTo>
                    <a:cubicBezTo>
                      <a:pt x="221" y="228"/>
                      <a:pt x="218" y="231"/>
                      <a:pt x="214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67">
                <a:extLst>
                  <a:ext uri="{FF2B5EF4-FFF2-40B4-BE49-F238E27FC236}">
                    <a16:creationId xmlns:a16="http://schemas.microsoft.com/office/drawing/2014/main" id="{021EE2AD-A72E-43B5-A175-89744F8AD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" y="2554"/>
                <a:ext cx="104" cy="105"/>
              </a:xfrm>
              <a:custGeom>
                <a:avLst/>
                <a:gdLst>
                  <a:gd name="T0" fmla="*/ 231 w 282"/>
                  <a:gd name="T1" fmla="*/ 229 h 284"/>
                  <a:gd name="T2" fmla="*/ 44 w 282"/>
                  <a:gd name="T3" fmla="*/ 227 h 284"/>
                  <a:gd name="T4" fmla="*/ 46 w 282"/>
                  <a:gd name="T5" fmla="*/ 52 h 284"/>
                  <a:gd name="T6" fmla="*/ 224 w 282"/>
                  <a:gd name="T7" fmla="*/ 45 h 284"/>
                  <a:gd name="T8" fmla="*/ 241 w 282"/>
                  <a:gd name="T9" fmla="*/ 218 h 284"/>
                  <a:gd name="T10" fmla="*/ 231 w 282"/>
                  <a:gd name="T11" fmla="*/ 22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284">
                    <a:moveTo>
                      <a:pt x="231" y="229"/>
                    </a:moveTo>
                    <a:cubicBezTo>
                      <a:pt x="179" y="284"/>
                      <a:pt x="90" y="280"/>
                      <a:pt x="44" y="227"/>
                    </a:cubicBezTo>
                    <a:cubicBezTo>
                      <a:pt x="0" y="175"/>
                      <a:pt x="2" y="100"/>
                      <a:pt x="46" y="52"/>
                    </a:cubicBezTo>
                    <a:cubicBezTo>
                      <a:pt x="91" y="3"/>
                      <a:pt x="171" y="0"/>
                      <a:pt x="224" y="45"/>
                    </a:cubicBezTo>
                    <a:cubicBezTo>
                      <a:pt x="275" y="88"/>
                      <a:pt x="282" y="165"/>
                      <a:pt x="241" y="218"/>
                    </a:cubicBezTo>
                    <a:cubicBezTo>
                      <a:pt x="238" y="221"/>
                      <a:pt x="235" y="225"/>
                      <a:pt x="231" y="2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68">
                <a:extLst>
                  <a:ext uri="{FF2B5EF4-FFF2-40B4-BE49-F238E27FC236}">
                    <a16:creationId xmlns:a16="http://schemas.microsoft.com/office/drawing/2014/main" id="{F97E1129-CE7A-4DD5-BDD7-F38FDB564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8" y="2440"/>
                <a:ext cx="109" cy="110"/>
              </a:xfrm>
              <a:custGeom>
                <a:avLst/>
                <a:gdLst>
                  <a:gd name="T0" fmla="*/ 253 w 296"/>
                  <a:gd name="T1" fmla="*/ 225 h 298"/>
                  <a:gd name="T2" fmla="*/ 61 w 296"/>
                  <a:gd name="T3" fmla="*/ 250 h 298"/>
                  <a:gd name="T4" fmla="*/ 38 w 296"/>
                  <a:gd name="T5" fmla="*/ 71 h 298"/>
                  <a:gd name="T6" fmla="*/ 220 w 296"/>
                  <a:gd name="T7" fmla="*/ 38 h 298"/>
                  <a:gd name="T8" fmla="*/ 261 w 296"/>
                  <a:gd name="T9" fmla="*/ 213 h 298"/>
                  <a:gd name="T10" fmla="*/ 253 w 296"/>
                  <a:gd name="T11" fmla="*/ 22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298">
                    <a:moveTo>
                      <a:pt x="253" y="225"/>
                    </a:moveTo>
                    <a:cubicBezTo>
                      <a:pt x="208" y="290"/>
                      <a:pt x="116" y="298"/>
                      <a:pt x="61" y="250"/>
                    </a:cubicBezTo>
                    <a:cubicBezTo>
                      <a:pt x="9" y="204"/>
                      <a:pt x="0" y="126"/>
                      <a:pt x="38" y="71"/>
                    </a:cubicBezTo>
                    <a:cubicBezTo>
                      <a:pt x="77" y="14"/>
                      <a:pt x="159" y="0"/>
                      <a:pt x="220" y="38"/>
                    </a:cubicBezTo>
                    <a:cubicBezTo>
                      <a:pt x="278" y="75"/>
                      <a:pt x="296" y="152"/>
                      <a:pt x="261" y="213"/>
                    </a:cubicBezTo>
                    <a:cubicBezTo>
                      <a:pt x="259" y="217"/>
                      <a:pt x="256" y="221"/>
                      <a:pt x="253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69">
                <a:extLst>
                  <a:ext uri="{FF2B5EF4-FFF2-40B4-BE49-F238E27FC236}">
                    <a16:creationId xmlns:a16="http://schemas.microsoft.com/office/drawing/2014/main" id="{B160B879-37BE-43B2-A922-2C2F29CD7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310"/>
                <a:ext cx="113" cy="114"/>
              </a:xfrm>
              <a:custGeom>
                <a:avLst/>
                <a:gdLst>
                  <a:gd name="T0" fmla="*/ 274 w 306"/>
                  <a:gd name="T1" fmla="*/ 216 h 311"/>
                  <a:gd name="T2" fmla="*/ 81 w 306"/>
                  <a:gd name="T3" fmla="*/ 269 h 311"/>
                  <a:gd name="T4" fmla="*/ 31 w 306"/>
                  <a:gd name="T5" fmla="*/ 90 h 311"/>
                  <a:gd name="T6" fmla="*/ 211 w 306"/>
                  <a:gd name="T7" fmla="*/ 29 h 311"/>
                  <a:gd name="T8" fmla="*/ 280 w 306"/>
                  <a:gd name="T9" fmla="*/ 202 h 311"/>
                  <a:gd name="T10" fmla="*/ 274 w 306"/>
                  <a:gd name="T11" fmla="*/ 216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311">
                    <a:moveTo>
                      <a:pt x="274" y="216"/>
                    </a:moveTo>
                    <a:cubicBezTo>
                      <a:pt x="237" y="288"/>
                      <a:pt x="144" y="311"/>
                      <a:pt x="81" y="269"/>
                    </a:cubicBezTo>
                    <a:cubicBezTo>
                      <a:pt x="21" y="230"/>
                      <a:pt x="0" y="152"/>
                      <a:pt x="31" y="90"/>
                    </a:cubicBezTo>
                    <a:cubicBezTo>
                      <a:pt x="62" y="26"/>
                      <a:pt x="143" y="0"/>
                      <a:pt x="211" y="29"/>
                    </a:cubicBezTo>
                    <a:cubicBezTo>
                      <a:pt x="277" y="58"/>
                      <a:pt x="306" y="134"/>
                      <a:pt x="280" y="202"/>
                    </a:cubicBezTo>
                    <a:cubicBezTo>
                      <a:pt x="278" y="206"/>
                      <a:pt x="276" y="211"/>
                      <a:pt x="274" y="2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70">
                <a:extLst>
                  <a:ext uri="{FF2B5EF4-FFF2-40B4-BE49-F238E27FC236}">
                    <a16:creationId xmlns:a16="http://schemas.microsoft.com/office/drawing/2014/main" id="{019BE6FB-DB8F-4933-A169-F25E8D6A7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2166"/>
                <a:ext cx="127" cy="141"/>
              </a:xfrm>
              <a:custGeom>
                <a:avLst/>
                <a:gdLst>
                  <a:gd name="T0" fmla="*/ 323 w 344"/>
                  <a:gd name="T1" fmla="*/ 200 h 382"/>
                  <a:gd name="T2" fmla="*/ 56 w 344"/>
                  <a:gd name="T3" fmla="*/ 109 h 382"/>
                  <a:gd name="T4" fmla="*/ 231 w 344"/>
                  <a:gd name="T5" fmla="*/ 20 h 382"/>
                  <a:gd name="T6" fmla="*/ 327 w 344"/>
                  <a:gd name="T7" fmla="*/ 185 h 382"/>
                  <a:gd name="T8" fmla="*/ 323 w 344"/>
                  <a:gd name="T9" fmla="*/ 20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382">
                    <a:moveTo>
                      <a:pt x="323" y="200"/>
                    </a:moveTo>
                    <a:cubicBezTo>
                      <a:pt x="263" y="382"/>
                      <a:pt x="0" y="282"/>
                      <a:pt x="56" y="109"/>
                    </a:cubicBezTo>
                    <a:cubicBezTo>
                      <a:pt x="79" y="39"/>
                      <a:pt x="157" y="0"/>
                      <a:pt x="231" y="20"/>
                    </a:cubicBezTo>
                    <a:cubicBezTo>
                      <a:pt x="302" y="39"/>
                      <a:pt x="344" y="112"/>
                      <a:pt x="327" y="185"/>
                    </a:cubicBezTo>
                    <a:cubicBezTo>
                      <a:pt x="326" y="190"/>
                      <a:pt x="325" y="195"/>
                      <a:pt x="323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71">
                <a:extLst>
                  <a:ext uri="{FF2B5EF4-FFF2-40B4-BE49-F238E27FC236}">
                    <a16:creationId xmlns:a16="http://schemas.microsoft.com/office/drawing/2014/main" id="{8E5F0809-252F-40EA-9E80-A3E617268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3" y="1996"/>
                <a:ext cx="116" cy="134"/>
              </a:xfrm>
              <a:custGeom>
                <a:avLst/>
                <a:gdLst>
                  <a:gd name="T0" fmla="*/ 118 w 313"/>
                  <a:gd name="T1" fmla="*/ 338 h 362"/>
                  <a:gd name="T2" fmla="*/ 12 w 313"/>
                  <a:gd name="T3" fmla="*/ 171 h 362"/>
                  <a:gd name="T4" fmla="*/ 300 w 313"/>
                  <a:gd name="T5" fmla="*/ 207 h 362"/>
                  <a:gd name="T6" fmla="*/ 118 w 313"/>
                  <a:gd name="T7" fmla="*/ 338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362">
                    <a:moveTo>
                      <a:pt x="118" y="338"/>
                    </a:moveTo>
                    <a:cubicBezTo>
                      <a:pt x="45" y="316"/>
                      <a:pt x="0" y="243"/>
                      <a:pt x="12" y="171"/>
                    </a:cubicBezTo>
                    <a:cubicBezTo>
                      <a:pt x="40" y="0"/>
                      <a:pt x="313" y="18"/>
                      <a:pt x="300" y="207"/>
                    </a:cubicBezTo>
                    <a:cubicBezTo>
                      <a:pt x="293" y="304"/>
                      <a:pt x="199" y="362"/>
                      <a:pt x="118" y="3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72">
                <a:extLst>
                  <a:ext uri="{FF2B5EF4-FFF2-40B4-BE49-F238E27FC236}">
                    <a16:creationId xmlns:a16="http://schemas.microsoft.com/office/drawing/2014/main" id="{216FF591-BF4A-4455-BA21-D0607BE9A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3" y="1847"/>
                <a:ext cx="151" cy="124"/>
              </a:xfrm>
              <a:custGeom>
                <a:avLst/>
                <a:gdLst>
                  <a:gd name="T0" fmla="*/ 184 w 408"/>
                  <a:gd name="T1" fmla="*/ 306 h 335"/>
                  <a:gd name="T2" fmla="*/ 199 w 408"/>
                  <a:gd name="T3" fmla="*/ 8 h 335"/>
                  <a:gd name="T4" fmla="*/ 184 w 408"/>
                  <a:gd name="T5" fmla="*/ 30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335">
                    <a:moveTo>
                      <a:pt x="184" y="306"/>
                    </a:moveTo>
                    <a:cubicBezTo>
                      <a:pt x="0" y="281"/>
                      <a:pt x="8" y="14"/>
                      <a:pt x="199" y="8"/>
                    </a:cubicBezTo>
                    <a:cubicBezTo>
                      <a:pt x="408" y="0"/>
                      <a:pt x="389" y="335"/>
                      <a:pt x="184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73">
                <a:extLst>
                  <a:ext uri="{FF2B5EF4-FFF2-40B4-BE49-F238E27FC236}">
                    <a16:creationId xmlns:a16="http://schemas.microsoft.com/office/drawing/2014/main" id="{A9FBB962-C79D-455B-B1A2-8931140C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789"/>
                <a:ext cx="18" cy="19"/>
              </a:xfrm>
              <a:custGeom>
                <a:avLst/>
                <a:gdLst>
                  <a:gd name="T0" fmla="*/ 28 w 50"/>
                  <a:gd name="T1" fmla="*/ 51 h 52"/>
                  <a:gd name="T2" fmla="*/ 1 w 50"/>
                  <a:gd name="T3" fmla="*/ 28 h 52"/>
                  <a:gd name="T4" fmla="*/ 24 w 50"/>
                  <a:gd name="T5" fmla="*/ 1 h 52"/>
                  <a:gd name="T6" fmla="*/ 50 w 50"/>
                  <a:gd name="T7" fmla="*/ 24 h 52"/>
                  <a:gd name="T8" fmla="*/ 28 w 50"/>
                  <a:gd name="T9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28" y="51"/>
                    </a:moveTo>
                    <a:cubicBezTo>
                      <a:pt x="14" y="52"/>
                      <a:pt x="2" y="42"/>
                      <a:pt x="1" y="28"/>
                    </a:cubicBezTo>
                    <a:cubicBezTo>
                      <a:pt x="0" y="14"/>
                      <a:pt x="10" y="3"/>
                      <a:pt x="24" y="1"/>
                    </a:cubicBezTo>
                    <a:cubicBezTo>
                      <a:pt x="38" y="0"/>
                      <a:pt x="49" y="11"/>
                      <a:pt x="50" y="24"/>
                    </a:cubicBezTo>
                    <a:cubicBezTo>
                      <a:pt x="50" y="39"/>
                      <a:pt x="40" y="50"/>
                      <a:pt x="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74">
                <a:extLst>
                  <a:ext uri="{FF2B5EF4-FFF2-40B4-BE49-F238E27FC236}">
                    <a16:creationId xmlns:a16="http://schemas.microsoft.com/office/drawing/2014/main" id="{82B46468-DC3B-4984-8B48-0BFECF6E2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" y="1718"/>
                <a:ext cx="21" cy="21"/>
              </a:xfrm>
              <a:custGeom>
                <a:avLst/>
                <a:gdLst>
                  <a:gd name="T0" fmla="*/ 58 w 58"/>
                  <a:gd name="T1" fmla="*/ 31 h 57"/>
                  <a:gd name="T2" fmla="*/ 29 w 58"/>
                  <a:gd name="T3" fmla="*/ 57 h 57"/>
                  <a:gd name="T4" fmla="*/ 1 w 58"/>
                  <a:gd name="T5" fmla="*/ 29 h 57"/>
                  <a:gd name="T6" fmla="*/ 29 w 58"/>
                  <a:gd name="T7" fmla="*/ 0 h 57"/>
                  <a:gd name="T8" fmla="*/ 58 w 58"/>
                  <a:gd name="T9" fmla="*/ 27 h 57"/>
                  <a:gd name="T10" fmla="*/ 58 w 58"/>
                  <a:gd name="T11" fmla="*/ 3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7">
                    <a:moveTo>
                      <a:pt x="58" y="31"/>
                    </a:moveTo>
                    <a:cubicBezTo>
                      <a:pt x="56" y="45"/>
                      <a:pt x="44" y="56"/>
                      <a:pt x="29" y="57"/>
                    </a:cubicBezTo>
                    <a:cubicBezTo>
                      <a:pt x="13" y="57"/>
                      <a:pt x="0" y="44"/>
                      <a:pt x="1" y="29"/>
                    </a:cubicBezTo>
                    <a:cubicBezTo>
                      <a:pt x="1" y="13"/>
                      <a:pt x="14" y="0"/>
                      <a:pt x="29" y="0"/>
                    </a:cubicBezTo>
                    <a:cubicBezTo>
                      <a:pt x="45" y="0"/>
                      <a:pt x="58" y="12"/>
                      <a:pt x="58" y="27"/>
                    </a:cubicBezTo>
                    <a:cubicBezTo>
                      <a:pt x="58" y="28"/>
                      <a:pt x="58" y="29"/>
                      <a:pt x="5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75">
                <a:extLst>
                  <a:ext uri="{FF2B5EF4-FFF2-40B4-BE49-F238E27FC236}">
                    <a16:creationId xmlns:a16="http://schemas.microsoft.com/office/drawing/2014/main" id="{362F5DE1-713F-45A5-A2E9-77597ABFE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" y="1644"/>
                <a:ext cx="25" cy="24"/>
              </a:xfrm>
              <a:custGeom>
                <a:avLst/>
                <a:gdLst>
                  <a:gd name="T0" fmla="*/ 66 w 67"/>
                  <a:gd name="T1" fmla="*/ 39 h 67"/>
                  <a:gd name="T2" fmla="*/ 31 w 67"/>
                  <a:gd name="T3" fmla="*/ 66 h 67"/>
                  <a:gd name="T4" fmla="*/ 2 w 67"/>
                  <a:gd name="T5" fmla="*/ 32 h 67"/>
                  <a:gd name="T6" fmla="*/ 36 w 67"/>
                  <a:gd name="T7" fmla="*/ 1 h 67"/>
                  <a:gd name="T8" fmla="*/ 66 w 67"/>
                  <a:gd name="T9" fmla="*/ 35 h 67"/>
                  <a:gd name="T10" fmla="*/ 66 w 67"/>
                  <a:gd name="T11" fmla="*/ 3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67">
                    <a:moveTo>
                      <a:pt x="66" y="39"/>
                    </a:moveTo>
                    <a:cubicBezTo>
                      <a:pt x="64" y="55"/>
                      <a:pt x="48" y="67"/>
                      <a:pt x="31" y="66"/>
                    </a:cubicBezTo>
                    <a:cubicBezTo>
                      <a:pt x="14" y="65"/>
                      <a:pt x="0" y="50"/>
                      <a:pt x="2" y="32"/>
                    </a:cubicBezTo>
                    <a:cubicBezTo>
                      <a:pt x="3" y="14"/>
                      <a:pt x="18" y="0"/>
                      <a:pt x="36" y="1"/>
                    </a:cubicBezTo>
                    <a:cubicBezTo>
                      <a:pt x="53" y="3"/>
                      <a:pt x="67" y="18"/>
                      <a:pt x="66" y="35"/>
                    </a:cubicBezTo>
                    <a:cubicBezTo>
                      <a:pt x="66" y="36"/>
                      <a:pt x="66" y="37"/>
                      <a:pt x="6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76">
                <a:extLst>
                  <a:ext uri="{FF2B5EF4-FFF2-40B4-BE49-F238E27FC236}">
                    <a16:creationId xmlns:a16="http://schemas.microsoft.com/office/drawing/2014/main" id="{267D4FE1-6183-428C-9D4B-DED2B4EEA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" y="1567"/>
                <a:ext cx="29" cy="29"/>
              </a:xfrm>
              <a:custGeom>
                <a:avLst/>
                <a:gdLst>
                  <a:gd name="T0" fmla="*/ 75 w 78"/>
                  <a:gd name="T1" fmla="*/ 47 h 78"/>
                  <a:gd name="T2" fmla="*/ 33 w 78"/>
                  <a:gd name="T3" fmla="*/ 75 h 78"/>
                  <a:gd name="T4" fmla="*/ 4 w 78"/>
                  <a:gd name="T5" fmla="*/ 34 h 78"/>
                  <a:gd name="T6" fmla="*/ 46 w 78"/>
                  <a:gd name="T7" fmla="*/ 3 h 78"/>
                  <a:gd name="T8" fmla="*/ 76 w 78"/>
                  <a:gd name="T9" fmla="*/ 43 h 78"/>
                  <a:gd name="T10" fmla="*/ 75 w 78"/>
                  <a:gd name="T11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78">
                    <a:moveTo>
                      <a:pt x="75" y="47"/>
                    </a:moveTo>
                    <a:cubicBezTo>
                      <a:pt x="71" y="66"/>
                      <a:pt x="52" y="78"/>
                      <a:pt x="33" y="75"/>
                    </a:cubicBezTo>
                    <a:cubicBezTo>
                      <a:pt x="14" y="72"/>
                      <a:pt x="0" y="54"/>
                      <a:pt x="4" y="34"/>
                    </a:cubicBezTo>
                    <a:cubicBezTo>
                      <a:pt x="7" y="14"/>
                      <a:pt x="26" y="0"/>
                      <a:pt x="46" y="3"/>
                    </a:cubicBezTo>
                    <a:cubicBezTo>
                      <a:pt x="65" y="7"/>
                      <a:pt x="78" y="25"/>
                      <a:pt x="76" y="43"/>
                    </a:cubicBezTo>
                    <a:cubicBezTo>
                      <a:pt x="75" y="45"/>
                      <a:pt x="75" y="46"/>
                      <a:pt x="7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77">
                <a:extLst>
                  <a:ext uri="{FF2B5EF4-FFF2-40B4-BE49-F238E27FC236}">
                    <a16:creationId xmlns:a16="http://schemas.microsoft.com/office/drawing/2014/main" id="{E7339B47-2A37-452B-9AE3-EC7A5D5F90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" y="1489"/>
                <a:ext cx="32" cy="33"/>
              </a:xfrm>
              <a:custGeom>
                <a:avLst/>
                <a:gdLst>
                  <a:gd name="T0" fmla="*/ 82 w 86"/>
                  <a:gd name="T1" fmla="*/ 57 h 89"/>
                  <a:gd name="T2" fmla="*/ 34 w 86"/>
                  <a:gd name="T3" fmla="*/ 84 h 89"/>
                  <a:gd name="T4" fmla="*/ 4 w 86"/>
                  <a:gd name="T5" fmla="*/ 36 h 89"/>
                  <a:gd name="T6" fmla="*/ 53 w 86"/>
                  <a:gd name="T7" fmla="*/ 6 h 89"/>
                  <a:gd name="T8" fmla="*/ 83 w 86"/>
                  <a:gd name="T9" fmla="*/ 53 h 89"/>
                  <a:gd name="T10" fmla="*/ 82 w 86"/>
                  <a:gd name="T11" fmla="*/ 5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89">
                    <a:moveTo>
                      <a:pt x="82" y="57"/>
                    </a:moveTo>
                    <a:cubicBezTo>
                      <a:pt x="76" y="77"/>
                      <a:pt x="55" y="89"/>
                      <a:pt x="34" y="84"/>
                    </a:cubicBezTo>
                    <a:cubicBezTo>
                      <a:pt x="13" y="79"/>
                      <a:pt x="0" y="57"/>
                      <a:pt x="4" y="36"/>
                    </a:cubicBezTo>
                    <a:cubicBezTo>
                      <a:pt x="9" y="14"/>
                      <a:pt x="32" y="0"/>
                      <a:pt x="53" y="6"/>
                    </a:cubicBezTo>
                    <a:cubicBezTo>
                      <a:pt x="74" y="11"/>
                      <a:pt x="86" y="32"/>
                      <a:pt x="83" y="53"/>
                    </a:cubicBezTo>
                    <a:cubicBezTo>
                      <a:pt x="83" y="54"/>
                      <a:pt x="82" y="55"/>
                      <a:pt x="82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78">
                <a:extLst>
                  <a:ext uri="{FF2B5EF4-FFF2-40B4-BE49-F238E27FC236}">
                    <a16:creationId xmlns:a16="http://schemas.microsoft.com/office/drawing/2014/main" id="{097F4035-4BF8-46E9-B09F-D1E96CF31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" y="1411"/>
                <a:ext cx="36" cy="37"/>
              </a:xfrm>
              <a:custGeom>
                <a:avLst/>
                <a:gdLst>
                  <a:gd name="T0" fmla="*/ 90 w 98"/>
                  <a:gd name="T1" fmla="*/ 67 h 100"/>
                  <a:gd name="T2" fmla="*/ 34 w 98"/>
                  <a:gd name="T3" fmla="*/ 92 h 100"/>
                  <a:gd name="T4" fmla="*/ 8 w 98"/>
                  <a:gd name="T5" fmla="*/ 36 h 100"/>
                  <a:gd name="T6" fmla="*/ 63 w 98"/>
                  <a:gd name="T7" fmla="*/ 8 h 100"/>
                  <a:gd name="T8" fmla="*/ 92 w 98"/>
                  <a:gd name="T9" fmla="*/ 62 h 100"/>
                  <a:gd name="T10" fmla="*/ 90 w 98"/>
                  <a:gd name="T11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0">
                    <a:moveTo>
                      <a:pt x="90" y="67"/>
                    </a:moveTo>
                    <a:cubicBezTo>
                      <a:pt x="82" y="88"/>
                      <a:pt x="57" y="100"/>
                      <a:pt x="34" y="92"/>
                    </a:cubicBezTo>
                    <a:cubicBezTo>
                      <a:pt x="12" y="84"/>
                      <a:pt x="0" y="59"/>
                      <a:pt x="8" y="36"/>
                    </a:cubicBezTo>
                    <a:cubicBezTo>
                      <a:pt x="15" y="13"/>
                      <a:pt x="40" y="0"/>
                      <a:pt x="63" y="8"/>
                    </a:cubicBezTo>
                    <a:cubicBezTo>
                      <a:pt x="86" y="16"/>
                      <a:pt x="98" y="40"/>
                      <a:pt x="92" y="62"/>
                    </a:cubicBezTo>
                    <a:cubicBezTo>
                      <a:pt x="92" y="64"/>
                      <a:pt x="91" y="65"/>
                      <a:pt x="9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79">
                <a:extLst>
                  <a:ext uri="{FF2B5EF4-FFF2-40B4-BE49-F238E27FC236}">
                    <a16:creationId xmlns:a16="http://schemas.microsoft.com/office/drawing/2014/main" id="{57E6EEB4-9B9A-4BF9-B5E2-8A200D6DE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8" y="1333"/>
                <a:ext cx="40" cy="40"/>
              </a:xfrm>
              <a:custGeom>
                <a:avLst/>
                <a:gdLst>
                  <a:gd name="T0" fmla="*/ 98 w 109"/>
                  <a:gd name="T1" fmla="*/ 77 h 109"/>
                  <a:gd name="T2" fmla="*/ 34 w 109"/>
                  <a:gd name="T3" fmla="*/ 98 h 109"/>
                  <a:gd name="T4" fmla="*/ 11 w 109"/>
                  <a:gd name="T5" fmla="*/ 36 h 109"/>
                  <a:gd name="T6" fmla="*/ 75 w 109"/>
                  <a:gd name="T7" fmla="*/ 11 h 109"/>
                  <a:gd name="T8" fmla="*/ 100 w 109"/>
                  <a:gd name="T9" fmla="*/ 72 h 109"/>
                  <a:gd name="T10" fmla="*/ 98 w 109"/>
                  <a:gd name="T11" fmla="*/ 7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9" h="109">
                    <a:moveTo>
                      <a:pt x="98" y="77"/>
                    </a:moveTo>
                    <a:cubicBezTo>
                      <a:pt x="87" y="99"/>
                      <a:pt x="58" y="109"/>
                      <a:pt x="34" y="98"/>
                    </a:cubicBezTo>
                    <a:cubicBezTo>
                      <a:pt x="10" y="88"/>
                      <a:pt x="0" y="60"/>
                      <a:pt x="11" y="36"/>
                    </a:cubicBezTo>
                    <a:cubicBezTo>
                      <a:pt x="22" y="11"/>
                      <a:pt x="51" y="0"/>
                      <a:pt x="75" y="11"/>
                    </a:cubicBezTo>
                    <a:cubicBezTo>
                      <a:pt x="98" y="22"/>
                      <a:pt x="109" y="49"/>
                      <a:pt x="100" y="72"/>
                    </a:cubicBezTo>
                    <a:cubicBezTo>
                      <a:pt x="99" y="73"/>
                      <a:pt x="99" y="75"/>
                      <a:pt x="9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80">
                <a:extLst>
                  <a:ext uri="{FF2B5EF4-FFF2-40B4-BE49-F238E27FC236}">
                    <a16:creationId xmlns:a16="http://schemas.microsoft.com/office/drawing/2014/main" id="{868E070C-1AD8-43F1-AFC8-2AB877E6B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" y="1256"/>
                <a:ext cx="43" cy="44"/>
              </a:xfrm>
              <a:custGeom>
                <a:avLst/>
                <a:gdLst>
                  <a:gd name="T0" fmla="*/ 105 w 119"/>
                  <a:gd name="T1" fmla="*/ 87 h 118"/>
                  <a:gd name="T2" fmla="*/ 34 w 119"/>
                  <a:gd name="T3" fmla="*/ 104 h 118"/>
                  <a:gd name="T4" fmla="*/ 15 w 119"/>
                  <a:gd name="T5" fmla="*/ 34 h 118"/>
                  <a:gd name="T6" fmla="*/ 86 w 119"/>
                  <a:gd name="T7" fmla="*/ 15 h 118"/>
                  <a:gd name="T8" fmla="*/ 107 w 119"/>
                  <a:gd name="T9" fmla="*/ 82 h 118"/>
                  <a:gd name="T10" fmla="*/ 105 w 119"/>
                  <a:gd name="T11" fmla="*/ 8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8">
                    <a:moveTo>
                      <a:pt x="105" y="87"/>
                    </a:moveTo>
                    <a:cubicBezTo>
                      <a:pt x="90" y="110"/>
                      <a:pt x="58" y="118"/>
                      <a:pt x="34" y="104"/>
                    </a:cubicBezTo>
                    <a:cubicBezTo>
                      <a:pt x="10" y="91"/>
                      <a:pt x="0" y="59"/>
                      <a:pt x="15" y="34"/>
                    </a:cubicBezTo>
                    <a:cubicBezTo>
                      <a:pt x="30" y="9"/>
                      <a:pt x="61" y="0"/>
                      <a:pt x="86" y="15"/>
                    </a:cubicBezTo>
                    <a:cubicBezTo>
                      <a:pt x="110" y="28"/>
                      <a:pt x="119" y="58"/>
                      <a:pt x="107" y="82"/>
                    </a:cubicBezTo>
                    <a:cubicBezTo>
                      <a:pt x="106" y="84"/>
                      <a:pt x="106" y="85"/>
                      <a:pt x="105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81">
                <a:extLst>
                  <a:ext uri="{FF2B5EF4-FFF2-40B4-BE49-F238E27FC236}">
                    <a16:creationId xmlns:a16="http://schemas.microsoft.com/office/drawing/2014/main" id="{CDEFADE9-E4F4-4F41-9EDB-EB808DA6D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1182"/>
                <a:ext cx="47" cy="47"/>
              </a:xfrm>
              <a:custGeom>
                <a:avLst/>
                <a:gdLst>
                  <a:gd name="T0" fmla="*/ 109 w 127"/>
                  <a:gd name="T1" fmla="*/ 97 h 127"/>
                  <a:gd name="T2" fmla="*/ 32 w 127"/>
                  <a:gd name="T3" fmla="*/ 109 h 127"/>
                  <a:gd name="T4" fmla="*/ 18 w 127"/>
                  <a:gd name="T5" fmla="*/ 32 h 127"/>
                  <a:gd name="T6" fmla="*/ 97 w 127"/>
                  <a:gd name="T7" fmla="*/ 18 h 127"/>
                  <a:gd name="T8" fmla="*/ 112 w 127"/>
                  <a:gd name="T9" fmla="*/ 92 h 127"/>
                  <a:gd name="T10" fmla="*/ 109 w 127"/>
                  <a:gd name="T11" fmla="*/ 9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127">
                    <a:moveTo>
                      <a:pt x="109" y="97"/>
                    </a:moveTo>
                    <a:cubicBezTo>
                      <a:pt x="91" y="121"/>
                      <a:pt x="57" y="127"/>
                      <a:pt x="32" y="109"/>
                    </a:cubicBezTo>
                    <a:cubicBezTo>
                      <a:pt x="8" y="92"/>
                      <a:pt x="0" y="57"/>
                      <a:pt x="18" y="32"/>
                    </a:cubicBezTo>
                    <a:cubicBezTo>
                      <a:pt x="36" y="7"/>
                      <a:pt x="72" y="0"/>
                      <a:pt x="97" y="18"/>
                    </a:cubicBezTo>
                    <a:cubicBezTo>
                      <a:pt x="121" y="35"/>
                      <a:pt x="127" y="68"/>
                      <a:pt x="112" y="92"/>
                    </a:cubicBezTo>
                    <a:cubicBezTo>
                      <a:pt x="111" y="94"/>
                      <a:pt x="110" y="96"/>
                      <a:pt x="109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82">
                <a:extLst>
                  <a:ext uri="{FF2B5EF4-FFF2-40B4-BE49-F238E27FC236}">
                    <a16:creationId xmlns:a16="http://schemas.microsoft.com/office/drawing/2014/main" id="{4F73E2B4-1F82-4AD6-896F-63493C0CE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" y="1111"/>
                <a:ext cx="49" cy="49"/>
              </a:xfrm>
              <a:custGeom>
                <a:avLst/>
                <a:gdLst>
                  <a:gd name="T0" fmla="*/ 112 w 134"/>
                  <a:gd name="T1" fmla="*/ 107 h 133"/>
                  <a:gd name="T2" fmla="*/ 28 w 134"/>
                  <a:gd name="T3" fmla="*/ 112 h 133"/>
                  <a:gd name="T4" fmla="*/ 22 w 134"/>
                  <a:gd name="T5" fmla="*/ 28 h 133"/>
                  <a:gd name="T6" fmla="*/ 107 w 134"/>
                  <a:gd name="T7" fmla="*/ 21 h 133"/>
                  <a:gd name="T8" fmla="*/ 116 w 134"/>
                  <a:gd name="T9" fmla="*/ 102 h 133"/>
                  <a:gd name="T10" fmla="*/ 112 w 134"/>
                  <a:gd name="T11" fmla="*/ 10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4" h="133">
                    <a:moveTo>
                      <a:pt x="112" y="107"/>
                    </a:moveTo>
                    <a:cubicBezTo>
                      <a:pt x="91" y="130"/>
                      <a:pt x="53" y="133"/>
                      <a:pt x="28" y="112"/>
                    </a:cubicBezTo>
                    <a:cubicBezTo>
                      <a:pt x="4" y="91"/>
                      <a:pt x="0" y="53"/>
                      <a:pt x="22" y="28"/>
                    </a:cubicBezTo>
                    <a:cubicBezTo>
                      <a:pt x="44" y="3"/>
                      <a:pt x="82" y="0"/>
                      <a:pt x="107" y="21"/>
                    </a:cubicBezTo>
                    <a:cubicBezTo>
                      <a:pt x="130" y="42"/>
                      <a:pt x="134" y="78"/>
                      <a:pt x="116" y="102"/>
                    </a:cubicBezTo>
                    <a:cubicBezTo>
                      <a:pt x="115" y="103"/>
                      <a:pt x="113" y="105"/>
                      <a:pt x="112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83">
                <a:extLst>
                  <a:ext uri="{FF2B5EF4-FFF2-40B4-BE49-F238E27FC236}">
                    <a16:creationId xmlns:a16="http://schemas.microsoft.com/office/drawing/2014/main" id="{5AC7E43B-28A0-4E06-A523-528D57AA5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2" y="1044"/>
                <a:ext cx="51" cy="52"/>
              </a:xfrm>
              <a:custGeom>
                <a:avLst/>
                <a:gdLst>
                  <a:gd name="T0" fmla="*/ 113 w 139"/>
                  <a:gd name="T1" fmla="*/ 117 h 140"/>
                  <a:gd name="T2" fmla="*/ 23 w 139"/>
                  <a:gd name="T3" fmla="*/ 113 h 140"/>
                  <a:gd name="T4" fmla="*/ 26 w 139"/>
                  <a:gd name="T5" fmla="*/ 25 h 140"/>
                  <a:gd name="T6" fmla="*/ 116 w 139"/>
                  <a:gd name="T7" fmla="*/ 26 h 140"/>
                  <a:gd name="T8" fmla="*/ 118 w 139"/>
                  <a:gd name="T9" fmla="*/ 113 h 140"/>
                  <a:gd name="T10" fmla="*/ 113 w 139"/>
                  <a:gd name="T11" fmla="*/ 11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40">
                    <a:moveTo>
                      <a:pt x="113" y="117"/>
                    </a:moveTo>
                    <a:cubicBezTo>
                      <a:pt x="87" y="140"/>
                      <a:pt x="48" y="139"/>
                      <a:pt x="23" y="113"/>
                    </a:cubicBezTo>
                    <a:cubicBezTo>
                      <a:pt x="1" y="89"/>
                      <a:pt x="0" y="49"/>
                      <a:pt x="26" y="25"/>
                    </a:cubicBezTo>
                    <a:cubicBezTo>
                      <a:pt x="52" y="0"/>
                      <a:pt x="92" y="1"/>
                      <a:pt x="116" y="26"/>
                    </a:cubicBezTo>
                    <a:cubicBezTo>
                      <a:pt x="139" y="51"/>
                      <a:pt x="139" y="89"/>
                      <a:pt x="118" y="113"/>
                    </a:cubicBezTo>
                    <a:cubicBezTo>
                      <a:pt x="116" y="114"/>
                      <a:pt x="115" y="116"/>
                      <a:pt x="113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84">
                <a:extLst>
                  <a:ext uri="{FF2B5EF4-FFF2-40B4-BE49-F238E27FC236}">
                    <a16:creationId xmlns:a16="http://schemas.microsoft.com/office/drawing/2014/main" id="{98C1BFCC-6125-4BCA-A4D8-2A0DEB66B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" y="982"/>
                <a:ext cx="55" cy="56"/>
              </a:xfrm>
              <a:custGeom>
                <a:avLst/>
                <a:gdLst>
                  <a:gd name="T0" fmla="*/ 116 w 150"/>
                  <a:gd name="T1" fmla="*/ 130 h 151"/>
                  <a:gd name="T2" fmla="*/ 21 w 150"/>
                  <a:gd name="T3" fmla="*/ 116 h 151"/>
                  <a:gd name="T4" fmla="*/ 34 w 150"/>
                  <a:gd name="T5" fmla="*/ 23 h 151"/>
                  <a:gd name="T6" fmla="*/ 129 w 150"/>
                  <a:gd name="T7" fmla="*/ 34 h 151"/>
                  <a:gd name="T8" fmla="*/ 122 w 150"/>
                  <a:gd name="T9" fmla="*/ 126 h 151"/>
                  <a:gd name="T10" fmla="*/ 116 w 150"/>
                  <a:gd name="T11" fmla="*/ 13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151">
                    <a:moveTo>
                      <a:pt x="116" y="130"/>
                    </a:moveTo>
                    <a:cubicBezTo>
                      <a:pt x="87" y="151"/>
                      <a:pt x="44" y="146"/>
                      <a:pt x="21" y="116"/>
                    </a:cubicBezTo>
                    <a:cubicBezTo>
                      <a:pt x="0" y="88"/>
                      <a:pt x="4" y="46"/>
                      <a:pt x="34" y="23"/>
                    </a:cubicBezTo>
                    <a:cubicBezTo>
                      <a:pt x="64" y="0"/>
                      <a:pt x="107" y="5"/>
                      <a:pt x="129" y="34"/>
                    </a:cubicBezTo>
                    <a:cubicBezTo>
                      <a:pt x="150" y="63"/>
                      <a:pt x="146" y="103"/>
                      <a:pt x="122" y="126"/>
                    </a:cubicBezTo>
                    <a:cubicBezTo>
                      <a:pt x="120" y="127"/>
                      <a:pt x="118" y="129"/>
                      <a:pt x="116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85">
                <a:extLst>
                  <a:ext uri="{FF2B5EF4-FFF2-40B4-BE49-F238E27FC236}">
                    <a16:creationId xmlns:a16="http://schemas.microsoft.com/office/drawing/2014/main" id="{6CFA7017-DD16-4B0B-BFB3-D793B84EB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4" y="927"/>
                <a:ext cx="59" cy="61"/>
              </a:xfrm>
              <a:custGeom>
                <a:avLst/>
                <a:gdLst>
                  <a:gd name="T0" fmla="*/ 118 w 161"/>
                  <a:gd name="T1" fmla="*/ 143 h 164"/>
                  <a:gd name="T2" fmla="*/ 20 w 161"/>
                  <a:gd name="T3" fmla="*/ 118 h 164"/>
                  <a:gd name="T4" fmla="*/ 43 w 161"/>
                  <a:gd name="T5" fmla="*/ 21 h 164"/>
                  <a:gd name="T6" fmla="*/ 142 w 161"/>
                  <a:gd name="T7" fmla="*/ 44 h 164"/>
                  <a:gd name="T8" fmla="*/ 124 w 161"/>
                  <a:gd name="T9" fmla="*/ 139 h 164"/>
                  <a:gd name="T10" fmla="*/ 118 w 161"/>
                  <a:gd name="T11" fmla="*/ 1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64">
                    <a:moveTo>
                      <a:pt x="118" y="143"/>
                    </a:moveTo>
                    <a:cubicBezTo>
                      <a:pt x="85" y="164"/>
                      <a:pt x="40" y="151"/>
                      <a:pt x="20" y="118"/>
                    </a:cubicBezTo>
                    <a:cubicBezTo>
                      <a:pt x="0" y="85"/>
                      <a:pt x="10" y="42"/>
                      <a:pt x="43" y="21"/>
                    </a:cubicBezTo>
                    <a:cubicBezTo>
                      <a:pt x="77" y="0"/>
                      <a:pt x="122" y="9"/>
                      <a:pt x="142" y="44"/>
                    </a:cubicBezTo>
                    <a:cubicBezTo>
                      <a:pt x="161" y="76"/>
                      <a:pt x="152" y="117"/>
                      <a:pt x="124" y="139"/>
                    </a:cubicBezTo>
                    <a:cubicBezTo>
                      <a:pt x="122" y="140"/>
                      <a:pt x="120" y="142"/>
                      <a:pt x="118" y="1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86">
                <a:extLst>
                  <a:ext uri="{FF2B5EF4-FFF2-40B4-BE49-F238E27FC236}">
                    <a16:creationId xmlns:a16="http://schemas.microsoft.com/office/drawing/2014/main" id="{5DEA2D1D-4483-4A91-B2C1-8743308CE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" y="880"/>
                <a:ext cx="63" cy="65"/>
              </a:xfrm>
              <a:custGeom>
                <a:avLst/>
                <a:gdLst>
                  <a:gd name="T0" fmla="*/ 117 w 171"/>
                  <a:gd name="T1" fmla="*/ 156 h 174"/>
                  <a:gd name="T2" fmla="*/ 17 w 171"/>
                  <a:gd name="T3" fmla="*/ 118 h 174"/>
                  <a:gd name="T4" fmla="*/ 53 w 171"/>
                  <a:gd name="T5" fmla="*/ 20 h 174"/>
                  <a:gd name="T6" fmla="*/ 154 w 171"/>
                  <a:gd name="T7" fmla="*/ 55 h 174"/>
                  <a:gd name="T8" fmla="*/ 124 w 171"/>
                  <a:gd name="T9" fmla="*/ 152 h 174"/>
                  <a:gd name="T10" fmla="*/ 117 w 171"/>
                  <a:gd name="T11" fmla="*/ 15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174">
                    <a:moveTo>
                      <a:pt x="117" y="156"/>
                    </a:moveTo>
                    <a:cubicBezTo>
                      <a:pt x="81" y="174"/>
                      <a:pt x="35" y="156"/>
                      <a:pt x="17" y="118"/>
                    </a:cubicBezTo>
                    <a:cubicBezTo>
                      <a:pt x="0" y="83"/>
                      <a:pt x="16" y="39"/>
                      <a:pt x="53" y="20"/>
                    </a:cubicBezTo>
                    <a:cubicBezTo>
                      <a:pt x="91" y="0"/>
                      <a:pt x="137" y="18"/>
                      <a:pt x="154" y="55"/>
                    </a:cubicBezTo>
                    <a:cubicBezTo>
                      <a:pt x="171" y="92"/>
                      <a:pt x="156" y="132"/>
                      <a:pt x="124" y="152"/>
                    </a:cubicBezTo>
                    <a:cubicBezTo>
                      <a:pt x="122" y="154"/>
                      <a:pt x="120" y="155"/>
                      <a:pt x="117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87">
                <a:extLst>
                  <a:ext uri="{FF2B5EF4-FFF2-40B4-BE49-F238E27FC236}">
                    <a16:creationId xmlns:a16="http://schemas.microsoft.com/office/drawing/2014/main" id="{9BC6A69F-8D23-4D78-8B70-1ABB12E06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844"/>
                <a:ext cx="65" cy="67"/>
              </a:xfrm>
              <a:custGeom>
                <a:avLst/>
                <a:gdLst>
                  <a:gd name="T0" fmla="*/ 113 w 177"/>
                  <a:gd name="T1" fmla="*/ 166 h 180"/>
                  <a:gd name="T2" fmla="*/ 13 w 177"/>
                  <a:gd name="T3" fmla="*/ 115 h 180"/>
                  <a:gd name="T4" fmla="*/ 62 w 177"/>
                  <a:gd name="T5" fmla="*/ 16 h 180"/>
                  <a:gd name="T6" fmla="*/ 164 w 177"/>
                  <a:gd name="T7" fmla="*/ 65 h 180"/>
                  <a:gd name="T8" fmla="*/ 121 w 177"/>
                  <a:gd name="T9" fmla="*/ 163 h 180"/>
                  <a:gd name="T10" fmla="*/ 113 w 177"/>
                  <a:gd name="T11" fmla="*/ 16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80">
                    <a:moveTo>
                      <a:pt x="113" y="166"/>
                    </a:moveTo>
                    <a:cubicBezTo>
                      <a:pt x="73" y="180"/>
                      <a:pt x="28" y="157"/>
                      <a:pt x="13" y="115"/>
                    </a:cubicBezTo>
                    <a:cubicBezTo>
                      <a:pt x="0" y="76"/>
                      <a:pt x="21" y="31"/>
                      <a:pt x="62" y="16"/>
                    </a:cubicBezTo>
                    <a:cubicBezTo>
                      <a:pt x="104" y="0"/>
                      <a:pt x="150" y="24"/>
                      <a:pt x="164" y="65"/>
                    </a:cubicBezTo>
                    <a:cubicBezTo>
                      <a:pt x="177" y="105"/>
                      <a:pt x="157" y="147"/>
                      <a:pt x="121" y="163"/>
                    </a:cubicBezTo>
                    <a:cubicBezTo>
                      <a:pt x="119" y="164"/>
                      <a:pt x="116" y="165"/>
                      <a:pt x="113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88">
                <a:extLst>
                  <a:ext uri="{FF2B5EF4-FFF2-40B4-BE49-F238E27FC236}">
                    <a16:creationId xmlns:a16="http://schemas.microsoft.com/office/drawing/2014/main" id="{DBC1E1FF-1A92-4AE2-B328-B6641E183C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" y="820"/>
                <a:ext cx="67" cy="67"/>
              </a:xfrm>
              <a:custGeom>
                <a:avLst/>
                <a:gdLst>
                  <a:gd name="T0" fmla="*/ 108 w 181"/>
                  <a:gd name="T1" fmla="*/ 173 h 181"/>
                  <a:gd name="T2" fmla="*/ 9 w 181"/>
                  <a:gd name="T3" fmla="*/ 108 h 181"/>
                  <a:gd name="T4" fmla="*/ 72 w 181"/>
                  <a:gd name="T5" fmla="*/ 10 h 181"/>
                  <a:gd name="T6" fmla="*/ 172 w 181"/>
                  <a:gd name="T7" fmla="*/ 73 h 181"/>
                  <a:gd name="T8" fmla="*/ 116 w 181"/>
                  <a:gd name="T9" fmla="*/ 171 h 181"/>
                  <a:gd name="T10" fmla="*/ 108 w 181"/>
                  <a:gd name="T11" fmla="*/ 173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181">
                    <a:moveTo>
                      <a:pt x="108" y="173"/>
                    </a:moveTo>
                    <a:cubicBezTo>
                      <a:pt x="64" y="181"/>
                      <a:pt x="19" y="153"/>
                      <a:pt x="9" y="108"/>
                    </a:cubicBezTo>
                    <a:cubicBezTo>
                      <a:pt x="0" y="66"/>
                      <a:pt x="27" y="20"/>
                      <a:pt x="72" y="10"/>
                    </a:cubicBezTo>
                    <a:cubicBezTo>
                      <a:pt x="119" y="0"/>
                      <a:pt x="163" y="28"/>
                      <a:pt x="172" y="73"/>
                    </a:cubicBezTo>
                    <a:cubicBezTo>
                      <a:pt x="181" y="116"/>
                      <a:pt x="155" y="159"/>
                      <a:pt x="116" y="171"/>
                    </a:cubicBezTo>
                    <a:cubicBezTo>
                      <a:pt x="114" y="171"/>
                      <a:pt x="111" y="172"/>
                      <a:pt x="108" y="1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89">
                <a:extLst>
                  <a:ext uri="{FF2B5EF4-FFF2-40B4-BE49-F238E27FC236}">
                    <a16:creationId xmlns:a16="http://schemas.microsoft.com/office/drawing/2014/main" id="{4B68852D-5367-48C8-98E8-A9DD1EC0A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808"/>
                <a:ext cx="67" cy="68"/>
              </a:xfrm>
              <a:custGeom>
                <a:avLst/>
                <a:gdLst>
                  <a:gd name="T0" fmla="*/ 99 w 182"/>
                  <a:gd name="T1" fmla="*/ 180 h 185"/>
                  <a:gd name="T2" fmla="*/ 5 w 182"/>
                  <a:gd name="T3" fmla="*/ 99 h 185"/>
                  <a:gd name="T4" fmla="*/ 82 w 182"/>
                  <a:gd name="T5" fmla="*/ 7 h 185"/>
                  <a:gd name="T6" fmla="*/ 178 w 182"/>
                  <a:gd name="T7" fmla="*/ 85 h 185"/>
                  <a:gd name="T8" fmla="*/ 108 w 182"/>
                  <a:gd name="T9" fmla="*/ 179 h 185"/>
                  <a:gd name="T10" fmla="*/ 99 w 182"/>
                  <a:gd name="T11" fmla="*/ 18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5">
                    <a:moveTo>
                      <a:pt x="99" y="180"/>
                    </a:moveTo>
                    <a:cubicBezTo>
                      <a:pt x="53" y="185"/>
                      <a:pt x="9" y="147"/>
                      <a:pt x="5" y="99"/>
                    </a:cubicBezTo>
                    <a:cubicBezTo>
                      <a:pt x="0" y="53"/>
                      <a:pt x="34" y="13"/>
                      <a:pt x="82" y="7"/>
                    </a:cubicBezTo>
                    <a:cubicBezTo>
                      <a:pt x="131" y="0"/>
                      <a:pt x="175" y="36"/>
                      <a:pt x="178" y="85"/>
                    </a:cubicBezTo>
                    <a:cubicBezTo>
                      <a:pt x="182" y="130"/>
                      <a:pt x="150" y="170"/>
                      <a:pt x="108" y="179"/>
                    </a:cubicBezTo>
                    <a:cubicBezTo>
                      <a:pt x="105" y="179"/>
                      <a:pt x="102" y="180"/>
                      <a:pt x="99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90">
                <a:extLst>
                  <a:ext uri="{FF2B5EF4-FFF2-40B4-BE49-F238E27FC236}">
                    <a16:creationId xmlns:a16="http://schemas.microsoft.com/office/drawing/2014/main" id="{AACA9D9C-63EE-4BAC-96A2-7A4D3E2A4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3" y="810"/>
                <a:ext cx="68" cy="68"/>
              </a:xfrm>
              <a:custGeom>
                <a:avLst/>
                <a:gdLst>
                  <a:gd name="T0" fmla="*/ 89 w 185"/>
                  <a:gd name="T1" fmla="*/ 182 h 183"/>
                  <a:gd name="T2" fmla="*/ 0 w 185"/>
                  <a:gd name="T3" fmla="*/ 88 h 183"/>
                  <a:gd name="T4" fmla="*/ 92 w 185"/>
                  <a:gd name="T5" fmla="*/ 1 h 183"/>
                  <a:gd name="T6" fmla="*/ 183 w 185"/>
                  <a:gd name="T7" fmla="*/ 94 h 183"/>
                  <a:gd name="T8" fmla="*/ 98 w 185"/>
                  <a:gd name="T9" fmla="*/ 182 h 183"/>
                  <a:gd name="T10" fmla="*/ 89 w 185"/>
                  <a:gd name="T11" fmla="*/ 182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83">
                    <a:moveTo>
                      <a:pt x="89" y="182"/>
                    </a:moveTo>
                    <a:cubicBezTo>
                      <a:pt x="40" y="183"/>
                      <a:pt x="0" y="139"/>
                      <a:pt x="0" y="88"/>
                    </a:cubicBezTo>
                    <a:cubicBezTo>
                      <a:pt x="1" y="40"/>
                      <a:pt x="42" y="1"/>
                      <a:pt x="92" y="1"/>
                    </a:cubicBezTo>
                    <a:cubicBezTo>
                      <a:pt x="144" y="0"/>
                      <a:pt x="185" y="44"/>
                      <a:pt x="183" y="94"/>
                    </a:cubicBezTo>
                    <a:cubicBezTo>
                      <a:pt x="180" y="142"/>
                      <a:pt x="143" y="180"/>
                      <a:pt x="98" y="182"/>
                    </a:cubicBezTo>
                    <a:cubicBezTo>
                      <a:pt x="95" y="182"/>
                      <a:pt x="92" y="182"/>
                      <a:pt x="89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91">
                <a:extLst>
                  <a:ext uri="{FF2B5EF4-FFF2-40B4-BE49-F238E27FC236}">
                    <a16:creationId xmlns:a16="http://schemas.microsoft.com/office/drawing/2014/main" id="{06126AE7-BC9D-41C9-B47F-A44F4645B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" y="822"/>
                <a:ext cx="75" cy="74"/>
              </a:xfrm>
              <a:custGeom>
                <a:avLst/>
                <a:gdLst>
                  <a:gd name="T0" fmla="*/ 87 w 204"/>
                  <a:gd name="T1" fmla="*/ 196 h 199"/>
                  <a:gd name="T2" fmla="*/ 8 w 204"/>
                  <a:gd name="T3" fmla="*/ 87 h 199"/>
                  <a:gd name="T4" fmla="*/ 113 w 204"/>
                  <a:gd name="T5" fmla="*/ 8 h 199"/>
                  <a:gd name="T6" fmla="*/ 195 w 204"/>
                  <a:gd name="T7" fmla="*/ 116 h 199"/>
                  <a:gd name="T8" fmla="*/ 97 w 204"/>
                  <a:gd name="T9" fmla="*/ 197 h 199"/>
                  <a:gd name="T10" fmla="*/ 87 w 204"/>
                  <a:gd name="T11" fmla="*/ 19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4" h="199">
                    <a:moveTo>
                      <a:pt x="87" y="196"/>
                    </a:moveTo>
                    <a:cubicBezTo>
                      <a:pt x="37" y="188"/>
                      <a:pt x="0" y="139"/>
                      <a:pt x="8" y="87"/>
                    </a:cubicBezTo>
                    <a:cubicBezTo>
                      <a:pt x="14" y="38"/>
                      <a:pt x="61" y="0"/>
                      <a:pt x="113" y="8"/>
                    </a:cubicBezTo>
                    <a:cubicBezTo>
                      <a:pt x="167" y="16"/>
                      <a:pt x="204" y="63"/>
                      <a:pt x="195" y="116"/>
                    </a:cubicBezTo>
                    <a:cubicBezTo>
                      <a:pt x="187" y="164"/>
                      <a:pt x="143" y="199"/>
                      <a:pt x="97" y="197"/>
                    </a:cubicBezTo>
                    <a:cubicBezTo>
                      <a:pt x="94" y="197"/>
                      <a:pt x="90" y="197"/>
                      <a:pt x="87" y="1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92">
                <a:extLst>
                  <a:ext uri="{FF2B5EF4-FFF2-40B4-BE49-F238E27FC236}">
                    <a16:creationId xmlns:a16="http://schemas.microsoft.com/office/drawing/2014/main" id="{E075F4C1-B2BC-4E09-95B7-10039BA98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2" y="851"/>
                <a:ext cx="81" cy="79"/>
              </a:xfrm>
              <a:custGeom>
                <a:avLst/>
                <a:gdLst>
                  <a:gd name="T0" fmla="*/ 82 w 220"/>
                  <a:gd name="T1" fmla="*/ 204 h 214"/>
                  <a:gd name="T2" fmla="*/ 14 w 220"/>
                  <a:gd name="T3" fmla="*/ 80 h 214"/>
                  <a:gd name="T4" fmla="*/ 134 w 220"/>
                  <a:gd name="T5" fmla="*/ 13 h 214"/>
                  <a:gd name="T6" fmla="*/ 204 w 220"/>
                  <a:gd name="T7" fmla="*/ 136 h 214"/>
                  <a:gd name="T8" fmla="*/ 92 w 220"/>
                  <a:gd name="T9" fmla="*/ 206 h 214"/>
                  <a:gd name="T10" fmla="*/ 82 w 220"/>
                  <a:gd name="T11" fmla="*/ 20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14">
                    <a:moveTo>
                      <a:pt x="82" y="204"/>
                    </a:moveTo>
                    <a:cubicBezTo>
                      <a:pt x="31" y="191"/>
                      <a:pt x="0" y="133"/>
                      <a:pt x="14" y="80"/>
                    </a:cubicBezTo>
                    <a:cubicBezTo>
                      <a:pt x="28" y="31"/>
                      <a:pt x="81" y="0"/>
                      <a:pt x="134" y="13"/>
                    </a:cubicBezTo>
                    <a:cubicBezTo>
                      <a:pt x="189" y="27"/>
                      <a:pt x="220" y="84"/>
                      <a:pt x="204" y="136"/>
                    </a:cubicBezTo>
                    <a:cubicBezTo>
                      <a:pt x="189" y="185"/>
                      <a:pt x="139" y="214"/>
                      <a:pt x="92" y="206"/>
                    </a:cubicBezTo>
                    <a:cubicBezTo>
                      <a:pt x="89" y="205"/>
                      <a:pt x="85" y="205"/>
                      <a:pt x="82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93">
                <a:extLst>
                  <a:ext uri="{FF2B5EF4-FFF2-40B4-BE49-F238E27FC236}">
                    <a16:creationId xmlns:a16="http://schemas.microsoft.com/office/drawing/2014/main" id="{50B81085-216B-43E9-AB21-02BD7857E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5" y="895"/>
                <a:ext cx="86" cy="85"/>
              </a:xfrm>
              <a:custGeom>
                <a:avLst/>
                <a:gdLst>
                  <a:gd name="T0" fmla="*/ 76 w 234"/>
                  <a:gd name="T1" fmla="*/ 211 h 229"/>
                  <a:gd name="T2" fmla="*/ 22 w 234"/>
                  <a:gd name="T3" fmla="*/ 75 h 229"/>
                  <a:gd name="T4" fmla="*/ 155 w 234"/>
                  <a:gd name="T5" fmla="*/ 22 h 229"/>
                  <a:gd name="T6" fmla="*/ 211 w 234"/>
                  <a:gd name="T7" fmla="*/ 157 h 229"/>
                  <a:gd name="T8" fmla="*/ 85 w 234"/>
                  <a:gd name="T9" fmla="*/ 215 h 229"/>
                  <a:gd name="T10" fmla="*/ 76 w 234"/>
                  <a:gd name="T11" fmla="*/ 21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4" h="229">
                    <a:moveTo>
                      <a:pt x="76" y="211"/>
                    </a:moveTo>
                    <a:cubicBezTo>
                      <a:pt x="25" y="190"/>
                      <a:pt x="0" y="127"/>
                      <a:pt x="22" y="75"/>
                    </a:cubicBezTo>
                    <a:cubicBezTo>
                      <a:pt x="43" y="25"/>
                      <a:pt x="102" y="0"/>
                      <a:pt x="155" y="22"/>
                    </a:cubicBezTo>
                    <a:cubicBezTo>
                      <a:pt x="209" y="44"/>
                      <a:pt x="234" y="106"/>
                      <a:pt x="211" y="157"/>
                    </a:cubicBezTo>
                    <a:cubicBezTo>
                      <a:pt x="188" y="206"/>
                      <a:pt x="133" y="229"/>
                      <a:pt x="85" y="215"/>
                    </a:cubicBezTo>
                    <a:cubicBezTo>
                      <a:pt x="82" y="214"/>
                      <a:pt x="79" y="213"/>
                      <a:pt x="76" y="2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94">
                <a:extLst>
                  <a:ext uri="{FF2B5EF4-FFF2-40B4-BE49-F238E27FC236}">
                    <a16:creationId xmlns:a16="http://schemas.microsoft.com/office/drawing/2014/main" id="{ABA2113A-414D-4067-983B-82071DC02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" y="957"/>
                <a:ext cx="91" cy="89"/>
              </a:xfrm>
              <a:custGeom>
                <a:avLst/>
                <a:gdLst>
                  <a:gd name="T0" fmla="*/ 66 w 245"/>
                  <a:gd name="T1" fmla="*/ 214 h 241"/>
                  <a:gd name="T2" fmla="*/ 30 w 245"/>
                  <a:gd name="T3" fmla="*/ 66 h 241"/>
                  <a:gd name="T4" fmla="*/ 174 w 245"/>
                  <a:gd name="T5" fmla="*/ 30 h 241"/>
                  <a:gd name="T6" fmla="*/ 213 w 245"/>
                  <a:gd name="T7" fmla="*/ 177 h 241"/>
                  <a:gd name="T8" fmla="*/ 76 w 245"/>
                  <a:gd name="T9" fmla="*/ 219 h 241"/>
                  <a:gd name="T10" fmla="*/ 66 w 245"/>
                  <a:gd name="T11" fmla="*/ 21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241">
                    <a:moveTo>
                      <a:pt x="66" y="214"/>
                    </a:moveTo>
                    <a:cubicBezTo>
                      <a:pt x="18" y="184"/>
                      <a:pt x="0" y="119"/>
                      <a:pt x="30" y="66"/>
                    </a:cubicBezTo>
                    <a:cubicBezTo>
                      <a:pt x="58" y="19"/>
                      <a:pt x="122" y="0"/>
                      <a:pt x="174" y="30"/>
                    </a:cubicBezTo>
                    <a:cubicBezTo>
                      <a:pt x="227" y="61"/>
                      <a:pt x="245" y="126"/>
                      <a:pt x="213" y="177"/>
                    </a:cubicBezTo>
                    <a:cubicBezTo>
                      <a:pt x="183" y="223"/>
                      <a:pt x="123" y="241"/>
                      <a:pt x="76" y="219"/>
                    </a:cubicBezTo>
                    <a:cubicBezTo>
                      <a:pt x="73" y="218"/>
                      <a:pt x="70" y="216"/>
                      <a:pt x="66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95">
                <a:extLst>
                  <a:ext uri="{FF2B5EF4-FFF2-40B4-BE49-F238E27FC236}">
                    <a16:creationId xmlns:a16="http://schemas.microsoft.com/office/drawing/2014/main" id="{3F8FC3BE-1DEC-4747-916B-B46D53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1035"/>
                <a:ext cx="92" cy="91"/>
              </a:xfrm>
              <a:custGeom>
                <a:avLst/>
                <a:gdLst>
                  <a:gd name="T0" fmla="*/ 55 w 249"/>
                  <a:gd name="T1" fmla="*/ 212 h 248"/>
                  <a:gd name="T2" fmla="*/ 38 w 249"/>
                  <a:gd name="T3" fmla="*/ 56 h 248"/>
                  <a:gd name="T4" fmla="*/ 191 w 249"/>
                  <a:gd name="T5" fmla="*/ 38 h 248"/>
                  <a:gd name="T6" fmla="*/ 210 w 249"/>
                  <a:gd name="T7" fmla="*/ 195 h 248"/>
                  <a:gd name="T8" fmla="*/ 64 w 249"/>
                  <a:gd name="T9" fmla="*/ 219 h 248"/>
                  <a:gd name="T10" fmla="*/ 55 w 249"/>
                  <a:gd name="T11" fmla="*/ 21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248">
                    <a:moveTo>
                      <a:pt x="55" y="212"/>
                    </a:moveTo>
                    <a:cubicBezTo>
                      <a:pt x="9" y="176"/>
                      <a:pt x="0" y="105"/>
                      <a:pt x="38" y="56"/>
                    </a:cubicBezTo>
                    <a:cubicBezTo>
                      <a:pt x="73" y="10"/>
                      <a:pt x="142" y="0"/>
                      <a:pt x="191" y="38"/>
                    </a:cubicBezTo>
                    <a:cubicBezTo>
                      <a:pt x="241" y="76"/>
                      <a:pt x="249" y="148"/>
                      <a:pt x="210" y="195"/>
                    </a:cubicBezTo>
                    <a:cubicBezTo>
                      <a:pt x="173" y="239"/>
                      <a:pt x="108" y="248"/>
                      <a:pt x="64" y="219"/>
                    </a:cubicBezTo>
                    <a:cubicBezTo>
                      <a:pt x="61" y="217"/>
                      <a:pt x="58" y="215"/>
                      <a:pt x="55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96">
                <a:extLst>
                  <a:ext uri="{FF2B5EF4-FFF2-40B4-BE49-F238E27FC236}">
                    <a16:creationId xmlns:a16="http://schemas.microsoft.com/office/drawing/2014/main" id="{F19A9E63-5585-4B46-A536-0768AC93D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" y="1129"/>
                <a:ext cx="116" cy="115"/>
              </a:xfrm>
              <a:custGeom>
                <a:avLst/>
                <a:gdLst>
                  <a:gd name="T0" fmla="*/ 110 w 316"/>
                  <a:gd name="T1" fmla="*/ 42 h 311"/>
                  <a:gd name="T2" fmla="*/ 269 w 316"/>
                  <a:gd name="T3" fmla="*/ 45 h 311"/>
                  <a:gd name="T4" fmla="*/ 267 w 316"/>
                  <a:gd name="T5" fmla="*/ 209 h 311"/>
                  <a:gd name="T6" fmla="*/ 110 w 316"/>
                  <a:gd name="T7" fmla="*/ 42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" h="311">
                    <a:moveTo>
                      <a:pt x="110" y="42"/>
                    </a:moveTo>
                    <a:cubicBezTo>
                      <a:pt x="153" y="0"/>
                      <a:pt x="224" y="0"/>
                      <a:pt x="269" y="45"/>
                    </a:cubicBezTo>
                    <a:cubicBezTo>
                      <a:pt x="316" y="92"/>
                      <a:pt x="313" y="167"/>
                      <a:pt x="267" y="209"/>
                    </a:cubicBezTo>
                    <a:cubicBezTo>
                      <a:pt x="154" y="311"/>
                      <a:pt x="0" y="150"/>
                      <a:pt x="11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97">
                <a:extLst>
                  <a:ext uri="{FF2B5EF4-FFF2-40B4-BE49-F238E27FC236}">
                    <a16:creationId xmlns:a16="http://schemas.microsoft.com/office/drawing/2014/main" id="{583C9E92-3DCA-4273-B9B2-984C17226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9" y="1235"/>
                <a:ext cx="120" cy="118"/>
              </a:xfrm>
              <a:custGeom>
                <a:avLst/>
                <a:gdLst>
                  <a:gd name="T0" fmla="*/ 68 w 324"/>
                  <a:gd name="T1" fmla="*/ 37 h 320"/>
                  <a:gd name="T2" fmla="*/ 230 w 324"/>
                  <a:gd name="T3" fmla="*/ 63 h 320"/>
                  <a:gd name="T4" fmla="*/ 47 w 324"/>
                  <a:gd name="T5" fmla="*/ 213 h 320"/>
                  <a:gd name="T6" fmla="*/ 68 w 324"/>
                  <a:gd name="T7" fmla="*/ 37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4" h="320">
                    <a:moveTo>
                      <a:pt x="68" y="37"/>
                    </a:moveTo>
                    <a:cubicBezTo>
                      <a:pt x="118" y="0"/>
                      <a:pt x="190" y="11"/>
                      <a:pt x="230" y="63"/>
                    </a:cubicBezTo>
                    <a:cubicBezTo>
                      <a:pt x="324" y="187"/>
                      <a:pt x="145" y="320"/>
                      <a:pt x="47" y="213"/>
                    </a:cubicBezTo>
                    <a:cubicBezTo>
                      <a:pt x="0" y="160"/>
                      <a:pt x="14" y="77"/>
                      <a:pt x="68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98">
                <a:extLst>
                  <a:ext uri="{FF2B5EF4-FFF2-40B4-BE49-F238E27FC236}">
                    <a16:creationId xmlns:a16="http://schemas.microsoft.com/office/drawing/2014/main" id="{20F5E3FE-BE61-40BE-84B1-29753FC61A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" y="1338"/>
                <a:ext cx="148" cy="134"/>
              </a:xfrm>
              <a:custGeom>
                <a:avLst/>
                <a:gdLst>
                  <a:gd name="T0" fmla="*/ 144 w 401"/>
                  <a:gd name="T1" fmla="*/ 76 h 364"/>
                  <a:gd name="T2" fmla="*/ 255 w 401"/>
                  <a:gd name="T3" fmla="*/ 295 h 364"/>
                  <a:gd name="T4" fmla="*/ 144 w 401"/>
                  <a:gd name="T5" fmla="*/ 76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1" h="364">
                    <a:moveTo>
                      <a:pt x="144" y="76"/>
                    </a:moveTo>
                    <a:cubicBezTo>
                      <a:pt x="285" y="0"/>
                      <a:pt x="401" y="225"/>
                      <a:pt x="255" y="295"/>
                    </a:cubicBezTo>
                    <a:cubicBezTo>
                      <a:pt x="109" y="364"/>
                      <a:pt x="0" y="154"/>
                      <a:pt x="144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99">
                <a:extLst>
                  <a:ext uri="{FF2B5EF4-FFF2-40B4-BE49-F238E27FC236}">
                    <a16:creationId xmlns:a16="http://schemas.microsoft.com/office/drawing/2014/main" id="{01DC766B-FAA7-4606-A974-163718F8B9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4" y="1487"/>
                <a:ext cx="125" cy="115"/>
              </a:xfrm>
              <a:custGeom>
                <a:avLst/>
                <a:gdLst>
                  <a:gd name="T0" fmla="*/ 158 w 341"/>
                  <a:gd name="T1" fmla="*/ 23 h 312"/>
                  <a:gd name="T2" fmla="*/ 315 w 341"/>
                  <a:gd name="T3" fmla="*/ 100 h 312"/>
                  <a:gd name="T4" fmla="*/ 237 w 341"/>
                  <a:gd name="T5" fmla="*/ 263 h 312"/>
                  <a:gd name="T6" fmla="*/ 158 w 341"/>
                  <a:gd name="T7" fmla="*/ 23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1" h="312">
                    <a:moveTo>
                      <a:pt x="158" y="23"/>
                    </a:moveTo>
                    <a:cubicBezTo>
                      <a:pt x="220" y="0"/>
                      <a:pt x="291" y="34"/>
                      <a:pt x="315" y="100"/>
                    </a:cubicBezTo>
                    <a:cubicBezTo>
                      <a:pt x="341" y="169"/>
                      <a:pt x="303" y="243"/>
                      <a:pt x="237" y="263"/>
                    </a:cubicBezTo>
                    <a:cubicBezTo>
                      <a:pt x="76" y="312"/>
                      <a:pt x="0" y="81"/>
                      <a:pt x="15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00">
                <a:extLst>
                  <a:ext uri="{FF2B5EF4-FFF2-40B4-BE49-F238E27FC236}">
                    <a16:creationId xmlns:a16="http://schemas.microsoft.com/office/drawing/2014/main" id="{AD8523A9-88EB-4CD0-B535-4CB4D0E5B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4" y="1629"/>
                <a:ext cx="112" cy="122"/>
              </a:xfrm>
              <a:custGeom>
                <a:avLst/>
                <a:gdLst>
                  <a:gd name="T0" fmla="*/ 14 w 304"/>
                  <a:gd name="T1" fmla="*/ 166 h 330"/>
                  <a:gd name="T2" fmla="*/ 120 w 304"/>
                  <a:gd name="T3" fmla="*/ 13 h 330"/>
                  <a:gd name="T4" fmla="*/ 269 w 304"/>
                  <a:gd name="T5" fmla="*/ 116 h 330"/>
                  <a:gd name="T6" fmla="*/ 18 w 304"/>
                  <a:gd name="T7" fmla="*/ 178 h 330"/>
                  <a:gd name="T8" fmla="*/ 14 w 304"/>
                  <a:gd name="T9" fmla="*/ 1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" h="330">
                    <a:moveTo>
                      <a:pt x="14" y="166"/>
                    </a:moveTo>
                    <a:cubicBezTo>
                      <a:pt x="0" y="98"/>
                      <a:pt x="50" y="27"/>
                      <a:pt x="120" y="13"/>
                    </a:cubicBezTo>
                    <a:cubicBezTo>
                      <a:pt x="188" y="0"/>
                      <a:pt x="254" y="44"/>
                      <a:pt x="269" y="116"/>
                    </a:cubicBezTo>
                    <a:cubicBezTo>
                      <a:pt x="304" y="284"/>
                      <a:pt x="64" y="330"/>
                      <a:pt x="18" y="178"/>
                    </a:cubicBezTo>
                    <a:cubicBezTo>
                      <a:pt x="16" y="174"/>
                      <a:pt x="15" y="170"/>
                      <a:pt x="14" y="1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01">
                <a:extLst>
                  <a:ext uri="{FF2B5EF4-FFF2-40B4-BE49-F238E27FC236}">
                    <a16:creationId xmlns:a16="http://schemas.microsoft.com/office/drawing/2014/main" id="{63050679-BBA5-488C-A10F-C87D17576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1855"/>
                <a:ext cx="23" cy="23"/>
              </a:xfrm>
              <a:custGeom>
                <a:avLst/>
                <a:gdLst>
                  <a:gd name="T0" fmla="*/ 1 w 60"/>
                  <a:gd name="T1" fmla="*/ 32 h 61"/>
                  <a:gd name="T2" fmla="*/ 25 w 60"/>
                  <a:gd name="T3" fmla="*/ 2 h 61"/>
                  <a:gd name="T4" fmla="*/ 57 w 60"/>
                  <a:gd name="T5" fmla="*/ 26 h 61"/>
                  <a:gd name="T6" fmla="*/ 33 w 60"/>
                  <a:gd name="T7" fmla="*/ 58 h 61"/>
                  <a:gd name="T8" fmla="*/ 1 w 60"/>
                  <a:gd name="T9" fmla="*/ 35 h 61"/>
                  <a:gd name="T10" fmla="*/ 1 w 60"/>
                  <a:gd name="T11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61">
                    <a:moveTo>
                      <a:pt x="1" y="32"/>
                    </a:moveTo>
                    <a:cubicBezTo>
                      <a:pt x="0" y="17"/>
                      <a:pt x="11" y="4"/>
                      <a:pt x="25" y="2"/>
                    </a:cubicBezTo>
                    <a:cubicBezTo>
                      <a:pt x="41" y="0"/>
                      <a:pt x="55" y="11"/>
                      <a:pt x="57" y="26"/>
                    </a:cubicBezTo>
                    <a:cubicBezTo>
                      <a:pt x="60" y="41"/>
                      <a:pt x="49" y="56"/>
                      <a:pt x="33" y="58"/>
                    </a:cubicBezTo>
                    <a:cubicBezTo>
                      <a:pt x="18" y="61"/>
                      <a:pt x="4" y="51"/>
                      <a:pt x="1" y="35"/>
                    </a:cubicBezTo>
                    <a:cubicBezTo>
                      <a:pt x="1" y="34"/>
                      <a:pt x="1" y="33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202">
                <a:extLst>
                  <a:ext uri="{FF2B5EF4-FFF2-40B4-BE49-F238E27FC236}">
                    <a16:creationId xmlns:a16="http://schemas.microsoft.com/office/drawing/2014/main" id="{FA6BF97C-EA4E-4604-A9E7-9A576D35A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" y="1926"/>
                <a:ext cx="26" cy="26"/>
              </a:xfrm>
              <a:custGeom>
                <a:avLst/>
                <a:gdLst>
                  <a:gd name="T0" fmla="*/ 3 w 70"/>
                  <a:gd name="T1" fmla="*/ 40 h 71"/>
                  <a:gd name="T2" fmla="*/ 28 w 70"/>
                  <a:gd name="T3" fmla="*/ 4 h 71"/>
                  <a:gd name="T4" fmla="*/ 66 w 70"/>
                  <a:gd name="T5" fmla="*/ 28 h 71"/>
                  <a:gd name="T6" fmla="*/ 42 w 70"/>
                  <a:gd name="T7" fmla="*/ 67 h 71"/>
                  <a:gd name="T8" fmla="*/ 3 w 70"/>
                  <a:gd name="T9" fmla="*/ 43 h 71"/>
                  <a:gd name="T10" fmla="*/ 3 w 70"/>
                  <a:gd name="T11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71">
                    <a:moveTo>
                      <a:pt x="3" y="40"/>
                    </a:moveTo>
                    <a:cubicBezTo>
                      <a:pt x="0" y="23"/>
                      <a:pt x="12" y="7"/>
                      <a:pt x="28" y="4"/>
                    </a:cubicBezTo>
                    <a:cubicBezTo>
                      <a:pt x="46" y="0"/>
                      <a:pt x="62" y="11"/>
                      <a:pt x="66" y="28"/>
                    </a:cubicBezTo>
                    <a:cubicBezTo>
                      <a:pt x="70" y="45"/>
                      <a:pt x="60" y="63"/>
                      <a:pt x="42" y="67"/>
                    </a:cubicBezTo>
                    <a:cubicBezTo>
                      <a:pt x="25" y="71"/>
                      <a:pt x="8" y="60"/>
                      <a:pt x="3" y="43"/>
                    </a:cubicBezTo>
                    <a:cubicBezTo>
                      <a:pt x="3" y="42"/>
                      <a:pt x="3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203">
                <a:extLst>
                  <a:ext uri="{FF2B5EF4-FFF2-40B4-BE49-F238E27FC236}">
                    <a16:creationId xmlns:a16="http://schemas.microsoft.com/office/drawing/2014/main" id="{392E6F6C-A415-488B-97DA-5A4D4C441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" y="1999"/>
                <a:ext cx="29" cy="30"/>
              </a:xfrm>
              <a:custGeom>
                <a:avLst/>
                <a:gdLst>
                  <a:gd name="T0" fmla="*/ 4 w 80"/>
                  <a:gd name="T1" fmla="*/ 48 h 81"/>
                  <a:gd name="T2" fmla="*/ 30 w 80"/>
                  <a:gd name="T3" fmla="*/ 5 h 81"/>
                  <a:gd name="T4" fmla="*/ 74 w 80"/>
                  <a:gd name="T5" fmla="*/ 30 h 81"/>
                  <a:gd name="T6" fmla="*/ 50 w 80"/>
                  <a:gd name="T7" fmla="*/ 75 h 81"/>
                  <a:gd name="T8" fmla="*/ 5 w 80"/>
                  <a:gd name="T9" fmla="*/ 52 h 81"/>
                  <a:gd name="T10" fmla="*/ 4 w 80"/>
                  <a:gd name="T11" fmla="*/ 4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1">
                    <a:moveTo>
                      <a:pt x="4" y="48"/>
                    </a:moveTo>
                    <a:cubicBezTo>
                      <a:pt x="0" y="29"/>
                      <a:pt x="11" y="10"/>
                      <a:pt x="30" y="5"/>
                    </a:cubicBezTo>
                    <a:cubicBezTo>
                      <a:pt x="49" y="0"/>
                      <a:pt x="69" y="11"/>
                      <a:pt x="74" y="30"/>
                    </a:cubicBezTo>
                    <a:cubicBezTo>
                      <a:pt x="80" y="48"/>
                      <a:pt x="69" y="69"/>
                      <a:pt x="50" y="75"/>
                    </a:cubicBezTo>
                    <a:cubicBezTo>
                      <a:pt x="31" y="81"/>
                      <a:pt x="11" y="71"/>
                      <a:pt x="5" y="52"/>
                    </a:cubicBezTo>
                    <a:cubicBezTo>
                      <a:pt x="5" y="51"/>
                      <a:pt x="4" y="50"/>
                      <a:pt x="4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04">
                <a:extLst>
                  <a:ext uri="{FF2B5EF4-FFF2-40B4-BE49-F238E27FC236}">
                    <a16:creationId xmlns:a16="http://schemas.microsoft.com/office/drawing/2014/main" id="{5152098E-4A33-4CE8-AC6B-DA0A3B20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" y="2074"/>
                <a:ext cx="33" cy="33"/>
              </a:xfrm>
              <a:custGeom>
                <a:avLst/>
                <a:gdLst>
                  <a:gd name="T0" fmla="*/ 8 w 91"/>
                  <a:gd name="T1" fmla="*/ 57 h 91"/>
                  <a:gd name="T2" fmla="*/ 32 w 91"/>
                  <a:gd name="T3" fmla="*/ 7 h 91"/>
                  <a:gd name="T4" fmla="*/ 83 w 91"/>
                  <a:gd name="T5" fmla="*/ 30 h 91"/>
                  <a:gd name="T6" fmla="*/ 61 w 91"/>
                  <a:gd name="T7" fmla="*/ 82 h 91"/>
                  <a:gd name="T8" fmla="*/ 9 w 91"/>
                  <a:gd name="T9" fmla="*/ 61 h 91"/>
                  <a:gd name="T10" fmla="*/ 8 w 91"/>
                  <a:gd name="T11" fmla="*/ 5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91">
                    <a:moveTo>
                      <a:pt x="8" y="57"/>
                    </a:moveTo>
                    <a:cubicBezTo>
                      <a:pt x="0" y="37"/>
                      <a:pt x="11" y="14"/>
                      <a:pt x="32" y="7"/>
                    </a:cubicBezTo>
                    <a:cubicBezTo>
                      <a:pt x="52" y="0"/>
                      <a:pt x="75" y="11"/>
                      <a:pt x="83" y="30"/>
                    </a:cubicBezTo>
                    <a:cubicBezTo>
                      <a:pt x="91" y="51"/>
                      <a:pt x="81" y="74"/>
                      <a:pt x="61" y="82"/>
                    </a:cubicBezTo>
                    <a:cubicBezTo>
                      <a:pt x="41" y="91"/>
                      <a:pt x="18" y="81"/>
                      <a:pt x="9" y="61"/>
                    </a:cubicBezTo>
                    <a:cubicBezTo>
                      <a:pt x="9" y="60"/>
                      <a:pt x="8" y="59"/>
                      <a:pt x="8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2" name="Freeform 206">
              <a:extLst>
                <a:ext uri="{FF2B5EF4-FFF2-40B4-BE49-F238E27FC236}">
                  <a16:creationId xmlns:a16="http://schemas.microsoft.com/office/drawing/2014/main" id="{FC55722E-822D-456D-AD45-2F4A24CF9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" y="2149"/>
              <a:ext cx="36" cy="37"/>
            </a:xfrm>
            <a:custGeom>
              <a:avLst/>
              <a:gdLst>
                <a:gd name="T0" fmla="*/ 10 w 100"/>
                <a:gd name="T1" fmla="*/ 67 h 100"/>
                <a:gd name="T2" fmla="*/ 33 w 100"/>
                <a:gd name="T3" fmla="*/ 9 h 100"/>
                <a:gd name="T4" fmla="*/ 90 w 100"/>
                <a:gd name="T5" fmla="*/ 30 h 100"/>
                <a:gd name="T6" fmla="*/ 70 w 100"/>
                <a:gd name="T7" fmla="*/ 89 h 100"/>
                <a:gd name="T8" fmla="*/ 12 w 100"/>
                <a:gd name="T9" fmla="*/ 71 h 100"/>
                <a:gd name="T10" fmla="*/ 10 w 100"/>
                <a:gd name="T11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0">
                  <a:moveTo>
                    <a:pt x="10" y="67"/>
                  </a:moveTo>
                  <a:cubicBezTo>
                    <a:pt x="0" y="44"/>
                    <a:pt x="11" y="18"/>
                    <a:pt x="33" y="9"/>
                  </a:cubicBezTo>
                  <a:cubicBezTo>
                    <a:pt x="55" y="0"/>
                    <a:pt x="80" y="9"/>
                    <a:pt x="90" y="30"/>
                  </a:cubicBezTo>
                  <a:cubicBezTo>
                    <a:pt x="100" y="52"/>
                    <a:pt x="92" y="77"/>
                    <a:pt x="70" y="89"/>
                  </a:cubicBezTo>
                  <a:cubicBezTo>
                    <a:pt x="50" y="100"/>
                    <a:pt x="24" y="91"/>
                    <a:pt x="12" y="71"/>
                  </a:cubicBezTo>
                  <a:cubicBezTo>
                    <a:pt x="11" y="70"/>
                    <a:pt x="10" y="68"/>
                    <a:pt x="1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07">
              <a:extLst>
                <a:ext uri="{FF2B5EF4-FFF2-40B4-BE49-F238E27FC236}">
                  <a16:creationId xmlns:a16="http://schemas.microsoft.com/office/drawing/2014/main" id="{80F73FC2-C02D-4E97-AE02-FEB8A8665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" y="2225"/>
              <a:ext cx="41" cy="40"/>
            </a:xfrm>
            <a:custGeom>
              <a:avLst/>
              <a:gdLst>
                <a:gd name="T0" fmla="*/ 13 w 110"/>
                <a:gd name="T1" fmla="*/ 76 h 108"/>
                <a:gd name="T2" fmla="*/ 33 w 110"/>
                <a:gd name="T3" fmla="*/ 11 h 108"/>
                <a:gd name="T4" fmla="*/ 97 w 110"/>
                <a:gd name="T5" fmla="*/ 29 h 108"/>
                <a:gd name="T6" fmla="*/ 80 w 110"/>
                <a:gd name="T7" fmla="*/ 95 h 108"/>
                <a:gd name="T8" fmla="*/ 16 w 110"/>
                <a:gd name="T9" fmla="*/ 81 h 108"/>
                <a:gd name="T10" fmla="*/ 13 w 110"/>
                <a:gd name="T11" fmla="*/ 7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8">
                  <a:moveTo>
                    <a:pt x="13" y="76"/>
                  </a:moveTo>
                  <a:cubicBezTo>
                    <a:pt x="0" y="53"/>
                    <a:pt x="10" y="24"/>
                    <a:pt x="33" y="11"/>
                  </a:cubicBezTo>
                  <a:cubicBezTo>
                    <a:pt x="55" y="0"/>
                    <a:pt x="84" y="7"/>
                    <a:pt x="97" y="29"/>
                  </a:cubicBezTo>
                  <a:cubicBezTo>
                    <a:pt x="110" y="52"/>
                    <a:pt x="103" y="81"/>
                    <a:pt x="80" y="95"/>
                  </a:cubicBezTo>
                  <a:cubicBezTo>
                    <a:pt x="59" y="108"/>
                    <a:pt x="29" y="103"/>
                    <a:pt x="16" y="81"/>
                  </a:cubicBezTo>
                  <a:cubicBezTo>
                    <a:pt x="15" y="80"/>
                    <a:pt x="14" y="78"/>
                    <a:pt x="1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08">
              <a:extLst>
                <a:ext uri="{FF2B5EF4-FFF2-40B4-BE49-F238E27FC236}">
                  <a16:creationId xmlns:a16="http://schemas.microsoft.com/office/drawing/2014/main" id="{379A0E42-C623-4652-97B0-2BE323079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" y="2300"/>
              <a:ext cx="43" cy="43"/>
            </a:xfrm>
            <a:custGeom>
              <a:avLst/>
              <a:gdLst>
                <a:gd name="T0" fmla="*/ 16 w 118"/>
                <a:gd name="T1" fmla="*/ 87 h 117"/>
                <a:gd name="T2" fmla="*/ 31 w 118"/>
                <a:gd name="T3" fmla="*/ 15 h 117"/>
                <a:gd name="T4" fmla="*/ 101 w 118"/>
                <a:gd name="T5" fmla="*/ 27 h 117"/>
                <a:gd name="T6" fmla="*/ 90 w 118"/>
                <a:gd name="T7" fmla="*/ 100 h 117"/>
                <a:gd name="T8" fmla="*/ 19 w 118"/>
                <a:gd name="T9" fmla="*/ 91 h 117"/>
                <a:gd name="T10" fmla="*/ 16 w 118"/>
                <a:gd name="T11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7">
                  <a:moveTo>
                    <a:pt x="16" y="87"/>
                  </a:moveTo>
                  <a:cubicBezTo>
                    <a:pt x="0" y="63"/>
                    <a:pt x="7" y="30"/>
                    <a:pt x="31" y="15"/>
                  </a:cubicBezTo>
                  <a:cubicBezTo>
                    <a:pt x="54" y="0"/>
                    <a:pt x="85" y="5"/>
                    <a:pt x="101" y="27"/>
                  </a:cubicBezTo>
                  <a:cubicBezTo>
                    <a:pt x="118" y="50"/>
                    <a:pt x="112" y="83"/>
                    <a:pt x="90" y="100"/>
                  </a:cubicBezTo>
                  <a:cubicBezTo>
                    <a:pt x="68" y="117"/>
                    <a:pt x="36" y="113"/>
                    <a:pt x="19" y="91"/>
                  </a:cubicBezTo>
                  <a:cubicBezTo>
                    <a:pt x="18" y="90"/>
                    <a:pt x="17" y="8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09">
              <a:extLst>
                <a:ext uri="{FF2B5EF4-FFF2-40B4-BE49-F238E27FC236}">
                  <a16:creationId xmlns:a16="http://schemas.microsoft.com/office/drawing/2014/main" id="{CA490863-D63B-4203-8002-0B05E8C77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" y="2373"/>
              <a:ext cx="46" cy="46"/>
            </a:xfrm>
            <a:custGeom>
              <a:avLst/>
              <a:gdLst>
                <a:gd name="T0" fmla="*/ 20 w 125"/>
                <a:gd name="T1" fmla="*/ 96 h 123"/>
                <a:gd name="T2" fmla="*/ 28 w 125"/>
                <a:gd name="T3" fmla="*/ 18 h 123"/>
                <a:gd name="T4" fmla="*/ 105 w 125"/>
                <a:gd name="T5" fmla="*/ 24 h 123"/>
                <a:gd name="T6" fmla="*/ 100 w 125"/>
                <a:gd name="T7" fmla="*/ 103 h 123"/>
                <a:gd name="T8" fmla="*/ 24 w 125"/>
                <a:gd name="T9" fmla="*/ 101 h 123"/>
                <a:gd name="T10" fmla="*/ 20 w 125"/>
                <a:gd name="T11" fmla="*/ 9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3">
                  <a:moveTo>
                    <a:pt x="20" y="96"/>
                  </a:moveTo>
                  <a:cubicBezTo>
                    <a:pt x="0" y="72"/>
                    <a:pt x="4" y="36"/>
                    <a:pt x="28" y="18"/>
                  </a:cubicBezTo>
                  <a:cubicBezTo>
                    <a:pt x="51" y="0"/>
                    <a:pt x="86" y="3"/>
                    <a:pt x="105" y="24"/>
                  </a:cubicBezTo>
                  <a:cubicBezTo>
                    <a:pt x="125" y="47"/>
                    <a:pt x="122" y="82"/>
                    <a:pt x="100" y="103"/>
                  </a:cubicBezTo>
                  <a:cubicBezTo>
                    <a:pt x="78" y="123"/>
                    <a:pt x="44" y="122"/>
                    <a:pt x="24" y="101"/>
                  </a:cubicBezTo>
                  <a:cubicBezTo>
                    <a:pt x="22" y="99"/>
                    <a:pt x="21" y="98"/>
                    <a:pt x="2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10">
              <a:extLst>
                <a:ext uri="{FF2B5EF4-FFF2-40B4-BE49-F238E27FC236}">
                  <a16:creationId xmlns:a16="http://schemas.microsoft.com/office/drawing/2014/main" id="{AD2A88A7-5409-438F-A4D3-B23847F223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1" y="2444"/>
              <a:ext cx="49" cy="48"/>
            </a:xfrm>
            <a:custGeom>
              <a:avLst/>
              <a:gdLst>
                <a:gd name="T0" fmla="*/ 24 w 132"/>
                <a:gd name="T1" fmla="*/ 107 h 131"/>
                <a:gd name="T2" fmla="*/ 25 w 132"/>
                <a:gd name="T3" fmla="*/ 22 h 131"/>
                <a:gd name="T4" fmla="*/ 108 w 132"/>
                <a:gd name="T5" fmla="*/ 21 h 131"/>
                <a:gd name="T6" fmla="*/ 110 w 132"/>
                <a:gd name="T7" fmla="*/ 106 h 131"/>
                <a:gd name="T8" fmla="*/ 29 w 132"/>
                <a:gd name="T9" fmla="*/ 111 h 131"/>
                <a:gd name="T10" fmla="*/ 24 w 132"/>
                <a:gd name="T11" fmla="*/ 10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31">
                  <a:moveTo>
                    <a:pt x="24" y="107"/>
                  </a:moveTo>
                  <a:cubicBezTo>
                    <a:pt x="0" y="83"/>
                    <a:pt x="1" y="44"/>
                    <a:pt x="25" y="22"/>
                  </a:cubicBezTo>
                  <a:cubicBezTo>
                    <a:pt x="49" y="0"/>
                    <a:pt x="85" y="0"/>
                    <a:pt x="108" y="21"/>
                  </a:cubicBezTo>
                  <a:cubicBezTo>
                    <a:pt x="131" y="43"/>
                    <a:pt x="132" y="81"/>
                    <a:pt x="110" y="106"/>
                  </a:cubicBezTo>
                  <a:cubicBezTo>
                    <a:pt x="89" y="129"/>
                    <a:pt x="53" y="131"/>
                    <a:pt x="29" y="111"/>
                  </a:cubicBezTo>
                  <a:cubicBezTo>
                    <a:pt x="28" y="110"/>
                    <a:pt x="26" y="108"/>
                    <a:pt x="2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11">
              <a:extLst>
                <a:ext uri="{FF2B5EF4-FFF2-40B4-BE49-F238E27FC236}">
                  <a16:creationId xmlns:a16="http://schemas.microsoft.com/office/drawing/2014/main" id="{57969AC9-E9BE-443C-A242-C15004F9C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8" y="2510"/>
              <a:ext cx="52" cy="52"/>
            </a:xfrm>
            <a:custGeom>
              <a:avLst/>
              <a:gdLst>
                <a:gd name="T0" fmla="*/ 31 w 142"/>
                <a:gd name="T1" fmla="*/ 119 h 143"/>
                <a:gd name="T2" fmla="*/ 23 w 142"/>
                <a:gd name="T3" fmla="*/ 29 h 143"/>
                <a:gd name="T4" fmla="*/ 111 w 142"/>
                <a:gd name="T5" fmla="*/ 20 h 143"/>
                <a:gd name="T6" fmla="*/ 122 w 142"/>
                <a:gd name="T7" fmla="*/ 109 h 143"/>
                <a:gd name="T8" fmla="*/ 36 w 142"/>
                <a:gd name="T9" fmla="*/ 124 h 143"/>
                <a:gd name="T10" fmla="*/ 31 w 142"/>
                <a:gd name="T11" fmla="*/ 11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43">
                  <a:moveTo>
                    <a:pt x="31" y="119"/>
                  </a:moveTo>
                  <a:cubicBezTo>
                    <a:pt x="3" y="97"/>
                    <a:pt x="0" y="55"/>
                    <a:pt x="23" y="29"/>
                  </a:cubicBezTo>
                  <a:cubicBezTo>
                    <a:pt x="46" y="4"/>
                    <a:pt x="85" y="0"/>
                    <a:pt x="111" y="20"/>
                  </a:cubicBezTo>
                  <a:cubicBezTo>
                    <a:pt x="137" y="41"/>
                    <a:pt x="142" y="81"/>
                    <a:pt x="122" y="109"/>
                  </a:cubicBezTo>
                  <a:cubicBezTo>
                    <a:pt x="102" y="136"/>
                    <a:pt x="64" y="143"/>
                    <a:pt x="36" y="124"/>
                  </a:cubicBezTo>
                  <a:cubicBezTo>
                    <a:pt x="35" y="122"/>
                    <a:pt x="33" y="121"/>
                    <a:pt x="31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12">
              <a:extLst>
                <a:ext uri="{FF2B5EF4-FFF2-40B4-BE49-F238E27FC236}">
                  <a16:creationId xmlns:a16="http://schemas.microsoft.com/office/drawing/2014/main" id="{17AB3AA3-2F85-4877-A84B-1334759E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" y="2570"/>
              <a:ext cx="57" cy="57"/>
            </a:xfrm>
            <a:custGeom>
              <a:avLst/>
              <a:gdLst>
                <a:gd name="T0" fmla="*/ 40 w 154"/>
                <a:gd name="T1" fmla="*/ 133 h 154"/>
                <a:gd name="T2" fmla="*/ 22 w 154"/>
                <a:gd name="T3" fmla="*/ 38 h 154"/>
                <a:gd name="T4" fmla="*/ 113 w 154"/>
                <a:gd name="T5" fmla="*/ 19 h 154"/>
                <a:gd name="T6" fmla="*/ 135 w 154"/>
                <a:gd name="T7" fmla="*/ 112 h 154"/>
                <a:gd name="T8" fmla="*/ 46 w 154"/>
                <a:gd name="T9" fmla="*/ 137 h 154"/>
                <a:gd name="T10" fmla="*/ 40 w 154"/>
                <a:gd name="T11" fmla="*/ 13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40" y="133"/>
                  </a:moveTo>
                  <a:cubicBezTo>
                    <a:pt x="8" y="112"/>
                    <a:pt x="0" y="67"/>
                    <a:pt x="22" y="38"/>
                  </a:cubicBezTo>
                  <a:cubicBezTo>
                    <a:pt x="43" y="9"/>
                    <a:pt x="84" y="0"/>
                    <a:pt x="113" y="19"/>
                  </a:cubicBezTo>
                  <a:cubicBezTo>
                    <a:pt x="144" y="39"/>
                    <a:pt x="154" y="79"/>
                    <a:pt x="135" y="112"/>
                  </a:cubicBezTo>
                  <a:cubicBezTo>
                    <a:pt x="117" y="142"/>
                    <a:pt x="77" y="154"/>
                    <a:pt x="46" y="137"/>
                  </a:cubicBezTo>
                  <a:cubicBezTo>
                    <a:pt x="44" y="135"/>
                    <a:pt x="42" y="134"/>
                    <a:pt x="4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13">
              <a:extLst>
                <a:ext uri="{FF2B5EF4-FFF2-40B4-BE49-F238E27FC236}">
                  <a16:creationId xmlns:a16="http://schemas.microsoft.com/office/drawing/2014/main" id="{A5F7A5AA-C04E-4D8A-9FD7-9872DFE9E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6" y="2624"/>
              <a:ext cx="60" cy="60"/>
            </a:xfrm>
            <a:custGeom>
              <a:avLst/>
              <a:gdLst>
                <a:gd name="T0" fmla="*/ 49 w 163"/>
                <a:gd name="T1" fmla="*/ 144 h 161"/>
                <a:gd name="T2" fmla="*/ 20 w 163"/>
                <a:gd name="T3" fmla="*/ 45 h 161"/>
                <a:gd name="T4" fmla="*/ 114 w 163"/>
                <a:gd name="T5" fmla="*/ 17 h 161"/>
                <a:gd name="T6" fmla="*/ 147 w 163"/>
                <a:gd name="T7" fmla="*/ 111 h 161"/>
                <a:gd name="T8" fmla="*/ 56 w 163"/>
                <a:gd name="T9" fmla="*/ 148 h 161"/>
                <a:gd name="T10" fmla="*/ 49 w 163"/>
                <a:gd name="T11" fmla="*/ 14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" h="161">
                  <a:moveTo>
                    <a:pt x="49" y="144"/>
                  </a:moveTo>
                  <a:cubicBezTo>
                    <a:pt x="13" y="124"/>
                    <a:pt x="0" y="79"/>
                    <a:pt x="20" y="45"/>
                  </a:cubicBezTo>
                  <a:cubicBezTo>
                    <a:pt x="39" y="13"/>
                    <a:pt x="81" y="0"/>
                    <a:pt x="114" y="17"/>
                  </a:cubicBezTo>
                  <a:cubicBezTo>
                    <a:pt x="148" y="34"/>
                    <a:pt x="163" y="75"/>
                    <a:pt x="147" y="111"/>
                  </a:cubicBezTo>
                  <a:cubicBezTo>
                    <a:pt x="131" y="145"/>
                    <a:pt x="91" y="161"/>
                    <a:pt x="56" y="148"/>
                  </a:cubicBezTo>
                  <a:cubicBezTo>
                    <a:pt x="53" y="147"/>
                    <a:pt x="51" y="146"/>
                    <a:pt x="49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14">
              <a:extLst>
                <a:ext uri="{FF2B5EF4-FFF2-40B4-BE49-F238E27FC236}">
                  <a16:creationId xmlns:a16="http://schemas.microsoft.com/office/drawing/2014/main" id="{E7E07BD8-4910-4B24-B9DB-2BE6E39A2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7" y="2671"/>
              <a:ext cx="63" cy="61"/>
            </a:xfrm>
            <a:custGeom>
              <a:avLst/>
              <a:gdLst>
                <a:gd name="T0" fmla="*/ 58 w 170"/>
                <a:gd name="T1" fmla="*/ 153 h 166"/>
                <a:gd name="T2" fmla="*/ 17 w 170"/>
                <a:gd name="T3" fmla="*/ 53 h 166"/>
                <a:gd name="T4" fmla="*/ 112 w 170"/>
                <a:gd name="T5" fmla="*/ 13 h 166"/>
                <a:gd name="T6" fmla="*/ 157 w 170"/>
                <a:gd name="T7" fmla="*/ 108 h 166"/>
                <a:gd name="T8" fmla="*/ 66 w 170"/>
                <a:gd name="T9" fmla="*/ 156 h 166"/>
                <a:gd name="T10" fmla="*/ 58 w 170"/>
                <a:gd name="T11" fmla="*/ 15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" h="166">
                  <a:moveTo>
                    <a:pt x="58" y="153"/>
                  </a:moveTo>
                  <a:cubicBezTo>
                    <a:pt x="17" y="139"/>
                    <a:pt x="0" y="90"/>
                    <a:pt x="17" y="53"/>
                  </a:cubicBezTo>
                  <a:cubicBezTo>
                    <a:pt x="33" y="16"/>
                    <a:pt x="75" y="0"/>
                    <a:pt x="112" y="13"/>
                  </a:cubicBezTo>
                  <a:cubicBezTo>
                    <a:pt x="150" y="26"/>
                    <a:pt x="170" y="68"/>
                    <a:pt x="157" y="108"/>
                  </a:cubicBezTo>
                  <a:cubicBezTo>
                    <a:pt x="145" y="145"/>
                    <a:pt x="105" y="166"/>
                    <a:pt x="66" y="156"/>
                  </a:cubicBezTo>
                  <a:cubicBezTo>
                    <a:pt x="64" y="155"/>
                    <a:pt x="61" y="154"/>
                    <a:pt x="58" y="1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15">
              <a:extLst>
                <a:ext uri="{FF2B5EF4-FFF2-40B4-BE49-F238E27FC236}">
                  <a16:creationId xmlns:a16="http://schemas.microsoft.com/office/drawing/2014/main" id="{84B7671C-6882-489E-AE85-11300D364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6" y="2708"/>
              <a:ext cx="65" cy="63"/>
            </a:xfrm>
            <a:custGeom>
              <a:avLst/>
              <a:gdLst>
                <a:gd name="T0" fmla="*/ 70 w 176"/>
                <a:gd name="T1" fmla="*/ 162 h 170"/>
                <a:gd name="T2" fmla="*/ 14 w 176"/>
                <a:gd name="T3" fmla="*/ 62 h 170"/>
                <a:gd name="T4" fmla="*/ 109 w 176"/>
                <a:gd name="T5" fmla="*/ 9 h 170"/>
                <a:gd name="T6" fmla="*/ 167 w 176"/>
                <a:gd name="T7" fmla="*/ 104 h 170"/>
                <a:gd name="T8" fmla="*/ 78 w 176"/>
                <a:gd name="T9" fmla="*/ 164 h 170"/>
                <a:gd name="T10" fmla="*/ 70 w 176"/>
                <a:gd name="T11" fmla="*/ 16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70">
                  <a:moveTo>
                    <a:pt x="70" y="162"/>
                  </a:moveTo>
                  <a:cubicBezTo>
                    <a:pt x="25" y="152"/>
                    <a:pt x="0" y="104"/>
                    <a:pt x="14" y="62"/>
                  </a:cubicBezTo>
                  <a:cubicBezTo>
                    <a:pt x="28" y="23"/>
                    <a:pt x="69" y="0"/>
                    <a:pt x="109" y="9"/>
                  </a:cubicBezTo>
                  <a:cubicBezTo>
                    <a:pt x="150" y="18"/>
                    <a:pt x="176" y="61"/>
                    <a:pt x="167" y="104"/>
                  </a:cubicBezTo>
                  <a:cubicBezTo>
                    <a:pt x="159" y="145"/>
                    <a:pt x="120" y="170"/>
                    <a:pt x="78" y="164"/>
                  </a:cubicBezTo>
                  <a:cubicBezTo>
                    <a:pt x="76" y="163"/>
                    <a:pt x="73" y="163"/>
                    <a:pt x="70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16">
              <a:extLst>
                <a:ext uri="{FF2B5EF4-FFF2-40B4-BE49-F238E27FC236}">
                  <a16:creationId xmlns:a16="http://schemas.microsoft.com/office/drawing/2014/main" id="{EF5F581B-8087-4E66-8A08-881D7956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" y="2734"/>
              <a:ext cx="65" cy="65"/>
            </a:xfrm>
            <a:custGeom>
              <a:avLst/>
              <a:gdLst>
                <a:gd name="T0" fmla="*/ 79 w 178"/>
                <a:gd name="T1" fmla="*/ 171 h 175"/>
                <a:gd name="T2" fmla="*/ 9 w 178"/>
                <a:gd name="T3" fmla="*/ 73 h 175"/>
                <a:gd name="T4" fmla="*/ 102 w 178"/>
                <a:gd name="T5" fmla="*/ 6 h 175"/>
                <a:gd name="T6" fmla="*/ 174 w 178"/>
                <a:gd name="T7" fmla="*/ 98 h 175"/>
                <a:gd name="T8" fmla="*/ 88 w 178"/>
                <a:gd name="T9" fmla="*/ 172 h 175"/>
                <a:gd name="T10" fmla="*/ 79 w 178"/>
                <a:gd name="T11" fmla="*/ 17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175">
                  <a:moveTo>
                    <a:pt x="79" y="171"/>
                  </a:moveTo>
                  <a:cubicBezTo>
                    <a:pt x="32" y="164"/>
                    <a:pt x="0" y="118"/>
                    <a:pt x="9" y="73"/>
                  </a:cubicBezTo>
                  <a:cubicBezTo>
                    <a:pt x="19" y="31"/>
                    <a:pt x="60" y="0"/>
                    <a:pt x="102" y="6"/>
                  </a:cubicBezTo>
                  <a:cubicBezTo>
                    <a:pt x="146" y="12"/>
                    <a:pt x="178" y="52"/>
                    <a:pt x="174" y="98"/>
                  </a:cubicBezTo>
                  <a:cubicBezTo>
                    <a:pt x="170" y="140"/>
                    <a:pt x="132" y="175"/>
                    <a:pt x="88" y="172"/>
                  </a:cubicBezTo>
                  <a:cubicBezTo>
                    <a:pt x="85" y="172"/>
                    <a:pt x="82" y="171"/>
                    <a:pt x="79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17">
              <a:extLst>
                <a:ext uri="{FF2B5EF4-FFF2-40B4-BE49-F238E27FC236}">
                  <a16:creationId xmlns:a16="http://schemas.microsoft.com/office/drawing/2014/main" id="{62E9C6E3-64FA-4437-93AF-F10ECCD16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" y="2750"/>
              <a:ext cx="66" cy="65"/>
            </a:xfrm>
            <a:custGeom>
              <a:avLst/>
              <a:gdLst>
                <a:gd name="T0" fmla="*/ 89 w 180"/>
                <a:gd name="T1" fmla="*/ 174 h 175"/>
                <a:gd name="T2" fmla="*/ 5 w 180"/>
                <a:gd name="T3" fmla="*/ 80 h 175"/>
                <a:gd name="T4" fmla="*/ 93 w 180"/>
                <a:gd name="T5" fmla="*/ 0 h 175"/>
                <a:gd name="T6" fmla="*/ 179 w 180"/>
                <a:gd name="T7" fmla="*/ 86 h 175"/>
                <a:gd name="T8" fmla="*/ 99 w 180"/>
                <a:gd name="T9" fmla="*/ 174 h 175"/>
                <a:gd name="T10" fmla="*/ 89 w 180"/>
                <a:gd name="T11" fmla="*/ 17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75">
                  <a:moveTo>
                    <a:pt x="89" y="174"/>
                  </a:moveTo>
                  <a:cubicBezTo>
                    <a:pt x="39" y="173"/>
                    <a:pt x="0" y="128"/>
                    <a:pt x="5" y="80"/>
                  </a:cubicBezTo>
                  <a:cubicBezTo>
                    <a:pt x="9" y="35"/>
                    <a:pt x="48" y="0"/>
                    <a:pt x="93" y="0"/>
                  </a:cubicBezTo>
                  <a:cubicBezTo>
                    <a:pt x="139" y="1"/>
                    <a:pt x="177" y="38"/>
                    <a:pt x="179" y="86"/>
                  </a:cubicBezTo>
                  <a:cubicBezTo>
                    <a:pt x="180" y="132"/>
                    <a:pt x="145" y="170"/>
                    <a:pt x="99" y="174"/>
                  </a:cubicBezTo>
                  <a:cubicBezTo>
                    <a:pt x="96" y="174"/>
                    <a:pt x="92" y="175"/>
                    <a:pt x="89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18">
              <a:extLst>
                <a:ext uri="{FF2B5EF4-FFF2-40B4-BE49-F238E27FC236}">
                  <a16:creationId xmlns:a16="http://schemas.microsoft.com/office/drawing/2014/main" id="{7C4F8D36-FE0A-4A49-B3ED-126517656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" y="2749"/>
              <a:ext cx="70" cy="71"/>
            </a:xfrm>
            <a:custGeom>
              <a:avLst/>
              <a:gdLst>
                <a:gd name="T0" fmla="*/ 100 w 189"/>
                <a:gd name="T1" fmla="*/ 187 h 193"/>
                <a:gd name="T2" fmla="*/ 1 w 189"/>
                <a:gd name="T3" fmla="*/ 100 h 193"/>
                <a:gd name="T4" fmla="*/ 82 w 189"/>
                <a:gd name="T5" fmla="*/ 6 h 193"/>
                <a:gd name="T6" fmla="*/ 182 w 189"/>
                <a:gd name="T7" fmla="*/ 86 h 193"/>
                <a:gd name="T8" fmla="*/ 110 w 189"/>
                <a:gd name="T9" fmla="*/ 186 h 193"/>
                <a:gd name="T10" fmla="*/ 100 w 189"/>
                <a:gd name="T11" fmla="*/ 18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93">
                  <a:moveTo>
                    <a:pt x="100" y="187"/>
                  </a:moveTo>
                  <a:cubicBezTo>
                    <a:pt x="47" y="193"/>
                    <a:pt x="1" y="150"/>
                    <a:pt x="1" y="100"/>
                  </a:cubicBezTo>
                  <a:cubicBezTo>
                    <a:pt x="0" y="52"/>
                    <a:pt x="36" y="12"/>
                    <a:pt x="82" y="6"/>
                  </a:cubicBezTo>
                  <a:cubicBezTo>
                    <a:pt x="130" y="0"/>
                    <a:pt x="174" y="36"/>
                    <a:pt x="182" y="86"/>
                  </a:cubicBezTo>
                  <a:cubicBezTo>
                    <a:pt x="189" y="133"/>
                    <a:pt x="157" y="176"/>
                    <a:pt x="110" y="186"/>
                  </a:cubicBezTo>
                  <a:cubicBezTo>
                    <a:pt x="107" y="186"/>
                    <a:pt x="103" y="187"/>
                    <a:pt x="100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19">
              <a:extLst>
                <a:ext uri="{FF2B5EF4-FFF2-40B4-BE49-F238E27FC236}">
                  <a16:creationId xmlns:a16="http://schemas.microsoft.com/office/drawing/2014/main" id="{7DCD0F8B-E8E8-43D6-B4F5-34EC90526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" y="2734"/>
              <a:ext cx="76" cy="77"/>
            </a:xfrm>
            <a:custGeom>
              <a:avLst/>
              <a:gdLst>
                <a:gd name="T0" fmla="*/ 121 w 206"/>
                <a:gd name="T1" fmla="*/ 195 h 206"/>
                <a:gd name="T2" fmla="*/ 7 w 206"/>
                <a:gd name="T3" fmla="*/ 118 h 206"/>
                <a:gd name="T4" fmla="*/ 79 w 206"/>
                <a:gd name="T5" fmla="*/ 10 h 206"/>
                <a:gd name="T6" fmla="*/ 192 w 206"/>
                <a:gd name="T7" fmla="*/ 79 h 206"/>
                <a:gd name="T8" fmla="*/ 131 w 206"/>
                <a:gd name="T9" fmla="*/ 193 h 206"/>
                <a:gd name="T10" fmla="*/ 121 w 206"/>
                <a:gd name="T11" fmla="*/ 19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6" h="206">
                  <a:moveTo>
                    <a:pt x="121" y="195"/>
                  </a:moveTo>
                  <a:cubicBezTo>
                    <a:pt x="66" y="206"/>
                    <a:pt x="14" y="170"/>
                    <a:pt x="7" y="118"/>
                  </a:cubicBezTo>
                  <a:cubicBezTo>
                    <a:pt x="0" y="69"/>
                    <a:pt x="32" y="20"/>
                    <a:pt x="79" y="10"/>
                  </a:cubicBezTo>
                  <a:cubicBezTo>
                    <a:pt x="128" y="0"/>
                    <a:pt x="178" y="28"/>
                    <a:pt x="192" y="79"/>
                  </a:cubicBezTo>
                  <a:cubicBezTo>
                    <a:pt x="206" y="126"/>
                    <a:pt x="179" y="178"/>
                    <a:pt x="131" y="193"/>
                  </a:cubicBezTo>
                  <a:cubicBezTo>
                    <a:pt x="128" y="194"/>
                    <a:pt x="124" y="195"/>
                    <a:pt x="121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20">
              <a:extLst>
                <a:ext uri="{FF2B5EF4-FFF2-40B4-BE49-F238E27FC236}">
                  <a16:creationId xmlns:a16="http://schemas.microsoft.com/office/drawing/2014/main" id="{5B308CE7-4CE5-4DEA-9271-B2CFB638B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" y="2703"/>
              <a:ext cx="82" cy="84"/>
            </a:xfrm>
            <a:custGeom>
              <a:avLst/>
              <a:gdLst>
                <a:gd name="T0" fmla="*/ 142 w 221"/>
                <a:gd name="T1" fmla="*/ 205 h 226"/>
                <a:gd name="T2" fmla="*/ 14 w 221"/>
                <a:gd name="T3" fmla="*/ 140 h 226"/>
                <a:gd name="T4" fmla="*/ 75 w 221"/>
                <a:gd name="T5" fmla="*/ 20 h 226"/>
                <a:gd name="T6" fmla="*/ 201 w 221"/>
                <a:gd name="T7" fmla="*/ 76 h 226"/>
                <a:gd name="T8" fmla="*/ 152 w 221"/>
                <a:gd name="T9" fmla="*/ 201 h 226"/>
                <a:gd name="T10" fmla="*/ 142 w 221"/>
                <a:gd name="T11" fmla="*/ 20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26">
                  <a:moveTo>
                    <a:pt x="142" y="205"/>
                  </a:moveTo>
                  <a:cubicBezTo>
                    <a:pt x="87" y="226"/>
                    <a:pt x="28" y="192"/>
                    <a:pt x="14" y="140"/>
                  </a:cubicBezTo>
                  <a:cubicBezTo>
                    <a:pt x="0" y="89"/>
                    <a:pt x="28" y="38"/>
                    <a:pt x="75" y="20"/>
                  </a:cubicBezTo>
                  <a:cubicBezTo>
                    <a:pt x="123" y="0"/>
                    <a:pt x="180" y="27"/>
                    <a:pt x="201" y="76"/>
                  </a:cubicBezTo>
                  <a:cubicBezTo>
                    <a:pt x="221" y="124"/>
                    <a:pt x="199" y="179"/>
                    <a:pt x="152" y="201"/>
                  </a:cubicBezTo>
                  <a:cubicBezTo>
                    <a:pt x="149" y="203"/>
                    <a:pt x="145" y="204"/>
                    <a:pt x="142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21">
              <a:extLst>
                <a:ext uri="{FF2B5EF4-FFF2-40B4-BE49-F238E27FC236}">
                  <a16:creationId xmlns:a16="http://schemas.microsoft.com/office/drawing/2014/main" id="{75E01CF1-5AB5-4376-B1C6-9EACFEEF7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2659"/>
              <a:ext cx="85" cy="86"/>
            </a:xfrm>
            <a:custGeom>
              <a:avLst/>
              <a:gdLst>
                <a:gd name="T0" fmla="*/ 161 w 231"/>
                <a:gd name="T1" fmla="*/ 208 h 234"/>
                <a:gd name="T2" fmla="*/ 20 w 231"/>
                <a:gd name="T3" fmla="*/ 157 h 234"/>
                <a:gd name="T4" fmla="*/ 67 w 231"/>
                <a:gd name="T5" fmla="*/ 25 h 234"/>
                <a:gd name="T6" fmla="*/ 204 w 231"/>
                <a:gd name="T7" fmla="*/ 66 h 234"/>
                <a:gd name="T8" fmla="*/ 171 w 231"/>
                <a:gd name="T9" fmla="*/ 202 h 234"/>
                <a:gd name="T10" fmla="*/ 161 w 231"/>
                <a:gd name="T11" fmla="*/ 20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234">
                  <a:moveTo>
                    <a:pt x="161" y="208"/>
                  </a:moveTo>
                  <a:cubicBezTo>
                    <a:pt x="107" y="234"/>
                    <a:pt x="41" y="210"/>
                    <a:pt x="20" y="157"/>
                  </a:cubicBezTo>
                  <a:cubicBezTo>
                    <a:pt x="0" y="107"/>
                    <a:pt x="20" y="49"/>
                    <a:pt x="67" y="25"/>
                  </a:cubicBezTo>
                  <a:cubicBezTo>
                    <a:pt x="115" y="0"/>
                    <a:pt x="175" y="17"/>
                    <a:pt x="204" y="66"/>
                  </a:cubicBezTo>
                  <a:cubicBezTo>
                    <a:pt x="231" y="112"/>
                    <a:pt x="216" y="172"/>
                    <a:pt x="171" y="202"/>
                  </a:cubicBezTo>
                  <a:cubicBezTo>
                    <a:pt x="168" y="204"/>
                    <a:pt x="164" y="206"/>
                    <a:pt x="1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22">
              <a:extLst>
                <a:ext uri="{FF2B5EF4-FFF2-40B4-BE49-F238E27FC236}">
                  <a16:creationId xmlns:a16="http://schemas.microsoft.com/office/drawing/2014/main" id="{5D2D008B-411A-4A77-AD09-913E19629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8" y="2598"/>
              <a:ext cx="88" cy="89"/>
            </a:xfrm>
            <a:custGeom>
              <a:avLst/>
              <a:gdLst>
                <a:gd name="T0" fmla="*/ 179 w 238"/>
                <a:gd name="T1" fmla="*/ 207 h 242"/>
                <a:gd name="T2" fmla="*/ 27 w 238"/>
                <a:gd name="T3" fmla="*/ 174 h 242"/>
                <a:gd name="T4" fmla="*/ 57 w 238"/>
                <a:gd name="T5" fmla="*/ 32 h 242"/>
                <a:gd name="T6" fmla="*/ 204 w 238"/>
                <a:gd name="T7" fmla="*/ 55 h 242"/>
                <a:gd name="T8" fmla="*/ 188 w 238"/>
                <a:gd name="T9" fmla="*/ 200 h 242"/>
                <a:gd name="T10" fmla="*/ 179 w 238"/>
                <a:gd name="T11" fmla="*/ 20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42">
                  <a:moveTo>
                    <a:pt x="179" y="207"/>
                  </a:moveTo>
                  <a:cubicBezTo>
                    <a:pt x="127" y="242"/>
                    <a:pt x="56" y="227"/>
                    <a:pt x="27" y="174"/>
                  </a:cubicBezTo>
                  <a:cubicBezTo>
                    <a:pt x="0" y="126"/>
                    <a:pt x="12" y="63"/>
                    <a:pt x="57" y="32"/>
                  </a:cubicBezTo>
                  <a:cubicBezTo>
                    <a:pt x="103" y="0"/>
                    <a:pt x="167" y="9"/>
                    <a:pt x="204" y="55"/>
                  </a:cubicBezTo>
                  <a:cubicBezTo>
                    <a:pt x="238" y="99"/>
                    <a:pt x="231" y="164"/>
                    <a:pt x="188" y="200"/>
                  </a:cubicBezTo>
                  <a:cubicBezTo>
                    <a:pt x="185" y="202"/>
                    <a:pt x="182" y="205"/>
                    <a:pt x="179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23">
              <a:extLst>
                <a:ext uri="{FF2B5EF4-FFF2-40B4-BE49-F238E27FC236}">
                  <a16:creationId xmlns:a16="http://schemas.microsoft.com/office/drawing/2014/main" id="{00966EEB-AEF9-4DFF-B271-995421D57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4" y="2522"/>
              <a:ext cx="90" cy="91"/>
            </a:xfrm>
            <a:custGeom>
              <a:avLst/>
              <a:gdLst>
                <a:gd name="T0" fmla="*/ 196 w 244"/>
                <a:gd name="T1" fmla="*/ 202 h 247"/>
                <a:gd name="T2" fmla="*/ 35 w 244"/>
                <a:gd name="T3" fmla="*/ 190 h 247"/>
                <a:gd name="T4" fmla="*/ 46 w 244"/>
                <a:gd name="T5" fmla="*/ 40 h 247"/>
                <a:gd name="T6" fmla="*/ 201 w 244"/>
                <a:gd name="T7" fmla="*/ 44 h 247"/>
                <a:gd name="T8" fmla="*/ 205 w 244"/>
                <a:gd name="T9" fmla="*/ 194 h 247"/>
                <a:gd name="T10" fmla="*/ 196 w 244"/>
                <a:gd name="T11" fmla="*/ 20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247">
                  <a:moveTo>
                    <a:pt x="196" y="202"/>
                  </a:moveTo>
                  <a:cubicBezTo>
                    <a:pt x="148" y="247"/>
                    <a:pt x="72" y="239"/>
                    <a:pt x="35" y="190"/>
                  </a:cubicBezTo>
                  <a:cubicBezTo>
                    <a:pt x="0" y="144"/>
                    <a:pt x="6" y="78"/>
                    <a:pt x="46" y="40"/>
                  </a:cubicBezTo>
                  <a:cubicBezTo>
                    <a:pt x="89" y="0"/>
                    <a:pt x="157" y="2"/>
                    <a:pt x="201" y="44"/>
                  </a:cubicBezTo>
                  <a:cubicBezTo>
                    <a:pt x="242" y="84"/>
                    <a:pt x="244" y="151"/>
                    <a:pt x="205" y="194"/>
                  </a:cubicBezTo>
                  <a:cubicBezTo>
                    <a:pt x="202" y="197"/>
                    <a:pt x="199" y="200"/>
                    <a:pt x="196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24">
              <a:extLst>
                <a:ext uri="{FF2B5EF4-FFF2-40B4-BE49-F238E27FC236}">
                  <a16:creationId xmlns:a16="http://schemas.microsoft.com/office/drawing/2014/main" id="{3238D985-7628-4F0E-B3E8-79B63564C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2428"/>
              <a:ext cx="94" cy="94"/>
            </a:xfrm>
            <a:custGeom>
              <a:avLst/>
              <a:gdLst>
                <a:gd name="T0" fmla="*/ 212 w 254"/>
                <a:gd name="T1" fmla="*/ 200 h 255"/>
                <a:gd name="T2" fmla="*/ 45 w 254"/>
                <a:gd name="T3" fmla="*/ 210 h 255"/>
                <a:gd name="T4" fmla="*/ 36 w 254"/>
                <a:gd name="T5" fmla="*/ 55 h 255"/>
                <a:gd name="T6" fmla="*/ 195 w 254"/>
                <a:gd name="T7" fmla="*/ 37 h 255"/>
                <a:gd name="T8" fmla="*/ 220 w 254"/>
                <a:gd name="T9" fmla="*/ 190 h 255"/>
                <a:gd name="T10" fmla="*/ 212 w 254"/>
                <a:gd name="T11" fmla="*/ 20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255">
                  <a:moveTo>
                    <a:pt x="212" y="200"/>
                  </a:moveTo>
                  <a:cubicBezTo>
                    <a:pt x="169" y="253"/>
                    <a:pt x="90" y="255"/>
                    <a:pt x="45" y="210"/>
                  </a:cubicBezTo>
                  <a:cubicBezTo>
                    <a:pt x="3" y="167"/>
                    <a:pt x="0" y="100"/>
                    <a:pt x="36" y="55"/>
                  </a:cubicBezTo>
                  <a:cubicBezTo>
                    <a:pt x="73" y="8"/>
                    <a:pt x="144" y="0"/>
                    <a:pt x="195" y="37"/>
                  </a:cubicBezTo>
                  <a:cubicBezTo>
                    <a:pt x="243" y="72"/>
                    <a:pt x="254" y="140"/>
                    <a:pt x="220" y="190"/>
                  </a:cubicBezTo>
                  <a:cubicBezTo>
                    <a:pt x="217" y="194"/>
                    <a:pt x="215" y="197"/>
                    <a:pt x="212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25">
              <a:extLst>
                <a:ext uri="{FF2B5EF4-FFF2-40B4-BE49-F238E27FC236}">
                  <a16:creationId xmlns:a16="http://schemas.microsoft.com/office/drawing/2014/main" id="{71066C98-D7DD-42EB-9763-53586AA65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" y="2320"/>
              <a:ext cx="98" cy="99"/>
            </a:xfrm>
            <a:custGeom>
              <a:avLst/>
              <a:gdLst>
                <a:gd name="T0" fmla="*/ 232 w 266"/>
                <a:gd name="T1" fmla="*/ 195 h 268"/>
                <a:gd name="T2" fmla="*/ 62 w 266"/>
                <a:gd name="T3" fmla="*/ 229 h 268"/>
                <a:gd name="T4" fmla="*/ 31 w 266"/>
                <a:gd name="T5" fmla="*/ 71 h 268"/>
                <a:gd name="T6" fmla="*/ 190 w 266"/>
                <a:gd name="T7" fmla="*/ 30 h 268"/>
                <a:gd name="T8" fmla="*/ 238 w 266"/>
                <a:gd name="T9" fmla="*/ 183 h 268"/>
                <a:gd name="T10" fmla="*/ 232 w 266"/>
                <a:gd name="T11" fmla="*/ 19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8">
                  <a:moveTo>
                    <a:pt x="232" y="195"/>
                  </a:moveTo>
                  <a:cubicBezTo>
                    <a:pt x="196" y="255"/>
                    <a:pt x="114" y="268"/>
                    <a:pt x="62" y="229"/>
                  </a:cubicBezTo>
                  <a:cubicBezTo>
                    <a:pt x="13" y="191"/>
                    <a:pt x="0" y="122"/>
                    <a:pt x="31" y="71"/>
                  </a:cubicBezTo>
                  <a:cubicBezTo>
                    <a:pt x="62" y="18"/>
                    <a:pt x="134" y="0"/>
                    <a:pt x="190" y="30"/>
                  </a:cubicBezTo>
                  <a:cubicBezTo>
                    <a:pt x="245" y="59"/>
                    <a:pt x="266" y="127"/>
                    <a:pt x="238" y="183"/>
                  </a:cubicBezTo>
                  <a:cubicBezTo>
                    <a:pt x="236" y="187"/>
                    <a:pt x="234" y="191"/>
                    <a:pt x="232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26">
              <a:extLst>
                <a:ext uri="{FF2B5EF4-FFF2-40B4-BE49-F238E27FC236}">
                  <a16:creationId xmlns:a16="http://schemas.microsoft.com/office/drawing/2014/main" id="{A2EC01F1-9002-408A-B2A9-4A2B23D56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" y="2199"/>
              <a:ext cx="126" cy="121"/>
            </a:xfrm>
            <a:custGeom>
              <a:avLst/>
              <a:gdLst>
                <a:gd name="T0" fmla="*/ 79 w 343"/>
                <a:gd name="T1" fmla="*/ 245 h 328"/>
                <a:gd name="T2" fmla="*/ 23 w 343"/>
                <a:gd name="T3" fmla="*/ 88 h 328"/>
                <a:gd name="T4" fmla="*/ 180 w 343"/>
                <a:gd name="T5" fmla="*/ 23 h 328"/>
                <a:gd name="T6" fmla="*/ 79 w 343"/>
                <a:gd name="T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8">
                  <a:moveTo>
                    <a:pt x="79" y="245"/>
                  </a:moveTo>
                  <a:cubicBezTo>
                    <a:pt x="23" y="213"/>
                    <a:pt x="0" y="145"/>
                    <a:pt x="23" y="88"/>
                  </a:cubicBezTo>
                  <a:cubicBezTo>
                    <a:pt x="48" y="29"/>
                    <a:pt x="118" y="0"/>
                    <a:pt x="180" y="23"/>
                  </a:cubicBezTo>
                  <a:cubicBezTo>
                    <a:pt x="343" y="81"/>
                    <a:pt x="228" y="328"/>
                    <a:pt x="79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27">
              <a:extLst>
                <a:ext uri="{FF2B5EF4-FFF2-40B4-BE49-F238E27FC236}">
                  <a16:creationId xmlns:a16="http://schemas.microsoft.com/office/drawing/2014/main" id="{E42550DF-CCFB-4F56-929F-4DE30687B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6" y="2052"/>
              <a:ext cx="106" cy="119"/>
            </a:xfrm>
            <a:custGeom>
              <a:avLst/>
              <a:gdLst>
                <a:gd name="T0" fmla="*/ 259 w 288"/>
                <a:gd name="T1" fmla="*/ 211 h 323"/>
                <a:gd name="T2" fmla="*/ 96 w 288"/>
                <a:gd name="T3" fmla="*/ 297 h 323"/>
                <a:gd name="T4" fmla="*/ 16 w 288"/>
                <a:gd name="T5" fmla="*/ 146 h 323"/>
                <a:gd name="T6" fmla="*/ 262 w 288"/>
                <a:gd name="T7" fmla="*/ 197 h 323"/>
                <a:gd name="T8" fmla="*/ 259 w 288"/>
                <a:gd name="T9" fmla="*/ 21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323">
                  <a:moveTo>
                    <a:pt x="259" y="211"/>
                  </a:moveTo>
                  <a:cubicBezTo>
                    <a:pt x="240" y="284"/>
                    <a:pt x="161" y="323"/>
                    <a:pt x="96" y="297"/>
                  </a:cubicBezTo>
                  <a:cubicBezTo>
                    <a:pt x="34" y="274"/>
                    <a:pt x="0" y="207"/>
                    <a:pt x="16" y="146"/>
                  </a:cubicBezTo>
                  <a:cubicBezTo>
                    <a:pt x="52" y="0"/>
                    <a:pt x="288" y="34"/>
                    <a:pt x="262" y="197"/>
                  </a:cubicBezTo>
                  <a:cubicBezTo>
                    <a:pt x="261" y="202"/>
                    <a:pt x="260" y="206"/>
                    <a:pt x="259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28">
              <a:extLst>
                <a:ext uri="{FF2B5EF4-FFF2-40B4-BE49-F238E27FC236}">
                  <a16:creationId xmlns:a16="http://schemas.microsoft.com/office/drawing/2014/main" id="{D8445078-3226-493C-9BE3-B90C00EAB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" y="1928"/>
              <a:ext cx="123" cy="110"/>
            </a:xfrm>
            <a:custGeom>
              <a:avLst/>
              <a:gdLst>
                <a:gd name="T0" fmla="*/ 112 w 331"/>
                <a:gd name="T1" fmla="*/ 261 h 300"/>
                <a:gd name="T2" fmla="*/ 7 w 331"/>
                <a:gd name="T3" fmla="*/ 119 h 300"/>
                <a:gd name="T4" fmla="*/ 146 w 331"/>
                <a:gd name="T5" fmla="*/ 3 h 300"/>
                <a:gd name="T6" fmla="*/ 112 w 331"/>
                <a:gd name="T7" fmla="*/ 26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300">
                  <a:moveTo>
                    <a:pt x="112" y="261"/>
                  </a:moveTo>
                  <a:cubicBezTo>
                    <a:pt x="45" y="246"/>
                    <a:pt x="0" y="183"/>
                    <a:pt x="7" y="119"/>
                  </a:cubicBezTo>
                  <a:cubicBezTo>
                    <a:pt x="13" y="51"/>
                    <a:pt x="75" y="0"/>
                    <a:pt x="146" y="3"/>
                  </a:cubicBezTo>
                  <a:cubicBezTo>
                    <a:pt x="331" y="12"/>
                    <a:pt x="288" y="300"/>
                    <a:pt x="112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29">
              <a:extLst>
                <a:ext uri="{FF2B5EF4-FFF2-40B4-BE49-F238E27FC236}">
                  <a16:creationId xmlns:a16="http://schemas.microsoft.com/office/drawing/2014/main" id="{56642ABA-58F0-4485-B4BB-00D853F82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" y="1777"/>
              <a:ext cx="105" cy="104"/>
            </a:xfrm>
            <a:custGeom>
              <a:avLst/>
              <a:gdLst>
                <a:gd name="T0" fmla="*/ 133 w 283"/>
                <a:gd name="T1" fmla="*/ 275 h 280"/>
                <a:gd name="T2" fmla="*/ 4 w 283"/>
                <a:gd name="T3" fmla="*/ 146 h 280"/>
                <a:gd name="T4" fmla="*/ 128 w 283"/>
                <a:gd name="T5" fmla="*/ 7 h 280"/>
                <a:gd name="T6" fmla="*/ 270 w 283"/>
                <a:gd name="T7" fmla="*/ 120 h 280"/>
                <a:gd name="T8" fmla="*/ 133 w 283"/>
                <a:gd name="T9" fmla="*/ 27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280">
                  <a:moveTo>
                    <a:pt x="133" y="275"/>
                  </a:moveTo>
                  <a:cubicBezTo>
                    <a:pt x="63" y="270"/>
                    <a:pt x="7" y="213"/>
                    <a:pt x="4" y="146"/>
                  </a:cubicBezTo>
                  <a:cubicBezTo>
                    <a:pt x="0" y="77"/>
                    <a:pt x="55" y="15"/>
                    <a:pt x="128" y="7"/>
                  </a:cubicBezTo>
                  <a:cubicBezTo>
                    <a:pt x="197" y="0"/>
                    <a:pt x="259" y="48"/>
                    <a:pt x="270" y="120"/>
                  </a:cubicBezTo>
                  <a:cubicBezTo>
                    <a:pt x="283" y="208"/>
                    <a:pt x="211" y="280"/>
                    <a:pt x="133" y="2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30">
              <a:extLst>
                <a:ext uri="{FF2B5EF4-FFF2-40B4-BE49-F238E27FC236}">
                  <a16:creationId xmlns:a16="http://schemas.microsoft.com/office/drawing/2014/main" id="{902F8DF3-9F96-42FD-8DD4-5A41C7C9B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" y="1794"/>
              <a:ext cx="19" cy="20"/>
            </a:xfrm>
            <a:custGeom>
              <a:avLst/>
              <a:gdLst>
                <a:gd name="T0" fmla="*/ 52 w 52"/>
                <a:gd name="T1" fmla="*/ 27 h 54"/>
                <a:gd name="T2" fmla="*/ 29 w 52"/>
                <a:gd name="T3" fmla="*/ 53 h 54"/>
                <a:gd name="T4" fmla="*/ 1 w 52"/>
                <a:gd name="T5" fmla="*/ 29 h 54"/>
                <a:gd name="T6" fmla="*/ 25 w 52"/>
                <a:gd name="T7" fmla="*/ 2 h 54"/>
                <a:gd name="T8" fmla="*/ 52 w 52"/>
                <a:gd name="T9" fmla="*/ 24 h 54"/>
                <a:gd name="T10" fmla="*/ 52 w 52"/>
                <a:gd name="T1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4">
                  <a:moveTo>
                    <a:pt x="52" y="27"/>
                  </a:moveTo>
                  <a:cubicBezTo>
                    <a:pt x="52" y="40"/>
                    <a:pt x="42" y="51"/>
                    <a:pt x="29" y="53"/>
                  </a:cubicBezTo>
                  <a:cubicBezTo>
                    <a:pt x="15" y="54"/>
                    <a:pt x="2" y="43"/>
                    <a:pt x="1" y="29"/>
                  </a:cubicBezTo>
                  <a:cubicBezTo>
                    <a:pt x="0" y="15"/>
                    <a:pt x="11" y="3"/>
                    <a:pt x="25" y="2"/>
                  </a:cubicBezTo>
                  <a:cubicBezTo>
                    <a:pt x="39" y="0"/>
                    <a:pt x="51" y="11"/>
                    <a:pt x="52" y="24"/>
                  </a:cubicBezTo>
                  <a:cubicBezTo>
                    <a:pt x="52" y="25"/>
                    <a:pt x="52" y="26"/>
                    <a:pt x="5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231">
              <a:extLst>
                <a:ext uri="{FF2B5EF4-FFF2-40B4-BE49-F238E27FC236}">
                  <a16:creationId xmlns:a16="http://schemas.microsoft.com/office/drawing/2014/main" id="{6FB1F919-9F81-4391-8A44-7E6DDCAC4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" y="1727"/>
              <a:ext cx="22" cy="22"/>
            </a:xfrm>
            <a:custGeom>
              <a:avLst/>
              <a:gdLst>
                <a:gd name="T0" fmla="*/ 59 w 59"/>
                <a:gd name="T1" fmla="*/ 32 h 59"/>
                <a:gd name="T2" fmla="*/ 30 w 59"/>
                <a:gd name="T3" fmla="*/ 59 h 59"/>
                <a:gd name="T4" fmla="*/ 1 w 59"/>
                <a:gd name="T5" fmla="*/ 30 h 59"/>
                <a:gd name="T6" fmla="*/ 29 w 59"/>
                <a:gd name="T7" fmla="*/ 1 h 59"/>
                <a:gd name="T8" fmla="*/ 59 w 59"/>
                <a:gd name="T9" fmla="*/ 29 h 59"/>
                <a:gd name="T10" fmla="*/ 59 w 59"/>
                <a:gd name="T11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59">
                  <a:moveTo>
                    <a:pt x="59" y="32"/>
                  </a:moveTo>
                  <a:cubicBezTo>
                    <a:pt x="58" y="47"/>
                    <a:pt x="45" y="59"/>
                    <a:pt x="30" y="59"/>
                  </a:cubicBezTo>
                  <a:cubicBezTo>
                    <a:pt x="14" y="59"/>
                    <a:pt x="1" y="46"/>
                    <a:pt x="1" y="30"/>
                  </a:cubicBezTo>
                  <a:cubicBezTo>
                    <a:pt x="0" y="14"/>
                    <a:pt x="13" y="0"/>
                    <a:pt x="29" y="1"/>
                  </a:cubicBezTo>
                  <a:cubicBezTo>
                    <a:pt x="45" y="1"/>
                    <a:pt x="58" y="13"/>
                    <a:pt x="59" y="29"/>
                  </a:cubicBezTo>
                  <a:cubicBezTo>
                    <a:pt x="59" y="30"/>
                    <a:pt x="59" y="31"/>
                    <a:pt x="59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32">
              <a:extLst>
                <a:ext uri="{FF2B5EF4-FFF2-40B4-BE49-F238E27FC236}">
                  <a16:creationId xmlns:a16="http://schemas.microsoft.com/office/drawing/2014/main" id="{55DD3E13-BE7F-443C-8227-CFC48C35D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" y="1658"/>
              <a:ext cx="25" cy="25"/>
            </a:xfrm>
            <a:custGeom>
              <a:avLst/>
              <a:gdLst>
                <a:gd name="T0" fmla="*/ 67 w 68"/>
                <a:gd name="T1" fmla="*/ 39 h 68"/>
                <a:gd name="T2" fmla="*/ 31 w 68"/>
                <a:gd name="T3" fmla="*/ 67 h 68"/>
                <a:gd name="T4" fmla="*/ 2 w 68"/>
                <a:gd name="T5" fmla="*/ 32 h 68"/>
                <a:gd name="T6" fmla="*/ 38 w 68"/>
                <a:gd name="T7" fmla="*/ 2 h 68"/>
                <a:gd name="T8" fmla="*/ 67 w 68"/>
                <a:gd name="T9" fmla="*/ 36 h 68"/>
                <a:gd name="T10" fmla="*/ 67 w 68"/>
                <a:gd name="T11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67" y="39"/>
                  </a:moveTo>
                  <a:cubicBezTo>
                    <a:pt x="64" y="56"/>
                    <a:pt x="48" y="68"/>
                    <a:pt x="31" y="67"/>
                  </a:cubicBezTo>
                  <a:cubicBezTo>
                    <a:pt x="14" y="65"/>
                    <a:pt x="0" y="50"/>
                    <a:pt x="2" y="32"/>
                  </a:cubicBezTo>
                  <a:cubicBezTo>
                    <a:pt x="4" y="14"/>
                    <a:pt x="20" y="0"/>
                    <a:pt x="38" y="2"/>
                  </a:cubicBezTo>
                  <a:cubicBezTo>
                    <a:pt x="55" y="4"/>
                    <a:pt x="68" y="19"/>
                    <a:pt x="67" y="36"/>
                  </a:cubicBezTo>
                  <a:cubicBezTo>
                    <a:pt x="67" y="37"/>
                    <a:pt x="67" y="38"/>
                    <a:pt x="6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33">
              <a:extLst>
                <a:ext uri="{FF2B5EF4-FFF2-40B4-BE49-F238E27FC236}">
                  <a16:creationId xmlns:a16="http://schemas.microsoft.com/office/drawing/2014/main" id="{BA4438CF-8E5F-4F8C-9858-1B1317485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" y="1587"/>
              <a:ext cx="28" cy="29"/>
            </a:xfrm>
            <a:custGeom>
              <a:avLst/>
              <a:gdLst>
                <a:gd name="T0" fmla="*/ 74 w 76"/>
                <a:gd name="T1" fmla="*/ 47 h 78"/>
                <a:gd name="T2" fmla="*/ 33 w 76"/>
                <a:gd name="T3" fmla="*/ 74 h 78"/>
                <a:gd name="T4" fmla="*/ 3 w 76"/>
                <a:gd name="T5" fmla="*/ 33 h 78"/>
                <a:gd name="T6" fmla="*/ 45 w 76"/>
                <a:gd name="T7" fmla="*/ 3 h 78"/>
                <a:gd name="T8" fmla="*/ 74 w 76"/>
                <a:gd name="T9" fmla="*/ 43 h 78"/>
                <a:gd name="T10" fmla="*/ 74 w 76"/>
                <a:gd name="T11" fmla="*/ 4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78">
                  <a:moveTo>
                    <a:pt x="74" y="47"/>
                  </a:moveTo>
                  <a:cubicBezTo>
                    <a:pt x="70" y="65"/>
                    <a:pt x="52" y="78"/>
                    <a:pt x="33" y="74"/>
                  </a:cubicBezTo>
                  <a:cubicBezTo>
                    <a:pt x="13" y="71"/>
                    <a:pt x="0" y="53"/>
                    <a:pt x="3" y="33"/>
                  </a:cubicBezTo>
                  <a:cubicBezTo>
                    <a:pt x="6" y="13"/>
                    <a:pt x="25" y="0"/>
                    <a:pt x="45" y="3"/>
                  </a:cubicBezTo>
                  <a:cubicBezTo>
                    <a:pt x="64" y="7"/>
                    <a:pt x="76" y="24"/>
                    <a:pt x="74" y="43"/>
                  </a:cubicBezTo>
                  <a:cubicBezTo>
                    <a:pt x="74" y="44"/>
                    <a:pt x="74" y="46"/>
                    <a:pt x="7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34">
              <a:extLst>
                <a:ext uri="{FF2B5EF4-FFF2-40B4-BE49-F238E27FC236}">
                  <a16:creationId xmlns:a16="http://schemas.microsoft.com/office/drawing/2014/main" id="{95F2114F-6F1B-40A5-92BD-4D6E1CD12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" y="1515"/>
              <a:ext cx="32" cy="32"/>
            </a:xfrm>
            <a:custGeom>
              <a:avLst/>
              <a:gdLst>
                <a:gd name="T0" fmla="*/ 81 w 86"/>
                <a:gd name="T1" fmla="*/ 56 h 88"/>
                <a:gd name="T2" fmla="*/ 33 w 86"/>
                <a:gd name="T3" fmla="*/ 83 h 88"/>
                <a:gd name="T4" fmla="*/ 5 w 86"/>
                <a:gd name="T5" fmla="*/ 35 h 88"/>
                <a:gd name="T6" fmla="*/ 53 w 86"/>
                <a:gd name="T7" fmla="*/ 6 h 88"/>
                <a:gd name="T8" fmla="*/ 82 w 86"/>
                <a:gd name="T9" fmla="*/ 52 h 88"/>
                <a:gd name="T10" fmla="*/ 81 w 86"/>
                <a:gd name="T11" fmla="*/ 5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88">
                  <a:moveTo>
                    <a:pt x="81" y="56"/>
                  </a:moveTo>
                  <a:cubicBezTo>
                    <a:pt x="75" y="76"/>
                    <a:pt x="53" y="88"/>
                    <a:pt x="33" y="83"/>
                  </a:cubicBezTo>
                  <a:cubicBezTo>
                    <a:pt x="12" y="77"/>
                    <a:pt x="0" y="56"/>
                    <a:pt x="5" y="35"/>
                  </a:cubicBezTo>
                  <a:cubicBezTo>
                    <a:pt x="11" y="13"/>
                    <a:pt x="32" y="0"/>
                    <a:pt x="53" y="6"/>
                  </a:cubicBezTo>
                  <a:cubicBezTo>
                    <a:pt x="74" y="12"/>
                    <a:pt x="86" y="32"/>
                    <a:pt x="82" y="52"/>
                  </a:cubicBezTo>
                  <a:cubicBezTo>
                    <a:pt x="82" y="54"/>
                    <a:pt x="82" y="55"/>
                    <a:pt x="8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35">
              <a:extLst>
                <a:ext uri="{FF2B5EF4-FFF2-40B4-BE49-F238E27FC236}">
                  <a16:creationId xmlns:a16="http://schemas.microsoft.com/office/drawing/2014/main" id="{848B5DF6-3349-4C87-94B6-8566DF22E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2" y="1443"/>
              <a:ext cx="36" cy="35"/>
            </a:xfrm>
            <a:custGeom>
              <a:avLst/>
              <a:gdLst>
                <a:gd name="T0" fmla="*/ 89 w 96"/>
                <a:gd name="T1" fmla="*/ 66 h 97"/>
                <a:gd name="T2" fmla="*/ 33 w 96"/>
                <a:gd name="T3" fmla="*/ 89 h 97"/>
                <a:gd name="T4" fmla="*/ 8 w 96"/>
                <a:gd name="T5" fmla="*/ 35 h 97"/>
                <a:gd name="T6" fmla="*/ 63 w 96"/>
                <a:gd name="T7" fmla="*/ 9 h 97"/>
                <a:gd name="T8" fmla="*/ 90 w 96"/>
                <a:gd name="T9" fmla="*/ 61 h 97"/>
                <a:gd name="T10" fmla="*/ 89 w 96"/>
                <a:gd name="T11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97">
                  <a:moveTo>
                    <a:pt x="89" y="66"/>
                  </a:moveTo>
                  <a:cubicBezTo>
                    <a:pt x="80" y="87"/>
                    <a:pt x="55" y="97"/>
                    <a:pt x="33" y="89"/>
                  </a:cubicBezTo>
                  <a:cubicBezTo>
                    <a:pt x="11" y="81"/>
                    <a:pt x="0" y="57"/>
                    <a:pt x="8" y="35"/>
                  </a:cubicBezTo>
                  <a:cubicBezTo>
                    <a:pt x="16" y="12"/>
                    <a:pt x="41" y="0"/>
                    <a:pt x="63" y="9"/>
                  </a:cubicBezTo>
                  <a:cubicBezTo>
                    <a:pt x="85" y="17"/>
                    <a:pt x="96" y="40"/>
                    <a:pt x="90" y="61"/>
                  </a:cubicBezTo>
                  <a:cubicBezTo>
                    <a:pt x="90" y="63"/>
                    <a:pt x="89" y="64"/>
                    <a:pt x="8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36">
              <a:extLst>
                <a:ext uri="{FF2B5EF4-FFF2-40B4-BE49-F238E27FC236}">
                  <a16:creationId xmlns:a16="http://schemas.microsoft.com/office/drawing/2014/main" id="{2487C926-8D35-4E59-B74A-4CD882A3B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" y="1371"/>
              <a:ext cx="39" cy="39"/>
            </a:xfrm>
            <a:custGeom>
              <a:avLst/>
              <a:gdLst>
                <a:gd name="T0" fmla="*/ 95 w 106"/>
                <a:gd name="T1" fmla="*/ 74 h 106"/>
                <a:gd name="T2" fmla="*/ 33 w 106"/>
                <a:gd name="T3" fmla="*/ 95 h 106"/>
                <a:gd name="T4" fmla="*/ 11 w 106"/>
                <a:gd name="T5" fmla="*/ 34 h 106"/>
                <a:gd name="T6" fmla="*/ 74 w 106"/>
                <a:gd name="T7" fmla="*/ 11 h 106"/>
                <a:gd name="T8" fmla="*/ 97 w 106"/>
                <a:gd name="T9" fmla="*/ 70 h 106"/>
                <a:gd name="T10" fmla="*/ 95 w 106"/>
                <a:gd name="T11" fmla="*/ 7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95" y="74"/>
                  </a:moveTo>
                  <a:cubicBezTo>
                    <a:pt x="84" y="96"/>
                    <a:pt x="56" y="106"/>
                    <a:pt x="33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3" y="10"/>
                    <a:pt x="51" y="0"/>
                    <a:pt x="74" y="11"/>
                  </a:cubicBezTo>
                  <a:cubicBezTo>
                    <a:pt x="96" y="22"/>
                    <a:pt x="106" y="48"/>
                    <a:pt x="97" y="70"/>
                  </a:cubicBezTo>
                  <a:cubicBezTo>
                    <a:pt x="97" y="71"/>
                    <a:pt x="96" y="73"/>
                    <a:pt x="95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37">
              <a:extLst>
                <a:ext uri="{FF2B5EF4-FFF2-40B4-BE49-F238E27FC236}">
                  <a16:creationId xmlns:a16="http://schemas.microsoft.com/office/drawing/2014/main" id="{47949EC2-D212-4BF0-9E4B-5A0DD867C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" y="1300"/>
              <a:ext cx="42" cy="42"/>
            </a:xfrm>
            <a:custGeom>
              <a:avLst/>
              <a:gdLst>
                <a:gd name="T0" fmla="*/ 100 w 114"/>
                <a:gd name="T1" fmla="*/ 84 h 114"/>
                <a:gd name="T2" fmla="*/ 31 w 114"/>
                <a:gd name="T3" fmla="*/ 100 h 114"/>
                <a:gd name="T4" fmla="*/ 14 w 114"/>
                <a:gd name="T5" fmla="*/ 32 h 114"/>
                <a:gd name="T6" fmla="*/ 83 w 114"/>
                <a:gd name="T7" fmla="*/ 14 h 114"/>
                <a:gd name="T8" fmla="*/ 102 w 114"/>
                <a:gd name="T9" fmla="*/ 80 h 114"/>
                <a:gd name="T10" fmla="*/ 100 w 114"/>
                <a:gd name="T11" fmla="*/ 8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114">
                  <a:moveTo>
                    <a:pt x="100" y="84"/>
                  </a:moveTo>
                  <a:cubicBezTo>
                    <a:pt x="85" y="107"/>
                    <a:pt x="55" y="114"/>
                    <a:pt x="31" y="100"/>
                  </a:cubicBezTo>
                  <a:cubicBezTo>
                    <a:pt x="9" y="86"/>
                    <a:pt x="0" y="56"/>
                    <a:pt x="14" y="32"/>
                  </a:cubicBezTo>
                  <a:cubicBezTo>
                    <a:pt x="29" y="8"/>
                    <a:pt x="60" y="0"/>
                    <a:pt x="83" y="14"/>
                  </a:cubicBezTo>
                  <a:cubicBezTo>
                    <a:pt x="106" y="28"/>
                    <a:pt x="114" y="57"/>
                    <a:pt x="102" y="80"/>
                  </a:cubicBezTo>
                  <a:cubicBezTo>
                    <a:pt x="102" y="81"/>
                    <a:pt x="101" y="83"/>
                    <a:pt x="10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38">
              <a:extLst>
                <a:ext uri="{FF2B5EF4-FFF2-40B4-BE49-F238E27FC236}">
                  <a16:creationId xmlns:a16="http://schemas.microsoft.com/office/drawing/2014/main" id="{0FCF5D93-A429-4AA8-966B-4C24AC82D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" y="1232"/>
              <a:ext cx="45" cy="45"/>
            </a:xfrm>
            <a:custGeom>
              <a:avLst/>
              <a:gdLst>
                <a:gd name="T0" fmla="*/ 104 w 121"/>
                <a:gd name="T1" fmla="*/ 94 h 121"/>
                <a:gd name="T2" fmla="*/ 29 w 121"/>
                <a:gd name="T3" fmla="*/ 103 h 121"/>
                <a:gd name="T4" fmla="*/ 18 w 121"/>
                <a:gd name="T5" fmla="*/ 29 h 121"/>
                <a:gd name="T6" fmla="*/ 93 w 121"/>
                <a:gd name="T7" fmla="*/ 18 h 121"/>
                <a:gd name="T8" fmla="*/ 107 w 121"/>
                <a:gd name="T9" fmla="*/ 89 h 121"/>
                <a:gd name="T10" fmla="*/ 104 w 121"/>
                <a:gd name="T11" fmla="*/ 9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1">
                  <a:moveTo>
                    <a:pt x="104" y="94"/>
                  </a:moveTo>
                  <a:cubicBezTo>
                    <a:pt x="86" y="116"/>
                    <a:pt x="53" y="121"/>
                    <a:pt x="29" y="103"/>
                  </a:cubicBezTo>
                  <a:cubicBezTo>
                    <a:pt x="6" y="87"/>
                    <a:pt x="0" y="53"/>
                    <a:pt x="18" y="29"/>
                  </a:cubicBezTo>
                  <a:cubicBezTo>
                    <a:pt x="36" y="5"/>
                    <a:pt x="70" y="0"/>
                    <a:pt x="93" y="18"/>
                  </a:cubicBezTo>
                  <a:cubicBezTo>
                    <a:pt x="116" y="35"/>
                    <a:pt x="121" y="66"/>
                    <a:pt x="107" y="89"/>
                  </a:cubicBezTo>
                  <a:cubicBezTo>
                    <a:pt x="106" y="90"/>
                    <a:pt x="105" y="92"/>
                    <a:pt x="10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39">
              <a:extLst>
                <a:ext uri="{FF2B5EF4-FFF2-40B4-BE49-F238E27FC236}">
                  <a16:creationId xmlns:a16="http://schemas.microsoft.com/office/drawing/2014/main" id="{8EB64E2B-8EA8-4ACE-8421-7AC7E57B7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" y="1168"/>
              <a:ext cx="47" cy="47"/>
            </a:xfrm>
            <a:custGeom>
              <a:avLst/>
              <a:gdLst>
                <a:gd name="T0" fmla="*/ 106 w 127"/>
                <a:gd name="T1" fmla="*/ 103 h 127"/>
                <a:gd name="T2" fmla="*/ 25 w 127"/>
                <a:gd name="T3" fmla="*/ 106 h 127"/>
                <a:gd name="T4" fmla="*/ 21 w 127"/>
                <a:gd name="T5" fmla="*/ 26 h 127"/>
                <a:gd name="T6" fmla="*/ 102 w 127"/>
                <a:gd name="T7" fmla="*/ 22 h 127"/>
                <a:gd name="T8" fmla="*/ 110 w 127"/>
                <a:gd name="T9" fmla="*/ 99 h 127"/>
                <a:gd name="T10" fmla="*/ 106 w 127"/>
                <a:gd name="T11" fmla="*/ 10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127">
                  <a:moveTo>
                    <a:pt x="106" y="103"/>
                  </a:moveTo>
                  <a:cubicBezTo>
                    <a:pt x="84" y="125"/>
                    <a:pt x="49" y="127"/>
                    <a:pt x="25" y="106"/>
                  </a:cubicBezTo>
                  <a:cubicBezTo>
                    <a:pt x="3" y="86"/>
                    <a:pt x="0" y="50"/>
                    <a:pt x="21" y="26"/>
                  </a:cubicBezTo>
                  <a:cubicBezTo>
                    <a:pt x="43" y="3"/>
                    <a:pt x="79" y="0"/>
                    <a:pt x="102" y="22"/>
                  </a:cubicBezTo>
                  <a:cubicBezTo>
                    <a:pt x="125" y="42"/>
                    <a:pt x="127" y="76"/>
                    <a:pt x="110" y="99"/>
                  </a:cubicBezTo>
                  <a:cubicBezTo>
                    <a:pt x="108" y="100"/>
                    <a:pt x="107" y="102"/>
                    <a:pt x="106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40">
              <a:extLst>
                <a:ext uri="{FF2B5EF4-FFF2-40B4-BE49-F238E27FC236}">
                  <a16:creationId xmlns:a16="http://schemas.microsoft.com/office/drawing/2014/main" id="{29CACFE6-05E6-445C-A0A3-CFFC7C0F3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9" y="1108"/>
              <a:ext cx="49" cy="49"/>
            </a:xfrm>
            <a:custGeom>
              <a:avLst/>
              <a:gdLst>
                <a:gd name="T0" fmla="*/ 107 w 133"/>
                <a:gd name="T1" fmla="*/ 114 h 134"/>
                <a:gd name="T2" fmla="*/ 21 w 133"/>
                <a:gd name="T3" fmla="*/ 107 h 134"/>
                <a:gd name="T4" fmla="*/ 26 w 133"/>
                <a:gd name="T5" fmla="*/ 23 h 134"/>
                <a:gd name="T6" fmla="*/ 112 w 133"/>
                <a:gd name="T7" fmla="*/ 27 h 134"/>
                <a:gd name="T8" fmla="*/ 112 w 133"/>
                <a:gd name="T9" fmla="*/ 109 h 134"/>
                <a:gd name="T10" fmla="*/ 107 w 133"/>
                <a:gd name="T11" fmla="*/ 11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4">
                  <a:moveTo>
                    <a:pt x="107" y="114"/>
                  </a:moveTo>
                  <a:cubicBezTo>
                    <a:pt x="82" y="134"/>
                    <a:pt x="44" y="132"/>
                    <a:pt x="21" y="107"/>
                  </a:cubicBezTo>
                  <a:cubicBezTo>
                    <a:pt x="0" y="84"/>
                    <a:pt x="1" y="45"/>
                    <a:pt x="26" y="23"/>
                  </a:cubicBezTo>
                  <a:cubicBezTo>
                    <a:pt x="52" y="0"/>
                    <a:pt x="90" y="2"/>
                    <a:pt x="112" y="27"/>
                  </a:cubicBezTo>
                  <a:cubicBezTo>
                    <a:pt x="133" y="51"/>
                    <a:pt x="132" y="87"/>
                    <a:pt x="112" y="109"/>
                  </a:cubicBezTo>
                  <a:cubicBezTo>
                    <a:pt x="110" y="111"/>
                    <a:pt x="109" y="112"/>
                    <a:pt x="107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41">
              <a:extLst>
                <a:ext uri="{FF2B5EF4-FFF2-40B4-BE49-F238E27FC236}">
                  <a16:creationId xmlns:a16="http://schemas.microsoft.com/office/drawing/2014/main" id="{5E8FC97C-A8F8-4788-AE8C-5885797C5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" y="1052"/>
              <a:ext cx="53" cy="54"/>
            </a:xfrm>
            <a:custGeom>
              <a:avLst/>
              <a:gdLst>
                <a:gd name="T0" fmla="*/ 109 w 144"/>
                <a:gd name="T1" fmla="*/ 126 h 146"/>
                <a:gd name="T2" fmla="*/ 20 w 144"/>
                <a:gd name="T3" fmla="*/ 110 h 146"/>
                <a:gd name="T4" fmla="*/ 34 w 144"/>
                <a:gd name="T5" fmla="*/ 22 h 146"/>
                <a:gd name="T6" fmla="*/ 124 w 144"/>
                <a:gd name="T7" fmla="*/ 35 h 146"/>
                <a:gd name="T8" fmla="*/ 115 w 144"/>
                <a:gd name="T9" fmla="*/ 122 h 146"/>
                <a:gd name="T10" fmla="*/ 109 w 144"/>
                <a:gd name="T11" fmla="*/ 12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6">
                  <a:moveTo>
                    <a:pt x="109" y="126"/>
                  </a:moveTo>
                  <a:cubicBezTo>
                    <a:pt x="82" y="146"/>
                    <a:pt x="40" y="138"/>
                    <a:pt x="20" y="110"/>
                  </a:cubicBezTo>
                  <a:cubicBezTo>
                    <a:pt x="0" y="82"/>
                    <a:pt x="6" y="43"/>
                    <a:pt x="34" y="22"/>
                  </a:cubicBezTo>
                  <a:cubicBezTo>
                    <a:pt x="64" y="0"/>
                    <a:pt x="104" y="6"/>
                    <a:pt x="124" y="35"/>
                  </a:cubicBezTo>
                  <a:cubicBezTo>
                    <a:pt x="144" y="63"/>
                    <a:pt x="139" y="101"/>
                    <a:pt x="115" y="122"/>
                  </a:cubicBezTo>
                  <a:cubicBezTo>
                    <a:pt x="113" y="123"/>
                    <a:pt x="111" y="125"/>
                    <a:pt x="109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42">
              <a:extLst>
                <a:ext uri="{FF2B5EF4-FFF2-40B4-BE49-F238E27FC236}">
                  <a16:creationId xmlns:a16="http://schemas.microsoft.com/office/drawing/2014/main" id="{9777D63C-B94B-43D8-B801-D3B8E4D14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" y="1004"/>
              <a:ext cx="56" cy="58"/>
            </a:xfrm>
            <a:custGeom>
              <a:avLst/>
              <a:gdLst>
                <a:gd name="T0" fmla="*/ 110 w 153"/>
                <a:gd name="T1" fmla="*/ 138 h 157"/>
                <a:gd name="T2" fmla="*/ 18 w 153"/>
                <a:gd name="T3" fmla="*/ 111 h 157"/>
                <a:gd name="T4" fmla="*/ 43 w 153"/>
                <a:gd name="T5" fmla="*/ 21 h 157"/>
                <a:gd name="T6" fmla="*/ 136 w 153"/>
                <a:gd name="T7" fmla="*/ 45 h 157"/>
                <a:gd name="T8" fmla="*/ 116 w 153"/>
                <a:gd name="T9" fmla="*/ 134 h 157"/>
                <a:gd name="T10" fmla="*/ 110 w 153"/>
                <a:gd name="T11" fmla="*/ 13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7">
                  <a:moveTo>
                    <a:pt x="110" y="138"/>
                  </a:moveTo>
                  <a:cubicBezTo>
                    <a:pt x="79" y="157"/>
                    <a:pt x="36" y="143"/>
                    <a:pt x="18" y="111"/>
                  </a:cubicBezTo>
                  <a:cubicBezTo>
                    <a:pt x="0" y="80"/>
                    <a:pt x="11" y="40"/>
                    <a:pt x="43" y="21"/>
                  </a:cubicBezTo>
                  <a:cubicBezTo>
                    <a:pt x="76" y="0"/>
                    <a:pt x="118" y="13"/>
                    <a:pt x="136" y="45"/>
                  </a:cubicBezTo>
                  <a:cubicBezTo>
                    <a:pt x="153" y="77"/>
                    <a:pt x="143" y="114"/>
                    <a:pt x="116" y="134"/>
                  </a:cubicBezTo>
                  <a:cubicBezTo>
                    <a:pt x="114" y="135"/>
                    <a:pt x="112" y="137"/>
                    <a:pt x="11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243">
              <a:extLst>
                <a:ext uri="{FF2B5EF4-FFF2-40B4-BE49-F238E27FC236}">
                  <a16:creationId xmlns:a16="http://schemas.microsoft.com/office/drawing/2014/main" id="{EC71C57B-254F-4C7A-A11D-15F5AADD8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" y="965"/>
              <a:ext cx="59" cy="60"/>
            </a:xfrm>
            <a:custGeom>
              <a:avLst/>
              <a:gdLst>
                <a:gd name="T0" fmla="*/ 108 w 160"/>
                <a:gd name="T1" fmla="*/ 147 h 162"/>
                <a:gd name="T2" fmla="*/ 15 w 160"/>
                <a:gd name="T3" fmla="*/ 109 h 162"/>
                <a:gd name="T4" fmla="*/ 51 w 160"/>
                <a:gd name="T5" fmla="*/ 16 h 162"/>
                <a:gd name="T6" fmla="*/ 146 w 160"/>
                <a:gd name="T7" fmla="*/ 54 h 162"/>
                <a:gd name="T8" fmla="*/ 114 w 160"/>
                <a:gd name="T9" fmla="*/ 144 h 162"/>
                <a:gd name="T10" fmla="*/ 108 w 160"/>
                <a:gd name="T11" fmla="*/ 14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62">
                  <a:moveTo>
                    <a:pt x="108" y="147"/>
                  </a:moveTo>
                  <a:cubicBezTo>
                    <a:pt x="73" y="162"/>
                    <a:pt x="30" y="145"/>
                    <a:pt x="15" y="109"/>
                  </a:cubicBezTo>
                  <a:cubicBezTo>
                    <a:pt x="0" y="74"/>
                    <a:pt x="16" y="32"/>
                    <a:pt x="51" y="16"/>
                  </a:cubicBezTo>
                  <a:cubicBezTo>
                    <a:pt x="88" y="0"/>
                    <a:pt x="131" y="17"/>
                    <a:pt x="146" y="54"/>
                  </a:cubicBezTo>
                  <a:cubicBezTo>
                    <a:pt x="160" y="88"/>
                    <a:pt x="145" y="128"/>
                    <a:pt x="114" y="144"/>
                  </a:cubicBezTo>
                  <a:cubicBezTo>
                    <a:pt x="112" y="145"/>
                    <a:pt x="110" y="146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44">
              <a:extLst>
                <a:ext uri="{FF2B5EF4-FFF2-40B4-BE49-F238E27FC236}">
                  <a16:creationId xmlns:a16="http://schemas.microsoft.com/office/drawing/2014/main" id="{BF2E688F-B974-47BD-A9BC-4F2B8D2FA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2" y="936"/>
              <a:ext cx="61" cy="61"/>
            </a:xfrm>
            <a:custGeom>
              <a:avLst/>
              <a:gdLst>
                <a:gd name="T0" fmla="*/ 104 w 165"/>
                <a:gd name="T1" fmla="*/ 155 h 165"/>
                <a:gd name="T2" fmla="*/ 11 w 165"/>
                <a:gd name="T3" fmla="*/ 103 h 165"/>
                <a:gd name="T4" fmla="*/ 61 w 165"/>
                <a:gd name="T5" fmla="*/ 12 h 165"/>
                <a:gd name="T6" fmla="*/ 155 w 165"/>
                <a:gd name="T7" fmla="*/ 62 h 165"/>
                <a:gd name="T8" fmla="*/ 111 w 165"/>
                <a:gd name="T9" fmla="*/ 153 h 165"/>
                <a:gd name="T10" fmla="*/ 104 w 165"/>
                <a:gd name="T11" fmla="*/ 15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65">
                  <a:moveTo>
                    <a:pt x="104" y="155"/>
                  </a:moveTo>
                  <a:cubicBezTo>
                    <a:pt x="65" y="165"/>
                    <a:pt x="23" y="143"/>
                    <a:pt x="11" y="103"/>
                  </a:cubicBezTo>
                  <a:cubicBezTo>
                    <a:pt x="0" y="66"/>
                    <a:pt x="21" y="23"/>
                    <a:pt x="61" y="12"/>
                  </a:cubicBezTo>
                  <a:cubicBezTo>
                    <a:pt x="101" y="0"/>
                    <a:pt x="144" y="22"/>
                    <a:pt x="155" y="62"/>
                  </a:cubicBezTo>
                  <a:cubicBezTo>
                    <a:pt x="165" y="99"/>
                    <a:pt x="145" y="139"/>
                    <a:pt x="111" y="153"/>
                  </a:cubicBezTo>
                  <a:cubicBezTo>
                    <a:pt x="109" y="153"/>
                    <a:pt x="106" y="154"/>
                    <a:pt x="104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245">
              <a:extLst>
                <a:ext uri="{FF2B5EF4-FFF2-40B4-BE49-F238E27FC236}">
                  <a16:creationId xmlns:a16="http://schemas.microsoft.com/office/drawing/2014/main" id="{6251E482-4F36-4035-A406-C5D9087F4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2" y="917"/>
              <a:ext cx="62" cy="63"/>
            </a:xfrm>
            <a:custGeom>
              <a:avLst/>
              <a:gdLst>
                <a:gd name="T0" fmla="*/ 97 w 168"/>
                <a:gd name="T1" fmla="*/ 163 h 170"/>
                <a:gd name="T2" fmla="*/ 7 w 168"/>
                <a:gd name="T3" fmla="*/ 97 h 170"/>
                <a:gd name="T4" fmla="*/ 70 w 168"/>
                <a:gd name="T5" fmla="*/ 9 h 170"/>
                <a:gd name="T6" fmla="*/ 161 w 168"/>
                <a:gd name="T7" fmla="*/ 72 h 170"/>
                <a:gd name="T8" fmla="*/ 105 w 168"/>
                <a:gd name="T9" fmla="*/ 161 h 170"/>
                <a:gd name="T10" fmla="*/ 97 w 168"/>
                <a:gd name="T11" fmla="*/ 16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0">
                  <a:moveTo>
                    <a:pt x="97" y="163"/>
                  </a:moveTo>
                  <a:cubicBezTo>
                    <a:pt x="56" y="170"/>
                    <a:pt x="14" y="139"/>
                    <a:pt x="7" y="97"/>
                  </a:cubicBezTo>
                  <a:cubicBezTo>
                    <a:pt x="0" y="56"/>
                    <a:pt x="27" y="18"/>
                    <a:pt x="70" y="9"/>
                  </a:cubicBezTo>
                  <a:cubicBezTo>
                    <a:pt x="114" y="0"/>
                    <a:pt x="155" y="29"/>
                    <a:pt x="161" y="72"/>
                  </a:cubicBezTo>
                  <a:cubicBezTo>
                    <a:pt x="168" y="113"/>
                    <a:pt x="142" y="150"/>
                    <a:pt x="105" y="161"/>
                  </a:cubicBezTo>
                  <a:cubicBezTo>
                    <a:pt x="103" y="162"/>
                    <a:pt x="100" y="162"/>
                    <a:pt x="97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46">
              <a:extLst>
                <a:ext uri="{FF2B5EF4-FFF2-40B4-BE49-F238E27FC236}">
                  <a16:creationId xmlns:a16="http://schemas.microsoft.com/office/drawing/2014/main" id="{7AA38156-ED43-4B09-BE2B-AF6E5791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911"/>
              <a:ext cx="62" cy="63"/>
            </a:xfrm>
            <a:custGeom>
              <a:avLst/>
              <a:gdLst>
                <a:gd name="T0" fmla="*/ 88 w 168"/>
                <a:gd name="T1" fmla="*/ 167 h 171"/>
                <a:gd name="T2" fmla="*/ 3 w 168"/>
                <a:gd name="T3" fmla="*/ 89 h 171"/>
                <a:gd name="T4" fmla="*/ 79 w 168"/>
                <a:gd name="T5" fmla="*/ 4 h 171"/>
                <a:gd name="T6" fmla="*/ 166 w 168"/>
                <a:gd name="T7" fmla="*/ 82 h 171"/>
                <a:gd name="T8" fmla="*/ 97 w 168"/>
                <a:gd name="T9" fmla="*/ 166 h 171"/>
                <a:gd name="T10" fmla="*/ 88 w 168"/>
                <a:gd name="T11" fmla="*/ 16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71">
                  <a:moveTo>
                    <a:pt x="88" y="167"/>
                  </a:moveTo>
                  <a:cubicBezTo>
                    <a:pt x="45" y="171"/>
                    <a:pt x="5" y="134"/>
                    <a:pt x="3" y="89"/>
                  </a:cubicBezTo>
                  <a:cubicBezTo>
                    <a:pt x="0" y="46"/>
                    <a:pt x="34" y="8"/>
                    <a:pt x="79" y="4"/>
                  </a:cubicBezTo>
                  <a:cubicBezTo>
                    <a:pt x="126" y="0"/>
                    <a:pt x="165" y="37"/>
                    <a:pt x="166" y="82"/>
                  </a:cubicBezTo>
                  <a:cubicBezTo>
                    <a:pt x="168" y="124"/>
                    <a:pt x="136" y="162"/>
                    <a:pt x="97" y="166"/>
                  </a:cubicBezTo>
                  <a:cubicBezTo>
                    <a:pt x="94" y="166"/>
                    <a:pt x="91" y="167"/>
                    <a:pt x="88" y="1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247">
              <a:extLst>
                <a:ext uri="{FF2B5EF4-FFF2-40B4-BE49-F238E27FC236}">
                  <a16:creationId xmlns:a16="http://schemas.microsoft.com/office/drawing/2014/main" id="{8D8B5CBD-A56F-4DE4-AC75-6678F2EE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" y="916"/>
              <a:ext cx="65" cy="64"/>
            </a:xfrm>
            <a:custGeom>
              <a:avLst/>
              <a:gdLst>
                <a:gd name="T0" fmla="*/ 81 w 177"/>
                <a:gd name="T1" fmla="*/ 173 h 174"/>
                <a:gd name="T2" fmla="*/ 3 w 177"/>
                <a:gd name="T3" fmla="*/ 81 h 174"/>
                <a:gd name="T4" fmla="*/ 92 w 177"/>
                <a:gd name="T5" fmla="*/ 3 h 174"/>
                <a:gd name="T6" fmla="*/ 173 w 177"/>
                <a:gd name="T7" fmla="*/ 94 h 174"/>
                <a:gd name="T8" fmla="*/ 90 w 177"/>
                <a:gd name="T9" fmla="*/ 174 h 174"/>
                <a:gd name="T10" fmla="*/ 81 w 177"/>
                <a:gd name="T11" fmla="*/ 17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74">
                  <a:moveTo>
                    <a:pt x="81" y="173"/>
                  </a:moveTo>
                  <a:cubicBezTo>
                    <a:pt x="36" y="169"/>
                    <a:pt x="0" y="128"/>
                    <a:pt x="3" y="81"/>
                  </a:cubicBezTo>
                  <a:cubicBezTo>
                    <a:pt x="6" y="37"/>
                    <a:pt x="45" y="0"/>
                    <a:pt x="92" y="3"/>
                  </a:cubicBezTo>
                  <a:cubicBezTo>
                    <a:pt x="141" y="7"/>
                    <a:pt x="177" y="47"/>
                    <a:pt x="173" y="94"/>
                  </a:cubicBezTo>
                  <a:cubicBezTo>
                    <a:pt x="169" y="138"/>
                    <a:pt x="132" y="172"/>
                    <a:pt x="90" y="174"/>
                  </a:cubicBezTo>
                  <a:cubicBezTo>
                    <a:pt x="87" y="174"/>
                    <a:pt x="84" y="174"/>
                    <a:pt x="81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48">
              <a:extLst>
                <a:ext uri="{FF2B5EF4-FFF2-40B4-BE49-F238E27FC236}">
                  <a16:creationId xmlns:a16="http://schemas.microsoft.com/office/drawing/2014/main" id="{229F6925-03A6-4866-A416-DBB09DE42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" y="933"/>
              <a:ext cx="72" cy="70"/>
            </a:xfrm>
            <a:custGeom>
              <a:avLst/>
              <a:gdLst>
                <a:gd name="T0" fmla="*/ 79 w 194"/>
                <a:gd name="T1" fmla="*/ 182 h 188"/>
                <a:gd name="T2" fmla="*/ 10 w 194"/>
                <a:gd name="T3" fmla="*/ 77 h 188"/>
                <a:gd name="T4" fmla="*/ 112 w 194"/>
                <a:gd name="T5" fmla="*/ 8 h 188"/>
                <a:gd name="T6" fmla="*/ 183 w 194"/>
                <a:gd name="T7" fmla="*/ 113 h 188"/>
                <a:gd name="T8" fmla="*/ 88 w 194"/>
                <a:gd name="T9" fmla="*/ 183 h 188"/>
                <a:gd name="T10" fmla="*/ 79 w 194"/>
                <a:gd name="T11" fmla="*/ 18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188">
                  <a:moveTo>
                    <a:pt x="79" y="182"/>
                  </a:moveTo>
                  <a:cubicBezTo>
                    <a:pt x="32" y="174"/>
                    <a:pt x="0" y="125"/>
                    <a:pt x="10" y="77"/>
                  </a:cubicBezTo>
                  <a:cubicBezTo>
                    <a:pt x="19" y="31"/>
                    <a:pt x="64" y="0"/>
                    <a:pt x="112" y="8"/>
                  </a:cubicBezTo>
                  <a:cubicBezTo>
                    <a:pt x="163" y="17"/>
                    <a:pt x="194" y="66"/>
                    <a:pt x="183" y="113"/>
                  </a:cubicBezTo>
                  <a:cubicBezTo>
                    <a:pt x="173" y="159"/>
                    <a:pt x="130" y="188"/>
                    <a:pt x="88" y="183"/>
                  </a:cubicBezTo>
                  <a:cubicBezTo>
                    <a:pt x="85" y="183"/>
                    <a:pt x="82" y="183"/>
                    <a:pt x="79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49">
              <a:extLst>
                <a:ext uri="{FF2B5EF4-FFF2-40B4-BE49-F238E27FC236}">
                  <a16:creationId xmlns:a16="http://schemas.microsoft.com/office/drawing/2014/main" id="{0BE5EB45-CAF3-4163-BBE4-E9C1C9AEE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" y="965"/>
              <a:ext cx="77" cy="75"/>
            </a:xfrm>
            <a:custGeom>
              <a:avLst/>
              <a:gdLst>
                <a:gd name="T0" fmla="*/ 73 w 208"/>
                <a:gd name="T1" fmla="*/ 191 h 202"/>
                <a:gd name="T2" fmla="*/ 16 w 208"/>
                <a:gd name="T3" fmla="*/ 72 h 202"/>
                <a:gd name="T4" fmla="*/ 131 w 208"/>
                <a:gd name="T5" fmla="*/ 16 h 202"/>
                <a:gd name="T6" fmla="*/ 190 w 208"/>
                <a:gd name="T7" fmla="*/ 133 h 202"/>
                <a:gd name="T8" fmla="*/ 82 w 208"/>
                <a:gd name="T9" fmla="*/ 193 h 202"/>
                <a:gd name="T10" fmla="*/ 73 w 208"/>
                <a:gd name="T11" fmla="*/ 19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202">
                  <a:moveTo>
                    <a:pt x="73" y="191"/>
                  </a:moveTo>
                  <a:cubicBezTo>
                    <a:pt x="26" y="174"/>
                    <a:pt x="0" y="120"/>
                    <a:pt x="16" y="72"/>
                  </a:cubicBezTo>
                  <a:cubicBezTo>
                    <a:pt x="31" y="26"/>
                    <a:pt x="82" y="0"/>
                    <a:pt x="131" y="16"/>
                  </a:cubicBezTo>
                  <a:cubicBezTo>
                    <a:pt x="181" y="32"/>
                    <a:pt x="208" y="85"/>
                    <a:pt x="190" y="133"/>
                  </a:cubicBezTo>
                  <a:cubicBezTo>
                    <a:pt x="173" y="179"/>
                    <a:pt x="125" y="202"/>
                    <a:pt x="82" y="193"/>
                  </a:cubicBezTo>
                  <a:cubicBezTo>
                    <a:pt x="79" y="192"/>
                    <a:pt x="76" y="192"/>
                    <a:pt x="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50">
              <a:extLst>
                <a:ext uri="{FF2B5EF4-FFF2-40B4-BE49-F238E27FC236}">
                  <a16:creationId xmlns:a16="http://schemas.microsoft.com/office/drawing/2014/main" id="{C54CDEB5-C98E-49E1-89D3-F8F4A106A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" y="1012"/>
              <a:ext cx="81" cy="79"/>
            </a:xfrm>
            <a:custGeom>
              <a:avLst/>
              <a:gdLst>
                <a:gd name="T0" fmla="*/ 66 w 219"/>
                <a:gd name="T1" fmla="*/ 196 h 216"/>
                <a:gd name="T2" fmla="*/ 23 w 219"/>
                <a:gd name="T3" fmla="*/ 67 h 216"/>
                <a:gd name="T4" fmla="*/ 149 w 219"/>
                <a:gd name="T5" fmla="*/ 24 h 216"/>
                <a:gd name="T6" fmla="*/ 194 w 219"/>
                <a:gd name="T7" fmla="*/ 153 h 216"/>
                <a:gd name="T8" fmla="*/ 75 w 219"/>
                <a:gd name="T9" fmla="*/ 200 h 216"/>
                <a:gd name="T10" fmla="*/ 66 w 219"/>
                <a:gd name="T11" fmla="*/ 19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16">
                  <a:moveTo>
                    <a:pt x="66" y="196"/>
                  </a:moveTo>
                  <a:cubicBezTo>
                    <a:pt x="20" y="173"/>
                    <a:pt x="0" y="115"/>
                    <a:pt x="23" y="67"/>
                  </a:cubicBezTo>
                  <a:cubicBezTo>
                    <a:pt x="45" y="22"/>
                    <a:pt x="101" y="0"/>
                    <a:pt x="149" y="24"/>
                  </a:cubicBezTo>
                  <a:cubicBezTo>
                    <a:pt x="199" y="48"/>
                    <a:pt x="219" y="106"/>
                    <a:pt x="194" y="153"/>
                  </a:cubicBezTo>
                  <a:cubicBezTo>
                    <a:pt x="171" y="197"/>
                    <a:pt x="118" y="216"/>
                    <a:pt x="75" y="200"/>
                  </a:cubicBezTo>
                  <a:cubicBezTo>
                    <a:pt x="72" y="199"/>
                    <a:pt x="69" y="198"/>
                    <a:pt x="66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51">
              <a:extLst>
                <a:ext uri="{FF2B5EF4-FFF2-40B4-BE49-F238E27FC236}">
                  <a16:creationId xmlns:a16="http://schemas.microsoft.com/office/drawing/2014/main" id="{32A84C72-33EC-4A5D-9564-57512DAF0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1055"/>
              <a:ext cx="99" cy="102"/>
            </a:xfrm>
            <a:custGeom>
              <a:avLst/>
              <a:gdLst>
                <a:gd name="T0" fmla="*/ 56 w 270"/>
                <a:gd name="T1" fmla="*/ 248 h 276"/>
                <a:gd name="T2" fmla="*/ 30 w 270"/>
                <a:gd name="T3" fmla="*/ 108 h 276"/>
                <a:gd name="T4" fmla="*/ 194 w 270"/>
                <a:gd name="T5" fmla="*/ 221 h 276"/>
                <a:gd name="T6" fmla="*/ 65 w 270"/>
                <a:gd name="T7" fmla="*/ 253 h 276"/>
                <a:gd name="T8" fmla="*/ 56 w 270"/>
                <a:gd name="T9" fmla="*/ 24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76">
                  <a:moveTo>
                    <a:pt x="56" y="248"/>
                  </a:moveTo>
                  <a:cubicBezTo>
                    <a:pt x="12" y="218"/>
                    <a:pt x="0" y="155"/>
                    <a:pt x="30" y="108"/>
                  </a:cubicBezTo>
                  <a:cubicBezTo>
                    <a:pt x="102" y="0"/>
                    <a:pt x="270" y="116"/>
                    <a:pt x="194" y="221"/>
                  </a:cubicBezTo>
                  <a:cubicBezTo>
                    <a:pt x="164" y="263"/>
                    <a:pt x="106" y="276"/>
                    <a:pt x="65" y="253"/>
                  </a:cubicBezTo>
                  <a:cubicBezTo>
                    <a:pt x="62" y="251"/>
                    <a:pt x="59" y="249"/>
                    <a:pt x="56" y="2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252">
              <a:extLst>
                <a:ext uri="{FF2B5EF4-FFF2-40B4-BE49-F238E27FC236}">
                  <a16:creationId xmlns:a16="http://schemas.microsoft.com/office/drawing/2014/main" id="{6BFEAF39-7BC0-401F-9750-C13BDE4CC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" y="1152"/>
              <a:ext cx="104" cy="104"/>
            </a:xfrm>
            <a:custGeom>
              <a:avLst/>
              <a:gdLst>
                <a:gd name="T0" fmla="*/ 91 w 282"/>
                <a:gd name="T1" fmla="*/ 44 h 282"/>
                <a:gd name="T2" fmla="*/ 234 w 282"/>
                <a:gd name="T3" fmla="*/ 37 h 282"/>
                <a:gd name="T4" fmla="*/ 243 w 282"/>
                <a:gd name="T5" fmla="*/ 184 h 282"/>
                <a:gd name="T6" fmla="*/ 91 w 282"/>
                <a:gd name="T7" fmla="*/ 4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2" h="282">
                  <a:moveTo>
                    <a:pt x="91" y="44"/>
                  </a:moveTo>
                  <a:cubicBezTo>
                    <a:pt x="127" y="4"/>
                    <a:pt x="190" y="0"/>
                    <a:pt x="234" y="37"/>
                  </a:cubicBezTo>
                  <a:cubicBezTo>
                    <a:pt x="279" y="76"/>
                    <a:pt x="282" y="143"/>
                    <a:pt x="243" y="184"/>
                  </a:cubicBezTo>
                  <a:cubicBezTo>
                    <a:pt x="148" y="282"/>
                    <a:pt x="0" y="148"/>
                    <a:pt x="9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53">
              <a:extLst>
                <a:ext uri="{FF2B5EF4-FFF2-40B4-BE49-F238E27FC236}">
                  <a16:creationId xmlns:a16="http://schemas.microsoft.com/office/drawing/2014/main" id="{33072F30-9AE8-408C-9055-4A53F0B44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8" y="1218"/>
              <a:ext cx="127" cy="130"/>
            </a:xfrm>
            <a:custGeom>
              <a:avLst/>
              <a:gdLst>
                <a:gd name="T0" fmla="*/ 252 w 345"/>
                <a:gd name="T1" fmla="*/ 116 h 352"/>
                <a:gd name="T2" fmla="*/ 99 w 345"/>
                <a:gd name="T3" fmla="*/ 262 h 352"/>
                <a:gd name="T4" fmla="*/ 252 w 345"/>
                <a:gd name="T5" fmla="*/ 11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352">
                  <a:moveTo>
                    <a:pt x="252" y="116"/>
                  </a:moveTo>
                  <a:cubicBezTo>
                    <a:pt x="345" y="220"/>
                    <a:pt x="194" y="352"/>
                    <a:pt x="99" y="262"/>
                  </a:cubicBezTo>
                  <a:cubicBezTo>
                    <a:pt x="0" y="168"/>
                    <a:pt x="149" y="0"/>
                    <a:pt x="252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254">
              <a:extLst>
                <a:ext uri="{FF2B5EF4-FFF2-40B4-BE49-F238E27FC236}">
                  <a16:creationId xmlns:a16="http://schemas.microsoft.com/office/drawing/2014/main" id="{CEFCF500-8DFE-4215-91A6-3549FB728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" y="1328"/>
              <a:ext cx="113" cy="109"/>
            </a:xfrm>
            <a:custGeom>
              <a:avLst/>
              <a:gdLst>
                <a:gd name="T0" fmla="*/ 32 w 308"/>
                <a:gd name="T1" fmla="*/ 230 h 294"/>
                <a:gd name="T2" fmla="*/ 69 w 308"/>
                <a:gd name="T3" fmla="*/ 77 h 294"/>
                <a:gd name="T4" fmla="*/ 182 w 308"/>
                <a:gd name="T5" fmla="*/ 265 h 294"/>
                <a:gd name="T6" fmla="*/ 38 w 308"/>
                <a:gd name="T7" fmla="*/ 239 h 294"/>
                <a:gd name="T8" fmla="*/ 32 w 308"/>
                <a:gd name="T9" fmla="*/ 23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94">
                  <a:moveTo>
                    <a:pt x="32" y="230"/>
                  </a:moveTo>
                  <a:cubicBezTo>
                    <a:pt x="0" y="180"/>
                    <a:pt x="18" y="110"/>
                    <a:pt x="69" y="77"/>
                  </a:cubicBezTo>
                  <a:cubicBezTo>
                    <a:pt x="189" y="0"/>
                    <a:pt x="308" y="193"/>
                    <a:pt x="182" y="265"/>
                  </a:cubicBezTo>
                  <a:cubicBezTo>
                    <a:pt x="132" y="294"/>
                    <a:pt x="71" y="279"/>
                    <a:pt x="38" y="239"/>
                  </a:cubicBezTo>
                  <a:cubicBezTo>
                    <a:pt x="36" y="236"/>
                    <a:pt x="34" y="233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255">
              <a:extLst>
                <a:ext uri="{FF2B5EF4-FFF2-40B4-BE49-F238E27FC236}">
                  <a16:creationId xmlns:a16="http://schemas.microsoft.com/office/drawing/2014/main" id="{8EC91D4D-E43A-4C16-B886-616A63BDCE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1459"/>
              <a:ext cx="108" cy="113"/>
            </a:xfrm>
            <a:custGeom>
              <a:avLst/>
              <a:gdLst>
                <a:gd name="T0" fmla="*/ 25 w 294"/>
                <a:gd name="T1" fmla="*/ 174 h 305"/>
                <a:gd name="T2" fmla="*/ 86 w 294"/>
                <a:gd name="T3" fmla="*/ 24 h 305"/>
                <a:gd name="T4" fmla="*/ 232 w 294"/>
                <a:gd name="T5" fmla="*/ 83 h 305"/>
                <a:gd name="T6" fmla="*/ 31 w 294"/>
                <a:gd name="T7" fmla="*/ 185 h 305"/>
                <a:gd name="T8" fmla="*/ 25 w 294"/>
                <a:gd name="T9" fmla="*/ 17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305">
                  <a:moveTo>
                    <a:pt x="25" y="174"/>
                  </a:moveTo>
                  <a:cubicBezTo>
                    <a:pt x="0" y="119"/>
                    <a:pt x="29" y="50"/>
                    <a:pt x="86" y="24"/>
                  </a:cubicBezTo>
                  <a:cubicBezTo>
                    <a:pt x="140" y="0"/>
                    <a:pt x="206" y="25"/>
                    <a:pt x="232" y="83"/>
                  </a:cubicBezTo>
                  <a:cubicBezTo>
                    <a:pt x="294" y="217"/>
                    <a:pt x="100" y="305"/>
                    <a:pt x="31" y="185"/>
                  </a:cubicBezTo>
                  <a:cubicBezTo>
                    <a:pt x="29" y="181"/>
                    <a:pt x="27" y="178"/>
                    <a:pt x="25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56">
              <a:extLst>
                <a:ext uri="{FF2B5EF4-FFF2-40B4-BE49-F238E27FC236}">
                  <a16:creationId xmlns:a16="http://schemas.microsoft.com/office/drawing/2014/main" id="{AC774971-A74D-4A7A-B885-0E68FFA717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" y="1563"/>
              <a:ext cx="113" cy="133"/>
            </a:xfrm>
            <a:custGeom>
              <a:avLst/>
              <a:gdLst>
                <a:gd name="T0" fmla="*/ 39 w 307"/>
                <a:gd name="T1" fmla="*/ 217 h 361"/>
                <a:gd name="T2" fmla="*/ 264 w 307"/>
                <a:gd name="T3" fmla="*/ 155 h 361"/>
                <a:gd name="T4" fmla="*/ 43 w 307"/>
                <a:gd name="T5" fmla="*/ 228 h 361"/>
                <a:gd name="T6" fmla="*/ 39 w 307"/>
                <a:gd name="T7" fmla="*/ 21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7" h="361">
                  <a:moveTo>
                    <a:pt x="39" y="217"/>
                  </a:moveTo>
                  <a:cubicBezTo>
                    <a:pt x="0" y="78"/>
                    <a:pt x="220" y="0"/>
                    <a:pt x="264" y="155"/>
                  </a:cubicBezTo>
                  <a:cubicBezTo>
                    <a:pt x="307" y="303"/>
                    <a:pt x="95" y="361"/>
                    <a:pt x="43" y="228"/>
                  </a:cubicBezTo>
                  <a:cubicBezTo>
                    <a:pt x="42" y="224"/>
                    <a:pt x="41" y="221"/>
                    <a:pt x="39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257">
              <a:extLst>
                <a:ext uri="{FF2B5EF4-FFF2-40B4-BE49-F238E27FC236}">
                  <a16:creationId xmlns:a16="http://schemas.microsoft.com/office/drawing/2014/main" id="{8E3DB308-969A-4DC2-AABB-45E7578CA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1856"/>
              <a:ext cx="17" cy="17"/>
            </a:xfrm>
            <a:custGeom>
              <a:avLst/>
              <a:gdLst>
                <a:gd name="T0" fmla="*/ 19 w 47"/>
                <a:gd name="T1" fmla="*/ 2 h 47"/>
                <a:gd name="T2" fmla="*/ 44 w 47"/>
                <a:gd name="T3" fmla="*/ 20 h 47"/>
                <a:gd name="T4" fmla="*/ 26 w 47"/>
                <a:gd name="T5" fmla="*/ 45 h 47"/>
                <a:gd name="T6" fmla="*/ 1 w 47"/>
                <a:gd name="T7" fmla="*/ 27 h 47"/>
                <a:gd name="T8" fmla="*/ 19 w 47"/>
                <a:gd name="T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19" y="2"/>
                  </a:moveTo>
                  <a:cubicBezTo>
                    <a:pt x="31" y="0"/>
                    <a:pt x="42" y="8"/>
                    <a:pt x="44" y="20"/>
                  </a:cubicBezTo>
                  <a:cubicBezTo>
                    <a:pt x="47" y="32"/>
                    <a:pt x="38" y="43"/>
                    <a:pt x="26" y="45"/>
                  </a:cubicBezTo>
                  <a:cubicBezTo>
                    <a:pt x="14" y="47"/>
                    <a:pt x="3" y="39"/>
                    <a:pt x="1" y="27"/>
                  </a:cubicBezTo>
                  <a:cubicBezTo>
                    <a:pt x="0" y="13"/>
                    <a:pt x="7" y="3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258">
              <a:extLst>
                <a:ext uri="{FF2B5EF4-FFF2-40B4-BE49-F238E27FC236}">
                  <a16:creationId xmlns:a16="http://schemas.microsoft.com/office/drawing/2014/main" id="{5E1C6053-9E3D-437C-93AF-CCA2C6621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" y="1917"/>
              <a:ext cx="20" cy="21"/>
            </a:xfrm>
            <a:custGeom>
              <a:avLst/>
              <a:gdLst>
                <a:gd name="T0" fmla="*/ 1 w 55"/>
                <a:gd name="T1" fmla="*/ 31 h 56"/>
                <a:gd name="T2" fmla="*/ 21 w 55"/>
                <a:gd name="T3" fmla="*/ 2 h 56"/>
                <a:gd name="T4" fmla="*/ 52 w 55"/>
                <a:gd name="T5" fmla="*/ 22 h 56"/>
                <a:gd name="T6" fmla="*/ 32 w 55"/>
                <a:gd name="T7" fmla="*/ 52 h 56"/>
                <a:gd name="T8" fmla="*/ 2 w 55"/>
                <a:gd name="T9" fmla="*/ 34 h 56"/>
                <a:gd name="T10" fmla="*/ 1 w 55"/>
                <a:gd name="T11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6">
                  <a:moveTo>
                    <a:pt x="1" y="31"/>
                  </a:moveTo>
                  <a:cubicBezTo>
                    <a:pt x="0" y="18"/>
                    <a:pt x="8" y="5"/>
                    <a:pt x="21" y="2"/>
                  </a:cubicBezTo>
                  <a:cubicBezTo>
                    <a:pt x="35" y="0"/>
                    <a:pt x="48" y="8"/>
                    <a:pt x="52" y="22"/>
                  </a:cubicBezTo>
                  <a:cubicBezTo>
                    <a:pt x="55" y="35"/>
                    <a:pt x="46" y="49"/>
                    <a:pt x="32" y="52"/>
                  </a:cubicBezTo>
                  <a:cubicBezTo>
                    <a:pt x="19" y="56"/>
                    <a:pt x="5" y="47"/>
                    <a:pt x="2" y="34"/>
                  </a:cubicBezTo>
                  <a:cubicBezTo>
                    <a:pt x="2" y="33"/>
                    <a:pt x="1" y="32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259">
              <a:extLst>
                <a:ext uri="{FF2B5EF4-FFF2-40B4-BE49-F238E27FC236}">
                  <a16:creationId xmlns:a16="http://schemas.microsoft.com/office/drawing/2014/main" id="{A2262B07-415D-41C5-AF0D-8F223613E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1980"/>
              <a:ext cx="24" cy="24"/>
            </a:xfrm>
            <a:custGeom>
              <a:avLst/>
              <a:gdLst>
                <a:gd name="T0" fmla="*/ 4 w 65"/>
                <a:gd name="T1" fmla="*/ 39 h 65"/>
                <a:gd name="T2" fmla="*/ 25 w 65"/>
                <a:gd name="T3" fmla="*/ 5 h 65"/>
                <a:gd name="T4" fmla="*/ 60 w 65"/>
                <a:gd name="T5" fmla="*/ 24 h 65"/>
                <a:gd name="T6" fmla="*/ 41 w 65"/>
                <a:gd name="T7" fmla="*/ 60 h 65"/>
                <a:gd name="T8" fmla="*/ 5 w 65"/>
                <a:gd name="T9" fmla="*/ 42 h 65"/>
                <a:gd name="T10" fmla="*/ 4 w 65"/>
                <a:gd name="T11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5">
                  <a:moveTo>
                    <a:pt x="4" y="39"/>
                  </a:moveTo>
                  <a:cubicBezTo>
                    <a:pt x="0" y="24"/>
                    <a:pt x="10" y="9"/>
                    <a:pt x="25" y="5"/>
                  </a:cubicBezTo>
                  <a:cubicBezTo>
                    <a:pt x="40" y="0"/>
                    <a:pt x="55" y="9"/>
                    <a:pt x="60" y="24"/>
                  </a:cubicBezTo>
                  <a:cubicBezTo>
                    <a:pt x="65" y="39"/>
                    <a:pt x="57" y="55"/>
                    <a:pt x="41" y="60"/>
                  </a:cubicBezTo>
                  <a:cubicBezTo>
                    <a:pt x="26" y="65"/>
                    <a:pt x="10" y="57"/>
                    <a:pt x="5" y="42"/>
                  </a:cubicBezTo>
                  <a:cubicBezTo>
                    <a:pt x="5" y="41"/>
                    <a:pt x="4" y="40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260">
              <a:extLst>
                <a:ext uri="{FF2B5EF4-FFF2-40B4-BE49-F238E27FC236}">
                  <a16:creationId xmlns:a16="http://schemas.microsoft.com/office/drawing/2014/main" id="{554C535C-DE89-4E07-844D-5D2590CC1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" y="2045"/>
              <a:ext cx="26" cy="27"/>
            </a:xfrm>
            <a:custGeom>
              <a:avLst/>
              <a:gdLst>
                <a:gd name="T0" fmla="*/ 5 w 73"/>
                <a:gd name="T1" fmla="*/ 46 h 74"/>
                <a:gd name="T2" fmla="*/ 25 w 73"/>
                <a:gd name="T3" fmla="*/ 6 h 74"/>
                <a:gd name="T4" fmla="*/ 67 w 73"/>
                <a:gd name="T5" fmla="*/ 25 h 74"/>
                <a:gd name="T6" fmla="*/ 48 w 73"/>
                <a:gd name="T7" fmla="*/ 67 h 74"/>
                <a:gd name="T8" fmla="*/ 6 w 73"/>
                <a:gd name="T9" fmla="*/ 50 h 74"/>
                <a:gd name="T10" fmla="*/ 5 w 73"/>
                <a:gd name="T11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4">
                  <a:moveTo>
                    <a:pt x="5" y="46"/>
                  </a:moveTo>
                  <a:cubicBezTo>
                    <a:pt x="0" y="30"/>
                    <a:pt x="9" y="12"/>
                    <a:pt x="25" y="6"/>
                  </a:cubicBezTo>
                  <a:cubicBezTo>
                    <a:pt x="42" y="0"/>
                    <a:pt x="60" y="9"/>
                    <a:pt x="67" y="25"/>
                  </a:cubicBezTo>
                  <a:cubicBezTo>
                    <a:pt x="73" y="42"/>
                    <a:pt x="64" y="60"/>
                    <a:pt x="48" y="67"/>
                  </a:cubicBezTo>
                  <a:cubicBezTo>
                    <a:pt x="31" y="74"/>
                    <a:pt x="13" y="66"/>
                    <a:pt x="6" y="50"/>
                  </a:cubicBezTo>
                  <a:cubicBezTo>
                    <a:pt x="6" y="49"/>
                    <a:pt x="5" y="48"/>
                    <a:pt x="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261">
              <a:extLst>
                <a:ext uri="{FF2B5EF4-FFF2-40B4-BE49-F238E27FC236}">
                  <a16:creationId xmlns:a16="http://schemas.microsoft.com/office/drawing/2014/main" id="{E65F1125-AEA1-43CE-8DD6-E4C21B5C7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" y="2110"/>
              <a:ext cx="30" cy="31"/>
            </a:xfrm>
            <a:custGeom>
              <a:avLst/>
              <a:gdLst>
                <a:gd name="T0" fmla="*/ 7 w 82"/>
                <a:gd name="T1" fmla="*/ 54 h 82"/>
                <a:gd name="T2" fmla="*/ 26 w 82"/>
                <a:gd name="T3" fmla="*/ 8 h 82"/>
                <a:gd name="T4" fmla="*/ 73 w 82"/>
                <a:gd name="T5" fmla="*/ 25 h 82"/>
                <a:gd name="T6" fmla="*/ 57 w 82"/>
                <a:gd name="T7" fmla="*/ 73 h 82"/>
                <a:gd name="T8" fmla="*/ 9 w 82"/>
                <a:gd name="T9" fmla="*/ 58 h 82"/>
                <a:gd name="T10" fmla="*/ 7 w 82"/>
                <a:gd name="T1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82">
                  <a:moveTo>
                    <a:pt x="7" y="54"/>
                  </a:moveTo>
                  <a:cubicBezTo>
                    <a:pt x="0" y="36"/>
                    <a:pt x="8" y="15"/>
                    <a:pt x="26" y="8"/>
                  </a:cubicBezTo>
                  <a:cubicBezTo>
                    <a:pt x="43" y="0"/>
                    <a:pt x="65" y="8"/>
                    <a:pt x="73" y="25"/>
                  </a:cubicBezTo>
                  <a:cubicBezTo>
                    <a:pt x="82" y="42"/>
                    <a:pt x="75" y="64"/>
                    <a:pt x="57" y="73"/>
                  </a:cubicBezTo>
                  <a:cubicBezTo>
                    <a:pt x="40" y="82"/>
                    <a:pt x="19" y="75"/>
                    <a:pt x="9" y="58"/>
                  </a:cubicBezTo>
                  <a:cubicBezTo>
                    <a:pt x="9" y="57"/>
                    <a:pt x="8" y="55"/>
                    <a:pt x="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262">
              <a:extLst>
                <a:ext uri="{FF2B5EF4-FFF2-40B4-BE49-F238E27FC236}">
                  <a16:creationId xmlns:a16="http://schemas.microsoft.com/office/drawing/2014/main" id="{FE6DC875-16B4-4E35-A0AF-E42998B4E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2176"/>
              <a:ext cx="34" cy="33"/>
            </a:xfrm>
            <a:custGeom>
              <a:avLst/>
              <a:gdLst>
                <a:gd name="T0" fmla="*/ 10 w 90"/>
                <a:gd name="T1" fmla="*/ 63 h 90"/>
                <a:gd name="T2" fmla="*/ 27 w 90"/>
                <a:gd name="T3" fmla="*/ 10 h 90"/>
                <a:gd name="T4" fmla="*/ 79 w 90"/>
                <a:gd name="T5" fmla="*/ 25 h 90"/>
                <a:gd name="T6" fmla="*/ 66 w 90"/>
                <a:gd name="T7" fmla="*/ 79 h 90"/>
                <a:gd name="T8" fmla="*/ 12 w 90"/>
                <a:gd name="T9" fmla="*/ 67 h 90"/>
                <a:gd name="T10" fmla="*/ 10 w 90"/>
                <a:gd name="T11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0">
                  <a:moveTo>
                    <a:pt x="10" y="63"/>
                  </a:moveTo>
                  <a:cubicBezTo>
                    <a:pt x="0" y="44"/>
                    <a:pt x="8" y="20"/>
                    <a:pt x="27" y="10"/>
                  </a:cubicBezTo>
                  <a:cubicBezTo>
                    <a:pt x="45" y="0"/>
                    <a:pt x="68" y="7"/>
                    <a:pt x="79" y="25"/>
                  </a:cubicBezTo>
                  <a:cubicBezTo>
                    <a:pt x="90" y="44"/>
                    <a:pt x="84" y="67"/>
                    <a:pt x="66" y="79"/>
                  </a:cubicBezTo>
                  <a:cubicBezTo>
                    <a:pt x="48" y="90"/>
                    <a:pt x="24" y="85"/>
                    <a:pt x="12" y="67"/>
                  </a:cubicBezTo>
                  <a:cubicBezTo>
                    <a:pt x="11" y="66"/>
                    <a:pt x="10" y="65"/>
                    <a:pt x="1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63">
              <a:extLst>
                <a:ext uri="{FF2B5EF4-FFF2-40B4-BE49-F238E27FC236}">
                  <a16:creationId xmlns:a16="http://schemas.microsoft.com/office/drawing/2014/main" id="{EA1A3F75-46E5-4B23-995D-22938749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2242"/>
              <a:ext cx="36" cy="36"/>
            </a:xfrm>
            <a:custGeom>
              <a:avLst/>
              <a:gdLst>
                <a:gd name="T0" fmla="*/ 13 w 98"/>
                <a:gd name="T1" fmla="*/ 71 h 97"/>
                <a:gd name="T2" fmla="*/ 26 w 98"/>
                <a:gd name="T3" fmla="*/ 12 h 97"/>
                <a:gd name="T4" fmla="*/ 85 w 98"/>
                <a:gd name="T5" fmla="*/ 23 h 97"/>
                <a:gd name="T6" fmla="*/ 74 w 98"/>
                <a:gd name="T7" fmla="*/ 83 h 97"/>
                <a:gd name="T8" fmla="*/ 16 w 98"/>
                <a:gd name="T9" fmla="*/ 75 h 97"/>
                <a:gd name="T10" fmla="*/ 13 w 98"/>
                <a:gd name="T1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97">
                  <a:moveTo>
                    <a:pt x="13" y="71"/>
                  </a:moveTo>
                  <a:cubicBezTo>
                    <a:pt x="0" y="51"/>
                    <a:pt x="6" y="24"/>
                    <a:pt x="26" y="12"/>
                  </a:cubicBezTo>
                  <a:cubicBezTo>
                    <a:pt x="46" y="0"/>
                    <a:pt x="72" y="5"/>
                    <a:pt x="85" y="23"/>
                  </a:cubicBezTo>
                  <a:cubicBezTo>
                    <a:pt x="98" y="43"/>
                    <a:pt x="93" y="69"/>
                    <a:pt x="74" y="83"/>
                  </a:cubicBezTo>
                  <a:cubicBezTo>
                    <a:pt x="56" y="97"/>
                    <a:pt x="29" y="94"/>
                    <a:pt x="16" y="75"/>
                  </a:cubicBezTo>
                  <a:cubicBezTo>
                    <a:pt x="15" y="74"/>
                    <a:pt x="14" y="73"/>
                    <a:pt x="13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64">
              <a:extLst>
                <a:ext uri="{FF2B5EF4-FFF2-40B4-BE49-F238E27FC236}">
                  <a16:creationId xmlns:a16="http://schemas.microsoft.com/office/drawing/2014/main" id="{5FFACB1B-B1B8-412D-9158-7031E350B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" y="2306"/>
              <a:ext cx="39" cy="38"/>
            </a:xfrm>
            <a:custGeom>
              <a:avLst/>
              <a:gdLst>
                <a:gd name="T0" fmla="*/ 16 w 105"/>
                <a:gd name="T1" fmla="*/ 81 h 104"/>
                <a:gd name="T2" fmla="*/ 24 w 105"/>
                <a:gd name="T3" fmla="*/ 15 h 104"/>
                <a:gd name="T4" fmla="*/ 89 w 105"/>
                <a:gd name="T5" fmla="*/ 22 h 104"/>
                <a:gd name="T6" fmla="*/ 83 w 105"/>
                <a:gd name="T7" fmla="*/ 87 h 104"/>
                <a:gd name="T8" fmla="*/ 19 w 105"/>
                <a:gd name="T9" fmla="*/ 84 h 104"/>
                <a:gd name="T10" fmla="*/ 16 w 105"/>
                <a:gd name="T11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104">
                  <a:moveTo>
                    <a:pt x="16" y="81"/>
                  </a:moveTo>
                  <a:cubicBezTo>
                    <a:pt x="0" y="60"/>
                    <a:pt x="4" y="30"/>
                    <a:pt x="24" y="15"/>
                  </a:cubicBezTo>
                  <a:cubicBezTo>
                    <a:pt x="44" y="0"/>
                    <a:pt x="73" y="3"/>
                    <a:pt x="89" y="22"/>
                  </a:cubicBezTo>
                  <a:cubicBezTo>
                    <a:pt x="105" y="41"/>
                    <a:pt x="102" y="71"/>
                    <a:pt x="83" y="87"/>
                  </a:cubicBezTo>
                  <a:cubicBezTo>
                    <a:pt x="65" y="104"/>
                    <a:pt x="36" y="103"/>
                    <a:pt x="19" y="84"/>
                  </a:cubicBezTo>
                  <a:cubicBezTo>
                    <a:pt x="18" y="83"/>
                    <a:pt x="17" y="82"/>
                    <a:pt x="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65">
              <a:extLst>
                <a:ext uri="{FF2B5EF4-FFF2-40B4-BE49-F238E27FC236}">
                  <a16:creationId xmlns:a16="http://schemas.microsoft.com/office/drawing/2014/main" id="{52F0C2E3-65D0-4987-9BC9-5E1194439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2368"/>
              <a:ext cx="40" cy="41"/>
            </a:xfrm>
            <a:custGeom>
              <a:avLst/>
              <a:gdLst>
                <a:gd name="T0" fmla="*/ 19 w 110"/>
                <a:gd name="T1" fmla="*/ 89 h 110"/>
                <a:gd name="T2" fmla="*/ 22 w 110"/>
                <a:gd name="T3" fmla="*/ 18 h 110"/>
                <a:gd name="T4" fmla="*/ 91 w 110"/>
                <a:gd name="T5" fmla="*/ 19 h 110"/>
                <a:gd name="T6" fmla="*/ 92 w 110"/>
                <a:gd name="T7" fmla="*/ 90 h 110"/>
                <a:gd name="T8" fmla="*/ 23 w 110"/>
                <a:gd name="T9" fmla="*/ 93 h 110"/>
                <a:gd name="T10" fmla="*/ 19 w 110"/>
                <a:gd name="T11" fmla="*/ 8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0">
                  <a:moveTo>
                    <a:pt x="19" y="89"/>
                  </a:moveTo>
                  <a:cubicBezTo>
                    <a:pt x="0" y="69"/>
                    <a:pt x="1" y="36"/>
                    <a:pt x="22" y="18"/>
                  </a:cubicBezTo>
                  <a:cubicBezTo>
                    <a:pt x="41" y="0"/>
                    <a:pt x="72" y="1"/>
                    <a:pt x="91" y="19"/>
                  </a:cubicBezTo>
                  <a:cubicBezTo>
                    <a:pt x="110" y="38"/>
                    <a:pt x="110" y="70"/>
                    <a:pt x="92" y="90"/>
                  </a:cubicBezTo>
                  <a:cubicBezTo>
                    <a:pt x="73" y="110"/>
                    <a:pt x="43" y="110"/>
                    <a:pt x="23" y="93"/>
                  </a:cubicBezTo>
                  <a:cubicBezTo>
                    <a:pt x="22" y="92"/>
                    <a:pt x="21" y="91"/>
                    <a:pt x="1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66">
              <a:extLst>
                <a:ext uri="{FF2B5EF4-FFF2-40B4-BE49-F238E27FC236}">
                  <a16:creationId xmlns:a16="http://schemas.microsoft.com/office/drawing/2014/main" id="{ACA35EC7-6C5A-4A55-8647-2CF0CDE3E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2427"/>
              <a:ext cx="44" cy="44"/>
            </a:xfrm>
            <a:custGeom>
              <a:avLst/>
              <a:gdLst>
                <a:gd name="T0" fmla="*/ 25 w 119"/>
                <a:gd name="T1" fmla="*/ 99 h 120"/>
                <a:gd name="T2" fmla="*/ 20 w 119"/>
                <a:gd name="T3" fmla="*/ 23 h 120"/>
                <a:gd name="T4" fmla="*/ 94 w 119"/>
                <a:gd name="T5" fmla="*/ 18 h 120"/>
                <a:gd name="T6" fmla="*/ 102 w 119"/>
                <a:gd name="T7" fmla="*/ 93 h 120"/>
                <a:gd name="T8" fmla="*/ 29 w 119"/>
                <a:gd name="T9" fmla="*/ 103 h 120"/>
                <a:gd name="T10" fmla="*/ 25 w 119"/>
                <a:gd name="T11" fmla="*/ 9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120">
                  <a:moveTo>
                    <a:pt x="25" y="99"/>
                  </a:moveTo>
                  <a:cubicBezTo>
                    <a:pt x="2" y="80"/>
                    <a:pt x="0" y="45"/>
                    <a:pt x="20" y="23"/>
                  </a:cubicBezTo>
                  <a:cubicBezTo>
                    <a:pt x="39" y="3"/>
                    <a:pt x="72" y="0"/>
                    <a:pt x="94" y="18"/>
                  </a:cubicBezTo>
                  <a:cubicBezTo>
                    <a:pt x="116" y="36"/>
                    <a:pt x="119" y="70"/>
                    <a:pt x="102" y="93"/>
                  </a:cubicBezTo>
                  <a:cubicBezTo>
                    <a:pt x="84" y="116"/>
                    <a:pt x="52" y="120"/>
                    <a:pt x="29" y="103"/>
                  </a:cubicBezTo>
                  <a:cubicBezTo>
                    <a:pt x="28" y="102"/>
                    <a:pt x="26" y="101"/>
                    <a:pt x="25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67">
              <a:extLst>
                <a:ext uri="{FF2B5EF4-FFF2-40B4-BE49-F238E27FC236}">
                  <a16:creationId xmlns:a16="http://schemas.microsoft.com/office/drawing/2014/main" id="{350341D1-9910-484E-8668-CCB406B91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0" y="2481"/>
              <a:ext cx="48" cy="48"/>
            </a:xfrm>
            <a:custGeom>
              <a:avLst/>
              <a:gdLst>
                <a:gd name="T0" fmla="*/ 32 w 130"/>
                <a:gd name="T1" fmla="*/ 111 h 130"/>
                <a:gd name="T2" fmla="*/ 19 w 130"/>
                <a:gd name="T3" fmla="*/ 30 h 130"/>
                <a:gd name="T4" fmla="*/ 97 w 130"/>
                <a:gd name="T5" fmla="*/ 17 h 130"/>
                <a:gd name="T6" fmla="*/ 113 w 130"/>
                <a:gd name="T7" fmla="*/ 95 h 130"/>
                <a:gd name="T8" fmla="*/ 38 w 130"/>
                <a:gd name="T9" fmla="*/ 114 h 130"/>
                <a:gd name="T10" fmla="*/ 32 w 130"/>
                <a:gd name="T11" fmla="*/ 11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30">
                  <a:moveTo>
                    <a:pt x="32" y="111"/>
                  </a:moveTo>
                  <a:cubicBezTo>
                    <a:pt x="6" y="92"/>
                    <a:pt x="0" y="55"/>
                    <a:pt x="19" y="30"/>
                  </a:cubicBezTo>
                  <a:cubicBezTo>
                    <a:pt x="38" y="6"/>
                    <a:pt x="73" y="0"/>
                    <a:pt x="97" y="17"/>
                  </a:cubicBezTo>
                  <a:cubicBezTo>
                    <a:pt x="123" y="34"/>
                    <a:pt x="130" y="69"/>
                    <a:pt x="113" y="95"/>
                  </a:cubicBezTo>
                  <a:cubicBezTo>
                    <a:pt x="97" y="121"/>
                    <a:pt x="63" y="130"/>
                    <a:pt x="38" y="114"/>
                  </a:cubicBezTo>
                  <a:cubicBezTo>
                    <a:pt x="36" y="113"/>
                    <a:pt x="34" y="112"/>
                    <a:pt x="32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68">
              <a:extLst>
                <a:ext uri="{FF2B5EF4-FFF2-40B4-BE49-F238E27FC236}">
                  <a16:creationId xmlns:a16="http://schemas.microsoft.com/office/drawing/2014/main" id="{849BB160-FB71-4F4A-9EC9-D375CCFA3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" y="2530"/>
              <a:ext cx="51" cy="51"/>
            </a:xfrm>
            <a:custGeom>
              <a:avLst/>
              <a:gdLst>
                <a:gd name="T0" fmla="*/ 40 w 139"/>
                <a:gd name="T1" fmla="*/ 121 h 138"/>
                <a:gd name="T2" fmla="*/ 18 w 139"/>
                <a:gd name="T3" fmla="*/ 37 h 138"/>
                <a:gd name="T4" fmla="*/ 98 w 139"/>
                <a:gd name="T5" fmla="*/ 15 h 138"/>
                <a:gd name="T6" fmla="*/ 124 w 139"/>
                <a:gd name="T7" fmla="*/ 96 h 138"/>
                <a:gd name="T8" fmla="*/ 46 w 139"/>
                <a:gd name="T9" fmla="*/ 125 h 138"/>
                <a:gd name="T10" fmla="*/ 40 w 139"/>
                <a:gd name="T11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138">
                  <a:moveTo>
                    <a:pt x="40" y="121"/>
                  </a:moveTo>
                  <a:cubicBezTo>
                    <a:pt x="10" y="105"/>
                    <a:pt x="0" y="66"/>
                    <a:pt x="18" y="37"/>
                  </a:cubicBezTo>
                  <a:cubicBezTo>
                    <a:pt x="35" y="10"/>
                    <a:pt x="71" y="0"/>
                    <a:pt x="98" y="15"/>
                  </a:cubicBezTo>
                  <a:cubicBezTo>
                    <a:pt x="127" y="31"/>
                    <a:pt x="139" y="66"/>
                    <a:pt x="124" y="96"/>
                  </a:cubicBezTo>
                  <a:cubicBezTo>
                    <a:pt x="110" y="125"/>
                    <a:pt x="75" y="138"/>
                    <a:pt x="46" y="125"/>
                  </a:cubicBezTo>
                  <a:cubicBezTo>
                    <a:pt x="44" y="124"/>
                    <a:pt x="42" y="123"/>
                    <a:pt x="4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269">
              <a:extLst>
                <a:ext uri="{FF2B5EF4-FFF2-40B4-BE49-F238E27FC236}">
                  <a16:creationId xmlns:a16="http://schemas.microsoft.com/office/drawing/2014/main" id="{7DB3D91E-14C7-4757-B7A9-33673CD65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" y="2574"/>
              <a:ext cx="53" cy="52"/>
            </a:xfrm>
            <a:custGeom>
              <a:avLst/>
              <a:gdLst>
                <a:gd name="T0" fmla="*/ 48 w 146"/>
                <a:gd name="T1" fmla="*/ 131 h 143"/>
                <a:gd name="T2" fmla="*/ 16 w 146"/>
                <a:gd name="T3" fmla="*/ 44 h 143"/>
                <a:gd name="T4" fmla="*/ 98 w 146"/>
                <a:gd name="T5" fmla="*/ 12 h 143"/>
                <a:gd name="T6" fmla="*/ 134 w 146"/>
                <a:gd name="T7" fmla="*/ 94 h 143"/>
                <a:gd name="T8" fmla="*/ 55 w 146"/>
                <a:gd name="T9" fmla="*/ 133 h 143"/>
                <a:gd name="T10" fmla="*/ 48 w 146"/>
                <a:gd name="T1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3">
                  <a:moveTo>
                    <a:pt x="48" y="131"/>
                  </a:moveTo>
                  <a:cubicBezTo>
                    <a:pt x="15" y="115"/>
                    <a:pt x="0" y="76"/>
                    <a:pt x="16" y="44"/>
                  </a:cubicBezTo>
                  <a:cubicBezTo>
                    <a:pt x="31" y="14"/>
                    <a:pt x="67" y="0"/>
                    <a:pt x="98" y="12"/>
                  </a:cubicBezTo>
                  <a:cubicBezTo>
                    <a:pt x="129" y="25"/>
                    <a:pt x="146" y="61"/>
                    <a:pt x="134" y="94"/>
                  </a:cubicBezTo>
                  <a:cubicBezTo>
                    <a:pt x="122" y="126"/>
                    <a:pt x="87" y="143"/>
                    <a:pt x="55" y="133"/>
                  </a:cubicBezTo>
                  <a:cubicBezTo>
                    <a:pt x="52" y="133"/>
                    <a:pt x="50" y="132"/>
                    <a:pt x="48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270">
              <a:extLst>
                <a:ext uri="{FF2B5EF4-FFF2-40B4-BE49-F238E27FC236}">
                  <a16:creationId xmlns:a16="http://schemas.microsoft.com/office/drawing/2014/main" id="{2FF6A6DB-975B-4373-9315-46BBDB480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5" y="2609"/>
              <a:ext cx="56" cy="54"/>
            </a:xfrm>
            <a:custGeom>
              <a:avLst/>
              <a:gdLst>
                <a:gd name="T0" fmla="*/ 56 w 151"/>
                <a:gd name="T1" fmla="*/ 138 h 146"/>
                <a:gd name="T2" fmla="*/ 13 w 151"/>
                <a:gd name="T3" fmla="*/ 51 h 146"/>
                <a:gd name="T4" fmla="*/ 95 w 151"/>
                <a:gd name="T5" fmla="*/ 8 h 146"/>
                <a:gd name="T6" fmla="*/ 142 w 151"/>
                <a:gd name="T7" fmla="*/ 91 h 146"/>
                <a:gd name="T8" fmla="*/ 64 w 151"/>
                <a:gd name="T9" fmla="*/ 140 h 146"/>
                <a:gd name="T10" fmla="*/ 56 w 151"/>
                <a:gd name="T11" fmla="*/ 13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46">
                  <a:moveTo>
                    <a:pt x="56" y="138"/>
                  </a:moveTo>
                  <a:cubicBezTo>
                    <a:pt x="19" y="128"/>
                    <a:pt x="0" y="85"/>
                    <a:pt x="13" y="51"/>
                  </a:cubicBezTo>
                  <a:cubicBezTo>
                    <a:pt x="25" y="17"/>
                    <a:pt x="61" y="0"/>
                    <a:pt x="95" y="8"/>
                  </a:cubicBezTo>
                  <a:cubicBezTo>
                    <a:pt x="130" y="18"/>
                    <a:pt x="151" y="54"/>
                    <a:pt x="142" y="91"/>
                  </a:cubicBezTo>
                  <a:cubicBezTo>
                    <a:pt x="133" y="125"/>
                    <a:pt x="99" y="146"/>
                    <a:pt x="64" y="140"/>
                  </a:cubicBezTo>
                  <a:cubicBezTo>
                    <a:pt x="61" y="139"/>
                    <a:pt x="59" y="139"/>
                    <a:pt x="56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271">
              <a:extLst>
                <a:ext uri="{FF2B5EF4-FFF2-40B4-BE49-F238E27FC236}">
                  <a16:creationId xmlns:a16="http://schemas.microsoft.com/office/drawing/2014/main" id="{D5F244F6-24F6-444E-9AA2-FE75BF5E4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" y="2636"/>
              <a:ext cx="56" cy="55"/>
            </a:xfrm>
            <a:custGeom>
              <a:avLst/>
              <a:gdLst>
                <a:gd name="T0" fmla="*/ 66 w 154"/>
                <a:gd name="T1" fmla="*/ 145 h 150"/>
                <a:gd name="T2" fmla="*/ 10 w 154"/>
                <a:gd name="T3" fmla="*/ 60 h 150"/>
                <a:gd name="T4" fmla="*/ 91 w 154"/>
                <a:gd name="T5" fmla="*/ 5 h 150"/>
                <a:gd name="T6" fmla="*/ 150 w 154"/>
                <a:gd name="T7" fmla="*/ 87 h 150"/>
                <a:gd name="T8" fmla="*/ 74 w 154"/>
                <a:gd name="T9" fmla="*/ 147 h 150"/>
                <a:gd name="T10" fmla="*/ 66 w 154"/>
                <a:gd name="T11" fmla="*/ 14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0">
                  <a:moveTo>
                    <a:pt x="66" y="145"/>
                  </a:moveTo>
                  <a:cubicBezTo>
                    <a:pt x="26" y="139"/>
                    <a:pt x="0" y="98"/>
                    <a:pt x="10" y="60"/>
                  </a:cubicBezTo>
                  <a:cubicBezTo>
                    <a:pt x="19" y="24"/>
                    <a:pt x="55" y="0"/>
                    <a:pt x="91" y="5"/>
                  </a:cubicBezTo>
                  <a:cubicBezTo>
                    <a:pt x="129" y="11"/>
                    <a:pt x="154" y="48"/>
                    <a:pt x="150" y="87"/>
                  </a:cubicBezTo>
                  <a:cubicBezTo>
                    <a:pt x="145" y="124"/>
                    <a:pt x="111" y="150"/>
                    <a:pt x="74" y="147"/>
                  </a:cubicBezTo>
                  <a:cubicBezTo>
                    <a:pt x="71" y="146"/>
                    <a:pt x="69" y="146"/>
                    <a:pt x="66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272">
              <a:extLst>
                <a:ext uri="{FF2B5EF4-FFF2-40B4-BE49-F238E27FC236}">
                  <a16:creationId xmlns:a16="http://schemas.microsoft.com/office/drawing/2014/main" id="{D8509D9A-98E4-420B-9A0D-AD119C062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4" y="2653"/>
              <a:ext cx="57" cy="56"/>
            </a:xfrm>
            <a:custGeom>
              <a:avLst/>
              <a:gdLst>
                <a:gd name="T0" fmla="*/ 75 w 155"/>
                <a:gd name="T1" fmla="*/ 152 h 152"/>
                <a:gd name="T2" fmla="*/ 6 w 155"/>
                <a:gd name="T3" fmla="*/ 69 h 152"/>
                <a:gd name="T4" fmla="*/ 84 w 155"/>
                <a:gd name="T5" fmla="*/ 3 h 152"/>
                <a:gd name="T6" fmla="*/ 154 w 155"/>
                <a:gd name="T7" fmla="*/ 80 h 152"/>
                <a:gd name="T8" fmla="*/ 83 w 155"/>
                <a:gd name="T9" fmla="*/ 152 h 152"/>
                <a:gd name="T10" fmla="*/ 75 w 155"/>
                <a:gd name="T11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2">
                  <a:moveTo>
                    <a:pt x="75" y="152"/>
                  </a:moveTo>
                  <a:cubicBezTo>
                    <a:pt x="31" y="149"/>
                    <a:pt x="0" y="110"/>
                    <a:pt x="6" y="69"/>
                  </a:cubicBezTo>
                  <a:cubicBezTo>
                    <a:pt x="11" y="31"/>
                    <a:pt x="46" y="0"/>
                    <a:pt x="84" y="3"/>
                  </a:cubicBezTo>
                  <a:cubicBezTo>
                    <a:pt x="123" y="6"/>
                    <a:pt x="155" y="39"/>
                    <a:pt x="154" y="80"/>
                  </a:cubicBezTo>
                  <a:cubicBezTo>
                    <a:pt x="154" y="119"/>
                    <a:pt x="122" y="152"/>
                    <a:pt x="83" y="152"/>
                  </a:cubicBezTo>
                  <a:cubicBezTo>
                    <a:pt x="80" y="152"/>
                    <a:pt x="77" y="152"/>
                    <a:pt x="75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273">
              <a:extLst>
                <a:ext uri="{FF2B5EF4-FFF2-40B4-BE49-F238E27FC236}">
                  <a16:creationId xmlns:a16="http://schemas.microsoft.com/office/drawing/2014/main" id="{F01DDE8B-B909-4716-8D61-AEBE2EC7F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" y="2658"/>
              <a:ext cx="59" cy="59"/>
            </a:xfrm>
            <a:custGeom>
              <a:avLst/>
              <a:gdLst>
                <a:gd name="T0" fmla="*/ 83 w 161"/>
                <a:gd name="T1" fmla="*/ 159 h 161"/>
                <a:gd name="T2" fmla="*/ 1 w 161"/>
                <a:gd name="T3" fmla="*/ 80 h 161"/>
                <a:gd name="T4" fmla="*/ 74 w 161"/>
                <a:gd name="T5" fmla="*/ 3 h 161"/>
                <a:gd name="T6" fmla="*/ 157 w 161"/>
                <a:gd name="T7" fmla="*/ 73 h 161"/>
                <a:gd name="T8" fmla="*/ 91 w 161"/>
                <a:gd name="T9" fmla="*/ 158 h 161"/>
                <a:gd name="T10" fmla="*/ 83 w 161"/>
                <a:gd name="T11" fmla="*/ 1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61">
                  <a:moveTo>
                    <a:pt x="83" y="159"/>
                  </a:moveTo>
                  <a:cubicBezTo>
                    <a:pt x="37" y="161"/>
                    <a:pt x="0" y="123"/>
                    <a:pt x="1" y="80"/>
                  </a:cubicBezTo>
                  <a:cubicBezTo>
                    <a:pt x="2" y="39"/>
                    <a:pt x="34" y="5"/>
                    <a:pt x="74" y="3"/>
                  </a:cubicBezTo>
                  <a:cubicBezTo>
                    <a:pt x="116" y="0"/>
                    <a:pt x="152" y="30"/>
                    <a:pt x="157" y="73"/>
                  </a:cubicBezTo>
                  <a:cubicBezTo>
                    <a:pt x="161" y="114"/>
                    <a:pt x="132" y="151"/>
                    <a:pt x="91" y="158"/>
                  </a:cubicBezTo>
                  <a:cubicBezTo>
                    <a:pt x="89" y="158"/>
                    <a:pt x="86" y="158"/>
                    <a:pt x="83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274">
              <a:extLst>
                <a:ext uri="{FF2B5EF4-FFF2-40B4-BE49-F238E27FC236}">
                  <a16:creationId xmlns:a16="http://schemas.microsoft.com/office/drawing/2014/main" id="{67D576C9-D073-42A1-A550-A12B5BC8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" y="2648"/>
              <a:ext cx="64" cy="66"/>
            </a:xfrm>
            <a:custGeom>
              <a:avLst/>
              <a:gdLst>
                <a:gd name="T0" fmla="*/ 99 w 175"/>
                <a:gd name="T1" fmla="*/ 169 h 178"/>
                <a:gd name="T2" fmla="*/ 4 w 175"/>
                <a:gd name="T3" fmla="*/ 98 h 178"/>
                <a:gd name="T4" fmla="*/ 71 w 175"/>
                <a:gd name="T5" fmla="*/ 9 h 178"/>
                <a:gd name="T6" fmla="*/ 165 w 175"/>
                <a:gd name="T7" fmla="*/ 73 h 178"/>
                <a:gd name="T8" fmla="*/ 108 w 175"/>
                <a:gd name="T9" fmla="*/ 167 h 178"/>
                <a:gd name="T10" fmla="*/ 99 w 175"/>
                <a:gd name="T11" fmla="*/ 1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78">
                  <a:moveTo>
                    <a:pt x="99" y="169"/>
                  </a:moveTo>
                  <a:cubicBezTo>
                    <a:pt x="52" y="178"/>
                    <a:pt x="8" y="143"/>
                    <a:pt x="4" y="98"/>
                  </a:cubicBezTo>
                  <a:cubicBezTo>
                    <a:pt x="0" y="55"/>
                    <a:pt x="30" y="17"/>
                    <a:pt x="71" y="9"/>
                  </a:cubicBezTo>
                  <a:cubicBezTo>
                    <a:pt x="113" y="0"/>
                    <a:pt x="155" y="29"/>
                    <a:pt x="165" y="73"/>
                  </a:cubicBezTo>
                  <a:cubicBezTo>
                    <a:pt x="175" y="115"/>
                    <a:pt x="149" y="156"/>
                    <a:pt x="108" y="167"/>
                  </a:cubicBezTo>
                  <a:cubicBezTo>
                    <a:pt x="105" y="168"/>
                    <a:pt x="102" y="169"/>
                    <a:pt x="99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275">
              <a:extLst>
                <a:ext uri="{FF2B5EF4-FFF2-40B4-BE49-F238E27FC236}">
                  <a16:creationId xmlns:a16="http://schemas.microsoft.com/office/drawing/2014/main" id="{4AE0FBC9-A33D-4459-812D-56DAB5E2C5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" y="2628"/>
              <a:ext cx="69" cy="70"/>
            </a:xfrm>
            <a:custGeom>
              <a:avLst/>
              <a:gdLst>
                <a:gd name="T0" fmla="*/ 117 w 188"/>
                <a:gd name="T1" fmla="*/ 176 h 189"/>
                <a:gd name="T2" fmla="*/ 10 w 188"/>
                <a:gd name="T3" fmla="*/ 114 h 189"/>
                <a:gd name="T4" fmla="*/ 67 w 188"/>
                <a:gd name="T5" fmla="*/ 13 h 189"/>
                <a:gd name="T6" fmla="*/ 173 w 188"/>
                <a:gd name="T7" fmla="*/ 67 h 189"/>
                <a:gd name="T8" fmla="*/ 126 w 188"/>
                <a:gd name="T9" fmla="*/ 173 h 189"/>
                <a:gd name="T10" fmla="*/ 117 w 188"/>
                <a:gd name="T11" fmla="*/ 17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9">
                  <a:moveTo>
                    <a:pt x="117" y="176"/>
                  </a:moveTo>
                  <a:cubicBezTo>
                    <a:pt x="69" y="189"/>
                    <a:pt x="20" y="160"/>
                    <a:pt x="10" y="114"/>
                  </a:cubicBezTo>
                  <a:cubicBezTo>
                    <a:pt x="0" y="71"/>
                    <a:pt x="26" y="25"/>
                    <a:pt x="67" y="13"/>
                  </a:cubicBezTo>
                  <a:cubicBezTo>
                    <a:pt x="110" y="0"/>
                    <a:pt x="157" y="22"/>
                    <a:pt x="173" y="67"/>
                  </a:cubicBezTo>
                  <a:cubicBezTo>
                    <a:pt x="188" y="108"/>
                    <a:pt x="167" y="156"/>
                    <a:pt x="126" y="173"/>
                  </a:cubicBezTo>
                  <a:cubicBezTo>
                    <a:pt x="123" y="174"/>
                    <a:pt x="120" y="175"/>
                    <a:pt x="11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276">
              <a:extLst>
                <a:ext uri="{FF2B5EF4-FFF2-40B4-BE49-F238E27FC236}">
                  <a16:creationId xmlns:a16="http://schemas.microsoft.com/office/drawing/2014/main" id="{401307F9-2A11-4C2D-B597-486AE7C45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" y="2592"/>
              <a:ext cx="74" cy="76"/>
            </a:xfrm>
            <a:custGeom>
              <a:avLst/>
              <a:gdLst>
                <a:gd name="T0" fmla="*/ 135 w 200"/>
                <a:gd name="T1" fmla="*/ 183 h 205"/>
                <a:gd name="T2" fmla="*/ 16 w 200"/>
                <a:gd name="T3" fmla="*/ 133 h 205"/>
                <a:gd name="T4" fmla="*/ 62 w 200"/>
                <a:gd name="T5" fmla="*/ 21 h 205"/>
                <a:gd name="T6" fmla="*/ 179 w 200"/>
                <a:gd name="T7" fmla="*/ 63 h 205"/>
                <a:gd name="T8" fmla="*/ 143 w 200"/>
                <a:gd name="T9" fmla="*/ 178 h 205"/>
                <a:gd name="T10" fmla="*/ 135 w 200"/>
                <a:gd name="T11" fmla="*/ 18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205">
                  <a:moveTo>
                    <a:pt x="135" y="183"/>
                  </a:moveTo>
                  <a:cubicBezTo>
                    <a:pt x="87" y="205"/>
                    <a:pt x="32" y="179"/>
                    <a:pt x="16" y="133"/>
                  </a:cubicBezTo>
                  <a:cubicBezTo>
                    <a:pt x="0" y="88"/>
                    <a:pt x="21" y="41"/>
                    <a:pt x="62" y="21"/>
                  </a:cubicBezTo>
                  <a:cubicBezTo>
                    <a:pt x="104" y="0"/>
                    <a:pt x="157" y="21"/>
                    <a:pt x="179" y="63"/>
                  </a:cubicBezTo>
                  <a:cubicBezTo>
                    <a:pt x="200" y="105"/>
                    <a:pt x="184" y="155"/>
                    <a:pt x="143" y="178"/>
                  </a:cubicBezTo>
                  <a:cubicBezTo>
                    <a:pt x="141" y="180"/>
                    <a:pt x="138" y="181"/>
                    <a:pt x="13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277">
              <a:extLst>
                <a:ext uri="{FF2B5EF4-FFF2-40B4-BE49-F238E27FC236}">
                  <a16:creationId xmlns:a16="http://schemas.microsoft.com/office/drawing/2014/main" id="{103EB20D-CA19-45A5-BADE-31130B0B5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3" y="2545"/>
              <a:ext cx="76" cy="78"/>
            </a:xfrm>
            <a:custGeom>
              <a:avLst/>
              <a:gdLst>
                <a:gd name="T0" fmla="*/ 151 w 207"/>
                <a:gd name="T1" fmla="*/ 182 h 210"/>
                <a:gd name="T2" fmla="*/ 21 w 207"/>
                <a:gd name="T3" fmla="*/ 147 h 210"/>
                <a:gd name="T4" fmla="*/ 54 w 207"/>
                <a:gd name="T5" fmla="*/ 25 h 210"/>
                <a:gd name="T6" fmla="*/ 180 w 207"/>
                <a:gd name="T7" fmla="*/ 53 h 210"/>
                <a:gd name="T8" fmla="*/ 159 w 207"/>
                <a:gd name="T9" fmla="*/ 177 h 210"/>
                <a:gd name="T10" fmla="*/ 151 w 207"/>
                <a:gd name="T11" fmla="*/ 18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" h="210">
                  <a:moveTo>
                    <a:pt x="151" y="182"/>
                  </a:moveTo>
                  <a:cubicBezTo>
                    <a:pt x="104" y="210"/>
                    <a:pt x="44" y="193"/>
                    <a:pt x="21" y="147"/>
                  </a:cubicBezTo>
                  <a:cubicBezTo>
                    <a:pt x="0" y="103"/>
                    <a:pt x="15" y="50"/>
                    <a:pt x="54" y="25"/>
                  </a:cubicBezTo>
                  <a:cubicBezTo>
                    <a:pt x="96" y="0"/>
                    <a:pt x="151" y="11"/>
                    <a:pt x="180" y="53"/>
                  </a:cubicBezTo>
                  <a:cubicBezTo>
                    <a:pt x="207" y="92"/>
                    <a:pt x="198" y="147"/>
                    <a:pt x="159" y="177"/>
                  </a:cubicBezTo>
                  <a:cubicBezTo>
                    <a:pt x="157" y="179"/>
                    <a:pt x="154" y="181"/>
                    <a:pt x="15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278">
              <a:extLst>
                <a:ext uri="{FF2B5EF4-FFF2-40B4-BE49-F238E27FC236}">
                  <a16:creationId xmlns:a16="http://schemas.microsoft.com/office/drawing/2014/main" id="{5D23553B-9D99-4047-B18B-D6B88D18D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" y="2483"/>
              <a:ext cx="78" cy="80"/>
            </a:xfrm>
            <a:custGeom>
              <a:avLst/>
              <a:gdLst>
                <a:gd name="T0" fmla="*/ 165 w 211"/>
                <a:gd name="T1" fmla="*/ 180 h 216"/>
                <a:gd name="T2" fmla="*/ 27 w 211"/>
                <a:gd name="T3" fmla="*/ 162 h 216"/>
                <a:gd name="T4" fmla="*/ 44 w 211"/>
                <a:gd name="T5" fmla="*/ 32 h 216"/>
                <a:gd name="T6" fmla="*/ 177 w 211"/>
                <a:gd name="T7" fmla="*/ 43 h 216"/>
                <a:gd name="T8" fmla="*/ 173 w 211"/>
                <a:gd name="T9" fmla="*/ 174 h 216"/>
                <a:gd name="T10" fmla="*/ 165 w 211"/>
                <a:gd name="T11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16">
                  <a:moveTo>
                    <a:pt x="165" y="180"/>
                  </a:moveTo>
                  <a:cubicBezTo>
                    <a:pt x="121" y="216"/>
                    <a:pt x="57" y="206"/>
                    <a:pt x="27" y="162"/>
                  </a:cubicBezTo>
                  <a:cubicBezTo>
                    <a:pt x="0" y="120"/>
                    <a:pt x="7" y="62"/>
                    <a:pt x="44" y="32"/>
                  </a:cubicBezTo>
                  <a:cubicBezTo>
                    <a:pt x="83" y="0"/>
                    <a:pt x="141" y="4"/>
                    <a:pt x="177" y="43"/>
                  </a:cubicBezTo>
                  <a:cubicBezTo>
                    <a:pt x="211" y="80"/>
                    <a:pt x="210" y="139"/>
                    <a:pt x="173" y="174"/>
                  </a:cubicBezTo>
                  <a:cubicBezTo>
                    <a:pt x="171" y="176"/>
                    <a:pt x="168" y="178"/>
                    <a:pt x="165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279">
              <a:extLst>
                <a:ext uri="{FF2B5EF4-FFF2-40B4-BE49-F238E27FC236}">
                  <a16:creationId xmlns:a16="http://schemas.microsoft.com/office/drawing/2014/main" id="{B8CD00B2-C89C-4489-AD93-86EEF1CE5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" y="2407"/>
              <a:ext cx="81" cy="81"/>
            </a:xfrm>
            <a:custGeom>
              <a:avLst/>
              <a:gdLst>
                <a:gd name="T0" fmla="*/ 180 w 219"/>
                <a:gd name="T1" fmla="*/ 177 h 220"/>
                <a:gd name="T2" fmla="*/ 35 w 219"/>
                <a:gd name="T3" fmla="*/ 177 h 220"/>
                <a:gd name="T4" fmla="*/ 35 w 219"/>
                <a:gd name="T5" fmla="*/ 41 h 220"/>
                <a:gd name="T6" fmla="*/ 173 w 219"/>
                <a:gd name="T7" fmla="*/ 35 h 220"/>
                <a:gd name="T8" fmla="*/ 187 w 219"/>
                <a:gd name="T9" fmla="*/ 169 h 220"/>
                <a:gd name="T10" fmla="*/ 180 w 219"/>
                <a:gd name="T11" fmla="*/ 17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9" h="220">
                  <a:moveTo>
                    <a:pt x="180" y="177"/>
                  </a:moveTo>
                  <a:cubicBezTo>
                    <a:pt x="139" y="220"/>
                    <a:pt x="71" y="218"/>
                    <a:pt x="35" y="177"/>
                  </a:cubicBezTo>
                  <a:cubicBezTo>
                    <a:pt x="0" y="137"/>
                    <a:pt x="1" y="78"/>
                    <a:pt x="35" y="41"/>
                  </a:cubicBezTo>
                  <a:cubicBezTo>
                    <a:pt x="70" y="3"/>
                    <a:pt x="131" y="0"/>
                    <a:pt x="173" y="35"/>
                  </a:cubicBezTo>
                  <a:cubicBezTo>
                    <a:pt x="213" y="68"/>
                    <a:pt x="219" y="128"/>
                    <a:pt x="187" y="169"/>
                  </a:cubicBezTo>
                  <a:cubicBezTo>
                    <a:pt x="185" y="171"/>
                    <a:pt x="182" y="174"/>
                    <a:pt x="180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280">
              <a:extLst>
                <a:ext uri="{FF2B5EF4-FFF2-40B4-BE49-F238E27FC236}">
                  <a16:creationId xmlns:a16="http://schemas.microsoft.com/office/drawing/2014/main" id="{980BACE1-B4E3-4C0D-9345-B6352A17C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" y="2317"/>
              <a:ext cx="85" cy="85"/>
            </a:xfrm>
            <a:custGeom>
              <a:avLst/>
              <a:gdLst>
                <a:gd name="T0" fmla="*/ 197 w 230"/>
                <a:gd name="T1" fmla="*/ 174 h 231"/>
                <a:gd name="T2" fmla="*/ 48 w 230"/>
                <a:gd name="T3" fmla="*/ 194 h 231"/>
                <a:gd name="T4" fmla="*/ 29 w 230"/>
                <a:gd name="T5" fmla="*/ 55 h 231"/>
                <a:gd name="T6" fmla="*/ 170 w 230"/>
                <a:gd name="T7" fmla="*/ 29 h 231"/>
                <a:gd name="T8" fmla="*/ 203 w 230"/>
                <a:gd name="T9" fmla="*/ 165 h 231"/>
                <a:gd name="T10" fmla="*/ 197 w 230"/>
                <a:gd name="T11" fmla="*/ 17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0" h="231">
                  <a:moveTo>
                    <a:pt x="197" y="174"/>
                  </a:moveTo>
                  <a:cubicBezTo>
                    <a:pt x="162" y="224"/>
                    <a:pt x="90" y="231"/>
                    <a:pt x="48" y="194"/>
                  </a:cubicBezTo>
                  <a:cubicBezTo>
                    <a:pt x="7" y="159"/>
                    <a:pt x="0" y="98"/>
                    <a:pt x="29" y="55"/>
                  </a:cubicBezTo>
                  <a:cubicBezTo>
                    <a:pt x="59" y="11"/>
                    <a:pt x="122" y="0"/>
                    <a:pt x="170" y="29"/>
                  </a:cubicBezTo>
                  <a:cubicBezTo>
                    <a:pt x="215" y="58"/>
                    <a:pt x="230" y="118"/>
                    <a:pt x="203" y="165"/>
                  </a:cubicBezTo>
                  <a:cubicBezTo>
                    <a:pt x="201" y="168"/>
                    <a:pt x="199" y="171"/>
                    <a:pt x="197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281">
              <a:extLst>
                <a:ext uri="{FF2B5EF4-FFF2-40B4-BE49-F238E27FC236}">
                  <a16:creationId xmlns:a16="http://schemas.microsoft.com/office/drawing/2014/main" id="{1EB895FA-C1E4-4892-8673-18B985B55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" y="2198"/>
              <a:ext cx="100" cy="105"/>
            </a:xfrm>
            <a:custGeom>
              <a:avLst/>
              <a:gdLst>
                <a:gd name="T0" fmla="*/ 213 w 269"/>
                <a:gd name="T1" fmla="*/ 211 h 285"/>
                <a:gd name="T2" fmla="*/ 63 w 269"/>
                <a:gd name="T3" fmla="*/ 253 h 285"/>
                <a:gd name="T4" fmla="*/ 24 w 269"/>
                <a:gd name="T5" fmla="*/ 114 h 285"/>
                <a:gd name="T6" fmla="*/ 218 w 269"/>
                <a:gd name="T7" fmla="*/ 201 h 285"/>
                <a:gd name="T8" fmla="*/ 213 w 269"/>
                <a:gd name="T9" fmla="*/ 21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5">
                  <a:moveTo>
                    <a:pt x="213" y="211"/>
                  </a:moveTo>
                  <a:cubicBezTo>
                    <a:pt x="184" y="268"/>
                    <a:pt x="112" y="285"/>
                    <a:pt x="63" y="253"/>
                  </a:cubicBezTo>
                  <a:cubicBezTo>
                    <a:pt x="16" y="223"/>
                    <a:pt x="0" y="162"/>
                    <a:pt x="24" y="114"/>
                  </a:cubicBezTo>
                  <a:cubicBezTo>
                    <a:pt x="81" y="0"/>
                    <a:pt x="269" y="72"/>
                    <a:pt x="218" y="201"/>
                  </a:cubicBezTo>
                  <a:cubicBezTo>
                    <a:pt x="216" y="204"/>
                    <a:pt x="214" y="208"/>
                    <a:pt x="213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282">
              <a:extLst>
                <a:ext uri="{FF2B5EF4-FFF2-40B4-BE49-F238E27FC236}">
                  <a16:creationId xmlns:a16="http://schemas.microsoft.com/office/drawing/2014/main" id="{A5A6C2EA-BDFE-41F0-A5EB-5C2892E07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9" y="2102"/>
              <a:ext cx="112" cy="105"/>
            </a:xfrm>
            <a:custGeom>
              <a:avLst/>
              <a:gdLst>
                <a:gd name="T0" fmla="*/ 77 w 302"/>
                <a:gd name="T1" fmla="*/ 221 h 286"/>
                <a:gd name="T2" fmla="*/ 17 w 302"/>
                <a:gd name="T3" fmla="*/ 85 h 286"/>
                <a:gd name="T4" fmla="*/ 153 w 302"/>
                <a:gd name="T5" fmla="*/ 16 h 286"/>
                <a:gd name="T6" fmla="*/ 77 w 302"/>
                <a:gd name="T7" fmla="*/ 22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" h="286">
                  <a:moveTo>
                    <a:pt x="77" y="221"/>
                  </a:moveTo>
                  <a:cubicBezTo>
                    <a:pt x="25" y="197"/>
                    <a:pt x="0" y="137"/>
                    <a:pt x="17" y="85"/>
                  </a:cubicBezTo>
                  <a:cubicBezTo>
                    <a:pt x="35" y="30"/>
                    <a:pt x="96" y="0"/>
                    <a:pt x="153" y="16"/>
                  </a:cubicBezTo>
                  <a:cubicBezTo>
                    <a:pt x="302" y="57"/>
                    <a:pt x="216" y="286"/>
                    <a:pt x="7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283">
              <a:extLst>
                <a:ext uri="{FF2B5EF4-FFF2-40B4-BE49-F238E27FC236}">
                  <a16:creationId xmlns:a16="http://schemas.microsoft.com/office/drawing/2014/main" id="{C0287285-FCD4-4203-B83E-DE4F392CC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" y="1968"/>
              <a:ext cx="97" cy="121"/>
            </a:xfrm>
            <a:custGeom>
              <a:avLst/>
              <a:gdLst>
                <a:gd name="T0" fmla="*/ 26 w 262"/>
                <a:gd name="T1" fmla="*/ 133 h 326"/>
                <a:gd name="T2" fmla="*/ 250 w 262"/>
                <a:gd name="T3" fmla="*/ 162 h 326"/>
                <a:gd name="T4" fmla="*/ 26 w 262"/>
                <a:gd name="T5" fmla="*/ 13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326">
                  <a:moveTo>
                    <a:pt x="26" y="133"/>
                  </a:moveTo>
                  <a:cubicBezTo>
                    <a:pt x="49" y="0"/>
                    <a:pt x="262" y="15"/>
                    <a:pt x="250" y="162"/>
                  </a:cubicBezTo>
                  <a:cubicBezTo>
                    <a:pt x="236" y="326"/>
                    <a:pt x="0" y="283"/>
                    <a:pt x="26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284">
              <a:extLst>
                <a:ext uri="{FF2B5EF4-FFF2-40B4-BE49-F238E27FC236}">
                  <a16:creationId xmlns:a16="http://schemas.microsoft.com/office/drawing/2014/main" id="{8D3914B0-AD8A-4F8D-B4A5-833133606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839"/>
              <a:ext cx="87" cy="117"/>
            </a:xfrm>
            <a:custGeom>
              <a:avLst/>
              <a:gdLst>
                <a:gd name="T0" fmla="*/ 237 w 237"/>
                <a:gd name="T1" fmla="*/ 159 h 317"/>
                <a:gd name="T2" fmla="*/ 3 w 237"/>
                <a:gd name="T3" fmla="*/ 151 h 317"/>
                <a:gd name="T4" fmla="*/ 200 w 237"/>
                <a:gd name="T5" fmla="*/ 68 h 317"/>
                <a:gd name="T6" fmla="*/ 236 w 237"/>
                <a:gd name="T7" fmla="*/ 146 h 317"/>
                <a:gd name="T8" fmla="*/ 237 w 237"/>
                <a:gd name="T9" fmla="*/ 15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317">
                  <a:moveTo>
                    <a:pt x="237" y="159"/>
                  </a:moveTo>
                  <a:cubicBezTo>
                    <a:pt x="232" y="317"/>
                    <a:pt x="0" y="302"/>
                    <a:pt x="3" y="151"/>
                  </a:cubicBezTo>
                  <a:cubicBezTo>
                    <a:pt x="6" y="57"/>
                    <a:pt x="126" y="0"/>
                    <a:pt x="200" y="68"/>
                  </a:cubicBezTo>
                  <a:cubicBezTo>
                    <a:pt x="221" y="88"/>
                    <a:pt x="234" y="115"/>
                    <a:pt x="236" y="146"/>
                  </a:cubicBezTo>
                  <a:cubicBezTo>
                    <a:pt x="237" y="150"/>
                    <a:pt x="237" y="155"/>
                    <a:pt x="237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285">
              <a:extLst>
                <a:ext uri="{FF2B5EF4-FFF2-40B4-BE49-F238E27FC236}">
                  <a16:creationId xmlns:a16="http://schemas.microsoft.com/office/drawing/2014/main" id="{E45222BE-98FB-4551-B798-C2A62547F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698"/>
              <a:ext cx="102" cy="128"/>
            </a:xfrm>
            <a:custGeom>
              <a:avLst/>
              <a:gdLst>
                <a:gd name="T0" fmla="*/ 257 w 277"/>
                <a:gd name="T1" fmla="*/ 164 h 346"/>
                <a:gd name="T2" fmla="*/ 19 w 277"/>
                <a:gd name="T3" fmla="*/ 192 h 346"/>
                <a:gd name="T4" fmla="*/ 255 w 277"/>
                <a:gd name="T5" fmla="*/ 151 h 346"/>
                <a:gd name="T6" fmla="*/ 257 w 277"/>
                <a:gd name="T7" fmla="*/ 16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46">
                  <a:moveTo>
                    <a:pt x="257" y="164"/>
                  </a:moveTo>
                  <a:cubicBezTo>
                    <a:pt x="277" y="326"/>
                    <a:pt x="39" y="346"/>
                    <a:pt x="19" y="192"/>
                  </a:cubicBezTo>
                  <a:cubicBezTo>
                    <a:pt x="0" y="48"/>
                    <a:pt x="220" y="0"/>
                    <a:pt x="255" y="151"/>
                  </a:cubicBezTo>
                  <a:cubicBezTo>
                    <a:pt x="256" y="155"/>
                    <a:pt x="257" y="160"/>
                    <a:pt x="257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3" name="圆角矩形 1722"/>
          <p:cNvSpPr/>
          <p:nvPr/>
        </p:nvSpPr>
        <p:spPr>
          <a:xfrm>
            <a:off x="1544668" y="511099"/>
            <a:ext cx="941803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21" name="圆角矩形 1720"/>
          <p:cNvSpPr/>
          <p:nvPr/>
        </p:nvSpPr>
        <p:spPr>
          <a:xfrm>
            <a:off x="-665950" y="1057237"/>
            <a:ext cx="2280174" cy="4349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0A9E7">
                  <a:alpha val="33000"/>
                </a:srgbClr>
              </a:gs>
              <a:gs pos="0">
                <a:srgbClr val="01F3CD">
                  <a:alpha val="29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16" name="椭圆 1715"/>
          <p:cNvSpPr/>
          <p:nvPr/>
        </p:nvSpPr>
        <p:spPr>
          <a:xfrm>
            <a:off x="1906752" y="2904159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7" name="椭圆 1716"/>
          <p:cNvSpPr/>
          <p:nvPr/>
        </p:nvSpPr>
        <p:spPr>
          <a:xfrm>
            <a:off x="-1745756" y="3794086"/>
            <a:ext cx="5021134" cy="5021134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-2474327" y="3481349"/>
            <a:ext cx="3414175" cy="6540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>
                  <a:alpha val="0"/>
                </a:srgbClr>
              </a:gs>
              <a:gs pos="100000">
                <a:srgbClr val="0064FF">
                  <a:alpha val="6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9" name="椭圆 1718"/>
          <p:cNvSpPr/>
          <p:nvPr/>
        </p:nvSpPr>
        <p:spPr>
          <a:xfrm rot="13335809">
            <a:off x="-79428" y="-264357"/>
            <a:ext cx="2120500" cy="2120504"/>
          </a:xfrm>
          <a:prstGeom prst="ellipse">
            <a:avLst/>
          </a:prstGeom>
          <a:gradFill>
            <a:gsLst>
              <a:gs pos="0">
                <a:srgbClr val="01F3CD">
                  <a:alpha val="27000"/>
                </a:srgbClr>
              </a:gs>
              <a:gs pos="100000">
                <a:srgbClr val="0064FF">
                  <a:alpha val="17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8" name="椭圆 1717"/>
          <p:cNvSpPr/>
          <p:nvPr/>
        </p:nvSpPr>
        <p:spPr>
          <a:xfrm rot="13335809">
            <a:off x="2663220" y="203581"/>
            <a:ext cx="1107237" cy="1107237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6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5" name="椭圆 1714"/>
          <p:cNvSpPr/>
          <p:nvPr/>
        </p:nvSpPr>
        <p:spPr>
          <a:xfrm>
            <a:off x="7977233" y="-591980"/>
            <a:ext cx="1770990" cy="1770990"/>
          </a:xfrm>
          <a:prstGeom prst="ellipse">
            <a:avLst/>
          </a:prstGeom>
          <a:gradFill>
            <a:gsLst>
              <a:gs pos="0">
                <a:srgbClr val="01F3CD">
                  <a:alpha val="40000"/>
                </a:srgbClr>
              </a:gs>
              <a:gs pos="100000">
                <a:srgbClr val="0064FF">
                  <a:alpha val="39000"/>
                </a:srgbClr>
              </a:gs>
            </a:gsLst>
            <a:lin ang="2700000" scaled="1"/>
          </a:gra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-1543556" y="1430300"/>
            <a:ext cx="4566901" cy="22764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F3CD"/>
              </a:gs>
              <a:gs pos="85000">
                <a:srgbClr val="0064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91062" y="1803882"/>
            <a:ext cx="9444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720" name="椭圆 1719"/>
          <p:cNvSpPr/>
          <p:nvPr/>
        </p:nvSpPr>
        <p:spPr>
          <a:xfrm rot="9307839">
            <a:off x="7398590" y="3657080"/>
            <a:ext cx="3490819" cy="3490819"/>
          </a:xfrm>
          <a:prstGeom prst="ellipse">
            <a:avLst/>
          </a:prstGeom>
          <a:gradFill>
            <a:gsLst>
              <a:gs pos="0">
                <a:srgbClr val="01F3CD">
                  <a:alpha val="21000"/>
                </a:srgbClr>
              </a:gs>
              <a:gs pos="100000">
                <a:srgbClr val="0064FF">
                  <a:alpha val="12000"/>
                </a:srgbClr>
              </a:gs>
            </a:gsLst>
            <a:lin ang="2700000" scaled="1"/>
          </a:gradFill>
          <a:ln>
            <a:noFill/>
          </a:ln>
          <a:effectLst>
            <a:softEdge rad="393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73237" y="2927730"/>
            <a:ext cx="1525547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PART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9" name="矩形 318"/>
          <p:cNvSpPr/>
          <p:nvPr/>
        </p:nvSpPr>
        <p:spPr>
          <a:xfrm>
            <a:off x="3282177" y="1906895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3316814" y="2737181"/>
            <a:ext cx="394250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6" name="矩形 5"/>
          <p:cNvSpPr/>
          <p:nvPr/>
        </p:nvSpPr>
        <p:spPr>
          <a:xfrm>
            <a:off x="3306520" y="2363127"/>
            <a:ext cx="343370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6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89292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2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537" y="1399825"/>
            <a:ext cx="3713163" cy="2465772"/>
          </a:xfrm>
          <a:custGeom>
            <a:avLst/>
            <a:gdLst>
              <a:gd name="connsiteX0" fmla="*/ 731426 w 5897563"/>
              <a:gd name="connsiteY0" fmla="*/ 0 h 4388468"/>
              <a:gd name="connsiteX1" fmla="*/ 5897563 w 5897563"/>
              <a:gd name="connsiteY1" fmla="*/ 0 h 4388468"/>
              <a:gd name="connsiteX2" fmla="*/ 5897563 w 5897563"/>
              <a:gd name="connsiteY2" fmla="*/ 3657042 h 4388468"/>
              <a:gd name="connsiteX3" fmla="*/ 5166137 w 5897563"/>
              <a:gd name="connsiteY3" fmla="*/ 4388468 h 4388468"/>
              <a:gd name="connsiteX4" fmla="*/ 0 w 5897563"/>
              <a:gd name="connsiteY4" fmla="*/ 4388468 h 4388468"/>
              <a:gd name="connsiteX5" fmla="*/ 0 w 5897563"/>
              <a:gd name="connsiteY5" fmla="*/ 731426 h 4388468"/>
              <a:gd name="connsiteX6" fmla="*/ 731426 w 5897563"/>
              <a:gd name="connsiteY6" fmla="*/ 0 h 438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97563" h="4388468">
                <a:moveTo>
                  <a:pt x="731426" y="0"/>
                </a:moveTo>
                <a:lnTo>
                  <a:pt x="5897563" y="0"/>
                </a:lnTo>
                <a:lnTo>
                  <a:pt x="5897563" y="3657042"/>
                </a:lnTo>
                <a:cubicBezTo>
                  <a:pt x="5897563" y="4060997"/>
                  <a:pt x="5570092" y="4388468"/>
                  <a:pt x="5166137" y="4388468"/>
                </a:cubicBezTo>
                <a:lnTo>
                  <a:pt x="0" y="4388468"/>
                </a:lnTo>
                <a:lnTo>
                  <a:pt x="0" y="731426"/>
                </a:lnTo>
                <a:cubicBezTo>
                  <a:pt x="0" y="327471"/>
                  <a:pt x="327471" y="0"/>
                  <a:pt x="731426" y="0"/>
                </a:cubicBezTo>
                <a:close/>
              </a:path>
            </a:pathLst>
          </a:custGeom>
        </p:spPr>
      </p:pic>
      <p:sp>
        <p:nvSpPr>
          <p:cNvPr id="26" name="文本框 5"/>
          <p:cNvSpPr txBox="1"/>
          <p:nvPr/>
        </p:nvSpPr>
        <p:spPr>
          <a:xfrm>
            <a:off x="852305" y="1588355"/>
            <a:ext cx="310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7" name="文本框 6"/>
          <p:cNvSpPr txBox="1"/>
          <p:nvPr/>
        </p:nvSpPr>
        <p:spPr>
          <a:xfrm>
            <a:off x="838644" y="2137945"/>
            <a:ext cx="3123285" cy="172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29" name="PA_直接连接符 30"/>
          <p:cNvCxnSpPr>
            <a:cxnSpLocks/>
          </p:cNvCxnSpPr>
          <p:nvPr/>
        </p:nvCxnSpPr>
        <p:spPr>
          <a:xfrm>
            <a:off x="949069" y="1994561"/>
            <a:ext cx="892323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0064FF"/>
                </a:gs>
                <a:gs pos="100000">
                  <a:srgbClr val="01D8D6"/>
                </a:gs>
              </a:gsLst>
              <a:lin ang="0" scaled="1"/>
              <a:tileRect/>
            </a:gra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>
        <p:cut/>
      </p:transition>
    </mc:Choice>
    <mc:Fallback xmlns="">
      <p:transition advClick="0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MH_Picture_1"/>
          <p:cNvSpPr/>
          <p:nvPr>
            <p:custDataLst>
              <p:tags r:id="rId1"/>
            </p:custDataLst>
          </p:nvPr>
        </p:nvSpPr>
        <p:spPr>
          <a:xfrm>
            <a:off x="1047747" y="1242768"/>
            <a:ext cx="1787898" cy="2152478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MH_Picture_2"/>
          <p:cNvSpPr/>
          <p:nvPr>
            <p:custDataLst>
              <p:tags r:id="rId2"/>
            </p:custDataLst>
          </p:nvPr>
        </p:nvSpPr>
        <p:spPr>
          <a:xfrm>
            <a:off x="3704516" y="1242768"/>
            <a:ext cx="1787898" cy="2152478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MH_Picture_3"/>
          <p:cNvSpPr/>
          <p:nvPr>
            <p:custDataLst>
              <p:tags r:id="rId3"/>
            </p:custDataLst>
          </p:nvPr>
        </p:nvSpPr>
        <p:spPr>
          <a:xfrm>
            <a:off x="6361284" y="1242768"/>
            <a:ext cx="1787898" cy="2152478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3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5040" y="3395246"/>
            <a:ext cx="2163252" cy="1003223"/>
            <a:chOff x="935040" y="3395246"/>
            <a:chExt cx="2163252" cy="1003223"/>
          </a:xfrm>
        </p:grpSpPr>
        <p:sp>
          <p:nvSpPr>
            <p:cNvPr id="74" name="矩形 73"/>
            <p:cNvSpPr/>
            <p:nvPr/>
          </p:nvSpPr>
          <p:spPr>
            <a:xfrm>
              <a:off x="1384426" y="3395246"/>
              <a:ext cx="11109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李  明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935040" y="3821388"/>
              <a:ext cx="216325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53077" y="3067050"/>
            <a:ext cx="675698" cy="328196"/>
          </a:xfrm>
          <a:prstGeom prst="rect">
            <a:avLst/>
          </a:prstGeom>
          <a:gradFill>
            <a:gsLst>
              <a:gs pos="0">
                <a:srgbClr val="0064FF"/>
              </a:gs>
              <a:gs pos="100000">
                <a:srgbClr val="01D8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CEO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598538" y="3067050"/>
            <a:ext cx="675698" cy="328196"/>
          </a:xfrm>
          <a:prstGeom prst="rect">
            <a:avLst/>
          </a:prstGeom>
          <a:gradFill>
            <a:gsLst>
              <a:gs pos="0">
                <a:srgbClr val="0064FF"/>
              </a:gs>
              <a:gs pos="100000">
                <a:srgbClr val="01D8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CEO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255308" y="3067050"/>
            <a:ext cx="675698" cy="328196"/>
          </a:xfrm>
          <a:prstGeom prst="rect">
            <a:avLst/>
          </a:prstGeom>
          <a:gradFill>
            <a:gsLst>
              <a:gs pos="0">
                <a:srgbClr val="0064FF"/>
              </a:gs>
              <a:gs pos="100000">
                <a:srgbClr val="01D8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cs typeface="+mn-ea"/>
                <a:sym typeface="+mn-lt"/>
              </a:rPr>
              <a:t>CEO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98538" y="3395246"/>
            <a:ext cx="2163252" cy="1003223"/>
            <a:chOff x="935040" y="3395246"/>
            <a:chExt cx="2163252" cy="1003223"/>
          </a:xfrm>
        </p:grpSpPr>
        <p:sp>
          <p:nvSpPr>
            <p:cNvPr id="21" name="矩形 20"/>
            <p:cNvSpPr/>
            <p:nvPr/>
          </p:nvSpPr>
          <p:spPr>
            <a:xfrm>
              <a:off x="1384426" y="3395246"/>
              <a:ext cx="11109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李  明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35040" y="3821388"/>
              <a:ext cx="216325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5308" y="3395246"/>
            <a:ext cx="2163252" cy="1003223"/>
            <a:chOff x="935040" y="3395246"/>
            <a:chExt cx="2163252" cy="1003223"/>
          </a:xfrm>
        </p:grpSpPr>
        <p:sp>
          <p:nvSpPr>
            <p:cNvPr id="24" name="矩形 23"/>
            <p:cNvSpPr/>
            <p:nvPr/>
          </p:nvSpPr>
          <p:spPr>
            <a:xfrm>
              <a:off x="1384426" y="3395246"/>
              <a:ext cx="111097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李  明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35040" y="3821388"/>
              <a:ext cx="2163252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>
        <p:cut/>
      </p:transition>
    </mc:Choice>
    <mc:Fallback xmlns="">
      <p:transition advClick="0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2692400"/>
            <a:ext cx="9144000" cy="24511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076700" y="1270813"/>
            <a:ext cx="3975861" cy="2843174"/>
          </a:xfrm>
          <a:prstGeom prst="roundRect">
            <a:avLst>
              <a:gd name="adj" fmla="val 12060"/>
            </a:avLst>
          </a:prstGeom>
          <a:gradFill>
            <a:gsLst>
              <a:gs pos="0">
                <a:srgbClr val="01F3CD"/>
              </a:gs>
              <a:gs pos="85000">
                <a:srgbClr val="0064F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6"/>
          <p:cNvSpPr txBox="1"/>
          <p:nvPr/>
        </p:nvSpPr>
        <p:spPr>
          <a:xfrm>
            <a:off x="4502987" y="1841274"/>
            <a:ext cx="31232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2987" y="1506310"/>
            <a:ext cx="13965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573565" y="1464789"/>
            <a:ext cx="2702897" cy="896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29458" y="2854609"/>
            <a:ext cx="3866176" cy="1405421"/>
            <a:chOff x="2729458" y="3197509"/>
            <a:chExt cx="3866176" cy="1405421"/>
          </a:xfrm>
        </p:grpSpPr>
        <p:sp>
          <p:nvSpPr>
            <p:cNvPr id="132" name="Freeform: Shape 4"/>
            <p:cNvSpPr>
              <a:spLocks/>
            </p:cNvSpPr>
            <p:nvPr/>
          </p:nvSpPr>
          <p:spPr bwMode="auto">
            <a:xfrm>
              <a:off x="2729458" y="3905293"/>
              <a:ext cx="1934357" cy="697637"/>
            </a:xfrm>
            <a:custGeom>
              <a:avLst/>
              <a:gdLst/>
              <a:ahLst/>
              <a:cxnLst>
                <a:cxn ang="0">
                  <a:pos x="761" y="550"/>
                </a:cxn>
                <a:cxn ang="0">
                  <a:pos x="0" y="278"/>
                </a:cxn>
                <a:cxn ang="0">
                  <a:pos x="767" y="0"/>
                </a:cxn>
                <a:cxn ang="0">
                  <a:pos x="1525" y="275"/>
                </a:cxn>
                <a:cxn ang="0">
                  <a:pos x="761" y="550"/>
                </a:cxn>
              </a:cxnLst>
              <a:rect l="0" t="0" r="r" b="b"/>
              <a:pathLst>
                <a:path w="1525" h="550">
                  <a:moveTo>
                    <a:pt x="761" y="550"/>
                  </a:moveTo>
                  <a:lnTo>
                    <a:pt x="0" y="278"/>
                  </a:lnTo>
                  <a:lnTo>
                    <a:pt x="767" y="0"/>
                  </a:lnTo>
                  <a:lnTo>
                    <a:pt x="1525" y="275"/>
                  </a:lnTo>
                  <a:lnTo>
                    <a:pt x="761" y="55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6"/>
            <p:cNvSpPr>
              <a:spLocks/>
            </p:cNvSpPr>
            <p:nvPr/>
          </p:nvSpPr>
          <p:spPr bwMode="auto">
            <a:xfrm>
              <a:off x="4667619" y="3197509"/>
              <a:ext cx="1928015" cy="703979"/>
            </a:xfrm>
            <a:custGeom>
              <a:avLst/>
              <a:gdLst/>
              <a:ahLst/>
              <a:cxnLst>
                <a:cxn ang="0">
                  <a:pos x="762" y="555"/>
                </a:cxn>
                <a:cxn ang="0">
                  <a:pos x="759" y="555"/>
                </a:cxn>
                <a:cxn ang="0">
                  <a:pos x="0" y="278"/>
                </a:cxn>
                <a:cxn ang="0">
                  <a:pos x="762" y="0"/>
                </a:cxn>
                <a:cxn ang="0">
                  <a:pos x="1520" y="278"/>
                </a:cxn>
                <a:cxn ang="0">
                  <a:pos x="762" y="555"/>
                </a:cxn>
              </a:cxnLst>
              <a:rect l="0" t="0" r="r" b="b"/>
              <a:pathLst>
                <a:path w="1520" h="555">
                  <a:moveTo>
                    <a:pt x="762" y="555"/>
                  </a:moveTo>
                  <a:lnTo>
                    <a:pt x="759" y="555"/>
                  </a:lnTo>
                  <a:lnTo>
                    <a:pt x="0" y="278"/>
                  </a:lnTo>
                  <a:lnTo>
                    <a:pt x="762" y="0"/>
                  </a:lnTo>
                  <a:lnTo>
                    <a:pt x="1520" y="278"/>
                  </a:lnTo>
                  <a:lnTo>
                    <a:pt x="762" y="555"/>
                  </a:lnTo>
                  <a:close/>
                </a:path>
              </a:pathLst>
            </a:custGeom>
            <a:solidFill>
              <a:srgbClr val="38FFF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24384" y="2848240"/>
            <a:ext cx="3862372" cy="1405421"/>
            <a:chOff x="2729458" y="3193704"/>
            <a:chExt cx="3862372" cy="1405421"/>
          </a:xfrm>
        </p:grpSpPr>
        <p:sp>
          <p:nvSpPr>
            <p:cNvPr id="131" name="Freeform: Shape 3"/>
            <p:cNvSpPr>
              <a:spLocks/>
            </p:cNvSpPr>
            <p:nvPr/>
          </p:nvSpPr>
          <p:spPr bwMode="auto">
            <a:xfrm>
              <a:off x="2729458" y="3193704"/>
              <a:ext cx="1938162" cy="711589"/>
            </a:xfrm>
            <a:custGeom>
              <a:avLst/>
              <a:gdLst/>
              <a:ahLst/>
              <a:cxnLst>
                <a:cxn ang="0">
                  <a:pos x="1528" y="281"/>
                </a:cxn>
                <a:cxn ang="0">
                  <a:pos x="767" y="561"/>
                </a:cxn>
                <a:cxn ang="0">
                  <a:pos x="0" y="281"/>
                </a:cxn>
                <a:cxn ang="0">
                  <a:pos x="761" y="0"/>
                </a:cxn>
                <a:cxn ang="0">
                  <a:pos x="1528" y="281"/>
                </a:cxn>
              </a:cxnLst>
              <a:rect l="0" t="0" r="r" b="b"/>
              <a:pathLst>
                <a:path w="1528" h="561">
                  <a:moveTo>
                    <a:pt x="1528" y="281"/>
                  </a:moveTo>
                  <a:lnTo>
                    <a:pt x="767" y="561"/>
                  </a:lnTo>
                  <a:lnTo>
                    <a:pt x="0" y="281"/>
                  </a:lnTo>
                  <a:lnTo>
                    <a:pt x="761" y="0"/>
                  </a:lnTo>
                  <a:lnTo>
                    <a:pt x="1528" y="281"/>
                  </a:lnTo>
                  <a:close/>
                </a:path>
              </a:pathLst>
            </a:custGeom>
            <a:solidFill>
              <a:srgbClr val="3B86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5"/>
            <p:cNvSpPr>
              <a:spLocks/>
            </p:cNvSpPr>
            <p:nvPr/>
          </p:nvSpPr>
          <p:spPr bwMode="auto">
            <a:xfrm>
              <a:off x="3702345" y="3550133"/>
              <a:ext cx="1928015" cy="703979"/>
            </a:xfrm>
            <a:custGeom>
              <a:avLst/>
              <a:gdLst/>
              <a:ahLst/>
              <a:cxnLst>
                <a:cxn ang="0">
                  <a:pos x="758" y="555"/>
                </a:cxn>
                <a:cxn ang="0">
                  <a:pos x="0" y="280"/>
                </a:cxn>
                <a:cxn ang="0">
                  <a:pos x="761" y="0"/>
                </a:cxn>
                <a:cxn ang="0">
                  <a:pos x="1520" y="277"/>
                </a:cxn>
                <a:cxn ang="0">
                  <a:pos x="758" y="555"/>
                </a:cxn>
              </a:cxnLst>
              <a:rect l="0" t="0" r="r" b="b"/>
              <a:pathLst>
                <a:path w="1520" h="555">
                  <a:moveTo>
                    <a:pt x="758" y="555"/>
                  </a:moveTo>
                  <a:lnTo>
                    <a:pt x="0" y="280"/>
                  </a:lnTo>
                  <a:lnTo>
                    <a:pt x="761" y="0"/>
                  </a:lnTo>
                  <a:lnTo>
                    <a:pt x="1520" y="277"/>
                  </a:lnTo>
                  <a:lnTo>
                    <a:pt x="758" y="55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7"/>
            <p:cNvSpPr>
              <a:spLocks/>
            </p:cNvSpPr>
            <p:nvPr/>
          </p:nvSpPr>
          <p:spPr bwMode="auto">
            <a:xfrm>
              <a:off x="4663815" y="3901488"/>
              <a:ext cx="1928015" cy="697637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1520" y="278"/>
                </a:cxn>
                <a:cxn ang="0">
                  <a:pos x="742" y="550"/>
                </a:cxn>
                <a:cxn ang="0">
                  <a:pos x="0" y="278"/>
                </a:cxn>
                <a:cxn ang="0">
                  <a:pos x="0" y="275"/>
                </a:cxn>
                <a:cxn ang="0">
                  <a:pos x="759" y="0"/>
                </a:cxn>
                <a:cxn ang="0">
                  <a:pos x="762" y="0"/>
                </a:cxn>
              </a:cxnLst>
              <a:rect l="0" t="0" r="r" b="b"/>
              <a:pathLst>
                <a:path w="1520" h="550">
                  <a:moveTo>
                    <a:pt x="762" y="0"/>
                  </a:moveTo>
                  <a:lnTo>
                    <a:pt x="1520" y="278"/>
                  </a:lnTo>
                  <a:lnTo>
                    <a:pt x="742" y="550"/>
                  </a:lnTo>
                  <a:lnTo>
                    <a:pt x="0" y="278"/>
                  </a:lnTo>
                  <a:lnTo>
                    <a:pt x="0" y="275"/>
                  </a:lnTo>
                  <a:lnTo>
                    <a:pt x="759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E4E4E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6" name="Group 8"/>
          <p:cNvGrpSpPr/>
          <p:nvPr/>
        </p:nvGrpSpPr>
        <p:grpSpPr>
          <a:xfrm>
            <a:off x="4079068" y="2668150"/>
            <a:ext cx="1155541" cy="1018549"/>
            <a:chOff x="3841750" y="2522538"/>
            <a:chExt cx="1446213" cy="1274762"/>
          </a:xfrm>
        </p:grpSpPr>
        <p:sp>
          <p:nvSpPr>
            <p:cNvPr id="161" name="Freeform: Shape 9"/>
            <p:cNvSpPr>
              <a:spLocks/>
            </p:cNvSpPr>
            <p:nvPr/>
          </p:nvSpPr>
          <p:spPr bwMode="auto">
            <a:xfrm>
              <a:off x="3841750" y="2522538"/>
              <a:ext cx="1443038" cy="517525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464" y="0"/>
                </a:cxn>
                <a:cxn ang="0">
                  <a:pos x="909" y="159"/>
                </a:cxn>
                <a:cxn ang="0">
                  <a:pos x="464" y="326"/>
                </a:cxn>
                <a:cxn ang="0">
                  <a:pos x="0" y="159"/>
                </a:cxn>
              </a:cxnLst>
              <a:rect l="0" t="0" r="r" b="b"/>
              <a:pathLst>
                <a:path w="909" h="326">
                  <a:moveTo>
                    <a:pt x="0" y="159"/>
                  </a:moveTo>
                  <a:lnTo>
                    <a:pt x="464" y="0"/>
                  </a:lnTo>
                  <a:lnTo>
                    <a:pt x="909" y="159"/>
                  </a:lnTo>
                  <a:lnTo>
                    <a:pt x="464" y="326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0"/>
            <p:cNvSpPr>
              <a:spLocks/>
            </p:cNvSpPr>
            <p:nvPr/>
          </p:nvSpPr>
          <p:spPr bwMode="auto">
            <a:xfrm>
              <a:off x="3841750" y="2774950"/>
              <a:ext cx="736599" cy="1022350"/>
            </a:xfrm>
            <a:custGeom>
              <a:avLst/>
              <a:gdLst/>
              <a:ahLst/>
              <a:cxnLst>
                <a:cxn ang="0">
                  <a:pos x="0" y="479"/>
                </a:cxn>
                <a:cxn ang="0">
                  <a:pos x="0" y="0"/>
                </a:cxn>
                <a:cxn ang="0">
                  <a:pos x="464" y="167"/>
                </a:cxn>
                <a:cxn ang="0">
                  <a:pos x="464" y="644"/>
                </a:cxn>
                <a:cxn ang="0">
                  <a:pos x="0" y="479"/>
                </a:cxn>
              </a:cxnLst>
              <a:rect l="0" t="0" r="r" b="b"/>
              <a:pathLst>
                <a:path w="464" h="644">
                  <a:moveTo>
                    <a:pt x="0" y="479"/>
                  </a:moveTo>
                  <a:lnTo>
                    <a:pt x="0" y="0"/>
                  </a:lnTo>
                  <a:lnTo>
                    <a:pt x="464" y="167"/>
                  </a:lnTo>
                  <a:lnTo>
                    <a:pt x="464" y="644"/>
                  </a:lnTo>
                  <a:lnTo>
                    <a:pt x="0" y="479"/>
                  </a:lnTo>
                  <a:close/>
                </a:path>
              </a:pathLst>
            </a:custGeom>
            <a:solidFill>
              <a:schemeClr val="accent3">
                <a:lumMod val="75000"/>
                <a:alpha val="98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11"/>
            <p:cNvSpPr>
              <a:spLocks/>
            </p:cNvSpPr>
            <p:nvPr/>
          </p:nvSpPr>
          <p:spPr bwMode="auto">
            <a:xfrm>
              <a:off x="4578350" y="2774950"/>
              <a:ext cx="709613" cy="1022350"/>
            </a:xfrm>
            <a:custGeom>
              <a:avLst/>
              <a:gdLst/>
              <a:ahLst/>
              <a:cxnLst>
                <a:cxn ang="0">
                  <a:pos x="447" y="482"/>
                </a:cxn>
                <a:cxn ang="0">
                  <a:pos x="445" y="482"/>
                </a:cxn>
                <a:cxn ang="0">
                  <a:pos x="0" y="644"/>
                </a:cxn>
                <a:cxn ang="0">
                  <a:pos x="0" y="167"/>
                </a:cxn>
                <a:cxn ang="0">
                  <a:pos x="445" y="0"/>
                </a:cxn>
                <a:cxn ang="0">
                  <a:pos x="447" y="482"/>
                </a:cxn>
              </a:cxnLst>
              <a:rect l="0" t="0" r="r" b="b"/>
              <a:pathLst>
                <a:path w="447" h="644">
                  <a:moveTo>
                    <a:pt x="447" y="482"/>
                  </a:moveTo>
                  <a:lnTo>
                    <a:pt x="445" y="482"/>
                  </a:lnTo>
                  <a:lnTo>
                    <a:pt x="0" y="644"/>
                  </a:lnTo>
                  <a:lnTo>
                    <a:pt x="0" y="167"/>
                  </a:lnTo>
                  <a:lnTo>
                    <a:pt x="445" y="0"/>
                  </a:lnTo>
                  <a:lnTo>
                    <a:pt x="447" y="48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7" name="Group 12"/>
          <p:cNvGrpSpPr/>
          <p:nvPr/>
        </p:nvGrpSpPr>
        <p:grpSpPr>
          <a:xfrm>
            <a:off x="5634164" y="1837328"/>
            <a:ext cx="961470" cy="1369905"/>
            <a:chOff x="5651357" y="2069468"/>
            <a:chExt cx="1068085" cy="1521809"/>
          </a:xfrm>
        </p:grpSpPr>
        <p:sp>
          <p:nvSpPr>
            <p:cNvPr id="159" name="Freeform: Shape 13"/>
            <p:cNvSpPr>
              <a:spLocks/>
            </p:cNvSpPr>
            <p:nvPr/>
          </p:nvSpPr>
          <p:spPr bwMode="auto">
            <a:xfrm>
              <a:off x="5651357" y="2069468"/>
              <a:ext cx="1068085" cy="1521809"/>
            </a:xfrm>
            <a:custGeom>
              <a:avLst/>
              <a:gdLst/>
              <a:ahLst/>
              <a:cxnLst>
                <a:cxn ang="0">
                  <a:pos x="758" y="272"/>
                </a:cxn>
                <a:cxn ang="0">
                  <a:pos x="758" y="1080"/>
                </a:cxn>
                <a:cxn ang="0">
                  <a:pos x="0" y="802"/>
                </a:cxn>
                <a:cxn ang="0">
                  <a:pos x="0" y="0"/>
                </a:cxn>
                <a:cxn ang="0">
                  <a:pos x="758" y="272"/>
                </a:cxn>
              </a:cxnLst>
              <a:rect l="0" t="0" r="r" b="b"/>
              <a:pathLst>
                <a:path w="758" h="1080">
                  <a:moveTo>
                    <a:pt x="758" y="272"/>
                  </a:moveTo>
                  <a:lnTo>
                    <a:pt x="758" y="1080"/>
                  </a:lnTo>
                  <a:lnTo>
                    <a:pt x="0" y="802"/>
                  </a:lnTo>
                  <a:lnTo>
                    <a:pt x="0" y="0"/>
                  </a:lnTo>
                  <a:lnTo>
                    <a:pt x="758" y="272"/>
                  </a:lnTo>
                  <a:close/>
                </a:path>
              </a:pathLst>
            </a:custGeom>
            <a:solidFill>
              <a:srgbClr val="01D8D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14"/>
            <p:cNvSpPr>
              <a:spLocks/>
            </p:cNvSpPr>
            <p:nvPr/>
          </p:nvSpPr>
          <p:spPr bwMode="auto">
            <a:xfrm rot="1093960">
              <a:off x="5957887" y="2661406"/>
              <a:ext cx="380667" cy="353081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1" name="Group 24"/>
          <p:cNvGrpSpPr/>
          <p:nvPr/>
        </p:nvGrpSpPr>
        <p:grpSpPr>
          <a:xfrm>
            <a:off x="2774588" y="1096768"/>
            <a:ext cx="707541" cy="707535"/>
            <a:chOff x="846989" y="1401020"/>
            <a:chExt cx="877416" cy="877416"/>
          </a:xfrm>
          <a:effectLst/>
        </p:grpSpPr>
        <p:sp>
          <p:nvSpPr>
            <p:cNvPr id="151" name="Teardrop 2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64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Oval 2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142" name="Group 27"/>
          <p:cNvGrpSpPr/>
          <p:nvPr/>
        </p:nvGrpSpPr>
        <p:grpSpPr>
          <a:xfrm>
            <a:off x="5940116" y="1096768"/>
            <a:ext cx="707541" cy="707535"/>
            <a:chOff x="846989" y="1401020"/>
            <a:chExt cx="877416" cy="877416"/>
          </a:xfrm>
          <a:effectLst/>
        </p:grpSpPr>
        <p:sp>
          <p:nvSpPr>
            <p:cNvPr id="149" name="Teardrop 2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1D8D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Oval 2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95%</a:t>
              </a:r>
            </a:p>
          </p:txBody>
        </p:sp>
      </p:grpSp>
      <p:grpSp>
        <p:nvGrpSpPr>
          <p:cNvPr id="143" name="Group 30"/>
          <p:cNvGrpSpPr/>
          <p:nvPr/>
        </p:nvGrpSpPr>
        <p:grpSpPr>
          <a:xfrm>
            <a:off x="4323097" y="1798651"/>
            <a:ext cx="707541" cy="707535"/>
            <a:chOff x="846989" y="1401020"/>
            <a:chExt cx="877416" cy="877416"/>
          </a:xfrm>
          <a:effectLst/>
        </p:grpSpPr>
        <p:sp>
          <p:nvSpPr>
            <p:cNvPr id="147" name="Teardrop 3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Oval 3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467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44" name="Group 33"/>
          <p:cNvGrpSpPr/>
          <p:nvPr/>
        </p:nvGrpSpPr>
        <p:grpSpPr>
          <a:xfrm>
            <a:off x="2716758" y="1833523"/>
            <a:ext cx="965276" cy="1373710"/>
            <a:chOff x="2424558" y="2065241"/>
            <a:chExt cx="1072312" cy="1526036"/>
          </a:xfrm>
        </p:grpSpPr>
        <p:sp>
          <p:nvSpPr>
            <p:cNvPr id="145" name="Freeform: Shape 34"/>
            <p:cNvSpPr>
              <a:spLocks/>
            </p:cNvSpPr>
            <p:nvPr/>
          </p:nvSpPr>
          <p:spPr bwMode="auto">
            <a:xfrm>
              <a:off x="2424558" y="2065241"/>
              <a:ext cx="1072312" cy="1526036"/>
            </a:xfrm>
            <a:custGeom>
              <a:avLst/>
              <a:gdLst/>
              <a:ahLst/>
              <a:cxnLst>
                <a:cxn ang="0">
                  <a:pos x="0" y="1083"/>
                </a:cxn>
                <a:cxn ang="0">
                  <a:pos x="0" y="1083"/>
                </a:cxn>
                <a:cxn ang="0">
                  <a:pos x="0" y="278"/>
                </a:cxn>
                <a:cxn ang="0">
                  <a:pos x="761" y="0"/>
                </a:cxn>
                <a:cxn ang="0">
                  <a:pos x="761" y="802"/>
                </a:cxn>
                <a:cxn ang="0">
                  <a:pos x="0" y="1083"/>
                </a:cxn>
              </a:cxnLst>
              <a:rect l="0" t="0" r="r" b="b"/>
              <a:pathLst>
                <a:path w="761" h="1083">
                  <a:moveTo>
                    <a:pt x="0" y="1083"/>
                  </a:moveTo>
                  <a:lnTo>
                    <a:pt x="0" y="1083"/>
                  </a:lnTo>
                  <a:lnTo>
                    <a:pt x="0" y="278"/>
                  </a:lnTo>
                  <a:lnTo>
                    <a:pt x="761" y="0"/>
                  </a:lnTo>
                  <a:lnTo>
                    <a:pt x="761" y="802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rgbClr val="0067F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35"/>
            <p:cNvSpPr>
              <a:spLocks/>
            </p:cNvSpPr>
            <p:nvPr/>
          </p:nvSpPr>
          <p:spPr bwMode="auto">
            <a:xfrm>
              <a:off x="2762393" y="2623151"/>
              <a:ext cx="447459" cy="413975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4" name="矩形 163"/>
          <p:cNvSpPr/>
          <p:nvPr/>
        </p:nvSpPr>
        <p:spPr>
          <a:xfrm>
            <a:off x="711681" y="2182849"/>
            <a:ext cx="174382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3922268" y="1087856"/>
            <a:ext cx="174382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6785473" y="2335743"/>
            <a:ext cx="1743828" cy="6924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</p:cSld>
  <p:clrMapOvr>
    <a:masterClrMapping/>
  </p:clrMapOvr>
  <p:transition spd="slow" advClick="0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2914" y="1327362"/>
            <a:ext cx="1422928" cy="1422928"/>
            <a:chOff x="623960" y="1355462"/>
            <a:chExt cx="1422928" cy="1422928"/>
          </a:xfrm>
        </p:grpSpPr>
        <p:sp>
          <p:nvSpPr>
            <p:cNvPr id="10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1836093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23960" y="1355462"/>
              <a:ext cx="1422928" cy="1422928"/>
              <a:chOff x="5169194" y="1865140"/>
              <a:chExt cx="1422928" cy="1422928"/>
            </a:xfrm>
          </p:grpSpPr>
          <p:sp>
            <p:nvSpPr>
              <p:cNvPr id="3" name="同心圆 2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空心弧 1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56077" y="1327362"/>
            <a:ext cx="1422928" cy="1422928"/>
            <a:chOff x="4776338" y="1355461"/>
            <a:chExt cx="1422928" cy="1422928"/>
          </a:xfrm>
          <a:effectLst/>
        </p:grpSpPr>
        <p:grpSp>
          <p:nvGrpSpPr>
            <p:cNvPr id="114" name="组合 113"/>
            <p:cNvGrpSpPr/>
            <p:nvPr/>
          </p:nvGrpSpPr>
          <p:grpSpPr>
            <a:xfrm>
              <a:off x="4776338" y="1355461"/>
              <a:ext cx="1422928" cy="1422928"/>
              <a:chOff x="5169194" y="1865140"/>
              <a:chExt cx="1422928" cy="1422928"/>
            </a:xfrm>
          </p:grpSpPr>
          <p:sp>
            <p:nvSpPr>
              <p:cNvPr id="115" name="同心圆 114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空心弧 115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solidFill>
                <a:srgbClr val="01D8D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1828082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99496" y="1327362"/>
            <a:ext cx="1422928" cy="1422928"/>
            <a:chOff x="623960" y="3243098"/>
            <a:chExt cx="1422928" cy="1422928"/>
          </a:xfrm>
        </p:grpSpPr>
        <p:sp>
          <p:nvSpPr>
            <p:cNvPr id="1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3723729"/>
              <a:ext cx="6880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50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23960" y="3243098"/>
              <a:ext cx="1422928" cy="1422928"/>
              <a:chOff x="5169194" y="1865140"/>
              <a:chExt cx="1422928" cy="1422928"/>
            </a:xfrm>
          </p:grpSpPr>
          <p:sp>
            <p:nvSpPr>
              <p:cNvPr id="126" name="同心圆 125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 rot="17268083">
                <a:off x="5169194" y="1869365"/>
                <a:ext cx="1418703" cy="1418703"/>
              </a:xfrm>
              <a:prstGeom prst="blockArc">
                <a:avLst>
                  <a:gd name="adj1" fmla="val 20606715"/>
                  <a:gd name="adj2" fmla="val 9673084"/>
                  <a:gd name="adj3" fmla="val 22355"/>
                </a:avLst>
              </a:prstGeom>
              <a:solidFill>
                <a:srgbClr val="0064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1142584" y="2933190"/>
            <a:ext cx="1766906" cy="1446550"/>
            <a:chOff x="1142584" y="3123690"/>
            <a:chExt cx="1766906" cy="1446550"/>
          </a:xfrm>
        </p:grpSpPr>
        <p:sp>
          <p:nvSpPr>
            <p:cNvPr id="118" name="矩形 11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58863" y="3123690"/>
              <a:ext cx="153434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42584" y="3462244"/>
              <a:ext cx="17669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38079" y="2933190"/>
            <a:ext cx="1766906" cy="1446550"/>
            <a:chOff x="1142584" y="3123690"/>
            <a:chExt cx="1766906" cy="1446550"/>
          </a:xfrm>
        </p:grpSpPr>
        <p:sp>
          <p:nvSpPr>
            <p:cNvPr id="30" name="矩形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58863" y="3123690"/>
              <a:ext cx="153434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142584" y="3462244"/>
              <a:ext cx="17669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33574" y="2933190"/>
            <a:ext cx="1766906" cy="1446550"/>
            <a:chOff x="1142584" y="3123690"/>
            <a:chExt cx="1766906" cy="1446550"/>
          </a:xfrm>
        </p:grpSpPr>
        <p:sp>
          <p:nvSpPr>
            <p:cNvPr id="33" name="矩形 3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58863" y="3123690"/>
              <a:ext cx="153434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42584" y="3462244"/>
              <a:ext cx="1766906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287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469853703"/>
              </p:ext>
            </p:extLst>
          </p:nvPr>
        </p:nvGraphicFramePr>
        <p:xfrm>
          <a:off x="323850" y="1104351"/>
          <a:ext cx="5171176" cy="324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563444" y="2342597"/>
            <a:ext cx="514780" cy="514780"/>
            <a:chOff x="5563444" y="2431497"/>
            <a:chExt cx="514780" cy="514780"/>
          </a:xfrm>
        </p:grpSpPr>
        <p:grpSp>
          <p:nvGrpSpPr>
            <p:cNvPr id="45" name="组合 44"/>
            <p:cNvGrpSpPr/>
            <p:nvPr/>
          </p:nvGrpSpPr>
          <p:grpSpPr>
            <a:xfrm>
              <a:off x="5563444" y="2431497"/>
              <a:ext cx="514780" cy="514780"/>
              <a:chOff x="6357074" y="1008628"/>
              <a:chExt cx="1676757" cy="1676757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1D8D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35"/>
            <p:cNvGrpSpPr/>
            <p:nvPr/>
          </p:nvGrpSpPr>
          <p:grpSpPr>
            <a:xfrm>
              <a:off x="5726076" y="2598698"/>
              <a:ext cx="214349" cy="180377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6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63444" y="1337263"/>
            <a:ext cx="514780" cy="514780"/>
            <a:chOff x="5563444" y="1426163"/>
            <a:chExt cx="514780" cy="514780"/>
          </a:xfrm>
        </p:grpSpPr>
        <p:grpSp>
          <p:nvGrpSpPr>
            <p:cNvPr id="12" name="组合 11"/>
            <p:cNvGrpSpPr/>
            <p:nvPr/>
          </p:nvGrpSpPr>
          <p:grpSpPr>
            <a:xfrm>
              <a:off x="5563444" y="1426163"/>
              <a:ext cx="514780" cy="514780"/>
              <a:chOff x="6357074" y="1008628"/>
              <a:chExt cx="1676757" cy="167675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Group 216"/>
            <p:cNvGrpSpPr/>
            <p:nvPr/>
          </p:nvGrpSpPr>
          <p:grpSpPr>
            <a:xfrm>
              <a:off x="5706380" y="1575688"/>
              <a:ext cx="228909" cy="185230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77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563444" y="3347931"/>
            <a:ext cx="514780" cy="514780"/>
            <a:chOff x="5563444" y="3436831"/>
            <a:chExt cx="514780" cy="514780"/>
          </a:xfrm>
        </p:grpSpPr>
        <p:grpSp>
          <p:nvGrpSpPr>
            <p:cNvPr id="51" name="组合 50"/>
            <p:cNvGrpSpPr/>
            <p:nvPr/>
          </p:nvGrpSpPr>
          <p:grpSpPr>
            <a:xfrm>
              <a:off x="5563444" y="3436831"/>
              <a:ext cx="514780" cy="514780"/>
              <a:chOff x="6357074" y="1008628"/>
              <a:chExt cx="1676757" cy="1676757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solidFill>
                <a:srgbClr val="0064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Group 242"/>
            <p:cNvGrpSpPr/>
            <p:nvPr/>
          </p:nvGrpSpPr>
          <p:grpSpPr>
            <a:xfrm>
              <a:off x="5709339" y="3607268"/>
              <a:ext cx="228100" cy="173906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82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84643" y="1384419"/>
            <a:ext cx="2699852" cy="737610"/>
            <a:chOff x="6084643" y="1384419"/>
            <a:chExt cx="2699852" cy="737610"/>
          </a:xfrm>
        </p:grpSpPr>
        <p:sp>
          <p:nvSpPr>
  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1384419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188254" y="1670943"/>
              <a:ext cx="234336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84643" y="1691142"/>
              <a:ext cx="269985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1609667" y="309882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/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34704" y="248327"/>
            <a:ext cx="607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084643" y="2342597"/>
            <a:ext cx="2699852" cy="737610"/>
            <a:chOff x="6084643" y="1384419"/>
            <a:chExt cx="2699852" cy="737610"/>
          </a:xfrm>
        </p:grpSpPr>
        <p:sp>
          <p:nvSpPr>
            <p:cNvPr id="62" name="矩形 6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1384419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6188254" y="1670943"/>
              <a:ext cx="234336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6084643" y="1691142"/>
              <a:ext cx="269985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84643" y="3300775"/>
            <a:ext cx="2699852" cy="737610"/>
            <a:chOff x="6084643" y="1384419"/>
            <a:chExt cx="2699852" cy="737610"/>
          </a:xfrm>
        </p:grpSpPr>
        <p:sp>
          <p:nvSpPr>
            <p:cNvPr id="66" name="矩形 6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1384419"/>
              <a:ext cx="173605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6188254" y="1670943"/>
              <a:ext cx="234336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064FF"/>
                  </a:gs>
                  <a:gs pos="100000">
                    <a:srgbClr val="01D8D6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/>
            <p:cNvSpPr/>
            <p:nvPr/>
          </p:nvSpPr>
          <p:spPr>
            <a:xfrm>
              <a:off x="6084643" y="1691142"/>
              <a:ext cx="269985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6C22882-3A7D-471D-BA47-8B31B4C274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商业策划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7140354"/>
  <p:tag name="MH_LIBRARY" val="GRAPHIC"/>
  <p:tag name="MH_TYPE" val="Pictur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7140354"/>
  <p:tag name="MH_LIBRARY" val="GRAPHIC"/>
  <p:tag name="MH_TYPE" val="Pictur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7140354"/>
  <p:tag name="MH_LIBRARY" val="GRAPHIC"/>
  <p:tag name="MH_TYPE" val="Pictur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5705;#1929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101;#139794;#407207;#405095;"/>
</p:tagLst>
</file>

<file path=ppt/theme/theme1.xml><?xml version="1.0" encoding="utf-8"?>
<a:theme xmlns:a="http://schemas.openxmlformats.org/drawingml/2006/main" name="51PPT模板网   www.51pptmoban.com">
  <a:themeElements>
    <a:clrScheme name="蓝色沉稳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E79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qzdvtkv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美度颜色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F77F00"/>
    </a:accent1>
    <a:accent2>
      <a:srgbClr val="21212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8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805</TotalTime>
  <Words>1543</Words>
  <Application>Microsoft Office PowerPoint</Application>
  <PresentationFormat>全屏显示(16:9)</PresentationFormat>
  <Paragraphs>184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阿里巴巴普惠体 2.0 65 Medium</vt:lpstr>
      <vt:lpstr>字体圈欣意冠黑体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subject>——</dc:subject>
  <dc:creator>51PPT模板网</dc:creator>
  <cp:keywords>www.51pptmoban.com</cp:keywords>
  <dc:description/>
  <cp:lastModifiedBy>Win user</cp:lastModifiedBy>
  <cp:revision>1763</cp:revision>
  <dcterms:created xsi:type="dcterms:W3CDTF">2016-04-24T15:52:00Z</dcterms:created>
  <dcterms:modified xsi:type="dcterms:W3CDTF">2022-10-21T15:14:07Z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