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2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91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087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489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61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863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19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27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34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33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9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09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A2319-4024-4F79-89B9-FC833D72A39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70DB6-5EEC-48A6-AE68-79F071E2E1B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39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5151924" y="1899966"/>
            <a:ext cx="1335315" cy="1335315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perspectiveFront" fov="2700000">
              <a:rot lat="2389754" lon="13504260" rev="80273"/>
            </a:camera>
            <a:lightRig rig="threePt" dir="t"/>
          </a:scene3d>
          <a:sp3d z="667658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51924" y="1899966"/>
            <a:ext cx="1335315" cy="1335315"/>
          </a:xfrm>
          <a:prstGeom prst="ellipse">
            <a:avLst/>
          </a:prstGeom>
          <a:solidFill>
            <a:srgbClr val="D04525"/>
          </a:solidFill>
          <a:ln>
            <a:noFill/>
          </a:ln>
          <a:scene3d>
            <a:camera prst="perspectiveFront" fov="2700000">
              <a:rot lat="2389753" lon="8104260" rev="80276"/>
            </a:camera>
            <a:lightRig rig="threePt" dir="t"/>
          </a:scene3d>
          <a:sp3d z="667658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51924" y="1899966"/>
            <a:ext cx="1335315" cy="1335315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perspectiveFront" fov="2700000">
              <a:rot lat="19629333" lon="2419595" rev="18234792"/>
            </a:camera>
            <a:lightRig rig="threePt" dir="t"/>
          </a:scene3d>
          <a:sp3d z="667658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151924" y="1899966"/>
            <a:ext cx="1335315" cy="1335315"/>
          </a:xfrm>
          <a:prstGeom prst="ellipse">
            <a:avLst/>
          </a:prstGeom>
          <a:solidFill>
            <a:srgbClr val="00B050"/>
          </a:solidFill>
          <a:ln>
            <a:noFill/>
          </a:ln>
          <a:scene3d>
            <a:camera prst="perspectiveFront" fov="2700000">
              <a:rot lat="1970646" lon="8380395" rev="7434791"/>
            </a:camera>
            <a:lightRig rig="threePt" dir="t"/>
          </a:scene3d>
          <a:sp3d z="667658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51924" y="1899966"/>
            <a:ext cx="1335315" cy="1335315"/>
          </a:xfrm>
          <a:prstGeom prst="ellipse">
            <a:avLst/>
          </a:prstGeom>
          <a:solidFill>
            <a:srgbClr val="2E9BB4"/>
          </a:solidFill>
          <a:ln>
            <a:noFill/>
          </a:ln>
          <a:scene3d>
            <a:camera prst="perspectiveFront" fov="2700000">
              <a:rot lat="2389754" lon="2704260" rev="80276"/>
            </a:camera>
            <a:lightRig rig="threePt" dir="t"/>
          </a:scene3d>
          <a:sp3d z="667658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151924" y="1899966"/>
            <a:ext cx="1335315" cy="1335315"/>
          </a:xfrm>
          <a:prstGeom prst="ellipse">
            <a:avLst/>
          </a:prstGeom>
          <a:solidFill>
            <a:srgbClr val="BD426A"/>
          </a:solidFill>
          <a:ln>
            <a:noFill/>
          </a:ln>
          <a:scene3d>
            <a:camera prst="perspectiveFront" fov="2700000">
              <a:rot lat="2389753" lon="18904232" rev="80269"/>
            </a:camera>
            <a:lightRig rig="threePt" dir="t"/>
          </a:scene3d>
          <a:sp3d z="667658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6" name="组合 175"/>
          <p:cNvGrpSpPr/>
          <p:nvPr/>
        </p:nvGrpSpPr>
        <p:grpSpPr>
          <a:xfrm>
            <a:off x="1489868" y="5036241"/>
            <a:ext cx="9212265" cy="420914"/>
            <a:chOff x="1596571" y="5718629"/>
            <a:chExt cx="9212265" cy="420914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59657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6481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73304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80128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86952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93776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200600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207424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14248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221072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227896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234720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241543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248367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55191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62015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268839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275663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82487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289311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296135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302959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09782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16606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23430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330254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37078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343902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350726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57550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364374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371198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378021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84845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91669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8493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05317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12141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418965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425789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432613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439437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46260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453084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459908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466732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473556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480380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487204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494028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00852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507676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514499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521323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528147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534971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541795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548619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555443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562267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569091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575915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582738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589562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596386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603210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610034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616858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623682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630506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637330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644154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650977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657801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664625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671449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678273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685097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691921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698745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705569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712393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719216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726040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732864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739688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746512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753336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>
              <a:off x="760160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766984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773808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780632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787455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794279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801103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807927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814751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821575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828399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835223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842047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848871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855694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862518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869342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876166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882990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889814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896638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903462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910286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917110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923933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930757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937581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944405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951229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958053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964877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971701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978525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985349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992172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998996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1005820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1012644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10194685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10262924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10331163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10399402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10467641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10535880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10604119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10672358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10740597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10808836" y="5718629"/>
              <a:ext cx="0" cy="420914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7" name="文本框 176"/>
          <p:cNvSpPr txBox="1"/>
          <p:nvPr/>
        </p:nvSpPr>
        <p:spPr>
          <a:xfrm>
            <a:off x="3741755" y="5861574"/>
            <a:ext cx="4708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C00000"/>
                </a:solidFill>
              </a:rPr>
              <a:t>L</a:t>
            </a:r>
            <a:r>
              <a:rPr lang="en-US" altLang="zh-CN" sz="3600" dirty="0">
                <a:solidFill>
                  <a:prstClr val="white"/>
                </a:solidFill>
              </a:rPr>
              <a:t>O</a:t>
            </a:r>
            <a:r>
              <a:rPr lang="en-US" altLang="zh-CN" sz="3600" dirty="0">
                <a:solidFill>
                  <a:srgbClr val="D04525"/>
                </a:solidFill>
              </a:rPr>
              <a:t>A</a:t>
            </a:r>
            <a:r>
              <a:rPr lang="en-US" altLang="zh-CN" sz="3600" dirty="0">
                <a:solidFill>
                  <a:srgbClr val="00B050"/>
                </a:solidFill>
              </a:rPr>
              <a:t>D</a:t>
            </a:r>
            <a:r>
              <a:rPr lang="en-US" altLang="zh-CN" sz="3600" dirty="0">
                <a:solidFill>
                  <a:srgbClr val="7030A0"/>
                </a:solidFill>
              </a:rPr>
              <a:t>I</a:t>
            </a:r>
            <a:r>
              <a:rPr lang="en-US" altLang="zh-CN" sz="3600" dirty="0">
                <a:solidFill>
                  <a:srgbClr val="FF0000"/>
                </a:solidFill>
              </a:rPr>
              <a:t>N</a:t>
            </a:r>
            <a:r>
              <a:rPr lang="en-US" altLang="zh-CN" sz="3600" dirty="0">
                <a:solidFill>
                  <a:srgbClr val="00B0F0"/>
                </a:solidFill>
              </a:rPr>
              <a:t>G</a:t>
            </a:r>
            <a:r>
              <a:rPr lang="en-US" altLang="zh-CN" sz="3600" dirty="0">
                <a:solidFill>
                  <a:prstClr val="white"/>
                </a:solidFill>
              </a:rPr>
              <a:t>……</a:t>
            </a:r>
            <a:endParaRPr lang="zh-CN" altLang="en-US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7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1" grpId="0" animBg="1"/>
      <p:bldP spid="12" grpId="0" animBg="1"/>
      <p:bldP spid="1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856479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</Words>
  <Application>Microsoft Office PowerPoint</Application>
  <PresentationFormat>宽屏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1_Office 主题</vt:lpstr>
      <vt:lpstr>PowerPoint 演示文稿</vt:lpstr>
      <vt:lpstr>PowerPoint 演示文稿</vt:lpstr>
    </vt:vector>
  </TitlesOfParts>
  <Manager>www.51pptm 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椭圆旋转创意loading加载等待动画ppt模板</dc:title>
  <dc:creator>进度条</dc:creator>
  <cp:keywords>51PPT模板网</cp:keywords>
  <dc:description>www.51pptmo ban.com</dc:description>
  <cp:lastModifiedBy>阳光男孩</cp:lastModifiedBy>
  <cp:revision>7</cp:revision>
  <dcterms:created xsi:type="dcterms:W3CDTF">2015-11-03T12:02:51Z</dcterms:created>
  <dcterms:modified xsi:type="dcterms:W3CDTF">2021-11-28T10:12:06Z</dcterms:modified>
</cp:coreProperties>
</file>