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30" r:id="rId2"/>
    <p:sldMasterId id="2147483736" r:id="rId3"/>
  </p:sldMasterIdLst>
  <p:notesMasterIdLst>
    <p:notesMasterId r:id="rId36"/>
  </p:notesMasterIdLst>
  <p:sldIdLst>
    <p:sldId id="452" r:id="rId4"/>
    <p:sldId id="443" r:id="rId5"/>
    <p:sldId id="407" r:id="rId6"/>
    <p:sldId id="257" r:id="rId7"/>
    <p:sldId id="441" r:id="rId8"/>
    <p:sldId id="425" r:id="rId9"/>
    <p:sldId id="417" r:id="rId10"/>
    <p:sldId id="428" r:id="rId11"/>
    <p:sldId id="418" r:id="rId12"/>
    <p:sldId id="426" r:id="rId13"/>
    <p:sldId id="419" r:id="rId14"/>
    <p:sldId id="427" r:id="rId15"/>
    <p:sldId id="420" r:id="rId16"/>
    <p:sldId id="362" r:id="rId17"/>
    <p:sldId id="435" r:id="rId18"/>
    <p:sldId id="429" r:id="rId19"/>
    <p:sldId id="431" r:id="rId20"/>
    <p:sldId id="430" r:id="rId21"/>
    <p:sldId id="434" r:id="rId22"/>
    <p:sldId id="421" r:id="rId23"/>
    <p:sldId id="451" r:id="rId24"/>
    <p:sldId id="422" r:id="rId25"/>
    <p:sldId id="436" r:id="rId26"/>
    <p:sldId id="423" r:id="rId27"/>
    <p:sldId id="384" r:id="rId28"/>
    <p:sldId id="437" r:id="rId29"/>
    <p:sldId id="438" r:id="rId30"/>
    <p:sldId id="439" r:id="rId31"/>
    <p:sldId id="440" r:id="rId32"/>
    <p:sldId id="449" r:id="rId33"/>
    <p:sldId id="450" r:id="rId34"/>
    <p:sldId id="453" r:id="rId35"/>
  </p:sldIdLst>
  <p:sldSz cx="12192000" cy="6858000"/>
  <p:notesSz cx="6858000" cy="9144000"/>
  <p:embeddedFontLst>
    <p:embeddedFont>
      <p:font typeface="优设标题黑" panose="00000500000000000000" pitchFamily="2" charset="-122"/>
      <p:regular r:id="rId37"/>
    </p:embeddedFont>
    <p:embeddedFont>
      <p:font typeface="Arial Black" panose="020B0A04020102020204" pitchFamily="34" charset="0"/>
      <p:bold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黑体" panose="02010609060101010101" pitchFamily="49" charset="-122"/>
      <p:regular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等线 Light" panose="02010600030101010101" pitchFamily="2" charset="-122"/>
      <p:regular r:id="rId44"/>
    </p:embeddedFont>
    <p:embeddedFont>
      <p:font typeface="等线" panose="02010600030101010101" pitchFamily="2" charset="-122"/>
      <p:regular r:id="rId45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7825"/>
    <a:srgbClr val="FCD5B5"/>
    <a:srgbClr val="262626"/>
    <a:srgbClr val="DEA004"/>
    <a:srgbClr val="E3AF2C"/>
    <a:srgbClr val="FFD038"/>
    <a:srgbClr val="E6E6E6"/>
    <a:srgbClr val="FBB370"/>
    <a:srgbClr val="000000"/>
    <a:srgbClr val="FB56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7" autoAdjust="0"/>
    <p:restoredTop sz="95576" autoAdjust="0"/>
  </p:normalViewPr>
  <p:slideViewPr>
    <p:cSldViewPr>
      <p:cViewPr varScale="1">
        <p:scale>
          <a:sx n="110" d="100"/>
          <a:sy n="110" d="100"/>
        </p:scale>
        <p:origin x="138" y="5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4B379-6A76-4DFA-8D5A-8E3160F72611}" type="datetimeFigureOut">
              <a:rPr lang="zh-CN" altLang="en-US" smtClean="0"/>
              <a:pPr/>
              <a:t>2021/11/28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49EB8-C0B4-4FF1-88DB-12040EE2BB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05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1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49EB8-C0B4-4FF1-88DB-12040EE2B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3223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22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1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3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49EB8-C0B4-4FF1-88DB-12040EE2BB4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90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51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06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30747" y="4357694"/>
            <a:ext cx="8516803" cy="58419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30747" y="4955326"/>
            <a:ext cx="8534400" cy="3441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DAD11-B9FF-4C43-B0F5-07A642CDC14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EC9F6-63E5-4FF7-B021-AD98255870F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133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372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671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912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145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17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85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933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533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255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820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483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409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4062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121187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226186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32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45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802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369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1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026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0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642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54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6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27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1" r:id="rId2"/>
    <p:sldLayoutId id="2147483732" r:id="rId3"/>
    <p:sldLayoutId id="214748373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4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gif"/><Relationship Id="rId4" Type="http://schemas.openxmlformats.org/officeDocument/2006/relationships/audio" Target="../media/media3.m4a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gif"/><Relationship Id="rId4" Type="http://schemas.openxmlformats.org/officeDocument/2006/relationships/audio" Target="../media/media3.m4a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4.png"/><Relationship Id="rId3" Type="http://schemas.microsoft.com/office/2007/relationships/media" Target="../media/media3.m4a"/><Relationship Id="rId7" Type="http://schemas.openxmlformats.org/officeDocument/2006/relationships/image" Target="../media/image27.png"/><Relationship Id="rId12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gif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3.m4a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4.png"/><Relationship Id="rId3" Type="http://schemas.microsoft.com/office/2007/relationships/media" Target="../media/media3.m4a"/><Relationship Id="rId7" Type="http://schemas.openxmlformats.org/officeDocument/2006/relationships/image" Target="../media/image27.png"/><Relationship Id="rId12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gif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3.m4a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4.png"/><Relationship Id="rId3" Type="http://schemas.microsoft.com/office/2007/relationships/media" Target="../media/media3.m4a"/><Relationship Id="rId7" Type="http://schemas.openxmlformats.org/officeDocument/2006/relationships/image" Target="../media/image27.png"/><Relationship Id="rId12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gif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3.m4a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6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gif"/><Relationship Id="rId4" Type="http://schemas.openxmlformats.org/officeDocument/2006/relationships/audio" Target="../media/media3.m4a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gif"/><Relationship Id="rId4" Type="http://schemas.openxmlformats.org/officeDocument/2006/relationships/audio" Target="../media/media3.m4a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20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gif"/><Relationship Id="rId4" Type="http://schemas.openxmlformats.org/officeDocument/2006/relationships/audio" Target="../media/media3.m4a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8.png"/><Relationship Id="rId7" Type="http://schemas.openxmlformats.org/officeDocument/2006/relationships/image" Target="../media/image13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8.png"/><Relationship Id="rId7" Type="http://schemas.openxmlformats.org/officeDocument/2006/relationships/image" Target="../media/image13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8.png"/><Relationship Id="rId7" Type="http://schemas.openxmlformats.org/officeDocument/2006/relationships/image" Target="../media/image13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8.png"/><Relationship Id="rId7" Type="http://schemas.openxmlformats.org/officeDocument/2006/relationships/image" Target="../media/image13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audio" Target="../media/audio1.wav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4" Type="http://schemas.openxmlformats.org/officeDocument/2006/relationships/audio" Target="../media/media2.mp3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47.png"/><Relationship Id="rId3" Type="http://schemas.openxmlformats.org/officeDocument/2006/relationships/audio" Target="../media/media4.WAV"/><Relationship Id="rId7" Type="http://schemas.openxmlformats.org/officeDocument/2006/relationships/audio" Target="../media/audio2.wav"/><Relationship Id="rId12" Type="http://schemas.openxmlformats.org/officeDocument/2006/relationships/image" Target="../media/image46.gif"/><Relationship Id="rId2" Type="http://schemas.microsoft.com/office/2007/relationships/media" Target="../media/media4.WAV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8.gif"/><Relationship Id="rId5" Type="http://schemas.openxmlformats.org/officeDocument/2006/relationships/audio" Target="../media/media5.wav"/><Relationship Id="rId10" Type="http://schemas.openxmlformats.org/officeDocument/2006/relationships/image" Target="../media/image45.gif"/><Relationship Id="rId4" Type="http://schemas.microsoft.com/office/2007/relationships/media" Target="../media/media5.wav"/><Relationship Id="rId9" Type="http://schemas.openxmlformats.org/officeDocument/2006/relationships/image" Target="../media/image44.png"/><Relationship Id="rId1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3.png"/><Relationship Id="rId3" Type="http://schemas.openxmlformats.org/officeDocument/2006/relationships/audio" Target="../media/media1.m4a"/><Relationship Id="rId7" Type="http://schemas.openxmlformats.org/officeDocument/2006/relationships/notesSlide" Target="../notesSlides/notesSlide22.xml"/><Relationship Id="rId12" Type="http://schemas.openxmlformats.org/officeDocument/2006/relationships/image" Target="../media/image11.png"/><Relationship Id="rId2" Type="http://schemas.microsoft.com/office/2007/relationships/media" Target="../media/media1.m4a"/><Relationship Id="rId16" Type="http://schemas.openxmlformats.org/officeDocument/2006/relationships/image" Target="../media/image12.png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0.png"/><Relationship Id="rId5" Type="http://schemas.openxmlformats.org/officeDocument/2006/relationships/audio" Target="../media/media3.m4a"/><Relationship Id="rId15" Type="http://schemas.openxmlformats.org/officeDocument/2006/relationships/image" Target="../media/image18.png"/><Relationship Id="rId10" Type="http://schemas.openxmlformats.org/officeDocument/2006/relationships/image" Target="../media/image9.png"/><Relationship Id="rId4" Type="http://schemas.microsoft.com/office/2007/relationships/media" Target="../media/media3.m4a"/><Relationship Id="rId9" Type="http://schemas.openxmlformats.org/officeDocument/2006/relationships/image" Target="../media/image8.gif"/><Relationship Id="rId1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1">
            <a:extLst>
              <a:ext uri="{FF2B5EF4-FFF2-40B4-BE49-F238E27FC236}">
                <a16:creationId xmlns:a16="http://schemas.microsoft.com/office/drawing/2014/main" xmlns="" id="{7EE9758C-19BE-46AA-B2DC-E3B7DB1629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0" b="53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1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3" y="3111255"/>
            <a:ext cx="1510760" cy="246242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087C226-AA13-413C-8B4A-E8BC8BBEA701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A9BEC1A0-559F-4E9E-96C7-E3C2564F4FF7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21" name="图片 20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240C334F-9325-4DBB-9E18-644A23F38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2" name="图片 21" descr="图片包含 游戏机&#10;&#10;描述已自动生成">
                <a:extLst>
                  <a:ext uri="{FF2B5EF4-FFF2-40B4-BE49-F238E27FC236}">
                    <a16:creationId xmlns:a16="http://schemas.microsoft.com/office/drawing/2014/main" xmlns="" id="{7A66AB70-E1E8-4B3D-B753-90C8C7717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2CF097D-6C03-4AA4-8EE6-042732AA3447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活动地点</a:t>
              </a:r>
            </a:p>
          </p:txBody>
        </p:sp>
      </p:grpSp>
      <p:pic>
        <p:nvPicPr>
          <p:cNvPr id="26" name="图片 25" descr="图片包含 游戏机, 标志, 画&#10;&#10;描述已自动生成">
            <a:extLst>
              <a:ext uri="{FF2B5EF4-FFF2-40B4-BE49-F238E27FC236}">
                <a16:creationId xmlns:a16="http://schemas.microsoft.com/office/drawing/2014/main" xmlns="" id="{4922A5E6-5FBF-4556-8C6C-66072CA42A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991" y="1265630"/>
            <a:ext cx="1845625" cy="1845625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502A0D5-9D2D-43BE-8C8B-8FFE27709BE9}"/>
              </a:ext>
            </a:extLst>
          </p:cNvPr>
          <p:cNvGrpSpPr/>
          <p:nvPr/>
        </p:nvGrpSpPr>
        <p:grpSpPr>
          <a:xfrm>
            <a:off x="-24679" y="1553713"/>
            <a:ext cx="9505039" cy="4032000"/>
            <a:chOff x="-24679" y="1553713"/>
            <a:chExt cx="9505039" cy="40320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22EAFEB-B65F-413E-99A0-217C17C2C9CF}"/>
                </a:ext>
              </a:extLst>
            </p:cNvPr>
            <p:cNvSpPr/>
            <p:nvPr/>
          </p:nvSpPr>
          <p:spPr>
            <a:xfrm>
              <a:off x="-24679" y="1553713"/>
              <a:ext cx="9209098" cy="4019962"/>
            </a:xfrm>
            <a:prstGeom prst="rect">
              <a:avLst/>
            </a:prstGeom>
            <a:solidFill>
              <a:srgbClr val="FB560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7CB00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1A20AC7-C43D-42F4-8AF2-2B5CCE040AC5}"/>
                </a:ext>
              </a:extLst>
            </p:cNvPr>
            <p:cNvSpPr/>
            <p:nvPr/>
          </p:nvSpPr>
          <p:spPr>
            <a:xfrm flipH="1">
              <a:off x="9336360" y="1553713"/>
              <a:ext cx="144000" cy="4032000"/>
            </a:xfrm>
            <a:prstGeom prst="rect">
              <a:avLst/>
            </a:prstGeom>
            <a:solidFill>
              <a:srgbClr val="FB560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79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B4DAAF0A-2BE0-4EC1-AEB8-C46746F5E78E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4152" y="80736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36130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72972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72972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39166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39166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39166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65C27E4-B853-444E-87F7-2097C9B4D8D5}"/>
              </a:ext>
            </a:extLst>
          </p:cNvPr>
          <p:cNvGrpSpPr/>
          <p:nvPr/>
        </p:nvGrpSpPr>
        <p:grpSpPr>
          <a:xfrm>
            <a:off x="6076918" y="939166"/>
            <a:ext cx="1246187" cy="1482442"/>
            <a:chOff x="2951178" y="3520136"/>
            <a:chExt cx="1246187" cy="1482442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F5D1C9C6-05B6-4E35-8119-8103813E7CD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02CBA005-BDE7-4072-9819-DA5CAEE5BD7C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4B355F6C-0424-4AEE-B1A7-C5C98B02E8B2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A87B863-E9FC-4053-B1C1-9962471E19A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6DE08E6-DE23-40BF-9D7B-EAB79C88A5E4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B987B4D-7694-4D65-9C27-BFEAA80A0398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54" name="矩形 3">
              <a:extLst>
                <a:ext uri="{FF2B5EF4-FFF2-40B4-BE49-F238E27FC236}">
                  <a16:creationId xmlns:a16="http://schemas.microsoft.com/office/drawing/2014/main" xmlns="" id="{661DF989-CA0A-4617-A0A7-D0266DCAB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41A4E4E-0873-4F2F-928D-DC81E844B3D5}"/>
              </a:ext>
            </a:extLst>
          </p:cNvPr>
          <p:cNvGrpSpPr/>
          <p:nvPr/>
        </p:nvGrpSpPr>
        <p:grpSpPr>
          <a:xfrm>
            <a:off x="7367604" y="3972972"/>
            <a:ext cx="1246187" cy="1245600"/>
            <a:chOff x="2951178" y="3756978"/>
            <a:chExt cx="1246187" cy="1245600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7D327C40-7E0A-4CCE-B802-6EC47F51E51E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25FE36F4-D23B-4BD8-B9EC-0BF107FE64A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91CEE1DA-E31D-43CA-85F7-4028D5242E4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971A987A-392E-42B1-809B-97B80DD1523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AA7DBCD-FD12-4A49-90DE-21F77BEC192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7321245" y="1176008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1453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94696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0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42D97CB7-672A-43D8-B3A4-47179C06C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799" y="5539279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ABD8AC09-DA1B-4779-86A4-5B19C30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70867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EA17412D-14FF-428B-98BB-AA2C1C21B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31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8F685C87-E678-439F-BBB6-3AFFAF10F6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1586AEFA-18D3-4D95-8037-88FC6D34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152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1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2F371D2-65AC-40FA-A013-8ABF5A81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36723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3011A674-DC65-4A01-925A-A97D42CACB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63376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5CBDC18E-D299-4077-99D9-AAF11E0319D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600"/>
            <a:ext cx="1270941" cy="12709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21AD04F-7AA1-4DA7-9D30-9B3F541B234D}"/>
              </a:ext>
            </a:extLst>
          </p:cNvPr>
          <p:cNvGrpSpPr/>
          <p:nvPr/>
        </p:nvGrpSpPr>
        <p:grpSpPr>
          <a:xfrm>
            <a:off x="8611688" y="3963376"/>
            <a:ext cx="1219048" cy="1409840"/>
            <a:chOff x="10272464" y="3012113"/>
            <a:chExt cx="1219048" cy="1409840"/>
          </a:xfrm>
        </p:grpSpPr>
        <p:pic>
          <p:nvPicPr>
            <p:cNvPr id="87" name="图片 8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DBBC2DD4-01EF-4AEB-8C97-96A13F8CF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96" name="图片 9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CA1EF5FE-3B35-4AD6-85DC-FF27B64827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5BDF440-141C-47C6-BE1C-BEFE9011057C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206EDFEA-8247-4A65-BC7C-5B104E16ADA4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6" name="图片 12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8B7F9929-41A3-40D3-A41F-76E75EC477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44" name="图片 143" descr="图片包含 游戏机&#10;&#10;描述已自动生成">
                <a:extLst>
                  <a:ext uri="{FF2B5EF4-FFF2-40B4-BE49-F238E27FC236}">
                    <a16:creationId xmlns:a16="http://schemas.microsoft.com/office/drawing/2014/main" xmlns="" id="{F5EFA259-5621-4FCF-9887-AF49077E9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722410E2-9615-401E-B821-DFE98C55A4AF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927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0.10612 -0.002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0.0026 -0.236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18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12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-0.10118 -1.11111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4.16667E-6 0.00023 C -0.00052 -0.0331 -0.00143 -0.06574 -0.00143 -0.09884 C -0.00143 -0.10092 -4.16667E-6 -0.09467 -4.16667E-6 -0.09259 C 0.00092 -0.0618 -4.16667E-6 -0.01551 -4.16667E-6 -1.11111E-6 Z " pathEditMode="relative" rAng="0" ptsTypes="AAAAA">
                                      <p:cBhvr>
                                        <p:cTn id="3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3" y="3111255"/>
            <a:ext cx="1510760" cy="246242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58FFFC9-92CF-4A27-BA34-89E2DFEA003E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7FB1E72-426A-47DF-8AF5-A28442FCCAC5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" name="图片 11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A205E927-CFDB-47FB-8881-D49FE2A5C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3" name="图片 12" descr="图片包含 游戏机&#10;&#10;描述已自动生成">
                <a:extLst>
                  <a:ext uri="{FF2B5EF4-FFF2-40B4-BE49-F238E27FC236}">
                    <a16:creationId xmlns:a16="http://schemas.microsoft.com/office/drawing/2014/main" xmlns="" id="{772172F1-28E5-445C-B7FB-943EACA22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12656A-2340-4FBE-BF07-B68EA7C4D21C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活动对象</a:t>
              </a:r>
            </a:p>
          </p:txBody>
        </p:sp>
      </p:grpSp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xmlns="" id="{122F5784-C4B6-4A3A-BBE6-76C9F5730C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484784"/>
            <a:ext cx="1364981" cy="1364981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D42ED2D-9C2F-480D-9A9A-ABFD0F00B4C1}"/>
              </a:ext>
            </a:extLst>
          </p:cNvPr>
          <p:cNvGrpSpPr/>
          <p:nvPr/>
        </p:nvGrpSpPr>
        <p:grpSpPr>
          <a:xfrm>
            <a:off x="-24679" y="1553713"/>
            <a:ext cx="9505039" cy="4032000"/>
            <a:chOff x="-24679" y="1553713"/>
            <a:chExt cx="9505039" cy="40320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A2B5144-2D4D-4C41-BB01-B4C8A9129C7B}"/>
                </a:ext>
              </a:extLst>
            </p:cNvPr>
            <p:cNvSpPr/>
            <p:nvPr/>
          </p:nvSpPr>
          <p:spPr>
            <a:xfrm>
              <a:off x="-24679" y="1553713"/>
              <a:ext cx="9209098" cy="4019962"/>
            </a:xfrm>
            <a:prstGeom prst="rect">
              <a:avLst/>
            </a:prstGeom>
            <a:solidFill>
              <a:srgbClr val="FBB37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7CB00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CD7DFBB-5812-44AF-8288-F26BCA8AEE22}"/>
                </a:ext>
              </a:extLst>
            </p:cNvPr>
            <p:cNvSpPr/>
            <p:nvPr/>
          </p:nvSpPr>
          <p:spPr>
            <a:xfrm flipH="1">
              <a:off x="9336360" y="1553713"/>
              <a:ext cx="144000" cy="4032000"/>
            </a:xfrm>
            <a:prstGeom prst="rect">
              <a:avLst/>
            </a:prstGeom>
            <a:solidFill>
              <a:srgbClr val="FBB37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08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4">
            <a:extLst>
              <a:ext uri="{FF2B5EF4-FFF2-40B4-BE49-F238E27FC236}">
                <a16:creationId xmlns:a16="http://schemas.microsoft.com/office/drawing/2014/main" xmlns="" id="{7729881B-46A1-4546-8AD5-AD7FDE503555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4120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36130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72972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72972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39166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39166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39166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F5D1C9C6-05B6-4E35-8119-8103813E7CDF}"/>
              </a:ext>
            </a:extLst>
          </p:cNvPr>
          <p:cNvGrpSpPr/>
          <p:nvPr/>
        </p:nvGrpSpPr>
        <p:grpSpPr>
          <a:xfrm>
            <a:off x="7324479" y="1176008"/>
            <a:ext cx="1246187" cy="1245600"/>
            <a:chOff x="2951178" y="3756978"/>
            <a:chExt cx="1246187" cy="124560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02CBA005-BDE7-4072-9819-DA5CAEE5BD7C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B355F6C-0424-4AEE-B1A7-C5C98B02E8B2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2A87B863-E9FC-4053-B1C1-9962471E19A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66DE08E6-DE23-40BF-9D7B-EAB79C88A5E4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CB987B4D-7694-4D65-9C27-BFEAA80A0398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41A4E4E-0873-4F2F-928D-DC81E844B3D5}"/>
              </a:ext>
            </a:extLst>
          </p:cNvPr>
          <p:cNvGrpSpPr/>
          <p:nvPr/>
        </p:nvGrpSpPr>
        <p:grpSpPr>
          <a:xfrm>
            <a:off x="7367604" y="3977788"/>
            <a:ext cx="1246187" cy="1245600"/>
            <a:chOff x="2951178" y="3756978"/>
            <a:chExt cx="1246187" cy="1245600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7D327C40-7E0A-4CCE-B802-6EC47F51E51E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25FE36F4-D23B-4BD8-B9EC-0BF107FE64A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91CEE1DA-E31D-43CA-85F7-4028D5242E4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971A987A-392E-42B1-809B-97B80DD1523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AA7DBCD-FD12-4A49-90DE-21F77BEC192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6083291" y="1176008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499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97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94696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0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ABD8AC09-DA1B-4779-86A4-5B19C30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32913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8F685C87-E678-439F-BBB6-3AFFAF10F6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1586AEFA-18D3-4D95-8037-88FC6D34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152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1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2F371D2-65AC-40FA-A013-8ABF5A81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98769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3">
            <a:extLst>
              <a:ext uri="{FF2B5EF4-FFF2-40B4-BE49-F238E27FC236}">
                <a16:creationId xmlns:a16="http://schemas.microsoft.com/office/drawing/2014/main" xmlns="" id="{DACE3C26-B207-4A57-864C-776D7E2C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605D48D7-FB53-40CE-B7C4-867533080A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63376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B7370920-DA02-4205-8271-99BA5EC547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600"/>
            <a:ext cx="1270941" cy="127094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D712EBF-5EA1-41CF-9732-8A3730A828B9}"/>
              </a:ext>
            </a:extLst>
          </p:cNvPr>
          <p:cNvGrpSpPr/>
          <p:nvPr/>
        </p:nvGrpSpPr>
        <p:grpSpPr>
          <a:xfrm>
            <a:off x="8611688" y="3963376"/>
            <a:ext cx="1219048" cy="1409840"/>
            <a:chOff x="10272464" y="3012113"/>
            <a:chExt cx="1219048" cy="1409840"/>
          </a:xfrm>
        </p:grpSpPr>
        <p:pic>
          <p:nvPicPr>
            <p:cNvPr id="96" name="图片 9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A918DF9C-9979-4E6F-B4BF-BFBD55B83B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98" name="图片 97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0CC19808-AEBC-4335-B7FD-5440700C5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3E14CF-19EC-46AB-9BE9-3AC7D99A066D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02C331C8-D187-4BA4-9039-B293E34C4112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6" name="图片 12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4139638C-F3C0-43E9-83FC-8D83A71ED0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44" name="图片 143" descr="图片包含 游戏机&#10;&#10;描述已自动生成">
                <a:extLst>
                  <a:ext uri="{FF2B5EF4-FFF2-40B4-BE49-F238E27FC236}">
                    <a16:creationId xmlns:a16="http://schemas.microsoft.com/office/drawing/2014/main" xmlns="" id="{4ADECFF0-2C16-4E2B-AB99-FE913F5601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A24B1FB8-1AF0-4B8A-9BD2-35C4747780E0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31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11111E-6 L -0.10117 -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1.66667E-6 0.00023 C -0.00052 -0.0331 -0.00143 -0.06574 -0.00143 -0.09884 C -0.00143 -0.10092 -1.66667E-6 -0.09467 -1.66667E-6 -0.09259 C 0.00091 -0.0618 -1.66667E-6 -0.01551 -1.66667E-6 -1.11111E-6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C:\Users\Administrator.PC-20110803SOOA\Desktop\路\92feb162706bae500d33fa1d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839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Users\Administrator.PC-20110803SOOA\Desktop\路\92feb162706bae500d33fa1d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839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81"/>
          <a:stretch/>
        </p:blipFill>
        <p:spPr>
          <a:xfrm>
            <a:off x="-263447" y="5877272"/>
            <a:ext cx="9721080" cy="988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04" y="3789040"/>
            <a:ext cx="2272487" cy="2088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028" y="3789040"/>
            <a:ext cx="2272487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3" y="3789040"/>
            <a:ext cx="2272487" cy="2088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55" y="332657"/>
            <a:ext cx="3698871" cy="23530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40" y="578919"/>
            <a:ext cx="2738024" cy="1505640"/>
          </a:xfrm>
          <a:prstGeom prst="rect">
            <a:avLst/>
          </a:prstGeom>
        </p:spPr>
      </p:pic>
      <p:pic>
        <p:nvPicPr>
          <p:cNvPr id="13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pic>
        <p:nvPicPr>
          <p:cNvPr id="14" name="进管或缩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21380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前期准备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829486-05C2-4A29-B3EF-D5B3A2AA86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8" t="78381"/>
          <a:stretch/>
        </p:blipFill>
        <p:spPr>
          <a:xfrm flipH="1">
            <a:off x="8760296" y="5877273"/>
            <a:ext cx="3431703" cy="98840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588321-58FB-432E-8135-5A8F1B954595}"/>
              </a:ext>
            </a:extLst>
          </p:cNvPr>
          <p:cNvSpPr txBox="1"/>
          <p:nvPr/>
        </p:nvSpPr>
        <p:spPr>
          <a:xfrm>
            <a:off x="6861411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195FA67-978A-489D-A5C2-FB1D9DD41FA1}"/>
              </a:ext>
            </a:extLst>
          </p:cNvPr>
          <p:cNvSpPr txBox="1"/>
          <p:nvPr/>
        </p:nvSpPr>
        <p:spPr>
          <a:xfrm>
            <a:off x="8877635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后期工作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F11C563-BD44-416C-AF19-4BE2ECDFB3CF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CAE3A9E-8BCE-468A-B7A9-3A85985E56D4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26" name="图片 2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DB29F27D-DACC-40AD-B14E-EDE9A0182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7" name="图片 26" descr="图片包含 游戏机&#10;&#10;描述已自动生成">
                <a:extLst>
                  <a:ext uri="{FF2B5EF4-FFF2-40B4-BE49-F238E27FC236}">
                    <a16:creationId xmlns:a16="http://schemas.microsoft.com/office/drawing/2014/main" xmlns="" id="{D8721D0E-9BE4-4FC9-8B18-13DA83898A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0B210A3-7904-4ACA-A557-84E9DAE5A21E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25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2.5E-6 0.00023 C 0.00052 -0.01296 0.00065 -0.02616 0.00196 -0.03889 C 0.00274 -0.04653 0.00469 -0.0537 0.00612 -0.06111 C 0.00677 -0.06481 0.00729 -0.06875 0.00821 -0.07222 C 0.00951 -0.07778 0.01133 -0.08333 0.01237 -0.08889 C 0.01302 -0.09259 0.01367 -0.09653 0.01446 -0.1 C 0.01576 -0.10579 0.01719 -0.11111 0.01862 -0.11667 L 0.02071 -0.125 L 0.02279 -0.13333 C 0.02344 -0.13611 0.02357 -0.13935 0.02487 -0.14167 C 0.02617 -0.14444 0.02813 -0.14699 0.02904 -0.15 C 0.03086 -0.15555 0.03073 -0.1618 0.03321 -0.16667 C 0.03451 -0.16944 0.03633 -0.17222 0.03737 -0.175 C 0.03841 -0.17778 0.03815 -0.18102 0.03946 -0.18333 C 0.04115 -0.1868 0.04362 -0.18889 0.04571 -0.19167 C 0.05143 -0.21458 0.04167 -0.1794 0.06029 -0.21667 C 0.06159 -0.21944 0.0625 -0.22292 0.06446 -0.225 C 0.06615 -0.22685 0.06862 -0.22685 0.07071 -0.22778 C 0.07748 -0.2412 0.07253 -0.23518 0.08737 -0.24167 L 0.09362 -0.24444 C 0.10261 -0.24352 0.11185 -0.24329 0.12071 -0.24167 C 0.12292 -0.24143 0.12539 -0.24074 0.12696 -0.23889 C 0.13164 -0.23426 0.13946 -0.22222 0.13946 -0.22199 C 0.14011 -0.21944 0.1405 -0.21667 0.14154 -0.21389 C 0.14414 -0.2081 0.14831 -0.2037 0.14987 -0.19722 C 0.15052 -0.19444 0.15104 -0.19167 0.15196 -0.18889 C 0.15313 -0.18611 0.15521 -0.1838 0.15612 -0.18055 C 0.15795 -0.17523 0.15782 -0.16898 0.16029 -0.16389 C 0.16302 -0.15833 0.16706 -0.1537 0.16862 -0.14722 C 0.16992 -0.14167 0.17032 -0.13565 0.17279 -0.13055 C 0.17409 -0.12778 0.17604 -0.12546 0.17696 -0.12222 C 0.17878 -0.1169 0.17865 -0.11065 0.18112 -0.10555 C 0.18242 -0.10278 0.18438 -0.10046 0.18529 -0.09722 C 0.18711 -0.0919 0.18802 -0.08611 0.18946 -0.08055 L 0.19779 -0.04722 L 0.19987 -0.03889 C 0.20052 -0.03611 0.20065 -0.0331 0.20196 -0.03055 C 0.20469 -0.025 0.20873 -0.02037 0.21029 -0.01389 C 0.21159 -0.00833 0.21341 -0.00301 0.21446 0.00278 C 0.21511 0.00648 0.21615 0.00995 0.21654 0.01389 C 0.21875 0.02986 0.21862 0.02732 0.21862 0.03611 L 0.21862 0.03634 L 0.21862 0.03611 " pathEditMode="relative" rAng="0" ptsTypes="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4" y="-104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CB7BEE0-05AB-49B5-B34E-9445A0BA99BA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43AC97B-4005-4E6D-AD1F-2638B922DD8B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9" name="图片 18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00225DE2-DE8A-4FDC-8225-629A1514D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&#10;&#10;描述已自动生成">
                <a:extLst>
                  <a:ext uri="{FF2B5EF4-FFF2-40B4-BE49-F238E27FC236}">
                    <a16:creationId xmlns:a16="http://schemas.microsoft.com/office/drawing/2014/main" xmlns="" id="{07DBB42D-774C-46C4-9000-C4BDEF168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15B3B5EA-F558-418E-A4D3-9CDA3B83A8B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  <p:pic>
        <p:nvPicPr>
          <p:cNvPr id="7" name="图片 6" descr="图片包含 玩具, 乐高, 蛋糕, 室内&#10;&#10;描述已自动生成">
            <a:extLst>
              <a:ext uri="{FF2B5EF4-FFF2-40B4-BE49-F238E27FC236}">
                <a16:creationId xmlns:a16="http://schemas.microsoft.com/office/drawing/2014/main" xmlns="" id="{2D966148-2793-43C4-A01F-D35B7741CD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4148020"/>
            <a:ext cx="3713600" cy="2521339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C56CC1B-8EB5-45EE-A6F2-803CF5C815F2}"/>
              </a:ext>
            </a:extLst>
          </p:cNvPr>
          <p:cNvSpPr/>
          <p:nvPr/>
        </p:nvSpPr>
        <p:spPr>
          <a:xfrm>
            <a:off x="4511824" y="0"/>
            <a:ext cx="6840760" cy="6858000"/>
          </a:xfrm>
          <a:prstGeom prst="rect">
            <a:avLst/>
          </a:prstGeom>
          <a:solidFill>
            <a:srgbClr val="FF2B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FB25C7D-B4E1-4E9D-AAF5-DA1339B00128}"/>
              </a:ext>
            </a:extLst>
          </p:cNvPr>
          <p:cNvSpPr txBox="1"/>
          <p:nvPr/>
        </p:nvSpPr>
        <p:spPr>
          <a:xfrm>
            <a:off x="6456040" y="363031"/>
            <a:ext cx="660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DD70816-6216-4A1F-B924-EB048E55D237}"/>
              </a:ext>
            </a:extLst>
          </p:cNvPr>
          <p:cNvSpPr/>
          <p:nvPr/>
        </p:nvSpPr>
        <p:spPr>
          <a:xfrm flipH="1">
            <a:off x="11496600" y="0"/>
            <a:ext cx="144016" cy="6876000"/>
          </a:xfrm>
          <a:prstGeom prst="rect">
            <a:avLst/>
          </a:prstGeom>
          <a:solidFill>
            <a:srgbClr val="EB40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7D8C10D-FDCF-4F30-A35F-E8ADAE6E98A5}"/>
              </a:ext>
            </a:extLst>
          </p:cNvPr>
          <p:cNvSpPr/>
          <p:nvPr/>
        </p:nvSpPr>
        <p:spPr>
          <a:xfrm flipH="1">
            <a:off x="4236618" y="-18000"/>
            <a:ext cx="144016" cy="6876000"/>
          </a:xfrm>
          <a:prstGeom prst="rect">
            <a:avLst/>
          </a:prstGeom>
          <a:solidFill>
            <a:srgbClr val="EB40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4767832" y="1350320"/>
            <a:ext cx="664859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03537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0776D19-EF18-49C4-BD1E-AE54D198B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67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74F9B84A-8C8E-49C8-B688-48755EC51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67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81"/>
          <a:stretch/>
        </p:blipFill>
        <p:spPr>
          <a:xfrm>
            <a:off x="-263447" y="5877272"/>
            <a:ext cx="9721080" cy="988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04" y="3789040"/>
            <a:ext cx="2272487" cy="2088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028" y="3789040"/>
            <a:ext cx="2272487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3" y="3789040"/>
            <a:ext cx="2272487" cy="2088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55" y="332657"/>
            <a:ext cx="3698871" cy="23530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40" y="578919"/>
            <a:ext cx="2738024" cy="1505640"/>
          </a:xfrm>
          <a:prstGeom prst="rect">
            <a:avLst/>
          </a:prstGeom>
        </p:spPr>
      </p:pic>
      <p:pic>
        <p:nvPicPr>
          <p:cNvPr id="13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pic>
        <p:nvPicPr>
          <p:cNvPr id="14" name="进管或缩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21380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前期准备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829486-05C2-4A29-B3EF-D5B3A2AA86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8" t="78381" b="-5105"/>
          <a:stretch/>
        </p:blipFill>
        <p:spPr>
          <a:xfrm flipH="1">
            <a:off x="8760296" y="5877272"/>
            <a:ext cx="3431703" cy="122181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588321-58FB-432E-8135-5A8F1B954595}"/>
              </a:ext>
            </a:extLst>
          </p:cNvPr>
          <p:cNvSpPr txBox="1"/>
          <p:nvPr/>
        </p:nvSpPr>
        <p:spPr>
          <a:xfrm>
            <a:off x="6861411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195FA67-978A-489D-A5C2-FB1D9DD41FA1}"/>
              </a:ext>
            </a:extLst>
          </p:cNvPr>
          <p:cNvSpPr txBox="1"/>
          <p:nvPr/>
        </p:nvSpPr>
        <p:spPr>
          <a:xfrm>
            <a:off x="8877635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后期工作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1B06145-D46D-47B1-8EDC-82E28CDD6D05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5FA4B37-1DF4-4443-BC59-53B1C49784FF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24" name="图片 23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84038CBA-FBA2-487D-8B6E-5CDF4B4836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5" name="图片 2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990D213D-3EB6-4A0D-A64A-308C66974F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F29A0AD-6875-4EF7-8C1A-4B037FD41E04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231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0695 L 0.00169 0.00695 C 0.00221 -0.00509 0.00234 -0.01713 0.00325 -0.02917 C 0.00364 -0.03565 0.00703 -0.05231 0.00794 -0.05694 L 0.0095 -0.06528 C 0.01002 -0.06805 0.01002 -0.07106 0.01107 -0.07361 C 0.02487 -0.11042 0.00495 -0.05579 0.01575 -0.09028 C 0.01758 -0.09606 0.0207 -0.10046 0.022 -0.10694 C 0.02304 -0.1125 0.02317 -0.11875 0.02513 -0.12361 C 0.02721 -0.12917 0.03008 -0.1338 0.03138 -0.14028 C 0.0319 -0.14305 0.03203 -0.14606 0.03294 -0.14861 C 0.03424 -0.15301 0.04127 -0.17083 0.04388 -0.17639 C 0.04531 -0.1794 0.047 -0.18194 0.04857 -0.18472 C 0.05052 -0.19514 0.05091 -0.2 0.05638 -0.20972 C 0.05794 -0.2125 0.05963 -0.21481 0.06107 -0.21805 C 0.07083 -0.24051 0.06289 -0.2294 0.072 -0.24028 C 0.08034 -0.2625 0.0694 -0.23565 0.07982 -0.25417 C 0.08112 -0.25648 0.08138 -0.26042 0.08294 -0.2625 C 0.08411 -0.26435 0.08607 -0.26389 0.08763 -0.26528 C 0.08919 -0.26667 0.09049 -0.26944 0.09232 -0.27083 C 0.09896 -0.27593 0.10156 -0.27593 0.10794 -0.27917 C 0.1095 -0.27986 0.11093 -0.28148 0.11263 -0.28194 C 0.11927 -0.28333 0.12617 -0.2838 0.13294 -0.28472 C 0.14752 -0.2912 0.1401 -0.28912 0.16732 -0.28472 C 0.16849 -0.28449 0.17656 -0.28055 0.17825 -0.27917 C 0.19036 -0.26829 0.17578 -0.27778 0.18763 -0.27083 C 0.2013 -0.2463 0.18385 -0.27616 0.197 -0.25694 C 0.20898 -0.23912 0.19466 -0.25671 0.20638 -0.24305 C 0.20742 -0.24028 0.2082 -0.23727 0.2095 -0.23472 C 0.2108 -0.23171 0.21289 -0.22963 0.21419 -0.22639 C 0.2151 -0.22384 0.21497 -0.2206 0.21575 -0.21805 C 0.21692 -0.21366 0.22226 -0.20139 0.22357 -0.19861 C 0.22461 -0.19583 0.22578 -0.19329 0.22669 -0.19028 C 0.22734 -0.1875 0.22747 -0.18449 0.22825 -0.18194 C 0.22903 -0.17893 0.23047 -0.17662 0.23138 -0.17361 C 0.23203 -0.17083 0.23216 -0.16782 0.23294 -0.16528 C 0.24036 -0.13889 0.23112 -0.1831 0.23919 -0.14028 L 0.24388 -0.11528 C 0.2444 -0.1125 0.24492 -0.10972 0.24544 -0.10694 L 0.24857 -0.08472 C 0.25091 -0.10139 0.24935 -0.09213 0.25325 -0.1125 C 0.25377 -0.11528 0.25377 -0.11829 0.25482 -0.12083 C 0.2569 -0.12639 0.25976 -0.13102 0.26107 -0.1375 C 0.26497 -0.15833 0.25963 -0.13264 0.26575 -0.15417 C 0.2664 -0.15671 0.2664 -0.15995 0.26732 -0.1625 L 0.27669 -0.1875 C 0.2776 -0.19028 0.27838 -0.19329 0.27982 -0.19583 C 0.28138 -0.19861 0.28307 -0.20116 0.28437 -0.20417 C 0.28567 -0.20671 0.2862 -0.20995 0.28763 -0.2125 C 0.28893 -0.21481 0.29075 -0.21574 0.29218 -0.21805 C 0.29401 -0.2206 0.29518 -0.22384 0.297 -0.22639 C 0.29843 -0.22847 0.30013 -0.22963 0.30169 -0.23194 C 0.30338 -0.23449 0.30442 -0.23796 0.30625 -0.24028 C 0.30768 -0.2419 0.3095 -0.24167 0.31107 -0.24305 C 0.31432 -0.2463 0.31679 -0.25208 0.32044 -0.25417 L 0.32968 -0.25972 C 0.33815 -0.2588 0.34661 -0.25995 0.35482 -0.25694 C 0.3569 -0.25602 0.35755 -0.25069 0.3595 -0.24861 C 0.3608 -0.24699 0.36263 -0.24676 0.36419 -0.24583 C 0.37995 -0.2037 0.36289 -0.24676 0.37513 -0.22083 C 0.3763 -0.21829 0.37708 -0.21505 0.37825 -0.2125 C 0.37968 -0.20856 0.38138 -0.20509 0.38294 -0.20139 C 0.38802 -0.17384 0.37942 -0.21574 0.38919 -0.18472 C 0.39075 -0.17963 0.39036 -0.17292 0.39232 -0.16805 C 0.40117 -0.14398 0.39049 -0.1743 0.397 -0.15139 C 0.39778 -0.14838 0.39935 -0.14606 0.40013 -0.14305 C 0.40612 -0.11852 0.39935 -0.1331 0.40794 -0.11805 C 0.40898 -0.1125 0.41015 -0.10694 0.41107 -0.10139 C 0.41159 -0.09768 0.41198 -0.09375 0.41263 -0.09028 C 0.41354 -0.08449 0.41471 -0.07917 0.41575 -0.07361 C 0.41627 -0.07083 0.41692 -0.06805 0.41732 -0.06528 C 0.41836 -0.05555 0.41888 -0.0493 0.42044 -0.04028 C 0.42239 -0.02778 0.42187 -0.03518 0.42357 -0.02083 C 0.42409 -0.01528 0.42448 -0.00949 0.42513 -0.00417 C 0.42552 0.0007 0.42643 0.00509 0.42669 0.00972 C 0.42695 0.01528 0.42669 0.02083 0.42669 0.02662 L 0.43138 0.02662 " pathEditMode="relative" ptsTypes="AAAAAAAAAAAAAAAAAAAAAAAAAAA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CB7BEE0-05AB-49B5-B34E-9445A0BA99BA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43AC97B-4005-4E6D-AD1F-2638B922DD8B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9" name="图片 18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00225DE2-DE8A-4FDC-8225-629A1514D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&#10;&#10;描述已自动生成">
                <a:extLst>
                  <a:ext uri="{FF2B5EF4-FFF2-40B4-BE49-F238E27FC236}">
                    <a16:creationId xmlns:a16="http://schemas.microsoft.com/office/drawing/2014/main" xmlns="" id="{07DBB42D-774C-46C4-9000-C4BDEF168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15B3B5EA-F558-418E-A4D3-9CDA3B83A8B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  <p:pic>
        <p:nvPicPr>
          <p:cNvPr id="7" name="图片 6" descr="图片包含 玩具, 乐高, 蛋糕, 室内&#10;&#10;描述已自动生成">
            <a:extLst>
              <a:ext uri="{FF2B5EF4-FFF2-40B4-BE49-F238E27FC236}">
                <a16:creationId xmlns:a16="http://schemas.microsoft.com/office/drawing/2014/main" xmlns="" id="{2D966148-2793-43C4-A01F-D35B7741CD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4148020"/>
            <a:ext cx="3713600" cy="2521339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C56CC1B-8EB5-45EE-A6F2-803CF5C815F2}"/>
              </a:ext>
            </a:extLst>
          </p:cNvPr>
          <p:cNvSpPr/>
          <p:nvPr/>
        </p:nvSpPr>
        <p:spPr>
          <a:xfrm>
            <a:off x="4511824" y="0"/>
            <a:ext cx="6840760" cy="6858000"/>
          </a:xfrm>
          <a:prstGeom prst="rect">
            <a:avLst/>
          </a:prstGeom>
          <a:solidFill>
            <a:srgbClr val="FFCE7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28DC002-AC9D-4472-A421-BD40B8AA3FE1}"/>
              </a:ext>
            </a:extLst>
          </p:cNvPr>
          <p:cNvSpPr/>
          <p:nvPr/>
        </p:nvSpPr>
        <p:spPr>
          <a:xfrm flipH="1">
            <a:off x="11496600" y="0"/>
            <a:ext cx="144016" cy="6876000"/>
          </a:xfrm>
          <a:prstGeom prst="rect">
            <a:avLst/>
          </a:prstGeom>
          <a:solidFill>
            <a:srgbClr val="F0C8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19D1741-3FB5-4B99-8663-9978A3FEA961}"/>
              </a:ext>
            </a:extLst>
          </p:cNvPr>
          <p:cNvSpPr/>
          <p:nvPr/>
        </p:nvSpPr>
        <p:spPr>
          <a:xfrm flipH="1">
            <a:off x="4236618" y="-18000"/>
            <a:ext cx="144016" cy="6876000"/>
          </a:xfrm>
          <a:prstGeom prst="rect">
            <a:avLst/>
          </a:prstGeom>
          <a:solidFill>
            <a:srgbClr val="F0C8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FB25C7D-B4E1-4E9D-AAF5-DA1339B00128}"/>
              </a:ext>
            </a:extLst>
          </p:cNvPr>
          <p:cNvSpPr txBox="1"/>
          <p:nvPr/>
        </p:nvSpPr>
        <p:spPr>
          <a:xfrm>
            <a:off x="6456040" y="363031"/>
            <a:ext cx="660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活动进行方案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4767832" y="1350320"/>
            <a:ext cx="664859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16920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580B018-D731-4B07-A8C1-7307EF052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67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81"/>
          <a:stretch/>
        </p:blipFill>
        <p:spPr>
          <a:xfrm>
            <a:off x="-263447" y="5877272"/>
            <a:ext cx="9721080" cy="988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04" y="3789040"/>
            <a:ext cx="2272487" cy="2088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028" y="3789040"/>
            <a:ext cx="2272487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3" y="3789040"/>
            <a:ext cx="2272487" cy="2088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55" y="332657"/>
            <a:ext cx="3698871" cy="23530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40" y="578919"/>
            <a:ext cx="2738024" cy="1505640"/>
          </a:xfrm>
          <a:prstGeom prst="rect">
            <a:avLst/>
          </a:prstGeom>
        </p:spPr>
      </p:pic>
      <p:pic>
        <p:nvPicPr>
          <p:cNvPr id="13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pic>
        <p:nvPicPr>
          <p:cNvPr id="14" name="进管或缩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21380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前期准备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829486-05C2-4A29-B3EF-D5B3A2AA86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8" t="78381" b="-5105"/>
          <a:stretch/>
        </p:blipFill>
        <p:spPr>
          <a:xfrm flipH="1">
            <a:off x="8760296" y="5877272"/>
            <a:ext cx="3431703" cy="122181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588321-58FB-432E-8135-5A8F1B954595}"/>
              </a:ext>
            </a:extLst>
          </p:cNvPr>
          <p:cNvSpPr txBox="1"/>
          <p:nvPr/>
        </p:nvSpPr>
        <p:spPr>
          <a:xfrm>
            <a:off x="6861411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195FA67-978A-489D-A5C2-FB1D9DD41FA1}"/>
              </a:ext>
            </a:extLst>
          </p:cNvPr>
          <p:cNvSpPr txBox="1"/>
          <p:nvPr/>
        </p:nvSpPr>
        <p:spPr>
          <a:xfrm>
            <a:off x="8877635" y="5013176"/>
            <a:ext cx="25707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后期工作</a:t>
            </a:r>
          </a:p>
        </p:txBody>
      </p:sp>
      <p:pic>
        <p:nvPicPr>
          <p:cNvPr id="18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BF13EDA0-5FB8-4D50-8DFC-3F8040E0D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67" y="4432716"/>
            <a:ext cx="1033865" cy="15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58EDEA5-E263-43DC-97EA-C65AD2AE4446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DBAA39E-5E6B-4B54-B612-8500B9DDEDD4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27" name="图片 26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923A0D57-584A-4BFA-A902-F4D52FAFB3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8" name="图片 27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136BC27-34C7-47FC-B2F2-22FA586988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71F8C2D-7103-4AF3-A4E2-B2D2FEB12675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504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 0.00995 L -0.003 0.00995 C -0.00157 0.00162 -0.00013 -0.00694 0.00156 -0.01505 C 0.00247 -0.01898 0.0039 -0.02245 0.00468 -0.02616 C 0.00599 -0.03171 0.00677 -0.03727 0.00781 -0.04282 C 0.00833 -0.0456 0.00846 -0.04884 0.00937 -0.05116 L 0.01562 -0.06782 C 0.01979 -0.09722 0.01419 -0.06273 0.02031 -0.08727 C 0.02174 -0.09282 0.02161 -0.09907 0.02343 -0.10393 L 0.04843 -0.1706 L 0.06406 -0.21227 L 0.07031 -0.22893 C 0.07135 -0.23171 0.07213 -0.23495 0.07343 -0.23727 L 0.07812 -0.2456 C 0.08164 -0.26389 0.07682 -0.24606 0.08437 -0.25671 C 0.10195 -0.28171 0.07396 -0.25162 0.09218 -0.26782 C 0.09388 -0.26944 0.09531 -0.27199 0.09687 -0.27338 C 0.09843 -0.27477 0.10013 -0.275 0.10156 -0.27616 C 0.10325 -0.27778 0.10455 -0.28055 0.10625 -0.28171 C 0.10937 -0.28426 0.1125 -0.28542 0.11562 -0.28727 C 0.11718 -0.28819 0.11875 -0.28958 0.12031 -0.29005 C 0.12291 -0.29097 0.12565 -0.2919 0.12812 -0.29282 C 0.12982 -0.29375 0.13125 -0.29514 0.13281 -0.2956 C 0.13698 -0.29699 0.14114 -0.29745 0.14531 -0.29838 C 0.15468 -0.29745 0.16419 -0.29722 0.17343 -0.2956 C 0.17513 -0.29537 0.17669 -0.29444 0.17812 -0.29282 L 0.19218 -0.27616 L 0.19687 -0.2706 C 0.19791 -0.26782 0.1987 -0.26481 0.2 -0.26227 C 0.20143 -0.25995 0.20351 -0.25949 0.20468 -0.25671 C 0.21341 -0.23773 0.19752 -0.2588 0.21093 -0.24282 C 0.21497 -0.22199 0.20963 -0.24792 0.21562 -0.22616 C 0.2164 -0.22361 0.21614 -0.22014 0.21718 -0.21782 C 0.21836 -0.21528 0.22031 -0.21412 0.22187 -0.21227 C 0.22291 -0.20671 0.22317 -0.20069 0.225 -0.1956 L 0.23125 -0.17893 C 0.23229 -0.17616 0.23385 -0.17384 0.23437 -0.1706 C 0.23541 -0.16505 0.23567 -0.15903 0.2375 -0.15393 C 0.23958 -0.14838 0.24258 -0.14375 0.24375 -0.13727 C 0.24752 -0.11759 0.24505 -0.12569 0.25 -0.11227 C 0.25052 -0.10856 0.25104 -0.10486 0.25156 -0.10116 C 0.2526 -0.0956 0.2539 -0.09028 0.25468 -0.08449 C 0.25664 -0.0706 0.2556 -0.07708 0.25781 -0.06505 C 0.25885 -0.0706 0.25911 -0.07685 0.26093 -0.08171 L 0.27343 -0.11505 C 0.28086 -0.13472 0.27161 -0.11042 0.28125 -0.13449 C 0.28242 -0.13727 0.2832 -0.14028 0.28437 -0.14282 C 0.2858 -0.14606 0.28776 -0.14815 0.28906 -0.15116 C 0.2914 -0.15648 0.29323 -0.16227 0.29531 -0.16782 L 0.29843 -0.17616 C 0.29948 -0.17893 0.30104 -0.18148 0.30156 -0.18449 C 0.30208 -0.18727 0.30234 -0.19028 0.30312 -0.19282 C 0.30495 -0.19884 0.3082 -0.20324 0.30937 -0.20949 C 0.31067 -0.21643 0.31107 -0.22083 0.31406 -0.22616 C 0.31549 -0.2287 0.31718 -0.22986 0.31875 -0.23171 C 0.31979 -0.23449 0.32044 -0.23796 0.32187 -0.24005 C 0.32317 -0.2419 0.32539 -0.24097 0.32656 -0.24282 C 0.33476 -0.25764 0.31875 -0.24699 0.33437 -0.25393 C 0.3983 -0.24977 0.36354 -0.26921 0.38125 -0.24282 C 0.38268 -0.24074 0.38437 -0.23912 0.38593 -0.23727 C 0.39323 -0.21782 0.38906 -0.2243 0.39687 -0.21505 C 0.39961 -0.20046 0.39752 -0.20926 0.40468 -0.19005 C 0.40573 -0.18727 0.40729 -0.18495 0.40781 -0.18171 C 0.4095 -0.17315 0.40963 -0.17106 0.4125 -0.16227 C 0.41445 -0.15671 0.41758 -0.15208 0.41875 -0.1456 C 0.41979 -0.14005 0.42005 -0.13403 0.42187 -0.12893 C 0.42291 -0.12616 0.42422 -0.12384 0.425 -0.1206 C 0.42643 -0.11528 0.4263 -0.10903 0.42812 -0.10393 C 0.42916 -0.10116 0.43047 -0.09861 0.43125 -0.0956 C 0.43255 -0.0912 0.43372 -0.08032 0.43437 -0.07616 C 0.43489 -0.07338 0.43541 -0.0706 0.43593 -0.06782 C 0.43828 -0.08009 0.43815 -0.08403 0.44218 -0.09282 C 0.44648 -0.10208 0.44713 -0.0993 0.45 -0.10949 C 0.45078 -0.11227 0.45078 -0.11528 0.45156 -0.11782 C 0.45338 -0.12384 0.45573 -0.12893 0.45781 -0.13449 C 0.45885 -0.13727 0.45963 -0.14051 0.46093 -0.14282 L 0.46562 -0.15116 C 0.46836 -0.16597 0.46627 -0.15718 0.47343 -0.17616 L 0.47656 -0.18449 C 0.4776 -0.18727 0.47838 -0.19051 0.47968 -0.19282 C 0.48125 -0.1956 0.48294 -0.19815 0.48437 -0.20116 C 0.48554 -0.20393 0.48593 -0.20787 0.4875 -0.20949 C 0.49036 -0.21273 0.49414 -0.2118 0.49687 -0.21505 C 0.50377 -0.22338 0.49974 -0.22014 0.50937 -0.22338 C 0.51458 -0.22245 0.51992 -0.22292 0.525 -0.2206 C 0.52682 -0.21991 0.52799 -0.21667 0.52968 -0.21505 C 0.53125 -0.21389 0.53281 -0.21319 0.53437 -0.21227 C 0.53789 -0.20625 0.53945 -0.20231 0.54375 -0.19838 C 0.54531 -0.19722 0.54687 -0.19653 0.54843 -0.1956 C 0.55234 -0.17477 0.54661 -0.19977 0.55468 -0.18171 C 0.55573 -0.17963 0.55547 -0.17616 0.55625 -0.17338 C 0.55807 -0.16759 0.56041 -0.16227 0.5625 -0.15671 L 0.56875 -0.14005 C 0.56979 -0.13727 0.57135 -0.13495 0.57187 -0.13171 C 0.57291 -0.12616 0.57317 -0.12014 0.575 -0.11505 C 0.57604 -0.11227 0.57734 -0.10995 0.57812 -0.10671 C 0.58073 -0.09653 0.58294 -0.07801 0.58437 -0.06782 C 0.58489 -0.06412 0.58528 -0.06042 0.58593 -0.05671 C 0.58698 -0.05116 0.58854 -0.04583 0.58906 -0.04005 C 0.58958 -0.03449 0.5901 -0.02893 0.59062 -0.02338 C 0.59166 -0.01412 0.59284 -0.00509 0.59375 0.0044 C 0.59466 0.01389 0.59674 0.03449 0.59687 0.04329 C 0.59726 0.06343 0.59687 0.08403 0.59687 0.1044 L 0.59687 0.1044 " pathEditMode="relative" ptsTypes="AAAAAAAAAAAAAAAAAAAAAAAAAAAAAAAAAAAAAAAAAAAAAAAAAAAAAA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CB7BEE0-05AB-49B5-B34E-9445A0BA99BA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43AC97B-4005-4E6D-AD1F-2638B922DD8B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9" name="图片 18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00225DE2-DE8A-4FDC-8225-629A1514D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&#10;&#10;描述已自动生成">
                <a:extLst>
                  <a:ext uri="{FF2B5EF4-FFF2-40B4-BE49-F238E27FC236}">
                    <a16:creationId xmlns:a16="http://schemas.microsoft.com/office/drawing/2014/main" xmlns="" id="{07DBB42D-774C-46C4-9000-C4BDEF168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15B3B5EA-F558-418E-A4D3-9CDA3B83A8B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活动流程</a:t>
              </a:r>
            </a:p>
          </p:txBody>
        </p:sp>
      </p:grpSp>
      <p:pic>
        <p:nvPicPr>
          <p:cNvPr id="7" name="图片 6" descr="图片包含 玩具, 乐高, 蛋糕, 室内&#10;&#10;描述已自动生成">
            <a:extLst>
              <a:ext uri="{FF2B5EF4-FFF2-40B4-BE49-F238E27FC236}">
                <a16:creationId xmlns:a16="http://schemas.microsoft.com/office/drawing/2014/main" xmlns="" id="{2D966148-2793-43C4-A01F-D35B7741CD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4148020"/>
            <a:ext cx="3713600" cy="2521339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C56CC1B-8EB5-45EE-A6F2-803CF5C815F2}"/>
              </a:ext>
            </a:extLst>
          </p:cNvPr>
          <p:cNvSpPr/>
          <p:nvPr/>
        </p:nvSpPr>
        <p:spPr>
          <a:xfrm>
            <a:off x="4511824" y="0"/>
            <a:ext cx="6840760" cy="6858000"/>
          </a:xfrm>
          <a:prstGeom prst="rect">
            <a:avLst/>
          </a:prstGeom>
          <a:solidFill>
            <a:srgbClr val="4695E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D680D45-938F-4C18-BA70-8FD9443AB6A1}"/>
              </a:ext>
            </a:extLst>
          </p:cNvPr>
          <p:cNvSpPr/>
          <p:nvPr/>
        </p:nvSpPr>
        <p:spPr>
          <a:xfrm flipH="1">
            <a:off x="11497282" y="-9000"/>
            <a:ext cx="144016" cy="6876000"/>
          </a:xfrm>
          <a:prstGeom prst="rect">
            <a:avLst/>
          </a:prstGeom>
          <a:solidFill>
            <a:srgbClr val="4898E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DE3E6B-7F3A-4C91-861B-F6CD1BFE61F5}"/>
              </a:ext>
            </a:extLst>
          </p:cNvPr>
          <p:cNvSpPr/>
          <p:nvPr/>
        </p:nvSpPr>
        <p:spPr>
          <a:xfrm flipH="1">
            <a:off x="4236618" y="0"/>
            <a:ext cx="144000" cy="6876000"/>
          </a:xfrm>
          <a:prstGeom prst="rect">
            <a:avLst/>
          </a:prstGeom>
          <a:solidFill>
            <a:srgbClr val="4898E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FB25C7D-B4E1-4E9D-AAF5-DA1339B00128}"/>
              </a:ext>
            </a:extLst>
          </p:cNvPr>
          <p:cNvSpPr txBox="1"/>
          <p:nvPr/>
        </p:nvSpPr>
        <p:spPr>
          <a:xfrm>
            <a:off x="6456040" y="363031"/>
            <a:ext cx="660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活动后期工作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4767832" y="1350320"/>
            <a:ext cx="664859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65706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4294" y="881425"/>
            <a:ext cx="1022427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华侨大学</a:t>
            </a:r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XX</a:t>
            </a:r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社团活动日</a:t>
            </a:r>
            <a:endParaRPr lang="zh-CN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C9E5ED-BA33-4E8E-9296-D22E53B44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050" y="3717033"/>
            <a:ext cx="1365238" cy="25988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80047B6-F020-4958-9D1E-F53A93F4F2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1227" y="3645024"/>
            <a:ext cx="1372325" cy="2622910"/>
          </a:xfrm>
          <a:prstGeom prst="rect">
            <a:avLst/>
          </a:prstGeom>
        </p:spPr>
      </p:pic>
      <p:pic>
        <p:nvPicPr>
          <p:cNvPr id="11" name="图片 10" descr="图片包含 游戏机&#10;&#10;描述已自动生成">
            <a:extLst>
              <a:ext uri="{FF2B5EF4-FFF2-40B4-BE49-F238E27FC236}">
                <a16:creationId xmlns:a16="http://schemas.microsoft.com/office/drawing/2014/main" xmlns="" id="{6679A297-CE5A-455B-9229-E535BB992E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4" t="1" r="22320" b="43005"/>
          <a:stretch/>
        </p:blipFill>
        <p:spPr>
          <a:xfrm>
            <a:off x="7795338" y="5112000"/>
            <a:ext cx="604918" cy="57606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43708BC-769D-45D7-A416-156AB133AD8B}"/>
              </a:ext>
            </a:extLst>
          </p:cNvPr>
          <p:cNvGrpSpPr/>
          <p:nvPr/>
        </p:nvGrpSpPr>
        <p:grpSpPr>
          <a:xfrm>
            <a:off x="-407260" y="1"/>
            <a:ext cx="12672177" cy="6455849"/>
            <a:chOff x="-407260" y="1"/>
            <a:chExt cx="12672177" cy="6455849"/>
          </a:xfrm>
        </p:grpSpPr>
        <p:grpSp>
          <p:nvGrpSpPr>
            <p:cNvPr id="2" name="组合 5"/>
            <p:cNvGrpSpPr/>
            <p:nvPr/>
          </p:nvGrpSpPr>
          <p:grpSpPr>
            <a:xfrm>
              <a:off x="-407260" y="1"/>
              <a:ext cx="12672177" cy="6455849"/>
              <a:chOff x="-334455" y="2047795"/>
              <a:chExt cx="9549450" cy="4864973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580"/>
              <a:stretch/>
            </p:blipFill>
            <p:spPr bwMode="auto">
              <a:xfrm>
                <a:off x="-334455" y="2047795"/>
                <a:ext cx="9549450" cy="4864973"/>
              </a:xfrm>
              <a:prstGeom prst="rect">
                <a:avLst/>
              </a:prstGeom>
              <a:noFill/>
            </p:spPr>
          </p:pic>
          <p:sp>
            <p:nvSpPr>
              <p:cNvPr id="8" name="TextBox 7"/>
              <p:cNvSpPr txBox="1"/>
              <p:nvPr/>
            </p:nvSpPr>
            <p:spPr>
              <a:xfrm rot="21239937">
                <a:off x="1967098" y="5418018"/>
                <a:ext cx="2358246" cy="57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活动策划书</a:t>
                </a:r>
              </a:p>
            </p:txBody>
          </p:sp>
        </p:grpSp>
        <p:pic>
          <p:nvPicPr>
            <p:cNvPr id="16" name="图片 15" descr="图片包含 游戏机&#10;&#10;描述已自动生成">
              <a:extLst>
                <a:ext uri="{FF2B5EF4-FFF2-40B4-BE49-F238E27FC236}">
                  <a16:creationId xmlns:a16="http://schemas.microsoft.com/office/drawing/2014/main" xmlns="" id="{5AA8EEE3-0195-4F2A-9F51-C4597FD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9816" y="1412781"/>
              <a:ext cx="1267390" cy="1152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7475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4">
            <a:extLst>
              <a:ext uri="{FF2B5EF4-FFF2-40B4-BE49-F238E27FC236}">
                <a16:creationId xmlns:a16="http://schemas.microsoft.com/office/drawing/2014/main" xmlns="" id="{7167EEEC-C5AA-4BE9-9652-4DC3B68583CB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3872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36130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72972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72972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39166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39166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59823CE8-659A-4F87-BACE-BB366738E159}"/>
              </a:ext>
            </a:extLst>
          </p:cNvPr>
          <p:cNvGrpSpPr/>
          <p:nvPr/>
        </p:nvGrpSpPr>
        <p:grpSpPr>
          <a:xfrm>
            <a:off x="6080020" y="1176008"/>
            <a:ext cx="1246187" cy="1245600"/>
            <a:chOff x="2951178" y="3756978"/>
            <a:chExt cx="1246187" cy="1245600"/>
          </a:xfrm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80ED975A-4918-4144-9954-27AB761D48E8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907A3747-2C43-4F43-A1B6-477A63B7E2C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080F8792-7E2F-49F1-BA85-273C9B65FB7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5CCC9F0E-A803-48FC-B515-F3984ADE5A0E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12FE53EC-3CC4-4357-A64E-222BCF6E86CF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F5D1C9C6-05B6-4E35-8119-8103813E7CDF}"/>
              </a:ext>
            </a:extLst>
          </p:cNvPr>
          <p:cNvGrpSpPr/>
          <p:nvPr/>
        </p:nvGrpSpPr>
        <p:grpSpPr>
          <a:xfrm>
            <a:off x="7324479" y="1176008"/>
            <a:ext cx="1246187" cy="1245600"/>
            <a:chOff x="2951178" y="3756978"/>
            <a:chExt cx="1246187" cy="124560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02CBA005-BDE7-4072-9819-DA5CAEE5BD7C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B355F6C-0424-4AEE-B1A7-C5C98B02E8B2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2A87B863-E9FC-4053-B1C1-9962471E19A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66DE08E6-DE23-40BF-9D7B-EAB79C88A5E4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CB987B4D-7694-4D65-9C27-BFEAA80A0398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41A4E4E-0873-4F2F-928D-DC81E844B3D5}"/>
              </a:ext>
            </a:extLst>
          </p:cNvPr>
          <p:cNvGrpSpPr/>
          <p:nvPr/>
        </p:nvGrpSpPr>
        <p:grpSpPr>
          <a:xfrm>
            <a:off x="7367604" y="3972972"/>
            <a:ext cx="1246187" cy="1245600"/>
            <a:chOff x="2951178" y="3756978"/>
            <a:chExt cx="1246187" cy="1245600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7D327C40-7E0A-4CCE-B802-6EC47F51E51E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25FE36F4-D23B-4BD8-B9EC-0BF107FE64A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91CEE1DA-E31D-43CA-85F7-4028D5242E4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971A987A-392E-42B1-809B-97B80DD1523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AA7DBCD-FD12-4A49-90DE-21F77BEC192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4835329" y="1176008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537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8035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分工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94696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0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ABD8AC09-DA1B-4779-86A4-5B19C30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4951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8F685C87-E678-439F-BBB6-3AFFAF10F6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1586AEFA-18D3-4D95-8037-88FC6D34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152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1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2F371D2-65AC-40FA-A013-8ABF5A81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0807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3">
            <a:extLst>
              <a:ext uri="{FF2B5EF4-FFF2-40B4-BE49-F238E27FC236}">
                <a16:creationId xmlns:a16="http://schemas.microsoft.com/office/drawing/2014/main" xmlns="" id="{DACE3C26-B207-4A57-864C-776D7E2C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sp>
        <p:nvSpPr>
          <p:cNvPr id="104" name="矩形 3">
            <a:extLst>
              <a:ext uri="{FF2B5EF4-FFF2-40B4-BE49-F238E27FC236}">
                <a16:creationId xmlns:a16="http://schemas.microsoft.com/office/drawing/2014/main" xmlns="" id="{5401CA48-FAA6-443E-8B57-DA46D6A2F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97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6A1AD517-944A-4196-AB45-827F56EBE6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63376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7B094DE8-6A21-4DAF-9379-3611BFF15D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600"/>
            <a:ext cx="1270941" cy="127094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F6817EE-FDD7-4D01-B000-7BD854077FEA}"/>
              </a:ext>
            </a:extLst>
          </p:cNvPr>
          <p:cNvGrpSpPr/>
          <p:nvPr/>
        </p:nvGrpSpPr>
        <p:grpSpPr>
          <a:xfrm>
            <a:off x="8611688" y="3963376"/>
            <a:ext cx="1219048" cy="1409840"/>
            <a:chOff x="10272464" y="3012113"/>
            <a:chExt cx="1219048" cy="1409840"/>
          </a:xfrm>
        </p:grpSpPr>
        <p:pic>
          <p:nvPicPr>
            <p:cNvPr id="87" name="图片 8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F796DC01-941D-4E21-A6F0-7D93E012AF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96" name="图片 9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F352F56D-27DE-4805-8D8A-594B9C0369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462F5A3-704D-49F8-B917-902EBE85FD59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1D9813F8-735D-4DA8-BDA5-EF4632CDA298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6" name="图片 12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0E45D830-15D2-4DAA-9C63-90A685EF0F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44" name="图片 143" descr="图片包含 游戏机&#10;&#10;描述已自动生成">
                <a:extLst>
                  <a:ext uri="{FF2B5EF4-FFF2-40B4-BE49-F238E27FC236}">
                    <a16:creationId xmlns:a16="http://schemas.microsoft.com/office/drawing/2014/main" xmlns="" id="{C8D470F3-EDBC-43BB-BCDF-55AF44D13D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21988810-9DD2-442A-86FF-AAC53BA805FB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982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-0.10117 -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2.08333E-6 0.00023 C -0.00052 -0.0331 -0.00143 -0.06574 -0.00143 -0.09884 C -0.00143 -0.10092 2.08333E-6 -0.09467 2.08333E-6 -0.09259 C 0.00091 -0.0618 2.08333E-6 -0.01551 2.08333E-6 -1.11111E-6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63EF630-8ED3-4AC8-B188-9E656E351BFC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091F125A-2342-4079-98F0-C6B8F5A47A8E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18" name="图片 117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042AD3FA-CA32-4FB9-9D8D-8585AD4A29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19" name="图片 118" descr="图片包含 游戏机&#10;&#10;描述已自动生成">
                <a:extLst>
                  <a:ext uri="{FF2B5EF4-FFF2-40B4-BE49-F238E27FC236}">
                    <a16:creationId xmlns:a16="http://schemas.microsoft.com/office/drawing/2014/main" xmlns="" id="{12721AE2-8920-40CF-9710-82C5C5A98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196E18BA-BF48-4BC3-B113-9EE52189FB8A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人员分工</a:t>
              </a:r>
            </a:p>
          </p:txBody>
        </p:sp>
      </p:grp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xmlns="" id="{052522AE-19D4-4C1B-ACB5-8EB6CD415876}"/>
              </a:ext>
            </a:extLst>
          </p:cNvPr>
          <p:cNvGraphicFramePr>
            <a:graphicFrameLocks noGrp="1"/>
          </p:cNvGraphicFramePr>
          <p:nvPr/>
        </p:nvGraphicFramePr>
        <p:xfrm>
          <a:off x="1559496" y="758645"/>
          <a:ext cx="9103061" cy="5571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3">
                  <a:extLst>
                    <a:ext uri="{9D8B030D-6E8A-4147-A177-3AD203B41FA5}">
                      <a16:colId xmlns:a16="http://schemas.microsoft.com/office/drawing/2014/main" xmlns="" val="3663001950"/>
                    </a:ext>
                  </a:extLst>
                </a:gridCol>
                <a:gridCol w="1404107">
                  <a:extLst>
                    <a:ext uri="{9D8B030D-6E8A-4147-A177-3AD203B41FA5}">
                      <a16:colId xmlns:a16="http://schemas.microsoft.com/office/drawing/2014/main" xmlns="" val="1914711249"/>
                    </a:ext>
                  </a:extLst>
                </a:gridCol>
                <a:gridCol w="6690841">
                  <a:extLst>
                    <a:ext uri="{9D8B030D-6E8A-4147-A177-3AD203B41FA5}">
                      <a16:colId xmlns:a16="http://schemas.microsoft.com/office/drawing/2014/main" xmlns="" val="1543644600"/>
                    </a:ext>
                  </a:extLst>
                </a:gridCol>
              </a:tblGrid>
              <a:tr h="6867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  名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任务分工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3758512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4039433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4721956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4860345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5566557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2783470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4499812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9742194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6351128"/>
                  </a:ext>
                </a:extLst>
              </a:tr>
              <a:tr h="54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</a:t>
                      </a:r>
                      <a:endParaRPr lang="zh-CN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请输入文字请输入文字请输入文字</a:t>
                      </a:r>
                    </a:p>
                  </a:txBody>
                  <a:tcPr marL="89884" marR="89884" marT="44942" marB="449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5386318"/>
                  </a:ext>
                </a:extLst>
              </a:tr>
            </a:tbl>
          </a:graphicData>
        </a:graphic>
      </p:graphicFrame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xmlns="" id="{39A988A7-025A-4977-91F8-B0011537CD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25949" y="3861048"/>
            <a:ext cx="2694787" cy="269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4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358F180F-7CF0-45C2-8020-C9BD73C21DB3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736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36004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72846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72846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39040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DFE4CF87-FFEC-4F92-8B3B-5974D552C15E}"/>
              </a:ext>
            </a:extLst>
          </p:cNvPr>
          <p:cNvGrpSpPr/>
          <p:nvPr/>
        </p:nvGrpSpPr>
        <p:grpSpPr>
          <a:xfrm>
            <a:off x="4838905" y="1175882"/>
            <a:ext cx="1246187" cy="1245600"/>
            <a:chOff x="2951178" y="3756978"/>
            <a:chExt cx="1246187" cy="1245600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CD52A7EB-715B-451A-B640-3BC4A3B1B6F5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5883F496-260A-4241-97F6-24BCEBCCE15B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40505F94-D2FA-4C28-838B-6F66028A5304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5588B612-03B9-4543-86DE-384E4F004FC0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89E43CE5-05EE-4518-8819-65C27234EFF6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59823CE8-659A-4F87-BACE-BB366738E159}"/>
              </a:ext>
            </a:extLst>
          </p:cNvPr>
          <p:cNvGrpSpPr/>
          <p:nvPr/>
        </p:nvGrpSpPr>
        <p:grpSpPr>
          <a:xfrm>
            <a:off x="6080020" y="1175882"/>
            <a:ext cx="1246187" cy="1245600"/>
            <a:chOff x="2951178" y="3756978"/>
            <a:chExt cx="1246187" cy="1245600"/>
          </a:xfrm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80ED975A-4918-4144-9954-27AB761D48E8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907A3747-2C43-4F43-A1B6-477A63B7E2C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080F8792-7E2F-49F1-BA85-273C9B65FB7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5CCC9F0E-A803-48FC-B515-F3984ADE5A0E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12FE53EC-3CC4-4357-A64E-222BCF6E86CF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F5D1C9C6-05B6-4E35-8119-8103813E7CDF}"/>
              </a:ext>
            </a:extLst>
          </p:cNvPr>
          <p:cNvGrpSpPr/>
          <p:nvPr/>
        </p:nvGrpSpPr>
        <p:grpSpPr>
          <a:xfrm>
            <a:off x="7324479" y="1175882"/>
            <a:ext cx="1246187" cy="1245600"/>
            <a:chOff x="2951178" y="3756978"/>
            <a:chExt cx="1246187" cy="124560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02CBA005-BDE7-4072-9819-DA5CAEE5BD7C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B355F6C-0424-4AEE-B1A7-C5C98B02E8B2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2A87B863-E9FC-4053-B1C1-9962471E19A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66DE08E6-DE23-40BF-9D7B-EAB79C88A5E4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CB987B4D-7694-4D65-9C27-BFEAA80A0398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41A4E4E-0873-4F2F-928D-DC81E844B3D5}"/>
              </a:ext>
            </a:extLst>
          </p:cNvPr>
          <p:cNvGrpSpPr/>
          <p:nvPr/>
        </p:nvGrpSpPr>
        <p:grpSpPr>
          <a:xfrm>
            <a:off x="7367604" y="3972846"/>
            <a:ext cx="1246187" cy="1245600"/>
            <a:chOff x="2951178" y="3756978"/>
            <a:chExt cx="1246187" cy="1245600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7D327C40-7E0A-4CCE-B802-6EC47F51E51E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25FE36F4-D23B-4BD8-B9EC-0BF107FE64A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91CEE1DA-E31D-43CA-85F7-4028D5242E4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971A987A-392E-42B1-809B-97B80DD1523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AA7DBCD-FD12-4A49-90DE-21F77BEC192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3589686" y="1175882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894" y="939040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392" y="129685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94570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9382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9382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0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ABD8AC09-DA1B-4779-86A4-5B19C30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308" y="2789316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8F685C87-E678-439F-BBB6-3AFFAF10F6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1586AEFA-18D3-4D95-8037-88FC6D34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152" y="409382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1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2F371D2-65AC-40FA-A013-8ABF5A81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5164" y="2789316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3">
            <a:extLst>
              <a:ext uri="{FF2B5EF4-FFF2-40B4-BE49-F238E27FC236}">
                <a16:creationId xmlns:a16="http://schemas.microsoft.com/office/drawing/2014/main" xmlns="" id="{DACE3C26-B207-4A57-864C-776D7E2C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85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sp>
        <p:nvSpPr>
          <p:cNvPr id="104" name="矩形 3">
            <a:extLst>
              <a:ext uri="{FF2B5EF4-FFF2-40B4-BE49-F238E27FC236}">
                <a16:creationId xmlns:a16="http://schemas.microsoft.com/office/drawing/2014/main" xmlns="" id="{5401CA48-FAA6-443E-8B57-DA46D6A2F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97" y="129685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sp>
        <p:nvSpPr>
          <p:cNvPr id="114" name="矩形 3">
            <a:extLst>
              <a:ext uri="{FF2B5EF4-FFF2-40B4-BE49-F238E27FC236}">
                <a16:creationId xmlns:a16="http://schemas.microsoft.com/office/drawing/2014/main" xmlns="" id="{5844B4D6-621F-4E33-80F3-79F513DF2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8035" y="129685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分工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94EC2FED-E0AE-47ED-945B-E4C381DCB0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63250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BEF9F63E-7DA0-44DF-A8E5-261B11AA07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474"/>
            <a:ext cx="1270941" cy="12709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EE28A43-DB44-4954-A4CD-057FC7E895FF}"/>
              </a:ext>
            </a:extLst>
          </p:cNvPr>
          <p:cNvGrpSpPr/>
          <p:nvPr/>
        </p:nvGrpSpPr>
        <p:grpSpPr>
          <a:xfrm>
            <a:off x="8611688" y="3963376"/>
            <a:ext cx="1219048" cy="1409840"/>
            <a:chOff x="10272464" y="3012113"/>
            <a:chExt cx="1219048" cy="1409840"/>
          </a:xfrm>
        </p:grpSpPr>
        <p:pic>
          <p:nvPicPr>
            <p:cNvPr id="82" name="图片 81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2C90A7E4-C0DE-4C79-BA71-257190DD9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83" name="图片 82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D5BB704A-5870-4927-9505-4843D9131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F4784C8-823E-47E6-8979-53F210306196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02A30697-697D-4310-A761-BC508AD903E2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96" name="图片 9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4BADCC9F-2253-49B9-AD79-9017873FBC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98" name="图片 97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D7082DD-C7D0-4852-A3ED-1D6DECE12B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4428E86A-8C44-4B69-A862-EE0045909291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785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-0.10118 -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-4.375E-6 0.00023 C -0.00052 -0.0331 -0.00143 -0.06574 -0.00143 -0.09884 C -0.00143 -0.10092 -4.375E-6 -0.09467 -4.375E-6 -0.09259 C 0.00092 -0.0618 -4.375E-6 -0.01551 -4.375E-6 -1.11111E-6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FB09F17-5A63-4E69-BD09-EB72503EBAD8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6A1041A9-54E1-4E6B-9A74-0CEE5189D949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67" name="图片 66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3D653758-ACB2-40DC-A2DE-781EA49631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68" name="图片 67" descr="图片包含 游戏机&#10;&#10;描述已自动生成">
                <a:extLst>
                  <a:ext uri="{FF2B5EF4-FFF2-40B4-BE49-F238E27FC236}">
                    <a16:creationId xmlns:a16="http://schemas.microsoft.com/office/drawing/2014/main" xmlns="" id="{8439C7EC-F0CB-498D-86F4-C29453FD9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8C1CD7A0-CA9D-48F2-9313-E669E6975FE3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经费预算</a:t>
              </a:r>
            </a:p>
          </p:txBody>
        </p:sp>
      </p:grpSp>
      <p:pic>
        <p:nvPicPr>
          <p:cNvPr id="10" name="图片 9" descr="图片包含 游戏机, 灯光&#10;&#10;描述已自动生成">
            <a:extLst>
              <a:ext uri="{FF2B5EF4-FFF2-40B4-BE49-F238E27FC236}">
                <a16:creationId xmlns:a16="http://schemas.microsoft.com/office/drawing/2014/main" xmlns="" id="{718CEAAE-C09F-4A61-830B-61AF18918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1628800"/>
            <a:ext cx="1219200" cy="12192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000F6F8-24A4-4B9E-9E3E-344F45DAEC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3" y="3111255"/>
            <a:ext cx="1510760" cy="246242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72D3EAD-644A-4B8D-AAEB-536BAC915146}"/>
              </a:ext>
            </a:extLst>
          </p:cNvPr>
          <p:cNvSpPr/>
          <p:nvPr/>
        </p:nvSpPr>
        <p:spPr>
          <a:xfrm>
            <a:off x="-24679" y="1553713"/>
            <a:ext cx="9209098" cy="4019962"/>
          </a:xfrm>
          <a:prstGeom prst="rect">
            <a:avLst/>
          </a:prstGeom>
          <a:solidFill>
            <a:srgbClr val="FFD0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CB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60C1392-49BB-4E02-AFC1-98018C7C2822}"/>
              </a:ext>
            </a:extLst>
          </p:cNvPr>
          <p:cNvSpPr/>
          <p:nvPr/>
        </p:nvSpPr>
        <p:spPr>
          <a:xfrm flipH="1">
            <a:off x="9264352" y="1553713"/>
            <a:ext cx="144000" cy="4032000"/>
          </a:xfrm>
          <a:prstGeom prst="rect">
            <a:avLst/>
          </a:prstGeom>
          <a:solidFill>
            <a:srgbClr val="FFD0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08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34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7B5D2D84-5402-4E90-877F-41E5EE76E9B6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9704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36130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72972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72972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1E9F4B6B-74FB-4BFF-8528-2A638BDDFB50}"/>
              </a:ext>
            </a:extLst>
          </p:cNvPr>
          <p:cNvGrpSpPr/>
          <p:nvPr/>
        </p:nvGrpSpPr>
        <p:grpSpPr>
          <a:xfrm>
            <a:off x="3586685" y="1176008"/>
            <a:ext cx="1246187" cy="1245600"/>
            <a:chOff x="2951178" y="3756978"/>
            <a:chExt cx="1246187" cy="1245600"/>
          </a:xfrm>
        </p:grpSpPr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E2641987-0F96-4279-B257-D639BB3C387A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80059078-E517-4BB4-9F54-9C99B2EAC79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30039F33-B524-4095-BD8F-2BE7AAB2AA3C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07668B0B-0BB5-44E5-B9AA-79899B7C7175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57BA4C2D-0C3A-468A-BF97-EAF4B4D64795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DFE4CF87-FFEC-4F92-8B3B-5974D552C15E}"/>
              </a:ext>
            </a:extLst>
          </p:cNvPr>
          <p:cNvGrpSpPr/>
          <p:nvPr/>
        </p:nvGrpSpPr>
        <p:grpSpPr>
          <a:xfrm>
            <a:off x="4838905" y="1176008"/>
            <a:ext cx="1246187" cy="1245600"/>
            <a:chOff x="2951178" y="3756978"/>
            <a:chExt cx="1246187" cy="1245600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CD52A7EB-715B-451A-B640-3BC4A3B1B6F5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5883F496-260A-4241-97F6-24BCEBCCE15B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40505F94-D2FA-4C28-838B-6F66028A5304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5588B612-03B9-4543-86DE-384E4F004FC0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89E43CE5-05EE-4518-8819-65C27234EFF6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59823CE8-659A-4F87-BACE-BB366738E159}"/>
              </a:ext>
            </a:extLst>
          </p:cNvPr>
          <p:cNvGrpSpPr/>
          <p:nvPr/>
        </p:nvGrpSpPr>
        <p:grpSpPr>
          <a:xfrm>
            <a:off x="6080020" y="1176008"/>
            <a:ext cx="1246187" cy="1245600"/>
            <a:chOff x="2951178" y="3756978"/>
            <a:chExt cx="1246187" cy="1245600"/>
          </a:xfrm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80ED975A-4918-4144-9954-27AB761D48E8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907A3747-2C43-4F43-A1B6-477A63B7E2C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080F8792-7E2F-49F1-BA85-273C9B65FB7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5CCC9F0E-A803-48FC-B515-F3984ADE5A0E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12FE53EC-3CC4-4357-A64E-222BCF6E86CF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F5D1C9C6-05B6-4E35-8119-8103813E7CDF}"/>
              </a:ext>
            </a:extLst>
          </p:cNvPr>
          <p:cNvGrpSpPr/>
          <p:nvPr/>
        </p:nvGrpSpPr>
        <p:grpSpPr>
          <a:xfrm>
            <a:off x="7324479" y="1176008"/>
            <a:ext cx="1246187" cy="1245600"/>
            <a:chOff x="2951178" y="3756978"/>
            <a:chExt cx="1246187" cy="124560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02CBA005-BDE7-4072-9819-DA5CAEE5BD7C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B355F6C-0424-4AEE-B1A7-C5C98B02E8B2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2A87B863-E9FC-4053-B1C1-9962471E19A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66DE08E6-DE23-40BF-9D7B-EAB79C88A5E4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CB987B4D-7694-4D65-9C27-BFEAA80A0398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41A4E4E-0873-4F2F-928D-DC81E844B3D5}"/>
              </a:ext>
            </a:extLst>
          </p:cNvPr>
          <p:cNvGrpSpPr/>
          <p:nvPr/>
        </p:nvGrpSpPr>
        <p:grpSpPr>
          <a:xfrm>
            <a:off x="7367604" y="3972972"/>
            <a:ext cx="1246187" cy="1245600"/>
            <a:chOff x="2951178" y="3756978"/>
            <a:chExt cx="1246187" cy="1245600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7D327C40-7E0A-4CCE-B802-6EC47F51E51E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25FE36F4-D23B-4BD8-B9EC-0BF107FE64A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91CEE1DA-E31D-43CA-85F7-4028D5242E40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971A987A-392E-42B1-809B-97B80DD1523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AA7DBCD-FD12-4A49-90DE-21F77BEC192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2356727" y="1176008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935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433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94696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0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ABD8AC09-DA1B-4779-86A4-5B19C30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6349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8F685C87-E678-439F-BBB6-3AFFAF10F6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1586AEFA-18D3-4D95-8037-88FC6D34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152" y="409394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1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2F371D2-65AC-40FA-A013-8ABF5A81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2205" y="278944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3">
            <a:extLst>
              <a:ext uri="{FF2B5EF4-FFF2-40B4-BE49-F238E27FC236}">
                <a16:creationId xmlns:a16="http://schemas.microsoft.com/office/drawing/2014/main" xmlns="" id="{DACE3C26-B207-4A57-864C-776D7E2C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sp>
        <p:nvSpPr>
          <p:cNvPr id="104" name="矩形 3">
            <a:extLst>
              <a:ext uri="{FF2B5EF4-FFF2-40B4-BE49-F238E27FC236}">
                <a16:creationId xmlns:a16="http://schemas.microsoft.com/office/drawing/2014/main" xmlns="" id="{5401CA48-FAA6-443E-8B57-DA46D6A2F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97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sp>
        <p:nvSpPr>
          <p:cNvPr id="114" name="矩形 3">
            <a:extLst>
              <a:ext uri="{FF2B5EF4-FFF2-40B4-BE49-F238E27FC236}">
                <a16:creationId xmlns:a16="http://schemas.microsoft.com/office/drawing/2014/main" xmlns="" id="{5844B4D6-621F-4E33-80F3-79F513DF2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8035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分工</a:t>
            </a:r>
          </a:p>
        </p:txBody>
      </p:sp>
      <p:sp>
        <p:nvSpPr>
          <p:cNvPr id="125" name="矩形 3">
            <a:extLst>
              <a:ext uri="{FF2B5EF4-FFF2-40B4-BE49-F238E27FC236}">
                <a16:creationId xmlns:a16="http://schemas.microsoft.com/office/drawing/2014/main" xmlns="" id="{53971E80-ACBE-4DEC-93B3-4CE18894D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392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</a:t>
            </a:r>
          </a:p>
        </p:txBody>
      </p:sp>
      <p:pic>
        <p:nvPicPr>
          <p:cNvPr id="3" name="图片 2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45D38C66-A65F-40B1-A6EF-7BDBDB9F2F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600"/>
            <a:ext cx="1270941" cy="1270941"/>
          </a:xfrm>
          <a:prstGeom prst="rect">
            <a:avLst/>
          </a:prstGeom>
        </p:spPr>
      </p:pic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7EBB1055-9A71-4993-9DA4-35AB4FAEE8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63376"/>
            <a:ext cx="1270941" cy="127094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5BDA94E-9FB2-4658-BCE5-597517CF0467}"/>
              </a:ext>
            </a:extLst>
          </p:cNvPr>
          <p:cNvGrpSpPr/>
          <p:nvPr/>
        </p:nvGrpSpPr>
        <p:grpSpPr>
          <a:xfrm>
            <a:off x="8611688" y="3963376"/>
            <a:ext cx="1219048" cy="1409840"/>
            <a:chOff x="10272464" y="3012113"/>
            <a:chExt cx="1219048" cy="1409840"/>
          </a:xfrm>
        </p:grpSpPr>
        <p:pic>
          <p:nvPicPr>
            <p:cNvPr id="81" name="图片 80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564816F1-061E-44DE-BEDA-414C5BBCFD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82" name="图片 81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C6C98186-C4B2-4A05-A8DA-E49DCD104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1CA8320-2254-4051-97F0-A253A3B9C06C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460B29EB-9240-412F-99F0-8CDA12D93AF4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87" name="图片 86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BAE70034-9EAE-4647-9F2E-D1D182E660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96" name="图片 95" descr="图片包含 游戏机&#10;&#10;描述已自动生成">
                <a:extLst>
                  <a:ext uri="{FF2B5EF4-FFF2-40B4-BE49-F238E27FC236}">
                    <a16:creationId xmlns:a16="http://schemas.microsoft.com/office/drawing/2014/main" xmlns="" id="{7A1A40C3-83C7-4251-B8AC-1C58B92A96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0E864121-7AA4-40FC-89DA-6C1243847A0E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196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-0.10117 -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2.5E-6 0.00023 C -0.00052 -0.0331 -0.00143 -0.06574 -0.00143 -0.09884 C -0.00143 -0.10092 -2.5E-6 -0.09467 -2.5E-6 -0.09259 C 0.00091 -0.0618 -2.5E-6 -0.01551 -2.5E-6 -1.11111E-6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F7F16FB-D304-4FCA-A330-1EC5C590C240}"/>
              </a:ext>
            </a:extLst>
          </p:cNvPr>
          <p:cNvGrpSpPr/>
          <p:nvPr/>
        </p:nvGrpSpPr>
        <p:grpSpPr>
          <a:xfrm>
            <a:off x="1812159" y="4921371"/>
            <a:ext cx="8521370" cy="926071"/>
            <a:chOff x="1403648" y="1628801"/>
            <a:chExt cx="8521370" cy="98092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D59FFF9-1064-4B3C-9A2B-16E6C074E796}"/>
                </a:ext>
              </a:extLst>
            </p:cNvPr>
            <p:cNvGrpSpPr/>
            <p:nvPr/>
          </p:nvGrpSpPr>
          <p:grpSpPr>
            <a:xfrm>
              <a:off x="1403648" y="1628801"/>
              <a:ext cx="8521370" cy="980928"/>
              <a:chOff x="2339752" y="1772816"/>
              <a:chExt cx="8521370" cy="980928"/>
            </a:xfrm>
          </p:grpSpPr>
          <p:sp>
            <p:nvSpPr>
              <p:cNvPr id="27" name="圆角矩形 4">
                <a:extLst>
                  <a:ext uri="{FF2B5EF4-FFF2-40B4-BE49-F238E27FC236}">
                    <a16:creationId xmlns:a16="http://schemas.microsoft.com/office/drawing/2014/main" xmlns="" id="{46BA3B3D-98CE-4F4B-A8B7-E06D44646659}"/>
                  </a:ext>
                </a:extLst>
              </p:cNvPr>
              <p:cNvSpPr/>
              <p:nvPr/>
            </p:nvSpPr>
            <p:spPr>
              <a:xfrm>
                <a:off x="2339752" y="1772816"/>
                <a:ext cx="8521370" cy="980928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C7261624-C0E1-46C0-BA19-175CCE6E2BAF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5777" y="1849088"/>
                <a:ext cx="900000" cy="838915"/>
              </a:xfrm>
              <a:prstGeom prst="rect">
                <a:avLst/>
              </a:prstGeom>
            </p:spPr>
          </p:pic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3AB652B-0CEC-450D-A470-0572AEC19E64}"/>
                </a:ext>
              </a:extLst>
            </p:cNvPr>
            <p:cNvSpPr/>
            <p:nvPr/>
          </p:nvSpPr>
          <p:spPr>
            <a:xfrm>
              <a:off x="2843808" y="1857620"/>
              <a:ext cx="184731" cy="489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AE3B987-E7F2-4B03-8B74-A89F8BB667F0}"/>
              </a:ext>
            </a:extLst>
          </p:cNvPr>
          <p:cNvGrpSpPr/>
          <p:nvPr/>
        </p:nvGrpSpPr>
        <p:grpSpPr>
          <a:xfrm>
            <a:off x="1827475" y="3642186"/>
            <a:ext cx="8521370" cy="994052"/>
            <a:chOff x="2339752" y="3789040"/>
            <a:chExt cx="8521370" cy="1052936"/>
          </a:xfrm>
        </p:grpSpPr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xmlns="" id="{2D99D46D-38B7-4629-9675-2F8A53498ACE}"/>
                </a:ext>
              </a:extLst>
            </p:cNvPr>
            <p:cNvSpPr/>
            <p:nvPr/>
          </p:nvSpPr>
          <p:spPr>
            <a:xfrm>
              <a:off x="2339752" y="3861048"/>
              <a:ext cx="8521370" cy="980928"/>
            </a:xfrm>
            <a:prstGeom prst="roundRect">
              <a:avLst/>
            </a:prstGeom>
            <a:solidFill>
              <a:srgbClr val="FF99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0BD57E8-FC5C-419A-AB4D-CEABE675B0A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789040"/>
              <a:ext cx="1044000" cy="1044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3224B05-6BD4-4807-9E5F-F839EA4681D8}"/>
              </a:ext>
            </a:extLst>
          </p:cNvPr>
          <p:cNvGrpSpPr/>
          <p:nvPr/>
        </p:nvGrpSpPr>
        <p:grpSpPr>
          <a:xfrm>
            <a:off x="1835315" y="2535074"/>
            <a:ext cx="8521370" cy="926071"/>
            <a:chOff x="2339752" y="2852936"/>
            <a:chExt cx="8521370" cy="980928"/>
          </a:xfrm>
        </p:grpSpPr>
        <p:sp>
          <p:nvSpPr>
            <p:cNvPr id="14" name="圆角矩形 5">
              <a:extLst>
                <a:ext uri="{FF2B5EF4-FFF2-40B4-BE49-F238E27FC236}">
                  <a16:creationId xmlns:a16="http://schemas.microsoft.com/office/drawing/2014/main" xmlns="" id="{9B0140A0-CCAF-4039-B417-3AD0BEE0CA4C}"/>
                </a:ext>
              </a:extLst>
            </p:cNvPr>
            <p:cNvSpPr/>
            <p:nvPr/>
          </p:nvSpPr>
          <p:spPr>
            <a:xfrm>
              <a:off x="2339752" y="2852936"/>
              <a:ext cx="8521370" cy="98092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45AB16D-B54C-4242-B07D-4B392E52B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2620" y="2867830"/>
              <a:ext cx="835892" cy="836445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80764FF-B740-4F49-82F1-6255293BF390}"/>
              </a:ext>
            </a:extLst>
          </p:cNvPr>
          <p:cNvGrpSpPr/>
          <p:nvPr/>
        </p:nvGrpSpPr>
        <p:grpSpPr>
          <a:xfrm>
            <a:off x="1835315" y="1340768"/>
            <a:ext cx="8521370" cy="926071"/>
            <a:chOff x="1426804" y="4392288"/>
            <a:chExt cx="8521370" cy="98092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0B1980F-2C94-442F-AA90-605B90A75EB5}"/>
                </a:ext>
              </a:extLst>
            </p:cNvPr>
            <p:cNvGrpSpPr/>
            <p:nvPr/>
          </p:nvGrpSpPr>
          <p:grpSpPr>
            <a:xfrm>
              <a:off x="1426804" y="4392288"/>
              <a:ext cx="8521370" cy="980928"/>
              <a:chOff x="2339752" y="2852935"/>
              <a:chExt cx="8521370" cy="980928"/>
            </a:xfrm>
          </p:grpSpPr>
          <p:sp>
            <p:nvSpPr>
              <p:cNvPr id="20" name="圆角矩形 21">
                <a:extLst>
                  <a:ext uri="{FF2B5EF4-FFF2-40B4-BE49-F238E27FC236}">
                    <a16:creationId xmlns:a16="http://schemas.microsoft.com/office/drawing/2014/main" xmlns="" id="{9641B203-ADF9-49AA-8C2D-77013C4A88C2}"/>
                  </a:ext>
                </a:extLst>
              </p:cNvPr>
              <p:cNvSpPr/>
              <p:nvPr/>
            </p:nvSpPr>
            <p:spPr>
              <a:xfrm>
                <a:off x="2339752" y="2852935"/>
                <a:ext cx="8521370" cy="980928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4248B6CD-263D-4529-908B-EB8BD6885474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86948" y="2994856"/>
                <a:ext cx="727200" cy="709418"/>
              </a:xfrm>
              <a:prstGeom prst="rect">
                <a:avLst/>
              </a:prstGeom>
            </p:spPr>
          </p:pic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2E49390-5EC4-4412-9162-93268EA09D1B}"/>
                </a:ext>
              </a:extLst>
            </p:cNvPr>
            <p:cNvSpPr/>
            <p:nvPr/>
          </p:nvSpPr>
          <p:spPr>
            <a:xfrm>
              <a:off x="3167209" y="4589510"/>
              <a:ext cx="5570756" cy="55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请输入文字请输入文字请输入文字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圆角矩形 26">
            <a:extLst>
              <a:ext uri="{FF2B5EF4-FFF2-40B4-BE49-F238E27FC236}">
                <a16:creationId xmlns:a16="http://schemas.microsoft.com/office/drawing/2014/main" xmlns="" id="{AF0850DD-8C4A-4382-B757-A7F5C33957C0}"/>
              </a:ext>
            </a:extLst>
          </p:cNvPr>
          <p:cNvSpPr/>
          <p:nvPr/>
        </p:nvSpPr>
        <p:spPr>
          <a:xfrm>
            <a:off x="1827475" y="3704686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7">
            <a:extLst>
              <a:ext uri="{FF2B5EF4-FFF2-40B4-BE49-F238E27FC236}">
                <a16:creationId xmlns:a16="http://schemas.microsoft.com/office/drawing/2014/main" xmlns="" id="{3F634973-8730-4624-9277-CDC6FC12A18A}"/>
              </a:ext>
            </a:extLst>
          </p:cNvPr>
          <p:cNvSpPr/>
          <p:nvPr/>
        </p:nvSpPr>
        <p:spPr>
          <a:xfrm>
            <a:off x="1815262" y="4928822"/>
            <a:ext cx="8529210" cy="91862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F47FFD-DF25-4A6B-8A4E-0131AF5FB5B8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D1AF549-A948-4FA0-862F-C4A9E4D733D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34" name="图片 33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F23D8A92-617C-434E-8B96-E26288880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35" name="图片 3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B620E30-98DF-4ED4-BA63-8182CBED3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11E2E3B-6369-40B0-8FE8-E26C48ABF4C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</a:p>
          </p:txBody>
        </p:sp>
      </p:grpSp>
      <p:sp>
        <p:nvSpPr>
          <p:cNvPr id="16" name="圆角矩形 16">
            <a:extLst>
              <a:ext uri="{FF2B5EF4-FFF2-40B4-BE49-F238E27FC236}">
                <a16:creationId xmlns:a16="http://schemas.microsoft.com/office/drawing/2014/main" xmlns="" id="{8136CC09-58ED-421A-8339-204BA61E7F79}"/>
              </a:ext>
            </a:extLst>
          </p:cNvPr>
          <p:cNvSpPr/>
          <p:nvPr/>
        </p:nvSpPr>
        <p:spPr>
          <a:xfrm>
            <a:off x="1835315" y="2522728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273906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389682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91045" y="5106343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39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F7F16FB-D304-4FCA-A330-1EC5C590C240}"/>
              </a:ext>
            </a:extLst>
          </p:cNvPr>
          <p:cNvGrpSpPr/>
          <p:nvPr/>
        </p:nvGrpSpPr>
        <p:grpSpPr>
          <a:xfrm>
            <a:off x="1812159" y="4921371"/>
            <a:ext cx="8521370" cy="926071"/>
            <a:chOff x="1403648" y="1628801"/>
            <a:chExt cx="8521370" cy="98092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D59FFF9-1064-4B3C-9A2B-16E6C074E796}"/>
                </a:ext>
              </a:extLst>
            </p:cNvPr>
            <p:cNvGrpSpPr/>
            <p:nvPr/>
          </p:nvGrpSpPr>
          <p:grpSpPr>
            <a:xfrm>
              <a:off x="1403648" y="1628801"/>
              <a:ext cx="8521370" cy="980928"/>
              <a:chOff x="2339752" y="1772816"/>
              <a:chExt cx="8521370" cy="980928"/>
            </a:xfrm>
          </p:grpSpPr>
          <p:sp>
            <p:nvSpPr>
              <p:cNvPr id="27" name="圆角矩形 4">
                <a:extLst>
                  <a:ext uri="{FF2B5EF4-FFF2-40B4-BE49-F238E27FC236}">
                    <a16:creationId xmlns:a16="http://schemas.microsoft.com/office/drawing/2014/main" xmlns="" id="{46BA3B3D-98CE-4F4B-A8B7-E06D44646659}"/>
                  </a:ext>
                </a:extLst>
              </p:cNvPr>
              <p:cNvSpPr/>
              <p:nvPr/>
            </p:nvSpPr>
            <p:spPr>
              <a:xfrm>
                <a:off x="2339752" y="1772816"/>
                <a:ext cx="8521370" cy="980928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C7261624-C0E1-46C0-BA19-175CCE6E2BAF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5777" y="1849088"/>
                <a:ext cx="900000" cy="838915"/>
              </a:xfrm>
              <a:prstGeom prst="rect">
                <a:avLst/>
              </a:prstGeom>
            </p:spPr>
          </p:pic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3AB652B-0CEC-450D-A470-0572AEC19E64}"/>
                </a:ext>
              </a:extLst>
            </p:cNvPr>
            <p:cNvSpPr/>
            <p:nvPr/>
          </p:nvSpPr>
          <p:spPr>
            <a:xfrm>
              <a:off x="2843808" y="1857620"/>
              <a:ext cx="184731" cy="489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AE3B987-E7F2-4B03-8B74-A89F8BB667F0}"/>
              </a:ext>
            </a:extLst>
          </p:cNvPr>
          <p:cNvGrpSpPr/>
          <p:nvPr/>
        </p:nvGrpSpPr>
        <p:grpSpPr>
          <a:xfrm>
            <a:off x="1827475" y="3642186"/>
            <a:ext cx="8521370" cy="994052"/>
            <a:chOff x="2339752" y="3789040"/>
            <a:chExt cx="8521370" cy="1052936"/>
          </a:xfrm>
        </p:grpSpPr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xmlns="" id="{2D99D46D-38B7-4629-9675-2F8A53498ACE}"/>
                </a:ext>
              </a:extLst>
            </p:cNvPr>
            <p:cNvSpPr/>
            <p:nvPr/>
          </p:nvSpPr>
          <p:spPr>
            <a:xfrm>
              <a:off x="2339752" y="3861048"/>
              <a:ext cx="8521370" cy="980928"/>
            </a:xfrm>
            <a:prstGeom prst="roundRect">
              <a:avLst/>
            </a:prstGeom>
            <a:solidFill>
              <a:srgbClr val="FF99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0BD57E8-FC5C-419A-AB4D-CEABE675B0A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789040"/>
              <a:ext cx="1044000" cy="1044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3224B05-6BD4-4807-9E5F-F839EA4681D8}"/>
              </a:ext>
            </a:extLst>
          </p:cNvPr>
          <p:cNvGrpSpPr/>
          <p:nvPr/>
        </p:nvGrpSpPr>
        <p:grpSpPr>
          <a:xfrm>
            <a:off x="1835315" y="2535074"/>
            <a:ext cx="8521370" cy="926071"/>
            <a:chOff x="2339752" y="2852936"/>
            <a:chExt cx="8521370" cy="980928"/>
          </a:xfrm>
        </p:grpSpPr>
        <p:sp>
          <p:nvSpPr>
            <p:cNvPr id="14" name="圆角矩形 5">
              <a:extLst>
                <a:ext uri="{FF2B5EF4-FFF2-40B4-BE49-F238E27FC236}">
                  <a16:creationId xmlns:a16="http://schemas.microsoft.com/office/drawing/2014/main" xmlns="" id="{9B0140A0-CCAF-4039-B417-3AD0BEE0CA4C}"/>
                </a:ext>
              </a:extLst>
            </p:cNvPr>
            <p:cNvSpPr/>
            <p:nvPr/>
          </p:nvSpPr>
          <p:spPr>
            <a:xfrm>
              <a:off x="2339752" y="2852936"/>
              <a:ext cx="8521370" cy="98092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45AB16D-B54C-4242-B07D-4B392E52B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2620" y="2867830"/>
              <a:ext cx="835892" cy="83644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B1980F-2C94-442F-AA90-605B90A75EB5}"/>
              </a:ext>
            </a:extLst>
          </p:cNvPr>
          <p:cNvGrpSpPr/>
          <p:nvPr/>
        </p:nvGrpSpPr>
        <p:grpSpPr>
          <a:xfrm>
            <a:off x="1835315" y="1340768"/>
            <a:ext cx="8521370" cy="926071"/>
            <a:chOff x="2339752" y="2852935"/>
            <a:chExt cx="8521370" cy="980928"/>
          </a:xfrm>
        </p:grpSpPr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xmlns="" id="{9641B203-ADF9-49AA-8C2D-77013C4A88C2}"/>
                </a:ext>
              </a:extLst>
            </p:cNvPr>
            <p:cNvSpPr/>
            <p:nvPr/>
          </p:nvSpPr>
          <p:spPr>
            <a:xfrm>
              <a:off x="2339752" y="2852935"/>
              <a:ext cx="8521370" cy="98092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248B6CD-263D-4529-908B-EB8BD6885474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948" y="2994856"/>
              <a:ext cx="727200" cy="709418"/>
            </a:xfrm>
            <a:prstGeom prst="rect">
              <a:avLst/>
            </a:prstGeom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273906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389682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91045" y="5106343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6">
            <a:extLst>
              <a:ext uri="{FF2B5EF4-FFF2-40B4-BE49-F238E27FC236}">
                <a16:creationId xmlns:a16="http://schemas.microsoft.com/office/drawing/2014/main" xmlns="" id="{AF0850DD-8C4A-4382-B757-A7F5C33957C0}"/>
              </a:ext>
            </a:extLst>
          </p:cNvPr>
          <p:cNvSpPr/>
          <p:nvPr/>
        </p:nvSpPr>
        <p:spPr>
          <a:xfrm>
            <a:off x="1827475" y="3704686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7">
            <a:extLst>
              <a:ext uri="{FF2B5EF4-FFF2-40B4-BE49-F238E27FC236}">
                <a16:creationId xmlns:a16="http://schemas.microsoft.com/office/drawing/2014/main" xmlns="" id="{3F634973-8730-4624-9277-CDC6FC12A18A}"/>
              </a:ext>
            </a:extLst>
          </p:cNvPr>
          <p:cNvSpPr/>
          <p:nvPr/>
        </p:nvSpPr>
        <p:spPr>
          <a:xfrm>
            <a:off x="1815262" y="4928822"/>
            <a:ext cx="8529210" cy="91862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F47FFD-DF25-4A6B-8A4E-0131AF5FB5B8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D1AF549-A948-4FA0-862F-C4A9E4D733D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34" name="图片 33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F23D8A92-617C-434E-8B96-E26288880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35" name="图片 3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B620E30-98DF-4ED4-BA63-8182CBED3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11E2E3B-6369-40B0-8FE8-E26C48ABF4C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152696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6">
            <a:extLst>
              <a:ext uri="{FF2B5EF4-FFF2-40B4-BE49-F238E27FC236}">
                <a16:creationId xmlns:a16="http://schemas.microsoft.com/office/drawing/2014/main" xmlns="" id="{8136CC09-58ED-421A-8339-204BA61E7F79}"/>
              </a:ext>
            </a:extLst>
          </p:cNvPr>
          <p:cNvSpPr/>
          <p:nvPr/>
        </p:nvSpPr>
        <p:spPr>
          <a:xfrm>
            <a:off x="1835315" y="1328422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31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F7F16FB-D304-4FCA-A330-1EC5C590C240}"/>
              </a:ext>
            </a:extLst>
          </p:cNvPr>
          <p:cNvGrpSpPr/>
          <p:nvPr/>
        </p:nvGrpSpPr>
        <p:grpSpPr>
          <a:xfrm>
            <a:off x="1812159" y="4921371"/>
            <a:ext cx="8521370" cy="926071"/>
            <a:chOff x="1403648" y="1628801"/>
            <a:chExt cx="8521370" cy="98092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D59FFF9-1064-4B3C-9A2B-16E6C074E796}"/>
                </a:ext>
              </a:extLst>
            </p:cNvPr>
            <p:cNvGrpSpPr/>
            <p:nvPr/>
          </p:nvGrpSpPr>
          <p:grpSpPr>
            <a:xfrm>
              <a:off x="1403648" y="1628801"/>
              <a:ext cx="8521370" cy="980928"/>
              <a:chOff x="2339752" y="1772816"/>
              <a:chExt cx="8521370" cy="980928"/>
            </a:xfrm>
          </p:grpSpPr>
          <p:sp>
            <p:nvSpPr>
              <p:cNvPr id="27" name="圆角矩形 4">
                <a:extLst>
                  <a:ext uri="{FF2B5EF4-FFF2-40B4-BE49-F238E27FC236}">
                    <a16:creationId xmlns:a16="http://schemas.microsoft.com/office/drawing/2014/main" xmlns="" id="{46BA3B3D-98CE-4F4B-A8B7-E06D44646659}"/>
                  </a:ext>
                </a:extLst>
              </p:cNvPr>
              <p:cNvSpPr/>
              <p:nvPr/>
            </p:nvSpPr>
            <p:spPr>
              <a:xfrm>
                <a:off x="2339752" y="1772816"/>
                <a:ext cx="8521370" cy="980928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C7261624-C0E1-46C0-BA19-175CCE6E2BAF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5777" y="1849088"/>
                <a:ext cx="900000" cy="838915"/>
              </a:xfrm>
              <a:prstGeom prst="rect">
                <a:avLst/>
              </a:prstGeom>
            </p:spPr>
          </p:pic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3AB652B-0CEC-450D-A470-0572AEC19E64}"/>
                </a:ext>
              </a:extLst>
            </p:cNvPr>
            <p:cNvSpPr/>
            <p:nvPr/>
          </p:nvSpPr>
          <p:spPr>
            <a:xfrm>
              <a:off x="2843808" y="1857620"/>
              <a:ext cx="184731" cy="489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AE3B987-E7F2-4B03-8B74-A89F8BB667F0}"/>
              </a:ext>
            </a:extLst>
          </p:cNvPr>
          <p:cNvGrpSpPr/>
          <p:nvPr/>
        </p:nvGrpSpPr>
        <p:grpSpPr>
          <a:xfrm>
            <a:off x="1827475" y="3642186"/>
            <a:ext cx="8521370" cy="994052"/>
            <a:chOff x="2339752" y="3789040"/>
            <a:chExt cx="8521370" cy="1052936"/>
          </a:xfrm>
        </p:grpSpPr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xmlns="" id="{2D99D46D-38B7-4629-9675-2F8A53498ACE}"/>
                </a:ext>
              </a:extLst>
            </p:cNvPr>
            <p:cNvSpPr/>
            <p:nvPr/>
          </p:nvSpPr>
          <p:spPr>
            <a:xfrm>
              <a:off x="2339752" y="3861048"/>
              <a:ext cx="8521370" cy="980928"/>
            </a:xfrm>
            <a:prstGeom prst="roundRect">
              <a:avLst/>
            </a:prstGeom>
            <a:solidFill>
              <a:srgbClr val="FF99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0BD57E8-FC5C-419A-AB4D-CEABE675B0A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789040"/>
              <a:ext cx="1044000" cy="1044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3224B05-6BD4-4807-9E5F-F839EA4681D8}"/>
              </a:ext>
            </a:extLst>
          </p:cNvPr>
          <p:cNvGrpSpPr/>
          <p:nvPr/>
        </p:nvGrpSpPr>
        <p:grpSpPr>
          <a:xfrm>
            <a:off x="1835315" y="2535074"/>
            <a:ext cx="8521370" cy="926071"/>
            <a:chOff x="2339752" y="2852936"/>
            <a:chExt cx="8521370" cy="980928"/>
          </a:xfrm>
        </p:grpSpPr>
        <p:sp>
          <p:nvSpPr>
            <p:cNvPr id="14" name="圆角矩形 5">
              <a:extLst>
                <a:ext uri="{FF2B5EF4-FFF2-40B4-BE49-F238E27FC236}">
                  <a16:creationId xmlns:a16="http://schemas.microsoft.com/office/drawing/2014/main" xmlns="" id="{9B0140A0-CCAF-4039-B417-3AD0BEE0CA4C}"/>
                </a:ext>
              </a:extLst>
            </p:cNvPr>
            <p:cNvSpPr/>
            <p:nvPr/>
          </p:nvSpPr>
          <p:spPr>
            <a:xfrm>
              <a:off x="2339752" y="2852936"/>
              <a:ext cx="8521370" cy="98092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45AB16D-B54C-4242-B07D-4B392E52B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2620" y="2867830"/>
              <a:ext cx="835892" cy="83644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B1980F-2C94-442F-AA90-605B90A75EB5}"/>
              </a:ext>
            </a:extLst>
          </p:cNvPr>
          <p:cNvGrpSpPr/>
          <p:nvPr/>
        </p:nvGrpSpPr>
        <p:grpSpPr>
          <a:xfrm>
            <a:off x="1835315" y="1340768"/>
            <a:ext cx="8521370" cy="926071"/>
            <a:chOff x="2339752" y="2852935"/>
            <a:chExt cx="8521370" cy="980928"/>
          </a:xfrm>
        </p:grpSpPr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xmlns="" id="{9641B203-ADF9-49AA-8C2D-77013C4A88C2}"/>
                </a:ext>
              </a:extLst>
            </p:cNvPr>
            <p:cNvSpPr/>
            <p:nvPr/>
          </p:nvSpPr>
          <p:spPr>
            <a:xfrm>
              <a:off x="2339752" y="2852935"/>
              <a:ext cx="8521370" cy="98092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248B6CD-263D-4529-908B-EB8BD6885474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948" y="2994856"/>
              <a:ext cx="727200" cy="709418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F47FFD-DF25-4A6B-8A4E-0131AF5FB5B8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D1AF549-A948-4FA0-862F-C4A9E4D733D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34" name="图片 33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F23D8A92-617C-434E-8B96-E26288880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35" name="图片 3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B620E30-98DF-4ED4-BA63-8182CBED3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11E2E3B-6369-40B0-8FE8-E26C48ABF4C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152696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273906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389682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91045" y="5106343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6">
            <a:extLst>
              <a:ext uri="{FF2B5EF4-FFF2-40B4-BE49-F238E27FC236}">
                <a16:creationId xmlns:a16="http://schemas.microsoft.com/office/drawing/2014/main" xmlns="" id="{AF0850DD-8C4A-4382-B757-A7F5C33957C0}"/>
              </a:ext>
            </a:extLst>
          </p:cNvPr>
          <p:cNvSpPr/>
          <p:nvPr/>
        </p:nvSpPr>
        <p:spPr>
          <a:xfrm>
            <a:off x="1827475" y="1328422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7">
            <a:extLst>
              <a:ext uri="{FF2B5EF4-FFF2-40B4-BE49-F238E27FC236}">
                <a16:creationId xmlns:a16="http://schemas.microsoft.com/office/drawing/2014/main" xmlns="" id="{3F634973-8730-4624-9277-CDC6FC12A18A}"/>
              </a:ext>
            </a:extLst>
          </p:cNvPr>
          <p:cNvSpPr/>
          <p:nvPr/>
        </p:nvSpPr>
        <p:spPr>
          <a:xfrm>
            <a:off x="1815262" y="4928822"/>
            <a:ext cx="8529210" cy="91862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6">
            <a:extLst>
              <a:ext uri="{FF2B5EF4-FFF2-40B4-BE49-F238E27FC236}">
                <a16:creationId xmlns:a16="http://schemas.microsoft.com/office/drawing/2014/main" xmlns="" id="{8136CC09-58ED-421A-8339-204BA61E7F79}"/>
              </a:ext>
            </a:extLst>
          </p:cNvPr>
          <p:cNvSpPr/>
          <p:nvPr/>
        </p:nvSpPr>
        <p:spPr>
          <a:xfrm>
            <a:off x="1835315" y="2522728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F7F16FB-D304-4FCA-A330-1EC5C590C240}"/>
              </a:ext>
            </a:extLst>
          </p:cNvPr>
          <p:cNvGrpSpPr/>
          <p:nvPr/>
        </p:nvGrpSpPr>
        <p:grpSpPr>
          <a:xfrm>
            <a:off x="1812159" y="4921371"/>
            <a:ext cx="8521370" cy="926071"/>
            <a:chOff x="1403648" y="1628801"/>
            <a:chExt cx="8521370" cy="98092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D59FFF9-1064-4B3C-9A2B-16E6C074E796}"/>
                </a:ext>
              </a:extLst>
            </p:cNvPr>
            <p:cNvGrpSpPr/>
            <p:nvPr/>
          </p:nvGrpSpPr>
          <p:grpSpPr>
            <a:xfrm>
              <a:off x="1403648" y="1628801"/>
              <a:ext cx="8521370" cy="980928"/>
              <a:chOff x="2339752" y="1772816"/>
              <a:chExt cx="8521370" cy="980928"/>
            </a:xfrm>
          </p:grpSpPr>
          <p:sp>
            <p:nvSpPr>
              <p:cNvPr id="27" name="圆角矩形 4">
                <a:extLst>
                  <a:ext uri="{FF2B5EF4-FFF2-40B4-BE49-F238E27FC236}">
                    <a16:creationId xmlns:a16="http://schemas.microsoft.com/office/drawing/2014/main" xmlns="" id="{46BA3B3D-98CE-4F4B-A8B7-E06D44646659}"/>
                  </a:ext>
                </a:extLst>
              </p:cNvPr>
              <p:cNvSpPr/>
              <p:nvPr/>
            </p:nvSpPr>
            <p:spPr>
              <a:xfrm>
                <a:off x="2339752" y="1772816"/>
                <a:ext cx="8521370" cy="980928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C7261624-C0E1-46C0-BA19-175CCE6E2BAF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5777" y="1849088"/>
                <a:ext cx="900000" cy="838915"/>
              </a:xfrm>
              <a:prstGeom prst="rect">
                <a:avLst/>
              </a:prstGeom>
            </p:spPr>
          </p:pic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3AB652B-0CEC-450D-A470-0572AEC19E64}"/>
                </a:ext>
              </a:extLst>
            </p:cNvPr>
            <p:cNvSpPr/>
            <p:nvPr/>
          </p:nvSpPr>
          <p:spPr>
            <a:xfrm>
              <a:off x="2843808" y="1857620"/>
              <a:ext cx="184731" cy="489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AE3B987-E7F2-4B03-8B74-A89F8BB667F0}"/>
              </a:ext>
            </a:extLst>
          </p:cNvPr>
          <p:cNvGrpSpPr/>
          <p:nvPr/>
        </p:nvGrpSpPr>
        <p:grpSpPr>
          <a:xfrm>
            <a:off x="1827475" y="3642186"/>
            <a:ext cx="8521370" cy="994052"/>
            <a:chOff x="2339752" y="3789040"/>
            <a:chExt cx="8521370" cy="1052936"/>
          </a:xfrm>
        </p:grpSpPr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xmlns="" id="{2D99D46D-38B7-4629-9675-2F8A53498ACE}"/>
                </a:ext>
              </a:extLst>
            </p:cNvPr>
            <p:cNvSpPr/>
            <p:nvPr/>
          </p:nvSpPr>
          <p:spPr>
            <a:xfrm>
              <a:off x="2339752" y="3861048"/>
              <a:ext cx="8521370" cy="980928"/>
            </a:xfrm>
            <a:prstGeom prst="roundRect">
              <a:avLst/>
            </a:prstGeom>
            <a:solidFill>
              <a:srgbClr val="FF99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0BD57E8-FC5C-419A-AB4D-CEABE675B0A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789040"/>
              <a:ext cx="1044000" cy="1044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3224B05-6BD4-4807-9E5F-F839EA4681D8}"/>
              </a:ext>
            </a:extLst>
          </p:cNvPr>
          <p:cNvGrpSpPr/>
          <p:nvPr/>
        </p:nvGrpSpPr>
        <p:grpSpPr>
          <a:xfrm>
            <a:off x="1835315" y="2535074"/>
            <a:ext cx="8521370" cy="926071"/>
            <a:chOff x="2339752" y="2852936"/>
            <a:chExt cx="8521370" cy="980928"/>
          </a:xfrm>
        </p:grpSpPr>
        <p:sp>
          <p:nvSpPr>
            <p:cNvPr id="14" name="圆角矩形 5">
              <a:extLst>
                <a:ext uri="{FF2B5EF4-FFF2-40B4-BE49-F238E27FC236}">
                  <a16:creationId xmlns:a16="http://schemas.microsoft.com/office/drawing/2014/main" xmlns="" id="{9B0140A0-CCAF-4039-B417-3AD0BEE0CA4C}"/>
                </a:ext>
              </a:extLst>
            </p:cNvPr>
            <p:cNvSpPr/>
            <p:nvPr/>
          </p:nvSpPr>
          <p:spPr>
            <a:xfrm>
              <a:off x="2339752" y="2852936"/>
              <a:ext cx="8521370" cy="98092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45AB16D-B54C-4242-B07D-4B392E52B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2620" y="2867830"/>
              <a:ext cx="835892" cy="83644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B1980F-2C94-442F-AA90-605B90A75EB5}"/>
              </a:ext>
            </a:extLst>
          </p:cNvPr>
          <p:cNvGrpSpPr/>
          <p:nvPr/>
        </p:nvGrpSpPr>
        <p:grpSpPr>
          <a:xfrm>
            <a:off x="1835315" y="1340768"/>
            <a:ext cx="8521370" cy="926071"/>
            <a:chOff x="2339752" y="2852935"/>
            <a:chExt cx="8521370" cy="980928"/>
          </a:xfrm>
        </p:grpSpPr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xmlns="" id="{9641B203-ADF9-49AA-8C2D-77013C4A88C2}"/>
                </a:ext>
              </a:extLst>
            </p:cNvPr>
            <p:cNvSpPr/>
            <p:nvPr/>
          </p:nvSpPr>
          <p:spPr>
            <a:xfrm>
              <a:off x="2339752" y="2852935"/>
              <a:ext cx="8521370" cy="98092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248B6CD-263D-4529-908B-EB8BD6885474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948" y="2994856"/>
              <a:ext cx="727200" cy="709418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F47FFD-DF25-4A6B-8A4E-0131AF5FB5B8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D1AF549-A948-4FA0-862F-C4A9E4D733D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34" name="图片 33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F23D8A92-617C-434E-8B96-E26288880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35" name="图片 3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3B620E30-98DF-4ED4-BA63-8182CBED3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11E2E3B-6369-40B0-8FE8-E26C48ABF4CD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273906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389682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91045" y="5106343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2E49390-5EC4-4412-9162-93268EA09D1B}"/>
              </a:ext>
            </a:extLst>
          </p:cNvPr>
          <p:cNvSpPr/>
          <p:nvPr/>
        </p:nvSpPr>
        <p:spPr>
          <a:xfrm>
            <a:off x="3575720" y="152696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请输入文字请输入文字请输入文字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6">
            <a:extLst>
              <a:ext uri="{FF2B5EF4-FFF2-40B4-BE49-F238E27FC236}">
                <a16:creationId xmlns:a16="http://schemas.microsoft.com/office/drawing/2014/main" xmlns="" id="{AF0850DD-8C4A-4382-B757-A7F5C33957C0}"/>
              </a:ext>
            </a:extLst>
          </p:cNvPr>
          <p:cNvSpPr/>
          <p:nvPr/>
        </p:nvSpPr>
        <p:spPr>
          <a:xfrm>
            <a:off x="1827475" y="3704686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7">
            <a:extLst>
              <a:ext uri="{FF2B5EF4-FFF2-40B4-BE49-F238E27FC236}">
                <a16:creationId xmlns:a16="http://schemas.microsoft.com/office/drawing/2014/main" xmlns="" id="{3F634973-8730-4624-9277-CDC6FC12A18A}"/>
              </a:ext>
            </a:extLst>
          </p:cNvPr>
          <p:cNvSpPr/>
          <p:nvPr/>
        </p:nvSpPr>
        <p:spPr>
          <a:xfrm>
            <a:off x="1827475" y="1328422"/>
            <a:ext cx="852921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6">
            <a:extLst>
              <a:ext uri="{FF2B5EF4-FFF2-40B4-BE49-F238E27FC236}">
                <a16:creationId xmlns:a16="http://schemas.microsoft.com/office/drawing/2014/main" xmlns="" id="{8136CC09-58ED-421A-8339-204BA61E7F79}"/>
              </a:ext>
            </a:extLst>
          </p:cNvPr>
          <p:cNvSpPr/>
          <p:nvPr/>
        </p:nvSpPr>
        <p:spPr>
          <a:xfrm>
            <a:off x="1835315" y="2522728"/>
            <a:ext cx="8521370" cy="948450"/>
          </a:xfrm>
          <a:prstGeom prst="roundRect">
            <a:avLst/>
          </a:prstGeom>
          <a:solidFill>
            <a:schemeClr val="bg1">
              <a:lumMod val="65000"/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9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4294" y="881425"/>
            <a:ext cx="1022427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华侨大学</a:t>
            </a:r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XX</a:t>
            </a:r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社团活动日</a:t>
            </a:r>
            <a:endParaRPr lang="zh-CN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3903333-41E9-4EC3-B3C5-F99B875FF379}"/>
              </a:ext>
            </a:extLst>
          </p:cNvPr>
          <p:cNvGrpSpPr/>
          <p:nvPr/>
        </p:nvGrpSpPr>
        <p:grpSpPr>
          <a:xfrm>
            <a:off x="-407260" y="1"/>
            <a:ext cx="12672177" cy="6455849"/>
            <a:chOff x="-407260" y="1"/>
            <a:chExt cx="12672177" cy="6455849"/>
          </a:xfrm>
        </p:grpSpPr>
        <p:grpSp>
          <p:nvGrpSpPr>
            <p:cNvPr id="2" name="组合 5"/>
            <p:cNvGrpSpPr/>
            <p:nvPr/>
          </p:nvGrpSpPr>
          <p:grpSpPr>
            <a:xfrm>
              <a:off x="-407260" y="1"/>
              <a:ext cx="12672177" cy="6455849"/>
              <a:chOff x="-334455" y="2047795"/>
              <a:chExt cx="9549450" cy="4864973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580"/>
              <a:stretch/>
            </p:blipFill>
            <p:spPr bwMode="auto">
              <a:xfrm>
                <a:off x="-334455" y="2047795"/>
                <a:ext cx="9549450" cy="4864973"/>
              </a:xfrm>
              <a:prstGeom prst="rect">
                <a:avLst/>
              </a:prstGeom>
              <a:noFill/>
            </p:spPr>
          </p:pic>
          <p:sp>
            <p:nvSpPr>
              <p:cNvPr id="8" name="TextBox 7"/>
              <p:cNvSpPr txBox="1"/>
              <p:nvPr/>
            </p:nvSpPr>
            <p:spPr>
              <a:xfrm rot="21239937">
                <a:off x="1966492" y="5412219"/>
                <a:ext cx="2358246" cy="591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THE  END</a:t>
                </a:r>
                <a:endParaRPr lang="zh-CN" altLang="en-US" sz="4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" name="图片 2" descr="图片包含 游戏机&#10;&#10;描述已自动生成">
              <a:extLst>
                <a:ext uri="{FF2B5EF4-FFF2-40B4-BE49-F238E27FC236}">
                  <a16:creationId xmlns:a16="http://schemas.microsoft.com/office/drawing/2014/main" xmlns="" id="{7EE3DE5B-B1E6-4FE5-95CA-DE67DB1BA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9816" y="1412781"/>
              <a:ext cx="1267390" cy="1152123"/>
            </a:xfrm>
            <a:prstGeom prst="rect">
              <a:avLst/>
            </a:prstGeom>
          </p:spPr>
        </p:pic>
      </p:grp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xmlns="" id="{7D80D02A-3E60-4160-8E9E-E7E5BA5D1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4" t="1" r="22320" b="43005"/>
          <a:stretch/>
        </p:blipFill>
        <p:spPr>
          <a:xfrm>
            <a:off x="7795338" y="5112000"/>
            <a:ext cx="604918" cy="57606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D10869F-29AD-4EAC-8ACE-DC13ABC79A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050" y="3717033"/>
            <a:ext cx="1365238" cy="25988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2D182BC-8B18-4F2E-B99A-7D38587FB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1227" y="3645024"/>
            <a:ext cx="1372325" cy="262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xmlns="" id="{D969DAEF-687B-48EC-94A5-A1868DA4F705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0" name="Picture 6" descr="C:\Users\Administrator.PC-20110803SOOA\Desktop\路\92feb162706bae500d33fa1d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168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5848" y="2823316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E84B31E-3291-4A76-8AFD-C92BD1A71ED0}"/>
              </a:ext>
            </a:extLst>
          </p:cNvPr>
          <p:cNvGrpSpPr/>
          <p:nvPr/>
        </p:nvGrpSpPr>
        <p:grpSpPr>
          <a:xfrm>
            <a:off x="3626266" y="3943277"/>
            <a:ext cx="1246187" cy="1245600"/>
            <a:chOff x="2951178" y="3756978"/>
            <a:chExt cx="1246187" cy="1245600"/>
          </a:xfrm>
        </p:grpSpPr>
        <p:sp>
          <p:nvSpPr>
            <p:cNvPr id="3" name="矩形 2"/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7A6F06A-068B-43F9-AD0F-07EEC0C61837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514A94D-2F0F-4A4F-A439-8834C8CA06DD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338E0339-DCDC-43B0-B212-7B2B094C805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A5827EA-7494-45B7-B8D5-8152EA71C4C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3781626" y="3706435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4865262" y="3705685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9A479CB2-B58E-4036-BA97-A85B03C10B94}"/>
              </a:ext>
            </a:extLst>
          </p:cNvPr>
          <p:cNvGrpSpPr/>
          <p:nvPr/>
        </p:nvGrpSpPr>
        <p:grpSpPr>
          <a:xfrm>
            <a:off x="6106490" y="3705685"/>
            <a:ext cx="1246187" cy="1482442"/>
            <a:chOff x="2951178" y="3520136"/>
            <a:chExt cx="1246187" cy="1482442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9003D4BA-0871-44DD-89A0-E03FE3DD05E8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xmlns="" id="{E63CD436-D4EE-4083-A0FB-9021B792E4A4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E7C42971-3FCB-4E93-A9EF-4400020C84F4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48218A2A-3724-41D5-98B1-095BD644451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C5671129-EB02-4BE9-9729-F8BC5865C27B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98BF83BA-B245-42C0-A639-9BC08591035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8" name="矩形 3">
              <a:extLst>
                <a:ext uri="{FF2B5EF4-FFF2-40B4-BE49-F238E27FC236}">
                  <a16:creationId xmlns:a16="http://schemas.microsoft.com/office/drawing/2014/main" xmlns="" id="{C7966EE9-BC2C-4C8C-B08D-04702E021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69BAB8A-BFF8-45E1-9A46-AC594100793C}"/>
              </a:ext>
            </a:extLst>
          </p:cNvPr>
          <p:cNvGrpSpPr/>
          <p:nvPr/>
        </p:nvGrpSpPr>
        <p:grpSpPr>
          <a:xfrm>
            <a:off x="7345486" y="3705685"/>
            <a:ext cx="1246187" cy="1482442"/>
            <a:chOff x="2951178" y="3520136"/>
            <a:chExt cx="1246187" cy="1482442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7BC4262F-07B1-415E-9F6A-2F87DEA4823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C736EEB1-CCF9-41A2-A2C2-D4205B247FC9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0145F7EF-78FD-40DF-BB15-56832EBC0434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1CF0C4EA-7F40-4C59-89E9-52DF1510586B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E3A608FA-B3A1-473C-9C10-E81C0A49AC8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D10DB440-F0A8-4CCD-AF42-FA777F50335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06" name="矩形 3">
              <a:extLst>
                <a:ext uri="{FF2B5EF4-FFF2-40B4-BE49-F238E27FC236}">
                  <a16:creationId xmlns:a16="http://schemas.microsoft.com/office/drawing/2014/main" xmlns="" id="{4D8F3C9D-64CE-4F5A-8CD9-72748BA87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08720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08720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08720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65C27E4-B853-444E-87F7-2097C9B4D8D5}"/>
              </a:ext>
            </a:extLst>
          </p:cNvPr>
          <p:cNvGrpSpPr/>
          <p:nvPr/>
        </p:nvGrpSpPr>
        <p:grpSpPr>
          <a:xfrm>
            <a:off x="6076918" y="908720"/>
            <a:ext cx="1246187" cy="1482442"/>
            <a:chOff x="2951178" y="3520136"/>
            <a:chExt cx="1246187" cy="1482442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F5D1C9C6-05B6-4E35-8119-8103813E7CD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02CBA005-BDE7-4072-9819-DA5CAEE5BD7C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4B355F6C-0424-4AEE-B1A7-C5C98B02E8B2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A87B863-E9FC-4053-B1C1-9962471E19A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6DE08E6-DE23-40BF-9D7B-EAB79C88A5E4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B987B4D-7694-4D65-9C27-BFEAA80A0398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54" name="矩形 3">
              <a:extLst>
                <a:ext uri="{FF2B5EF4-FFF2-40B4-BE49-F238E27FC236}">
                  <a16:creationId xmlns:a16="http://schemas.microsoft.com/office/drawing/2014/main" xmlns="" id="{661DF989-CA0A-4617-A0A7-D0266DCAB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2BF62F62-8756-4B7A-B211-B0F81079DBA9}"/>
              </a:ext>
            </a:extLst>
          </p:cNvPr>
          <p:cNvGrpSpPr/>
          <p:nvPr/>
        </p:nvGrpSpPr>
        <p:grpSpPr>
          <a:xfrm>
            <a:off x="7324479" y="908720"/>
            <a:ext cx="1246187" cy="1482442"/>
            <a:chOff x="2951178" y="3520136"/>
            <a:chExt cx="1246187" cy="148244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41A4E4E-0873-4F2F-928D-DC81E844B3D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xmlns="" id="{7D327C40-7E0A-4CCE-B802-6EC47F51E51E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25FE36F4-D23B-4BD8-B9EC-0BF107FE64A8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91CEE1DA-E31D-43CA-85F7-4028D5242E4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71A987A-392E-42B1-809B-97B80DD1523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BAA7DBCD-FD12-4A49-90DE-21F77BEC192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74" name="矩形 3">
              <a:extLst>
                <a:ext uri="{FF2B5EF4-FFF2-40B4-BE49-F238E27FC236}">
                  <a16:creationId xmlns:a16="http://schemas.microsoft.com/office/drawing/2014/main" xmlns="" id="{DA506BA0-D738-4AF7-86AB-E413301CB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2" name="矩形 3">
            <a:extLst>
              <a:ext uri="{FF2B5EF4-FFF2-40B4-BE49-F238E27FC236}">
                <a16:creationId xmlns:a16="http://schemas.microsoft.com/office/drawing/2014/main" xmlns="" id="{DEF657F1-3760-45A3-A693-E100F7189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64251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pic>
        <p:nvPicPr>
          <p:cNvPr id="113" name="图片 112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4E9018DF-8054-45DE-9FD9-D1FAF9741D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25997"/>
            <a:ext cx="1270941" cy="1270941"/>
          </a:xfrm>
          <a:prstGeom prst="rect">
            <a:avLst/>
          </a:prstGeom>
        </p:spPr>
      </p:pic>
      <p:pic>
        <p:nvPicPr>
          <p:cNvPr id="9" name="图片 8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21BB9ADB-BED8-45BC-A14D-AA416D164D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20220"/>
            <a:ext cx="1270941" cy="127094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364935D-BC02-4A3D-B094-B991A56631A1}"/>
              </a:ext>
            </a:extLst>
          </p:cNvPr>
          <p:cNvGrpSpPr/>
          <p:nvPr/>
        </p:nvGrpSpPr>
        <p:grpSpPr>
          <a:xfrm>
            <a:off x="8591673" y="3925997"/>
            <a:ext cx="1219048" cy="1409840"/>
            <a:chOff x="10272464" y="3012113"/>
            <a:chExt cx="1219048" cy="1409840"/>
          </a:xfrm>
        </p:grpSpPr>
        <p:pic>
          <p:nvPicPr>
            <p:cNvPr id="7" name="图片 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9CFA2290-8C26-49AE-B4BA-602D778414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115" name="图片 114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6850A470-EA2F-4CBA-A303-4F4852A45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2774DC4-26D9-428E-A657-36CA81B34D22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BD2B096A-5E4B-4ABA-AFAC-3F8D5CFC9B0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19" name="图片 118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39AE61E7-C268-44EE-B788-455D3E23E3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20" name="图片 119" descr="图片包含 游戏机&#10;&#10;描述已自动生成">
                <a:extLst>
                  <a:ext uri="{FF2B5EF4-FFF2-40B4-BE49-F238E27FC236}">
                    <a16:creationId xmlns:a16="http://schemas.microsoft.com/office/drawing/2014/main" xmlns="" id="{B2FD81F2-3A29-4B23-8381-4CBDAC0354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77D02B5E-91BD-43C8-89A8-0ACE46E64BD7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pic>
        <p:nvPicPr>
          <p:cNvPr id="112" name="地上">
            <a:hlinkClick r:id="" action="ppaction://media"/>
            <a:extLst>
              <a:ext uri="{FF2B5EF4-FFF2-40B4-BE49-F238E27FC236}">
                <a16:creationId xmlns:a16="http://schemas.microsoft.com/office/drawing/2014/main" xmlns="" id="{0C8D3F80-119A-4842-B113-FA8CEDD242B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-8419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1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4.375E-6 0.00023 C -0.00053 -0.0331 -0.00144 -0.06574 -0.00144 -0.09884 C -0.00144 -0.10093 4.375E-6 -0.09468 4.375E-6 -0.09259 C 0.00091 -0.06181 4.375E-6 -0.01551 4.375E-6 -3.7037E-7 Z " pathEditMode="relative" rAng="0" ptsTypes="AAAAA">
                                      <p:cBhvr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</p:childTnLst>
        </p:cTn>
      </p:par>
    </p:tnLst>
    <p:bldLst>
      <p:bldP spid="71" grpId="0"/>
      <p:bldP spid="71" grpId="1"/>
      <p:bldP spid="182" grpId="0"/>
      <p:bldP spid="18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572507D-12C6-4B4A-A5AA-7E5AE571A9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5976"/>
            <a:ext cx="12192000" cy="7613976"/>
          </a:xfrm>
          <a:prstGeom prst="rect">
            <a:avLst/>
          </a:prstGeom>
        </p:spPr>
      </p:pic>
      <p:sp>
        <p:nvSpPr>
          <p:cNvPr id="3" name="图形 4">
            <a:extLst>
              <a:ext uri="{FF2B5EF4-FFF2-40B4-BE49-F238E27FC236}">
                <a16:creationId xmlns:a16="http://schemas.microsoft.com/office/drawing/2014/main" xmlns="" id="{B6D34FF9-8ACF-43EA-8C29-B7BF0F0FFD83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7F62AE0F-2990-4099-B025-AE18EE315A1D}"/>
              </a:ext>
            </a:extLst>
          </p:cNvPr>
          <p:cNvSpPr/>
          <p:nvPr/>
        </p:nvSpPr>
        <p:spPr>
          <a:xfrm rot="10800000">
            <a:off x="5967213" y="2204864"/>
            <a:ext cx="704851" cy="542284"/>
          </a:xfrm>
          <a:prstGeom prst="rt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Picture 3" descr="C:\Users\Administrator.PC-20110803SOOA\Desktop\路\32e05083fb4e8fa0f703a61d.gif">
            <a:extLst>
              <a:ext uri="{FF2B5EF4-FFF2-40B4-BE49-F238E27FC236}">
                <a16:creationId xmlns:a16="http://schemas.microsoft.com/office/drawing/2014/main" xmlns="" id="{16AFE06C-CEDF-4812-95E2-724125AB29A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381" y="4999720"/>
            <a:ext cx="1178980" cy="129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Administrator.PC-20110803SOOA\Desktop\路\32e05083fb4e8fa0f703a61d.gif">
            <a:extLst>
              <a:ext uri="{FF2B5EF4-FFF2-40B4-BE49-F238E27FC236}">
                <a16:creationId xmlns:a16="http://schemas.microsoft.com/office/drawing/2014/main" xmlns="" id="{E8AEEE04-4D3C-449F-941A-3083F45B46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213" y="4999719"/>
            <a:ext cx="1178980" cy="129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F15B8340-7989-498E-9F78-CCE262AD3D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1961455"/>
            <a:ext cx="725219" cy="1089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FC1F0F11-3AC7-4929-AC2E-95BA1C58142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9608" y="1854988"/>
            <a:ext cx="725219" cy="108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进入城堡1321.wav">
            <a:hlinkClick r:id="" action="ppaction://media"/>
            <a:extLst>
              <a:ext uri="{FF2B5EF4-FFF2-40B4-BE49-F238E27FC236}">
                <a16:creationId xmlns:a16="http://schemas.microsoft.com/office/drawing/2014/main" xmlns="" id="{18F4ECDF-068D-4829-914D-93B8DEBBF62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1440" y="-304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跳">
            <a:hlinkClick r:id="" action="ppaction://media"/>
            <a:extLst>
              <a:ext uri="{FF2B5EF4-FFF2-40B4-BE49-F238E27FC236}">
                <a16:creationId xmlns:a16="http://schemas.microsoft.com/office/drawing/2014/main" xmlns="" id="{544C7C9C-68FC-4345-86FC-78F17B3A30A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91A1789-08C7-4331-BFD8-F3339A7E7EF9}"/>
              </a:ext>
            </a:extLst>
          </p:cNvPr>
          <p:cNvSpPr txBox="1"/>
          <p:nvPr/>
        </p:nvSpPr>
        <p:spPr>
          <a:xfrm>
            <a:off x="3431704" y="188640"/>
            <a:ext cx="92170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谢谢大家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CB75F69-275D-44F8-AAFB-AA2E83823CA9}"/>
              </a:ext>
            </a:extLst>
          </p:cNvPr>
          <p:cNvSpPr/>
          <p:nvPr/>
        </p:nvSpPr>
        <p:spPr>
          <a:xfrm>
            <a:off x="5960121" y="1697270"/>
            <a:ext cx="365210" cy="36521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E21F0489-CA57-4853-8403-FCC907791978}"/>
              </a:ext>
            </a:extLst>
          </p:cNvPr>
          <p:cNvSpPr/>
          <p:nvPr/>
        </p:nvSpPr>
        <p:spPr>
          <a:xfrm>
            <a:off x="6107008" y="1844157"/>
            <a:ext cx="71436" cy="714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265022F-B320-49F5-85DC-9F9361C9DA48}"/>
              </a:ext>
            </a:extLst>
          </p:cNvPr>
          <p:cNvSpPr/>
          <p:nvPr/>
        </p:nvSpPr>
        <p:spPr>
          <a:xfrm>
            <a:off x="3177979" y="1133782"/>
            <a:ext cx="507450" cy="5074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00CECBD-0720-4451-9A04-3C616FF60E84}"/>
              </a:ext>
            </a:extLst>
          </p:cNvPr>
          <p:cNvSpPr/>
          <p:nvPr/>
        </p:nvSpPr>
        <p:spPr>
          <a:xfrm>
            <a:off x="3395986" y="1351789"/>
            <a:ext cx="71436" cy="7143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39D083C-CAE9-42F2-AF6B-09C029D333B4}"/>
              </a:ext>
            </a:extLst>
          </p:cNvPr>
          <p:cNvSpPr/>
          <p:nvPr/>
        </p:nvSpPr>
        <p:spPr>
          <a:xfrm>
            <a:off x="8167860" y="1438307"/>
            <a:ext cx="405850" cy="4058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BDBCC90-1579-44FA-9789-2C8B710DA5F6}"/>
              </a:ext>
            </a:extLst>
          </p:cNvPr>
          <p:cNvSpPr/>
          <p:nvPr/>
        </p:nvSpPr>
        <p:spPr>
          <a:xfrm>
            <a:off x="8335067" y="1605514"/>
            <a:ext cx="71436" cy="71436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3922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-0.00347 L 0.00131 -0.00324 C 0.00352 -0.00625 0.01368 -0.01667 0.01706 -0.02176 C 0.02058 -0.02708 0.01927 -0.02801 0.02357 -0.03194 C 0.02644 -0.03472 0.03021 -0.03657 0.03295 -0.04004 C 0.04688 -0.05764 0.02917 -0.03611 0.04245 -0.05023 C 0.0444 -0.05185 0.04558 -0.0544 0.0474 -0.05625 C 0.05039 -0.05926 0.05326 -0.06273 0.0569 -0.06435 C 0.06302 -0.0669 0.06576 -0.06736 0.07123 -0.0743 C 0.07865 -0.08403 0.07409 -0.07893 0.08555 -0.08866 L 0.09506 -0.09676 L 0.10469 -0.10069 C 0.10625 -0.10208 0.10756 -0.1037 0.10951 -0.10486 C 0.11628 -0.10856 0.11901 -0.10856 0.12539 -0.11088 C 0.12709 -0.11134 0.12839 -0.11227 0.13008 -0.11273 C 0.1418 -0.11227 0.15352 -0.1118 0.16511 -0.11088 C 0.16784 -0.11065 0.17045 -0.10926 0.17318 -0.10879 C 0.178 -0.10787 0.18269 -0.10741 0.18737 -0.10671 L 0.19714 -0.09861 C 0.19857 -0.09722 0.2 -0.09514 0.20183 -0.09467 C 0.20391 -0.09398 0.20599 -0.09352 0.20821 -0.09259 C 0.21133 -0.09143 0.21446 -0.08958 0.21771 -0.08866 L 0.22409 -0.08657 C 0.23503 -0.07731 0.22995 -0.08009 0.23855 -0.07639 C 0.23998 -0.075 0.2418 -0.07407 0.24323 -0.07245 C 0.24597 -0.06921 0.24805 -0.06481 0.25105 -0.06227 C 0.25274 -0.06088 0.25443 -0.05972 0.25586 -0.0581 C 0.25769 -0.05648 0.25899 -0.05393 0.26081 -0.05208 C 0.26368 -0.04907 0.26719 -0.04676 0.27019 -0.04398 L 0.27982 -0.03588 L 0.28946 -0.02778 C 0.29089 -0.02662 0.29271 -0.02546 0.29414 -0.02384 C 0.29532 -0.02245 0.29623 -0.02106 0.2974 -0.01967 C 0.29896 -0.01829 0.30235 -0.01574 0.30235 -0.01551 L 0.30235 -0.01574 L 0.30235 -0.01551 L 0.30235 -0.01574 " pathEditMode="relative" rAng="0" ptsTypes="AAAAAAAAAAAAAAAAAAAAAAAAAAAAAAAAAAA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5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-0.0013 0.4756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377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7 L 0.00039 0.4226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1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拉旗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0.02344 0.04213 L 0.0763 0.04213 L 0.20365 0.04097 L 0.21029 0.03912 " pathEditMode="relative" rAng="0" ptsTypes="AAAAA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21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进管或缩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5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4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12" grpId="0"/>
      <p:bldP spid="13" grpId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6" grpId="0" animBg="1"/>
      <p:bldP spid="16" grpId="1" animBg="1"/>
      <p:bldP spid="17" grpId="0" animBg="1"/>
      <p:bldP spid="17" grpId="1" animBg="1"/>
      <p:bldP spid="17" grpId="2" animBg="1"/>
      <p:bldP spid="18" grpId="0" animBg="1"/>
      <p:bldP spid="1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xmlns="" id="{D969DAEF-687B-48EC-94A5-A1868DA4F705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0" name="Picture 6" descr="C:\Users\Administrator.PC-20110803SOOA\Desktop\路\92feb162706bae500d33fa1d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168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5848" y="2823316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E84B31E-3291-4A76-8AFD-C92BD1A71ED0}"/>
              </a:ext>
            </a:extLst>
          </p:cNvPr>
          <p:cNvGrpSpPr/>
          <p:nvPr/>
        </p:nvGrpSpPr>
        <p:grpSpPr>
          <a:xfrm>
            <a:off x="3626266" y="3943277"/>
            <a:ext cx="1246187" cy="1245600"/>
            <a:chOff x="2951178" y="3756978"/>
            <a:chExt cx="1246187" cy="1245600"/>
          </a:xfrm>
        </p:grpSpPr>
        <p:sp>
          <p:nvSpPr>
            <p:cNvPr id="3" name="矩形 2"/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7A6F06A-068B-43F9-AD0F-07EEC0C61837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514A94D-2F0F-4A4F-A439-8834C8CA06DD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338E0339-DCDC-43B0-B212-7B2B094C805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A5827EA-7494-45B7-B8D5-8152EA71C4C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3781626" y="3706435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69BAB8A-BFF8-45E1-9A46-AC594100793C}"/>
              </a:ext>
            </a:extLst>
          </p:cNvPr>
          <p:cNvGrpSpPr/>
          <p:nvPr/>
        </p:nvGrpSpPr>
        <p:grpSpPr>
          <a:xfrm>
            <a:off x="7345486" y="3705685"/>
            <a:ext cx="1246187" cy="1482442"/>
            <a:chOff x="2951178" y="3520136"/>
            <a:chExt cx="1246187" cy="1482442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7BC4262F-07B1-415E-9F6A-2F87DEA4823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C736EEB1-CCF9-41A2-A2C2-D4205B247FC9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0145F7EF-78FD-40DF-BB15-56832EBC0434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1CF0C4EA-7F40-4C59-89E9-52DF1510586B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E3A608FA-B3A1-473C-9C10-E81C0A49AC8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D10DB440-F0A8-4CCD-AF42-FA777F50335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06" name="矩形 3">
              <a:extLst>
                <a:ext uri="{FF2B5EF4-FFF2-40B4-BE49-F238E27FC236}">
                  <a16:creationId xmlns:a16="http://schemas.microsoft.com/office/drawing/2014/main" xmlns="" id="{4D8F3C9D-64CE-4F5A-8CD9-72748BA87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2" name="矩形 3">
            <a:extLst>
              <a:ext uri="{FF2B5EF4-FFF2-40B4-BE49-F238E27FC236}">
                <a16:creationId xmlns:a16="http://schemas.microsoft.com/office/drawing/2014/main" xmlns="" id="{DEF657F1-3760-45A3-A693-E100F7189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64251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pic>
        <p:nvPicPr>
          <p:cNvPr id="113" name="图片 112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4E9018DF-8054-45DE-9FD9-D1FAF9741D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25997"/>
            <a:ext cx="1270941" cy="127094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2774DC4-26D9-428E-A657-36CA81B34D22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BD2B096A-5E4B-4ABA-AFAC-3F8D5CFC9B0C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19" name="图片 118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39AE61E7-C268-44EE-B788-455D3E23E3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20" name="图片 119" descr="图片包含 游戏机&#10;&#10;描述已自动生成">
                <a:extLst>
                  <a:ext uri="{FF2B5EF4-FFF2-40B4-BE49-F238E27FC236}">
                    <a16:creationId xmlns:a16="http://schemas.microsoft.com/office/drawing/2014/main" xmlns="" id="{B2FD81F2-3A29-4B23-8381-4CBDAC0354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77D02B5E-91BD-43C8-89A8-0ACE46E64BD7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pic>
        <p:nvPicPr>
          <p:cNvPr id="112" name="Picture 3">
            <a:extLst>
              <a:ext uri="{FF2B5EF4-FFF2-40B4-BE49-F238E27FC236}">
                <a16:creationId xmlns:a16="http://schemas.microsoft.com/office/drawing/2014/main" xmlns="" id="{0E7B01F4-25F6-4A49-BD52-523990E559D5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880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41EFDD72-2883-41BA-96E4-16501FBE0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72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F50BB44A-1310-435C-9113-F47E9F893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33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14BF5CC4-C6E4-400D-8728-7A5061923910}"/>
              </a:ext>
            </a:extLst>
          </p:cNvPr>
          <p:cNvGrpSpPr/>
          <p:nvPr/>
        </p:nvGrpSpPr>
        <p:grpSpPr>
          <a:xfrm>
            <a:off x="4878539" y="3942526"/>
            <a:ext cx="1246187" cy="1245600"/>
            <a:chOff x="2951178" y="3756978"/>
            <a:chExt cx="1246187" cy="1245600"/>
          </a:xfrm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1B501AE9-A3BA-4C05-9E4A-20A51FBC5920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0AE7EC6-3982-4AE0-B8F0-BF35C1E57ED7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61CAD0D6-A5E9-4720-B336-C120901991E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2052A703-032B-4791-910F-7BC0D80FC969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E1731563-6BFA-4B52-810A-341438771320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7" name="矩形 3">
            <a:extLst>
              <a:ext uri="{FF2B5EF4-FFF2-40B4-BE49-F238E27FC236}">
                <a16:creationId xmlns:a16="http://schemas.microsoft.com/office/drawing/2014/main" xmlns="" id="{F638B803-9974-405C-83D9-1812E6F2B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747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" name="矩形 3">
            <a:extLst>
              <a:ext uri="{FF2B5EF4-FFF2-40B4-BE49-F238E27FC236}">
                <a16:creationId xmlns:a16="http://schemas.microsoft.com/office/drawing/2014/main" xmlns="" id="{5C41EDB5-786E-4550-BA46-D553412ED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245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pic>
        <p:nvPicPr>
          <p:cNvPr id="136" name="Picture 3">
            <a:extLst>
              <a:ext uri="{FF2B5EF4-FFF2-40B4-BE49-F238E27FC236}">
                <a16:creationId xmlns:a16="http://schemas.microsoft.com/office/drawing/2014/main" xmlns="" id="{ECECC188-92A2-40CA-B380-894090252737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4120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03E20A0F-A209-433F-8499-3201B0EC9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721EC271-231D-4017-B22C-BF90D72A1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F57CE675-72B2-411A-9862-935857D1384B}"/>
              </a:ext>
            </a:extLst>
          </p:cNvPr>
          <p:cNvGrpSpPr/>
          <p:nvPr/>
        </p:nvGrpSpPr>
        <p:grpSpPr>
          <a:xfrm>
            <a:off x="6100083" y="3942526"/>
            <a:ext cx="1246187" cy="1245600"/>
            <a:chOff x="2951178" y="3756978"/>
            <a:chExt cx="1246187" cy="1245600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xmlns="" id="{314E5A39-7781-4AA8-9C4C-5E9C232BB9EF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180C8EE5-E3DD-4FB6-8273-1111C1BA5FDA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C048E464-3054-4589-9DB5-2B5BB638CD07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9695F3F2-4902-404B-924B-F445BFC97C7C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24EF445A-5B7E-408D-A5E4-02CA989D50C6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6" name="矩形 3">
            <a:extLst>
              <a:ext uri="{FF2B5EF4-FFF2-40B4-BE49-F238E27FC236}">
                <a16:creationId xmlns:a16="http://schemas.microsoft.com/office/drawing/2014/main" xmlns="" id="{F2674D0C-46BF-4817-8FF3-C747D5C1D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0291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67" name="矩形 3">
            <a:extLst>
              <a:ext uri="{FF2B5EF4-FFF2-40B4-BE49-F238E27FC236}">
                <a16:creationId xmlns:a16="http://schemas.microsoft.com/office/drawing/2014/main" xmlns="" id="{B4A0C336-0303-4245-AA54-8FFB92E62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168" name="Picture 3">
            <a:extLst>
              <a:ext uri="{FF2B5EF4-FFF2-40B4-BE49-F238E27FC236}">
                <a16:creationId xmlns:a16="http://schemas.microsoft.com/office/drawing/2014/main" xmlns="" id="{F3F20AB1-4B48-4ABE-9B3B-39B023DED16B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4152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686D265D-B878-4C8A-93C2-5DA9C7DC9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31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CA7D7065-872B-487F-A8F7-FC65CFF19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671002AB-2CE7-4C3F-B8C1-BBD7FCDA952E}"/>
              </a:ext>
            </a:extLst>
          </p:cNvPr>
          <p:cNvGrpSpPr/>
          <p:nvPr/>
        </p:nvGrpSpPr>
        <p:grpSpPr>
          <a:xfrm>
            <a:off x="7343724" y="3942526"/>
            <a:ext cx="1246187" cy="1245600"/>
            <a:chOff x="2951178" y="3756978"/>
            <a:chExt cx="1246187" cy="1245600"/>
          </a:xfrm>
        </p:grpSpPr>
        <p:sp>
          <p:nvSpPr>
            <p:cNvPr id="180" name="矩形 179">
              <a:extLst>
                <a:ext uri="{FF2B5EF4-FFF2-40B4-BE49-F238E27FC236}">
                  <a16:creationId xmlns:a16="http://schemas.microsoft.com/office/drawing/2014/main" xmlns="" id="{A1529700-C0A6-4704-BE1D-6708DFDC8098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54FC5A9C-F025-4E14-BB2F-DDD447E75AC7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2BD79BDF-6735-4F31-9D76-FCABCEC86559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293D51A4-A762-4847-95A9-D04058884812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F5B942BD-3A33-4B7C-8ECE-3C678C13CD09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6" name="矩形 3">
            <a:extLst>
              <a:ext uri="{FF2B5EF4-FFF2-40B4-BE49-F238E27FC236}">
                <a16:creationId xmlns:a16="http://schemas.microsoft.com/office/drawing/2014/main" xmlns="" id="{C68C5C9B-DEA4-402E-BDF7-8F71587C5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932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87" name="矩形 3">
            <a:extLst>
              <a:ext uri="{FF2B5EF4-FFF2-40B4-BE49-F238E27FC236}">
                <a16:creationId xmlns:a16="http://schemas.microsoft.com/office/drawing/2014/main" xmlns="" id="{6705BC3D-8091-48DD-9894-98C03AFC3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430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pic>
        <p:nvPicPr>
          <p:cNvPr id="212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E7612A31-4801-4306-96F8-947B9B51A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31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3">
            <a:extLst>
              <a:ext uri="{FF2B5EF4-FFF2-40B4-BE49-F238E27FC236}">
                <a16:creationId xmlns:a16="http://schemas.microsoft.com/office/drawing/2014/main" xmlns="" id="{0FE92E48-457E-4ECA-9914-301C9966103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4152" y="80736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E039D57B-DEA7-45F5-BF14-F0E1525EA60A}"/>
              </a:ext>
            </a:extLst>
          </p:cNvPr>
          <p:cNvGrpSpPr/>
          <p:nvPr/>
        </p:nvGrpSpPr>
        <p:grpSpPr>
          <a:xfrm>
            <a:off x="7321245" y="1176008"/>
            <a:ext cx="1246187" cy="1245600"/>
            <a:chOff x="2951178" y="3756978"/>
            <a:chExt cx="1246187" cy="1245600"/>
          </a:xfrm>
        </p:grpSpPr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xmlns="" id="{8C687CEF-D7E5-4C95-9088-C5B1D2A3279A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38F31EF0-B783-4164-8957-1DB2F9475CE8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65AEA87E-1E7C-4E31-A164-E2C12014CA7F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F1714C23-BEEB-4520-A524-322701C90D6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20A3BC06-8C2B-474C-9B47-9BC2648D6A71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1" name="矩形 3">
            <a:extLst>
              <a:ext uri="{FF2B5EF4-FFF2-40B4-BE49-F238E27FC236}">
                <a16:creationId xmlns:a16="http://schemas.microsoft.com/office/drawing/2014/main" xmlns="" id="{52D9E742-FE9C-4904-AAEC-9D166445C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951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</p:txBody>
      </p:sp>
      <p:pic>
        <p:nvPicPr>
          <p:cNvPr id="222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78720B0C-D1BD-497F-9238-D4890EE26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799" y="5539279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0D71DBFB-5EEA-4455-A6F3-3DFF8CC8D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70867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7E067BCA-A605-4AFE-815F-AB4903816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36723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" name="图片 225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6B7B3726-D7FD-4382-BFE4-132801A59A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57600"/>
            <a:ext cx="1270941" cy="127094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364935D-BC02-4A3D-B094-B991A56631A1}"/>
              </a:ext>
            </a:extLst>
          </p:cNvPr>
          <p:cNvGrpSpPr/>
          <p:nvPr/>
        </p:nvGrpSpPr>
        <p:grpSpPr>
          <a:xfrm>
            <a:off x="8591673" y="3925997"/>
            <a:ext cx="1219048" cy="1409840"/>
            <a:chOff x="10272464" y="3012113"/>
            <a:chExt cx="1219048" cy="1409840"/>
          </a:xfrm>
        </p:grpSpPr>
        <p:pic>
          <p:nvPicPr>
            <p:cNvPr id="7" name="图片 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9CFA2290-8C26-49AE-B4BA-602D778414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115" name="图片 114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6850A470-EA2F-4CBA-A303-4F4852A45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pic>
        <p:nvPicPr>
          <p:cNvPr id="227" name="Picture 3">
            <a:extLst>
              <a:ext uri="{FF2B5EF4-FFF2-40B4-BE49-F238E27FC236}">
                <a16:creationId xmlns:a16="http://schemas.microsoft.com/office/drawing/2014/main" xmlns="" id="{FFBF980B-2C4B-4154-B01C-B811CD2190C3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4120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DC860D69-0EEB-4EB8-A9B3-F294F24F0A59}"/>
              </a:ext>
            </a:extLst>
          </p:cNvPr>
          <p:cNvGrpSpPr/>
          <p:nvPr/>
        </p:nvGrpSpPr>
        <p:grpSpPr>
          <a:xfrm>
            <a:off x="6083291" y="1176008"/>
            <a:ext cx="1246187" cy="1245600"/>
            <a:chOff x="2951178" y="3756978"/>
            <a:chExt cx="1246187" cy="1245600"/>
          </a:xfrm>
        </p:grpSpPr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xmlns="" id="{66A113CA-3932-48F6-8DAE-DCEF3EE53553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769C9915-1E17-4BA3-BFC1-257E2B9259D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D3DEC738-BFFE-48BA-8DED-9F4387FDEEC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0EDE2F82-5658-4F7D-B087-F2681DADDD81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2C4F86DD-2A45-4C99-98FB-01CC230CD335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34" name="矩形 3">
            <a:extLst>
              <a:ext uri="{FF2B5EF4-FFF2-40B4-BE49-F238E27FC236}">
                <a16:creationId xmlns:a16="http://schemas.microsoft.com/office/drawing/2014/main" xmlns="" id="{B821310C-C7F6-4DB6-BAD8-FBEFACE61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499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" name="矩形 3">
            <a:extLst>
              <a:ext uri="{FF2B5EF4-FFF2-40B4-BE49-F238E27FC236}">
                <a16:creationId xmlns:a16="http://schemas.microsoft.com/office/drawing/2014/main" xmlns="" id="{97EDCA4A-9DFB-40DF-8A08-B2B7A9C225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97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pic>
        <p:nvPicPr>
          <p:cNvPr id="236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9FAC86FA-0A42-4011-9BF2-BB20DAEFB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32913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3BB831DA-C22B-4817-ACD6-32EEEBAF2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98769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icture 3">
            <a:extLst>
              <a:ext uri="{FF2B5EF4-FFF2-40B4-BE49-F238E27FC236}">
                <a16:creationId xmlns:a16="http://schemas.microsoft.com/office/drawing/2014/main" xmlns="" id="{FC08AF9A-B5A0-4C9C-AC35-4514A463BEB3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3872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B02768B2-D70D-45A1-8E1E-861D1423B10D}"/>
              </a:ext>
            </a:extLst>
          </p:cNvPr>
          <p:cNvGrpSpPr/>
          <p:nvPr/>
        </p:nvGrpSpPr>
        <p:grpSpPr>
          <a:xfrm>
            <a:off x="4835329" y="1176008"/>
            <a:ext cx="1246187" cy="1245600"/>
            <a:chOff x="2951178" y="3756978"/>
            <a:chExt cx="1246187" cy="1245600"/>
          </a:xfrm>
        </p:grpSpPr>
        <p:sp>
          <p:nvSpPr>
            <p:cNvPr id="251" name="矩形 250">
              <a:extLst>
                <a:ext uri="{FF2B5EF4-FFF2-40B4-BE49-F238E27FC236}">
                  <a16:creationId xmlns:a16="http://schemas.microsoft.com/office/drawing/2014/main" xmlns="" id="{885183F5-7CAB-4EF1-BC23-52E0ED919828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CE8DE17C-5437-4266-9B0C-8B7209C1A30B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8DEC9335-C99C-4919-8265-04F1020E5B22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22C2F1E0-75A6-408D-966B-8D0406D2EF3A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EC4D117B-1886-42A2-BE33-B96DA892D6FD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56" name="矩形 3">
            <a:extLst>
              <a:ext uri="{FF2B5EF4-FFF2-40B4-BE49-F238E27FC236}">
                <a16:creationId xmlns:a16="http://schemas.microsoft.com/office/drawing/2014/main" xmlns="" id="{55A9588C-8402-4E1C-ACA8-896ED08DD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537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57" name="矩形 3">
            <a:extLst>
              <a:ext uri="{FF2B5EF4-FFF2-40B4-BE49-F238E27FC236}">
                <a16:creationId xmlns:a16="http://schemas.microsoft.com/office/drawing/2014/main" xmlns="" id="{E28226DE-FF4B-4D4D-B93A-4F3491452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8035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分工</a:t>
            </a:r>
          </a:p>
        </p:txBody>
      </p:sp>
      <p:pic>
        <p:nvPicPr>
          <p:cNvPr id="258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CAEB090E-C4B8-4ECD-B1CC-D24A8EB3B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4951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9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9573234-0510-4F5A-8415-FE69A7E0C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0807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3">
            <a:extLst>
              <a:ext uri="{FF2B5EF4-FFF2-40B4-BE49-F238E27FC236}">
                <a16:creationId xmlns:a16="http://schemas.microsoft.com/office/drawing/2014/main" xmlns="" id="{22C9B0CC-EC9A-4550-B6C8-91BA7C51BB99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736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105FF262-80DC-4A99-B9F5-14C71B2B0C39}"/>
              </a:ext>
            </a:extLst>
          </p:cNvPr>
          <p:cNvGrpSpPr/>
          <p:nvPr/>
        </p:nvGrpSpPr>
        <p:grpSpPr>
          <a:xfrm>
            <a:off x="3589686" y="1175882"/>
            <a:ext cx="1246187" cy="1245600"/>
            <a:chOff x="2951178" y="3756978"/>
            <a:chExt cx="1246187" cy="1245600"/>
          </a:xfrm>
        </p:grpSpPr>
        <p:sp>
          <p:nvSpPr>
            <p:cNvPr id="262" name="矩形 261">
              <a:extLst>
                <a:ext uri="{FF2B5EF4-FFF2-40B4-BE49-F238E27FC236}">
                  <a16:creationId xmlns:a16="http://schemas.microsoft.com/office/drawing/2014/main" xmlns="" id="{7723085F-8B26-4B42-8A8E-161C69177C1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E32F9B01-5F16-4588-A36B-E082048D82B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A9DA4E79-12C4-45A7-92FD-67997FC2A3F2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xmlns="" id="{6DBBE621-11F8-4347-8F0D-C9517DB37F9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xmlns="" id="{BD8F74FD-7901-4B33-9F6B-8962203839F1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67" name="矩形 3">
            <a:extLst>
              <a:ext uri="{FF2B5EF4-FFF2-40B4-BE49-F238E27FC236}">
                <a16:creationId xmlns:a16="http://schemas.microsoft.com/office/drawing/2014/main" xmlns="" id="{37D94A5A-F953-4E9E-982D-46BE41E01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894" y="939040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68" name="矩形 3">
            <a:extLst>
              <a:ext uri="{FF2B5EF4-FFF2-40B4-BE49-F238E27FC236}">
                <a16:creationId xmlns:a16="http://schemas.microsoft.com/office/drawing/2014/main" xmlns="" id="{1560989A-2544-459E-9BC6-6AA1FFCCB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392" y="1296856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</a:t>
            </a:r>
          </a:p>
        </p:txBody>
      </p:sp>
      <p:pic>
        <p:nvPicPr>
          <p:cNvPr id="269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9120F341-13B2-428A-BB36-691E7E211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308" y="275317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B8A55B9B-8698-4B07-9F49-D0D570432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5164" y="275317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Picture 3">
            <a:extLst>
              <a:ext uri="{FF2B5EF4-FFF2-40B4-BE49-F238E27FC236}">
                <a16:creationId xmlns:a16="http://schemas.microsoft.com/office/drawing/2014/main" xmlns="" id="{F24A2C7D-F472-4105-B40B-CE7E68300A36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9704" y="79200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3" name="组合 282">
            <a:extLst>
              <a:ext uri="{FF2B5EF4-FFF2-40B4-BE49-F238E27FC236}">
                <a16:creationId xmlns:a16="http://schemas.microsoft.com/office/drawing/2014/main" xmlns="" id="{232A708E-6EEC-42AB-8E41-734346375A49}"/>
              </a:ext>
            </a:extLst>
          </p:cNvPr>
          <p:cNvGrpSpPr/>
          <p:nvPr/>
        </p:nvGrpSpPr>
        <p:grpSpPr>
          <a:xfrm>
            <a:off x="2356727" y="1176008"/>
            <a:ext cx="1246187" cy="1245600"/>
            <a:chOff x="2951178" y="3756978"/>
            <a:chExt cx="1246187" cy="1245600"/>
          </a:xfrm>
        </p:grpSpPr>
        <p:sp>
          <p:nvSpPr>
            <p:cNvPr id="284" name="矩形 283">
              <a:extLst>
                <a:ext uri="{FF2B5EF4-FFF2-40B4-BE49-F238E27FC236}">
                  <a16:creationId xmlns:a16="http://schemas.microsoft.com/office/drawing/2014/main" xmlns="" id="{2359C451-E3AB-4BE3-B5BD-B1AC54B9DDE6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xmlns="" id="{704C078A-A83C-4039-835B-7C5785B57B33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xmlns="" id="{633D8560-9D78-459F-9E72-C667CD25786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xmlns="" id="{B20EACD9-4BC4-4E86-97FA-75CECA881334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xmlns="" id="{B2FD5185-B331-4FE2-AAE3-B42D6B0A6B99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89" name="矩形 3">
            <a:extLst>
              <a:ext uri="{FF2B5EF4-FFF2-40B4-BE49-F238E27FC236}">
                <a16:creationId xmlns:a16="http://schemas.microsoft.com/office/drawing/2014/main" xmlns="" id="{50B98EAC-9F38-4ACA-9A82-82D7B49B8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935" y="939166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90" name="矩形 3">
            <a:extLst>
              <a:ext uri="{FF2B5EF4-FFF2-40B4-BE49-F238E27FC236}">
                <a16:creationId xmlns:a16="http://schemas.microsoft.com/office/drawing/2014/main" xmlns="" id="{2A9BC88C-4B9D-40ED-869E-C98578F86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433" y="1296982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pic>
        <p:nvPicPr>
          <p:cNvPr id="291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ECAE1197-E345-4F42-B9E8-75F33E01C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6349" y="2745064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87B0AE05-5438-4EC7-8D59-DDC57C0EA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2205" y="2753172"/>
            <a:ext cx="839118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3" name="矩形 3">
            <a:extLst>
              <a:ext uri="{FF2B5EF4-FFF2-40B4-BE49-F238E27FC236}">
                <a16:creationId xmlns:a16="http://schemas.microsoft.com/office/drawing/2014/main" xmlns="" id="{BCA6DF36-A45D-4017-BD1B-425004483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0171" y="92590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94" name="进管或缩小">
            <a:hlinkClick r:id="" action="ppaction://media"/>
            <a:extLst>
              <a:ext uri="{FF2B5EF4-FFF2-40B4-BE49-F238E27FC236}">
                <a16:creationId xmlns:a16="http://schemas.microsoft.com/office/drawing/2014/main" xmlns="" id="{B23C050C-2468-4BAF-BBFD-9C7DE87304D6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9313" y="191494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065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4.375E-6 0.00023 C -0.00053 -0.0331 -0.00144 -0.06574 -0.00144 -0.09884 C -0.00144 -0.10093 4.375E-6 -0.09468 4.375E-6 -0.09259 C 0.00091 -0.06181 4.375E-6 -0.01551 4.375E-6 -3.7037E-7 Z " pathEditMode="relative" rAng="0" ptsTypes="AAAAA">
                                      <p:cBhvr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7 L 0.10039 -3.7037E-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3.54167E-6 0.00023 C -0.00052 -0.0331 -0.00143 -0.06574 -0.00143 -0.09884 C -0.00143 -0.10093 -3.54167E-6 -0.09468 -3.54167E-6 -0.09259 C 0.00092 -0.06181 -3.54167E-6 -0.01551 -3.54167E-6 -3.7037E-7 Z " pathEditMode="relative" rAng="0" ptsTypes="AAAAA">
                                      <p:cBhvr>
                                        <p:cTn id="6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0039 -3.7037E-7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3.95833E-6 0.00023 C -0.00052 -0.0331 -0.00143 -0.06574 -0.00143 -0.09884 C -0.00143 -0.10093 -3.95833E-6 -0.09468 -3.95833E-6 -0.09259 C 0.00092 -0.06181 -3.95833E-6 -0.01551 -3.95833E-6 -3.7037E-7 Z " pathEditMode="relative" rAng="0" ptsTypes="AAAAA">
                                      <p:cBhvr>
                                        <p:cTn id="11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4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4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0.10248 -3.7037E-7 " pathEditMode="relative" rAng="0" ptsTypes="AA">
                                      <p:cBhvr>
                                        <p:cTn id="16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2.08333E-6 0.00023 C -0.00052 -0.0331 -0.00143 -0.06574 -0.00143 -0.09884 C -0.00143 -0.10093 2.08333E-6 -0.09468 2.08333E-6 -0.09259 C 0.00091 -0.06181 2.08333E-6 -0.01551 2.08333E-6 -3.7037E-7 Z " pathEditMode="relative" rAng="0" ptsTypes="AAAAA">
                                      <p:cBhvr>
                                        <p:cTn id="17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4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4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4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4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0.10612 -0.00208 " pathEditMode="relative" rAng="0" ptsTypes="AA">
                                      <p:cBhvr>
                                        <p:cTn id="21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0.0026 -0.23611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1806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0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0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" presetClass="mediacall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2" dur="812" fill="hold"/>
                                        <p:tgtEl>
                                          <p:spTgt spid="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600"/>
                            </p:stCondLst>
                            <p:childTnLst>
                              <p:par>
                                <p:cTn id="23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7 L -0.10118 3.7037E-7 " pathEditMode="relative" rAng="0" ptsTypes="AA">
                                      <p:cBhvr>
                                        <p:cTn id="23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600"/>
                            </p:stCondLst>
                            <p:childTnLst>
                              <p:par>
                                <p:cTn id="2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600"/>
                            </p:stCondLst>
                            <p:childTnLst>
                              <p:par>
                                <p:cTn id="2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4.16667E-6 0.00023 C -0.00052 -0.0331 -0.00143 -0.06574 -0.00143 -0.09884 C -0.00143 -0.10093 -4.16667E-6 -0.09468 -4.16667E-6 -0.09259 C 0.00092 -0.06181 -4.16667E-6 -0.01551 -4.16667E-6 3.7037E-7 Z " pathEditMode="relative" rAng="0" ptsTypes="AAAAA">
                                      <p:cBhvr>
                                        <p:cTn id="24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4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4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4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4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-0.10117 3.7037E-7 " pathEditMode="relative" rAng="0" ptsTypes="AA">
                                      <p:cBhvr>
                                        <p:cTn id="28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000"/>
                            </p:stCondLst>
                            <p:childTnLst>
                              <p:par>
                                <p:cTn id="2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1.66667E-6 0.00023 C -0.00052 -0.0331 -0.00143 -0.06574 -0.00143 -0.09884 C -0.00143 -0.10093 -1.66667E-6 -0.09468 -1.66667E-6 -0.09259 C 0.00091 -0.06181 -1.66667E-6 -0.01551 -1.66667E-6 3.7037E-7 Z " pathEditMode="relative" rAng="0" ptsTypes="AAAAA">
                                      <p:cBhvr>
                                        <p:cTn id="296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4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4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4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10117 3.7037E-7 " pathEditMode="relative" rAng="0" ptsTypes="AA">
                                      <p:cBhvr>
                                        <p:cTn id="34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1000"/>
                            </p:stCondLst>
                            <p:childTnLst>
                              <p:par>
                                <p:cTn id="3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7 L 2.08333E-6 0.00023 C -0.00052 -0.0331 -0.00143 -0.06574 -0.00143 -0.09884 C -0.00143 -0.10093 2.08333E-6 -0.09468 2.08333E-6 -0.09259 C 0.00091 -0.06181 2.08333E-6 -0.01551 2.08333E-6 3.7037E-7 Z " pathEditMode="relative" rAng="0" ptsTypes="AAAAA">
                                      <p:cBhvr>
                                        <p:cTn id="35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4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4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4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4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6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-0.10118 2.96296E-6 " pathEditMode="relative" rAng="0" ptsTypes="AA">
                                      <p:cBhvr>
                                        <p:cTn id="39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000"/>
                            </p:stCondLst>
                            <p:childTnLst>
                              <p:par>
                                <p:cTn id="3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000"/>
                            </p:stCondLst>
                            <p:childTnLst>
                              <p:par>
                                <p:cTn id="4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96296E-6 L -4.375E-6 0.00023 C -0.00052 -0.0331 -0.00143 -0.06574 -0.00143 -0.09885 C -0.00143 -0.10093 -4.375E-6 -0.09468 -4.375E-6 -0.0926 C 0.00092 -0.06181 -4.375E-6 -0.01551 -4.375E-6 2.96296E-6 Z " pathEditMode="relative" rAng="0" ptsTypes="AAAAA">
                                      <p:cBhvr>
                                        <p:cTn id="40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4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4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4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4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4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-0.10117 3.7037E-7 " pathEditMode="relative" rAng="0" ptsTypes="AA">
                                      <p:cBhvr>
                                        <p:cTn id="450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000"/>
                            </p:stCondLst>
                            <p:childTnLst>
                              <p:par>
                                <p:cTn id="4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000"/>
                            </p:stCondLst>
                            <p:childTnLst>
                              <p:par>
                                <p:cTn id="4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2.5E-6 0.00023 C -0.00052 -0.0331 -0.00143 -0.06574 -0.00143 -0.09885 C -0.00143 -0.10093 -2.5E-6 -0.09468 -2.5E-6 -0.0926 C 0.00091 -0.06181 -2.5E-6 -0.01551 -2.5E-6 2.96296E-6 Z " pathEditMode="relative" rAng="0" ptsTypes="AAAAA">
                                      <p:cBhvr>
                                        <p:cTn id="46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4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4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4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4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4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4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1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4"/>
                </p:tgtEl>
              </p:cMediaNode>
            </p:audio>
          </p:childTnLst>
        </p:cTn>
      </p:par>
    </p:tnLst>
    <p:bldLst>
      <p:bldP spid="71" grpId="0"/>
      <p:bldP spid="71" grpId="1"/>
      <p:bldP spid="182" grpId="0"/>
      <p:bldP spid="182" grpId="1"/>
      <p:bldP spid="127" grpId="0"/>
      <p:bldP spid="127" grpId="1"/>
      <p:bldP spid="128" grpId="0"/>
      <p:bldP spid="128" grpId="1"/>
      <p:bldP spid="166" grpId="0"/>
      <p:bldP spid="166" grpId="1"/>
      <p:bldP spid="167" grpId="0"/>
      <p:bldP spid="167" grpId="1"/>
      <p:bldP spid="186" grpId="0"/>
      <p:bldP spid="186" grpId="1"/>
      <p:bldP spid="187" grpId="0"/>
      <p:bldP spid="187" grpId="1"/>
      <p:bldP spid="221" grpId="0"/>
      <p:bldP spid="221" grpId="1"/>
      <p:bldP spid="234" grpId="0"/>
      <p:bldP spid="234" grpId="1"/>
      <p:bldP spid="235" grpId="0"/>
      <p:bldP spid="235" grpId="1"/>
      <p:bldP spid="256" grpId="0"/>
      <p:bldP spid="256" grpId="1"/>
      <p:bldP spid="257" grpId="0"/>
      <p:bldP spid="257" grpId="1"/>
      <p:bldP spid="267" grpId="0"/>
      <p:bldP spid="267" grpId="1"/>
      <p:bldP spid="268" grpId="0"/>
      <p:bldP spid="268" grpId="1"/>
      <p:bldP spid="289" grpId="0"/>
      <p:bldP spid="289" grpId="1"/>
      <p:bldP spid="290" grpId="0"/>
      <p:bldP spid="290" grpId="1"/>
      <p:bldP spid="293" grpId="0"/>
      <p:bldP spid="29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3792" y="1772816"/>
            <a:ext cx="4861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囧囧幻灯片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5992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910313" y="1412776"/>
            <a:ext cx="1584177" cy="4160899"/>
            <a:chOff x="7191654" y="2543394"/>
            <a:chExt cx="1296142" cy="340436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9852" y="2543394"/>
              <a:ext cx="1287944" cy="129231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654" y="3933056"/>
              <a:ext cx="1236074" cy="2014703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8DF5E86-1691-4E59-B219-52FE1906D4A5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5241A61-7A87-488A-849A-C6738AD084D6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" name="图片 11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9C8DE317-279A-4BCA-A330-C0A8CA71E1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3" name="图片 12" descr="图片包含 游戏机&#10;&#10;描述已自动生成">
                <a:extLst>
                  <a:ext uri="{FF2B5EF4-FFF2-40B4-BE49-F238E27FC236}">
                    <a16:creationId xmlns:a16="http://schemas.microsoft.com/office/drawing/2014/main" xmlns="" id="{9914F6F5-B1F9-4119-A455-E798F517F4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8C88CCB-5DC1-41C2-9EDA-D00327199175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活动主题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74FE270-1416-4AD5-8819-5E42EBD9B033}"/>
              </a:ext>
            </a:extLst>
          </p:cNvPr>
          <p:cNvSpPr/>
          <p:nvPr/>
        </p:nvSpPr>
        <p:spPr>
          <a:xfrm>
            <a:off x="-24679" y="1553713"/>
            <a:ext cx="9209098" cy="4019962"/>
          </a:xfrm>
          <a:prstGeom prst="rect">
            <a:avLst/>
          </a:prstGeom>
          <a:solidFill>
            <a:srgbClr val="FFD0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CB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08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FA9FC01-CCF2-47E3-84DC-5F66F53EA43C}"/>
              </a:ext>
            </a:extLst>
          </p:cNvPr>
          <p:cNvSpPr/>
          <p:nvPr/>
        </p:nvSpPr>
        <p:spPr>
          <a:xfrm flipH="1">
            <a:off x="9264352" y="1553713"/>
            <a:ext cx="144000" cy="4032000"/>
          </a:xfrm>
          <a:prstGeom prst="rect">
            <a:avLst/>
          </a:prstGeom>
          <a:solidFill>
            <a:srgbClr val="FFD0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08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08B9E67F-EAF9-4D86-A326-FBB06A8B7870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880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05684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6111603" y="3942526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69BAB8A-BFF8-45E1-9A46-AC594100793C}"/>
              </a:ext>
            </a:extLst>
          </p:cNvPr>
          <p:cNvGrpSpPr/>
          <p:nvPr/>
        </p:nvGrpSpPr>
        <p:grpSpPr>
          <a:xfrm>
            <a:off x="7345486" y="3705684"/>
            <a:ext cx="1246187" cy="1482442"/>
            <a:chOff x="2951178" y="3520136"/>
            <a:chExt cx="1246187" cy="1482442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7BC4262F-07B1-415E-9F6A-2F87DEA4823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C736EEB1-CCF9-41A2-A2C2-D4205B247FC9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0145F7EF-78FD-40DF-BB15-56832EBC0434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1CF0C4EA-7F40-4C59-89E9-52DF1510586B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E3A608FA-B3A1-473C-9C10-E81C0A49AC8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D10DB440-F0A8-4CCD-AF42-FA777F50335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06" name="矩形 3">
              <a:extLst>
                <a:ext uri="{FF2B5EF4-FFF2-40B4-BE49-F238E27FC236}">
                  <a16:creationId xmlns:a16="http://schemas.microsoft.com/office/drawing/2014/main" xmlns="" id="{4D8F3C9D-64CE-4F5A-8CD9-72748BA87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08720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08720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08720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65C27E4-B853-444E-87F7-2097C9B4D8D5}"/>
              </a:ext>
            </a:extLst>
          </p:cNvPr>
          <p:cNvGrpSpPr/>
          <p:nvPr/>
        </p:nvGrpSpPr>
        <p:grpSpPr>
          <a:xfrm>
            <a:off x="6076918" y="908720"/>
            <a:ext cx="1246187" cy="1482442"/>
            <a:chOff x="2951178" y="3520136"/>
            <a:chExt cx="1246187" cy="1482442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F5D1C9C6-05B6-4E35-8119-8103813E7CD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02CBA005-BDE7-4072-9819-DA5CAEE5BD7C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4B355F6C-0424-4AEE-B1A7-C5C98B02E8B2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A87B863-E9FC-4053-B1C1-9962471E19A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6DE08E6-DE23-40BF-9D7B-EAB79C88A5E4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B987B4D-7694-4D65-9C27-BFEAA80A0398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54" name="矩形 3">
              <a:extLst>
                <a:ext uri="{FF2B5EF4-FFF2-40B4-BE49-F238E27FC236}">
                  <a16:creationId xmlns:a16="http://schemas.microsoft.com/office/drawing/2014/main" xmlns="" id="{661DF989-CA0A-4617-A0A7-D0266DCAB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2BF62F62-8756-4B7A-B211-B0F81079DBA9}"/>
              </a:ext>
            </a:extLst>
          </p:cNvPr>
          <p:cNvGrpSpPr/>
          <p:nvPr/>
        </p:nvGrpSpPr>
        <p:grpSpPr>
          <a:xfrm>
            <a:off x="7324479" y="908720"/>
            <a:ext cx="1246187" cy="1482442"/>
            <a:chOff x="2951178" y="3520136"/>
            <a:chExt cx="1246187" cy="148244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41A4E4E-0873-4F2F-928D-DC81E844B3D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xmlns="" id="{7D327C40-7E0A-4CCE-B802-6EC47F51E51E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25FE36F4-D23B-4BD8-B9EC-0BF107FE64A8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91CEE1DA-E31D-43CA-85F7-4028D5242E4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71A987A-392E-42B1-809B-97B80DD1523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BAA7DBCD-FD12-4A49-90DE-21F77BEC192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74" name="矩形 3">
              <a:extLst>
                <a:ext uri="{FF2B5EF4-FFF2-40B4-BE49-F238E27FC236}">
                  <a16:creationId xmlns:a16="http://schemas.microsoft.com/office/drawing/2014/main" xmlns="" id="{DA506BA0-D738-4AF7-86AB-E413301CB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13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9170C6C-3321-4DD9-8561-811C9E1E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72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EA0BB1B-C8FF-4B7D-AB15-AEAD693A3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33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4878539" y="3942526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747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245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64250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166CE24E-E32A-48A6-99FB-4FBB06C907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32930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EB5E9917-C841-491C-B473-95FB558EC6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27154"/>
            <a:ext cx="1270941" cy="12709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3D75D2D-BEB7-4CB2-9411-BB373CD24E16}"/>
              </a:ext>
            </a:extLst>
          </p:cNvPr>
          <p:cNvGrpSpPr/>
          <p:nvPr/>
        </p:nvGrpSpPr>
        <p:grpSpPr>
          <a:xfrm>
            <a:off x="8591673" y="3932930"/>
            <a:ext cx="1219048" cy="1409840"/>
            <a:chOff x="10272464" y="3012113"/>
            <a:chExt cx="1219048" cy="1409840"/>
          </a:xfrm>
        </p:grpSpPr>
        <p:pic>
          <p:nvPicPr>
            <p:cNvPr id="86" name="图片 8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7C7CF876-67FF-4C0E-98C3-65D25A385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87" name="图片 8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A33D406E-F031-4635-B3E3-349FA6555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2C3187-1E2F-468D-AE64-A837F2080039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18CF61B8-E2B5-48E0-B896-01667BFB4249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5" name="图片 124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91626379-1B12-4C44-8926-BE54D38B93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26" name="图片 125" descr="图片包含 游戏机&#10;&#10;描述已自动生成">
                <a:extLst>
                  <a:ext uri="{FF2B5EF4-FFF2-40B4-BE49-F238E27FC236}">
                    <a16:creationId xmlns:a16="http://schemas.microsoft.com/office/drawing/2014/main" xmlns="" id="{BE3B7AC3-9129-4504-870D-239BB4642E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8E9189A4-F0EA-4E8D-9FAC-0809D0EBDCDA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162" name="矩形 3">
            <a:extLst>
              <a:ext uri="{FF2B5EF4-FFF2-40B4-BE49-F238E27FC236}">
                <a16:creationId xmlns:a16="http://schemas.microsoft.com/office/drawing/2014/main" xmlns="" id="{C7966EE9-BC2C-4C8C-B08D-04702E021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1850" y="3712618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54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0039 -3.7037E-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3.95833E-6 0.00023 C -0.00052 -0.0331 -0.00143 -0.06574 -0.00143 -0.09884 C -0.00143 -0.10093 -3.95833E-6 -0.09468 -3.95833E-6 -0.09259 C 0.00092 -0.06181 -3.95833E-6 -0.01551 -3.95833E-6 -3.7037E-7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3" y="3111255"/>
            <a:ext cx="1510760" cy="246242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58FFFC9-92CF-4A27-BA34-89E2DFEA003E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7FB1E72-426A-47DF-8AF5-A28442FCCAC5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" name="图片 11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A205E927-CFDB-47FB-8881-D49FE2A5C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3" name="图片 12" descr="图片包含 游戏机&#10;&#10;描述已自动生成">
                <a:extLst>
                  <a:ext uri="{FF2B5EF4-FFF2-40B4-BE49-F238E27FC236}">
                    <a16:creationId xmlns:a16="http://schemas.microsoft.com/office/drawing/2014/main" xmlns="" id="{772172F1-28E5-445C-B7FB-943EACA22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12656A-2340-4FBE-BF07-B68EA7C4D21C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活动目的</a:t>
              </a:r>
            </a:p>
          </p:txBody>
        </p:sp>
      </p:grpSp>
      <p:pic>
        <p:nvPicPr>
          <p:cNvPr id="6" name="图片 1">
            <a:extLst>
              <a:ext uri="{FF2B5EF4-FFF2-40B4-BE49-F238E27FC236}">
                <a16:creationId xmlns:a16="http://schemas.microsoft.com/office/drawing/2014/main" xmlns="" id="{8B2D2F2A-8CC3-454A-B04F-21C686476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64352" y="764704"/>
            <a:ext cx="3308508" cy="277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02839FA-D86D-48F0-83D3-A99AF7CC081A}"/>
              </a:ext>
            </a:extLst>
          </p:cNvPr>
          <p:cNvGrpSpPr/>
          <p:nvPr/>
        </p:nvGrpSpPr>
        <p:grpSpPr>
          <a:xfrm>
            <a:off x="-24679" y="1553713"/>
            <a:ext cx="9433031" cy="4032000"/>
            <a:chOff x="-24679" y="1553713"/>
            <a:chExt cx="9433031" cy="4032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72A931E-2926-4165-BB2A-CBEE16C49DFE}"/>
                </a:ext>
              </a:extLst>
            </p:cNvPr>
            <p:cNvSpPr/>
            <p:nvPr/>
          </p:nvSpPr>
          <p:spPr>
            <a:xfrm>
              <a:off x="-24679" y="1553713"/>
              <a:ext cx="9209098" cy="4019962"/>
            </a:xfrm>
            <a:prstGeom prst="rect">
              <a:avLst/>
            </a:prstGeom>
            <a:solidFill>
              <a:srgbClr val="F74B3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7CB00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C517075-3726-4DAB-B201-052E49248125}"/>
                </a:ext>
              </a:extLst>
            </p:cNvPr>
            <p:cNvSpPr/>
            <p:nvPr/>
          </p:nvSpPr>
          <p:spPr>
            <a:xfrm flipH="1">
              <a:off x="9264352" y="1553713"/>
              <a:ext cx="144000" cy="4032000"/>
            </a:xfrm>
            <a:prstGeom prst="rect">
              <a:avLst/>
            </a:prstGeom>
            <a:solidFill>
              <a:srgbClr val="F74B3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47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B9ADFF24-A59F-45E3-AC9C-389327BD3E13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4120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05684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42526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69BAB8A-BFF8-45E1-9A46-AC594100793C}"/>
              </a:ext>
            </a:extLst>
          </p:cNvPr>
          <p:cNvGrpSpPr/>
          <p:nvPr/>
        </p:nvGrpSpPr>
        <p:grpSpPr>
          <a:xfrm>
            <a:off x="7345486" y="3705684"/>
            <a:ext cx="1246187" cy="1482442"/>
            <a:chOff x="2951178" y="3520136"/>
            <a:chExt cx="1246187" cy="1482442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7BC4262F-07B1-415E-9F6A-2F87DEA4823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C736EEB1-CCF9-41A2-A2C2-D4205B247FC9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0145F7EF-78FD-40DF-BB15-56832EBC0434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1CF0C4EA-7F40-4C59-89E9-52DF1510586B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E3A608FA-B3A1-473C-9C10-E81C0A49AC8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D10DB440-F0A8-4CCD-AF42-FA777F50335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06" name="矩形 3">
              <a:extLst>
                <a:ext uri="{FF2B5EF4-FFF2-40B4-BE49-F238E27FC236}">
                  <a16:creationId xmlns:a16="http://schemas.microsoft.com/office/drawing/2014/main" xmlns="" id="{4D8F3C9D-64CE-4F5A-8CD9-72748BA87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08720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08720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08720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65C27E4-B853-444E-87F7-2097C9B4D8D5}"/>
              </a:ext>
            </a:extLst>
          </p:cNvPr>
          <p:cNvGrpSpPr/>
          <p:nvPr/>
        </p:nvGrpSpPr>
        <p:grpSpPr>
          <a:xfrm>
            <a:off x="6076918" y="908720"/>
            <a:ext cx="1246187" cy="1482442"/>
            <a:chOff x="2951178" y="3520136"/>
            <a:chExt cx="1246187" cy="1482442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F5D1C9C6-05B6-4E35-8119-8103813E7CD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02CBA005-BDE7-4072-9819-DA5CAEE5BD7C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4B355F6C-0424-4AEE-B1A7-C5C98B02E8B2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A87B863-E9FC-4053-B1C1-9962471E19A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6DE08E6-DE23-40BF-9D7B-EAB79C88A5E4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B987B4D-7694-4D65-9C27-BFEAA80A0398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54" name="矩形 3">
              <a:extLst>
                <a:ext uri="{FF2B5EF4-FFF2-40B4-BE49-F238E27FC236}">
                  <a16:creationId xmlns:a16="http://schemas.microsoft.com/office/drawing/2014/main" xmlns="" id="{661DF989-CA0A-4617-A0A7-D0266DCAB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2BF62F62-8756-4B7A-B211-B0F81079DBA9}"/>
              </a:ext>
            </a:extLst>
          </p:cNvPr>
          <p:cNvGrpSpPr/>
          <p:nvPr/>
        </p:nvGrpSpPr>
        <p:grpSpPr>
          <a:xfrm>
            <a:off x="7324479" y="908720"/>
            <a:ext cx="1246187" cy="1482442"/>
            <a:chOff x="2951178" y="3520136"/>
            <a:chExt cx="1246187" cy="148244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41A4E4E-0873-4F2F-928D-DC81E844B3D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xmlns="" id="{7D327C40-7E0A-4CCE-B802-6EC47F51E51E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25FE36F4-D23B-4BD8-B9EC-0BF107FE64A8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91CEE1DA-E31D-43CA-85F7-4028D5242E4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71A987A-392E-42B1-809B-97B80DD1523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BAA7DBCD-FD12-4A49-90DE-21F77BEC192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74" name="矩形 3">
              <a:extLst>
                <a:ext uri="{FF2B5EF4-FFF2-40B4-BE49-F238E27FC236}">
                  <a16:creationId xmlns:a16="http://schemas.microsoft.com/office/drawing/2014/main" xmlns="" id="{DA506BA0-D738-4AF7-86AB-E413301CB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13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9170C6C-3321-4DD9-8561-811C9E1E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EA0BB1B-C8FF-4B7D-AB15-AEAD693A3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6100083" y="3942526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0291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64250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166CE24E-E32A-48A6-99FB-4FBB06C907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32930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EB5E9917-C841-491C-B473-95FB558EC6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27154"/>
            <a:ext cx="1270941" cy="12709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3D75D2D-BEB7-4CB2-9411-BB373CD24E16}"/>
              </a:ext>
            </a:extLst>
          </p:cNvPr>
          <p:cNvGrpSpPr/>
          <p:nvPr/>
        </p:nvGrpSpPr>
        <p:grpSpPr>
          <a:xfrm>
            <a:off x="8591673" y="3932930"/>
            <a:ext cx="1219048" cy="1409840"/>
            <a:chOff x="10272464" y="3012113"/>
            <a:chExt cx="1219048" cy="1409840"/>
          </a:xfrm>
        </p:grpSpPr>
        <p:pic>
          <p:nvPicPr>
            <p:cNvPr id="86" name="图片 8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7C7CF876-67FF-4C0E-98C3-65D25A385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87" name="图片 86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A33D406E-F031-4635-B3E3-349FA6555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2C3187-1E2F-468D-AE64-A837F2080039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18CF61B8-E2B5-48E0-B896-01667BFB4249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5" name="图片 124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91626379-1B12-4C44-8926-BE54D38B93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26" name="图片 125" descr="图片包含 游戏机&#10;&#10;描述已自动生成">
                <a:extLst>
                  <a:ext uri="{FF2B5EF4-FFF2-40B4-BE49-F238E27FC236}">
                    <a16:creationId xmlns:a16="http://schemas.microsoft.com/office/drawing/2014/main" xmlns="" id="{BE3B7AC3-9129-4504-870D-239BB4642E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8E9189A4-F0EA-4E8D-9FAC-0809D0EBDCDA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965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0039 -3.7037E-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3.95833E-6 0.00023 C -0.00052 -0.0331 -0.00143 -0.06574 -0.00143 -0.09884 C -0.00143 -0.10093 -3.95833E-6 -0.09468 -3.95833E-6 -0.09259 C 0.00092 -0.06181 -3.95833E-6 -0.01551 -3.95833E-6 -3.7037E-7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3" y="3111255"/>
            <a:ext cx="1510760" cy="246242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58FFFC9-92CF-4A27-BA34-89E2DFEA003E}"/>
              </a:ext>
            </a:extLst>
          </p:cNvPr>
          <p:cNvGrpSpPr/>
          <p:nvPr/>
        </p:nvGrpSpPr>
        <p:grpSpPr>
          <a:xfrm>
            <a:off x="306000" y="278690"/>
            <a:ext cx="1203540" cy="1062078"/>
            <a:chOff x="325696" y="220280"/>
            <a:chExt cx="1063782" cy="93874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7FB1E72-426A-47DF-8AF5-A28442FCCAC5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2" name="图片 11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A205E927-CFDB-47FB-8881-D49FE2A5C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3" name="图片 12" descr="图片包含 游戏机&#10;&#10;描述已自动生成">
                <a:extLst>
                  <a:ext uri="{FF2B5EF4-FFF2-40B4-BE49-F238E27FC236}">
                    <a16:creationId xmlns:a16="http://schemas.microsoft.com/office/drawing/2014/main" xmlns="" id="{772172F1-28E5-445C-B7FB-943EACA22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12656A-2340-4FBE-BF07-B68EA7C4D21C}"/>
                </a:ext>
              </a:extLst>
            </p:cNvPr>
            <p:cNvSpPr txBox="1"/>
            <p:nvPr/>
          </p:nvSpPr>
          <p:spPr>
            <a:xfrm>
              <a:off x="325696" y="460792"/>
              <a:ext cx="798231" cy="58034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活动时间</a:t>
              </a:r>
            </a:p>
          </p:txBody>
        </p:sp>
      </p:grpSp>
      <p:pic>
        <p:nvPicPr>
          <p:cNvPr id="7" name="图片 6" descr="图片包含 游戏机, 钟表&#10;&#10;描述已自动生成">
            <a:extLst>
              <a:ext uri="{FF2B5EF4-FFF2-40B4-BE49-F238E27FC236}">
                <a16:creationId xmlns:a16="http://schemas.microsoft.com/office/drawing/2014/main" xmlns="" id="{4E199503-72F9-4361-ABF5-E9C4CEC4C2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694" y="1242030"/>
            <a:ext cx="1826930" cy="182693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4594628-56E9-43D9-AD6E-368177A3409F}"/>
              </a:ext>
            </a:extLst>
          </p:cNvPr>
          <p:cNvGrpSpPr/>
          <p:nvPr/>
        </p:nvGrpSpPr>
        <p:grpSpPr>
          <a:xfrm>
            <a:off x="-24679" y="1553713"/>
            <a:ext cx="9505039" cy="4032000"/>
            <a:chOff x="-24679" y="1553713"/>
            <a:chExt cx="9505039" cy="40320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C0563F7-6528-41D8-8DF0-37507F51302E}"/>
                </a:ext>
              </a:extLst>
            </p:cNvPr>
            <p:cNvSpPr/>
            <p:nvPr/>
          </p:nvSpPr>
          <p:spPr>
            <a:xfrm>
              <a:off x="-24679" y="1553713"/>
              <a:ext cx="9209098" cy="4019962"/>
            </a:xfrm>
            <a:prstGeom prst="rect">
              <a:avLst/>
            </a:prstGeom>
            <a:solidFill>
              <a:srgbClr val="9B4B1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7CB00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D8DCB20-AFD2-410F-9F12-E01074091486}"/>
                </a:ext>
              </a:extLst>
            </p:cNvPr>
            <p:cNvSpPr/>
            <p:nvPr/>
          </p:nvSpPr>
          <p:spPr>
            <a:xfrm flipH="1">
              <a:off x="9336360" y="1553713"/>
              <a:ext cx="144000" cy="4032000"/>
            </a:xfrm>
            <a:prstGeom prst="rect">
              <a:avLst/>
            </a:prstGeom>
            <a:solidFill>
              <a:srgbClr val="9B4B1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7F98AD1-D475-4E47-A53C-B6B7BBDF42DB}"/>
              </a:ext>
            </a:extLst>
          </p:cNvPr>
          <p:cNvSpPr/>
          <p:nvPr/>
        </p:nvSpPr>
        <p:spPr>
          <a:xfrm>
            <a:off x="1412299" y="1718376"/>
            <a:ext cx="7911873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请输入文字请输入文字请输入文字请输入文字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75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xmlns="" id="{871F38DE-BC0F-4E1D-A9D8-F80E803FBF0D}"/>
              </a:ext>
            </a:extLst>
          </p:cNvPr>
          <p:cNvSpPr/>
          <p:nvPr/>
        </p:nvSpPr>
        <p:spPr>
          <a:xfrm>
            <a:off x="0" y="-3699792"/>
            <a:ext cx="12192000" cy="12192000"/>
          </a:xfrm>
          <a:custGeom>
            <a:avLst/>
            <a:gdLst>
              <a:gd name="connsiteX0" fmla="*/ 1768642 w 12192000"/>
              <a:gd name="connsiteY0" fmla="*/ 8983579 h 12192000"/>
              <a:gd name="connsiteX1" fmla="*/ 2005223 w 12192000"/>
              <a:gd name="connsiteY1" fmla="*/ 8827208 h 12192000"/>
              <a:gd name="connsiteX2" fmla="*/ 2161594 w 12192000"/>
              <a:gd name="connsiteY2" fmla="*/ 9063789 h 12192000"/>
              <a:gd name="connsiteX3" fmla="*/ 1925013 w 12192000"/>
              <a:gd name="connsiteY3" fmla="*/ 9220160 h 12192000"/>
              <a:gd name="connsiteX4" fmla="*/ 1768642 w 12192000"/>
              <a:gd name="connsiteY4" fmla="*/ 9063789 h 12192000"/>
              <a:gd name="connsiteX5" fmla="*/ 0 w 12192000"/>
              <a:gd name="connsiteY5" fmla="*/ 9063789 h 12192000"/>
              <a:gd name="connsiteX6" fmla="*/ 0 w 12192000"/>
              <a:gd name="connsiteY6" fmla="*/ 8983579 h 12192000"/>
              <a:gd name="connsiteX7" fmla="*/ 1768642 w 12192000"/>
              <a:gd name="connsiteY7" fmla="*/ 8983579 h 12192000"/>
              <a:gd name="connsiteX8" fmla="*/ 8185485 w 12192000"/>
              <a:gd name="connsiteY8" fmla="*/ 10908632 h 12192000"/>
              <a:gd name="connsiteX9" fmla="*/ 8422065 w 12192000"/>
              <a:gd name="connsiteY9" fmla="*/ 10752262 h 12192000"/>
              <a:gd name="connsiteX10" fmla="*/ 8578435 w 12192000"/>
              <a:gd name="connsiteY10" fmla="*/ 10988842 h 12192000"/>
              <a:gd name="connsiteX11" fmla="*/ 8341855 w 12192000"/>
              <a:gd name="connsiteY11" fmla="*/ 11145212 h 12192000"/>
              <a:gd name="connsiteX12" fmla="*/ 8185485 w 12192000"/>
              <a:gd name="connsiteY12" fmla="*/ 10988842 h 12192000"/>
              <a:gd name="connsiteX13" fmla="*/ 3288632 w 12192000"/>
              <a:gd name="connsiteY13" fmla="*/ 10988842 h 12192000"/>
              <a:gd name="connsiteX14" fmla="*/ 3288632 w 12192000"/>
              <a:gd name="connsiteY14" fmla="*/ 10908632 h 12192000"/>
              <a:gd name="connsiteX15" fmla="*/ 8185485 w 12192000"/>
              <a:gd name="connsiteY15" fmla="*/ 10908632 h 12192000"/>
              <a:gd name="connsiteX16" fmla="*/ 10503568 w 12192000"/>
              <a:gd name="connsiteY16" fmla="*/ 9063789 h 12192000"/>
              <a:gd name="connsiteX17" fmla="*/ 10266988 w 12192000"/>
              <a:gd name="connsiteY17" fmla="*/ 9220160 h 12192000"/>
              <a:gd name="connsiteX18" fmla="*/ 10110617 w 12192000"/>
              <a:gd name="connsiteY18" fmla="*/ 8983579 h 12192000"/>
              <a:gd name="connsiteX19" fmla="*/ 10347198 w 12192000"/>
              <a:gd name="connsiteY19" fmla="*/ 8827208 h 12192000"/>
              <a:gd name="connsiteX20" fmla="*/ 10503568 w 12192000"/>
              <a:gd name="connsiteY20" fmla="*/ 8983579 h 12192000"/>
              <a:gd name="connsiteX21" fmla="*/ 12192000 w 12192000"/>
              <a:gd name="connsiteY21" fmla="*/ 8983579 h 12192000"/>
              <a:gd name="connsiteX22" fmla="*/ 12192000 w 12192000"/>
              <a:gd name="connsiteY22" fmla="*/ 9063789 h 12192000"/>
              <a:gd name="connsiteX23" fmla="*/ 10503568 w 12192000"/>
              <a:gd name="connsiteY23" fmla="*/ 9063789 h 12192000"/>
              <a:gd name="connsiteX24" fmla="*/ 10503568 w 12192000"/>
              <a:gd name="connsiteY24" fmla="*/ 9705474 h 12192000"/>
              <a:gd name="connsiteX25" fmla="*/ 10266988 w 12192000"/>
              <a:gd name="connsiteY25" fmla="*/ 9861844 h 12192000"/>
              <a:gd name="connsiteX26" fmla="*/ 10110617 w 12192000"/>
              <a:gd name="connsiteY26" fmla="*/ 9625263 h 12192000"/>
              <a:gd name="connsiteX27" fmla="*/ 10347198 w 12192000"/>
              <a:gd name="connsiteY27" fmla="*/ 9468893 h 12192000"/>
              <a:gd name="connsiteX28" fmla="*/ 10503568 w 12192000"/>
              <a:gd name="connsiteY28" fmla="*/ 9625263 h 12192000"/>
              <a:gd name="connsiteX29" fmla="*/ 12192000 w 12192000"/>
              <a:gd name="connsiteY29" fmla="*/ 9625263 h 12192000"/>
              <a:gd name="connsiteX30" fmla="*/ 12192000 w 12192000"/>
              <a:gd name="connsiteY30" fmla="*/ 9705474 h 12192000"/>
              <a:gd name="connsiteX31" fmla="*/ 10503568 w 12192000"/>
              <a:gd name="connsiteY31" fmla="*/ 9705474 h 12192000"/>
              <a:gd name="connsiteX32" fmla="*/ 10752221 w 12192000"/>
              <a:gd name="connsiteY32" fmla="*/ 5133474 h 12192000"/>
              <a:gd name="connsiteX33" fmla="*/ 10988802 w 12192000"/>
              <a:gd name="connsiteY33" fmla="*/ 4977103 h 12192000"/>
              <a:gd name="connsiteX34" fmla="*/ 11145173 w 12192000"/>
              <a:gd name="connsiteY34" fmla="*/ 5213684 h 12192000"/>
              <a:gd name="connsiteX35" fmla="*/ 10908591 w 12192000"/>
              <a:gd name="connsiteY35" fmla="*/ 5370055 h 12192000"/>
              <a:gd name="connsiteX36" fmla="*/ 10752221 w 12192000"/>
              <a:gd name="connsiteY36" fmla="*/ 5213684 h 12192000"/>
              <a:gd name="connsiteX37" fmla="*/ 7295147 w 12192000"/>
              <a:gd name="connsiteY37" fmla="*/ 5213684 h 12192000"/>
              <a:gd name="connsiteX38" fmla="*/ 7058567 w 12192000"/>
              <a:gd name="connsiteY38" fmla="*/ 5370055 h 12192000"/>
              <a:gd name="connsiteX39" fmla="*/ 6902196 w 12192000"/>
              <a:gd name="connsiteY39" fmla="*/ 5133474 h 12192000"/>
              <a:gd name="connsiteX40" fmla="*/ 7138777 w 12192000"/>
              <a:gd name="connsiteY40" fmla="*/ 4977103 h 12192000"/>
              <a:gd name="connsiteX41" fmla="*/ 7295147 w 12192000"/>
              <a:gd name="connsiteY41" fmla="*/ 5133474 h 12192000"/>
              <a:gd name="connsiteX42" fmla="*/ 10752221 w 12192000"/>
              <a:gd name="connsiteY42" fmla="*/ 5133474 h 12192000"/>
              <a:gd name="connsiteX43" fmla="*/ 485274 w 12192000"/>
              <a:gd name="connsiteY43" fmla="*/ 3208421 h 12192000"/>
              <a:gd name="connsiteX44" fmla="*/ 721855 w 12192000"/>
              <a:gd name="connsiteY44" fmla="*/ 3052051 h 12192000"/>
              <a:gd name="connsiteX45" fmla="*/ 878225 w 12192000"/>
              <a:gd name="connsiteY45" fmla="*/ 3288632 h 12192000"/>
              <a:gd name="connsiteX46" fmla="*/ 641644 w 12192000"/>
              <a:gd name="connsiteY46" fmla="*/ 3445002 h 12192000"/>
              <a:gd name="connsiteX47" fmla="*/ 485274 w 12192000"/>
              <a:gd name="connsiteY47" fmla="*/ 3288632 h 12192000"/>
              <a:gd name="connsiteX48" fmla="*/ 0 w 12192000"/>
              <a:gd name="connsiteY48" fmla="*/ 3288632 h 12192000"/>
              <a:gd name="connsiteX49" fmla="*/ 0 w 12192000"/>
              <a:gd name="connsiteY49" fmla="*/ 3208421 h 12192000"/>
              <a:gd name="connsiteX50" fmla="*/ 485274 w 12192000"/>
              <a:gd name="connsiteY50" fmla="*/ 3208421 h 12192000"/>
              <a:gd name="connsiteX51" fmla="*/ 7936832 w 12192000"/>
              <a:gd name="connsiteY51" fmla="*/ 4572000 h 12192000"/>
              <a:gd name="connsiteX52" fmla="*/ 7700251 w 12192000"/>
              <a:gd name="connsiteY52" fmla="*/ 4728371 h 12192000"/>
              <a:gd name="connsiteX53" fmla="*/ 7543881 w 12192000"/>
              <a:gd name="connsiteY53" fmla="*/ 4491790 h 12192000"/>
              <a:gd name="connsiteX54" fmla="*/ 7780462 w 12192000"/>
              <a:gd name="connsiteY54" fmla="*/ 4335419 h 12192000"/>
              <a:gd name="connsiteX55" fmla="*/ 7936832 w 12192000"/>
              <a:gd name="connsiteY55" fmla="*/ 4491790 h 12192000"/>
              <a:gd name="connsiteX56" fmla="*/ 11393906 w 12192000"/>
              <a:gd name="connsiteY56" fmla="*/ 4491790 h 12192000"/>
              <a:gd name="connsiteX57" fmla="*/ 11630486 w 12192000"/>
              <a:gd name="connsiteY57" fmla="*/ 4335419 h 12192000"/>
              <a:gd name="connsiteX58" fmla="*/ 11786857 w 12192000"/>
              <a:gd name="connsiteY58" fmla="*/ 4572000 h 12192000"/>
              <a:gd name="connsiteX59" fmla="*/ 11550275 w 12192000"/>
              <a:gd name="connsiteY59" fmla="*/ 4728371 h 12192000"/>
              <a:gd name="connsiteX60" fmla="*/ 11393906 w 12192000"/>
              <a:gd name="connsiteY60" fmla="*/ 4572000 h 12192000"/>
              <a:gd name="connsiteX61" fmla="*/ 7936832 w 12192000"/>
              <a:gd name="connsiteY61" fmla="*/ 4572000 h 12192000"/>
              <a:gd name="connsiteX62" fmla="*/ 10347158 w 12192000"/>
              <a:gd name="connsiteY62" fmla="*/ 485274 h 12192000"/>
              <a:gd name="connsiteX63" fmla="*/ 10503528 w 12192000"/>
              <a:gd name="connsiteY63" fmla="*/ 721855 h 12192000"/>
              <a:gd name="connsiteX64" fmla="*/ 10266947 w 12192000"/>
              <a:gd name="connsiteY64" fmla="*/ 878225 h 12192000"/>
              <a:gd name="connsiteX65" fmla="*/ 10110577 w 12192000"/>
              <a:gd name="connsiteY65" fmla="*/ 641644 h 12192000"/>
              <a:gd name="connsiteX66" fmla="*/ 10266947 w 12192000"/>
              <a:gd name="connsiteY66" fmla="*/ 485274 h 12192000"/>
              <a:gd name="connsiteX67" fmla="*/ 10266947 w 12192000"/>
              <a:gd name="connsiteY67" fmla="*/ 0 h 12192000"/>
              <a:gd name="connsiteX68" fmla="*/ 10347158 w 12192000"/>
              <a:gd name="connsiteY68" fmla="*/ 0 h 12192000"/>
              <a:gd name="connsiteX69" fmla="*/ 10347158 w 12192000"/>
              <a:gd name="connsiteY69" fmla="*/ 485274 h 12192000"/>
              <a:gd name="connsiteX70" fmla="*/ 7780421 w 12192000"/>
              <a:gd name="connsiteY70" fmla="*/ 8827169 h 12192000"/>
              <a:gd name="connsiteX71" fmla="*/ 7936792 w 12192000"/>
              <a:gd name="connsiteY71" fmla="*/ 9063749 h 12192000"/>
              <a:gd name="connsiteX72" fmla="*/ 7700211 w 12192000"/>
              <a:gd name="connsiteY72" fmla="*/ 9220120 h 12192000"/>
              <a:gd name="connsiteX73" fmla="*/ 7543840 w 12192000"/>
              <a:gd name="connsiteY73" fmla="*/ 8983539 h 12192000"/>
              <a:gd name="connsiteX74" fmla="*/ 7700211 w 12192000"/>
              <a:gd name="connsiteY74" fmla="*/ 8827169 h 12192000"/>
              <a:gd name="connsiteX75" fmla="*/ 7700211 w 12192000"/>
              <a:gd name="connsiteY75" fmla="*/ 6653463 h 12192000"/>
              <a:gd name="connsiteX76" fmla="*/ 7543840 w 12192000"/>
              <a:gd name="connsiteY76" fmla="*/ 6416883 h 12192000"/>
              <a:gd name="connsiteX77" fmla="*/ 7780421 w 12192000"/>
              <a:gd name="connsiteY77" fmla="*/ 6260512 h 12192000"/>
              <a:gd name="connsiteX78" fmla="*/ 7936792 w 12192000"/>
              <a:gd name="connsiteY78" fmla="*/ 6497093 h 12192000"/>
              <a:gd name="connsiteX79" fmla="*/ 7780421 w 12192000"/>
              <a:gd name="connsiteY79" fmla="*/ 6653463 h 12192000"/>
              <a:gd name="connsiteX80" fmla="*/ 7780421 w 12192000"/>
              <a:gd name="connsiteY80" fmla="*/ 8827169 h 12192000"/>
              <a:gd name="connsiteX81" fmla="*/ 9705474 w 12192000"/>
              <a:gd name="connsiteY81" fmla="*/ 878305 h 12192000"/>
              <a:gd name="connsiteX82" fmla="*/ 9705474 w 12192000"/>
              <a:gd name="connsiteY82" fmla="*/ 3208421 h 12192000"/>
              <a:gd name="connsiteX83" fmla="*/ 12192000 w 12192000"/>
              <a:gd name="connsiteY83" fmla="*/ 3208421 h 12192000"/>
              <a:gd name="connsiteX84" fmla="*/ 12192000 w 12192000"/>
              <a:gd name="connsiteY84" fmla="*/ 3288632 h 12192000"/>
              <a:gd name="connsiteX85" fmla="*/ 9625263 w 12192000"/>
              <a:gd name="connsiteY85" fmla="*/ 3288632 h 12192000"/>
              <a:gd name="connsiteX86" fmla="*/ 9625263 w 12192000"/>
              <a:gd name="connsiteY86" fmla="*/ 878305 h 12192000"/>
              <a:gd name="connsiteX87" fmla="*/ 9468893 w 12192000"/>
              <a:gd name="connsiteY87" fmla="*/ 641724 h 12192000"/>
              <a:gd name="connsiteX88" fmla="*/ 9705474 w 12192000"/>
              <a:gd name="connsiteY88" fmla="*/ 485354 h 12192000"/>
              <a:gd name="connsiteX89" fmla="*/ 9861844 w 12192000"/>
              <a:gd name="connsiteY89" fmla="*/ 721935 h 12192000"/>
              <a:gd name="connsiteX90" fmla="*/ 9705474 w 12192000"/>
              <a:gd name="connsiteY90" fmla="*/ 878305 h 12192000"/>
              <a:gd name="connsiteX91" fmla="*/ 10347158 w 12192000"/>
              <a:gd name="connsiteY91" fmla="*/ 1519990 h 12192000"/>
              <a:gd name="connsiteX92" fmla="*/ 10347158 w 12192000"/>
              <a:gd name="connsiteY92" fmla="*/ 2566737 h 12192000"/>
              <a:gd name="connsiteX93" fmla="*/ 12192000 w 12192000"/>
              <a:gd name="connsiteY93" fmla="*/ 2566737 h 12192000"/>
              <a:gd name="connsiteX94" fmla="*/ 12192000 w 12192000"/>
              <a:gd name="connsiteY94" fmla="*/ 2646948 h 12192000"/>
              <a:gd name="connsiteX95" fmla="*/ 10266947 w 12192000"/>
              <a:gd name="connsiteY95" fmla="*/ 2646948 h 12192000"/>
              <a:gd name="connsiteX96" fmla="*/ 10266947 w 12192000"/>
              <a:gd name="connsiteY96" fmla="*/ 1519990 h 12192000"/>
              <a:gd name="connsiteX97" fmla="*/ 10110577 w 12192000"/>
              <a:gd name="connsiteY97" fmla="*/ 1283409 h 12192000"/>
              <a:gd name="connsiteX98" fmla="*/ 10347158 w 12192000"/>
              <a:gd name="connsiteY98" fmla="*/ 1127038 h 12192000"/>
              <a:gd name="connsiteX99" fmla="*/ 10503528 w 12192000"/>
              <a:gd name="connsiteY99" fmla="*/ 1363619 h 12192000"/>
              <a:gd name="connsiteX100" fmla="*/ 10347158 w 12192000"/>
              <a:gd name="connsiteY100" fmla="*/ 1519990 h 12192000"/>
              <a:gd name="connsiteX101" fmla="*/ 5213684 w 12192000"/>
              <a:gd name="connsiteY101" fmla="*/ 5370095 h 12192000"/>
              <a:gd name="connsiteX102" fmla="*/ 5213684 w 12192000"/>
              <a:gd name="connsiteY102" fmla="*/ 8341895 h 12192000"/>
              <a:gd name="connsiteX103" fmla="*/ 5855369 w 12192000"/>
              <a:gd name="connsiteY103" fmla="*/ 8341895 h 12192000"/>
              <a:gd name="connsiteX104" fmla="*/ 5855369 w 12192000"/>
              <a:gd name="connsiteY104" fmla="*/ 8827169 h 12192000"/>
              <a:gd name="connsiteX105" fmla="*/ 6011739 w 12192000"/>
              <a:gd name="connsiteY105" fmla="*/ 9063749 h 12192000"/>
              <a:gd name="connsiteX106" fmla="*/ 5775158 w 12192000"/>
              <a:gd name="connsiteY106" fmla="*/ 9220120 h 12192000"/>
              <a:gd name="connsiteX107" fmla="*/ 5618788 w 12192000"/>
              <a:gd name="connsiteY107" fmla="*/ 8983539 h 12192000"/>
              <a:gd name="connsiteX108" fmla="*/ 5775158 w 12192000"/>
              <a:gd name="connsiteY108" fmla="*/ 8827169 h 12192000"/>
              <a:gd name="connsiteX109" fmla="*/ 5775158 w 12192000"/>
              <a:gd name="connsiteY109" fmla="*/ 8422105 h 12192000"/>
              <a:gd name="connsiteX110" fmla="*/ 5133474 w 12192000"/>
              <a:gd name="connsiteY110" fmla="*/ 8422105 h 12192000"/>
              <a:gd name="connsiteX111" fmla="*/ 5133474 w 12192000"/>
              <a:gd name="connsiteY111" fmla="*/ 5370095 h 12192000"/>
              <a:gd name="connsiteX112" fmla="*/ 4977103 w 12192000"/>
              <a:gd name="connsiteY112" fmla="*/ 5133514 h 12192000"/>
              <a:gd name="connsiteX113" fmla="*/ 5213684 w 12192000"/>
              <a:gd name="connsiteY113" fmla="*/ 4977144 h 12192000"/>
              <a:gd name="connsiteX114" fmla="*/ 5370055 w 12192000"/>
              <a:gd name="connsiteY114" fmla="*/ 5213725 h 12192000"/>
              <a:gd name="connsiteX115" fmla="*/ 5213684 w 12192000"/>
              <a:gd name="connsiteY115" fmla="*/ 5370095 h 12192000"/>
              <a:gd name="connsiteX116" fmla="*/ 4977063 w 12192000"/>
              <a:gd name="connsiteY116" fmla="*/ 4491790 h 12192000"/>
              <a:gd name="connsiteX117" fmla="*/ 5213644 w 12192000"/>
              <a:gd name="connsiteY117" fmla="*/ 4335419 h 12192000"/>
              <a:gd name="connsiteX118" fmla="*/ 5370015 w 12192000"/>
              <a:gd name="connsiteY118" fmla="*/ 4572000 h 12192000"/>
              <a:gd name="connsiteX119" fmla="*/ 5133434 w 12192000"/>
              <a:gd name="connsiteY119" fmla="*/ 4728371 h 12192000"/>
              <a:gd name="connsiteX120" fmla="*/ 4977063 w 12192000"/>
              <a:gd name="connsiteY120" fmla="*/ 4572000 h 12192000"/>
              <a:gd name="connsiteX121" fmla="*/ 4572000 w 12192000"/>
              <a:gd name="connsiteY121" fmla="*/ 4572000 h 12192000"/>
              <a:gd name="connsiteX122" fmla="*/ 4572000 w 12192000"/>
              <a:gd name="connsiteY122" fmla="*/ 6497053 h 12192000"/>
              <a:gd name="connsiteX123" fmla="*/ 3445042 w 12192000"/>
              <a:gd name="connsiteY123" fmla="*/ 6497053 h 12192000"/>
              <a:gd name="connsiteX124" fmla="*/ 3208461 w 12192000"/>
              <a:gd name="connsiteY124" fmla="*/ 6653423 h 12192000"/>
              <a:gd name="connsiteX125" fmla="*/ 3052091 w 12192000"/>
              <a:gd name="connsiteY125" fmla="*/ 6416842 h 12192000"/>
              <a:gd name="connsiteX126" fmla="*/ 3288672 w 12192000"/>
              <a:gd name="connsiteY126" fmla="*/ 6260472 h 12192000"/>
              <a:gd name="connsiteX127" fmla="*/ 3445042 w 12192000"/>
              <a:gd name="connsiteY127" fmla="*/ 6416842 h 12192000"/>
              <a:gd name="connsiteX128" fmla="*/ 4491790 w 12192000"/>
              <a:gd name="connsiteY128" fmla="*/ 6416842 h 12192000"/>
              <a:gd name="connsiteX129" fmla="*/ 4491790 w 12192000"/>
              <a:gd name="connsiteY129" fmla="*/ 4491790 h 12192000"/>
              <a:gd name="connsiteX130" fmla="*/ 4977063 w 12192000"/>
              <a:gd name="connsiteY130" fmla="*/ 4491790 h 12192000"/>
              <a:gd name="connsiteX131" fmla="*/ 4728411 w 12192000"/>
              <a:gd name="connsiteY131" fmla="*/ 9705474 h 12192000"/>
              <a:gd name="connsiteX132" fmla="*/ 4491830 w 12192000"/>
              <a:gd name="connsiteY132" fmla="*/ 9861844 h 12192000"/>
              <a:gd name="connsiteX133" fmla="*/ 4335459 w 12192000"/>
              <a:gd name="connsiteY133" fmla="*/ 9625263 h 12192000"/>
              <a:gd name="connsiteX134" fmla="*/ 4572040 w 12192000"/>
              <a:gd name="connsiteY134" fmla="*/ 9468893 h 12192000"/>
              <a:gd name="connsiteX135" fmla="*/ 4728411 w 12192000"/>
              <a:gd name="connsiteY135" fmla="*/ 9625263 h 12192000"/>
              <a:gd name="connsiteX136" fmla="*/ 7058527 w 12192000"/>
              <a:gd name="connsiteY136" fmla="*/ 9625263 h 12192000"/>
              <a:gd name="connsiteX137" fmla="*/ 7058527 w 12192000"/>
              <a:gd name="connsiteY137" fmla="*/ 6653463 h 12192000"/>
              <a:gd name="connsiteX138" fmla="*/ 6902156 w 12192000"/>
              <a:gd name="connsiteY138" fmla="*/ 6416883 h 12192000"/>
              <a:gd name="connsiteX139" fmla="*/ 7138737 w 12192000"/>
              <a:gd name="connsiteY139" fmla="*/ 6260512 h 12192000"/>
              <a:gd name="connsiteX140" fmla="*/ 7295108 w 12192000"/>
              <a:gd name="connsiteY140" fmla="*/ 6497093 h 12192000"/>
              <a:gd name="connsiteX141" fmla="*/ 7138737 w 12192000"/>
              <a:gd name="connsiteY141" fmla="*/ 6653463 h 12192000"/>
              <a:gd name="connsiteX142" fmla="*/ 7138737 w 12192000"/>
              <a:gd name="connsiteY142" fmla="*/ 9705474 h 12192000"/>
              <a:gd name="connsiteX143" fmla="*/ 4728411 w 12192000"/>
              <a:gd name="connsiteY143" fmla="*/ 9705474 h 12192000"/>
              <a:gd name="connsiteX144" fmla="*/ 4086727 w 12192000"/>
              <a:gd name="connsiteY144" fmla="*/ 7138737 h 12192000"/>
              <a:gd name="connsiteX145" fmla="*/ 3850145 w 12192000"/>
              <a:gd name="connsiteY145" fmla="*/ 7295108 h 12192000"/>
              <a:gd name="connsiteX146" fmla="*/ 3693775 w 12192000"/>
              <a:gd name="connsiteY146" fmla="*/ 7058527 h 12192000"/>
              <a:gd name="connsiteX147" fmla="*/ 3930356 w 12192000"/>
              <a:gd name="connsiteY147" fmla="*/ 6902156 h 12192000"/>
              <a:gd name="connsiteX148" fmla="*/ 4086727 w 12192000"/>
              <a:gd name="connsiteY148" fmla="*/ 7058527 h 12192000"/>
              <a:gd name="connsiteX149" fmla="*/ 4572000 w 12192000"/>
              <a:gd name="connsiteY149" fmla="*/ 7058527 h 12192000"/>
              <a:gd name="connsiteX150" fmla="*/ 4572000 w 12192000"/>
              <a:gd name="connsiteY150" fmla="*/ 8983579 h 12192000"/>
              <a:gd name="connsiteX151" fmla="*/ 4977063 w 12192000"/>
              <a:gd name="connsiteY151" fmla="*/ 8983579 h 12192000"/>
              <a:gd name="connsiteX152" fmla="*/ 5213644 w 12192000"/>
              <a:gd name="connsiteY152" fmla="*/ 8827208 h 12192000"/>
              <a:gd name="connsiteX153" fmla="*/ 5370015 w 12192000"/>
              <a:gd name="connsiteY153" fmla="*/ 9063789 h 12192000"/>
              <a:gd name="connsiteX154" fmla="*/ 5133434 w 12192000"/>
              <a:gd name="connsiteY154" fmla="*/ 9220160 h 12192000"/>
              <a:gd name="connsiteX155" fmla="*/ 4977063 w 12192000"/>
              <a:gd name="connsiteY155" fmla="*/ 9063789 h 12192000"/>
              <a:gd name="connsiteX156" fmla="*/ 4491790 w 12192000"/>
              <a:gd name="connsiteY156" fmla="*/ 9063789 h 12192000"/>
              <a:gd name="connsiteX157" fmla="*/ 4491790 w 12192000"/>
              <a:gd name="connsiteY157" fmla="*/ 7138737 h 12192000"/>
              <a:gd name="connsiteX158" fmla="*/ 4086727 w 12192000"/>
              <a:gd name="connsiteY158" fmla="*/ 7138737 h 12192000"/>
              <a:gd name="connsiteX159" fmla="*/ 2646947 w 12192000"/>
              <a:gd name="connsiteY159" fmla="*/ 11393906 h 12192000"/>
              <a:gd name="connsiteX160" fmla="*/ 2803318 w 12192000"/>
              <a:gd name="connsiteY160" fmla="*/ 11630486 h 12192000"/>
              <a:gd name="connsiteX161" fmla="*/ 2566737 w 12192000"/>
              <a:gd name="connsiteY161" fmla="*/ 11786857 h 12192000"/>
              <a:gd name="connsiteX162" fmla="*/ 2410367 w 12192000"/>
              <a:gd name="connsiteY162" fmla="*/ 11550275 h 12192000"/>
              <a:gd name="connsiteX163" fmla="*/ 2566737 w 12192000"/>
              <a:gd name="connsiteY163" fmla="*/ 11393906 h 12192000"/>
              <a:gd name="connsiteX164" fmla="*/ 2566737 w 12192000"/>
              <a:gd name="connsiteY164" fmla="*/ 10988842 h 12192000"/>
              <a:gd name="connsiteX165" fmla="*/ 2005263 w 12192000"/>
              <a:gd name="connsiteY165" fmla="*/ 10988842 h 12192000"/>
              <a:gd name="connsiteX166" fmla="*/ 2005263 w 12192000"/>
              <a:gd name="connsiteY166" fmla="*/ 12192000 h 12192000"/>
              <a:gd name="connsiteX167" fmla="*/ 1925053 w 12192000"/>
              <a:gd name="connsiteY167" fmla="*/ 12192000 h 12192000"/>
              <a:gd name="connsiteX168" fmla="*/ 1925053 w 12192000"/>
              <a:gd name="connsiteY168" fmla="*/ 10908632 h 12192000"/>
              <a:gd name="connsiteX169" fmla="*/ 2646947 w 12192000"/>
              <a:gd name="connsiteY169" fmla="*/ 10908632 h 12192000"/>
              <a:gd name="connsiteX170" fmla="*/ 2646947 w 12192000"/>
              <a:gd name="connsiteY170" fmla="*/ 11393906 h 12192000"/>
              <a:gd name="connsiteX171" fmla="*/ 9468853 w 12192000"/>
              <a:gd name="connsiteY171" fmla="*/ 7058527 h 12192000"/>
              <a:gd name="connsiteX172" fmla="*/ 9705433 w 12192000"/>
              <a:gd name="connsiteY172" fmla="*/ 6902156 h 12192000"/>
              <a:gd name="connsiteX173" fmla="*/ 9861804 w 12192000"/>
              <a:gd name="connsiteY173" fmla="*/ 7138737 h 12192000"/>
              <a:gd name="connsiteX174" fmla="*/ 9625223 w 12192000"/>
              <a:gd name="connsiteY174" fmla="*/ 7295108 h 12192000"/>
              <a:gd name="connsiteX175" fmla="*/ 9468853 w 12192000"/>
              <a:gd name="connsiteY175" fmla="*/ 7138737 h 12192000"/>
              <a:gd name="connsiteX176" fmla="*/ 9063789 w 12192000"/>
              <a:gd name="connsiteY176" fmla="*/ 7138737 h 12192000"/>
              <a:gd name="connsiteX177" fmla="*/ 9063789 w 12192000"/>
              <a:gd name="connsiteY177" fmla="*/ 10908632 h 12192000"/>
              <a:gd name="connsiteX178" fmla="*/ 10988842 w 12192000"/>
              <a:gd name="connsiteY178" fmla="*/ 10908632 h 12192000"/>
              <a:gd name="connsiteX179" fmla="*/ 10988842 w 12192000"/>
              <a:gd name="connsiteY179" fmla="*/ 12192000 h 12192000"/>
              <a:gd name="connsiteX180" fmla="*/ 10908632 w 12192000"/>
              <a:gd name="connsiteY180" fmla="*/ 12192000 h 12192000"/>
              <a:gd name="connsiteX181" fmla="*/ 10908632 w 12192000"/>
              <a:gd name="connsiteY181" fmla="*/ 10988842 h 12192000"/>
              <a:gd name="connsiteX182" fmla="*/ 8983579 w 12192000"/>
              <a:gd name="connsiteY182" fmla="*/ 10988842 h 12192000"/>
              <a:gd name="connsiteX183" fmla="*/ 8983579 w 12192000"/>
              <a:gd name="connsiteY183" fmla="*/ 7058527 h 12192000"/>
              <a:gd name="connsiteX184" fmla="*/ 9468853 w 12192000"/>
              <a:gd name="connsiteY184" fmla="*/ 7058527 h 12192000"/>
              <a:gd name="connsiteX185" fmla="*/ 10503568 w 12192000"/>
              <a:gd name="connsiteY185" fmla="*/ 5855369 h 12192000"/>
              <a:gd name="connsiteX186" fmla="*/ 10266988 w 12192000"/>
              <a:gd name="connsiteY186" fmla="*/ 6011739 h 12192000"/>
              <a:gd name="connsiteX187" fmla="*/ 10110617 w 12192000"/>
              <a:gd name="connsiteY187" fmla="*/ 5775158 h 12192000"/>
              <a:gd name="connsiteX188" fmla="*/ 10347198 w 12192000"/>
              <a:gd name="connsiteY188" fmla="*/ 5618788 h 12192000"/>
              <a:gd name="connsiteX189" fmla="*/ 10503568 w 12192000"/>
              <a:gd name="connsiteY189" fmla="*/ 5775158 h 12192000"/>
              <a:gd name="connsiteX190" fmla="*/ 10988842 w 12192000"/>
              <a:gd name="connsiteY190" fmla="*/ 5775158 h 12192000"/>
              <a:gd name="connsiteX191" fmla="*/ 10988842 w 12192000"/>
              <a:gd name="connsiteY191" fmla="*/ 7543801 h 12192000"/>
              <a:gd name="connsiteX192" fmla="*/ 11145212 w 12192000"/>
              <a:gd name="connsiteY192" fmla="*/ 7780381 h 12192000"/>
              <a:gd name="connsiteX193" fmla="*/ 10908632 w 12192000"/>
              <a:gd name="connsiteY193" fmla="*/ 7936751 h 12192000"/>
              <a:gd name="connsiteX194" fmla="*/ 10752262 w 12192000"/>
              <a:gd name="connsiteY194" fmla="*/ 7700170 h 12192000"/>
              <a:gd name="connsiteX195" fmla="*/ 10908632 w 12192000"/>
              <a:gd name="connsiteY195" fmla="*/ 7543801 h 12192000"/>
              <a:gd name="connsiteX196" fmla="*/ 10908632 w 12192000"/>
              <a:gd name="connsiteY196" fmla="*/ 5855369 h 12192000"/>
              <a:gd name="connsiteX197" fmla="*/ 10503568 w 12192000"/>
              <a:gd name="connsiteY197" fmla="*/ 5855369 h 12192000"/>
              <a:gd name="connsiteX198" fmla="*/ 7936832 w 12192000"/>
              <a:gd name="connsiteY198" fmla="*/ 9705474 h 12192000"/>
              <a:gd name="connsiteX199" fmla="*/ 7700251 w 12192000"/>
              <a:gd name="connsiteY199" fmla="*/ 9861844 h 12192000"/>
              <a:gd name="connsiteX200" fmla="*/ 7543881 w 12192000"/>
              <a:gd name="connsiteY200" fmla="*/ 9625263 h 12192000"/>
              <a:gd name="connsiteX201" fmla="*/ 7780462 w 12192000"/>
              <a:gd name="connsiteY201" fmla="*/ 9468893 h 12192000"/>
              <a:gd name="connsiteX202" fmla="*/ 7936832 w 12192000"/>
              <a:gd name="connsiteY202" fmla="*/ 9625263 h 12192000"/>
              <a:gd name="connsiteX203" fmla="*/ 8341895 w 12192000"/>
              <a:gd name="connsiteY203" fmla="*/ 9625263 h 12192000"/>
              <a:gd name="connsiteX204" fmla="*/ 8341895 w 12192000"/>
              <a:gd name="connsiteY204" fmla="*/ 6416842 h 12192000"/>
              <a:gd name="connsiteX205" fmla="*/ 8983579 w 12192000"/>
              <a:gd name="connsiteY205" fmla="*/ 6416842 h 12192000"/>
              <a:gd name="connsiteX206" fmla="*/ 8983579 w 12192000"/>
              <a:gd name="connsiteY206" fmla="*/ 5855369 h 12192000"/>
              <a:gd name="connsiteX207" fmla="*/ 7295147 w 12192000"/>
              <a:gd name="connsiteY207" fmla="*/ 5855369 h 12192000"/>
              <a:gd name="connsiteX208" fmla="*/ 7058567 w 12192000"/>
              <a:gd name="connsiteY208" fmla="*/ 6011739 h 12192000"/>
              <a:gd name="connsiteX209" fmla="*/ 6902196 w 12192000"/>
              <a:gd name="connsiteY209" fmla="*/ 5775158 h 12192000"/>
              <a:gd name="connsiteX210" fmla="*/ 7138777 w 12192000"/>
              <a:gd name="connsiteY210" fmla="*/ 5618788 h 12192000"/>
              <a:gd name="connsiteX211" fmla="*/ 7295147 w 12192000"/>
              <a:gd name="connsiteY211" fmla="*/ 5775158 h 12192000"/>
              <a:gd name="connsiteX212" fmla="*/ 9063789 w 12192000"/>
              <a:gd name="connsiteY212" fmla="*/ 5775158 h 12192000"/>
              <a:gd name="connsiteX213" fmla="*/ 9063789 w 12192000"/>
              <a:gd name="connsiteY213" fmla="*/ 6497053 h 12192000"/>
              <a:gd name="connsiteX214" fmla="*/ 8422105 w 12192000"/>
              <a:gd name="connsiteY214" fmla="*/ 6497053 h 12192000"/>
              <a:gd name="connsiteX215" fmla="*/ 8422105 w 12192000"/>
              <a:gd name="connsiteY215" fmla="*/ 9705474 h 12192000"/>
              <a:gd name="connsiteX216" fmla="*/ 7936832 w 12192000"/>
              <a:gd name="connsiteY216" fmla="*/ 9705474 h 12192000"/>
              <a:gd name="connsiteX217" fmla="*/ 11393906 w 12192000"/>
              <a:gd name="connsiteY217" fmla="*/ 1283368 h 12192000"/>
              <a:gd name="connsiteX218" fmla="*/ 11630486 w 12192000"/>
              <a:gd name="connsiteY218" fmla="*/ 1126998 h 12192000"/>
              <a:gd name="connsiteX219" fmla="*/ 11786857 w 12192000"/>
              <a:gd name="connsiteY219" fmla="*/ 1363579 h 12192000"/>
              <a:gd name="connsiteX220" fmla="*/ 11550275 w 12192000"/>
              <a:gd name="connsiteY220" fmla="*/ 1519949 h 12192000"/>
              <a:gd name="connsiteX221" fmla="*/ 11393906 w 12192000"/>
              <a:gd name="connsiteY221" fmla="*/ 1363579 h 12192000"/>
              <a:gd name="connsiteX222" fmla="*/ 10908632 w 12192000"/>
              <a:gd name="connsiteY222" fmla="*/ 1363579 h 12192000"/>
              <a:gd name="connsiteX223" fmla="*/ 10908632 w 12192000"/>
              <a:gd name="connsiteY223" fmla="*/ 0 h 12192000"/>
              <a:gd name="connsiteX224" fmla="*/ 10988842 w 12192000"/>
              <a:gd name="connsiteY224" fmla="*/ 0 h 12192000"/>
              <a:gd name="connsiteX225" fmla="*/ 10988842 w 12192000"/>
              <a:gd name="connsiteY225" fmla="*/ 1283368 h 12192000"/>
              <a:gd name="connsiteX226" fmla="*/ 11393906 w 12192000"/>
              <a:gd name="connsiteY226" fmla="*/ 1283368 h 12192000"/>
              <a:gd name="connsiteX227" fmla="*/ 3930316 w 12192000"/>
              <a:gd name="connsiteY227" fmla="*/ 4086727 h 12192000"/>
              <a:gd name="connsiteX228" fmla="*/ 3930316 w 12192000"/>
              <a:gd name="connsiteY228" fmla="*/ 5855369 h 12192000"/>
              <a:gd name="connsiteX229" fmla="*/ 2161674 w 12192000"/>
              <a:gd name="connsiteY229" fmla="*/ 5855369 h 12192000"/>
              <a:gd name="connsiteX230" fmla="*/ 1925093 w 12192000"/>
              <a:gd name="connsiteY230" fmla="*/ 6011739 h 12192000"/>
              <a:gd name="connsiteX231" fmla="*/ 1768722 w 12192000"/>
              <a:gd name="connsiteY231" fmla="*/ 5775158 h 12192000"/>
              <a:gd name="connsiteX232" fmla="*/ 2005303 w 12192000"/>
              <a:gd name="connsiteY232" fmla="*/ 5618788 h 12192000"/>
              <a:gd name="connsiteX233" fmla="*/ 2161674 w 12192000"/>
              <a:gd name="connsiteY233" fmla="*/ 5775158 h 12192000"/>
              <a:gd name="connsiteX234" fmla="*/ 3850105 w 12192000"/>
              <a:gd name="connsiteY234" fmla="*/ 5775158 h 12192000"/>
              <a:gd name="connsiteX235" fmla="*/ 3850105 w 12192000"/>
              <a:gd name="connsiteY235" fmla="*/ 4086727 h 12192000"/>
              <a:gd name="connsiteX236" fmla="*/ 3693735 w 12192000"/>
              <a:gd name="connsiteY236" fmla="*/ 3850145 h 12192000"/>
              <a:gd name="connsiteX237" fmla="*/ 3930316 w 12192000"/>
              <a:gd name="connsiteY237" fmla="*/ 3693775 h 12192000"/>
              <a:gd name="connsiteX238" fmla="*/ 4086686 w 12192000"/>
              <a:gd name="connsiteY238" fmla="*/ 3930356 h 12192000"/>
              <a:gd name="connsiteX239" fmla="*/ 3930316 w 12192000"/>
              <a:gd name="connsiteY239" fmla="*/ 4086727 h 12192000"/>
              <a:gd name="connsiteX240" fmla="*/ 2161674 w 12192000"/>
              <a:gd name="connsiteY240" fmla="*/ 1363579 h 12192000"/>
              <a:gd name="connsiteX241" fmla="*/ 1925093 w 12192000"/>
              <a:gd name="connsiteY241" fmla="*/ 1519949 h 12192000"/>
              <a:gd name="connsiteX242" fmla="*/ 1768722 w 12192000"/>
              <a:gd name="connsiteY242" fmla="*/ 1283368 h 12192000"/>
              <a:gd name="connsiteX243" fmla="*/ 2005303 w 12192000"/>
              <a:gd name="connsiteY243" fmla="*/ 1126998 h 12192000"/>
              <a:gd name="connsiteX244" fmla="*/ 2161674 w 12192000"/>
              <a:gd name="connsiteY244" fmla="*/ 1283368 h 12192000"/>
              <a:gd name="connsiteX245" fmla="*/ 3208421 w 12192000"/>
              <a:gd name="connsiteY245" fmla="*/ 1283368 h 12192000"/>
              <a:gd name="connsiteX246" fmla="*/ 3208421 w 12192000"/>
              <a:gd name="connsiteY246" fmla="*/ 0 h 12192000"/>
              <a:gd name="connsiteX247" fmla="*/ 3288632 w 12192000"/>
              <a:gd name="connsiteY247" fmla="*/ 0 h 12192000"/>
              <a:gd name="connsiteX248" fmla="*/ 3288632 w 12192000"/>
              <a:gd name="connsiteY248" fmla="*/ 1363579 h 12192000"/>
              <a:gd name="connsiteX249" fmla="*/ 2161674 w 12192000"/>
              <a:gd name="connsiteY249" fmla="*/ 1363579 h 12192000"/>
              <a:gd name="connsiteX250" fmla="*/ 4572000 w 12192000"/>
              <a:gd name="connsiteY250" fmla="*/ 1519990 h 12192000"/>
              <a:gd name="connsiteX251" fmla="*/ 4572000 w 12192000"/>
              <a:gd name="connsiteY251" fmla="*/ 2646948 h 12192000"/>
              <a:gd name="connsiteX252" fmla="*/ 3288632 w 12192000"/>
              <a:gd name="connsiteY252" fmla="*/ 2646948 h 12192000"/>
              <a:gd name="connsiteX253" fmla="*/ 3288632 w 12192000"/>
              <a:gd name="connsiteY253" fmla="*/ 5213684 h 12192000"/>
              <a:gd name="connsiteX254" fmla="*/ 2803358 w 12192000"/>
              <a:gd name="connsiteY254" fmla="*/ 5213684 h 12192000"/>
              <a:gd name="connsiteX255" fmla="*/ 2566777 w 12192000"/>
              <a:gd name="connsiteY255" fmla="*/ 5370055 h 12192000"/>
              <a:gd name="connsiteX256" fmla="*/ 2410407 w 12192000"/>
              <a:gd name="connsiteY256" fmla="*/ 5133474 h 12192000"/>
              <a:gd name="connsiteX257" fmla="*/ 2646988 w 12192000"/>
              <a:gd name="connsiteY257" fmla="*/ 4977103 h 12192000"/>
              <a:gd name="connsiteX258" fmla="*/ 2803358 w 12192000"/>
              <a:gd name="connsiteY258" fmla="*/ 5133474 h 12192000"/>
              <a:gd name="connsiteX259" fmla="*/ 3208421 w 12192000"/>
              <a:gd name="connsiteY259" fmla="*/ 5133474 h 12192000"/>
              <a:gd name="connsiteX260" fmla="*/ 3208421 w 12192000"/>
              <a:gd name="connsiteY260" fmla="*/ 2566737 h 12192000"/>
              <a:gd name="connsiteX261" fmla="*/ 4491790 w 12192000"/>
              <a:gd name="connsiteY261" fmla="*/ 2566737 h 12192000"/>
              <a:gd name="connsiteX262" fmla="*/ 4491790 w 12192000"/>
              <a:gd name="connsiteY262" fmla="*/ 1519990 h 12192000"/>
              <a:gd name="connsiteX263" fmla="*/ 4335419 w 12192000"/>
              <a:gd name="connsiteY263" fmla="*/ 1283409 h 12192000"/>
              <a:gd name="connsiteX264" fmla="*/ 4572000 w 12192000"/>
              <a:gd name="connsiteY264" fmla="*/ 1127038 h 12192000"/>
              <a:gd name="connsiteX265" fmla="*/ 4728371 w 12192000"/>
              <a:gd name="connsiteY265" fmla="*/ 1363619 h 12192000"/>
              <a:gd name="connsiteX266" fmla="*/ 4572000 w 12192000"/>
              <a:gd name="connsiteY266" fmla="*/ 1519990 h 12192000"/>
              <a:gd name="connsiteX267" fmla="*/ 4086727 w 12192000"/>
              <a:gd name="connsiteY267" fmla="*/ 3288632 h 12192000"/>
              <a:gd name="connsiteX268" fmla="*/ 3850145 w 12192000"/>
              <a:gd name="connsiteY268" fmla="*/ 3445002 h 12192000"/>
              <a:gd name="connsiteX269" fmla="*/ 3693775 w 12192000"/>
              <a:gd name="connsiteY269" fmla="*/ 3208421 h 12192000"/>
              <a:gd name="connsiteX270" fmla="*/ 3930356 w 12192000"/>
              <a:gd name="connsiteY270" fmla="*/ 3052051 h 12192000"/>
              <a:gd name="connsiteX271" fmla="*/ 4086727 w 12192000"/>
              <a:gd name="connsiteY271" fmla="*/ 3208421 h 12192000"/>
              <a:gd name="connsiteX272" fmla="*/ 5133474 w 12192000"/>
              <a:gd name="connsiteY272" fmla="*/ 3208421 h 12192000"/>
              <a:gd name="connsiteX273" fmla="*/ 5133474 w 12192000"/>
              <a:gd name="connsiteY273" fmla="*/ 1519990 h 12192000"/>
              <a:gd name="connsiteX274" fmla="*/ 4977103 w 12192000"/>
              <a:gd name="connsiteY274" fmla="*/ 1283409 h 12192000"/>
              <a:gd name="connsiteX275" fmla="*/ 5213684 w 12192000"/>
              <a:gd name="connsiteY275" fmla="*/ 1127038 h 12192000"/>
              <a:gd name="connsiteX276" fmla="*/ 5370055 w 12192000"/>
              <a:gd name="connsiteY276" fmla="*/ 1363619 h 12192000"/>
              <a:gd name="connsiteX277" fmla="*/ 5213684 w 12192000"/>
              <a:gd name="connsiteY277" fmla="*/ 1519990 h 12192000"/>
              <a:gd name="connsiteX278" fmla="*/ 5213684 w 12192000"/>
              <a:gd name="connsiteY278" fmla="*/ 3288632 h 12192000"/>
              <a:gd name="connsiteX279" fmla="*/ 4086727 w 12192000"/>
              <a:gd name="connsiteY279" fmla="*/ 3288632 h 12192000"/>
              <a:gd name="connsiteX280" fmla="*/ 4728411 w 12192000"/>
              <a:gd name="connsiteY280" fmla="*/ 721895 h 12192000"/>
              <a:gd name="connsiteX281" fmla="*/ 4491830 w 12192000"/>
              <a:gd name="connsiteY281" fmla="*/ 878265 h 12192000"/>
              <a:gd name="connsiteX282" fmla="*/ 4335459 w 12192000"/>
              <a:gd name="connsiteY282" fmla="*/ 641684 h 12192000"/>
              <a:gd name="connsiteX283" fmla="*/ 4572040 w 12192000"/>
              <a:gd name="connsiteY283" fmla="*/ 485314 h 12192000"/>
              <a:gd name="connsiteX284" fmla="*/ 4728411 w 12192000"/>
              <a:gd name="connsiteY284" fmla="*/ 641684 h 12192000"/>
              <a:gd name="connsiteX285" fmla="*/ 5855369 w 12192000"/>
              <a:gd name="connsiteY285" fmla="*/ 641684 h 12192000"/>
              <a:gd name="connsiteX286" fmla="*/ 5855369 w 12192000"/>
              <a:gd name="connsiteY286" fmla="*/ 2410326 h 12192000"/>
              <a:gd name="connsiteX287" fmla="*/ 6011739 w 12192000"/>
              <a:gd name="connsiteY287" fmla="*/ 2646907 h 12192000"/>
              <a:gd name="connsiteX288" fmla="*/ 5775158 w 12192000"/>
              <a:gd name="connsiteY288" fmla="*/ 2803278 h 12192000"/>
              <a:gd name="connsiteX289" fmla="*/ 5618788 w 12192000"/>
              <a:gd name="connsiteY289" fmla="*/ 2566697 h 12192000"/>
              <a:gd name="connsiteX290" fmla="*/ 5775158 w 12192000"/>
              <a:gd name="connsiteY290" fmla="*/ 2410326 h 12192000"/>
              <a:gd name="connsiteX291" fmla="*/ 5775158 w 12192000"/>
              <a:gd name="connsiteY291" fmla="*/ 721895 h 12192000"/>
              <a:gd name="connsiteX292" fmla="*/ 4728411 w 12192000"/>
              <a:gd name="connsiteY292" fmla="*/ 721895 h 12192000"/>
              <a:gd name="connsiteX293" fmla="*/ 8827169 w 12192000"/>
              <a:gd name="connsiteY293" fmla="*/ 11550316 h 12192000"/>
              <a:gd name="connsiteX294" fmla="*/ 9063749 w 12192000"/>
              <a:gd name="connsiteY294" fmla="*/ 11393946 h 12192000"/>
              <a:gd name="connsiteX295" fmla="*/ 9220120 w 12192000"/>
              <a:gd name="connsiteY295" fmla="*/ 11630526 h 12192000"/>
              <a:gd name="connsiteX296" fmla="*/ 8983539 w 12192000"/>
              <a:gd name="connsiteY296" fmla="*/ 11786896 h 12192000"/>
              <a:gd name="connsiteX297" fmla="*/ 8827169 w 12192000"/>
              <a:gd name="connsiteY297" fmla="*/ 11630526 h 12192000"/>
              <a:gd name="connsiteX298" fmla="*/ 3930316 w 12192000"/>
              <a:gd name="connsiteY298" fmla="*/ 11630526 h 12192000"/>
              <a:gd name="connsiteX299" fmla="*/ 3930316 w 12192000"/>
              <a:gd name="connsiteY299" fmla="*/ 12192000 h 12192000"/>
              <a:gd name="connsiteX300" fmla="*/ 3850105 w 12192000"/>
              <a:gd name="connsiteY300" fmla="*/ 12192000 h 12192000"/>
              <a:gd name="connsiteX301" fmla="*/ 3850105 w 12192000"/>
              <a:gd name="connsiteY301" fmla="*/ 11550316 h 12192000"/>
              <a:gd name="connsiteX302" fmla="*/ 8827169 w 12192000"/>
              <a:gd name="connsiteY302" fmla="*/ 11550316 h 12192000"/>
              <a:gd name="connsiteX303" fmla="*/ 9705474 w 12192000"/>
              <a:gd name="connsiteY303" fmla="*/ 6011779 h 12192000"/>
              <a:gd name="connsiteX304" fmla="*/ 9705474 w 12192000"/>
              <a:gd name="connsiteY304" fmla="*/ 6416842 h 12192000"/>
              <a:gd name="connsiteX305" fmla="*/ 10347158 w 12192000"/>
              <a:gd name="connsiteY305" fmla="*/ 6416842 h 12192000"/>
              <a:gd name="connsiteX306" fmla="*/ 10347158 w 12192000"/>
              <a:gd name="connsiteY306" fmla="*/ 7780421 h 12192000"/>
              <a:gd name="connsiteX307" fmla="*/ 9705474 w 12192000"/>
              <a:gd name="connsiteY307" fmla="*/ 7780421 h 12192000"/>
              <a:gd name="connsiteX308" fmla="*/ 9705474 w 12192000"/>
              <a:gd name="connsiteY308" fmla="*/ 10266947 h 12192000"/>
              <a:gd name="connsiteX309" fmla="*/ 11630526 w 12192000"/>
              <a:gd name="connsiteY309" fmla="*/ 10266947 h 12192000"/>
              <a:gd name="connsiteX310" fmla="*/ 11630526 w 12192000"/>
              <a:gd name="connsiteY310" fmla="*/ 12192000 h 12192000"/>
              <a:gd name="connsiteX311" fmla="*/ 11550316 w 12192000"/>
              <a:gd name="connsiteY311" fmla="*/ 12192000 h 12192000"/>
              <a:gd name="connsiteX312" fmla="*/ 11550316 w 12192000"/>
              <a:gd name="connsiteY312" fmla="*/ 10347158 h 12192000"/>
              <a:gd name="connsiteX313" fmla="*/ 9625263 w 12192000"/>
              <a:gd name="connsiteY313" fmla="*/ 10347158 h 12192000"/>
              <a:gd name="connsiteX314" fmla="*/ 9625263 w 12192000"/>
              <a:gd name="connsiteY314" fmla="*/ 7700211 h 12192000"/>
              <a:gd name="connsiteX315" fmla="*/ 10266947 w 12192000"/>
              <a:gd name="connsiteY315" fmla="*/ 7700211 h 12192000"/>
              <a:gd name="connsiteX316" fmla="*/ 10266947 w 12192000"/>
              <a:gd name="connsiteY316" fmla="*/ 6497053 h 12192000"/>
              <a:gd name="connsiteX317" fmla="*/ 9625263 w 12192000"/>
              <a:gd name="connsiteY317" fmla="*/ 6497053 h 12192000"/>
              <a:gd name="connsiteX318" fmla="*/ 9625263 w 12192000"/>
              <a:gd name="connsiteY318" fmla="*/ 6011779 h 12192000"/>
              <a:gd name="connsiteX319" fmla="*/ 9468893 w 12192000"/>
              <a:gd name="connsiteY319" fmla="*/ 5775199 h 12192000"/>
              <a:gd name="connsiteX320" fmla="*/ 9705474 w 12192000"/>
              <a:gd name="connsiteY320" fmla="*/ 5618828 h 12192000"/>
              <a:gd name="connsiteX321" fmla="*/ 9861844 w 12192000"/>
              <a:gd name="connsiteY321" fmla="*/ 5855409 h 12192000"/>
              <a:gd name="connsiteX322" fmla="*/ 9705474 w 12192000"/>
              <a:gd name="connsiteY322" fmla="*/ 6011779 h 12192000"/>
              <a:gd name="connsiteX323" fmla="*/ 2161674 w 12192000"/>
              <a:gd name="connsiteY323" fmla="*/ 721895 h 12192000"/>
              <a:gd name="connsiteX324" fmla="*/ 1925093 w 12192000"/>
              <a:gd name="connsiteY324" fmla="*/ 878265 h 12192000"/>
              <a:gd name="connsiteX325" fmla="*/ 1768722 w 12192000"/>
              <a:gd name="connsiteY325" fmla="*/ 641684 h 12192000"/>
              <a:gd name="connsiteX326" fmla="*/ 2005303 w 12192000"/>
              <a:gd name="connsiteY326" fmla="*/ 485314 h 12192000"/>
              <a:gd name="connsiteX327" fmla="*/ 2161674 w 12192000"/>
              <a:gd name="connsiteY327" fmla="*/ 641684 h 12192000"/>
              <a:gd name="connsiteX328" fmla="*/ 2566737 w 12192000"/>
              <a:gd name="connsiteY328" fmla="*/ 641684 h 12192000"/>
              <a:gd name="connsiteX329" fmla="*/ 2566737 w 12192000"/>
              <a:gd name="connsiteY329" fmla="*/ 80211 h 12192000"/>
              <a:gd name="connsiteX330" fmla="*/ 1925053 w 12192000"/>
              <a:gd name="connsiteY330" fmla="*/ 80211 h 12192000"/>
              <a:gd name="connsiteX331" fmla="*/ 1925053 w 12192000"/>
              <a:gd name="connsiteY331" fmla="*/ 0 h 12192000"/>
              <a:gd name="connsiteX332" fmla="*/ 2646947 w 12192000"/>
              <a:gd name="connsiteY332" fmla="*/ 0 h 12192000"/>
              <a:gd name="connsiteX333" fmla="*/ 2646947 w 12192000"/>
              <a:gd name="connsiteY333" fmla="*/ 721895 h 12192000"/>
              <a:gd name="connsiteX334" fmla="*/ 2161674 w 12192000"/>
              <a:gd name="connsiteY334" fmla="*/ 721895 h 12192000"/>
              <a:gd name="connsiteX335" fmla="*/ 6653463 w 12192000"/>
              <a:gd name="connsiteY335" fmla="*/ 2005263 h 12192000"/>
              <a:gd name="connsiteX336" fmla="*/ 6416883 w 12192000"/>
              <a:gd name="connsiteY336" fmla="*/ 2161634 h 12192000"/>
              <a:gd name="connsiteX337" fmla="*/ 6260512 w 12192000"/>
              <a:gd name="connsiteY337" fmla="*/ 1925053 h 12192000"/>
              <a:gd name="connsiteX338" fmla="*/ 6497093 w 12192000"/>
              <a:gd name="connsiteY338" fmla="*/ 1768682 h 12192000"/>
              <a:gd name="connsiteX339" fmla="*/ 6653463 w 12192000"/>
              <a:gd name="connsiteY339" fmla="*/ 1925053 h 12192000"/>
              <a:gd name="connsiteX340" fmla="*/ 7700211 w 12192000"/>
              <a:gd name="connsiteY340" fmla="*/ 1925053 h 12192000"/>
              <a:gd name="connsiteX341" fmla="*/ 7700211 w 12192000"/>
              <a:gd name="connsiteY341" fmla="*/ 0 h 12192000"/>
              <a:gd name="connsiteX342" fmla="*/ 9705474 w 12192000"/>
              <a:gd name="connsiteY342" fmla="*/ 0 h 12192000"/>
              <a:gd name="connsiteX343" fmla="*/ 9705474 w 12192000"/>
              <a:gd name="connsiteY343" fmla="*/ 80211 h 12192000"/>
              <a:gd name="connsiteX344" fmla="*/ 7780421 w 12192000"/>
              <a:gd name="connsiteY344" fmla="*/ 80211 h 12192000"/>
              <a:gd name="connsiteX345" fmla="*/ 7780421 w 12192000"/>
              <a:gd name="connsiteY345" fmla="*/ 2005263 h 12192000"/>
              <a:gd name="connsiteX346" fmla="*/ 6653463 w 12192000"/>
              <a:gd name="connsiteY346" fmla="*/ 2005263 h 12192000"/>
              <a:gd name="connsiteX347" fmla="*/ 4728411 w 12192000"/>
              <a:gd name="connsiteY347" fmla="*/ 80211 h 12192000"/>
              <a:gd name="connsiteX348" fmla="*/ 4491790 w 12192000"/>
              <a:gd name="connsiteY348" fmla="*/ 236621 h 12192000"/>
              <a:gd name="connsiteX349" fmla="*/ 4335379 w 12192000"/>
              <a:gd name="connsiteY349" fmla="*/ 0 h 12192000"/>
              <a:gd name="connsiteX350" fmla="*/ 4418397 w 12192000"/>
              <a:gd name="connsiteY350" fmla="*/ 0 h 12192000"/>
              <a:gd name="connsiteX351" fmla="*/ 4491950 w 12192000"/>
              <a:gd name="connsiteY351" fmla="*/ 153424 h 12192000"/>
              <a:gd name="connsiteX352" fmla="*/ 4645393 w 12192000"/>
              <a:gd name="connsiteY352" fmla="*/ 79853 h 12192000"/>
              <a:gd name="connsiteX353" fmla="*/ 4645393 w 12192000"/>
              <a:gd name="connsiteY353" fmla="*/ 0 h 12192000"/>
              <a:gd name="connsiteX354" fmla="*/ 7138737 w 12192000"/>
              <a:gd name="connsiteY354" fmla="*/ 0 h 12192000"/>
              <a:gd name="connsiteX355" fmla="*/ 7138737 w 12192000"/>
              <a:gd name="connsiteY355" fmla="*/ 1363579 h 12192000"/>
              <a:gd name="connsiteX356" fmla="*/ 6416842 w 12192000"/>
              <a:gd name="connsiteY356" fmla="*/ 1363579 h 12192000"/>
              <a:gd name="connsiteX357" fmla="*/ 6416842 w 12192000"/>
              <a:gd name="connsiteY357" fmla="*/ 878305 h 12192000"/>
              <a:gd name="connsiteX358" fmla="*/ 6260472 w 12192000"/>
              <a:gd name="connsiteY358" fmla="*/ 641724 h 12192000"/>
              <a:gd name="connsiteX359" fmla="*/ 6497053 w 12192000"/>
              <a:gd name="connsiteY359" fmla="*/ 485354 h 12192000"/>
              <a:gd name="connsiteX360" fmla="*/ 6653423 w 12192000"/>
              <a:gd name="connsiteY360" fmla="*/ 721935 h 12192000"/>
              <a:gd name="connsiteX361" fmla="*/ 6497053 w 12192000"/>
              <a:gd name="connsiteY361" fmla="*/ 878305 h 12192000"/>
              <a:gd name="connsiteX362" fmla="*/ 6497053 w 12192000"/>
              <a:gd name="connsiteY362" fmla="*/ 1283368 h 12192000"/>
              <a:gd name="connsiteX363" fmla="*/ 7058527 w 12192000"/>
              <a:gd name="connsiteY363" fmla="*/ 1283368 h 12192000"/>
              <a:gd name="connsiteX364" fmla="*/ 7058527 w 12192000"/>
              <a:gd name="connsiteY364" fmla="*/ 80211 h 12192000"/>
              <a:gd name="connsiteX365" fmla="*/ 4728411 w 12192000"/>
              <a:gd name="connsiteY365" fmla="*/ 80211 h 12192000"/>
              <a:gd name="connsiteX366" fmla="*/ 4728411 w 12192000"/>
              <a:gd name="connsiteY366" fmla="*/ 3930316 h 12192000"/>
              <a:gd name="connsiteX367" fmla="*/ 4491830 w 12192000"/>
              <a:gd name="connsiteY367" fmla="*/ 4086686 h 12192000"/>
              <a:gd name="connsiteX368" fmla="*/ 4335459 w 12192000"/>
              <a:gd name="connsiteY368" fmla="*/ 3850105 h 12192000"/>
              <a:gd name="connsiteX369" fmla="*/ 4572040 w 12192000"/>
              <a:gd name="connsiteY369" fmla="*/ 3693735 h 12192000"/>
              <a:gd name="connsiteX370" fmla="*/ 4728411 w 12192000"/>
              <a:gd name="connsiteY370" fmla="*/ 3850105 h 12192000"/>
              <a:gd name="connsiteX371" fmla="*/ 5494421 w 12192000"/>
              <a:gd name="connsiteY371" fmla="*/ 3850105 h 12192000"/>
              <a:gd name="connsiteX372" fmla="*/ 6777790 w 12192000"/>
              <a:gd name="connsiteY372" fmla="*/ 2566737 h 12192000"/>
              <a:gd name="connsiteX373" fmla="*/ 8341895 w 12192000"/>
              <a:gd name="connsiteY373" fmla="*/ 2566737 h 12192000"/>
              <a:gd name="connsiteX374" fmla="*/ 8341895 w 12192000"/>
              <a:gd name="connsiteY374" fmla="*/ 878305 h 12192000"/>
              <a:gd name="connsiteX375" fmla="*/ 8185524 w 12192000"/>
              <a:gd name="connsiteY375" fmla="*/ 641724 h 12192000"/>
              <a:gd name="connsiteX376" fmla="*/ 8422105 w 12192000"/>
              <a:gd name="connsiteY376" fmla="*/ 485354 h 12192000"/>
              <a:gd name="connsiteX377" fmla="*/ 8578476 w 12192000"/>
              <a:gd name="connsiteY377" fmla="*/ 721935 h 12192000"/>
              <a:gd name="connsiteX378" fmla="*/ 8422105 w 12192000"/>
              <a:gd name="connsiteY378" fmla="*/ 878305 h 12192000"/>
              <a:gd name="connsiteX379" fmla="*/ 8422105 w 12192000"/>
              <a:gd name="connsiteY379" fmla="*/ 2646948 h 12192000"/>
              <a:gd name="connsiteX380" fmla="*/ 6811077 w 12192000"/>
              <a:gd name="connsiteY380" fmla="*/ 2646948 h 12192000"/>
              <a:gd name="connsiteX381" fmla="*/ 5527709 w 12192000"/>
              <a:gd name="connsiteY381" fmla="*/ 3930316 h 12192000"/>
              <a:gd name="connsiteX382" fmla="*/ 4728411 w 12192000"/>
              <a:gd name="connsiteY382" fmla="*/ 3930316 h 12192000"/>
              <a:gd name="connsiteX383" fmla="*/ 5855369 w 12192000"/>
              <a:gd name="connsiteY383" fmla="*/ 7543801 h 12192000"/>
              <a:gd name="connsiteX384" fmla="*/ 6011739 w 12192000"/>
              <a:gd name="connsiteY384" fmla="*/ 7780381 h 12192000"/>
              <a:gd name="connsiteX385" fmla="*/ 5775158 w 12192000"/>
              <a:gd name="connsiteY385" fmla="*/ 7936751 h 12192000"/>
              <a:gd name="connsiteX386" fmla="*/ 5618788 w 12192000"/>
              <a:gd name="connsiteY386" fmla="*/ 7700170 h 12192000"/>
              <a:gd name="connsiteX387" fmla="*/ 5775158 w 12192000"/>
              <a:gd name="connsiteY387" fmla="*/ 7543801 h 12192000"/>
              <a:gd name="connsiteX388" fmla="*/ 5775158 w 12192000"/>
              <a:gd name="connsiteY388" fmla="*/ 4475346 h 12192000"/>
              <a:gd name="connsiteX389" fmla="*/ 7042083 w 12192000"/>
              <a:gd name="connsiteY389" fmla="*/ 3208421 h 12192000"/>
              <a:gd name="connsiteX390" fmla="*/ 8983579 w 12192000"/>
              <a:gd name="connsiteY390" fmla="*/ 3208421 h 12192000"/>
              <a:gd name="connsiteX391" fmla="*/ 8983579 w 12192000"/>
              <a:gd name="connsiteY391" fmla="*/ 878305 h 12192000"/>
              <a:gd name="connsiteX392" fmla="*/ 8827208 w 12192000"/>
              <a:gd name="connsiteY392" fmla="*/ 641724 h 12192000"/>
              <a:gd name="connsiteX393" fmla="*/ 9063789 w 12192000"/>
              <a:gd name="connsiteY393" fmla="*/ 485354 h 12192000"/>
              <a:gd name="connsiteX394" fmla="*/ 9220160 w 12192000"/>
              <a:gd name="connsiteY394" fmla="*/ 721935 h 12192000"/>
              <a:gd name="connsiteX395" fmla="*/ 9063789 w 12192000"/>
              <a:gd name="connsiteY395" fmla="*/ 878305 h 12192000"/>
              <a:gd name="connsiteX396" fmla="*/ 9063789 w 12192000"/>
              <a:gd name="connsiteY396" fmla="*/ 3288632 h 12192000"/>
              <a:gd name="connsiteX397" fmla="*/ 7074970 w 12192000"/>
              <a:gd name="connsiteY397" fmla="*/ 3288632 h 12192000"/>
              <a:gd name="connsiteX398" fmla="*/ 5855369 w 12192000"/>
              <a:gd name="connsiteY398" fmla="*/ 4508233 h 12192000"/>
              <a:gd name="connsiteX399" fmla="*/ 5855369 w 12192000"/>
              <a:gd name="connsiteY399" fmla="*/ 7543801 h 12192000"/>
              <a:gd name="connsiteX400" fmla="*/ 6497053 w 12192000"/>
              <a:gd name="connsiteY400" fmla="*/ 8827169 h 12192000"/>
              <a:gd name="connsiteX401" fmla="*/ 6653423 w 12192000"/>
              <a:gd name="connsiteY401" fmla="*/ 9063749 h 12192000"/>
              <a:gd name="connsiteX402" fmla="*/ 6416842 w 12192000"/>
              <a:gd name="connsiteY402" fmla="*/ 9220120 h 12192000"/>
              <a:gd name="connsiteX403" fmla="*/ 6260472 w 12192000"/>
              <a:gd name="connsiteY403" fmla="*/ 8983539 h 12192000"/>
              <a:gd name="connsiteX404" fmla="*/ 6416842 w 12192000"/>
              <a:gd name="connsiteY404" fmla="*/ 8827169 h 12192000"/>
              <a:gd name="connsiteX405" fmla="*/ 6416842 w 12192000"/>
              <a:gd name="connsiteY405" fmla="*/ 4836294 h 12192000"/>
              <a:gd name="connsiteX406" fmla="*/ 7403031 w 12192000"/>
              <a:gd name="connsiteY406" fmla="*/ 3850105 h 12192000"/>
              <a:gd name="connsiteX407" fmla="*/ 12035590 w 12192000"/>
              <a:gd name="connsiteY407" fmla="*/ 3850105 h 12192000"/>
              <a:gd name="connsiteX408" fmla="*/ 12192000 w 12192000"/>
              <a:gd name="connsiteY408" fmla="*/ 3693695 h 12192000"/>
              <a:gd name="connsiteX409" fmla="*/ 12192000 w 12192000"/>
              <a:gd name="connsiteY409" fmla="*/ 3776713 h 12192000"/>
              <a:gd name="connsiteX410" fmla="*/ 12118446 w 12192000"/>
              <a:gd name="connsiteY410" fmla="*/ 3930135 h 12192000"/>
              <a:gd name="connsiteX411" fmla="*/ 12192000 w 12192000"/>
              <a:gd name="connsiteY411" fmla="*/ 4003709 h 12192000"/>
              <a:gd name="connsiteX412" fmla="*/ 12192000 w 12192000"/>
              <a:gd name="connsiteY412" fmla="*/ 4086727 h 12192000"/>
              <a:gd name="connsiteX413" fmla="*/ 12035590 w 12192000"/>
              <a:gd name="connsiteY413" fmla="*/ 3930316 h 12192000"/>
              <a:gd name="connsiteX414" fmla="*/ 7435917 w 12192000"/>
              <a:gd name="connsiteY414" fmla="*/ 3930316 h 12192000"/>
              <a:gd name="connsiteX415" fmla="*/ 6497053 w 12192000"/>
              <a:gd name="connsiteY415" fmla="*/ 4869180 h 12192000"/>
              <a:gd name="connsiteX416" fmla="*/ 6497053 w 12192000"/>
              <a:gd name="connsiteY416" fmla="*/ 8827169 h 12192000"/>
              <a:gd name="connsiteX417" fmla="*/ 721895 w 12192000"/>
              <a:gd name="connsiteY417" fmla="*/ 6260432 h 12192000"/>
              <a:gd name="connsiteX418" fmla="*/ 878265 w 12192000"/>
              <a:gd name="connsiteY418" fmla="*/ 6497012 h 12192000"/>
              <a:gd name="connsiteX419" fmla="*/ 641684 w 12192000"/>
              <a:gd name="connsiteY419" fmla="*/ 6653383 h 12192000"/>
              <a:gd name="connsiteX420" fmla="*/ 485314 w 12192000"/>
              <a:gd name="connsiteY420" fmla="*/ 6416802 h 12192000"/>
              <a:gd name="connsiteX421" fmla="*/ 641684 w 12192000"/>
              <a:gd name="connsiteY421" fmla="*/ 6260432 h 12192000"/>
              <a:gd name="connsiteX422" fmla="*/ 641684 w 12192000"/>
              <a:gd name="connsiteY422" fmla="*/ 6119662 h 12192000"/>
              <a:gd name="connsiteX423" fmla="*/ 2566737 w 12192000"/>
              <a:gd name="connsiteY423" fmla="*/ 4194610 h 12192000"/>
              <a:gd name="connsiteX424" fmla="*/ 2566737 w 12192000"/>
              <a:gd name="connsiteY424" fmla="*/ 1925053 h 12192000"/>
              <a:gd name="connsiteX425" fmla="*/ 3850105 w 12192000"/>
              <a:gd name="connsiteY425" fmla="*/ 1925053 h 12192000"/>
              <a:gd name="connsiteX426" fmla="*/ 3850105 w 12192000"/>
              <a:gd name="connsiteY426" fmla="*/ 0 h 12192000"/>
              <a:gd name="connsiteX427" fmla="*/ 3930316 w 12192000"/>
              <a:gd name="connsiteY427" fmla="*/ 0 h 12192000"/>
              <a:gd name="connsiteX428" fmla="*/ 3930316 w 12192000"/>
              <a:gd name="connsiteY428" fmla="*/ 2005263 h 12192000"/>
              <a:gd name="connsiteX429" fmla="*/ 2646947 w 12192000"/>
              <a:gd name="connsiteY429" fmla="*/ 2005263 h 12192000"/>
              <a:gd name="connsiteX430" fmla="*/ 2646947 w 12192000"/>
              <a:gd name="connsiteY430" fmla="*/ 4227496 h 12192000"/>
              <a:gd name="connsiteX431" fmla="*/ 721895 w 12192000"/>
              <a:gd name="connsiteY431" fmla="*/ 6152549 h 12192000"/>
              <a:gd name="connsiteX432" fmla="*/ 721895 w 12192000"/>
              <a:gd name="connsiteY432" fmla="*/ 6260432 h 12192000"/>
              <a:gd name="connsiteX433" fmla="*/ 2005263 w 12192000"/>
              <a:gd name="connsiteY433" fmla="*/ 2161674 h 12192000"/>
              <a:gd name="connsiteX434" fmla="*/ 2005263 w 12192000"/>
              <a:gd name="connsiteY434" fmla="*/ 3906654 h 12192000"/>
              <a:gd name="connsiteX435" fmla="*/ 80211 w 12192000"/>
              <a:gd name="connsiteY435" fmla="*/ 5831707 h 12192000"/>
              <a:gd name="connsiteX436" fmla="*/ 80211 w 12192000"/>
              <a:gd name="connsiteY436" fmla="*/ 8341895 h 12192000"/>
              <a:gd name="connsiteX437" fmla="*/ 1126958 w 12192000"/>
              <a:gd name="connsiteY437" fmla="*/ 8341895 h 12192000"/>
              <a:gd name="connsiteX438" fmla="*/ 1363539 w 12192000"/>
              <a:gd name="connsiteY438" fmla="*/ 8185524 h 12192000"/>
              <a:gd name="connsiteX439" fmla="*/ 1519909 w 12192000"/>
              <a:gd name="connsiteY439" fmla="*/ 8422105 h 12192000"/>
              <a:gd name="connsiteX440" fmla="*/ 1283328 w 12192000"/>
              <a:gd name="connsiteY440" fmla="*/ 8578476 h 12192000"/>
              <a:gd name="connsiteX441" fmla="*/ 1126958 w 12192000"/>
              <a:gd name="connsiteY441" fmla="*/ 8422105 h 12192000"/>
              <a:gd name="connsiteX442" fmla="*/ 0 w 12192000"/>
              <a:gd name="connsiteY442" fmla="*/ 8422105 h 12192000"/>
              <a:gd name="connsiteX443" fmla="*/ 0 w 12192000"/>
              <a:gd name="connsiteY443" fmla="*/ 5798820 h 12192000"/>
              <a:gd name="connsiteX444" fmla="*/ 1925053 w 12192000"/>
              <a:gd name="connsiteY444" fmla="*/ 3873767 h 12192000"/>
              <a:gd name="connsiteX445" fmla="*/ 1925053 w 12192000"/>
              <a:gd name="connsiteY445" fmla="*/ 2161674 h 12192000"/>
              <a:gd name="connsiteX446" fmla="*/ 1768682 w 12192000"/>
              <a:gd name="connsiteY446" fmla="*/ 1925093 h 12192000"/>
              <a:gd name="connsiteX447" fmla="*/ 2005263 w 12192000"/>
              <a:gd name="connsiteY447" fmla="*/ 1768722 h 12192000"/>
              <a:gd name="connsiteX448" fmla="*/ 2161634 w 12192000"/>
              <a:gd name="connsiteY448" fmla="*/ 2005303 h 12192000"/>
              <a:gd name="connsiteX449" fmla="*/ 2005263 w 12192000"/>
              <a:gd name="connsiteY449" fmla="*/ 2161674 h 12192000"/>
              <a:gd name="connsiteX450" fmla="*/ 1363579 w 12192000"/>
              <a:gd name="connsiteY450" fmla="*/ 2803358 h 12192000"/>
              <a:gd name="connsiteX451" fmla="*/ 1363579 w 12192000"/>
              <a:gd name="connsiteY451" fmla="*/ 3585812 h 12192000"/>
              <a:gd name="connsiteX452" fmla="*/ 0 w 12192000"/>
              <a:gd name="connsiteY452" fmla="*/ 4949391 h 12192000"/>
              <a:gd name="connsiteX453" fmla="*/ 0 w 12192000"/>
              <a:gd name="connsiteY453" fmla="*/ 4836294 h 12192000"/>
              <a:gd name="connsiteX454" fmla="*/ 1283368 w 12192000"/>
              <a:gd name="connsiteY454" fmla="*/ 3552925 h 12192000"/>
              <a:gd name="connsiteX455" fmla="*/ 1283368 w 12192000"/>
              <a:gd name="connsiteY455" fmla="*/ 2803358 h 12192000"/>
              <a:gd name="connsiteX456" fmla="*/ 1126998 w 12192000"/>
              <a:gd name="connsiteY456" fmla="*/ 2566777 h 12192000"/>
              <a:gd name="connsiteX457" fmla="*/ 1363579 w 12192000"/>
              <a:gd name="connsiteY457" fmla="*/ 2410407 h 12192000"/>
              <a:gd name="connsiteX458" fmla="*/ 1519949 w 12192000"/>
              <a:gd name="connsiteY458" fmla="*/ 2646988 h 12192000"/>
              <a:gd name="connsiteX459" fmla="*/ 1363579 w 12192000"/>
              <a:gd name="connsiteY459" fmla="*/ 2803358 h 12192000"/>
              <a:gd name="connsiteX460" fmla="*/ 485274 w 12192000"/>
              <a:gd name="connsiteY460" fmla="*/ 1283368 h 12192000"/>
              <a:gd name="connsiteX461" fmla="*/ 721855 w 12192000"/>
              <a:gd name="connsiteY461" fmla="*/ 1126998 h 12192000"/>
              <a:gd name="connsiteX462" fmla="*/ 878225 w 12192000"/>
              <a:gd name="connsiteY462" fmla="*/ 1363579 h 12192000"/>
              <a:gd name="connsiteX463" fmla="*/ 641644 w 12192000"/>
              <a:gd name="connsiteY463" fmla="*/ 1519949 h 12192000"/>
              <a:gd name="connsiteX464" fmla="*/ 485274 w 12192000"/>
              <a:gd name="connsiteY464" fmla="*/ 1363579 h 12192000"/>
              <a:gd name="connsiteX465" fmla="*/ 377391 w 12192000"/>
              <a:gd name="connsiteY465" fmla="*/ 1363579 h 12192000"/>
              <a:gd name="connsiteX466" fmla="*/ 0 w 12192000"/>
              <a:gd name="connsiteY466" fmla="*/ 1740970 h 12192000"/>
              <a:gd name="connsiteX467" fmla="*/ 0 w 12192000"/>
              <a:gd name="connsiteY467" fmla="*/ 1628274 h 12192000"/>
              <a:gd name="connsiteX468" fmla="*/ 344504 w 12192000"/>
              <a:gd name="connsiteY468" fmla="*/ 1283368 h 12192000"/>
              <a:gd name="connsiteX469" fmla="*/ 485274 w 12192000"/>
              <a:gd name="connsiteY469" fmla="*/ 1283368 h 12192000"/>
              <a:gd name="connsiteX470" fmla="*/ 11145252 w 12192000"/>
              <a:gd name="connsiteY470" fmla="*/ 2005263 h 12192000"/>
              <a:gd name="connsiteX471" fmla="*/ 10908672 w 12192000"/>
              <a:gd name="connsiteY471" fmla="*/ 2161634 h 12192000"/>
              <a:gd name="connsiteX472" fmla="*/ 10752301 w 12192000"/>
              <a:gd name="connsiteY472" fmla="*/ 1925053 h 12192000"/>
              <a:gd name="connsiteX473" fmla="*/ 10988882 w 12192000"/>
              <a:gd name="connsiteY473" fmla="*/ 1768682 h 12192000"/>
              <a:gd name="connsiteX474" fmla="*/ 11145252 w 12192000"/>
              <a:gd name="connsiteY474" fmla="*/ 1925053 h 12192000"/>
              <a:gd name="connsiteX475" fmla="*/ 11894820 w 12192000"/>
              <a:gd name="connsiteY475" fmla="*/ 1925053 h 12192000"/>
              <a:gd name="connsiteX476" fmla="*/ 12192000 w 12192000"/>
              <a:gd name="connsiteY476" fmla="*/ 1627873 h 12192000"/>
              <a:gd name="connsiteX477" fmla="*/ 12192000 w 12192000"/>
              <a:gd name="connsiteY477" fmla="*/ 1740970 h 12192000"/>
              <a:gd name="connsiteX478" fmla="*/ 11927706 w 12192000"/>
              <a:gd name="connsiteY478" fmla="*/ 2005263 h 12192000"/>
              <a:gd name="connsiteX479" fmla="*/ 11145252 w 12192000"/>
              <a:gd name="connsiteY479" fmla="*/ 2005263 h 12192000"/>
              <a:gd name="connsiteX480" fmla="*/ 10503568 w 12192000"/>
              <a:gd name="connsiteY480" fmla="*/ 8422105 h 12192000"/>
              <a:gd name="connsiteX481" fmla="*/ 10266988 w 12192000"/>
              <a:gd name="connsiteY481" fmla="*/ 8578476 h 12192000"/>
              <a:gd name="connsiteX482" fmla="*/ 10110617 w 12192000"/>
              <a:gd name="connsiteY482" fmla="*/ 8341895 h 12192000"/>
              <a:gd name="connsiteX483" fmla="*/ 10347198 w 12192000"/>
              <a:gd name="connsiteY483" fmla="*/ 8185524 h 12192000"/>
              <a:gd name="connsiteX484" fmla="*/ 10503568 w 12192000"/>
              <a:gd name="connsiteY484" fmla="*/ 8341895 h 12192000"/>
              <a:gd name="connsiteX485" fmla="*/ 11550316 w 12192000"/>
              <a:gd name="connsiteY485" fmla="*/ 8341895 h 12192000"/>
              <a:gd name="connsiteX486" fmla="*/ 11550316 w 12192000"/>
              <a:gd name="connsiteY486" fmla="*/ 5477978 h 12192000"/>
              <a:gd name="connsiteX487" fmla="*/ 12192000 w 12192000"/>
              <a:gd name="connsiteY487" fmla="*/ 4836294 h 12192000"/>
              <a:gd name="connsiteX488" fmla="*/ 12192000 w 12192000"/>
              <a:gd name="connsiteY488" fmla="*/ 4949391 h 12192000"/>
              <a:gd name="connsiteX489" fmla="*/ 11630526 w 12192000"/>
              <a:gd name="connsiteY489" fmla="*/ 5510865 h 12192000"/>
              <a:gd name="connsiteX490" fmla="*/ 11630526 w 12192000"/>
              <a:gd name="connsiteY490" fmla="*/ 8422105 h 12192000"/>
              <a:gd name="connsiteX491" fmla="*/ 10503568 w 12192000"/>
              <a:gd name="connsiteY491" fmla="*/ 8422105 h 12192000"/>
              <a:gd name="connsiteX492" fmla="*/ 2161674 w 12192000"/>
              <a:gd name="connsiteY492" fmla="*/ 9705474 h 12192000"/>
              <a:gd name="connsiteX493" fmla="*/ 1925093 w 12192000"/>
              <a:gd name="connsiteY493" fmla="*/ 9861844 h 12192000"/>
              <a:gd name="connsiteX494" fmla="*/ 1768722 w 12192000"/>
              <a:gd name="connsiteY494" fmla="*/ 9625263 h 12192000"/>
              <a:gd name="connsiteX495" fmla="*/ 2005303 w 12192000"/>
              <a:gd name="connsiteY495" fmla="*/ 9468893 h 12192000"/>
              <a:gd name="connsiteX496" fmla="*/ 2161674 w 12192000"/>
              <a:gd name="connsiteY496" fmla="*/ 9625263 h 12192000"/>
              <a:gd name="connsiteX497" fmla="*/ 2566737 w 12192000"/>
              <a:gd name="connsiteY497" fmla="*/ 9625263 h 12192000"/>
              <a:gd name="connsiteX498" fmla="*/ 2566737 w 12192000"/>
              <a:gd name="connsiteY498" fmla="*/ 8719285 h 12192000"/>
              <a:gd name="connsiteX499" fmla="*/ 1627873 w 12192000"/>
              <a:gd name="connsiteY499" fmla="*/ 7780421 h 12192000"/>
              <a:gd name="connsiteX500" fmla="*/ 878305 w 12192000"/>
              <a:gd name="connsiteY500" fmla="*/ 7780421 h 12192000"/>
              <a:gd name="connsiteX501" fmla="*/ 641724 w 12192000"/>
              <a:gd name="connsiteY501" fmla="*/ 7936792 h 12192000"/>
              <a:gd name="connsiteX502" fmla="*/ 485354 w 12192000"/>
              <a:gd name="connsiteY502" fmla="*/ 7700211 h 12192000"/>
              <a:gd name="connsiteX503" fmla="*/ 721935 w 12192000"/>
              <a:gd name="connsiteY503" fmla="*/ 7543840 h 12192000"/>
              <a:gd name="connsiteX504" fmla="*/ 878305 w 12192000"/>
              <a:gd name="connsiteY504" fmla="*/ 7700211 h 12192000"/>
              <a:gd name="connsiteX505" fmla="*/ 1660759 w 12192000"/>
              <a:gd name="connsiteY505" fmla="*/ 7700211 h 12192000"/>
              <a:gd name="connsiteX506" fmla="*/ 2646947 w 12192000"/>
              <a:gd name="connsiteY506" fmla="*/ 8686399 h 12192000"/>
              <a:gd name="connsiteX507" fmla="*/ 2646947 w 12192000"/>
              <a:gd name="connsiteY507" fmla="*/ 9705474 h 12192000"/>
              <a:gd name="connsiteX508" fmla="*/ 2161674 w 12192000"/>
              <a:gd name="connsiteY508" fmla="*/ 9705474 h 12192000"/>
              <a:gd name="connsiteX509" fmla="*/ 8185485 w 12192000"/>
              <a:gd name="connsiteY509" fmla="*/ 10266947 h 12192000"/>
              <a:gd name="connsiteX510" fmla="*/ 8422065 w 12192000"/>
              <a:gd name="connsiteY510" fmla="*/ 10110577 h 12192000"/>
              <a:gd name="connsiteX511" fmla="*/ 8578435 w 12192000"/>
              <a:gd name="connsiteY511" fmla="*/ 10347158 h 12192000"/>
              <a:gd name="connsiteX512" fmla="*/ 8341855 w 12192000"/>
              <a:gd name="connsiteY512" fmla="*/ 10503528 h 12192000"/>
              <a:gd name="connsiteX513" fmla="*/ 8185485 w 12192000"/>
              <a:gd name="connsiteY513" fmla="*/ 10347158 h 12192000"/>
              <a:gd name="connsiteX514" fmla="*/ 3850105 w 12192000"/>
              <a:gd name="connsiteY514" fmla="*/ 10347158 h 12192000"/>
              <a:gd name="connsiteX515" fmla="*/ 3850105 w 12192000"/>
              <a:gd name="connsiteY515" fmla="*/ 8077200 h 12192000"/>
              <a:gd name="connsiteX516" fmla="*/ 2269958 w 12192000"/>
              <a:gd name="connsiteY516" fmla="*/ 6497053 h 12192000"/>
              <a:gd name="connsiteX517" fmla="*/ 1519990 w 12192000"/>
              <a:gd name="connsiteY517" fmla="*/ 6497053 h 12192000"/>
              <a:gd name="connsiteX518" fmla="*/ 1283409 w 12192000"/>
              <a:gd name="connsiteY518" fmla="*/ 6653423 h 12192000"/>
              <a:gd name="connsiteX519" fmla="*/ 1127038 w 12192000"/>
              <a:gd name="connsiteY519" fmla="*/ 6416842 h 12192000"/>
              <a:gd name="connsiteX520" fmla="*/ 1363619 w 12192000"/>
              <a:gd name="connsiteY520" fmla="*/ 6260472 h 12192000"/>
              <a:gd name="connsiteX521" fmla="*/ 1519990 w 12192000"/>
              <a:gd name="connsiteY521" fmla="*/ 6416842 h 12192000"/>
              <a:gd name="connsiteX522" fmla="*/ 2302042 w 12192000"/>
              <a:gd name="connsiteY522" fmla="*/ 6416842 h 12192000"/>
              <a:gd name="connsiteX523" fmla="*/ 3930316 w 12192000"/>
              <a:gd name="connsiteY523" fmla="*/ 8045116 h 12192000"/>
              <a:gd name="connsiteX524" fmla="*/ 3930316 w 12192000"/>
              <a:gd name="connsiteY524" fmla="*/ 10266947 h 12192000"/>
              <a:gd name="connsiteX525" fmla="*/ 8185485 w 12192000"/>
              <a:gd name="connsiteY525" fmla="*/ 10266947 h 12192000"/>
              <a:gd name="connsiteX526" fmla="*/ 2161674 w 12192000"/>
              <a:gd name="connsiteY526" fmla="*/ 10347158 h 12192000"/>
              <a:gd name="connsiteX527" fmla="*/ 1925093 w 12192000"/>
              <a:gd name="connsiteY527" fmla="*/ 10503528 h 12192000"/>
              <a:gd name="connsiteX528" fmla="*/ 1768722 w 12192000"/>
              <a:gd name="connsiteY528" fmla="*/ 10266947 h 12192000"/>
              <a:gd name="connsiteX529" fmla="*/ 2005303 w 12192000"/>
              <a:gd name="connsiteY529" fmla="*/ 10110577 h 12192000"/>
              <a:gd name="connsiteX530" fmla="*/ 2161674 w 12192000"/>
              <a:gd name="connsiteY530" fmla="*/ 10266947 h 12192000"/>
              <a:gd name="connsiteX531" fmla="*/ 3208421 w 12192000"/>
              <a:gd name="connsiteY531" fmla="*/ 10266947 h 12192000"/>
              <a:gd name="connsiteX532" fmla="*/ 3208421 w 12192000"/>
              <a:gd name="connsiteY532" fmla="*/ 8398443 h 12192000"/>
              <a:gd name="connsiteX533" fmla="*/ 1948715 w 12192000"/>
              <a:gd name="connsiteY533" fmla="*/ 7138737 h 12192000"/>
              <a:gd name="connsiteX534" fmla="*/ 878305 w 12192000"/>
              <a:gd name="connsiteY534" fmla="*/ 7138737 h 12192000"/>
              <a:gd name="connsiteX535" fmla="*/ 641724 w 12192000"/>
              <a:gd name="connsiteY535" fmla="*/ 7295108 h 12192000"/>
              <a:gd name="connsiteX536" fmla="*/ 485354 w 12192000"/>
              <a:gd name="connsiteY536" fmla="*/ 7058527 h 12192000"/>
              <a:gd name="connsiteX537" fmla="*/ 721935 w 12192000"/>
              <a:gd name="connsiteY537" fmla="*/ 6902156 h 12192000"/>
              <a:gd name="connsiteX538" fmla="*/ 878305 w 12192000"/>
              <a:gd name="connsiteY538" fmla="*/ 7058527 h 12192000"/>
              <a:gd name="connsiteX539" fmla="*/ 1981601 w 12192000"/>
              <a:gd name="connsiteY539" fmla="*/ 7058527 h 12192000"/>
              <a:gd name="connsiteX540" fmla="*/ 3288632 w 12192000"/>
              <a:gd name="connsiteY540" fmla="*/ 8365557 h 12192000"/>
              <a:gd name="connsiteX541" fmla="*/ 3288632 w 12192000"/>
              <a:gd name="connsiteY541" fmla="*/ 10347158 h 12192000"/>
              <a:gd name="connsiteX542" fmla="*/ 2161674 w 12192000"/>
              <a:gd name="connsiteY542" fmla="*/ 10347158 h 12192000"/>
              <a:gd name="connsiteX543" fmla="*/ 1363579 w 12192000"/>
              <a:gd name="connsiteY543" fmla="*/ 1596190 h 12192000"/>
              <a:gd name="connsiteX544" fmla="*/ 1363579 w 12192000"/>
              <a:gd name="connsiteY544" fmla="*/ 1660759 h 12192000"/>
              <a:gd name="connsiteX545" fmla="*/ 377391 w 12192000"/>
              <a:gd name="connsiteY545" fmla="*/ 2646948 h 12192000"/>
              <a:gd name="connsiteX546" fmla="*/ 0 w 12192000"/>
              <a:gd name="connsiteY546" fmla="*/ 2646948 h 12192000"/>
              <a:gd name="connsiteX547" fmla="*/ 0 w 12192000"/>
              <a:gd name="connsiteY547" fmla="*/ 2566737 h 12192000"/>
              <a:gd name="connsiteX548" fmla="*/ 344504 w 12192000"/>
              <a:gd name="connsiteY548" fmla="*/ 2566737 h 12192000"/>
              <a:gd name="connsiteX549" fmla="*/ 1283368 w 12192000"/>
              <a:gd name="connsiteY549" fmla="*/ 1627873 h 12192000"/>
              <a:gd name="connsiteX550" fmla="*/ 1283368 w 12192000"/>
              <a:gd name="connsiteY550" fmla="*/ 0 h 12192000"/>
              <a:gd name="connsiteX551" fmla="*/ 1363579 w 12192000"/>
              <a:gd name="connsiteY551" fmla="*/ 0 h 12192000"/>
              <a:gd name="connsiteX552" fmla="*/ 1363579 w 12192000"/>
              <a:gd name="connsiteY552" fmla="*/ 1596190 h 12192000"/>
              <a:gd name="connsiteX553" fmla="*/ 80211 w 12192000"/>
              <a:gd name="connsiteY553" fmla="*/ 12035590 h 12192000"/>
              <a:gd name="connsiteX554" fmla="*/ 236621 w 12192000"/>
              <a:gd name="connsiteY554" fmla="*/ 12192000 h 12192000"/>
              <a:gd name="connsiteX555" fmla="*/ 153603 w 12192000"/>
              <a:gd name="connsiteY555" fmla="*/ 12192000 h 12192000"/>
              <a:gd name="connsiteX556" fmla="*/ 112 w 12192000"/>
              <a:gd name="connsiteY556" fmla="*/ 12118568 h 12192000"/>
              <a:gd name="connsiteX557" fmla="*/ 0 w 12192000"/>
              <a:gd name="connsiteY557" fmla="*/ 12118608 h 12192000"/>
              <a:gd name="connsiteX558" fmla="*/ 0 w 12192000"/>
              <a:gd name="connsiteY558" fmla="*/ 10266947 h 12192000"/>
              <a:gd name="connsiteX559" fmla="*/ 721895 w 12192000"/>
              <a:gd name="connsiteY559" fmla="*/ 10266947 h 12192000"/>
              <a:gd name="connsiteX560" fmla="*/ 721895 w 12192000"/>
              <a:gd name="connsiteY560" fmla="*/ 12192000 h 12192000"/>
              <a:gd name="connsiteX561" fmla="*/ 641684 w 12192000"/>
              <a:gd name="connsiteY561" fmla="*/ 12192000 h 12192000"/>
              <a:gd name="connsiteX562" fmla="*/ 641684 w 12192000"/>
              <a:gd name="connsiteY562" fmla="*/ 10347158 h 12192000"/>
              <a:gd name="connsiteX563" fmla="*/ 80211 w 12192000"/>
              <a:gd name="connsiteY563" fmla="*/ 10347158 h 12192000"/>
              <a:gd name="connsiteX564" fmla="*/ 80211 w 12192000"/>
              <a:gd name="connsiteY564" fmla="*/ 12035590 h 12192000"/>
              <a:gd name="connsiteX565" fmla="*/ 1363579 w 12192000"/>
              <a:gd name="connsiteY565" fmla="*/ 9665368 h 12192000"/>
              <a:gd name="connsiteX566" fmla="*/ 1363579 w 12192000"/>
              <a:gd name="connsiteY566" fmla="*/ 12192000 h 12192000"/>
              <a:gd name="connsiteX567" fmla="*/ 1283368 w 12192000"/>
              <a:gd name="connsiteY567" fmla="*/ 12192000 h 12192000"/>
              <a:gd name="connsiteX568" fmla="*/ 1283368 w 12192000"/>
              <a:gd name="connsiteY568" fmla="*/ 9705474 h 12192000"/>
              <a:gd name="connsiteX569" fmla="*/ 0 w 12192000"/>
              <a:gd name="connsiteY569" fmla="*/ 9705474 h 12192000"/>
              <a:gd name="connsiteX570" fmla="*/ 0 w 12192000"/>
              <a:gd name="connsiteY570" fmla="*/ 9625263 h 12192000"/>
              <a:gd name="connsiteX571" fmla="*/ 1363579 w 12192000"/>
              <a:gd name="connsiteY571" fmla="*/ 9625263 h 12192000"/>
              <a:gd name="connsiteX572" fmla="*/ 1363579 w 12192000"/>
              <a:gd name="connsiteY572" fmla="*/ 9665368 h 12192000"/>
              <a:gd name="connsiteX573" fmla="*/ 681790 w 12192000"/>
              <a:gd name="connsiteY573" fmla="*/ 721895 h 12192000"/>
              <a:gd name="connsiteX574" fmla="*/ 0 w 12192000"/>
              <a:gd name="connsiteY574" fmla="*/ 721895 h 12192000"/>
              <a:gd name="connsiteX575" fmla="*/ 0 w 12192000"/>
              <a:gd name="connsiteY575" fmla="*/ 641684 h 12192000"/>
              <a:gd name="connsiteX576" fmla="*/ 641684 w 12192000"/>
              <a:gd name="connsiteY576" fmla="*/ 641684 h 12192000"/>
              <a:gd name="connsiteX577" fmla="*/ 641684 w 12192000"/>
              <a:gd name="connsiteY577" fmla="*/ 0 h 12192000"/>
              <a:gd name="connsiteX578" fmla="*/ 721895 w 12192000"/>
              <a:gd name="connsiteY578" fmla="*/ 0 h 12192000"/>
              <a:gd name="connsiteX579" fmla="*/ 721895 w 12192000"/>
              <a:gd name="connsiteY579" fmla="*/ 721895 h 12192000"/>
              <a:gd name="connsiteX580" fmla="*/ 681790 w 12192000"/>
              <a:gd name="connsiteY580" fmla="*/ 721895 h 12192000"/>
              <a:gd name="connsiteX581" fmla="*/ 11630526 w 12192000"/>
              <a:gd name="connsiteY581" fmla="*/ 641684 h 12192000"/>
              <a:gd name="connsiteX582" fmla="*/ 12192000 w 12192000"/>
              <a:gd name="connsiteY582" fmla="*/ 641684 h 12192000"/>
              <a:gd name="connsiteX583" fmla="*/ 12192000 w 12192000"/>
              <a:gd name="connsiteY583" fmla="*/ 721895 h 12192000"/>
              <a:gd name="connsiteX584" fmla="*/ 11550316 w 12192000"/>
              <a:gd name="connsiteY584" fmla="*/ 721895 h 12192000"/>
              <a:gd name="connsiteX585" fmla="*/ 11550316 w 12192000"/>
              <a:gd name="connsiteY585" fmla="*/ 0 h 12192000"/>
              <a:gd name="connsiteX586" fmla="*/ 11630526 w 12192000"/>
              <a:gd name="connsiteY586" fmla="*/ 0 h 12192000"/>
              <a:gd name="connsiteX587" fmla="*/ 11630526 w 12192000"/>
              <a:gd name="connsiteY587" fmla="*/ 641684 h 12192000"/>
              <a:gd name="connsiteX588" fmla="*/ 10347158 w 12192000"/>
              <a:gd name="connsiteY588" fmla="*/ 11590421 h 12192000"/>
              <a:gd name="connsiteX589" fmla="*/ 10347158 w 12192000"/>
              <a:gd name="connsiteY589" fmla="*/ 12192000 h 12192000"/>
              <a:gd name="connsiteX590" fmla="*/ 10266947 w 12192000"/>
              <a:gd name="connsiteY590" fmla="*/ 12192000 h 12192000"/>
              <a:gd name="connsiteX591" fmla="*/ 10266947 w 12192000"/>
              <a:gd name="connsiteY591" fmla="*/ 11630526 h 12192000"/>
              <a:gd name="connsiteX592" fmla="*/ 9705474 w 12192000"/>
              <a:gd name="connsiteY592" fmla="*/ 11630526 h 12192000"/>
              <a:gd name="connsiteX593" fmla="*/ 9705474 w 12192000"/>
              <a:gd name="connsiteY593" fmla="*/ 12192000 h 12192000"/>
              <a:gd name="connsiteX594" fmla="*/ 9625263 w 12192000"/>
              <a:gd name="connsiteY594" fmla="*/ 12192000 h 12192000"/>
              <a:gd name="connsiteX595" fmla="*/ 9625263 w 12192000"/>
              <a:gd name="connsiteY595" fmla="*/ 11550316 h 12192000"/>
              <a:gd name="connsiteX596" fmla="*/ 10347158 w 12192000"/>
              <a:gd name="connsiteY596" fmla="*/ 11550316 h 12192000"/>
              <a:gd name="connsiteX597" fmla="*/ 10347158 w 12192000"/>
              <a:gd name="connsiteY597" fmla="*/ 11590421 h 12192000"/>
              <a:gd name="connsiteX598" fmla="*/ 0 w 12192000"/>
              <a:gd name="connsiteY598" fmla="*/ 3693695 h 12192000"/>
              <a:gd name="connsiteX599" fmla="*/ 236760 w 12192000"/>
              <a:gd name="connsiteY599" fmla="*/ 3851846 h 12192000"/>
              <a:gd name="connsiteX600" fmla="*/ 240632 w 12192000"/>
              <a:gd name="connsiteY600" fmla="*/ 3890211 h 12192000"/>
              <a:gd name="connsiteX601" fmla="*/ 40146 w 12192000"/>
              <a:gd name="connsiteY601" fmla="*/ 4090777 h 12192000"/>
              <a:gd name="connsiteX602" fmla="*/ 0 w 12192000"/>
              <a:gd name="connsiteY602" fmla="*/ 4086727 h 12192000"/>
              <a:gd name="connsiteX603" fmla="*/ 0 w 12192000"/>
              <a:gd name="connsiteY603" fmla="*/ 4003709 h 12192000"/>
              <a:gd name="connsiteX604" fmla="*/ 153424 w 12192000"/>
              <a:gd name="connsiteY604" fmla="*/ 3930135 h 12192000"/>
              <a:gd name="connsiteX605" fmla="*/ 79853 w 12192000"/>
              <a:gd name="connsiteY605" fmla="*/ 3776713 h 12192000"/>
              <a:gd name="connsiteX606" fmla="*/ 0 w 12192000"/>
              <a:gd name="connsiteY606" fmla="*/ 3776713 h 12192000"/>
              <a:gd name="connsiteX607" fmla="*/ 0 w 12192000"/>
              <a:gd name="connsiteY607" fmla="*/ 3693695 h 12192000"/>
              <a:gd name="connsiteX608" fmla="*/ 3208421 w 12192000"/>
              <a:gd name="connsiteY608" fmla="*/ 10908632 h 12192000"/>
              <a:gd name="connsiteX609" fmla="*/ 3288632 w 12192000"/>
              <a:gd name="connsiteY609" fmla="*/ 10908632 h 12192000"/>
              <a:gd name="connsiteX610" fmla="*/ 3288632 w 12192000"/>
              <a:gd name="connsiteY610" fmla="*/ 12192000 h 12192000"/>
              <a:gd name="connsiteX611" fmla="*/ 3208421 w 12192000"/>
              <a:gd name="connsiteY611" fmla="*/ 12192000 h 12192000"/>
              <a:gd name="connsiteX612" fmla="*/ 3208421 w 12192000"/>
              <a:gd name="connsiteY612" fmla="*/ 10908632 h 12192000"/>
              <a:gd name="connsiteX613" fmla="*/ 4728411 w 12192000"/>
              <a:gd name="connsiteY613" fmla="*/ 12192000 h 12192000"/>
              <a:gd name="connsiteX614" fmla="*/ 4645393 w 12192000"/>
              <a:gd name="connsiteY614" fmla="*/ 12192000 h 12192000"/>
              <a:gd name="connsiteX615" fmla="*/ 4491950 w 12192000"/>
              <a:gd name="connsiteY615" fmla="*/ 12118446 h 12192000"/>
              <a:gd name="connsiteX616" fmla="*/ 4418397 w 12192000"/>
              <a:gd name="connsiteY616" fmla="*/ 12192000 h 12192000"/>
              <a:gd name="connsiteX617" fmla="*/ 4335379 w 12192000"/>
              <a:gd name="connsiteY617" fmla="*/ 12192000 h 12192000"/>
              <a:gd name="connsiteX618" fmla="*/ 4571800 w 12192000"/>
              <a:gd name="connsiteY618" fmla="*/ 12035389 h 12192000"/>
              <a:gd name="connsiteX619" fmla="*/ 4728411 w 12192000"/>
              <a:gd name="connsiteY619" fmla="*/ 12192000 h 12192000"/>
              <a:gd name="connsiteX620" fmla="*/ 236621 w 12192000"/>
              <a:gd name="connsiteY620" fmla="*/ 0 h 12192000"/>
              <a:gd name="connsiteX621" fmla="*/ 78265 w 12192000"/>
              <a:gd name="connsiteY621" fmla="*/ 236621 h 12192000"/>
              <a:gd name="connsiteX622" fmla="*/ 0 w 12192000"/>
              <a:gd name="connsiteY622" fmla="*/ 236621 h 12192000"/>
              <a:gd name="connsiteX623" fmla="*/ 0 w 12192000"/>
              <a:gd name="connsiteY623" fmla="*/ 153603 h 12192000"/>
              <a:gd name="connsiteX624" fmla="*/ 153603 w 12192000"/>
              <a:gd name="connsiteY624" fmla="*/ 80406 h 12192000"/>
              <a:gd name="connsiteX625" fmla="*/ 153603 w 12192000"/>
              <a:gd name="connsiteY625" fmla="*/ 0 h 12192000"/>
              <a:gd name="connsiteX626" fmla="*/ 236621 w 12192000"/>
              <a:gd name="connsiteY626" fmla="*/ 0 h 12192000"/>
              <a:gd name="connsiteX627" fmla="*/ 12035590 w 12192000"/>
              <a:gd name="connsiteY627" fmla="*/ 0 h 12192000"/>
              <a:gd name="connsiteX628" fmla="*/ 12118608 w 12192000"/>
              <a:gd name="connsiteY628" fmla="*/ 0 h 12192000"/>
              <a:gd name="connsiteX629" fmla="*/ 12191880 w 12192000"/>
              <a:gd name="connsiteY629" fmla="*/ 153563 h 12192000"/>
              <a:gd name="connsiteX630" fmla="*/ 12192000 w 12192000"/>
              <a:gd name="connsiteY630" fmla="*/ 153603 h 12192000"/>
              <a:gd name="connsiteX631" fmla="*/ 12192000 w 12192000"/>
              <a:gd name="connsiteY631" fmla="*/ 236621 h 12192000"/>
              <a:gd name="connsiteX632" fmla="*/ 12035590 w 12192000"/>
              <a:gd name="connsiteY632" fmla="*/ 79 h 12192000"/>
              <a:gd name="connsiteX633" fmla="*/ 12035590 w 12192000"/>
              <a:gd name="connsiteY633" fmla="*/ 0 h 12192000"/>
              <a:gd name="connsiteX634" fmla="*/ 12192000 w 12192000"/>
              <a:gd name="connsiteY634" fmla="*/ 12035590 h 12192000"/>
              <a:gd name="connsiteX635" fmla="*/ 12192000 w 12192000"/>
              <a:gd name="connsiteY635" fmla="*/ 12118608 h 12192000"/>
              <a:gd name="connsiteX636" fmla="*/ 12118608 w 12192000"/>
              <a:gd name="connsiteY636" fmla="*/ 12192000 h 12192000"/>
              <a:gd name="connsiteX637" fmla="*/ 12035590 w 12192000"/>
              <a:gd name="connsiteY637" fmla="*/ 12192000 h 12192000"/>
              <a:gd name="connsiteX638" fmla="*/ 12192000 w 12192000"/>
              <a:gd name="connsiteY638" fmla="*/ 12035590 h 12192000"/>
              <a:gd name="connsiteX639" fmla="*/ 3890211 w 12192000"/>
              <a:gd name="connsiteY639" fmla="*/ 4010526 h 12192000"/>
              <a:gd name="connsiteX640" fmla="*/ 4010526 w 12192000"/>
              <a:gd name="connsiteY640" fmla="*/ 3890211 h 12192000"/>
              <a:gd name="connsiteX641" fmla="*/ 3890211 w 12192000"/>
              <a:gd name="connsiteY641" fmla="*/ 3769895 h 12192000"/>
              <a:gd name="connsiteX642" fmla="*/ 3769895 w 12192000"/>
              <a:gd name="connsiteY642" fmla="*/ 3890211 h 12192000"/>
              <a:gd name="connsiteX643" fmla="*/ 3890211 w 12192000"/>
              <a:gd name="connsiteY643" fmla="*/ 4010526 h 12192000"/>
              <a:gd name="connsiteX644" fmla="*/ 3890211 w 12192000"/>
              <a:gd name="connsiteY644" fmla="*/ 3368842 h 12192000"/>
              <a:gd name="connsiteX645" fmla="*/ 4010526 w 12192000"/>
              <a:gd name="connsiteY645" fmla="*/ 3248526 h 12192000"/>
              <a:gd name="connsiteX646" fmla="*/ 3890211 w 12192000"/>
              <a:gd name="connsiteY646" fmla="*/ 3128211 h 12192000"/>
              <a:gd name="connsiteX647" fmla="*/ 3769895 w 12192000"/>
              <a:gd name="connsiteY647" fmla="*/ 3248526 h 12192000"/>
              <a:gd name="connsiteX648" fmla="*/ 3890211 w 12192000"/>
              <a:gd name="connsiteY648" fmla="*/ 3368842 h 12192000"/>
              <a:gd name="connsiteX649" fmla="*/ 4531895 w 12192000"/>
              <a:gd name="connsiteY649" fmla="*/ 4010526 h 12192000"/>
              <a:gd name="connsiteX650" fmla="*/ 4652211 w 12192000"/>
              <a:gd name="connsiteY650" fmla="*/ 3890211 h 12192000"/>
              <a:gd name="connsiteX651" fmla="*/ 4531895 w 12192000"/>
              <a:gd name="connsiteY651" fmla="*/ 3769895 h 12192000"/>
              <a:gd name="connsiteX652" fmla="*/ 4411579 w 12192000"/>
              <a:gd name="connsiteY652" fmla="*/ 3890211 h 12192000"/>
              <a:gd name="connsiteX653" fmla="*/ 4531895 w 12192000"/>
              <a:gd name="connsiteY653" fmla="*/ 4010526 h 12192000"/>
              <a:gd name="connsiteX654" fmla="*/ 5173579 w 12192000"/>
              <a:gd name="connsiteY654" fmla="*/ 4652211 h 12192000"/>
              <a:gd name="connsiteX655" fmla="*/ 5293895 w 12192000"/>
              <a:gd name="connsiteY655" fmla="*/ 4531895 h 12192000"/>
              <a:gd name="connsiteX656" fmla="*/ 5173579 w 12192000"/>
              <a:gd name="connsiteY656" fmla="*/ 4411579 h 12192000"/>
              <a:gd name="connsiteX657" fmla="*/ 5053263 w 12192000"/>
              <a:gd name="connsiteY657" fmla="*/ 4531895 h 12192000"/>
              <a:gd name="connsiteX658" fmla="*/ 5173579 w 12192000"/>
              <a:gd name="connsiteY658" fmla="*/ 4652211 h 12192000"/>
              <a:gd name="connsiteX659" fmla="*/ 5173579 w 12192000"/>
              <a:gd name="connsiteY659" fmla="*/ 5293895 h 12192000"/>
              <a:gd name="connsiteX660" fmla="*/ 5293895 w 12192000"/>
              <a:gd name="connsiteY660" fmla="*/ 5173579 h 12192000"/>
              <a:gd name="connsiteX661" fmla="*/ 5173579 w 12192000"/>
              <a:gd name="connsiteY661" fmla="*/ 5053263 h 12192000"/>
              <a:gd name="connsiteX662" fmla="*/ 5053263 w 12192000"/>
              <a:gd name="connsiteY662" fmla="*/ 5173579 h 12192000"/>
              <a:gd name="connsiteX663" fmla="*/ 5173579 w 12192000"/>
              <a:gd name="connsiteY663" fmla="*/ 5293895 h 12192000"/>
              <a:gd name="connsiteX664" fmla="*/ 3248526 w 12192000"/>
              <a:gd name="connsiteY664" fmla="*/ 6577263 h 12192000"/>
              <a:gd name="connsiteX665" fmla="*/ 3368842 w 12192000"/>
              <a:gd name="connsiteY665" fmla="*/ 6456948 h 12192000"/>
              <a:gd name="connsiteX666" fmla="*/ 3248526 w 12192000"/>
              <a:gd name="connsiteY666" fmla="*/ 6336632 h 12192000"/>
              <a:gd name="connsiteX667" fmla="*/ 3128211 w 12192000"/>
              <a:gd name="connsiteY667" fmla="*/ 6456948 h 12192000"/>
              <a:gd name="connsiteX668" fmla="*/ 3248526 w 12192000"/>
              <a:gd name="connsiteY668" fmla="*/ 6577263 h 12192000"/>
              <a:gd name="connsiteX669" fmla="*/ 3890211 w 12192000"/>
              <a:gd name="connsiteY669" fmla="*/ 7218948 h 12192000"/>
              <a:gd name="connsiteX670" fmla="*/ 4010526 w 12192000"/>
              <a:gd name="connsiteY670" fmla="*/ 7098632 h 12192000"/>
              <a:gd name="connsiteX671" fmla="*/ 3890211 w 12192000"/>
              <a:gd name="connsiteY671" fmla="*/ 6978316 h 12192000"/>
              <a:gd name="connsiteX672" fmla="*/ 3769895 w 12192000"/>
              <a:gd name="connsiteY672" fmla="*/ 7098632 h 12192000"/>
              <a:gd name="connsiteX673" fmla="*/ 3890211 w 12192000"/>
              <a:gd name="connsiteY673" fmla="*/ 7218948 h 12192000"/>
              <a:gd name="connsiteX674" fmla="*/ 5173579 w 12192000"/>
              <a:gd name="connsiteY674" fmla="*/ 9144000 h 12192000"/>
              <a:gd name="connsiteX675" fmla="*/ 5293895 w 12192000"/>
              <a:gd name="connsiteY675" fmla="*/ 9023684 h 12192000"/>
              <a:gd name="connsiteX676" fmla="*/ 5173579 w 12192000"/>
              <a:gd name="connsiteY676" fmla="*/ 8903368 h 12192000"/>
              <a:gd name="connsiteX677" fmla="*/ 5053263 w 12192000"/>
              <a:gd name="connsiteY677" fmla="*/ 9023684 h 12192000"/>
              <a:gd name="connsiteX678" fmla="*/ 5173579 w 12192000"/>
              <a:gd name="connsiteY678" fmla="*/ 9144000 h 12192000"/>
              <a:gd name="connsiteX679" fmla="*/ 4531895 w 12192000"/>
              <a:gd name="connsiteY679" fmla="*/ 9785684 h 12192000"/>
              <a:gd name="connsiteX680" fmla="*/ 4652211 w 12192000"/>
              <a:gd name="connsiteY680" fmla="*/ 9665368 h 12192000"/>
              <a:gd name="connsiteX681" fmla="*/ 4531895 w 12192000"/>
              <a:gd name="connsiteY681" fmla="*/ 9545053 h 12192000"/>
              <a:gd name="connsiteX682" fmla="*/ 4411579 w 12192000"/>
              <a:gd name="connsiteY682" fmla="*/ 9665368 h 12192000"/>
              <a:gd name="connsiteX683" fmla="*/ 4531895 w 12192000"/>
              <a:gd name="connsiteY683" fmla="*/ 9785684 h 12192000"/>
              <a:gd name="connsiteX684" fmla="*/ 5815263 w 12192000"/>
              <a:gd name="connsiteY684" fmla="*/ 9144000 h 12192000"/>
              <a:gd name="connsiteX685" fmla="*/ 5935579 w 12192000"/>
              <a:gd name="connsiteY685" fmla="*/ 9023684 h 12192000"/>
              <a:gd name="connsiteX686" fmla="*/ 5815263 w 12192000"/>
              <a:gd name="connsiteY686" fmla="*/ 8903368 h 12192000"/>
              <a:gd name="connsiteX687" fmla="*/ 5694948 w 12192000"/>
              <a:gd name="connsiteY687" fmla="*/ 9023684 h 12192000"/>
              <a:gd name="connsiteX688" fmla="*/ 5815263 w 12192000"/>
              <a:gd name="connsiteY688" fmla="*/ 9144000 h 12192000"/>
              <a:gd name="connsiteX689" fmla="*/ 5815263 w 12192000"/>
              <a:gd name="connsiteY689" fmla="*/ 7860632 h 12192000"/>
              <a:gd name="connsiteX690" fmla="*/ 5935579 w 12192000"/>
              <a:gd name="connsiteY690" fmla="*/ 7740316 h 12192000"/>
              <a:gd name="connsiteX691" fmla="*/ 5815263 w 12192000"/>
              <a:gd name="connsiteY691" fmla="*/ 7620000 h 12192000"/>
              <a:gd name="connsiteX692" fmla="*/ 5694948 w 12192000"/>
              <a:gd name="connsiteY692" fmla="*/ 7740316 h 12192000"/>
              <a:gd name="connsiteX693" fmla="*/ 5815263 w 12192000"/>
              <a:gd name="connsiteY693" fmla="*/ 7860632 h 12192000"/>
              <a:gd name="connsiteX694" fmla="*/ 6456948 w 12192000"/>
              <a:gd name="connsiteY694" fmla="*/ 9144000 h 12192000"/>
              <a:gd name="connsiteX695" fmla="*/ 6577263 w 12192000"/>
              <a:gd name="connsiteY695" fmla="*/ 9023684 h 12192000"/>
              <a:gd name="connsiteX696" fmla="*/ 6456948 w 12192000"/>
              <a:gd name="connsiteY696" fmla="*/ 8903368 h 12192000"/>
              <a:gd name="connsiteX697" fmla="*/ 6336632 w 12192000"/>
              <a:gd name="connsiteY697" fmla="*/ 9023684 h 12192000"/>
              <a:gd name="connsiteX698" fmla="*/ 6456948 w 12192000"/>
              <a:gd name="connsiteY698" fmla="*/ 9144000 h 12192000"/>
              <a:gd name="connsiteX699" fmla="*/ 7740316 w 12192000"/>
              <a:gd name="connsiteY699" fmla="*/ 9785684 h 12192000"/>
              <a:gd name="connsiteX700" fmla="*/ 7860632 w 12192000"/>
              <a:gd name="connsiteY700" fmla="*/ 9665368 h 12192000"/>
              <a:gd name="connsiteX701" fmla="*/ 7740316 w 12192000"/>
              <a:gd name="connsiteY701" fmla="*/ 9545053 h 12192000"/>
              <a:gd name="connsiteX702" fmla="*/ 7620000 w 12192000"/>
              <a:gd name="connsiteY702" fmla="*/ 9665368 h 12192000"/>
              <a:gd name="connsiteX703" fmla="*/ 7740316 w 12192000"/>
              <a:gd name="connsiteY703" fmla="*/ 9785684 h 12192000"/>
              <a:gd name="connsiteX704" fmla="*/ 7740316 w 12192000"/>
              <a:gd name="connsiteY704" fmla="*/ 9144000 h 12192000"/>
              <a:gd name="connsiteX705" fmla="*/ 7860632 w 12192000"/>
              <a:gd name="connsiteY705" fmla="*/ 9023684 h 12192000"/>
              <a:gd name="connsiteX706" fmla="*/ 7740316 w 12192000"/>
              <a:gd name="connsiteY706" fmla="*/ 8903368 h 12192000"/>
              <a:gd name="connsiteX707" fmla="*/ 7620000 w 12192000"/>
              <a:gd name="connsiteY707" fmla="*/ 9023684 h 12192000"/>
              <a:gd name="connsiteX708" fmla="*/ 7740316 w 12192000"/>
              <a:gd name="connsiteY708" fmla="*/ 9144000 h 12192000"/>
              <a:gd name="connsiteX709" fmla="*/ 7098632 w 12192000"/>
              <a:gd name="connsiteY709" fmla="*/ 6577263 h 12192000"/>
              <a:gd name="connsiteX710" fmla="*/ 7218948 w 12192000"/>
              <a:gd name="connsiteY710" fmla="*/ 6456948 h 12192000"/>
              <a:gd name="connsiteX711" fmla="*/ 7098632 w 12192000"/>
              <a:gd name="connsiteY711" fmla="*/ 6336632 h 12192000"/>
              <a:gd name="connsiteX712" fmla="*/ 6978316 w 12192000"/>
              <a:gd name="connsiteY712" fmla="*/ 6456948 h 12192000"/>
              <a:gd name="connsiteX713" fmla="*/ 7098632 w 12192000"/>
              <a:gd name="connsiteY713" fmla="*/ 6577263 h 12192000"/>
              <a:gd name="connsiteX714" fmla="*/ 7740316 w 12192000"/>
              <a:gd name="connsiteY714" fmla="*/ 6577263 h 12192000"/>
              <a:gd name="connsiteX715" fmla="*/ 7860632 w 12192000"/>
              <a:gd name="connsiteY715" fmla="*/ 6456948 h 12192000"/>
              <a:gd name="connsiteX716" fmla="*/ 7740316 w 12192000"/>
              <a:gd name="connsiteY716" fmla="*/ 6336632 h 12192000"/>
              <a:gd name="connsiteX717" fmla="*/ 7620000 w 12192000"/>
              <a:gd name="connsiteY717" fmla="*/ 6456948 h 12192000"/>
              <a:gd name="connsiteX718" fmla="*/ 7740316 w 12192000"/>
              <a:gd name="connsiteY718" fmla="*/ 6577263 h 12192000"/>
              <a:gd name="connsiteX719" fmla="*/ 8382000 w 12192000"/>
              <a:gd name="connsiteY719" fmla="*/ 10427368 h 12192000"/>
              <a:gd name="connsiteX720" fmla="*/ 8502316 w 12192000"/>
              <a:gd name="connsiteY720" fmla="*/ 10307053 h 12192000"/>
              <a:gd name="connsiteX721" fmla="*/ 8382000 w 12192000"/>
              <a:gd name="connsiteY721" fmla="*/ 10186737 h 12192000"/>
              <a:gd name="connsiteX722" fmla="*/ 8261684 w 12192000"/>
              <a:gd name="connsiteY722" fmla="*/ 10307053 h 12192000"/>
              <a:gd name="connsiteX723" fmla="*/ 8382000 w 12192000"/>
              <a:gd name="connsiteY723" fmla="*/ 10427368 h 12192000"/>
              <a:gd name="connsiteX724" fmla="*/ 8382000 w 12192000"/>
              <a:gd name="connsiteY724" fmla="*/ 11069053 h 12192000"/>
              <a:gd name="connsiteX725" fmla="*/ 8502316 w 12192000"/>
              <a:gd name="connsiteY725" fmla="*/ 10948737 h 12192000"/>
              <a:gd name="connsiteX726" fmla="*/ 8382000 w 12192000"/>
              <a:gd name="connsiteY726" fmla="*/ 10828421 h 12192000"/>
              <a:gd name="connsiteX727" fmla="*/ 8261684 w 12192000"/>
              <a:gd name="connsiteY727" fmla="*/ 10948737 h 12192000"/>
              <a:gd name="connsiteX728" fmla="*/ 8382000 w 12192000"/>
              <a:gd name="connsiteY728" fmla="*/ 11069053 h 12192000"/>
              <a:gd name="connsiteX729" fmla="*/ 9023684 w 12192000"/>
              <a:gd name="connsiteY729" fmla="*/ 11710737 h 12192000"/>
              <a:gd name="connsiteX730" fmla="*/ 9144000 w 12192000"/>
              <a:gd name="connsiteY730" fmla="*/ 11590421 h 12192000"/>
              <a:gd name="connsiteX731" fmla="*/ 9023684 w 12192000"/>
              <a:gd name="connsiteY731" fmla="*/ 11470105 h 12192000"/>
              <a:gd name="connsiteX732" fmla="*/ 8903368 w 12192000"/>
              <a:gd name="connsiteY732" fmla="*/ 11590421 h 12192000"/>
              <a:gd name="connsiteX733" fmla="*/ 9023684 w 12192000"/>
              <a:gd name="connsiteY733" fmla="*/ 11710737 h 12192000"/>
              <a:gd name="connsiteX734" fmla="*/ 9665368 w 12192000"/>
              <a:gd name="connsiteY734" fmla="*/ 5935579 h 12192000"/>
              <a:gd name="connsiteX735" fmla="*/ 9785684 w 12192000"/>
              <a:gd name="connsiteY735" fmla="*/ 5815263 h 12192000"/>
              <a:gd name="connsiteX736" fmla="*/ 9665368 w 12192000"/>
              <a:gd name="connsiteY736" fmla="*/ 5694948 h 12192000"/>
              <a:gd name="connsiteX737" fmla="*/ 9545053 w 12192000"/>
              <a:gd name="connsiteY737" fmla="*/ 5815263 h 12192000"/>
              <a:gd name="connsiteX738" fmla="*/ 9665368 w 12192000"/>
              <a:gd name="connsiteY738" fmla="*/ 5935579 h 12192000"/>
              <a:gd name="connsiteX739" fmla="*/ 9665368 w 12192000"/>
              <a:gd name="connsiteY739" fmla="*/ 7218948 h 12192000"/>
              <a:gd name="connsiteX740" fmla="*/ 9785684 w 12192000"/>
              <a:gd name="connsiteY740" fmla="*/ 7098632 h 12192000"/>
              <a:gd name="connsiteX741" fmla="*/ 9665368 w 12192000"/>
              <a:gd name="connsiteY741" fmla="*/ 6978316 h 12192000"/>
              <a:gd name="connsiteX742" fmla="*/ 9545053 w 12192000"/>
              <a:gd name="connsiteY742" fmla="*/ 7098632 h 12192000"/>
              <a:gd name="connsiteX743" fmla="*/ 9665368 w 12192000"/>
              <a:gd name="connsiteY743" fmla="*/ 7218948 h 12192000"/>
              <a:gd name="connsiteX744" fmla="*/ 10307053 w 12192000"/>
              <a:gd name="connsiteY744" fmla="*/ 5935579 h 12192000"/>
              <a:gd name="connsiteX745" fmla="*/ 10427368 w 12192000"/>
              <a:gd name="connsiteY745" fmla="*/ 5815263 h 12192000"/>
              <a:gd name="connsiteX746" fmla="*/ 10307053 w 12192000"/>
              <a:gd name="connsiteY746" fmla="*/ 5694948 h 12192000"/>
              <a:gd name="connsiteX747" fmla="*/ 10186737 w 12192000"/>
              <a:gd name="connsiteY747" fmla="*/ 5815263 h 12192000"/>
              <a:gd name="connsiteX748" fmla="*/ 10307053 w 12192000"/>
              <a:gd name="connsiteY748" fmla="*/ 5935579 h 12192000"/>
              <a:gd name="connsiteX749" fmla="*/ 10948737 w 12192000"/>
              <a:gd name="connsiteY749" fmla="*/ 5293895 h 12192000"/>
              <a:gd name="connsiteX750" fmla="*/ 11069053 w 12192000"/>
              <a:gd name="connsiteY750" fmla="*/ 5173579 h 12192000"/>
              <a:gd name="connsiteX751" fmla="*/ 10948737 w 12192000"/>
              <a:gd name="connsiteY751" fmla="*/ 5053263 h 12192000"/>
              <a:gd name="connsiteX752" fmla="*/ 10828421 w 12192000"/>
              <a:gd name="connsiteY752" fmla="*/ 5173579 h 12192000"/>
              <a:gd name="connsiteX753" fmla="*/ 10948737 w 12192000"/>
              <a:gd name="connsiteY753" fmla="*/ 5293895 h 12192000"/>
              <a:gd name="connsiteX754" fmla="*/ 7098632 w 12192000"/>
              <a:gd name="connsiteY754" fmla="*/ 5293895 h 12192000"/>
              <a:gd name="connsiteX755" fmla="*/ 7218948 w 12192000"/>
              <a:gd name="connsiteY755" fmla="*/ 5173579 h 12192000"/>
              <a:gd name="connsiteX756" fmla="*/ 7098632 w 12192000"/>
              <a:gd name="connsiteY756" fmla="*/ 5053263 h 12192000"/>
              <a:gd name="connsiteX757" fmla="*/ 6978316 w 12192000"/>
              <a:gd name="connsiteY757" fmla="*/ 5173579 h 12192000"/>
              <a:gd name="connsiteX758" fmla="*/ 7098632 w 12192000"/>
              <a:gd name="connsiteY758" fmla="*/ 5293895 h 12192000"/>
              <a:gd name="connsiteX759" fmla="*/ 7098632 w 12192000"/>
              <a:gd name="connsiteY759" fmla="*/ 5935579 h 12192000"/>
              <a:gd name="connsiteX760" fmla="*/ 7218948 w 12192000"/>
              <a:gd name="connsiteY760" fmla="*/ 5815263 h 12192000"/>
              <a:gd name="connsiteX761" fmla="*/ 7098632 w 12192000"/>
              <a:gd name="connsiteY761" fmla="*/ 5694948 h 12192000"/>
              <a:gd name="connsiteX762" fmla="*/ 6978316 w 12192000"/>
              <a:gd name="connsiteY762" fmla="*/ 5815263 h 12192000"/>
              <a:gd name="connsiteX763" fmla="*/ 7098632 w 12192000"/>
              <a:gd name="connsiteY763" fmla="*/ 5935579 h 12192000"/>
              <a:gd name="connsiteX764" fmla="*/ 7740316 w 12192000"/>
              <a:gd name="connsiteY764" fmla="*/ 4652211 h 12192000"/>
              <a:gd name="connsiteX765" fmla="*/ 7860632 w 12192000"/>
              <a:gd name="connsiteY765" fmla="*/ 4531895 h 12192000"/>
              <a:gd name="connsiteX766" fmla="*/ 7740316 w 12192000"/>
              <a:gd name="connsiteY766" fmla="*/ 4411579 h 12192000"/>
              <a:gd name="connsiteX767" fmla="*/ 7620000 w 12192000"/>
              <a:gd name="connsiteY767" fmla="*/ 4531895 h 12192000"/>
              <a:gd name="connsiteX768" fmla="*/ 7740316 w 12192000"/>
              <a:gd name="connsiteY768" fmla="*/ 4652211 h 12192000"/>
              <a:gd name="connsiteX769" fmla="*/ 11590421 w 12192000"/>
              <a:gd name="connsiteY769" fmla="*/ 4652211 h 12192000"/>
              <a:gd name="connsiteX770" fmla="*/ 11710737 w 12192000"/>
              <a:gd name="connsiteY770" fmla="*/ 4531895 h 12192000"/>
              <a:gd name="connsiteX771" fmla="*/ 11590421 w 12192000"/>
              <a:gd name="connsiteY771" fmla="*/ 4411579 h 12192000"/>
              <a:gd name="connsiteX772" fmla="*/ 11470105 w 12192000"/>
              <a:gd name="connsiteY772" fmla="*/ 4531895 h 12192000"/>
              <a:gd name="connsiteX773" fmla="*/ 11590421 w 12192000"/>
              <a:gd name="connsiteY773" fmla="*/ 4652211 h 12192000"/>
              <a:gd name="connsiteX774" fmla="*/ 10948737 w 12192000"/>
              <a:gd name="connsiteY774" fmla="*/ 2085474 h 12192000"/>
              <a:gd name="connsiteX775" fmla="*/ 11069053 w 12192000"/>
              <a:gd name="connsiteY775" fmla="*/ 1965158 h 12192000"/>
              <a:gd name="connsiteX776" fmla="*/ 10948737 w 12192000"/>
              <a:gd name="connsiteY776" fmla="*/ 1844842 h 12192000"/>
              <a:gd name="connsiteX777" fmla="*/ 10828421 w 12192000"/>
              <a:gd name="connsiteY777" fmla="*/ 1965158 h 12192000"/>
              <a:gd name="connsiteX778" fmla="*/ 10948737 w 12192000"/>
              <a:gd name="connsiteY778" fmla="*/ 2085474 h 12192000"/>
              <a:gd name="connsiteX779" fmla="*/ 11590421 w 12192000"/>
              <a:gd name="connsiteY779" fmla="*/ 1443790 h 12192000"/>
              <a:gd name="connsiteX780" fmla="*/ 11710737 w 12192000"/>
              <a:gd name="connsiteY780" fmla="*/ 1323474 h 12192000"/>
              <a:gd name="connsiteX781" fmla="*/ 11590421 w 12192000"/>
              <a:gd name="connsiteY781" fmla="*/ 1203158 h 12192000"/>
              <a:gd name="connsiteX782" fmla="*/ 11470105 w 12192000"/>
              <a:gd name="connsiteY782" fmla="*/ 1323474 h 12192000"/>
              <a:gd name="connsiteX783" fmla="*/ 11590421 w 12192000"/>
              <a:gd name="connsiteY783" fmla="*/ 1443790 h 12192000"/>
              <a:gd name="connsiteX784" fmla="*/ 10307053 w 12192000"/>
              <a:gd name="connsiteY784" fmla="*/ 1443790 h 12192000"/>
              <a:gd name="connsiteX785" fmla="*/ 10427368 w 12192000"/>
              <a:gd name="connsiteY785" fmla="*/ 1323474 h 12192000"/>
              <a:gd name="connsiteX786" fmla="*/ 10307053 w 12192000"/>
              <a:gd name="connsiteY786" fmla="*/ 1203158 h 12192000"/>
              <a:gd name="connsiteX787" fmla="*/ 10186737 w 12192000"/>
              <a:gd name="connsiteY787" fmla="*/ 1323474 h 12192000"/>
              <a:gd name="connsiteX788" fmla="*/ 10307053 w 12192000"/>
              <a:gd name="connsiteY788" fmla="*/ 1443790 h 12192000"/>
              <a:gd name="connsiteX789" fmla="*/ 10307053 w 12192000"/>
              <a:gd name="connsiteY789" fmla="*/ 802105 h 12192000"/>
              <a:gd name="connsiteX790" fmla="*/ 10427368 w 12192000"/>
              <a:gd name="connsiteY790" fmla="*/ 681790 h 12192000"/>
              <a:gd name="connsiteX791" fmla="*/ 10307053 w 12192000"/>
              <a:gd name="connsiteY791" fmla="*/ 561474 h 12192000"/>
              <a:gd name="connsiteX792" fmla="*/ 10186737 w 12192000"/>
              <a:gd name="connsiteY792" fmla="*/ 681790 h 12192000"/>
              <a:gd name="connsiteX793" fmla="*/ 10307053 w 12192000"/>
              <a:gd name="connsiteY793" fmla="*/ 802105 h 12192000"/>
              <a:gd name="connsiteX794" fmla="*/ 9665368 w 12192000"/>
              <a:gd name="connsiteY794" fmla="*/ 802105 h 12192000"/>
              <a:gd name="connsiteX795" fmla="*/ 9785684 w 12192000"/>
              <a:gd name="connsiteY795" fmla="*/ 681790 h 12192000"/>
              <a:gd name="connsiteX796" fmla="*/ 9665368 w 12192000"/>
              <a:gd name="connsiteY796" fmla="*/ 561474 h 12192000"/>
              <a:gd name="connsiteX797" fmla="*/ 9545053 w 12192000"/>
              <a:gd name="connsiteY797" fmla="*/ 681790 h 12192000"/>
              <a:gd name="connsiteX798" fmla="*/ 9665368 w 12192000"/>
              <a:gd name="connsiteY798" fmla="*/ 802105 h 12192000"/>
              <a:gd name="connsiteX799" fmla="*/ 9023684 w 12192000"/>
              <a:gd name="connsiteY799" fmla="*/ 802105 h 12192000"/>
              <a:gd name="connsiteX800" fmla="*/ 9144000 w 12192000"/>
              <a:gd name="connsiteY800" fmla="*/ 681790 h 12192000"/>
              <a:gd name="connsiteX801" fmla="*/ 9023684 w 12192000"/>
              <a:gd name="connsiteY801" fmla="*/ 561474 h 12192000"/>
              <a:gd name="connsiteX802" fmla="*/ 8903368 w 12192000"/>
              <a:gd name="connsiteY802" fmla="*/ 681790 h 12192000"/>
              <a:gd name="connsiteX803" fmla="*/ 9023684 w 12192000"/>
              <a:gd name="connsiteY803" fmla="*/ 802105 h 12192000"/>
              <a:gd name="connsiteX804" fmla="*/ 8382000 w 12192000"/>
              <a:gd name="connsiteY804" fmla="*/ 802105 h 12192000"/>
              <a:gd name="connsiteX805" fmla="*/ 8502316 w 12192000"/>
              <a:gd name="connsiteY805" fmla="*/ 681790 h 12192000"/>
              <a:gd name="connsiteX806" fmla="*/ 8382000 w 12192000"/>
              <a:gd name="connsiteY806" fmla="*/ 561474 h 12192000"/>
              <a:gd name="connsiteX807" fmla="*/ 8261684 w 12192000"/>
              <a:gd name="connsiteY807" fmla="*/ 681790 h 12192000"/>
              <a:gd name="connsiteX808" fmla="*/ 8382000 w 12192000"/>
              <a:gd name="connsiteY808" fmla="*/ 802105 h 12192000"/>
              <a:gd name="connsiteX809" fmla="*/ 1965158 w 12192000"/>
              <a:gd name="connsiteY809" fmla="*/ 1443790 h 12192000"/>
              <a:gd name="connsiteX810" fmla="*/ 2085474 w 12192000"/>
              <a:gd name="connsiteY810" fmla="*/ 1323474 h 12192000"/>
              <a:gd name="connsiteX811" fmla="*/ 1965158 w 12192000"/>
              <a:gd name="connsiteY811" fmla="*/ 1203158 h 12192000"/>
              <a:gd name="connsiteX812" fmla="*/ 1844842 w 12192000"/>
              <a:gd name="connsiteY812" fmla="*/ 1323474 h 12192000"/>
              <a:gd name="connsiteX813" fmla="*/ 1965158 w 12192000"/>
              <a:gd name="connsiteY813" fmla="*/ 1443790 h 12192000"/>
              <a:gd name="connsiteX814" fmla="*/ 681790 w 12192000"/>
              <a:gd name="connsiteY814" fmla="*/ 1443790 h 12192000"/>
              <a:gd name="connsiteX815" fmla="*/ 802105 w 12192000"/>
              <a:gd name="connsiteY815" fmla="*/ 1323474 h 12192000"/>
              <a:gd name="connsiteX816" fmla="*/ 681790 w 12192000"/>
              <a:gd name="connsiteY816" fmla="*/ 1203158 h 12192000"/>
              <a:gd name="connsiteX817" fmla="*/ 561474 w 12192000"/>
              <a:gd name="connsiteY817" fmla="*/ 1323474 h 12192000"/>
              <a:gd name="connsiteX818" fmla="*/ 681790 w 12192000"/>
              <a:gd name="connsiteY818" fmla="*/ 1443790 h 12192000"/>
              <a:gd name="connsiteX819" fmla="*/ 1965158 w 12192000"/>
              <a:gd name="connsiteY819" fmla="*/ 2085474 h 12192000"/>
              <a:gd name="connsiteX820" fmla="*/ 2085474 w 12192000"/>
              <a:gd name="connsiteY820" fmla="*/ 1965158 h 12192000"/>
              <a:gd name="connsiteX821" fmla="*/ 1965158 w 12192000"/>
              <a:gd name="connsiteY821" fmla="*/ 1844842 h 12192000"/>
              <a:gd name="connsiteX822" fmla="*/ 1844842 w 12192000"/>
              <a:gd name="connsiteY822" fmla="*/ 1965158 h 12192000"/>
              <a:gd name="connsiteX823" fmla="*/ 1965158 w 12192000"/>
              <a:gd name="connsiteY823" fmla="*/ 2085474 h 12192000"/>
              <a:gd name="connsiteX824" fmla="*/ 1323474 w 12192000"/>
              <a:gd name="connsiteY824" fmla="*/ 2727158 h 12192000"/>
              <a:gd name="connsiteX825" fmla="*/ 1443790 w 12192000"/>
              <a:gd name="connsiteY825" fmla="*/ 2606842 h 12192000"/>
              <a:gd name="connsiteX826" fmla="*/ 1323474 w 12192000"/>
              <a:gd name="connsiteY826" fmla="*/ 2486526 h 12192000"/>
              <a:gd name="connsiteX827" fmla="*/ 1203158 w 12192000"/>
              <a:gd name="connsiteY827" fmla="*/ 2606842 h 12192000"/>
              <a:gd name="connsiteX828" fmla="*/ 1323474 w 12192000"/>
              <a:gd name="connsiteY828" fmla="*/ 2727158 h 12192000"/>
              <a:gd name="connsiteX829" fmla="*/ 1965158 w 12192000"/>
              <a:gd name="connsiteY829" fmla="*/ 802105 h 12192000"/>
              <a:gd name="connsiteX830" fmla="*/ 2085474 w 12192000"/>
              <a:gd name="connsiteY830" fmla="*/ 681790 h 12192000"/>
              <a:gd name="connsiteX831" fmla="*/ 1965158 w 12192000"/>
              <a:gd name="connsiteY831" fmla="*/ 561474 h 12192000"/>
              <a:gd name="connsiteX832" fmla="*/ 1844842 w 12192000"/>
              <a:gd name="connsiteY832" fmla="*/ 681790 h 12192000"/>
              <a:gd name="connsiteX833" fmla="*/ 1965158 w 12192000"/>
              <a:gd name="connsiteY833" fmla="*/ 802105 h 12192000"/>
              <a:gd name="connsiteX834" fmla="*/ 1965158 w 12192000"/>
              <a:gd name="connsiteY834" fmla="*/ 10427368 h 12192000"/>
              <a:gd name="connsiteX835" fmla="*/ 2085474 w 12192000"/>
              <a:gd name="connsiteY835" fmla="*/ 10307053 h 12192000"/>
              <a:gd name="connsiteX836" fmla="*/ 1965158 w 12192000"/>
              <a:gd name="connsiteY836" fmla="*/ 10186737 h 12192000"/>
              <a:gd name="connsiteX837" fmla="*/ 1844842 w 12192000"/>
              <a:gd name="connsiteY837" fmla="*/ 10307053 h 12192000"/>
              <a:gd name="connsiteX838" fmla="*/ 1965158 w 12192000"/>
              <a:gd name="connsiteY838" fmla="*/ 10427368 h 12192000"/>
              <a:gd name="connsiteX839" fmla="*/ 2606842 w 12192000"/>
              <a:gd name="connsiteY839" fmla="*/ 11710737 h 12192000"/>
              <a:gd name="connsiteX840" fmla="*/ 2727158 w 12192000"/>
              <a:gd name="connsiteY840" fmla="*/ 11590421 h 12192000"/>
              <a:gd name="connsiteX841" fmla="*/ 2606842 w 12192000"/>
              <a:gd name="connsiteY841" fmla="*/ 11470105 h 12192000"/>
              <a:gd name="connsiteX842" fmla="*/ 2486526 w 12192000"/>
              <a:gd name="connsiteY842" fmla="*/ 11590421 h 12192000"/>
              <a:gd name="connsiteX843" fmla="*/ 2606842 w 12192000"/>
              <a:gd name="connsiteY843" fmla="*/ 11710737 h 12192000"/>
              <a:gd name="connsiteX844" fmla="*/ 1965158 w 12192000"/>
              <a:gd name="connsiteY844" fmla="*/ 9144000 h 12192000"/>
              <a:gd name="connsiteX845" fmla="*/ 2085474 w 12192000"/>
              <a:gd name="connsiteY845" fmla="*/ 9023684 h 12192000"/>
              <a:gd name="connsiteX846" fmla="*/ 1965158 w 12192000"/>
              <a:gd name="connsiteY846" fmla="*/ 8903368 h 12192000"/>
              <a:gd name="connsiteX847" fmla="*/ 1844842 w 12192000"/>
              <a:gd name="connsiteY847" fmla="*/ 9023684 h 12192000"/>
              <a:gd name="connsiteX848" fmla="*/ 1965158 w 12192000"/>
              <a:gd name="connsiteY848" fmla="*/ 9144000 h 12192000"/>
              <a:gd name="connsiteX849" fmla="*/ 1965158 w 12192000"/>
              <a:gd name="connsiteY849" fmla="*/ 9785684 h 12192000"/>
              <a:gd name="connsiteX850" fmla="*/ 2085474 w 12192000"/>
              <a:gd name="connsiteY850" fmla="*/ 9665368 h 12192000"/>
              <a:gd name="connsiteX851" fmla="*/ 1965158 w 12192000"/>
              <a:gd name="connsiteY851" fmla="*/ 9545053 h 12192000"/>
              <a:gd name="connsiteX852" fmla="*/ 1844842 w 12192000"/>
              <a:gd name="connsiteY852" fmla="*/ 9665368 h 12192000"/>
              <a:gd name="connsiteX853" fmla="*/ 1965158 w 12192000"/>
              <a:gd name="connsiteY853" fmla="*/ 9785684 h 12192000"/>
              <a:gd name="connsiteX854" fmla="*/ 1323474 w 12192000"/>
              <a:gd name="connsiteY854" fmla="*/ 8502316 h 12192000"/>
              <a:gd name="connsiteX855" fmla="*/ 1443790 w 12192000"/>
              <a:gd name="connsiteY855" fmla="*/ 8382000 h 12192000"/>
              <a:gd name="connsiteX856" fmla="*/ 1323474 w 12192000"/>
              <a:gd name="connsiteY856" fmla="*/ 8261684 h 12192000"/>
              <a:gd name="connsiteX857" fmla="*/ 1203158 w 12192000"/>
              <a:gd name="connsiteY857" fmla="*/ 8382000 h 12192000"/>
              <a:gd name="connsiteX858" fmla="*/ 1323474 w 12192000"/>
              <a:gd name="connsiteY858" fmla="*/ 8502316 h 12192000"/>
              <a:gd name="connsiteX859" fmla="*/ 4531895 w 12192000"/>
              <a:gd name="connsiteY859" fmla="*/ 1443790 h 12192000"/>
              <a:gd name="connsiteX860" fmla="*/ 4652211 w 12192000"/>
              <a:gd name="connsiteY860" fmla="*/ 1323474 h 12192000"/>
              <a:gd name="connsiteX861" fmla="*/ 4531895 w 12192000"/>
              <a:gd name="connsiteY861" fmla="*/ 1203158 h 12192000"/>
              <a:gd name="connsiteX862" fmla="*/ 4411579 w 12192000"/>
              <a:gd name="connsiteY862" fmla="*/ 1323474 h 12192000"/>
              <a:gd name="connsiteX863" fmla="*/ 4531895 w 12192000"/>
              <a:gd name="connsiteY863" fmla="*/ 1443790 h 12192000"/>
              <a:gd name="connsiteX864" fmla="*/ 5173579 w 12192000"/>
              <a:gd name="connsiteY864" fmla="*/ 1443790 h 12192000"/>
              <a:gd name="connsiteX865" fmla="*/ 5293895 w 12192000"/>
              <a:gd name="connsiteY865" fmla="*/ 1323474 h 12192000"/>
              <a:gd name="connsiteX866" fmla="*/ 5173579 w 12192000"/>
              <a:gd name="connsiteY866" fmla="*/ 1203158 h 12192000"/>
              <a:gd name="connsiteX867" fmla="*/ 5053263 w 12192000"/>
              <a:gd name="connsiteY867" fmla="*/ 1323474 h 12192000"/>
              <a:gd name="connsiteX868" fmla="*/ 5173579 w 12192000"/>
              <a:gd name="connsiteY868" fmla="*/ 1443790 h 12192000"/>
              <a:gd name="connsiteX869" fmla="*/ 4531895 w 12192000"/>
              <a:gd name="connsiteY869" fmla="*/ 802105 h 12192000"/>
              <a:gd name="connsiteX870" fmla="*/ 4652211 w 12192000"/>
              <a:gd name="connsiteY870" fmla="*/ 681790 h 12192000"/>
              <a:gd name="connsiteX871" fmla="*/ 4531895 w 12192000"/>
              <a:gd name="connsiteY871" fmla="*/ 561474 h 12192000"/>
              <a:gd name="connsiteX872" fmla="*/ 4411579 w 12192000"/>
              <a:gd name="connsiteY872" fmla="*/ 681790 h 12192000"/>
              <a:gd name="connsiteX873" fmla="*/ 4531895 w 12192000"/>
              <a:gd name="connsiteY873" fmla="*/ 802105 h 12192000"/>
              <a:gd name="connsiteX874" fmla="*/ 5815263 w 12192000"/>
              <a:gd name="connsiteY874" fmla="*/ 2727158 h 12192000"/>
              <a:gd name="connsiteX875" fmla="*/ 5935579 w 12192000"/>
              <a:gd name="connsiteY875" fmla="*/ 2606842 h 12192000"/>
              <a:gd name="connsiteX876" fmla="*/ 5815263 w 12192000"/>
              <a:gd name="connsiteY876" fmla="*/ 2486526 h 12192000"/>
              <a:gd name="connsiteX877" fmla="*/ 5694948 w 12192000"/>
              <a:gd name="connsiteY877" fmla="*/ 2606842 h 12192000"/>
              <a:gd name="connsiteX878" fmla="*/ 5815263 w 12192000"/>
              <a:gd name="connsiteY878" fmla="*/ 2727158 h 12192000"/>
              <a:gd name="connsiteX879" fmla="*/ 6456948 w 12192000"/>
              <a:gd name="connsiteY879" fmla="*/ 2085474 h 12192000"/>
              <a:gd name="connsiteX880" fmla="*/ 6577263 w 12192000"/>
              <a:gd name="connsiteY880" fmla="*/ 1965158 h 12192000"/>
              <a:gd name="connsiteX881" fmla="*/ 6456948 w 12192000"/>
              <a:gd name="connsiteY881" fmla="*/ 1844842 h 12192000"/>
              <a:gd name="connsiteX882" fmla="*/ 6336632 w 12192000"/>
              <a:gd name="connsiteY882" fmla="*/ 1965158 h 12192000"/>
              <a:gd name="connsiteX883" fmla="*/ 6456948 w 12192000"/>
              <a:gd name="connsiteY883" fmla="*/ 2085474 h 12192000"/>
              <a:gd name="connsiteX884" fmla="*/ 6456948 w 12192000"/>
              <a:gd name="connsiteY884" fmla="*/ 802105 h 12192000"/>
              <a:gd name="connsiteX885" fmla="*/ 6577263 w 12192000"/>
              <a:gd name="connsiteY885" fmla="*/ 681790 h 12192000"/>
              <a:gd name="connsiteX886" fmla="*/ 6456948 w 12192000"/>
              <a:gd name="connsiteY886" fmla="*/ 561474 h 12192000"/>
              <a:gd name="connsiteX887" fmla="*/ 6336632 w 12192000"/>
              <a:gd name="connsiteY887" fmla="*/ 681790 h 12192000"/>
              <a:gd name="connsiteX888" fmla="*/ 6456948 w 12192000"/>
              <a:gd name="connsiteY888" fmla="*/ 802105 h 12192000"/>
              <a:gd name="connsiteX889" fmla="*/ 10948737 w 12192000"/>
              <a:gd name="connsiteY889" fmla="*/ 7860632 h 12192000"/>
              <a:gd name="connsiteX890" fmla="*/ 11069053 w 12192000"/>
              <a:gd name="connsiteY890" fmla="*/ 7740316 h 12192000"/>
              <a:gd name="connsiteX891" fmla="*/ 10948737 w 12192000"/>
              <a:gd name="connsiteY891" fmla="*/ 7620000 h 12192000"/>
              <a:gd name="connsiteX892" fmla="*/ 10828421 w 12192000"/>
              <a:gd name="connsiteY892" fmla="*/ 7740316 h 12192000"/>
              <a:gd name="connsiteX893" fmla="*/ 10948737 w 12192000"/>
              <a:gd name="connsiteY893" fmla="*/ 7860632 h 12192000"/>
              <a:gd name="connsiteX894" fmla="*/ 10307053 w 12192000"/>
              <a:gd name="connsiteY894" fmla="*/ 8502316 h 12192000"/>
              <a:gd name="connsiteX895" fmla="*/ 10427368 w 12192000"/>
              <a:gd name="connsiteY895" fmla="*/ 8382000 h 12192000"/>
              <a:gd name="connsiteX896" fmla="*/ 10307053 w 12192000"/>
              <a:gd name="connsiteY896" fmla="*/ 8261684 h 12192000"/>
              <a:gd name="connsiteX897" fmla="*/ 10186737 w 12192000"/>
              <a:gd name="connsiteY897" fmla="*/ 8382000 h 12192000"/>
              <a:gd name="connsiteX898" fmla="*/ 10307053 w 12192000"/>
              <a:gd name="connsiteY898" fmla="*/ 8502316 h 12192000"/>
              <a:gd name="connsiteX899" fmla="*/ 10307053 w 12192000"/>
              <a:gd name="connsiteY899" fmla="*/ 9144000 h 12192000"/>
              <a:gd name="connsiteX900" fmla="*/ 10427368 w 12192000"/>
              <a:gd name="connsiteY900" fmla="*/ 9023684 h 12192000"/>
              <a:gd name="connsiteX901" fmla="*/ 10307053 w 12192000"/>
              <a:gd name="connsiteY901" fmla="*/ 8903368 h 12192000"/>
              <a:gd name="connsiteX902" fmla="*/ 10186737 w 12192000"/>
              <a:gd name="connsiteY902" fmla="*/ 9023684 h 12192000"/>
              <a:gd name="connsiteX903" fmla="*/ 10307053 w 12192000"/>
              <a:gd name="connsiteY903" fmla="*/ 9144000 h 12192000"/>
              <a:gd name="connsiteX904" fmla="*/ 10307053 w 12192000"/>
              <a:gd name="connsiteY904" fmla="*/ 9785684 h 12192000"/>
              <a:gd name="connsiteX905" fmla="*/ 10427368 w 12192000"/>
              <a:gd name="connsiteY905" fmla="*/ 9665368 h 12192000"/>
              <a:gd name="connsiteX906" fmla="*/ 10307053 w 12192000"/>
              <a:gd name="connsiteY906" fmla="*/ 9545053 h 12192000"/>
              <a:gd name="connsiteX907" fmla="*/ 10186737 w 12192000"/>
              <a:gd name="connsiteY907" fmla="*/ 9665368 h 12192000"/>
              <a:gd name="connsiteX908" fmla="*/ 10307053 w 12192000"/>
              <a:gd name="connsiteY908" fmla="*/ 9785684 h 12192000"/>
              <a:gd name="connsiteX909" fmla="*/ 681790 w 12192000"/>
              <a:gd name="connsiteY909" fmla="*/ 7218948 h 12192000"/>
              <a:gd name="connsiteX910" fmla="*/ 802105 w 12192000"/>
              <a:gd name="connsiteY910" fmla="*/ 7098632 h 12192000"/>
              <a:gd name="connsiteX911" fmla="*/ 681790 w 12192000"/>
              <a:gd name="connsiteY911" fmla="*/ 6978316 h 12192000"/>
              <a:gd name="connsiteX912" fmla="*/ 561474 w 12192000"/>
              <a:gd name="connsiteY912" fmla="*/ 7098632 h 12192000"/>
              <a:gd name="connsiteX913" fmla="*/ 681790 w 12192000"/>
              <a:gd name="connsiteY913" fmla="*/ 7218948 h 12192000"/>
              <a:gd name="connsiteX914" fmla="*/ 681790 w 12192000"/>
              <a:gd name="connsiteY914" fmla="*/ 7860632 h 12192000"/>
              <a:gd name="connsiteX915" fmla="*/ 802105 w 12192000"/>
              <a:gd name="connsiteY915" fmla="*/ 7740316 h 12192000"/>
              <a:gd name="connsiteX916" fmla="*/ 681790 w 12192000"/>
              <a:gd name="connsiteY916" fmla="*/ 7620000 h 12192000"/>
              <a:gd name="connsiteX917" fmla="*/ 561474 w 12192000"/>
              <a:gd name="connsiteY917" fmla="*/ 7740316 h 12192000"/>
              <a:gd name="connsiteX918" fmla="*/ 681790 w 12192000"/>
              <a:gd name="connsiteY918" fmla="*/ 7860632 h 12192000"/>
              <a:gd name="connsiteX919" fmla="*/ 681790 w 12192000"/>
              <a:gd name="connsiteY919" fmla="*/ 6577263 h 12192000"/>
              <a:gd name="connsiteX920" fmla="*/ 802105 w 12192000"/>
              <a:gd name="connsiteY920" fmla="*/ 6456948 h 12192000"/>
              <a:gd name="connsiteX921" fmla="*/ 681790 w 12192000"/>
              <a:gd name="connsiteY921" fmla="*/ 6336632 h 12192000"/>
              <a:gd name="connsiteX922" fmla="*/ 561474 w 12192000"/>
              <a:gd name="connsiteY922" fmla="*/ 6456948 h 12192000"/>
              <a:gd name="connsiteX923" fmla="*/ 681790 w 12192000"/>
              <a:gd name="connsiteY923" fmla="*/ 6577263 h 12192000"/>
              <a:gd name="connsiteX924" fmla="*/ 1323474 w 12192000"/>
              <a:gd name="connsiteY924" fmla="*/ 6577263 h 12192000"/>
              <a:gd name="connsiteX925" fmla="*/ 1443790 w 12192000"/>
              <a:gd name="connsiteY925" fmla="*/ 6456948 h 12192000"/>
              <a:gd name="connsiteX926" fmla="*/ 1323474 w 12192000"/>
              <a:gd name="connsiteY926" fmla="*/ 6336632 h 12192000"/>
              <a:gd name="connsiteX927" fmla="*/ 1203158 w 12192000"/>
              <a:gd name="connsiteY927" fmla="*/ 6456948 h 12192000"/>
              <a:gd name="connsiteX928" fmla="*/ 1323474 w 12192000"/>
              <a:gd name="connsiteY928" fmla="*/ 6577263 h 12192000"/>
              <a:gd name="connsiteX929" fmla="*/ 681790 w 12192000"/>
              <a:gd name="connsiteY929" fmla="*/ 3368842 h 12192000"/>
              <a:gd name="connsiteX930" fmla="*/ 802105 w 12192000"/>
              <a:gd name="connsiteY930" fmla="*/ 3248526 h 12192000"/>
              <a:gd name="connsiteX931" fmla="*/ 681790 w 12192000"/>
              <a:gd name="connsiteY931" fmla="*/ 3128211 h 12192000"/>
              <a:gd name="connsiteX932" fmla="*/ 561474 w 12192000"/>
              <a:gd name="connsiteY932" fmla="*/ 3248526 h 12192000"/>
              <a:gd name="connsiteX933" fmla="*/ 681790 w 12192000"/>
              <a:gd name="connsiteY933" fmla="*/ 3368842 h 12192000"/>
              <a:gd name="connsiteX934" fmla="*/ 1965158 w 12192000"/>
              <a:gd name="connsiteY934" fmla="*/ 5935579 h 12192000"/>
              <a:gd name="connsiteX935" fmla="*/ 2085474 w 12192000"/>
              <a:gd name="connsiteY935" fmla="*/ 5815263 h 12192000"/>
              <a:gd name="connsiteX936" fmla="*/ 1965158 w 12192000"/>
              <a:gd name="connsiteY936" fmla="*/ 5694948 h 12192000"/>
              <a:gd name="connsiteX937" fmla="*/ 1844842 w 12192000"/>
              <a:gd name="connsiteY937" fmla="*/ 5815263 h 12192000"/>
              <a:gd name="connsiteX938" fmla="*/ 1965158 w 12192000"/>
              <a:gd name="connsiteY938" fmla="*/ 5935579 h 12192000"/>
              <a:gd name="connsiteX939" fmla="*/ 2606842 w 12192000"/>
              <a:gd name="connsiteY939" fmla="*/ 5293895 h 12192000"/>
              <a:gd name="connsiteX940" fmla="*/ 2727158 w 12192000"/>
              <a:gd name="connsiteY940" fmla="*/ 5173579 h 12192000"/>
              <a:gd name="connsiteX941" fmla="*/ 2606842 w 12192000"/>
              <a:gd name="connsiteY941" fmla="*/ 5053263 h 12192000"/>
              <a:gd name="connsiteX942" fmla="*/ 2486526 w 12192000"/>
              <a:gd name="connsiteY942" fmla="*/ 5173579 h 12192000"/>
              <a:gd name="connsiteX943" fmla="*/ 2606842 w 12192000"/>
              <a:gd name="connsiteY943" fmla="*/ 529389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2192000" h="12192000">
                <a:moveTo>
                  <a:pt x="1768642" y="8983579"/>
                </a:moveTo>
                <a:cubicBezTo>
                  <a:pt x="1790792" y="8875054"/>
                  <a:pt x="1896710" y="8805070"/>
                  <a:pt x="2005223" y="8827208"/>
                </a:cubicBezTo>
                <a:cubicBezTo>
                  <a:pt x="2113732" y="8849347"/>
                  <a:pt x="2183740" y="8955265"/>
                  <a:pt x="2161594" y="9063789"/>
                </a:cubicBezTo>
                <a:cubicBezTo>
                  <a:pt x="2139443" y="9172314"/>
                  <a:pt x="2033521" y="9242298"/>
                  <a:pt x="1925013" y="9220160"/>
                </a:cubicBezTo>
                <a:cubicBezTo>
                  <a:pt x="1846262" y="9204078"/>
                  <a:pt x="1784716" y="9142556"/>
                  <a:pt x="1768642" y="9063789"/>
                </a:cubicBezTo>
                <a:lnTo>
                  <a:pt x="0" y="9063789"/>
                </a:lnTo>
                <a:lnTo>
                  <a:pt x="0" y="8983579"/>
                </a:lnTo>
                <a:lnTo>
                  <a:pt x="1768642" y="8983579"/>
                </a:lnTo>
                <a:close/>
                <a:moveTo>
                  <a:pt x="8185485" y="10908632"/>
                </a:moveTo>
                <a:cubicBezTo>
                  <a:pt x="8207622" y="10800107"/>
                  <a:pt x="8313541" y="10730124"/>
                  <a:pt x="8422065" y="10752262"/>
                </a:cubicBezTo>
                <a:cubicBezTo>
                  <a:pt x="8530590" y="10774400"/>
                  <a:pt x="8600574" y="10880318"/>
                  <a:pt x="8578435" y="10988842"/>
                </a:cubicBezTo>
                <a:cubicBezTo>
                  <a:pt x="8556297" y="11097367"/>
                  <a:pt x="8450380" y="11167350"/>
                  <a:pt x="8341855" y="11145212"/>
                </a:cubicBezTo>
                <a:cubicBezTo>
                  <a:pt x="8263088" y="11129130"/>
                  <a:pt x="8201567" y="11067608"/>
                  <a:pt x="8185485" y="10988842"/>
                </a:cubicBezTo>
                <a:lnTo>
                  <a:pt x="3288632" y="10988842"/>
                </a:lnTo>
                <a:lnTo>
                  <a:pt x="3288632" y="10908632"/>
                </a:lnTo>
                <a:lnTo>
                  <a:pt x="8185485" y="10908632"/>
                </a:lnTo>
                <a:close/>
                <a:moveTo>
                  <a:pt x="10503568" y="9063789"/>
                </a:moveTo>
                <a:cubicBezTo>
                  <a:pt x="10481430" y="9172314"/>
                  <a:pt x="10375512" y="9242298"/>
                  <a:pt x="10266988" y="9220160"/>
                </a:cubicBezTo>
                <a:cubicBezTo>
                  <a:pt x="10158463" y="9198022"/>
                  <a:pt x="10088479" y="9092104"/>
                  <a:pt x="10110617" y="8983579"/>
                </a:cubicBezTo>
                <a:cubicBezTo>
                  <a:pt x="10132755" y="8875054"/>
                  <a:pt x="10238673" y="8805070"/>
                  <a:pt x="10347198" y="8827208"/>
                </a:cubicBezTo>
                <a:cubicBezTo>
                  <a:pt x="10425965" y="8843291"/>
                  <a:pt x="10487486" y="8904812"/>
                  <a:pt x="10503568" y="8983579"/>
                </a:cubicBezTo>
                <a:lnTo>
                  <a:pt x="12192000" y="8983579"/>
                </a:lnTo>
                <a:lnTo>
                  <a:pt x="12192000" y="9063789"/>
                </a:lnTo>
                <a:lnTo>
                  <a:pt x="10503568" y="9063789"/>
                </a:lnTo>
                <a:close/>
                <a:moveTo>
                  <a:pt x="10503568" y="9705474"/>
                </a:moveTo>
                <a:cubicBezTo>
                  <a:pt x="10481430" y="9813998"/>
                  <a:pt x="10375512" y="9883982"/>
                  <a:pt x="10266988" y="9861844"/>
                </a:cubicBezTo>
                <a:cubicBezTo>
                  <a:pt x="10158463" y="9839706"/>
                  <a:pt x="10088479" y="9733788"/>
                  <a:pt x="10110617" y="9625263"/>
                </a:cubicBezTo>
                <a:cubicBezTo>
                  <a:pt x="10132755" y="9516739"/>
                  <a:pt x="10238673" y="9446754"/>
                  <a:pt x="10347198" y="9468893"/>
                </a:cubicBezTo>
                <a:cubicBezTo>
                  <a:pt x="10425965" y="9484975"/>
                  <a:pt x="10487486" y="9546496"/>
                  <a:pt x="10503568" y="9625263"/>
                </a:cubicBezTo>
                <a:lnTo>
                  <a:pt x="12192000" y="9625263"/>
                </a:lnTo>
                <a:lnTo>
                  <a:pt x="12192000" y="9705474"/>
                </a:lnTo>
                <a:lnTo>
                  <a:pt x="10503568" y="9705474"/>
                </a:lnTo>
                <a:close/>
                <a:moveTo>
                  <a:pt x="10752221" y="5133474"/>
                </a:moveTo>
                <a:cubicBezTo>
                  <a:pt x="10774359" y="5024949"/>
                  <a:pt x="10880277" y="4954966"/>
                  <a:pt x="10988802" y="4977103"/>
                </a:cubicBezTo>
                <a:cubicBezTo>
                  <a:pt x="11097326" y="4999242"/>
                  <a:pt x="11167311" y="5105160"/>
                  <a:pt x="11145173" y="5213684"/>
                </a:cubicBezTo>
                <a:cubicBezTo>
                  <a:pt x="11123035" y="5322209"/>
                  <a:pt x="11017116" y="5392193"/>
                  <a:pt x="10908591" y="5370055"/>
                </a:cubicBezTo>
                <a:cubicBezTo>
                  <a:pt x="10829825" y="5353973"/>
                  <a:pt x="10768304" y="5292451"/>
                  <a:pt x="10752221" y="5213684"/>
                </a:cubicBezTo>
                <a:lnTo>
                  <a:pt x="7295147" y="5213684"/>
                </a:lnTo>
                <a:cubicBezTo>
                  <a:pt x="7273010" y="5322209"/>
                  <a:pt x="7167092" y="5392193"/>
                  <a:pt x="7058567" y="5370055"/>
                </a:cubicBezTo>
                <a:cubicBezTo>
                  <a:pt x="6950042" y="5347917"/>
                  <a:pt x="6880058" y="5241999"/>
                  <a:pt x="6902196" y="5133474"/>
                </a:cubicBezTo>
                <a:cubicBezTo>
                  <a:pt x="6924335" y="5024949"/>
                  <a:pt x="7030252" y="4954966"/>
                  <a:pt x="7138777" y="4977103"/>
                </a:cubicBezTo>
                <a:cubicBezTo>
                  <a:pt x="7217544" y="4993186"/>
                  <a:pt x="7279065" y="5054707"/>
                  <a:pt x="7295147" y="5133474"/>
                </a:cubicBezTo>
                <a:lnTo>
                  <a:pt x="10752221" y="5133474"/>
                </a:lnTo>
                <a:close/>
                <a:moveTo>
                  <a:pt x="485274" y="3208421"/>
                </a:moveTo>
                <a:cubicBezTo>
                  <a:pt x="507424" y="3099913"/>
                  <a:pt x="613342" y="3029901"/>
                  <a:pt x="721855" y="3052051"/>
                </a:cubicBezTo>
                <a:cubicBezTo>
                  <a:pt x="830363" y="3074201"/>
                  <a:pt x="900371" y="3180123"/>
                  <a:pt x="878225" y="3288632"/>
                </a:cubicBezTo>
                <a:cubicBezTo>
                  <a:pt x="856075" y="3397140"/>
                  <a:pt x="750153" y="3467152"/>
                  <a:pt x="641644" y="3445002"/>
                </a:cubicBezTo>
                <a:cubicBezTo>
                  <a:pt x="562893" y="3428928"/>
                  <a:pt x="501348" y="3367382"/>
                  <a:pt x="485274" y="3288632"/>
                </a:cubicBezTo>
                <a:lnTo>
                  <a:pt x="0" y="3288632"/>
                </a:lnTo>
                <a:lnTo>
                  <a:pt x="0" y="3208421"/>
                </a:lnTo>
                <a:lnTo>
                  <a:pt x="485274" y="3208421"/>
                </a:lnTo>
                <a:close/>
                <a:moveTo>
                  <a:pt x="7936832" y="4572000"/>
                </a:moveTo>
                <a:cubicBezTo>
                  <a:pt x="7914694" y="4680525"/>
                  <a:pt x="7808776" y="4750509"/>
                  <a:pt x="7700251" y="4728371"/>
                </a:cubicBezTo>
                <a:cubicBezTo>
                  <a:pt x="7591726" y="4706233"/>
                  <a:pt x="7521742" y="4600315"/>
                  <a:pt x="7543881" y="4491790"/>
                </a:cubicBezTo>
                <a:cubicBezTo>
                  <a:pt x="7566019" y="4383265"/>
                  <a:pt x="7671936" y="4313281"/>
                  <a:pt x="7780462" y="4335419"/>
                </a:cubicBezTo>
                <a:cubicBezTo>
                  <a:pt x="7859228" y="4351501"/>
                  <a:pt x="7920749" y="4413023"/>
                  <a:pt x="7936832" y="4491790"/>
                </a:cubicBezTo>
                <a:lnTo>
                  <a:pt x="11393906" y="4491790"/>
                </a:lnTo>
                <a:cubicBezTo>
                  <a:pt x="11416044" y="4383265"/>
                  <a:pt x="11521961" y="4313281"/>
                  <a:pt x="11630486" y="4335419"/>
                </a:cubicBezTo>
                <a:cubicBezTo>
                  <a:pt x="11739011" y="4357557"/>
                  <a:pt x="11808995" y="4463475"/>
                  <a:pt x="11786857" y="4572000"/>
                </a:cubicBezTo>
                <a:cubicBezTo>
                  <a:pt x="11764719" y="4680525"/>
                  <a:pt x="11658800" y="4750509"/>
                  <a:pt x="11550275" y="4728371"/>
                </a:cubicBezTo>
                <a:cubicBezTo>
                  <a:pt x="11471509" y="4712289"/>
                  <a:pt x="11409988" y="4650767"/>
                  <a:pt x="11393906" y="4572000"/>
                </a:cubicBezTo>
                <a:lnTo>
                  <a:pt x="7936832" y="4572000"/>
                </a:lnTo>
                <a:close/>
                <a:moveTo>
                  <a:pt x="10347158" y="485274"/>
                </a:moveTo>
                <a:cubicBezTo>
                  <a:pt x="10455682" y="507424"/>
                  <a:pt x="10525666" y="613342"/>
                  <a:pt x="10503528" y="721855"/>
                </a:cubicBezTo>
                <a:cubicBezTo>
                  <a:pt x="10481390" y="830363"/>
                  <a:pt x="10375472" y="900371"/>
                  <a:pt x="10266947" y="878225"/>
                </a:cubicBezTo>
                <a:cubicBezTo>
                  <a:pt x="10158423" y="856075"/>
                  <a:pt x="10088439" y="750153"/>
                  <a:pt x="10110577" y="641644"/>
                </a:cubicBezTo>
                <a:cubicBezTo>
                  <a:pt x="10126659" y="562893"/>
                  <a:pt x="10188180" y="501348"/>
                  <a:pt x="10266947" y="485274"/>
                </a:cubicBezTo>
                <a:lnTo>
                  <a:pt x="10266947" y="0"/>
                </a:lnTo>
                <a:lnTo>
                  <a:pt x="10347158" y="0"/>
                </a:lnTo>
                <a:lnTo>
                  <a:pt x="10347158" y="485274"/>
                </a:lnTo>
                <a:close/>
                <a:moveTo>
                  <a:pt x="7780421" y="8827169"/>
                </a:moveTo>
                <a:cubicBezTo>
                  <a:pt x="7888946" y="8849306"/>
                  <a:pt x="7958930" y="8955225"/>
                  <a:pt x="7936792" y="9063749"/>
                </a:cubicBezTo>
                <a:cubicBezTo>
                  <a:pt x="7914654" y="9172274"/>
                  <a:pt x="7808735" y="9242258"/>
                  <a:pt x="7700211" y="9220120"/>
                </a:cubicBezTo>
                <a:cubicBezTo>
                  <a:pt x="7591686" y="9197981"/>
                  <a:pt x="7521702" y="9092064"/>
                  <a:pt x="7543840" y="8983539"/>
                </a:cubicBezTo>
                <a:cubicBezTo>
                  <a:pt x="7559923" y="8904772"/>
                  <a:pt x="7621444" y="8843251"/>
                  <a:pt x="7700211" y="8827169"/>
                </a:cubicBezTo>
                <a:lnTo>
                  <a:pt x="7700211" y="6653463"/>
                </a:lnTo>
                <a:cubicBezTo>
                  <a:pt x="7591686" y="6631326"/>
                  <a:pt x="7521702" y="6525407"/>
                  <a:pt x="7543840" y="6416883"/>
                </a:cubicBezTo>
                <a:cubicBezTo>
                  <a:pt x="7565978" y="6308358"/>
                  <a:pt x="7671897" y="6238374"/>
                  <a:pt x="7780421" y="6260512"/>
                </a:cubicBezTo>
                <a:cubicBezTo>
                  <a:pt x="7888946" y="6282650"/>
                  <a:pt x="7958930" y="6388568"/>
                  <a:pt x="7936792" y="6497093"/>
                </a:cubicBezTo>
                <a:cubicBezTo>
                  <a:pt x="7920710" y="6575860"/>
                  <a:pt x="7859188" y="6637381"/>
                  <a:pt x="7780421" y="6653463"/>
                </a:cubicBezTo>
                <a:lnTo>
                  <a:pt x="7780421" y="8827169"/>
                </a:lnTo>
                <a:close/>
                <a:moveTo>
                  <a:pt x="9705474" y="878305"/>
                </a:moveTo>
                <a:lnTo>
                  <a:pt x="9705474" y="3208421"/>
                </a:lnTo>
                <a:lnTo>
                  <a:pt x="12192000" y="3208421"/>
                </a:lnTo>
                <a:lnTo>
                  <a:pt x="12192000" y="3288632"/>
                </a:lnTo>
                <a:lnTo>
                  <a:pt x="9625263" y="3288632"/>
                </a:lnTo>
                <a:lnTo>
                  <a:pt x="9625263" y="878305"/>
                </a:lnTo>
                <a:cubicBezTo>
                  <a:pt x="9516739" y="856155"/>
                  <a:pt x="9446754" y="750237"/>
                  <a:pt x="9468893" y="641724"/>
                </a:cubicBezTo>
                <a:cubicBezTo>
                  <a:pt x="9491031" y="533216"/>
                  <a:pt x="9596949" y="463208"/>
                  <a:pt x="9705474" y="485354"/>
                </a:cubicBezTo>
                <a:cubicBezTo>
                  <a:pt x="9813998" y="507504"/>
                  <a:pt x="9883982" y="613426"/>
                  <a:pt x="9861844" y="721935"/>
                </a:cubicBezTo>
                <a:cubicBezTo>
                  <a:pt x="9845762" y="800686"/>
                  <a:pt x="9784241" y="862231"/>
                  <a:pt x="9705474" y="878305"/>
                </a:cubicBezTo>
                <a:close/>
                <a:moveTo>
                  <a:pt x="10347158" y="1519990"/>
                </a:moveTo>
                <a:lnTo>
                  <a:pt x="10347158" y="2566737"/>
                </a:lnTo>
                <a:lnTo>
                  <a:pt x="12192000" y="2566737"/>
                </a:lnTo>
                <a:lnTo>
                  <a:pt x="12192000" y="2646948"/>
                </a:lnTo>
                <a:lnTo>
                  <a:pt x="10266947" y="2646948"/>
                </a:lnTo>
                <a:lnTo>
                  <a:pt x="10266947" y="1519990"/>
                </a:lnTo>
                <a:cubicBezTo>
                  <a:pt x="10158423" y="1497839"/>
                  <a:pt x="10088439" y="1391921"/>
                  <a:pt x="10110577" y="1283409"/>
                </a:cubicBezTo>
                <a:cubicBezTo>
                  <a:pt x="10132715" y="1174900"/>
                  <a:pt x="10238633" y="1104892"/>
                  <a:pt x="10347158" y="1127038"/>
                </a:cubicBezTo>
                <a:cubicBezTo>
                  <a:pt x="10455682" y="1149188"/>
                  <a:pt x="10525666" y="1255110"/>
                  <a:pt x="10503528" y="1363619"/>
                </a:cubicBezTo>
                <a:cubicBezTo>
                  <a:pt x="10487446" y="1442370"/>
                  <a:pt x="10425924" y="1503915"/>
                  <a:pt x="10347158" y="1519990"/>
                </a:cubicBezTo>
                <a:close/>
                <a:moveTo>
                  <a:pt x="5213684" y="5370095"/>
                </a:moveTo>
                <a:lnTo>
                  <a:pt x="5213684" y="8341895"/>
                </a:lnTo>
                <a:lnTo>
                  <a:pt x="5855369" y="8341895"/>
                </a:lnTo>
                <a:lnTo>
                  <a:pt x="5855369" y="8827169"/>
                </a:lnTo>
                <a:cubicBezTo>
                  <a:pt x="5963893" y="8849306"/>
                  <a:pt x="6033877" y="8955225"/>
                  <a:pt x="6011739" y="9063749"/>
                </a:cubicBezTo>
                <a:cubicBezTo>
                  <a:pt x="5989601" y="9172274"/>
                  <a:pt x="5883683" y="9242258"/>
                  <a:pt x="5775158" y="9220120"/>
                </a:cubicBezTo>
                <a:cubicBezTo>
                  <a:pt x="5666634" y="9197981"/>
                  <a:pt x="5596649" y="9092064"/>
                  <a:pt x="5618788" y="8983539"/>
                </a:cubicBezTo>
                <a:cubicBezTo>
                  <a:pt x="5634870" y="8904772"/>
                  <a:pt x="5696391" y="8843251"/>
                  <a:pt x="5775158" y="8827169"/>
                </a:cubicBezTo>
                <a:lnTo>
                  <a:pt x="5775158" y="8422105"/>
                </a:lnTo>
                <a:lnTo>
                  <a:pt x="5133474" y="8422105"/>
                </a:lnTo>
                <a:lnTo>
                  <a:pt x="5133474" y="5370095"/>
                </a:lnTo>
                <a:cubicBezTo>
                  <a:pt x="5024949" y="5347957"/>
                  <a:pt x="4954966" y="5242039"/>
                  <a:pt x="4977103" y="5133514"/>
                </a:cubicBezTo>
                <a:cubicBezTo>
                  <a:pt x="4999242" y="5024989"/>
                  <a:pt x="5105160" y="4955006"/>
                  <a:pt x="5213684" y="4977144"/>
                </a:cubicBezTo>
                <a:cubicBezTo>
                  <a:pt x="5322209" y="4999282"/>
                  <a:pt x="5392193" y="5105200"/>
                  <a:pt x="5370055" y="5213725"/>
                </a:cubicBezTo>
                <a:cubicBezTo>
                  <a:pt x="5353973" y="5292491"/>
                  <a:pt x="5292451" y="5354012"/>
                  <a:pt x="5213684" y="5370095"/>
                </a:cubicBezTo>
                <a:close/>
                <a:moveTo>
                  <a:pt x="4977063" y="4491790"/>
                </a:moveTo>
                <a:cubicBezTo>
                  <a:pt x="4999202" y="4383265"/>
                  <a:pt x="5105119" y="4313281"/>
                  <a:pt x="5213644" y="4335419"/>
                </a:cubicBezTo>
                <a:cubicBezTo>
                  <a:pt x="5322169" y="4357557"/>
                  <a:pt x="5392153" y="4463475"/>
                  <a:pt x="5370015" y="4572000"/>
                </a:cubicBezTo>
                <a:cubicBezTo>
                  <a:pt x="5347876" y="4680525"/>
                  <a:pt x="5241959" y="4750509"/>
                  <a:pt x="5133434" y="4728371"/>
                </a:cubicBezTo>
                <a:cubicBezTo>
                  <a:pt x="5054667" y="4712289"/>
                  <a:pt x="4993146" y="4650767"/>
                  <a:pt x="4977063" y="4572000"/>
                </a:cubicBezTo>
                <a:lnTo>
                  <a:pt x="4572000" y="4572000"/>
                </a:lnTo>
                <a:lnTo>
                  <a:pt x="4572000" y="6497053"/>
                </a:lnTo>
                <a:lnTo>
                  <a:pt x="3445042" y="6497053"/>
                </a:lnTo>
                <a:cubicBezTo>
                  <a:pt x="3422892" y="6605577"/>
                  <a:pt x="3316974" y="6675562"/>
                  <a:pt x="3208461" y="6653423"/>
                </a:cubicBezTo>
                <a:cubicBezTo>
                  <a:pt x="3099953" y="6631285"/>
                  <a:pt x="3029945" y="6525367"/>
                  <a:pt x="3052091" y="6416842"/>
                </a:cubicBezTo>
                <a:cubicBezTo>
                  <a:pt x="3074241" y="6308318"/>
                  <a:pt x="3180163" y="6238334"/>
                  <a:pt x="3288672" y="6260472"/>
                </a:cubicBezTo>
                <a:cubicBezTo>
                  <a:pt x="3367422" y="6276554"/>
                  <a:pt x="3428968" y="6338075"/>
                  <a:pt x="3445042" y="6416842"/>
                </a:cubicBezTo>
                <a:lnTo>
                  <a:pt x="4491790" y="6416842"/>
                </a:lnTo>
                <a:lnTo>
                  <a:pt x="4491790" y="4491790"/>
                </a:lnTo>
                <a:lnTo>
                  <a:pt x="4977063" y="4491790"/>
                </a:lnTo>
                <a:close/>
                <a:moveTo>
                  <a:pt x="4728411" y="9705474"/>
                </a:moveTo>
                <a:cubicBezTo>
                  <a:pt x="4706273" y="9813998"/>
                  <a:pt x="4600355" y="9883982"/>
                  <a:pt x="4491830" y="9861844"/>
                </a:cubicBezTo>
                <a:cubicBezTo>
                  <a:pt x="4383305" y="9839706"/>
                  <a:pt x="4313321" y="9733788"/>
                  <a:pt x="4335459" y="9625263"/>
                </a:cubicBezTo>
                <a:cubicBezTo>
                  <a:pt x="4357597" y="9516739"/>
                  <a:pt x="4463515" y="9446754"/>
                  <a:pt x="4572040" y="9468893"/>
                </a:cubicBezTo>
                <a:cubicBezTo>
                  <a:pt x="4650807" y="9484975"/>
                  <a:pt x="4712329" y="9546496"/>
                  <a:pt x="4728411" y="9625263"/>
                </a:cubicBezTo>
                <a:lnTo>
                  <a:pt x="7058527" y="9625263"/>
                </a:lnTo>
                <a:lnTo>
                  <a:pt x="7058527" y="6653463"/>
                </a:lnTo>
                <a:cubicBezTo>
                  <a:pt x="6950002" y="6631326"/>
                  <a:pt x="6880018" y="6525407"/>
                  <a:pt x="6902156" y="6416883"/>
                </a:cubicBezTo>
                <a:cubicBezTo>
                  <a:pt x="6924294" y="6308358"/>
                  <a:pt x="7030213" y="6238374"/>
                  <a:pt x="7138737" y="6260512"/>
                </a:cubicBezTo>
                <a:cubicBezTo>
                  <a:pt x="7247262" y="6282650"/>
                  <a:pt x="7317246" y="6388568"/>
                  <a:pt x="7295108" y="6497093"/>
                </a:cubicBezTo>
                <a:cubicBezTo>
                  <a:pt x="7279025" y="6575860"/>
                  <a:pt x="7217504" y="6637381"/>
                  <a:pt x="7138737" y="6653463"/>
                </a:cubicBezTo>
                <a:lnTo>
                  <a:pt x="7138737" y="9705474"/>
                </a:lnTo>
                <a:lnTo>
                  <a:pt x="4728411" y="9705474"/>
                </a:lnTo>
                <a:close/>
                <a:moveTo>
                  <a:pt x="4086727" y="7138737"/>
                </a:moveTo>
                <a:cubicBezTo>
                  <a:pt x="4064588" y="7247262"/>
                  <a:pt x="3958658" y="7317246"/>
                  <a:pt x="3850145" y="7295108"/>
                </a:cubicBezTo>
                <a:cubicBezTo>
                  <a:pt x="3741637" y="7272969"/>
                  <a:pt x="3671629" y="7167051"/>
                  <a:pt x="3693775" y="7058527"/>
                </a:cubicBezTo>
                <a:cubicBezTo>
                  <a:pt x="3715925" y="6950002"/>
                  <a:pt x="3821847" y="6880018"/>
                  <a:pt x="3930356" y="6902156"/>
                </a:cubicBezTo>
                <a:cubicBezTo>
                  <a:pt x="4009107" y="6918238"/>
                  <a:pt x="4070644" y="6979760"/>
                  <a:pt x="4086727" y="7058527"/>
                </a:cubicBezTo>
                <a:lnTo>
                  <a:pt x="4572000" y="7058527"/>
                </a:lnTo>
                <a:lnTo>
                  <a:pt x="4572000" y="8983579"/>
                </a:lnTo>
                <a:lnTo>
                  <a:pt x="4977063" y="8983579"/>
                </a:lnTo>
                <a:cubicBezTo>
                  <a:pt x="4999202" y="8875054"/>
                  <a:pt x="5105119" y="8805070"/>
                  <a:pt x="5213644" y="8827208"/>
                </a:cubicBezTo>
                <a:cubicBezTo>
                  <a:pt x="5322169" y="8849347"/>
                  <a:pt x="5392153" y="8955265"/>
                  <a:pt x="5370015" y="9063789"/>
                </a:cubicBezTo>
                <a:cubicBezTo>
                  <a:pt x="5347876" y="9172314"/>
                  <a:pt x="5241959" y="9242298"/>
                  <a:pt x="5133434" y="9220160"/>
                </a:cubicBezTo>
                <a:cubicBezTo>
                  <a:pt x="5054667" y="9204078"/>
                  <a:pt x="4993146" y="9142556"/>
                  <a:pt x="4977063" y="9063789"/>
                </a:cubicBezTo>
                <a:lnTo>
                  <a:pt x="4491790" y="9063789"/>
                </a:lnTo>
                <a:lnTo>
                  <a:pt x="4491790" y="7138737"/>
                </a:lnTo>
                <a:lnTo>
                  <a:pt x="4086727" y="7138737"/>
                </a:lnTo>
                <a:close/>
                <a:moveTo>
                  <a:pt x="2646947" y="11393906"/>
                </a:moveTo>
                <a:cubicBezTo>
                  <a:pt x="2755456" y="11416044"/>
                  <a:pt x="2825468" y="11521961"/>
                  <a:pt x="2803318" y="11630486"/>
                </a:cubicBezTo>
                <a:cubicBezTo>
                  <a:pt x="2781168" y="11739011"/>
                  <a:pt x="2675246" y="11808995"/>
                  <a:pt x="2566737" y="11786857"/>
                </a:cubicBezTo>
                <a:cubicBezTo>
                  <a:pt x="2458228" y="11764719"/>
                  <a:pt x="2388216" y="11658800"/>
                  <a:pt x="2410367" y="11550275"/>
                </a:cubicBezTo>
                <a:cubicBezTo>
                  <a:pt x="2426441" y="11471509"/>
                  <a:pt x="2487986" y="11409988"/>
                  <a:pt x="2566737" y="11393906"/>
                </a:cubicBezTo>
                <a:lnTo>
                  <a:pt x="2566737" y="10988842"/>
                </a:lnTo>
                <a:lnTo>
                  <a:pt x="2005263" y="10988842"/>
                </a:lnTo>
                <a:lnTo>
                  <a:pt x="2005263" y="12192000"/>
                </a:lnTo>
                <a:lnTo>
                  <a:pt x="1925053" y="12192000"/>
                </a:lnTo>
                <a:lnTo>
                  <a:pt x="1925053" y="10908632"/>
                </a:lnTo>
                <a:lnTo>
                  <a:pt x="2646947" y="10908632"/>
                </a:lnTo>
                <a:lnTo>
                  <a:pt x="2646947" y="11393906"/>
                </a:lnTo>
                <a:close/>
                <a:moveTo>
                  <a:pt x="9468853" y="7058527"/>
                </a:moveTo>
                <a:cubicBezTo>
                  <a:pt x="9490990" y="6950002"/>
                  <a:pt x="9596909" y="6880018"/>
                  <a:pt x="9705433" y="6902156"/>
                </a:cubicBezTo>
                <a:cubicBezTo>
                  <a:pt x="9813958" y="6924294"/>
                  <a:pt x="9883942" y="7030213"/>
                  <a:pt x="9861804" y="7138737"/>
                </a:cubicBezTo>
                <a:cubicBezTo>
                  <a:pt x="9839666" y="7247262"/>
                  <a:pt x="9733748" y="7317246"/>
                  <a:pt x="9625223" y="7295108"/>
                </a:cubicBezTo>
                <a:cubicBezTo>
                  <a:pt x="9546456" y="7279025"/>
                  <a:pt x="9484935" y="7217504"/>
                  <a:pt x="9468853" y="7138737"/>
                </a:cubicBezTo>
                <a:lnTo>
                  <a:pt x="9063789" y="7138737"/>
                </a:lnTo>
                <a:lnTo>
                  <a:pt x="9063789" y="10908632"/>
                </a:lnTo>
                <a:lnTo>
                  <a:pt x="10988842" y="10908632"/>
                </a:lnTo>
                <a:lnTo>
                  <a:pt x="10988842" y="12192000"/>
                </a:lnTo>
                <a:lnTo>
                  <a:pt x="10908632" y="12192000"/>
                </a:lnTo>
                <a:lnTo>
                  <a:pt x="10908632" y="10988842"/>
                </a:lnTo>
                <a:lnTo>
                  <a:pt x="8983579" y="10988842"/>
                </a:lnTo>
                <a:lnTo>
                  <a:pt x="8983579" y="7058527"/>
                </a:lnTo>
                <a:lnTo>
                  <a:pt x="9468853" y="7058527"/>
                </a:lnTo>
                <a:close/>
                <a:moveTo>
                  <a:pt x="10503568" y="5855369"/>
                </a:moveTo>
                <a:cubicBezTo>
                  <a:pt x="10481430" y="5963893"/>
                  <a:pt x="10375512" y="6033877"/>
                  <a:pt x="10266988" y="6011739"/>
                </a:cubicBezTo>
                <a:cubicBezTo>
                  <a:pt x="10158463" y="5989601"/>
                  <a:pt x="10088479" y="5883683"/>
                  <a:pt x="10110617" y="5775158"/>
                </a:cubicBezTo>
                <a:cubicBezTo>
                  <a:pt x="10132755" y="5666634"/>
                  <a:pt x="10238673" y="5596649"/>
                  <a:pt x="10347198" y="5618788"/>
                </a:cubicBezTo>
                <a:cubicBezTo>
                  <a:pt x="10425965" y="5634870"/>
                  <a:pt x="10487486" y="5696391"/>
                  <a:pt x="10503568" y="5775158"/>
                </a:cubicBezTo>
                <a:lnTo>
                  <a:pt x="10988842" y="5775158"/>
                </a:lnTo>
                <a:lnTo>
                  <a:pt x="10988842" y="7543801"/>
                </a:lnTo>
                <a:cubicBezTo>
                  <a:pt x="11097367" y="7565938"/>
                  <a:pt x="11167350" y="7671856"/>
                  <a:pt x="11145212" y="7780381"/>
                </a:cubicBezTo>
                <a:cubicBezTo>
                  <a:pt x="11123074" y="7888906"/>
                  <a:pt x="11017156" y="7958890"/>
                  <a:pt x="10908632" y="7936751"/>
                </a:cubicBezTo>
                <a:cubicBezTo>
                  <a:pt x="10800107" y="7914613"/>
                  <a:pt x="10730124" y="7808696"/>
                  <a:pt x="10752262" y="7700170"/>
                </a:cubicBezTo>
                <a:cubicBezTo>
                  <a:pt x="10768344" y="7621404"/>
                  <a:pt x="10829865" y="7559883"/>
                  <a:pt x="10908632" y="7543801"/>
                </a:cubicBezTo>
                <a:lnTo>
                  <a:pt x="10908632" y="5855369"/>
                </a:lnTo>
                <a:lnTo>
                  <a:pt x="10503568" y="5855369"/>
                </a:lnTo>
                <a:close/>
                <a:moveTo>
                  <a:pt x="7936832" y="9705474"/>
                </a:moveTo>
                <a:cubicBezTo>
                  <a:pt x="7914694" y="9813998"/>
                  <a:pt x="7808776" y="9883982"/>
                  <a:pt x="7700251" y="9861844"/>
                </a:cubicBezTo>
                <a:cubicBezTo>
                  <a:pt x="7591726" y="9839706"/>
                  <a:pt x="7521742" y="9733788"/>
                  <a:pt x="7543881" y="9625263"/>
                </a:cubicBezTo>
                <a:cubicBezTo>
                  <a:pt x="7566019" y="9516739"/>
                  <a:pt x="7671936" y="9446754"/>
                  <a:pt x="7780462" y="9468893"/>
                </a:cubicBezTo>
                <a:cubicBezTo>
                  <a:pt x="7859228" y="9484975"/>
                  <a:pt x="7920749" y="9546496"/>
                  <a:pt x="7936832" y="9625263"/>
                </a:cubicBezTo>
                <a:lnTo>
                  <a:pt x="8341895" y="9625263"/>
                </a:lnTo>
                <a:lnTo>
                  <a:pt x="8341895" y="6416842"/>
                </a:lnTo>
                <a:lnTo>
                  <a:pt x="8983579" y="6416842"/>
                </a:lnTo>
                <a:lnTo>
                  <a:pt x="8983579" y="5855369"/>
                </a:lnTo>
                <a:lnTo>
                  <a:pt x="7295147" y="5855369"/>
                </a:lnTo>
                <a:cubicBezTo>
                  <a:pt x="7273010" y="5963893"/>
                  <a:pt x="7167092" y="6033877"/>
                  <a:pt x="7058567" y="6011739"/>
                </a:cubicBezTo>
                <a:cubicBezTo>
                  <a:pt x="6950042" y="5989601"/>
                  <a:pt x="6880058" y="5883683"/>
                  <a:pt x="6902196" y="5775158"/>
                </a:cubicBezTo>
                <a:cubicBezTo>
                  <a:pt x="6924335" y="5666634"/>
                  <a:pt x="7030252" y="5596649"/>
                  <a:pt x="7138777" y="5618788"/>
                </a:cubicBezTo>
                <a:cubicBezTo>
                  <a:pt x="7217544" y="5634870"/>
                  <a:pt x="7279065" y="5696391"/>
                  <a:pt x="7295147" y="5775158"/>
                </a:cubicBezTo>
                <a:lnTo>
                  <a:pt x="9063789" y="5775158"/>
                </a:lnTo>
                <a:lnTo>
                  <a:pt x="9063789" y="6497053"/>
                </a:lnTo>
                <a:lnTo>
                  <a:pt x="8422105" y="6497053"/>
                </a:lnTo>
                <a:lnTo>
                  <a:pt x="8422105" y="9705474"/>
                </a:lnTo>
                <a:lnTo>
                  <a:pt x="7936832" y="9705474"/>
                </a:lnTo>
                <a:close/>
                <a:moveTo>
                  <a:pt x="11393906" y="1283368"/>
                </a:moveTo>
                <a:cubicBezTo>
                  <a:pt x="11416044" y="1174860"/>
                  <a:pt x="11521961" y="1104848"/>
                  <a:pt x="11630486" y="1126998"/>
                </a:cubicBezTo>
                <a:cubicBezTo>
                  <a:pt x="11739011" y="1149148"/>
                  <a:pt x="11808995" y="1255070"/>
                  <a:pt x="11786857" y="1363579"/>
                </a:cubicBezTo>
                <a:cubicBezTo>
                  <a:pt x="11764719" y="1472088"/>
                  <a:pt x="11658800" y="1542100"/>
                  <a:pt x="11550275" y="1519949"/>
                </a:cubicBezTo>
                <a:cubicBezTo>
                  <a:pt x="11471509" y="1503875"/>
                  <a:pt x="11409988" y="1442330"/>
                  <a:pt x="11393906" y="1363579"/>
                </a:cubicBezTo>
                <a:lnTo>
                  <a:pt x="10908632" y="1363579"/>
                </a:lnTo>
                <a:lnTo>
                  <a:pt x="10908632" y="0"/>
                </a:lnTo>
                <a:lnTo>
                  <a:pt x="10988842" y="0"/>
                </a:lnTo>
                <a:lnTo>
                  <a:pt x="10988842" y="1283368"/>
                </a:lnTo>
                <a:lnTo>
                  <a:pt x="11393906" y="1283368"/>
                </a:lnTo>
                <a:close/>
                <a:moveTo>
                  <a:pt x="3930316" y="4086727"/>
                </a:moveTo>
                <a:lnTo>
                  <a:pt x="3930316" y="5855369"/>
                </a:lnTo>
                <a:lnTo>
                  <a:pt x="2161674" y="5855369"/>
                </a:lnTo>
                <a:cubicBezTo>
                  <a:pt x="2139524" y="5963893"/>
                  <a:pt x="2033606" y="6033877"/>
                  <a:pt x="1925093" y="6011739"/>
                </a:cubicBezTo>
                <a:cubicBezTo>
                  <a:pt x="1816584" y="5989601"/>
                  <a:pt x="1746576" y="5883683"/>
                  <a:pt x="1768722" y="5775158"/>
                </a:cubicBezTo>
                <a:cubicBezTo>
                  <a:pt x="1790873" y="5666634"/>
                  <a:pt x="1896794" y="5596649"/>
                  <a:pt x="2005303" y="5618788"/>
                </a:cubicBezTo>
                <a:cubicBezTo>
                  <a:pt x="2084054" y="5634870"/>
                  <a:pt x="2145600" y="5696391"/>
                  <a:pt x="2161674" y="5775158"/>
                </a:cubicBezTo>
                <a:lnTo>
                  <a:pt x="3850105" y="5775158"/>
                </a:lnTo>
                <a:lnTo>
                  <a:pt x="3850105" y="4086727"/>
                </a:lnTo>
                <a:cubicBezTo>
                  <a:pt x="3741597" y="4064588"/>
                  <a:pt x="3671585" y="3958658"/>
                  <a:pt x="3693735" y="3850145"/>
                </a:cubicBezTo>
                <a:cubicBezTo>
                  <a:pt x="3715885" y="3741637"/>
                  <a:pt x="3821807" y="3671629"/>
                  <a:pt x="3930316" y="3693775"/>
                </a:cubicBezTo>
                <a:cubicBezTo>
                  <a:pt x="4038841" y="3715925"/>
                  <a:pt x="4108824" y="3821847"/>
                  <a:pt x="4086686" y="3930356"/>
                </a:cubicBezTo>
                <a:cubicBezTo>
                  <a:pt x="4070604" y="4009107"/>
                  <a:pt x="4009067" y="4070644"/>
                  <a:pt x="3930316" y="4086727"/>
                </a:cubicBezTo>
                <a:close/>
                <a:moveTo>
                  <a:pt x="2161674" y="1363579"/>
                </a:moveTo>
                <a:cubicBezTo>
                  <a:pt x="2139524" y="1472088"/>
                  <a:pt x="2033606" y="1542100"/>
                  <a:pt x="1925093" y="1519949"/>
                </a:cubicBezTo>
                <a:cubicBezTo>
                  <a:pt x="1816584" y="1497799"/>
                  <a:pt x="1746576" y="1391877"/>
                  <a:pt x="1768722" y="1283368"/>
                </a:cubicBezTo>
                <a:cubicBezTo>
                  <a:pt x="1790873" y="1174860"/>
                  <a:pt x="1896794" y="1104848"/>
                  <a:pt x="2005303" y="1126998"/>
                </a:cubicBezTo>
                <a:cubicBezTo>
                  <a:pt x="2084054" y="1143072"/>
                  <a:pt x="2145600" y="1204618"/>
                  <a:pt x="2161674" y="1283368"/>
                </a:cubicBezTo>
                <a:lnTo>
                  <a:pt x="3208421" y="1283368"/>
                </a:lnTo>
                <a:lnTo>
                  <a:pt x="3208421" y="0"/>
                </a:lnTo>
                <a:lnTo>
                  <a:pt x="3288632" y="0"/>
                </a:lnTo>
                <a:lnTo>
                  <a:pt x="3288632" y="1363579"/>
                </a:lnTo>
                <a:lnTo>
                  <a:pt x="2161674" y="1363579"/>
                </a:lnTo>
                <a:close/>
                <a:moveTo>
                  <a:pt x="4572000" y="1519990"/>
                </a:moveTo>
                <a:lnTo>
                  <a:pt x="4572000" y="2646948"/>
                </a:lnTo>
                <a:lnTo>
                  <a:pt x="3288632" y="2646948"/>
                </a:lnTo>
                <a:lnTo>
                  <a:pt x="3288632" y="5213684"/>
                </a:lnTo>
                <a:lnTo>
                  <a:pt x="2803358" y="5213684"/>
                </a:lnTo>
                <a:cubicBezTo>
                  <a:pt x="2781208" y="5322209"/>
                  <a:pt x="2675290" y="5392193"/>
                  <a:pt x="2566777" y="5370055"/>
                </a:cubicBezTo>
                <a:cubicBezTo>
                  <a:pt x="2458268" y="5347917"/>
                  <a:pt x="2388261" y="5241999"/>
                  <a:pt x="2410407" y="5133474"/>
                </a:cubicBezTo>
                <a:cubicBezTo>
                  <a:pt x="2432557" y="5024949"/>
                  <a:pt x="2538479" y="4954966"/>
                  <a:pt x="2646988" y="4977103"/>
                </a:cubicBezTo>
                <a:cubicBezTo>
                  <a:pt x="2725738" y="4993186"/>
                  <a:pt x="2787284" y="5054707"/>
                  <a:pt x="2803358" y="5133474"/>
                </a:cubicBezTo>
                <a:lnTo>
                  <a:pt x="3208421" y="5133474"/>
                </a:lnTo>
                <a:lnTo>
                  <a:pt x="3208421" y="2566737"/>
                </a:lnTo>
                <a:lnTo>
                  <a:pt x="4491790" y="2566737"/>
                </a:lnTo>
                <a:lnTo>
                  <a:pt x="4491790" y="1519990"/>
                </a:lnTo>
                <a:cubicBezTo>
                  <a:pt x="4383265" y="1497839"/>
                  <a:pt x="4313281" y="1391921"/>
                  <a:pt x="4335419" y="1283409"/>
                </a:cubicBezTo>
                <a:cubicBezTo>
                  <a:pt x="4357557" y="1174900"/>
                  <a:pt x="4463475" y="1104892"/>
                  <a:pt x="4572000" y="1127038"/>
                </a:cubicBezTo>
                <a:cubicBezTo>
                  <a:pt x="4680525" y="1149188"/>
                  <a:pt x="4750509" y="1255110"/>
                  <a:pt x="4728371" y="1363619"/>
                </a:cubicBezTo>
                <a:cubicBezTo>
                  <a:pt x="4712289" y="1442370"/>
                  <a:pt x="4650767" y="1503915"/>
                  <a:pt x="4572000" y="1519990"/>
                </a:cubicBezTo>
                <a:close/>
                <a:moveTo>
                  <a:pt x="4086727" y="3288632"/>
                </a:moveTo>
                <a:cubicBezTo>
                  <a:pt x="4064588" y="3397140"/>
                  <a:pt x="3958658" y="3467152"/>
                  <a:pt x="3850145" y="3445002"/>
                </a:cubicBezTo>
                <a:cubicBezTo>
                  <a:pt x="3741637" y="3422852"/>
                  <a:pt x="3671629" y="3316930"/>
                  <a:pt x="3693775" y="3208421"/>
                </a:cubicBezTo>
                <a:cubicBezTo>
                  <a:pt x="3715925" y="3099913"/>
                  <a:pt x="3821847" y="3029901"/>
                  <a:pt x="3930356" y="3052051"/>
                </a:cubicBezTo>
                <a:cubicBezTo>
                  <a:pt x="4009107" y="3068125"/>
                  <a:pt x="4070644" y="3129670"/>
                  <a:pt x="4086727" y="3208421"/>
                </a:cubicBezTo>
                <a:lnTo>
                  <a:pt x="5133474" y="3208421"/>
                </a:lnTo>
                <a:lnTo>
                  <a:pt x="5133474" y="1519990"/>
                </a:lnTo>
                <a:cubicBezTo>
                  <a:pt x="5024949" y="1497839"/>
                  <a:pt x="4954966" y="1391921"/>
                  <a:pt x="4977103" y="1283409"/>
                </a:cubicBezTo>
                <a:cubicBezTo>
                  <a:pt x="4999242" y="1174900"/>
                  <a:pt x="5105160" y="1104892"/>
                  <a:pt x="5213684" y="1127038"/>
                </a:cubicBezTo>
                <a:cubicBezTo>
                  <a:pt x="5322209" y="1149188"/>
                  <a:pt x="5392193" y="1255110"/>
                  <a:pt x="5370055" y="1363619"/>
                </a:cubicBezTo>
                <a:cubicBezTo>
                  <a:pt x="5353973" y="1442370"/>
                  <a:pt x="5292451" y="1503915"/>
                  <a:pt x="5213684" y="1519990"/>
                </a:cubicBezTo>
                <a:lnTo>
                  <a:pt x="5213684" y="3288632"/>
                </a:lnTo>
                <a:lnTo>
                  <a:pt x="4086727" y="3288632"/>
                </a:lnTo>
                <a:close/>
                <a:moveTo>
                  <a:pt x="4728411" y="721895"/>
                </a:moveTo>
                <a:cubicBezTo>
                  <a:pt x="4706273" y="830404"/>
                  <a:pt x="4600355" y="900415"/>
                  <a:pt x="4491830" y="878265"/>
                </a:cubicBezTo>
                <a:cubicBezTo>
                  <a:pt x="4383305" y="856115"/>
                  <a:pt x="4313321" y="750193"/>
                  <a:pt x="4335459" y="641684"/>
                </a:cubicBezTo>
                <a:cubicBezTo>
                  <a:pt x="4357597" y="533175"/>
                  <a:pt x="4463515" y="463164"/>
                  <a:pt x="4572040" y="485314"/>
                </a:cubicBezTo>
                <a:cubicBezTo>
                  <a:pt x="4650807" y="501388"/>
                  <a:pt x="4712329" y="562934"/>
                  <a:pt x="4728411" y="641684"/>
                </a:cubicBezTo>
                <a:lnTo>
                  <a:pt x="5855369" y="641684"/>
                </a:lnTo>
                <a:lnTo>
                  <a:pt x="5855369" y="2410326"/>
                </a:lnTo>
                <a:cubicBezTo>
                  <a:pt x="5963893" y="2432477"/>
                  <a:pt x="6033877" y="2538395"/>
                  <a:pt x="6011739" y="2646907"/>
                </a:cubicBezTo>
                <a:cubicBezTo>
                  <a:pt x="5989601" y="2755416"/>
                  <a:pt x="5883683" y="2825424"/>
                  <a:pt x="5775158" y="2803278"/>
                </a:cubicBezTo>
                <a:cubicBezTo>
                  <a:pt x="5666634" y="2781128"/>
                  <a:pt x="5596649" y="2675206"/>
                  <a:pt x="5618788" y="2566697"/>
                </a:cubicBezTo>
                <a:cubicBezTo>
                  <a:pt x="5634870" y="2487946"/>
                  <a:pt x="5696391" y="2426401"/>
                  <a:pt x="5775158" y="2410326"/>
                </a:cubicBezTo>
                <a:lnTo>
                  <a:pt x="5775158" y="721895"/>
                </a:lnTo>
                <a:lnTo>
                  <a:pt x="4728411" y="721895"/>
                </a:lnTo>
                <a:close/>
                <a:moveTo>
                  <a:pt x="8827169" y="11550316"/>
                </a:moveTo>
                <a:cubicBezTo>
                  <a:pt x="8849306" y="11441791"/>
                  <a:pt x="8955224" y="11371808"/>
                  <a:pt x="9063749" y="11393946"/>
                </a:cubicBezTo>
                <a:cubicBezTo>
                  <a:pt x="9172274" y="11416084"/>
                  <a:pt x="9242258" y="11522002"/>
                  <a:pt x="9220120" y="11630526"/>
                </a:cubicBezTo>
                <a:cubicBezTo>
                  <a:pt x="9197981" y="11739051"/>
                  <a:pt x="9092064" y="11809034"/>
                  <a:pt x="8983539" y="11786896"/>
                </a:cubicBezTo>
                <a:cubicBezTo>
                  <a:pt x="8904772" y="11770814"/>
                  <a:pt x="8843251" y="11709293"/>
                  <a:pt x="8827169" y="11630526"/>
                </a:cubicBezTo>
                <a:lnTo>
                  <a:pt x="3930316" y="11630526"/>
                </a:lnTo>
                <a:lnTo>
                  <a:pt x="3930316" y="12192000"/>
                </a:lnTo>
                <a:lnTo>
                  <a:pt x="3850105" y="12192000"/>
                </a:lnTo>
                <a:lnTo>
                  <a:pt x="3850105" y="11550316"/>
                </a:lnTo>
                <a:lnTo>
                  <a:pt x="8827169" y="11550316"/>
                </a:lnTo>
                <a:close/>
                <a:moveTo>
                  <a:pt x="9705474" y="6011779"/>
                </a:moveTo>
                <a:lnTo>
                  <a:pt x="9705474" y="6416842"/>
                </a:lnTo>
                <a:lnTo>
                  <a:pt x="10347158" y="6416842"/>
                </a:lnTo>
                <a:lnTo>
                  <a:pt x="10347158" y="7780421"/>
                </a:lnTo>
                <a:lnTo>
                  <a:pt x="9705474" y="7780421"/>
                </a:lnTo>
                <a:lnTo>
                  <a:pt x="9705474" y="10266947"/>
                </a:lnTo>
                <a:lnTo>
                  <a:pt x="11630526" y="10266947"/>
                </a:lnTo>
                <a:lnTo>
                  <a:pt x="11630526" y="12192000"/>
                </a:lnTo>
                <a:lnTo>
                  <a:pt x="11550316" y="12192000"/>
                </a:lnTo>
                <a:lnTo>
                  <a:pt x="11550316" y="10347158"/>
                </a:lnTo>
                <a:lnTo>
                  <a:pt x="9625263" y="10347158"/>
                </a:lnTo>
                <a:lnTo>
                  <a:pt x="9625263" y="7700211"/>
                </a:lnTo>
                <a:lnTo>
                  <a:pt x="10266947" y="7700211"/>
                </a:lnTo>
                <a:lnTo>
                  <a:pt x="10266947" y="6497053"/>
                </a:lnTo>
                <a:lnTo>
                  <a:pt x="9625263" y="6497053"/>
                </a:lnTo>
                <a:lnTo>
                  <a:pt x="9625263" y="6011779"/>
                </a:lnTo>
                <a:cubicBezTo>
                  <a:pt x="9516739" y="5989641"/>
                  <a:pt x="9446754" y="5883723"/>
                  <a:pt x="9468893" y="5775199"/>
                </a:cubicBezTo>
                <a:cubicBezTo>
                  <a:pt x="9491031" y="5666673"/>
                  <a:pt x="9596949" y="5596690"/>
                  <a:pt x="9705474" y="5618828"/>
                </a:cubicBezTo>
                <a:cubicBezTo>
                  <a:pt x="9813998" y="5640966"/>
                  <a:pt x="9883982" y="5746884"/>
                  <a:pt x="9861844" y="5855409"/>
                </a:cubicBezTo>
                <a:cubicBezTo>
                  <a:pt x="9845762" y="5934175"/>
                  <a:pt x="9784241" y="5995697"/>
                  <a:pt x="9705474" y="6011779"/>
                </a:cubicBezTo>
                <a:close/>
                <a:moveTo>
                  <a:pt x="2161674" y="721895"/>
                </a:moveTo>
                <a:cubicBezTo>
                  <a:pt x="2139524" y="830404"/>
                  <a:pt x="2033606" y="900415"/>
                  <a:pt x="1925093" y="878265"/>
                </a:cubicBezTo>
                <a:cubicBezTo>
                  <a:pt x="1816584" y="856115"/>
                  <a:pt x="1746576" y="750193"/>
                  <a:pt x="1768722" y="641684"/>
                </a:cubicBezTo>
                <a:cubicBezTo>
                  <a:pt x="1790873" y="533175"/>
                  <a:pt x="1896794" y="463164"/>
                  <a:pt x="2005303" y="485314"/>
                </a:cubicBezTo>
                <a:cubicBezTo>
                  <a:pt x="2084054" y="501388"/>
                  <a:pt x="2145600" y="562934"/>
                  <a:pt x="2161674" y="641684"/>
                </a:cubicBezTo>
                <a:lnTo>
                  <a:pt x="2566737" y="641684"/>
                </a:lnTo>
                <a:lnTo>
                  <a:pt x="2566737" y="80211"/>
                </a:lnTo>
                <a:lnTo>
                  <a:pt x="1925053" y="80211"/>
                </a:lnTo>
                <a:lnTo>
                  <a:pt x="1925053" y="0"/>
                </a:lnTo>
                <a:lnTo>
                  <a:pt x="2646947" y="0"/>
                </a:lnTo>
                <a:lnTo>
                  <a:pt x="2646947" y="721895"/>
                </a:lnTo>
                <a:lnTo>
                  <a:pt x="2161674" y="721895"/>
                </a:lnTo>
                <a:close/>
                <a:moveTo>
                  <a:pt x="6653463" y="2005263"/>
                </a:moveTo>
                <a:cubicBezTo>
                  <a:pt x="6631326" y="2113772"/>
                  <a:pt x="6525407" y="2183784"/>
                  <a:pt x="6416883" y="2161634"/>
                </a:cubicBezTo>
                <a:cubicBezTo>
                  <a:pt x="6308358" y="2139484"/>
                  <a:pt x="6238374" y="2033562"/>
                  <a:pt x="6260512" y="1925053"/>
                </a:cubicBezTo>
                <a:cubicBezTo>
                  <a:pt x="6282650" y="1816544"/>
                  <a:pt x="6388568" y="1746532"/>
                  <a:pt x="6497093" y="1768682"/>
                </a:cubicBezTo>
                <a:cubicBezTo>
                  <a:pt x="6575860" y="1784756"/>
                  <a:pt x="6637381" y="1846302"/>
                  <a:pt x="6653463" y="1925053"/>
                </a:cubicBezTo>
                <a:lnTo>
                  <a:pt x="7700211" y="1925053"/>
                </a:lnTo>
                <a:lnTo>
                  <a:pt x="7700211" y="0"/>
                </a:lnTo>
                <a:lnTo>
                  <a:pt x="9705474" y="0"/>
                </a:lnTo>
                <a:lnTo>
                  <a:pt x="9705474" y="80211"/>
                </a:lnTo>
                <a:lnTo>
                  <a:pt x="7780421" y="80211"/>
                </a:lnTo>
                <a:lnTo>
                  <a:pt x="7780421" y="2005263"/>
                </a:lnTo>
                <a:lnTo>
                  <a:pt x="6653463" y="2005263"/>
                </a:lnTo>
                <a:close/>
                <a:moveTo>
                  <a:pt x="4728411" y="80211"/>
                </a:moveTo>
                <a:cubicBezTo>
                  <a:pt x="4706273" y="188743"/>
                  <a:pt x="4600315" y="258770"/>
                  <a:pt x="4491790" y="236621"/>
                </a:cubicBezTo>
                <a:cubicBezTo>
                  <a:pt x="4383265" y="214472"/>
                  <a:pt x="4313241" y="108533"/>
                  <a:pt x="4335379" y="0"/>
                </a:cubicBezTo>
                <a:lnTo>
                  <a:pt x="4418397" y="0"/>
                </a:lnTo>
                <a:cubicBezTo>
                  <a:pt x="4396339" y="62683"/>
                  <a:pt x="4429266" y="131374"/>
                  <a:pt x="4491950" y="153424"/>
                </a:cubicBezTo>
                <a:cubicBezTo>
                  <a:pt x="4554635" y="175475"/>
                  <a:pt x="4623335" y="142536"/>
                  <a:pt x="4645393" y="79853"/>
                </a:cubicBezTo>
                <a:cubicBezTo>
                  <a:pt x="4654497" y="54011"/>
                  <a:pt x="4654497" y="25841"/>
                  <a:pt x="4645393" y="0"/>
                </a:cubicBezTo>
                <a:lnTo>
                  <a:pt x="7138737" y="0"/>
                </a:lnTo>
                <a:lnTo>
                  <a:pt x="7138737" y="1363579"/>
                </a:lnTo>
                <a:lnTo>
                  <a:pt x="6416842" y="1363579"/>
                </a:lnTo>
                <a:lnTo>
                  <a:pt x="6416842" y="878305"/>
                </a:lnTo>
                <a:cubicBezTo>
                  <a:pt x="6308318" y="856155"/>
                  <a:pt x="6238334" y="750237"/>
                  <a:pt x="6260472" y="641724"/>
                </a:cubicBezTo>
                <a:cubicBezTo>
                  <a:pt x="6282610" y="533216"/>
                  <a:pt x="6388528" y="463208"/>
                  <a:pt x="6497053" y="485354"/>
                </a:cubicBezTo>
                <a:cubicBezTo>
                  <a:pt x="6605577" y="507504"/>
                  <a:pt x="6675562" y="613426"/>
                  <a:pt x="6653423" y="721935"/>
                </a:cubicBezTo>
                <a:cubicBezTo>
                  <a:pt x="6637341" y="800686"/>
                  <a:pt x="6575820" y="862231"/>
                  <a:pt x="6497053" y="878305"/>
                </a:cubicBezTo>
                <a:lnTo>
                  <a:pt x="6497053" y="1283368"/>
                </a:lnTo>
                <a:lnTo>
                  <a:pt x="7058527" y="1283368"/>
                </a:lnTo>
                <a:lnTo>
                  <a:pt x="7058527" y="80211"/>
                </a:lnTo>
                <a:lnTo>
                  <a:pt x="4728411" y="80211"/>
                </a:lnTo>
                <a:close/>
                <a:moveTo>
                  <a:pt x="4728411" y="3930316"/>
                </a:moveTo>
                <a:cubicBezTo>
                  <a:pt x="4706273" y="4038841"/>
                  <a:pt x="4600355" y="4108824"/>
                  <a:pt x="4491830" y="4086686"/>
                </a:cubicBezTo>
                <a:cubicBezTo>
                  <a:pt x="4383305" y="4064548"/>
                  <a:pt x="4313321" y="3958614"/>
                  <a:pt x="4335459" y="3850105"/>
                </a:cubicBezTo>
                <a:cubicBezTo>
                  <a:pt x="4357597" y="3741597"/>
                  <a:pt x="4463515" y="3671585"/>
                  <a:pt x="4572040" y="3693735"/>
                </a:cubicBezTo>
                <a:cubicBezTo>
                  <a:pt x="4650807" y="3709809"/>
                  <a:pt x="4712329" y="3771355"/>
                  <a:pt x="4728411" y="3850105"/>
                </a:cubicBezTo>
                <a:lnTo>
                  <a:pt x="5494421" y="3850105"/>
                </a:lnTo>
                <a:lnTo>
                  <a:pt x="6777790" y="2566737"/>
                </a:lnTo>
                <a:lnTo>
                  <a:pt x="8341895" y="2566737"/>
                </a:lnTo>
                <a:lnTo>
                  <a:pt x="8341895" y="878305"/>
                </a:lnTo>
                <a:cubicBezTo>
                  <a:pt x="8233370" y="856155"/>
                  <a:pt x="8163386" y="750237"/>
                  <a:pt x="8185524" y="641724"/>
                </a:cubicBezTo>
                <a:cubicBezTo>
                  <a:pt x="8207663" y="533216"/>
                  <a:pt x="8313581" y="463208"/>
                  <a:pt x="8422105" y="485354"/>
                </a:cubicBezTo>
                <a:cubicBezTo>
                  <a:pt x="8530630" y="507504"/>
                  <a:pt x="8600614" y="613426"/>
                  <a:pt x="8578476" y="721935"/>
                </a:cubicBezTo>
                <a:cubicBezTo>
                  <a:pt x="8562394" y="800686"/>
                  <a:pt x="8500872" y="862231"/>
                  <a:pt x="8422105" y="878305"/>
                </a:cubicBezTo>
                <a:lnTo>
                  <a:pt x="8422105" y="2646948"/>
                </a:lnTo>
                <a:lnTo>
                  <a:pt x="6811077" y="2646948"/>
                </a:lnTo>
                <a:lnTo>
                  <a:pt x="5527709" y="3930316"/>
                </a:lnTo>
                <a:lnTo>
                  <a:pt x="4728411" y="3930316"/>
                </a:lnTo>
                <a:close/>
                <a:moveTo>
                  <a:pt x="5855369" y="7543801"/>
                </a:moveTo>
                <a:cubicBezTo>
                  <a:pt x="5963893" y="7565938"/>
                  <a:pt x="6033877" y="7671856"/>
                  <a:pt x="6011739" y="7780381"/>
                </a:cubicBezTo>
                <a:cubicBezTo>
                  <a:pt x="5989601" y="7888906"/>
                  <a:pt x="5883683" y="7958890"/>
                  <a:pt x="5775158" y="7936751"/>
                </a:cubicBezTo>
                <a:cubicBezTo>
                  <a:pt x="5666634" y="7914613"/>
                  <a:pt x="5596649" y="7808696"/>
                  <a:pt x="5618788" y="7700170"/>
                </a:cubicBezTo>
                <a:cubicBezTo>
                  <a:pt x="5634870" y="7621404"/>
                  <a:pt x="5696391" y="7559883"/>
                  <a:pt x="5775158" y="7543801"/>
                </a:cubicBezTo>
                <a:lnTo>
                  <a:pt x="5775158" y="4475346"/>
                </a:lnTo>
                <a:lnTo>
                  <a:pt x="7042083" y="3208421"/>
                </a:lnTo>
                <a:lnTo>
                  <a:pt x="8983579" y="3208421"/>
                </a:lnTo>
                <a:lnTo>
                  <a:pt x="8983579" y="878305"/>
                </a:lnTo>
                <a:cubicBezTo>
                  <a:pt x="8875054" y="856155"/>
                  <a:pt x="8805070" y="750237"/>
                  <a:pt x="8827208" y="641724"/>
                </a:cubicBezTo>
                <a:cubicBezTo>
                  <a:pt x="8849347" y="533216"/>
                  <a:pt x="8955265" y="463208"/>
                  <a:pt x="9063789" y="485354"/>
                </a:cubicBezTo>
                <a:cubicBezTo>
                  <a:pt x="9172314" y="507504"/>
                  <a:pt x="9242298" y="613426"/>
                  <a:pt x="9220160" y="721935"/>
                </a:cubicBezTo>
                <a:cubicBezTo>
                  <a:pt x="9204078" y="800686"/>
                  <a:pt x="9142556" y="862231"/>
                  <a:pt x="9063789" y="878305"/>
                </a:cubicBezTo>
                <a:lnTo>
                  <a:pt x="9063789" y="3288632"/>
                </a:lnTo>
                <a:lnTo>
                  <a:pt x="7074970" y="3288632"/>
                </a:lnTo>
                <a:lnTo>
                  <a:pt x="5855369" y="4508233"/>
                </a:lnTo>
                <a:lnTo>
                  <a:pt x="5855369" y="7543801"/>
                </a:lnTo>
                <a:close/>
                <a:moveTo>
                  <a:pt x="6497053" y="8827169"/>
                </a:moveTo>
                <a:cubicBezTo>
                  <a:pt x="6605577" y="8849306"/>
                  <a:pt x="6675562" y="8955225"/>
                  <a:pt x="6653423" y="9063749"/>
                </a:cubicBezTo>
                <a:cubicBezTo>
                  <a:pt x="6631285" y="9172274"/>
                  <a:pt x="6525367" y="9242258"/>
                  <a:pt x="6416842" y="9220120"/>
                </a:cubicBezTo>
                <a:cubicBezTo>
                  <a:pt x="6308318" y="9197981"/>
                  <a:pt x="6238334" y="9092064"/>
                  <a:pt x="6260472" y="8983539"/>
                </a:cubicBezTo>
                <a:cubicBezTo>
                  <a:pt x="6276554" y="8904772"/>
                  <a:pt x="6338075" y="8843251"/>
                  <a:pt x="6416842" y="8827169"/>
                </a:cubicBezTo>
                <a:lnTo>
                  <a:pt x="6416842" y="4836294"/>
                </a:lnTo>
                <a:lnTo>
                  <a:pt x="7403031" y="3850105"/>
                </a:lnTo>
                <a:lnTo>
                  <a:pt x="12035590" y="3850105"/>
                </a:lnTo>
                <a:cubicBezTo>
                  <a:pt x="12051672" y="3771327"/>
                  <a:pt x="12113234" y="3709761"/>
                  <a:pt x="12192000" y="3693695"/>
                </a:cubicBezTo>
                <a:lnTo>
                  <a:pt x="12192000" y="3776713"/>
                </a:lnTo>
                <a:cubicBezTo>
                  <a:pt x="12129316" y="3798763"/>
                  <a:pt x="12096389" y="3867455"/>
                  <a:pt x="12118446" y="3930135"/>
                </a:cubicBezTo>
                <a:cubicBezTo>
                  <a:pt x="12130519" y="3964546"/>
                  <a:pt x="12157590" y="3991605"/>
                  <a:pt x="12192000" y="4003709"/>
                </a:cubicBezTo>
                <a:lnTo>
                  <a:pt x="12192000" y="4086727"/>
                </a:lnTo>
                <a:cubicBezTo>
                  <a:pt x="12113234" y="4070644"/>
                  <a:pt x="12051672" y="4009095"/>
                  <a:pt x="12035590" y="3930316"/>
                </a:cubicBezTo>
                <a:lnTo>
                  <a:pt x="7435917" y="3930316"/>
                </a:lnTo>
                <a:lnTo>
                  <a:pt x="6497053" y="4869180"/>
                </a:lnTo>
                <a:lnTo>
                  <a:pt x="6497053" y="8827169"/>
                </a:lnTo>
                <a:close/>
                <a:moveTo>
                  <a:pt x="721895" y="6260432"/>
                </a:moveTo>
                <a:cubicBezTo>
                  <a:pt x="830404" y="6282570"/>
                  <a:pt x="900415" y="6388488"/>
                  <a:pt x="878265" y="6497012"/>
                </a:cubicBezTo>
                <a:cubicBezTo>
                  <a:pt x="856115" y="6605538"/>
                  <a:pt x="750193" y="6675521"/>
                  <a:pt x="641684" y="6653383"/>
                </a:cubicBezTo>
                <a:cubicBezTo>
                  <a:pt x="533175" y="6631245"/>
                  <a:pt x="463164" y="6525327"/>
                  <a:pt x="485314" y="6416802"/>
                </a:cubicBezTo>
                <a:cubicBezTo>
                  <a:pt x="501388" y="6338036"/>
                  <a:pt x="562934" y="6276514"/>
                  <a:pt x="641684" y="6260432"/>
                </a:cubicBezTo>
                <a:lnTo>
                  <a:pt x="641684" y="6119662"/>
                </a:lnTo>
                <a:lnTo>
                  <a:pt x="2566737" y="4194610"/>
                </a:lnTo>
                <a:lnTo>
                  <a:pt x="2566737" y="1925053"/>
                </a:lnTo>
                <a:lnTo>
                  <a:pt x="3850105" y="1925053"/>
                </a:lnTo>
                <a:lnTo>
                  <a:pt x="3850105" y="0"/>
                </a:lnTo>
                <a:lnTo>
                  <a:pt x="3930316" y="0"/>
                </a:lnTo>
                <a:lnTo>
                  <a:pt x="3930316" y="2005263"/>
                </a:lnTo>
                <a:lnTo>
                  <a:pt x="2646947" y="2005263"/>
                </a:lnTo>
                <a:lnTo>
                  <a:pt x="2646947" y="4227496"/>
                </a:lnTo>
                <a:lnTo>
                  <a:pt x="721895" y="6152549"/>
                </a:lnTo>
                <a:lnTo>
                  <a:pt x="721895" y="6260432"/>
                </a:lnTo>
                <a:close/>
                <a:moveTo>
                  <a:pt x="2005263" y="2161674"/>
                </a:moveTo>
                <a:lnTo>
                  <a:pt x="2005263" y="3906654"/>
                </a:lnTo>
                <a:lnTo>
                  <a:pt x="80211" y="5831707"/>
                </a:lnTo>
                <a:lnTo>
                  <a:pt x="80211" y="8341895"/>
                </a:lnTo>
                <a:lnTo>
                  <a:pt x="1126958" y="8341895"/>
                </a:lnTo>
                <a:cubicBezTo>
                  <a:pt x="1149108" y="8233370"/>
                  <a:pt x="1255026" y="8163386"/>
                  <a:pt x="1363539" y="8185524"/>
                </a:cubicBezTo>
                <a:cubicBezTo>
                  <a:pt x="1472048" y="8207663"/>
                  <a:pt x="1542055" y="8313581"/>
                  <a:pt x="1519909" y="8422105"/>
                </a:cubicBezTo>
                <a:cubicBezTo>
                  <a:pt x="1497759" y="8530630"/>
                  <a:pt x="1391837" y="8600614"/>
                  <a:pt x="1283328" y="8578476"/>
                </a:cubicBezTo>
                <a:cubicBezTo>
                  <a:pt x="1204578" y="8562394"/>
                  <a:pt x="1143032" y="8500872"/>
                  <a:pt x="1126958" y="8422105"/>
                </a:cubicBezTo>
                <a:lnTo>
                  <a:pt x="0" y="8422105"/>
                </a:lnTo>
                <a:lnTo>
                  <a:pt x="0" y="5798820"/>
                </a:lnTo>
                <a:lnTo>
                  <a:pt x="1925053" y="3873767"/>
                </a:lnTo>
                <a:lnTo>
                  <a:pt x="1925053" y="2161674"/>
                </a:lnTo>
                <a:cubicBezTo>
                  <a:pt x="1816544" y="2139524"/>
                  <a:pt x="1746532" y="2033606"/>
                  <a:pt x="1768682" y="1925093"/>
                </a:cubicBezTo>
                <a:cubicBezTo>
                  <a:pt x="1790832" y="1816584"/>
                  <a:pt x="1896754" y="1746576"/>
                  <a:pt x="2005263" y="1768722"/>
                </a:cubicBezTo>
                <a:cubicBezTo>
                  <a:pt x="2113772" y="1790873"/>
                  <a:pt x="2183784" y="1896794"/>
                  <a:pt x="2161634" y="2005303"/>
                </a:cubicBezTo>
                <a:cubicBezTo>
                  <a:pt x="2145559" y="2084054"/>
                  <a:pt x="2084014" y="2145600"/>
                  <a:pt x="2005263" y="2161674"/>
                </a:cubicBezTo>
                <a:close/>
                <a:moveTo>
                  <a:pt x="1363579" y="2803358"/>
                </a:moveTo>
                <a:lnTo>
                  <a:pt x="1363579" y="3585812"/>
                </a:lnTo>
                <a:lnTo>
                  <a:pt x="0" y="4949391"/>
                </a:lnTo>
                <a:lnTo>
                  <a:pt x="0" y="4836294"/>
                </a:lnTo>
                <a:lnTo>
                  <a:pt x="1283368" y="3552925"/>
                </a:lnTo>
                <a:lnTo>
                  <a:pt x="1283368" y="2803358"/>
                </a:lnTo>
                <a:cubicBezTo>
                  <a:pt x="1174860" y="2781208"/>
                  <a:pt x="1104848" y="2675290"/>
                  <a:pt x="1126998" y="2566777"/>
                </a:cubicBezTo>
                <a:cubicBezTo>
                  <a:pt x="1149148" y="2458268"/>
                  <a:pt x="1255070" y="2388261"/>
                  <a:pt x="1363579" y="2410407"/>
                </a:cubicBezTo>
                <a:cubicBezTo>
                  <a:pt x="1472088" y="2432557"/>
                  <a:pt x="1542100" y="2538479"/>
                  <a:pt x="1519949" y="2646988"/>
                </a:cubicBezTo>
                <a:cubicBezTo>
                  <a:pt x="1503875" y="2725738"/>
                  <a:pt x="1442330" y="2787284"/>
                  <a:pt x="1363579" y="2803358"/>
                </a:cubicBezTo>
                <a:close/>
                <a:moveTo>
                  <a:pt x="485274" y="1283368"/>
                </a:moveTo>
                <a:cubicBezTo>
                  <a:pt x="507424" y="1174860"/>
                  <a:pt x="613342" y="1104848"/>
                  <a:pt x="721855" y="1126998"/>
                </a:cubicBezTo>
                <a:cubicBezTo>
                  <a:pt x="830363" y="1149148"/>
                  <a:pt x="900371" y="1255070"/>
                  <a:pt x="878225" y="1363579"/>
                </a:cubicBezTo>
                <a:cubicBezTo>
                  <a:pt x="856075" y="1472088"/>
                  <a:pt x="750153" y="1542100"/>
                  <a:pt x="641644" y="1519949"/>
                </a:cubicBezTo>
                <a:cubicBezTo>
                  <a:pt x="562893" y="1503875"/>
                  <a:pt x="501348" y="1442330"/>
                  <a:pt x="485274" y="1363579"/>
                </a:cubicBezTo>
                <a:lnTo>
                  <a:pt x="377391" y="1363579"/>
                </a:lnTo>
                <a:lnTo>
                  <a:pt x="0" y="1740970"/>
                </a:lnTo>
                <a:lnTo>
                  <a:pt x="0" y="1628274"/>
                </a:lnTo>
                <a:lnTo>
                  <a:pt x="344504" y="1283368"/>
                </a:lnTo>
                <a:lnTo>
                  <a:pt x="485274" y="1283368"/>
                </a:lnTo>
                <a:close/>
                <a:moveTo>
                  <a:pt x="11145252" y="2005263"/>
                </a:moveTo>
                <a:cubicBezTo>
                  <a:pt x="11123114" y="2113772"/>
                  <a:pt x="11017197" y="2183784"/>
                  <a:pt x="10908672" y="2161634"/>
                </a:cubicBezTo>
                <a:cubicBezTo>
                  <a:pt x="10800147" y="2139484"/>
                  <a:pt x="10730163" y="2033562"/>
                  <a:pt x="10752301" y="1925053"/>
                </a:cubicBezTo>
                <a:cubicBezTo>
                  <a:pt x="10774439" y="1816544"/>
                  <a:pt x="10880358" y="1746532"/>
                  <a:pt x="10988882" y="1768682"/>
                </a:cubicBezTo>
                <a:cubicBezTo>
                  <a:pt x="11067649" y="1784756"/>
                  <a:pt x="11129170" y="1846302"/>
                  <a:pt x="11145252" y="1925053"/>
                </a:cubicBezTo>
                <a:lnTo>
                  <a:pt x="11894820" y="1925053"/>
                </a:lnTo>
                <a:lnTo>
                  <a:pt x="12192000" y="1627873"/>
                </a:lnTo>
                <a:lnTo>
                  <a:pt x="12192000" y="1740970"/>
                </a:lnTo>
                <a:lnTo>
                  <a:pt x="11927706" y="2005263"/>
                </a:lnTo>
                <a:lnTo>
                  <a:pt x="11145252" y="2005263"/>
                </a:lnTo>
                <a:close/>
                <a:moveTo>
                  <a:pt x="10503568" y="8422105"/>
                </a:moveTo>
                <a:cubicBezTo>
                  <a:pt x="10481430" y="8530630"/>
                  <a:pt x="10375512" y="8600614"/>
                  <a:pt x="10266988" y="8578476"/>
                </a:cubicBezTo>
                <a:cubicBezTo>
                  <a:pt x="10158463" y="8556338"/>
                  <a:pt x="10088479" y="8450419"/>
                  <a:pt x="10110617" y="8341895"/>
                </a:cubicBezTo>
                <a:cubicBezTo>
                  <a:pt x="10132755" y="8233370"/>
                  <a:pt x="10238673" y="8163386"/>
                  <a:pt x="10347198" y="8185524"/>
                </a:cubicBezTo>
                <a:cubicBezTo>
                  <a:pt x="10425965" y="8201607"/>
                  <a:pt x="10487486" y="8263128"/>
                  <a:pt x="10503568" y="8341895"/>
                </a:cubicBezTo>
                <a:lnTo>
                  <a:pt x="11550316" y="8341895"/>
                </a:lnTo>
                <a:lnTo>
                  <a:pt x="11550316" y="5477978"/>
                </a:lnTo>
                <a:lnTo>
                  <a:pt x="12192000" y="4836294"/>
                </a:lnTo>
                <a:lnTo>
                  <a:pt x="12192000" y="4949391"/>
                </a:lnTo>
                <a:lnTo>
                  <a:pt x="11630526" y="5510865"/>
                </a:lnTo>
                <a:lnTo>
                  <a:pt x="11630526" y="8422105"/>
                </a:lnTo>
                <a:lnTo>
                  <a:pt x="10503568" y="8422105"/>
                </a:lnTo>
                <a:close/>
                <a:moveTo>
                  <a:pt x="2161674" y="9705474"/>
                </a:moveTo>
                <a:cubicBezTo>
                  <a:pt x="2139524" y="9813998"/>
                  <a:pt x="2033606" y="9883982"/>
                  <a:pt x="1925093" y="9861844"/>
                </a:cubicBezTo>
                <a:cubicBezTo>
                  <a:pt x="1816584" y="9839706"/>
                  <a:pt x="1746576" y="9733788"/>
                  <a:pt x="1768722" y="9625263"/>
                </a:cubicBezTo>
                <a:cubicBezTo>
                  <a:pt x="1790873" y="9516739"/>
                  <a:pt x="1896794" y="9446754"/>
                  <a:pt x="2005303" y="9468893"/>
                </a:cubicBezTo>
                <a:cubicBezTo>
                  <a:pt x="2084054" y="9484975"/>
                  <a:pt x="2145600" y="9546496"/>
                  <a:pt x="2161674" y="9625263"/>
                </a:cubicBezTo>
                <a:lnTo>
                  <a:pt x="2566737" y="9625263"/>
                </a:lnTo>
                <a:lnTo>
                  <a:pt x="2566737" y="8719285"/>
                </a:lnTo>
                <a:lnTo>
                  <a:pt x="1627873" y="7780421"/>
                </a:lnTo>
                <a:lnTo>
                  <a:pt x="878305" y="7780421"/>
                </a:lnTo>
                <a:cubicBezTo>
                  <a:pt x="856155" y="7888946"/>
                  <a:pt x="750237" y="7958930"/>
                  <a:pt x="641724" y="7936792"/>
                </a:cubicBezTo>
                <a:cubicBezTo>
                  <a:pt x="533216" y="7914654"/>
                  <a:pt x="463208" y="7808735"/>
                  <a:pt x="485354" y="7700211"/>
                </a:cubicBezTo>
                <a:cubicBezTo>
                  <a:pt x="507504" y="7591686"/>
                  <a:pt x="613426" y="7521702"/>
                  <a:pt x="721935" y="7543840"/>
                </a:cubicBezTo>
                <a:cubicBezTo>
                  <a:pt x="800686" y="7559923"/>
                  <a:pt x="862231" y="7621444"/>
                  <a:pt x="878305" y="7700211"/>
                </a:cubicBezTo>
                <a:lnTo>
                  <a:pt x="1660759" y="7700211"/>
                </a:lnTo>
                <a:lnTo>
                  <a:pt x="2646947" y="8686399"/>
                </a:lnTo>
                <a:lnTo>
                  <a:pt x="2646947" y="9705474"/>
                </a:lnTo>
                <a:lnTo>
                  <a:pt x="2161674" y="9705474"/>
                </a:lnTo>
                <a:close/>
                <a:moveTo>
                  <a:pt x="8185485" y="10266947"/>
                </a:moveTo>
                <a:cubicBezTo>
                  <a:pt x="8207622" y="10158423"/>
                  <a:pt x="8313541" y="10088439"/>
                  <a:pt x="8422065" y="10110577"/>
                </a:cubicBezTo>
                <a:cubicBezTo>
                  <a:pt x="8530590" y="10132715"/>
                  <a:pt x="8600574" y="10238633"/>
                  <a:pt x="8578435" y="10347158"/>
                </a:cubicBezTo>
                <a:cubicBezTo>
                  <a:pt x="8556297" y="10455682"/>
                  <a:pt x="8450380" y="10525666"/>
                  <a:pt x="8341855" y="10503528"/>
                </a:cubicBezTo>
                <a:cubicBezTo>
                  <a:pt x="8263088" y="10487446"/>
                  <a:pt x="8201567" y="10425924"/>
                  <a:pt x="8185485" y="10347158"/>
                </a:cubicBezTo>
                <a:lnTo>
                  <a:pt x="3850105" y="10347158"/>
                </a:lnTo>
                <a:lnTo>
                  <a:pt x="3850105" y="8077200"/>
                </a:lnTo>
                <a:lnTo>
                  <a:pt x="2269958" y="6497053"/>
                </a:lnTo>
                <a:lnTo>
                  <a:pt x="1519990" y="6497053"/>
                </a:lnTo>
                <a:cubicBezTo>
                  <a:pt x="1497839" y="6605577"/>
                  <a:pt x="1391921" y="6675562"/>
                  <a:pt x="1283409" y="6653423"/>
                </a:cubicBezTo>
                <a:cubicBezTo>
                  <a:pt x="1174900" y="6631285"/>
                  <a:pt x="1104892" y="6525367"/>
                  <a:pt x="1127038" y="6416842"/>
                </a:cubicBezTo>
                <a:cubicBezTo>
                  <a:pt x="1149188" y="6308318"/>
                  <a:pt x="1255110" y="6238334"/>
                  <a:pt x="1363619" y="6260472"/>
                </a:cubicBezTo>
                <a:cubicBezTo>
                  <a:pt x="1442370" y="6276554"/>
                  <a:pt x="1503915" y="6338075"/>
                  <a:pt x="1519990" y="6416842"/>
                </a:cubicBezTo>
                <a:lnTo>
                  <a:pt x="2302042" y="6416842"/>
                </a:lnTo>
                <a:lnTo>
                  <a:pt x="3930316" y="8045116"/>
                </a:lnTo>
                <a:lnTo>
                  <a:pt x="3930316" y="10266947"/>
                </a:lnTo>
                <a:lnTo>
                  <a:pt x="8185485" y="10266947"/>
                </a:lnTo>
                <a:close/>
                <a:moveTo>
                  <a:pt x="2161674" y="10347158"/>
                </a:moveTo>
                <a:cubicBezTo>
                  <a:pt x="2139524" y="10455682"/>
                  <a:pt x="2033606" y="10525666"/>
                  <a:pt x="1925093" y="10503528"/>
                </a:cubicBezTo>
                <a:cubicBezTo>
                  <a:pt x="1816584" y="10481390"/>
                  <a:pt x="1746576" y="10375472"/>
                  <a:pt x="1768722" y="10266947"/>
                </a:cubicBezTo>
                <a:cubicBezTo>
                  <a:pt x="1790873" y="10158423"/>
                  <a:pt x="1896794" y="10088439"/>
                  <a:pt x="2005303" y="10110577"/>
                </a:cubicBezTo>
                <a:cubicBezTo>
                  <a:pt x="2084054" y="10126659"/>
                  <a:pt x="2145600" y="10188180"/>
                  <a:pt x="2161674" y="10266947"/>
                </a:cubicBezTo>
                <a:lnTo>
                  <a:pt x="3208421" y="10266947"/>
                </a:lnTo>
                <a:lnTo>
                  <a:pt x="3208421" y="8398443"/>
                </a:lnTo>
                <a:lnTo>
                  <a:pt x="1948715" y="7138737"/>
                </a:lnTo>
                <a:lnTo>
                  <a:pt x="878305" y="7138737"/>
                </a:lnTo>
                <a:cubicBezTo>
                  <a:pt x="856155" y="7247262"/>
                  <a:pt x="750237" y="7317246"/>
                  <a:pt x="641724" y="7295108"/>
                </a:cubicBezTo>
                <a:cubicBezTo>
                  <a:pt x="533216" y="7272969"/>
                  <a:pt x="463208" y="7167051"/>
                  <a:pt x="485354" y="7058527"/>
                </a:cubicBezTo>
                <a:cubicBezTo>
                  <a:pt x="507504" y="6950002"/>
                  <a:pt x="613426" y="6880018"/>
                  <a:pt x="721935" y="6902156"/>
                </a:cubicBezTo>
                <a:cubicBezTo>
                  <a:pt x="800686" y="6918238"/>
                  <a:pt x="862231" y="6979760"/>
                  <a:pt x="878305" y="7058527"/>
                </a:cubicBezTo>
                <a:lnTo>
                  <a:pt x="1981601" y="7058527"/>
                </a:lnTo>
                <a:lnTo>
                  <a:pt x="3288632" y="8365557"/>
                </a:lnTo>
                <a:lnTo>
                  <a:pt x="3288632" y="10347158"/>
                </a:lnTo>
                <a:lnTo>
                  <a:pt x="2161674" y="10347158"/>
                </a:lnTo>
                <a:close/>
                <a:moveTo>
                  <a:pt x="1363579" y="1596190"/>
                </a:moveTo>
                <a:lnTo>
                  <a:pt x="1363579" y="1660759"/>
                </a:lnTo>
                <a:lnTo>
                  <a:pt x="377391" y="2646948"/>
                </a:lnTo>
                <a:lnTo>
                  <a:pt x="0" y="2646948"/>
                </a:lnTo>
                <a:lnTo>
                  <a:pt x="0" y="2566737"/>
                </a:lnTo>
                <a:lnTo>
                  <a:pt x="344504" y="2566737"/>
                </a:lnTo>
                <a:lnTo>
                  <a:pt x="1283368" y="1627873"/>
                </a:lnTo>
                <a:lnTo>
                  <a:pt x="1283368" y="0"/>
                </a:lnTo>
                <a:lnTo>
                  <a:pt x="1363579" y="0"/>
                </a:lnTo>
                <a:lnTo>
                  <a:pt x="1363579" y="1596190"/>
                </a:lnTo>
                <a:close/>
                <a:moveTo>
                  <a:pt x="80211" y="12035590"/>
                </a:moveTo>
                <a:cubicBezTo>
                  <a:pt x="158989" y="12051672"/>
                  <a:pt x="220555" y="12113234"/>
                  <a:pt x="236621" y="12192000"/>
                </a:cubicBezTo>
                <a:lnTo>
                  <a:pt x="153603" y="12192000"/>
                </a:lnTo>
                <a:cubicBezTo>
                  <a:pt x="131496" y="12129355"/>
                  <a:pt x="62775" y="12096470"/>
                  <a:pt x="112" y="12118568"/>
                </a:cubicBezTo>
                <a:cubicBezTo>
                  <a:pt x="75" y="12118568"/>
                  <a:pt x="37" y="12118608"/>
                  <a:pt x="0" y="12118608"/>
                </a:cubicBezTo>
                <a:lnTo>
                  <a:pt x="0" y="10266947"/>
                </a:lnTo>
                <a:lnTo>
                  <a:pt x="721895" y="10266947"/>
                </a:lnTo>
                <a:lnTo>
                  <a:pt x="721895" y="12192000"/>
                </a:lnTo>
                <a:lnTo>
                  <a:pt x="641684" y="12192000"/>
                </a:lnTo>
                <a:lnTo>
                  <a:pt x="641684" y="10347158"/>
                </a:lnTo>
                <a:lnTo>
                  <a:pt x="80211" y="10347158"/>
                </a:lnTo>
                <a:lnTo>
                  <a:pt x="80211" y="12035590"/>
                </a:lnTo>
                <a:close/>
                <a:moveTo>
                  <a:pt x="1363579" y="9665368"/>
                </a:moveTo>
                <a:lnTo>
                  <a:pt x="1363579" y="12192000"/>
                </a:lnTo>
                <a:lnTo>
                  <a:pt x="1283368" y="12192000"/>
                </a:lnTo>
                <a:lnTo>
                  <a:pt x="1283368" y="9705474"/>
                </a:lnTo>
                <a:lnTo>
                  <a:pt x="0" y="9705474"/>
                </a:lnTo>
                <a:lnTo>
                  <a:pt x="0" y="9625263"/>
                </a:lnTo>
                <a:lnTo>
                  <a:pt x="1363579" y="9625263"/>
                </a:lnTo>
                <a:lnTo>
                  <a:pt x="1363579" y="9665368"/>
                </a:lnTo>
                <a:close/>
                <a:moveTo>
                  <a:pt x="681790" y="721895"/>
                </a:moveTo>
                <a:lnTo>
                  <a:pt x="0" y="721895"/>
                </a:lnTo>
                <a:lnTo>
                  <a:pt x="0" y="641684"/>
                </a:lnTo>
                <a:lnTo>
                  <a:pt x="641684" y="641684"/>
                </a:lnTo>
                <a:lnTo>
                  <a:pt x="641684" y="0"/>
                </a:lnTo>
                <a:lnTo>
                  <a:pt x="721895" y="0"/>
                </a:lnTo>
                <a:lnTo>
                  <a:pt x="721895" y="721895"/>
                </a:lnTo>
                <a:lnTo>
                  <a:pt x="681790" y="721895"/>
                </a:lnTo>
                <a:close/>
                <a:moveTo>
                  <a:pt x="11630526" y="641684"/>
                </a:moveTo>
                <a:lnTo>
                  <a:pt x="12192000" y="641684"/>
                </a:lnTo>
                <a:lnTo>
                  <a:pt x="12192000" y="721895"/>
                </a:lnTo>
                <a:lnTo>
                  <a:pt x="11550316" y="721895"/>
                </a:lnTo>
                <a:lnTo>
                  <a:pt x="11550316" y="0"/>
                </a:lnTo>
                <a:lnTo>
                  <a:pt x="11630526" y="0"/>
                </a:lnTo>
                <a:lnTo>
                  <a:pt x="11630526" y="641684"/>
                </a:lnTo>
                <a:close/>
                <a:moveTo>
                  <a:pt x="10347158" y="11590421"/>
                </a:moveTo>
                <a:lnTo>
                  <a:pt x="10347158" y="12192000"/>
                </a:lnTo>
                <a:lnTo>
                  <a:pt x="10266947" y="12192000"/>
                </a:lnTo>
                <a:lnTo>
                  <a:pt x="10266947" y="11630526"/>
                </a:lnTo>
                <a:lnTo>
                  <a:pt x="9705474" y="11630526"/>
                </a:lnTo>
                <a:lnTo>
                  <a:pt x="9705474" y="12192000"/>
                </a:lnTo>
                <a:lnTo>
                  <a:pt x="9625263" y="12192000"/>
                </a:lnTo>
                <a:lnTo>
                  <a:pt x="9625263" y="11550316"/>
                </a:lnTo>
                <a:lnTo>
                  <a:pt x="10347158" y="11550316"/>
                </a:lnTo>
                <a:lnTo>
                  <a:pt x="10347158" y="11590421"/>
                </a:lnTo>
                <a:close/>
                <a:moveTo>
                  <a:pt x="0" y="3693695"/>
                </a:moveTo>
                <a:cubicBezTo>
                  <a:pt x="109051" y="3671986"/>
                  <a:pt x="215052" y="3742792"/>
                  <a:pt x="236760" y="3851846"/>
                </a:cubicBezTo>
                <a:cubicBezTo>
                  <a:pt x="239275" y="3864479"/>
                  <a:pt x="240571" y="3877329"/>
                  <a:pt x="240632" y="3890211"/>
                </a:cubicBezTo>
                <a:cubicBezTo>
                  <a:pt x="240654" y="4000957"/>
                  <a:pt x="150894" y="4090737"/>
                  <a:pt x="40146" y="4090777"/>
                </a:cubicBezTo>
                <a:cubicBezTo>
                  <a:pt x="26662" y="4090777"/>
                  <a:pt x="13212" y="4089414"/>
                  <a:pt x="0" y="4086727"/>
                </a:cubicBezTo>
                <a:lnTo>
                  <a:pt x="0" y="4003709"/>
                </a:lnTo>
                <a:cubicBezTo>
                  <a:pt x="62683" y="4025766"/>
                  <a:pt x="131374" y="3992820"/>
                  <a:pt x="153424" y="3930135"/>
                </a:cubicBezTo>
                <a:cubicBezTo>
                  <a:pt x="175475" y="3867455"/>
                  <a:pt x="142536" y="3798763"/>
                  <a:pt x="79853" y="3776713"/>
                </a:cubicBezTo>
                <a:cubicBezTo>
                  <a:pt x="54011" y="3767621"/>
                  <a:pt x="25841" y="3767621"/>
                  <a:pt x="0" y="3776713"/>
                </a:cubicBezTo>
                <a:lnTo>
                  <a:pt x="0" y="3693695"/>
                </a:lnTo>
                <a:close/>
                <a:moveTo>
                  <a:pt x="3208421" y="10908632"/>
                </a:moveTo>
                <a:lnTo>
                  <a:pt x="3288632" y="10908632"/>
                </a:lnTo>
                <a:lnTo>
                  <a:pt x="3288632" y="12192000"/>
                </a:lnTo>
                <a:lnTo>
                  <a:pt x="3208421" y="12192000"/>
                </a:lnTo>
                <a:lnTo>
                  <a:pt x="3208421" y="10908632"/>
                </a:lnTo>
                <a:close/>
                <a:moveTo>
                  <a:pt x="4728411" y="12192000"/>
                </a:moveTo>
                <a:lnTo>
                  <a:pt x="4645393" y="12192000"/>
                </a:lnTo>
                <a:cubicBezTo>
                  <a:pt x="4623335" y="12129316"/>
                  <a:pt x="4554635" y="12096389"/>
                  <a:pt x="4491950" y="12118446"/>
                </a:cubicBezTo>
                <a:cubicBezTo>
                  <a:pt x="4457580" y="12130519"/>
                  <a:pt x="4430509" y="12157590"/>
                  <a:pt x="4418397" y="12192000"/>
                </a:cubicBezTo>
                <a:lnTo>
                  <a:pt x="4335379" y="12192000"/>
                </a:lnTo>
                <a:cubicBezTo>
                  <a:pt x="4357437" y="12083475"/>
                  <a:pt x="4463275" y="12013332"/>
                  <a:pt x="4571800" y="12035389"/>
                </a:cubicBezTo>
                <a:cubicBezTo>
                  <a:pt x="4650727" y="12051431"/>
                  <a:pt x="4712369" y="12113073"/>
                  <a:pt x="4728411" y="12192000"/>
                </a:cubicBezTo>
                <a:close/>
                <a:moveTo>
                  <a:pt x="236621" y="0"/>
                </a:moveTo>
                <a:cubicBezTo>
                  <a:pt x="258233" y="109070"/>
                  <a:pt x="187335" y="215009"/>
                  <a:pt x="78265" y="236621"/>
                </a:cubicBezTo>
                <a:cubicBezTo>
                  <a:pt x="52428" y="241740"/>
                  <a:pt x="25837" y="241740"/>
                  <a:pt x="0" y="236621"/>
                </a:cubicBezTo>
                <a:lnTo>
                  <a:pt x="0" y="153603"/>
                </a:lnTo>
                <a:cubicBezTo>
                  <a:pt x="62629" y="175807"/>
                  <a:pt x="131400" y="143035"/>
                  <a:pt x="153603" y="80406"/>
                </a:cubicBezTo>
                <a:cubicBezTo>
                  <a:pt x="162824" y="54397"/>
                  <a:pt x="162824" y="26009"/>
                  <a:pt x="153603" y="0"/>
                </a:cubicBezTo>
                <a:lnTo>
                  <a:pt x="236621" y="0"/>
                </a:lnTo>
                <a:close/>
                <a:moveTo>
                  <a:pt x="12035590" y="0"/>
                </a:moveTo>
                <a:lnTo>
                  <a:pt x="12118608" y="0"/>
                </a:lnTo>
                <a:cubicBezTo>
                  <a:pt x="12096429" y="62641"/>
                  <a:pt x="12129235" y="131394"/>
                  <a:pt x="12191880" y="153563"/>
                </a:cubicBezTo>
                <a:cubicBezTo>
                  <a:pt x="12191919" y="153577"/>
                  <a:pt x="12191960" y="153590"/>
                  <a:pt x="12192000" y="153603"/>
                </a:cubicBezTo>
                <a:lnTo>
                  <a:pt x="12192000" y="236621"/>
                </a:lnTo>
                <a:cubicBezTo>
                  <a:pt x="12083475" y="214498"/>
                  <a:pt x="12013452" y="108594"/>
                  <a:pt x="12035590" y="79"/>
                </a:cubicBezTo>
                <a:cubicBezTo>
                  <a:pt x="12035590" y="52"/>
                  <a:pt x="12035590" y="26"/>
                  <a:pt x="12035590" y="0"/>
                </a:cubicBezTo>
                <a:close/>
                <a:moveTo>
                  <a:pt x="12192000" y="12035590"/>
                </a:moveTo>
                <a:lnTo>
                  <a:pt x="12192000" y="12118608"/>
                </a:lnTo>
                <a:cubicBezTo>
                  <a:pt x="12157710" y="12130719"/>
                  <a:pt x="12130719" y="12157710"/>
                  <a:pt x="12118608" y="12192000"/>
                </a:cubicBezTo>
                <a:lnTo>
                  <a:pt x="12035590" y="12192000"/>
                </a:lnTo>
                <a:cubicBezTo>
                  <a:pt x="12051672" y="12113234"/>
                  <a:pt x="12113234" y="12051672"/>
                  <a:pt x="12192000" y="12035590"/>
                </a:cubicBezTo>
                <a:close/>
                <a:moveTo>
                  <a:pt x="3890211" y="4010526"/>
                </a:moveTo>
                <a:cubicBezTo>
                  <a:pt x="3956661" y="4010526"/>
                  <a:pt x="4010526" y="3956661"/>
                  <a:pt x="4010526" y="3890211"/>
                </a:cubicBezTo>
                <a:cubicBezTo>
                  <a:pt x="4010526" y="3823760"/>
                  <a:pt x="3956661" y="3769895"/>
                  <a:pt x="3890211" y="3769895"/>
                </a:cubicBezTo>
                <a:cubicBezTo>
                  <a:pt x="3823760" y="3769895"/>
                  <a:pt x="3769895" y="3823760"/>
                  <a:pt x="3769895" y="3890211"/>
                </a:cubicBezTo>
                <a:cubicBezTo>
                  <a:pt x="3769895" y="3956661"/>
                  <a:pt x="3823760" y="4010526"/>
                  <a:pt x="3890211" y="4010526"/>
                </a:cubicBezTo>
                <a:close/>
                <a:moveTo>
                  <a:pt x="3890211" y="3368842"/>
                </a:moveTo>
                <a:cubicBezTo>
                  <a:pt x="3956661" y="3368842"/>
                  <a:pt x="4010526" y="3314977"/>
                  <a:pt x="4010526" y="3248526"/>
                </a:cubicBezTo>
                <a:cubicBezTo>
                  <a:pt x="4010526" y="3182076"/>
                  <a:pt x="3956661" y="3128211"/>
                  <a:pt x="3890211" y="3128211"/>
                </a:cubicBezTo>
                <a:cubicBezTo>
                  <a:pt x="3823760" y="3128211"/>
                  <a:pt x="3769895" y="3182076"/>
                  <a:pt x="3769895" y="3248526"/>
                </a:cubicBezTo>
                <a:cubicBezTo>
                  <a:pt x="3769895" y="3314977"/>
                  <a:pt x="3823760" y="3368842"/>
                  <a:pt x="3890211" y="3368842"/>
                </a:cubicBezTo>
                <a:close/>
                <a:moveTo>
                  <a:pt x="4531895" y="4010526"/>
                </a:moveTo>
                <a:cubicBezTo>
                  <a:pt x="4598349" y="4010526"/>
                  <a:pt x="4652211" y="3956661"/>
                  <a:pt x="4652211" y="3890211"/>
                </a:cubicBezTo>
                <a:cubicBezTo>
                  <a:pt x="4652211" y="3823760"/>
                  <a:pt x="4598349" y="3769895"/>
                  <a:pt x="4531895" y="3769895"/>
                </a:cubicBezTo>
                <a:cubicBezTo>
                  <a:pt x="4465441" y="3769895"/>
                  <a:pt x="4411579" y="3823760"/>
                  <a:pt x="4411579" y="3890211"/>
                </a:cubicBezTo>
                <a:cubicBezTo>
                  <a:pt x="4411579" y="3956661"/>
                  <a:pt x="4465441" y="4010526"/>
                  <a:pt x="4531895" y="4010526"/>
                </a:cubicBezTo>
                <a:close/>
                <a:moveTo>
                  <a:pt x="5173579" y="4652211"/>
                </a:moveTo>
                <a:cubicBezTo>
                  <a:pt x="5240034" y="4652211"/>
                  <a:pt x="5293895" y="4598349"/>
                  <a:pt x="5293895" y="4531895"/>
                </a:cubicBezTo>
                <a:cubicBezTo>
                  <a:pt x="5293895" y="4465441"/>
                  <a:pt x="5240034" y="4411579"/>
                  <a:pt x="5173579" y="4411579"/>
                </a:cubicBezTo>
                <a:cubicBezTo>
                  <a:pt x="5107125" y="4411579"/>
                  <a:pt x="5053263" y="4465441"/>
                  <a:pt x="5053263" y="4531895"/>
                </a:cubicBezTo>
                <a:cubicBezTo>
                  <a:pt x="5053263" y="4598349"/>
                  <a:pt x="5107125" y="4652211"/>
                  <a:pt x="5173579" y="4652211"/>
                </a:cubicBezTo>
                <a:close/>
                <a:moveTo>
                  <a:pt x="5173579" y="5293895"/>
                </a:moveTo>
                <a:cubicBezTo>
                  <a:pt x="5240034" y="5293895"/>
                  <a:pt x="5293895" y="5240034"/>
                  <a:pt x="5293895" y="5173579"/>
                </a:cubicBezTo>
                <a:cubicBezTo>
                  <a:pt x="5293895" y="5107125"/>
                  <a:pt x="5240034" y="5053263"/>
                  <a:pt x="5173579" y="5053263"/>
                </a:cubicBezTo>
                <a:cubicBezTo>
                  <a:pt x="5107125" y="5053263"/>
                  <a:pt x="5053263" y="5107125"/>
                  <a:pt x="5053263" y="5173579"/>
                </a:cubicBezTo>
                <a:cubicBezTo>
                  <a:pt x="5053263" y="5240034"/>
                  <a:pt x="5107125" y="5293895"/>
                  <a:pt x="5173579" y="5293895"/>
                </a:cubicBezTo>
                <a:close/>
                <a:moveTo>
                  <a:pt x="3248526" y="6577263"/>
                </a:moveTo>
                <a:cubicBezTo>
                  <a:pt x="3314977" y="6577263"/>
                  <a:pt x="3368842" y="6523402"/>
                  <a:pt x="3368842" y="6456948"/>
                </a:cubicBezTo>
                <a:cubicBezTo>
                  <a:pt x="3368842" y="6390493"/>
                  <a:pt x="3314977" y="6336632"/>
                  <a:pt x="3248526" y="6336632"/>
                </a:cubicBezTo>
                <a:cubicBezTo>
                  <a:pt x="3182076" y="6336632"/>
                  <a:pt x="3128211" y="6390493"/>
                  <a:pt x="3128211" y="6456948"/>
                </a:cubicBezTo>
                <a:cubicBezTo>
                  <a:pt x="3128211" y="6523402"/>
                  <a:pt x="3182076" y="6577263"/>
                  <a:pt x="3248526" y="6577263"/>
                </a:cubicBezTo>
                <a:close/>
                <a:moveTo>
                  <a:pt x="3890211" y="7218948"/>
                </a:moveTo>
                <a:cubicBezTo>
                  <a:pt x="3956661" y="7218948"/>
                  <a:pt x="4010526" y="7165086"/>
                  <a:pt x="4010526" y="7098632"/>
                </a:cubicBezTo>
                <a:cubicBezTo>
                  <a:pt x="4010526" y="7032178"/>
                  <a:pt x="3956661" y="6978316"/>
                  <a:pt x="3890211" y="6978316"/>
                </a:cubicBezTo>
                <a:cubicBezTo>
                  <a:pt x="3823760" y="6978316"/>
                  <a:pt x="3769895" y="7032178"/>
                  <a:pt x="3769895" y="7098632"/>
                </a:cubicBezTo>
                <a:cubicBezTo>
                  <a:pt x="3769895" y="7165086"/>
                  <a:pt x="3823760" y="7218948"/>
                  <a:pt x="3890211" y="7218948"/>
                </a:cubicBezTo>
                <a:close/>
                <a:moveTo>
                  <a:pt x="5173579" y="9144000"/>
                </a:moveTo>
                <a:cubicBezTo>
                  <a:pt x="5240034" y="9144000"/>
                  <a:pt x="5293895" y="9090139"/>
                  <a:pt x="5293895" y="9023684"/>
                </a:cubicBezTo>
                <a:cubicBezTo>
                  <a:pt x="5293895" y="8957230"/>
                  <a:pt x="5240034" y="8903368"/>
                  <a:pt x="5173579" y="8903368"/>
                </a:cubicBezTo>
                <a:cubicBezTo>
                  <a:pt x="5107125" y="8903368"/>
                  <a:pt x="5053263" y="8957230"/>
                  <a:pt x="5053263" y="9023684"/>
                </a:cubicBezTo>
                <a:cubicBezTo>
                  <a:pt x="5053263" y="9090139"/>
                  <a:pt x="5107125" y="9144000"/>
                  <a:pt x="5173579" y="9144000"/>
                </a:cubicBezTo>
                <a:close/>
                <a:moveTo>
                  <a:pt x="4531895" y="9785684"/>
                </a:moveTo>
                <a:cubicBezTo>
                  <a:pt x="4598349" y="9785684"/>
                  <a:pt x="4652211" y="9731823"/>
                  <a:pt x="4652211" y="9665368"/>
                </a:cubicBezTo>
                <a:cubicBezTo>
                  <a:pt x="4652211" y="9598914"/>
                  <a:pt x="4598349" y="9545053"/>
                  <a:pt x="4531895" y="9545053"/>
                </a:cubicBezTo>
                <a:cubicBezTo>
                  <a:pt x="4465441" y="9545053"/>
                  <a:pt x="4411579" y="9598914"/>
                  <a:pt x="4411579" y="9665368"/>
                </a:cubicBezTo>
                <a:cubicBezTo>
                  <a:pt x="4411579" y="9731823"/>
                  <a:pt x="4465441" y="9785684"/>
                  <a:pt x="4531895" y="9785684"/>
                </a:cubicBezTo>
                <a:close/>
                <a:moveTo>
                  <a:pt x="5815263" y="9144000"/>
                </a:moveTo>
                <a:cubicBezTo>
                  <a:pt x="5881718" y="9144000"/>
                  <a:pt x="5935579" y="9090139"/>
                  <a:pt x="5935579" y="9023684"/>
                </a:cubicBezTo>
                <a:cubicBezTo>
                  <a:pt x="5935579" y="8957230"/>
                  <a:pt x="5881718" y="8903368"/>
                  <a:pt x="5815263" y="8903368"/>
                </a:cubicBezTo>
                <a:cubicBezTo>
                  <a:pt x="5748809" y="8903368"/>
                  <a:pt x="5694948" y="8957230"/>
                  <a:pt x="5694948" y="9023684"/>
                </a:cubicBezTo>
                <a:cubicBezTo>
                  <a:pt x="5694948" y="9090139"/>
                  <a:pt x="5748809" y="9144000"/>
                  <a:pt x="5815263" y="9144000"/>
                </a:cubicBezTo>
                <a:close/>
                <a:moveTo>
                  <a:pt x="5815263" y="7860632"/>
                </a:moveTo>
                <a:cubicBezTo>
                  <a:pt x="5881718" y="7860632"/>
                  <a:pt x="5935579" y="7806770"/>
                  <a:pt x="5935579" y="7740316"/>
                </a:cubicBezTo>
                <a:cubicBezTo>
                  <a:pt x="5935579" y="7673862"/>
                  <a:pt x="5881718" y="7620000"/>
                  <a:pt x="5815263" y="7620000"/>
                </a:cubicBezTo>
                <a:cubicBezTo>
                  <a:pt x="5748809" y="7620000"/>
                  <a:pt x="5694948" y="7673862"/>
                  <a:pt x="5694948" y="7740316"/>
                </a:cubicBezTo>
                <a:cubicBezTo>
                  <a:pt x="5694948" y="7806770"/>
                  <a:pt x="5748809" y="7860632"/>
                  <a:pt x="5815263" y="7860632"/>
                </a:cubicBezTo>
                <a:close/>
                <a:moveTo>
                  <a:pt x="6456948" y="9144000"/>
                </a:moveTo>
                <a:cubicBezTo>
                  <a:pt x="6523402" y="9144000"/>
                  <a:pt x="6577263" y="9090139"/>
                  <a:pt x="6577263" y="9023684"/>
                </a:cubicBezTo>
                <a:cubicBezTo>
                  <a:pt x="6577263" y="8957230"/>
                  <a:pt x="6523402" y="8903368"/>
                  <a:pt x="6456948" y="8903368"/>
                </a:cubicBezTo>
                <a:cubicBezTo>
                  <a:pt x="6390493" y="8903368"/>
                  <a:pt x="6336632" y="8957230"/>
                  <a:pt x="6336632" y="9023684"/>
                </a:cubicBezTo>
                <a:cubicBezTo>
                  <a:pt x="6336632" y="9090139"/>
                  <a:pt x="6390493" y="9144000"/>
                  <a:pt x="6456948" y="9144000"/>
                </a:cubicBezTo>
                <a:close/>
                <a:moveTo>
                  <a:pt x="7740316" y="9785684"/>
                </a:moveTo>
                <a:cubicBezTo>
                  <a:pt x="7806770" y="9785684"/>
                  <a:pt x="7860632" y="9731823"/>
                  <a:pt x="7860632" y="9665368"/>
                </a:cubicBezTo>
                <a:cubicBezTo>
                  <a:pt x="7860632" y="9598914"/>
                  <a:pt x="7806770" y="9545053"/>
                  <a:pt x="7740316" y="9545053"/>
                </a:cubicBezTo>
                <a:cubicBezTo>
                  <a:pt x="7673862" y="9545053"/>
                  <a:pt x="7620000" y="9598914"/>
                  <a:pt x="7620000" y="9665368"/>
                </a:cubicBezTo>
                <a:cubicBezTo>
                  <a:pt x="7620000" y="9731823"/>
                  <a:pt x="7673862" y="9785684"/>
                  <a:pt x="7740316" y="9785684"/>
                </a:cubicBezTo>
                <a:close/>
                <a:moveTo>
                  <a:pt x="7740316" y="9144000"/>
                </a:moveTo>
                <a:cubicBezTo>
                  <a:pt x="7806770" y="9144000"/>
                  <a:pt x="7860632" y="9090139"/>
                  <a:pt x="7860632" y="9023684"/>
                </a:cubicBezTo>
                <a:cubicBezTo>
                  <a:pt x="7860632" y="8957230"/>
                  <a:pt x="7806770" y="8903368"/>
                  <a:pt x="7740316" y="8903368"/>
                </a:cubicBezTo>
                <a:cubicBezTo>
                  <a:pt x="7673862" y="8903368"/>
                  <a:pt x="7620000" y="8957230"/>
                  <a:pt x="7620000" y="9023684"/>
                </a:cubicBezTo>
                <a:cubicBezTo>
                  <a:pt x="7620000" y="9090139"/>
                  <a:pt x="7673862" y="9144000"/>
                  <a:pt x="7740316" y="9144000"/>
                </a:cubicBezTo>
                <a:close/>
                <a:moveTo>
                  <a:pt x="7098632" y="6577263"/>
                </a:moveTo>
                <a:cubicBezTo>
                  <a:pt x="7165086" y="6577263"/>
                  <a:pt x="7218948" y="6523402"/>
                  <a:pt x="7218948" y="6456948"/>
                </a:cubicBezTo>
                <a:cubicBezTo>
                  <a:pt x="7218948" y="6390493"/>
                  <a:pt x="7165086" y="6336632"/>
                  <a:pt x="7098632" y="6336632"/>
                </a:cubicBezTo>
                <a:cubicBezTo>
                  <a:pt x="7032178" y="6336632"/>
                  <a:pt x="6978316" y="6390493"/>
                  <a:pt x="6978316" y="6456948"/>
                </a:cubicBezTo>
                <a:cubicBezTo>
                  <a:pt x="6978316" y="6523402"/>
                  <a:pt x="7032178" y="6577263"/>
                  <a:pt x="7098632" y="6577263"/>
                </a:cubicBezTo>
                <a:close/>
                <a:moveTo>
                  <a:pt x="7740316" y="6577263"/>
                </a:moveTo>
                <a:cubicBezTo>
                  <a:pt x="7806770" y="6577263"/>
                  <a:pt x="7860632" y="6523402"/>
                  <a:pt x="7860632" y="6456948"/>
                </a:cubicBezTo>
                <a:cubicBezTo>
                  <a:pt x="7860632" y="6390493"/>
                  <a:pt x="7806770" y="6336632"/>
                  <a:pt x="7740316" y="6336632"/>
                </a:cubicBezTo>
                <a:cubicBezTo>
                  <a:pt x="7673862" y="6336632"/>
                  <a:pt x="7620000" y="6390493"/>
                  <a:pt x="7620000" y="6456948"/>
                </a:cubicBezTo>
                <a:cubicBezTo>
                  <a:pt x="7620000" y="6523402"/>
                  <a:pt x="7673862" y="6577263"/>
                  <a:pt x="7740316" y="6577263"/>
                </a:cubicBezTo>
                <a:close/>
                <a:moveTo>
                  <a:pt x="8382000" y="10427368"/>
                </a:moveTo>
                <a:cubicBezTo>
                  <a:pt x="8448454" y="10427368"/>
                  <a:pt x="8502316" y="10373508"/>
                  <a:pt x="8502316" y="10307053"/>
                </a:cubicBezTo>
                <a:cubicBezTo>
                  <a:pt x="8502316" y="10240598"/>
                  <a:pt x="8448454" y="10186737"/>
                  <a:pt x="8382000" y="10186737"/>
                </a:cubicBezTo>
                <a:cubicBezTo>
                  <a:pt x="8315546" y="10186737"/>
                  <a:pt x="8261684" y="10240598"/>
                  <a:pt x="8261684" y="10307053"/>
                </a:cubicBezTo>
                <a:cubicBezTo>
                  <a:pt x="8261684" y="10373508"/>
                  <a:pt x="8315546" y="10427368"/>
                  <a:pt x="8382000" y="10427368"/>
                </a:cubicBezTo>
                <a:close/>
                <a:moveTo>
                  <a:pt x="8382000" y="11069053"/>
                </a:moveTo>
                <a:cubicBezTo>
                  <a:pt x="8448454" y="11069053"/>
                  <a:pt x="8502316" y="11015192"/>
                  <a:pt x="8502316" y="10948737"/>
                </a:cubicBezTo>
                <a:cubicBezTo>
                  <a:pt x="8502316" y="10882282"/>
                  <a:pt x="8448454" y="10828421"/>
                  <a:pt x="8382000" y="10828421"/>
                </a:cubicBezTo>
                <a:cubicBezTo>
                  <a:pt x="8315546" y="10828421"/>
                  <a:pt x="8261684" y="10882282"/>
                  <a:pt x="8261684" y="10948737"/>
                </a:cubicBezTo>
                <a:cubicBezTo>
                  <a:pt x="8261684" y="11015192"/>
                  <a:pt x="8315546" y="11069053"/>
                  <a:pt x="8382000" y="11069053"/>
                </a:cubicBezTo>
                <a:close/>
                <a:moveTo>
                  <a:pt x="9023684" y="11710737"/>
                </a:moveTo>
                <a:cubicBezTo>
                  <a:pt x="9090139" y="11710737"/>
                  <a:pt x="9144000" y="11656876"/>
                  <a:pt x="9144000" y="11590421"/>
                </a:cubicBezTo>
                <a:cubicBezTo>
                  <a:pt x="9144000" y="11523966"/>
                  <a:pt x="9090139" y="11470105"/>
                  <a:pt x="9023684" y="11470105"/>
                </a:cubicBezTo>
                <a:cubicBezTo>
                  <a:pt x="8957230" y="11470105"/>
                  <a:pt x="8903368" y="11523966"/>
                  <a:pt x="8903368" y="11590421"/>
                </a:cubicBezTo>
                <a:cubicBezTo>
                  <a:pt x="8903368" y="11656876"/>
                  <a:pt x="8957230" y="11710737"/>
                  <a:pt x="9023684" y="11710737"/>
                </a:cubicBezTo>
                <a:close/>
                <a:moveTo>
                  <a:pt x="9665368" y="5935579"/>
                </a:moveTo>
                <a:cubicBezTo>
                  <a:pt x="9731823" y="5935579"/>
                  <a:pt x="9785684" y="5881718"/>
                  <a:pt x="9785684" y="5815263"/>
                </a:cubicBezTo>
                <a:cubicBezTo>
                  <a:pt x="9785684" y="5748809"/>
                  <a:pt x="9731823" y="5694948"/>
                  <a:pt x="9665368" y="5694948"/>
                </a:cubicBezTo>
                <a:cubicBezTo>
                  <a:pt x="9598914" y="5694948"/>
                  <a:pt x="9545053" y="5748809"/>
                  <a:pt x="9545053" y="5815263"/>
                </a:cubicBezTo>
                <a:cubicBezTo>
                  <a:pt x="9545053" y="5881718"/>
                  <a:pt x="9598914" y="5935579"/>
                  <a:pt x="9665368" y="5935579"/>
                </a:cubicBezTo>
                <a:close/>
                <a:moveTo>
                  <a:pt x="9665368" y="7218948"/>
                </a:moveTo>
                <a:cubicBezTo>
                  <a:pt x="9731823" y="7218948"/>
                  <a:pt x="9785684" y="7165086"/>
                  <a:pt x="9785684" y="7098632"/>
                </a:cubicBezTo>
                <a:cubicBezTo>
                  <a:pt x="9785684" y="7032178"/>
                  <a:pt x="9731823" y="6978316"/>
                  <a:pt x="9665368" y="6978316"/>
                </a:cubicBezTo>
                <a:cubicBezTo>
                  <a:pt x="9598914" y="6978316"/>
                  <a:pt x="9545053" y="7032178"/>
                  <a:pt x="9545053" y="7098632"/>
                </a:cubicBezTo>
                <a:cubicBezTo>
                  <a:pt x="9545053" y="7165086"/>
                  <a:pt x="9598914" y="7218948"/>
                  <a:pt x="9665368" y="7218948"/>
                </a:cubicBezTo>
                <a:close/>
                <a:moveTo>
                  <a:pt x="10307053" y="5935579"/>
                </a:moveTo>
                <a:cubicBezTo>
                  <a:pt x="10373508" y="5935579"/>
                  <a:pt x="10427368" y="5881718"/>
                  <a:pt x="10427368" y="5815263"/>
                </a:cubicBezTo>
                <a:cubicBezTo>
                  <a:pt x="10427368" y="5748809"/>
                  <a:pt x="10373508" y="5694948"/>
                  <a:pt x="10307053" y="5694948"/>
                </a:cubicBezTo>
                <a:cubicBezTo>
                  <a:pt x="10240598" y="5694948"/>
                  <a:pt x="10186737" y="5748809"/>
                  <a:pt x="10186737" y="5815263"/>
                </a:cubicBezTo>
                <a:cubicBezTo>
                  <a:pt x="10186737" y="5881718"/>
                  <a:pt x="10240598" y="5935579"/>
                  <a:pt x="10307053" y="5935579"/>
                </a:cubicBezTo>
                <a:close/>
                <a:moveTo>
                  <a:pt x="10948737" y="5293895"/>
                </a:moveTo>
                <a:cubicBezTo>
                  <a:pt x="11015192" y="5293895"/>
                  <a:pt x="11069053" y="5240034"/>
                  <a:pt x="11069053" y="5173579"/>
                </a:cubicBezTo>
                <a:cubicBezTo>
                  <a:pt x="11069053" y="5107125"/>
                  <a:pt x="11015192" y="5053263"/>
                  <a:pt x="10948737" y="5053263"/>
                </a:cubicBezTo>
                <a:cubicBezTo>
                  <a:pt x="10882282" y="5053263"/>
                  <a:pt x="10828421" y="5107125"/>
                  <a:pt x="10828421" y="5173579"/>
                </a:cubicBezTo>
                <a:cubicBezTo>
                  <a:pt x="10828421" y="5240034"/>
                  <a:pt x="10882282" y="5293895"/>
                  <a:pt x="10948737" y="5293895"/>
                </a:cubicBezTo>
                <a:close/>
                <a:moveTo>
                  <a:pt x="7098632" y="5293895"/>
                </a:moveTo>
                <a:cubicBezTo>
                  <a:pt x="7165086" y="5293895"/>
                  <a:pt x="7218948" y="5240034"/>
                  <a:pt x="7218948" y="5173579"/>
                </a:cubicBezTo>
                <a:cubicBezTo>
                  <a:pt x="7218948" y="5107125"/>
                  <a:pt x="7165086" y="5053263"/>
                  <a:pt x="7098632" y="5053263"/>
                </a:cubicBezTo>
                <a:cubicBezTo>
                  <a:pt x="7032178" y="5053263"/>
                  <a:pt x="6978316" y="5107125"/>
                  <a:pt x="6978316" y="5173579"/>
                </a:cubicBezTo>
                <a:cubicBezTo>
                  <a:pt x="6978316" y="5240034"/>
                  <a:pt x="7032178" y="5293895"/>
                  <a:pt x="7098632" y="5293895"/>
                </a:cubicBezTo>
                <a:close/>
                <a:moveTo>
                  <a:pt x="7098632" y="5935579"/>
                </a:moveTo>
                <a:cubicBezTo>
                  <a:pt x="7165086" y="5935579"/>
                  <a:pt x="7218948" y="5881718"/>
                  <a:pt x="7218948" y="5815263"/>
                </a:cubicBezTo>
                <a:cubicBezTo>
                  <a:pt x="7218948" y="5748809"/>
                  <a:pt x="7165086" y="5694948"/>
                  <a:pt x="7098632" y="5694948"/>
                </a:cubicBezTo>
                <a:cubicBezTo>
                  <a:pt x="7032178" y="5694948"/>
                  <a:pt x="6978316" y="5748809"/>
                  <a:pt x="6978316" y="5815263"/>
                </a:cubicBezTo>
                <a:cubicBezTo>
                  <a:pt x="6978316" y="5881718"/>
                  <a:pt x="7032178" y="5935579"/>
                  <a:pt x="7098632" y="5935579"/>
                </a:cubicBezTo>
                <a:close/>
                <a:moveTo>
                  <a:pt x="7740316" y="4652211"/>
                </a:moveTo>
                <a:cubicBezTo>
                  <a:pt x="7806770" y="4652211"/>
                  <a:pt x="7860632" y="4598349"/>
                  <a:pt x="7860632" y="4531895"/>
                </a:cubicBezTo>
                <a:cubicBezTo>
                  <a:pt x="7860632" y="4465441"/>
                  <a:pt x="7806770" y="4411579"/>
                  <a:pt x="7740316" y="4411579"/>
                </a:cubicBezTo>
                <a:cubicBezTo>
                  <a:pt x="7673862" y="4411579"/>
                  <a:pt x="7620000" y="4465441"/>
                  <a:pt x="7620000" y="4531895"/>
                </a:cubicBezTo>
                <a:cubicBezTo>
                  <a:pt x="7620000" y="4598349"/>
                  <a:pt x="7673862" y="4652211"/>
                  <a:pt x="7740316" y="4652211"/>
                </a:cubicBezTo>
                <a:close/>
                <a:moveTo>
                  <a:pt x="11590421" y="4652211"/>
                </a:moveTo>
                <a:cubicBezTo>
                  <a:pt x="11656876" y="4652211"/>
                  <a:pt x="11710737" y="4598349"/>
                  <a:pt x="11710737" y="4531895"/>
                </a:cubicBezTo>
                <a:cubicBezTo>
                  <a:pt x="11710737" y="4465441"/>
                  <a:pt x="11656876" y="4411579"/>
                  <a:pt x="11590421" y="4411579"/>
                </a:cubicBezTo>
                <a:cubicBezTo>
                  <a:pt x="11523966" y="4411579"/>
                  <a:pt x="11470105" y="4465441"/>
                  <a:pt x="11470105" y="4531895"/>
                </a:cubicBezTo>
                <a:cubicBezTo>
                  <a:pt x="11470105" y="4598349"/>
                  <a:pt x="11523966" y="4652211"/>
                  <a:pt x="11590421" y="4652211"/>
                </a:cubicBezTo>
                <a:close/>
                <a:moveTo>
                  <a:pt x="10948737" y="2085474"/>
                </a:moveTo>
                <a:cubicBezTo>
                  <a:pt x="11015192" y="2085474"/>
                  <a:pt x="11069053" y="2031608"/>
                  <a:pt x="11069053" y="1965158"/>
                </a:cubicBezTo>
                <a:cubicBezTo>
                  <a:pt x="11069053" y="1898708"/>
                  <a:pt x="11015192" y="1844842"/>
                  <a:pt x="10948737" y="1844842"/>
                </a:cubicBezTo>
                <a:cubicBezTo>
                  <a:pt x="10882282" y="1844842"/>
                  <a:pt x="10828421" y="1898708"/>
                  <a:pt x="10828421" y="1965158"/>
                </a:cubicBezTo>
                <a:cubicBezTo>
                  <a:pt x="10828421" y="2031608"/>
                  <a:pt x="10882282" y="2085474"/>
                  <a:pt x="10948737" y="2085474"/>
                </a:cubicBezTo>
                <a:close/>
                <a:moveTo>
                  <a:pt x="11590421" y="1443790"/>
                </a:moveTo>
                <a:cubicBezTo>
                  <a:pt x="11656876" y="1443790"/>
                  <a:pt x="11710737" y="1389924"/>
                  <a:pt x="11710737" y="1323474"/>
                </a:cubicBezTo>
                <a:cubicBezTo>
                  <a:pt x="11710737" y="1257023"/>
                  <a:pt x="11656876" y="1203158"/>
                  <a:pt x="11590421" y="1203158"/>
                </a:cubicBezTo>
                <a:cubicBezTo>
                  <a:pt x="11523966" y="1203158"/>
                  <a:pt x="11470105" y="1257023"/>
                  <a:pt x="11470105" y="1323474"/>
                </a:cubicBezTo>
                <a:cubicBezTo>
                  <a:pt x="11470105" y="1389924"/>
                  <a:pt x="11523966" y="1443790"/>
                  <a:pt x="11590421" y="1443790"/>
                </a:cubicBezTo>
                <a:close/>
                <a:moveTo>
                  <a:pt x="10307053" y="1443790"/>
                </a:moveTo>
                <a:cubicBezTo>
                  <a:pt x="10373508" y="1443790"/>
                  <a:pt x="10427368" y="1389924"/>
                  <a:pt x="10427368" y="1323474"/>
                </a:cubicBezTo>
                <a:cubicBezTo>
                  <a:pt x="10427368" y="1257023"/>
                  <a:pt x="10373508" y="1203158"/>
                  <a:pt x="10307053" y="1203158"/>
                </a:cubicBezTo>
                <a:cubicBezTo>
                  <a:pt x="10240598" y="1203158"/>
                  <a:pt x="10186737" y="1257023"/>
                  <a:pt x="10186737" y="1323474"/>
                </a:cubicBezTo>
                <a:cubicBezTo>
                  <a:pt x="10186737" y="1389924"/>
                  <a:pt x="10240598" y="1443790"/>
                  <a:pt x="10307053" y="1443790"/>
                </a:cubicBezTo>
                <a:close/>
                <a:moveTo>
                  <a:pt x="10307053" y="802105"/>
                </a:moveTo>
                <a:cubicBezTo>
                  <a:pt x="10373508" y="802105"/>
                  <a:pt x="10427368" y="748240"/>
                  <a:pt x="10427368" y="681790"/>
                </a:cubicBezTo>
                <a:cubicBezTo>
                  <a:pt x="10427368" y="615339"/>
                  <a:pt x="10373508" y="561474"/>
                  <a:pt x="10307053" y="561474"/>
                </a:cubicBezTo>
                <a:cubicBezTo>
                  <a:pt x="10240598" y="561474"/>
                  <a:pt x="10186737" y="615339"/>
                  <a:pt x="10186737" y="681790"/>
                </a:cubicBezTo>
                <a:cubicBezTo>
                  <a:pt x="10186737" y="748240"/>
                  <a:pt x="10240598" y="802105"/>
                  <a:pt x="10307053" y="802105"/>
                </a:cubicBezTo>
                <a:close/>
                <a:moveTo>
                  <a:pt x="9665368" y="802105"/>
                </a:moveTo>
                <a:cubicBezTo>
                  <a:pt x="9731823" y="802105"/>
                  <a:pt x="9785684" y="748240"/>
                  <a:pt x="9785684" y="681790"/>
                </a:cubicBezTo>
                <a:cubicBezTo>
                  <a:pt x="9785684" y="615339"/>
                  <a:pt x="9731823" y="561474"/>
                  <a:pt x="9665368" y="561474"/>
                </a:cubicBezTo>
                <a:cubicBezTo>
                  <a:pt x="9598914" y="561474"/>
                  <a:pt x="9545053" y="615339"/>
                  <a:pt x="9545053" y="681790"/>
                </a:cubicBezTo>
                <a:cubicBezTo>
                  <a:pt x="9545053" y="748240"/>
                  <a:pt x="9598914" y="802105"/>
                  <a:pt x="9665368" y="802105"/>
                </a:cubicBezTo>
                <a:close/>
                <a:moveTo>
                  <a:pt x="9023684" y="802105"/>
                </a:moveTo>
                <a:cubicBezTo>
                  <a:pt x="9090139" y="802105"/>
                  <a:pt x="9144000" y="748240"/>
                  <a:pt x="9144000" y="681790"/>
                </a:cubicBezTo>
                <a:cubicBezTo>
                  <a:pt x="9144000" y="615339"/>
                  <a:pt x="9090139" y="561474"/>
                  <a:pt x="9023684" y="561474"/>
                </a:cubicBezTo>
                <a:cubicBezTo>
                  <a:pt x="8957230" y="561474"/>
                  <a:pt x="8903368" y="615339"/>
                  <a:pt x="8903368" y="681790"/>
                </a:cubicBezTo>
                <a:cubicBezTo>
                  <a:pt x="8903368" y="748240"/>
                  <a:pt x="8957230" y="802105"/>
                  <a:pt x="9023684" y="802105"/>
                </a:cubicBezTo>
                <a:close/>
                <a:moveTo>
                  <a:pt x="8382000" y="802105"/>
                </a:moveTo>
                <a:cubicBezTo>
                  <a:pt x="8448454" y="802105"/>
                  <a:pt x="8502316" y="748240"/>
                  <a:pt x="8502316" y="681790"/>
                </a:cubicBezTo>
                <a:cubicBezTo>
                  <a:pt x="8502316" y="615339"/>
                  <a:pt x="8448454" y="561474"/>
                  <a:pt x="8382000" y="561474"/>
                </a:cubicBezTo>
                <a:cubicBezTo>
                  <a:pt x="8315546" y="561474"/>
                  <a:pt x="8261684" y="615339"/>
                  <a:pt x="8261684" y="681790"/>
                </a:cubicBezTo>
                <a:cubicBezTo>
                  <a:pt x="8261684" y="748240"/>
                  <a:pt x="8315546" y="802105"/>
                  <a:pt x="8382000" y="802105"/>
                </a:cubicBezTo>
                <a:close/>
                <a:moveTo>
                  <a:pt x="1965158" y="1443790"/>
                </a:moveTo>
                <a:cubicBezTo>
                  <a:pt x="2031608" y="1443790"/>
                  <a:pt x="2085474" y="1389924"/>
                  <a:pt x="2085474" y="1323474"/>
                </a:cubicBezTo>
                <a:cubicBezTo>
                  <a:pt x="2085474" y="1257023"/>
                  <a:pt x="2031608" y="1203158"/>
                  <a:pt x="1965158" y="1203158"/>
                </a:cubicBezTo>
                <a:cubicBezTo>
                  <a:pt x="1898708" y="1203158"/>
                  <a:pt x="1844842" y="1257023"/>
                  <a:pt x="1844842" y="1323474"/>
                </a:cubicBezTo>
                <a:cubicBezTo>
                  <a:pt x="1844842" y="1389924"/>
                  <a:pt x="1898708" y="1443790"/>
                  <a:pt x="1965158" y="1443790"/>
                </a:cubicBezTo>
                <a:close/>
                <a:moveTo>
                  <a:pt x="681790" y="1443790"/>
                </a:moveTo>
                <a:cubicBezTo>
                  <a:pt x="748240" y="1443790"/>
                  <a:pt x="802105" y="1389924"/>
                  <a:pt x="802105" y="1323474"/>
                </a:cubicBezTo>
                <a:cubicBezTo>
                  <a:pt x="802105" y="1257023"/>
                  <a:pt x="748240" y="1203158"/>
                  <a:pt x="681790" y="1203158"/>
                </a:cubicBezTo>
                <a:cubicBezTo>
                  <a:pt x="615339" y="1203158"/>
                  <a:pt x="561474" y="1257023"/>
                  <a:pt x="561474" y="1323474"/>
                </a:cubicBezTo>
                <a:cubicBezTo>
                  <a:pt x="561474" y="1389924"/>
                  <a:pt x="615339" y="1443790"/>
                  <a:pt x="681790" y="1443790"/>
                </a:cubicBezTo>
                <a:close/>
                <a:moveTo>
                  <a:pt x="1965158" y="2085474"/>
                </a:moveTo>
                <a:cubicBezTo>
                  <a:pt x="2031608" y="2085474"/>
                  <a:pt x="2085474" y="2031608"/>
                  <a:pt x="2085474" y="1965158"/>
                </a:cubicBezTo>
                <a:cubicBezTo>
                  <a:pt x="2085474" y="1898708"/>
                  <a:pt x="2031608" y="1844842"/>
                  <a:pt x="1965158" y="1844842"/>
                </a:cubicBezTo>
                <a:cubicBezTo>
                  <a:pt x="1898708" y="1844842"/>
                  <a:pt x="1844842" y="1898708"/>
                  <a:pt x="1844842" y="1965158"/>
                </a:cubicBezTo>
                <a:cubicBezTo>
                  <a:pt x="1844842" y="2031608"/>
                  <a:pt x="1898708" y="2085474"/>
                  <a:pt x="1965158" y="2085474"/>
                </a:cubicBezTo>
                <a:close/>
                <a:moveTo>
                  <a:pt x="1323474" y="2727158"/>
                </a:moveTo>
                <a:cubicBezTo>
                  <a:pt x="1389924" y="2727158"/>
                  <a:pt x="1443790" y="2673293"/>
                  <a:pt x="1443790" y="2606842"/>
                </a:cubicBezTo>
                <a:cubicBezTo>
                  <a:pt x="1443790" y="2540392"/>
                  <a:pt x="1389924" y="2486526"/>
                  <a:pt x="1323474" y="2486526"/>
                </a:cubicBezTo>
                <a:cubicBezTo>
                  <a:pt x="1257023" y="2486526"/>
                  <a:pt x="1203158" y="2540392"/>
                  <a:pt x="1203158" y="2606842"/>
                </a:cubicBezTo>
                <a:cubicBezTo>
                  <a:pt x="1203158" y="2673293"/>
                  <a:pt x="1257023" y="2727158"/>
                  <a:pt x="1323474" y="2727158"/>
                </a:cubicBezTo>
                <a:close/>
                <a:moveTo>
                  <a:pt x="1965158" y="802105"/>
                </a:moveTo>
                <a:cubicBezTo>
                  <a:pt x="2031608" y="802105"/>
                  <a:pt x="2085474" y="748240"/>
                  <a:pt x="2085474" y="681790"/>
                </a:cubicBezTo>
                <a:cubicBezTo>
                  <a:pt x="2085474" y="615339"/>
                  <a:pt x="2031608" y="561474"/>
                  <a:pt x="1965158" y="561474"/>
                </a:cubicBezTo>
                <a:cubicBezTo>
                  <a:pt x="1898708" y="561474"/>
                  <a:pt x="1844842" y="615339"/>
                  <a:pt x="1844842" y="681790"/>
                </a:cubicBezTo>
                <a:cubicBezTo>
                  <a:pt x="1844842" y="748240"/>
                  <a:pt x="1898708" y="802105"/>
                  <a:pt x="1965158" y="802105"/>
                </a:cubicBezTo>
                <a:close/>
                <a:moveTo>
                  <a:pt x="1965158" y="10427368"/>
                </a:moveTo>
                <a:cubicBezTo>
                  <a:pt x="2031608" y="10427368"/>
                  <a:pt x="2085474" y="10373508"/>
                  <a:pt x="2085474" y="10307053"/>
                </a:cubicBezTo>
                <a:cubicBezTo>
                  <a:pt x="2085474" y="10240598"/>
                  <a:pt x="2031608" y="10186737"/>
                  <a:pt x="1965158" y="10186737"/>
                </a:cubicBezTo>
                <a:cubicBezTo>
                  <a:pt x="1898708" y="10186737"/>
                  <a:pt x="1844842" y="10240598"/>
                  <a:pt x="1844842" y="10307053"/>
                </a:cubicBezTo>
                <a:cubicBezTo>
                  <a:pt x="1844842" y="10373508"/>
                  <a:pt x="1898708" y="10427368"/>
                  <a:pt x="1965158" y="10427368"/>
                </a:cubicBezTo>
                <a:close/>
                <a:moveTo>
                  <a:pt x="2606842" y="11710737"/>
                </a:moveTo>
                <a:cubicBezTo>
                  <a:pt x="2673293" y="11710737"/>
                  <a:pt x="2727158" y="11656876"/>
                  <a:pt x="2727158" y="11590421"/>
                </a:cubicBezTo>
                <a:cubicBezTo>
                  <a:pt x="2727158" y="11523966"/>
                  <a:pt x="2673293" y="11470105"/>
                  <a:pt x="2606842" y="11470105"/>
                </a:cubicBezTo>
                <a:cubicBezTo>
                  <a:pt x="2540392" y="11470105"/>
                  <a:pt x="2486526" y="11523966"/>
                  <a:pt x="2486526" y="11590421"/>
                </a:cubicBezTo>
                <a:cubicBezTo>
                  <a:pt x="2486526" y="11656876"/>
                  <a:pt x="2540392" y="11710737"/>
                  <a:pt x="2606842" y="11710737"/>
                </a:cubicBezTo>
                <a:close/>
                <a:moveTo>
                  <a:pt x="1965158" y="9144000"/>
                </a:moveTo>
                <a:cubicBezTo>
                  <a:pt x="2031608" y="9144000"/>
                  <a:pt x="2085474" y="9090139"/>
                  <a:pt x="2085474" y="9023684"/>
                </a:cubicBezTo>
                <a:cubicBezTo>
                  <a:pt x="2085474" y="8957230"/>
                  <a:pt x="2031608" y="8903368"/>
                  <a:pt x="1965158" y="8903368"/>
                </a:cubicBezTo>
                <a:cubicBezTo>
                  <a:pt x="1898708" y="8903368"/>
                  <a:pt x="1844842" y="8957230"/>
                  <a:pt x="1844842" y="9023684"/>
                </a:cubicBezTo>
                <a:cubicBezTo>
                  <a:pt x="1844842" y="9090139"/>
                  <a:pt x="1898708" y="9144000"/>
                  <a:pt x="1965158" y="9144000"/>
                </a:cubicBezTo>
                <a:close/>
                <a:moveTo>
                  <a:pt x="1965158" y="9785684"/>
                </a:moveTo>
                <a:cubicBezTo>
                  <a:pt x="2031608" y="9785684"/>
                  <a:pt x="2085474" y="9731823"/>
                  <a:pt x="2085474" y="9665368"/>
                </a:cubicBezTo>
                <a:cubicBezTo>
                  <a:pt x="2085474" y="9598914"/>
                  <a:pt x="2031608" y="9545053"/>
                  <a:pt x="1965158" y="9545053"/>
                </a:cubicBezTo>
                <a:cubicBezTo>
                  <a:pt x="1898708" y="9545053"/>
                  <a:pt x="1844842" y="9598914"/>
                  <a:pt x="1844842" y="9665368"/>
                </a:cubicBezTo>
                <a:cubicBezTo>
                  <a:pt x="1844842" y="9731823"/>
                  <a:pt x="1898708" y="9785684"/>
                  <a:pt x="1965158" y="9785684"/>
                </a:cubicBezTo>
                <a:close/>
                <a:moveTo>
                  <a:pt x="1323474" y="8502316"/>
                </a:moveTo>
                <a:cubicBezTo>
                  <a:pt x="1389924" y="8502316"/>
                  <a:pt x="1443790" y="8448454"/>
                  <a:pt x="1443790" y="8382000"/>
                </a:cubicBezTo>
                <a:cubicBezTo>
                  <a:pt x="1443790" y="8315546"/>
                  <a:pt x="1389924" y="8261684"/>
                  <a:pt x="1323474" y="8261684"/>
                </a:cubicBezTo>
                <a:cubicBezTo>
                  <a:pt x="1257023" y="8261684"/>
                  <a:pt x="1203158" y="8315546"/>
                  <a:pt x="1203158" y="8382000"/>
                </a:cubicBezTo>
                <a:cubicBezTo>
                  <a:pt x="1203158" y="8448454"/>
                  <a:pt x="1257023" y="8502316"/>
                  <a:pt x="1323474" y="8502316"/>
                </a:cubicBezTo>
                <a:close/>
                <a:moveTo>
                  <a:pt x="4531895" y="1443790"/>
                </a:moveTo>
                <a:cubicBezTo>
                  <a:pt x="4598349" y="1443790"/>
                  <a:pt x="4652211" y="1389924"/>
                  <a:pt x="4652211" y="1323474"/>
                </a:cubicBezTo>
                <a:cubicBezTo>
                  <a:pt x="4652211" y="1257023"/>
                  <a:pt x="4598349" y="1203158"/>
                  <a:pt x="4531895" y="1203158"/>
                </a:cubicBezTo>
                <a:cubicBezTo>
                  <a:pt x="4465441" y="1203158"/>
                  <a:pt x="4411579" y="1257023"/>
                  <a:pt x="4411579" y="1323474"/>
                </a:cubicBezTo>
                <a:cubicBezTo>
                  <a:pt x="4411579" y="1389924"/>
                  <a:pt x="4465441" y="1443790"/>
                  <a:pt x="4531895" y="1443790"/>
                </a:cubicBezTo>
                <a:close/>
                <a:moveTo>
                  <a:pt x="5173579" y="1443790"/>
                </a:moveTo>
                <a:cubicBezTo>
                  <a:pt x="5240034" y="1443790"/>
                  <a:pt x="5293895" y="1389924"/>
                  <a:pt x="5293895" y="1323474"/>
                </a:cubicBezTo>
                <a:cubicBezTo>
                  <a:pt x="5293895" y="1257023"/>
                  <a:pt x="5240034" y="1203158"/>
                  <a:pt x="5173579" y="1203158"/>
                </a:cubicBezTo>
                <a:cubicBezTo>
                  <a:pt x="5107125" y="1203158"/>
                  <a:pt x="5053263" y="1257023"/>
                  <a:pt x="5053263" y="1323474"/>
                </a:cubicBezTo>
                <a:cubicBezTo>
                  <a:pt x="5053263" y="1389924"/>
                  <a:pt x="5107125" y="1443790"/>
                  <a:pt x="5173579" y="1443790"/>
                </a:cubicBezTo>
                <a:close/>
                <a:moveTo>
                  <a:pt x="4531895" y="802105"/>
                </a:moveTo>
                <a:cubicBezTo>
                  <a:pt x="4598349" y="802105"/>
                  <a:pt x="4652211" y="748240"/>
                  <a:pt x="4652211" y="681790"/>
                </a:cubicBezTo>
                <a:cubicBezTo>
                  <a:pt x="4652211" y="615339"/>
                  <a:pt x="4598349" y="561474"/>
                  <a:pt x="4531895" y="561474"/>
                </a:cubicBezTo>
                <a:cubicBezTo>
                  <a:pt x="4465441" y="561474"/>
                  <a:pt x="4411579" y="615339"/>
                  <a:pt x="4411579" y="681790"/>
                </a:cubicBezTo>
                <a:cubicBezTo>
                  <a:pt x="4411579" y="748240"/>
                  <a:pt x="4465441" y="802105"/>
                  <a:pt x="4531895" y="802105"/>
                </a:cubicBezTo>
                <a:close/>
                <a:moveTo>
                  <a:pt x="5815263" y="2727158"/>
                </a:moveTo>
                <a:cubicBezTo>
                  <a:pt x="5881718" y="2727158"/>
                  <a:pt x="5935579" y="2673293"/>
                  <a:pt x="5935579" y="2606842"/>
                </a:cubicBezTo>
                <a:cubicBezTo>
                  <a:pt x="5935579" y="2540392"/>
                  <a:pt x="5881718" y="2486526"/>
                  <a:pt x="5815263" y="2486526"/>
                </a:cubicBezTo>
                <a:cubicBezTo>
                  <a:pt x="5748809" y="2486526"/>
                  <a:pt x="5694948" y="2540392"/>
                  <a:pt x="5694948" y="2606842"/>
                </a:cubicBezTo>
                <a:cubicBezTo>
                  <a:pt x="5694948" y="2673293"/>
                  <a:pt x="5748809" y="2727158"/>
                  <a:pt x="5815263" y="2727158"/>
                </a:cubicBezTo>
                <a:close/>
                <a:moveTo>
                  <a:pt x="6456948" y="2085474"/>
                </a:moveTo>
                <a:cubicBezTo>
                  <a:pt x="6523402" y="2085474"/>
                  <a:pt x="6577263" y="2031608"/>
                  <a:pt x="6577263" y="1965158"/>
                </a:cubicBezTo>
                <a:cubicBezTo>
                  <a:pt x="6577263" y="1898708"/>
                  <a:pt x="6523402" y="1844842"/>
                  <a:pt x="6456948" y="1844842"/>
                </a:cubicBezTo>
                <a:cubicBezTo>
                  <a:pt x="6390493" y="1844842"/>
                  <a:pt x="6336632" y="1898708"/>
                  <a:pt x="6336632" y="1965158"/>
                </a:cubicBezTo>
                <a:cubicBezTo>
                  <a:pt x="6336632" y="2031608"/>
                  <a:pt x="6390493" y="2085474"/>
                  <a:pt x="6456948" y="2085474"/>
                </a:cubicBezTo>
                <a:close/>
                <a:moveTo>
                  <a:pt x="6456948" y="802105"/>
                </a:moveTo>
                <a:cubicBezTo>
                  <a:pt x="6523402" y="802105"/>
                  <a:pt x="6577263" y="748240"/>
                  <a:pt x="6577263" y="681790"/>
                </a:cubicBezTo>
                <a:cubicBezTo>
                  <a:pt x="6577263" y="615339"/>
                  <a:pt x="6523402" y="561474"/>
                  <a:pt x="6456948" y="561474"/>
                </a:cubicBezTo>
                <a:cubicBezTo>
                  <a:pt x="6390493" y="561474"/>
                  <a:pt x="6336632" y="615339"/>
                  <a:pt x="6336632" y="681790"/>
                </a:cubicBezTo>
                <a:cubicBezTo>
                  <a:pt x="6336632" y="748240"/>
                  <a:pt x="6390493" y="802105"/>
                  <a:pt x="6456948" y="802105"/>
                </a:cubicBezTo>
                <a:close/>
                <a:moveTo>
                  <a:pt x="10948737" y="7860632"/>
                </a:moveTo>
                <a:cubicBezTo>
                  <a:pt x="11015192" y="7860632"/>
                  <a:pt x="11069053" y="7806770"/>
                  <a:pt x="11069053" y="7740316"/>
                </a:cubicBezTo>
                <a:cubicBezTo>
                  <a:pt x="11069053" y="7673862"/>
                  <a:pt x="11015192" y="7620000"/>
                  <a:pt x="10948737" y="7620000"/>
                </a:cubicBezTo>
                <a:cubicBezTo>
                  <a:pt x="10882282" y="7620000"/>
                  <a:pt x="10828421" y="7673862"/>
                  <a:pt x="10828421" y="7740316"/>
                </a:cubicBezTo>
                <a:cubicBezTo>
                  <a:pt x="10828421" y="7806770"/>
                  <a:pt x="10882282" y="7860632"/>
                  <a:pt x="10948737" y="7860632"/>
                </a:cubicBezTo>
                <a:close/>
                <a:moveTo>
                  <a:pt x="10307053" y="8502316"/>
                </a:moveTo>
                <a:cubicBezTo>
                  <a:pt x="10373508" y="8502316"/>
                  <a:pt x="10427368" y="8448454"/>
                  <a:pt x="10427368" y="8382000"/>
                </a:cubicBezTo>
                <a:cubicBezTo>
                  <a:pt x="10427368" y="8315546"/>
                  <a:pt x="10373508" y="8261684"/>
                  <a:pt x="10307053" y="8261684"/>
                </a:cubicBezTo>
                <a:cubicBezTo>
                  <a:pt x="10240598" y="8261684"/>
                  <a:pt x="10186737" y="8315546"/>
                  <a:pt x="10186737" y="8382000"/>
                </a:cubicBezTo>
                <a:cubicBezTo>
                  <a:pt x="10186737" y="8448454"/>
                  <a:pt x="10240598" y="8502316"/>
                  <a:pt x="10307053" y="8502316"/>
                </a:cubicBezTo>
                <a:close/>
                <a:moveTo>
                  <a:pt x="10307053" y="9144000"/>
                </a:moveTo>
                <a:cubicBezTo>
                  <a:pt x="10373508" y="9144000"/>
                  <a:pt x="10427368" y="9090139"/>
                  <a:pt x="10427368" y="9023684"/>
                </a:cubicBezTo>
                <a:cubicBezTo>
                  <a:pt x="10427368" y="8957230"/>
                  <a:pt x="10373508" y="8903368"/>
                  <a:pt x="10307053" y="8903368"/>
                </a:cubicBezTo>
                <a:cubicBezTo>
                  <a:pt x="10240598" y="8903368"/>
                  <a:pt x="10186737" y="8957230"/>
                  <a:pt x="10186737" y="9023684"/>
                </a:cubicBezTo>
                <a:cubicBezTo>
                  <a:pt x="10186737" y="9090139"/>
                  <a:pt x="10240598" y="9144000"/>
                  <a:pt x="10307053" y="9144000"/>
                </a:cubicBezTo>
                <a:close/>
                <a:moveTo>
                  <a:pt x="10307053" y="9785684"/>
                </a:moveTo>
                <a:cubicBezTo>
                  <a:pt x="10373508" y="9785684"/>
                  <a:pt x="10427368" y="9731823"/>
                  <a:pt x="10427368" y="9665368"/>
                </a:cubicBezTo>
                <a:cubicBezTo>
                  <a:pt x="10427368" y="9598914"/>
                  <a:pt x="10373508" y="9545053"/>
                  <a:pt x="10307053" y="9545053"/>
                </a:cubicBezTo>
                <a:cubicBezTo>
                  <a:pt x="10240598" y="9545053"/>
                  <a:pt x="10186737" y="9598914"/>
                  <a:pt x="10186737" y="9665368"/>
                </a:cubicBezTo>
                <a:cubicBezTo>
                  <a:pt x="10186737" y="9731823"/>
                  <a:pt x="10240598" y="9785684"/>
                  <a:pt x="10307053" y="9785684"/>
                </a:cubicBezTo>
                <a:close/>
                <a:moveTo>
                  <a:pt x="681790" y="7218948"/>
                </a:moveTo>
                <a:cubicBezTo>
                  <a:pt x="748240" y="7218948"/>
                  <a:pt x="802105" y="7165086"/>
                  <a:pt x="802105" y="7098632"/>
                </a:cubicBezTo>
                <a:cubicBezTo>
                  <a:pt x="802105" y="7032178"/>
                  <a:pt x="748240" y="6978316"/>
                  <a:pt x="681790" y="6978316"/>
                </a:cubicBezTo>
                <a:cubicBezTo>
                  <a:pt x="615339" y="6978316"/>
                  <a:pt x="561474" y="7032178"/>
                  <a:pt x="561474" y="7098632"/>
                </a:cubicBezTo>
                <a:cubicBezTo>
                  <a:pt x="561474" y="7165086"/>
                  <a:pt x="615339" y="7218948"/>
                  <a:pt x="681790" y="7218948"/>
                </a:cubicBezTo>
                <a:close/>
                <a:moveTo>
                  <a:pt x="681790" y="7860632"/>
                </a:moveTo>
                <a:cubicBezTo>
                  <a:pt x="748240" y="7860632"/>
                  <a:pt x="802105" y="7806770"/>
                  <a:pt x="802105" y="7740316"/>
                </a:cubicBezTo>
                <a:cubicBezTo>
                  <a:pt x="802105" y="7673862"/>
                  <a:pt x="748240" y="7620000"/>
                  <a:pt x="681790" y="7620000"/>
                </a:cubicBezTo>
                <a:cubicBezTo>
                  <a:pt x="615339" y="7620000"/>
                  <a:pt x="561474" y="7673862"/>
                  <a:pt x="561474" y="7740316"/>
                </a:cubicBezTo>
                <a:cubicBezTo>
                  <a:pt x="561474" y="7806770"/>
                  <a:pt x="615339" y="7860632"/>
                  <a:pt x="681790" y="7860632"/>
                </a:cubicBezTo>
                <a:close/>
                <a:moveTo>
                  <a:pt x="681790" y="6577263"/>
                </a:moveTo>
                <a:cubicBezTo>
                  <a:pt x="748240" y="6577263"/>
                  <a:pt x="802105" y="6523402"/>
                  <a:pt x="802105" y="6456948"/>
                </a:cubicBezTo>
                <a:cubicBezTo>
                  <a:pt x="802105" y="6390493"/>
                  <a:pt x="748240" y="6336632"/>
                  <a:pt x="681790" y="6336632"/>
                </a:cubicBezTo>
                <a:cubicBezTo>
                  <a:pt x="615339" y="6336632"/>
                  <a:pt x="561474" y="6390493"/>
                  <a:pt x="561474" y="6456948"/>
                </a:cubicBezTo>
                <a:cubicBezTo>
                  <a:pt x="561474" y="6523402"/>
                  <a:pt x="615339" y="6577263"/>
                  <a:pt x="681790" y="6577263"/>
                </a:cubicBezTo>
                <a:close/>
                <a:moveTo>
                  <a:pt x="1323474" y="6577263"/>
                </a:moveTo>
                <a:cubicBezTo>
                  <a:pt x="1389924" y="6577263"/>
                  <a:pt x="1443790" y="6523402"/>
                  <a:pt x="1443790" y="6456948"/>
                </a:cubicBezTo>
                <a:cubicBezTo>
                  <a:pt x="1443790" y="6390493"/>
                  <a:pt x="1389924" y="6336632"/>
                  <a:pt x="1323474" y="6336632"/>
                </a:cubicBezTo>
                <a:cubicBezTo>
                  <a:pt x="1257023" y="6336632"/>
                  <a:pt x="1203158" y="6390493"/>
                  <a:pt x="1203158" y="6456948"/>
                </a:cubicBezTo>
                <a:cubicBezTo>
                  <a:pt x="1203158" y="6523402"/>
                  <a:pt x="1257023" y="6577263"/>
                  <a:pt x="1323474" y="6577263"/>
                </a:cubicBezTo>
                <a:close/>
                <a:moveTo>
                  <a:pt x="681790" y="3368842"/>
                </a:moveTo>
                <a:cubicBezTo>
                  <a:pt x="748240" y="3368842"/>
                  <a:pt x="802105" y="3314977"/>
                  <a:pt x="802105" y="3248526"/>
                </a:cubicBezTo>
                <a:cubicBezTo>
                  <a:pt x="802105" y="3182076"/>
                  <a:pt x="748240" y="3128211"/>
                  <a:pt x="681790" y="3128211"/>
                </a:cubicBezTo>
                <a:cubicBezTo>
                  <a:pt x="615339" y="3128211"/>
                  <a:pt x="561474" y="3182076"/>
                  <a:pt x="561474" y="3248526"/>
                </a:cubicBezTo>
                <a:cubicBezTo>
                  <a:pt x="561474" y="3314977"/>
                  <a:pt x="615339" y="3368842"/>
                  <a:pt x="681790" y="3368842"/>
                </a:cubicBezTo>
                <a:close/>
                <a:moveTo>
                  <a:pt x="1965158" y="5935579"/>
                </a:moveTo>
                <a:cubicBezTo>
                  <a:pt x="2031608" y="5935579"/>
                  <a:pt x="2085474" y="5881718"/>
                  <a:pt x="2085474" y="5815263"/>
                </a:cubicBezTo>
                <a:cubicBezTo>
                  <a:pt x="2085474" y="5748809"/>
                  <a:pt x="2031608" y="5694948"/>
                  <a:pt x="1965158" y="5694948"/>
                </a:cubicBezTo>
                <a:cubicBezTo>
                  <a:pt x="1898708" y="5694948"/>
                  <a:pt x="1844842" y="5748809"/>
                  <a:pt x="1844842" y="5815263"/>
                </a:cubicBezTo>
                <a:cubicBezTo>
                  <a:pt x="1844842" y="5881718"/>
                  <a:pt x="1898708" y="5935579"/>
                  <a:pt x="1965158" y="5935579"/>
                </a:cubicBezTo>
                <a:close/>
                <a:moveTo>
                  <a:pt x="2606842" y="5293895"/>
                </a:moveTo>
                <a:cubicBezTo>
                  <a:pt x="2673293" y="5293895"/>
                  <a:pt x="2727158" y="5240034"/>
                  <a:pt x="2727158" y="5173579"/>
                </a:cubicBezTo>
                <a:cubicBezTo>
                  <a:pt x="2727158" y="5107125"/>
                  <a:pt x="2673293" y="5053263"/>
                  <a:pt x="2606842" y="5053263"/>
                </a:cubicBezTo>
                <a:cubicBezTo>
                  <a:pt x="2540392" y="5053263"/>
                  <a:pt x="2486526" y="5107125"/>
                  <a:pt x="2486526" y="5173579"/>
                </a:cubicBezTo>
                <a:cubicBezTo>
                  <a:pt x="2486526" y="5240034"/>
                  <a:pt x="2540392" y="5293895"/>
                  <a:pt x="2606842" y="5293895"/>
                </a:cubicBezTo>
                <a:close/>
              </a:path>
            </a:pathLst>
          </a:custGeom>
          <a:solidFill>
            <a:srgbClr val="237825">
              <a:alpha val="5000"/>
            </a:srgbClr>
          </a:solidFill>
          <a:ln w="401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1" name="Picture 3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4152" y="2830249"/>
            <a:ext cx="972000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73047" y="3647632"/>
            <a:ext cx="609600" cy="609600"/>
          </a:xfrm>
          <a:prstGeom prst="rect">
            <a:avLst/>
          </a:pr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EFB825B-02AC-4749-8AF7-ACE346E076C1}"/>
              </a:ext>
            </a:extLst>
          </p:cNvPr>
          <p:cNvGrpSpPr/>
          <p:nvPr/>
        </p:nvGrpSpPr>
        <p:grpSpPr>
          <a:xfrm>
            <a:off x="3627892" y="3705684"/>
            <a:ext cx="1246187" cy="1482442"/>
            <a:chOff x="2951178" y="3520136"/>
            <a:chExt cx="1246187" cy="148244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0FDCAA-3C91-4FDE-9B2E-44EC2BC09BF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EB28682-8627-4DA4-8162-95A19A4CD453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2A23ACC-9E28-44B8-B3E2-DA4564C2D391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95562BB-9171-41B5-A9AC-391EDA0C69B1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C8BCD095-E1C3-430D-931A-63A3E8CAF9E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39880528-D6C7-4BB9-BE22-8FB8C95919F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0" name="矩形 3">
              <a:extLst>
                <a:ext uri="{FF2B5EF4-FFF2-40B4-BE49-F238E27FC236}">
                  <a16:creationId xmlns:a16="http://schemas.microsoft.com/office/drawing/2014/main" xmlns="" id="{C7449C94-73C8-4714-8E7A-FDA68CE43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378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003D4BA-0871-44DD-89A0-E03FE3DD05E8}"/>
              </a:ext>
            </a:extLst>
          </p:cNvPr>
          <p:cNvGrpSpPr/>
          <p:nvPr/>
        </p:nvGrpSpPr>
        <p:grpSpPr>
          <a:xfrm>
            <a:off x="4870655" y="3942526"/>
            <a:ext cx="1246187" cy="1245600"/>
            <a:chOff x="2951178" y="3756978"/>
            <a:chExt cx="1246187" cy="124560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E63CD436-D4EE-4083-A0FB-9021B792E4A4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7C42971-3FCB-4E93-A9EF-4400020C84F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8218A2A-3724-41D5-98B1-095BD6444518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5671129-EB02-4BE9-9729-F8BC5865C27B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8BF83BA-B245-42C0-A639-9BC085910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7BC4262F-07B1-415E-9F6A-2F87DEA48235}"/>
              </a:ext>
            </a:extLst>
          </p:cNvPr>
          <p:cNvGrpSpPr/>
          <p:nvPr/>
        </p:nvGrpSpPr>
        <p:grpSpPr>
          <a:xfrm>
            <a:off x="6120789" y="3942526"/>
            <a:ext cx="1246187" cy="1245600"/>
            <a:chOff x="2951178" y="3756978"/>
            <a:chExt cx="1246187" cy="12456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C736EEB1-CCF9-41A2-A2C2-D4205B247FC9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145F7EF-78FD-40DF-BB15-56832EBC0434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CF0C4EA-7F40-4C59-89E9-52DF1510586B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E3A608FA-B3A1-473C-9C10-E81C0A49AC83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10DB440-F0A8-4CCD-AF42-FA777F503353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EB1F2B7-4B50-4B60-80B9-BA00506D6C8F}"/>
              </a:ext>
            </a:extLst>
          </p:cNvPr>
          <p:cNvGrpSpPr/>
          <p:nvPr/>
        </p:nvGrpSpPr>
        <p:grpSpPr>
          <a:xfrm>
            <a:off x="2351584" y="908720"/>
            <a:ext cx="1246187" cy="1482442"/>
            <a:chOff x="2951178" y="3520136"/>
            <a:chExt cx="1246187" cy="148244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9F4B6B-74FB-4BFF-8528-2A638BDDFB50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E2641987-0F96-4279-B257-D639BB3C387A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0059078-E517-4BB4-9F54-9C99B2EAC79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0039F33-B524-4095-BD8F-2BE7AAB2AA3C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7668B0B-0BB5-44E5-B9AA-79899B7C7175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57BA4C2D-0C3A-468A-BF97-EAF4B4D64795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0" name="矩形 3">
              <a:extLst>
                <a:ext uri="{FF2B5EF4-FFF2-40B4-BE49-F238E27FC236}">
                  <a16:creationId xmlns:a16="http://schemas.microsoft.com/office/drawing/2014/main" xmlns="" id="{F510D6AD-6067-4856-A95A-A985556F6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0B6839-34FC-4D30-973C-C37E08805A62}"/>
              </a:ext>
            </a:extLst>
          </p:cNvPr>
          <p:cNvGrpSpPr/>
          <p:nvPr/>
        </p:nvGrpSpPr>
        <p:grpSpPr>
          <a:xfrm>
            <a:off x="3592812" y="908720"/>
            <a:ext cx="1246187" cy="1482442"/>
            <a:chOff x="2951178" y="3520136"/>
            <a:chExt cx="1246187" cy="148244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DFE4CF87-FFEC-4F92-8B3B-5974D552C15E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CD52A7EB-715B-451A-B640-3BC4A3B1B6F5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5883F496-260A-4241-97F6-24BCEBCCE15B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40505F94-D2FA-4C28-838B-6F66028A5304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588B612-03B9-4543-86DE-384E4F004FC0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89E43CE5-05EE-4518-8819-65C27234EFF6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38" name="矩形 3">
              <a:extLst>
                <a:ext uri="{FF2B5EF4-FFF2-40B4-BE49-F238E27FC236}">
                  <a16:creationId xmlns:a16="http://schemas.microsoft.com/office/drawing/2014/main" xmlns="" id="{885F7521-2921-467E-88FC-D8590345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8BCA28-C049-41E6-B48C-5DCA8AF32421}"/>
              </a:ext>
            </a:extLst>
          </p:cNvPr>
          <p:cNvGrpSpPr/>
          <p:nvPr/>
        </p:nvGrpSpPr>
        <p:grpSpPr>
          <a:xfrm>
            <a:off x="4831808" y="908720"/>
            <a:ext cx="1246187" cy="1482442"/>
            <a:chOff x="2951178" y="3520136"/>
            <a:chExt cx="1246187" cy="1482442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59823CE8-659A-4F87-BACE-BB366738E159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80ED975A-4918-4144-9954-27AB761D48E8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07A3747-2C43-4F43-A1B6-477A63B7E2C3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080F8792-7E2F-49F1-BA85-273C9B65FB78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5CCC9F0E-A803-48FC-B515-F3984ADE5A0E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12FE53EC-3CC4-4357-A64E-222BCF6E86CF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6" name="矩形 3">
              <a:extLst>
                <a:ext uri="{FF2B5EF4-FFF2-40B4-BE49-F238E27FC236}">
                  <a16:creationId xmlns:a16="http://schemas.microsoft.com/office/drawing/2014/main" xmlns="" id="{7991AB30-DC7A-4D40-9285-77DF6014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65C27E4-B853-444E-87F7-2097C9B4D8D5}"/>
              </a:ext>
            </a:extLst>
          </p:cNvPr>
          <p:cNvGrpSpPr/>
          <p:nvPr/>
        </p:nvGrpSpPr>
        <p:grpSpPr>
          <a:xfrm>
            <a:off x="6076918" y="908720"/>
            <a:ext cx="1246187" cy="1482442"/>
            <a:chOff x="2951178" y="3520136"/>
            <a:chExt cx="1246187" cy="1482442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F5D1C9C6-05B6-4E35-8119-8103813E7CDF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02CBA005-BDE7-4072-9819-DA5CAEE5BD7C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4B355F6C-0424-4AEE-B1A7-C5C98B02E8B2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A87B863-E9FC-4053-B1C1-9962471E19A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6DE08E6-DE23-40BF-9D7B-EAB79C88A5E4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B987B4D-7694-4D65-9C27-BFEAA80A0398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54" name="矩形 3">
              <a:extLst>
                <a:ext uri="{FF2B5EF4-FFF2-40B4-BE49-F238E27FC236}">
                  <a16:creationId xmlns:a16="http://schemas.microsoft.com/office/drawing/2014/main" xmlns="" id="{661DF989-CA0A-4617-A0A7-D0266DCAB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2BF62F62-8756-4B7A-B211-B0F81079DBA9}"/>
              </a:ext>
            </a:extLst>
          </p:cNvPr>
          <p:cNvGrpSpPr/>
          <p:nvPr/>
        </p:nvGrpSpPr>
        <p:grpSpPr>
          <a:xfrm>
            <a:off x="7324479" y="908720"/>
            <a:ext cx="1246187" cy="1482442"/>
            <a:chOff x="2951178" y="3520136"/>
            <a:chExt cx="1246187" cy="148244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41A4E4E-0873-4F2F-928D-DC81E844B3D5}"/>
                </a:ext>
              </a:extLst>
            </p:cNvPr>
            <p:cNvGrpSpPr/>
            <p:nvPr/>
          </p:nvGrpSpPr>
          <p:grpSpPr>
            <a:xfrm>
              <a:off x="2951178" y="3756978"/>
              <a:ext cx="1246187" cy="1245600"/>
              <a:chOff x="2951178" y="3756978"/>
              <a:chExt cx="1246187" cy="1245600"/>
            </a:xfrm>
          </p:grpSpPr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xmlns="" id="{7D327C40-7E0A-4CCE-B802-6EC47F51E51E}"/>
                  </a:ext>
                </a:extLst>
              </p:cNvPr>
              <p:cNvSpPr/>
              <p:nvPr/>
            </p:nvSpPr>
            <p:spPr bwMode="auto">
              <a:xfrm>
                <a:off x="2951178" y="3756978"/>
                <a:ext cx="1246187" cy="1245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ED590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25FE36F4-D23B-4BD8-B9EC-0BF107FE64A8}"/>
                  </a:ext>
                </a:extLst>
              </p:cNvPr>
              <p:cNvSpPr/>
              <p:nvPr/>
            </p:nvSpPr>
            <p:spPr>
              <a:xfrm>
                <a:off x="3047128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91CEE1DA-E31D-43CA-85F7-4028D5242E40}"/>
                  </a:ext>
                </a:extLst>
              </p:cNvPr>
              <p:cNvSpPr/>
              <p:nvPr/>
            </p:nvSpPr>
            <p:spPr>
              <a:xfrm>
                <a:off x="3039945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71A987A-392E-42B1-809B-97B80DD15233}"/>
                  </a:ext>
                </a:extLst>
              </p:cNvPr>
              <p:cNvSpPr/>
              <p:nvPr/>
            </p:nvSpPr>
            <p:spPr>
              <a:xfrm>
                <a:off x="4022481" y="385992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BAA7DBCD-FD12-4A49-90DE-21F77BEC1923}"/>
                  </a:ext>
                </a:extLst>
              </p:cNvPr>
              <p:cNvSpPr/>
              <p:nvPr/>
            </p:nvSpPr>
            <p:spPr>
              <a:xfrm>
                <a:off x="4015298" y="4825985"/>
                <a:ext cx="73169" cy="7316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74" name="矩形 3">
              <a:extLst>
                <a:ext uri="{FF2B5EF4-FFF2-40B4-BE49-F238E27FC236}">
                  <a16:creationId xmlns:a16="http://schemas.microsoft.com/office/drawing/2014/main" xmlns="" id="{DA506BA0-D738-4AF7-86AB-E413301CB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6538" y="3520136"/>
              <a:ext cx="1065575" cy="145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?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13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59170C6C-3321-4DD9-8561-811C9E1E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31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6" descr="C:\Users\Administrator.PC-20110803SOOA\Desktop\路\92feb162706bae500d33fa1d.gif">
            <a:extLst>
              <a:ext uri="{FF2B5EF4-FFF2-40B4-BE49-F238E27FC236}">
                <a16:creationId xmlns:a16="http://schemas.microsoft.com/office/drawing/2014/main" xmlns="" id="{1EA0BB1B-C8FF-4B7D-AB15-AEAD693A3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5553376"/>
            <a:ext cx="839117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5453739-4183-4C68-B55B-654EAE67A608}"/>
              </a:ext>
            </a:extLst>
          </p:cNvPr>
          <p:cNvGrpSpPr/>
          <p:nvPr/>
        </p:nvGrpSpPr>
        <p:grpSpPr>
          <a:xfrm>
            <a:off x="7343724" y="3942526"/>
            <a:ext cx="1246187" cy="1245600"/>
            <a:chOff x="2951178" y="3756978"/>
            <a:chExt cx="1246187" cy="1245600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8939620-74D9-4A06-B102-063883536DAD}"/>
                </a:ext>
              </a:extLst>
            </p:cNvPr>
            <p:cNvSpPr/>
            <p:nvPr/>
          </p:nvSpPr>
          <p:spPr bwMode="auto">
            <a:xfrm>
              <a:off x="2951178" y="3756978"/>
              <a:ext cx="1246187" cy="124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ED59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4556227A-0C40-4C52-8835-E7DD0478666E}"/>
                </a:ext>
              </a:extLst>
            </p:cNvPr>
            <p:cNvSpPr/>
            <p:nvPr/>
          </p:nvSpPr>
          <p:spPr>
            <a:xfrm>
              <a:off x="3047128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F65088C-46EC-4D92-8C62-B0453C21F596}"/>
                </a:ext>
              </a:extLst>
            </p:cNvPr>
            <p:cNvSpPr/>
            <p:nvPr/>
          </p:nvSpPr>
          <p:spPr>
            <a:xfrm>
              <a:off x="3039945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29047020-F840-4AA8-AD7B-4CC0477AB07D}"/>
                </a:ext>
              </a:extLst>
            </p:cNvPr>
            <p:cNvSpPr/>
            <p:nvPr/>
          </p:nvSpPr>
          <p:spPr>
            <a:xfrm>
              <a:off x="4022481" y="385992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E7D0FB4-E916-4EBE-8912-07F5BCA99147}"/>
                </a:ext>
              </a:extLst>
            </p:cNvPr>
            <p:cNvSpPr/>
            <p:nvPr/>
          </p:nvSpPr>
          <p:spPr>
            <a:xfrm>
              <a:off x="4015298" y="4825985"/>
              <a:ext cx="73169" cy="7316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1" name="矩形 3">
            <a:extLst>
              <a:ext uri="{FF2B5EF4-FFF2-40B4-BE49-F238E27FC236}">
                <a16:creationId xmlns:a16="http://schemas.microsoft.com/office/drawing/2014/main" xmlns="" id="{36BCEC4D-596A-4643-A550-D29D9EBC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932" y="3705684"/>
            <a:ext cx="1065575" cy="14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?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" name="矩形 3">
            <a:extLst>
              <a:ext uri="{FF2B5EF4-FFF2-40B4-BE49-F238E27FC236}">
                <a16:creationId xmlns:a16="http://schemas.microsoft.com/office/drawing/2014/main" xmlns="" id="{905C365C-C1EA-4570-B160-205AAD960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430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</a:p>
        </p:txBody>
      </p:sp>
      <p:sp>
        <p:nvSpPr>
          <p:cNvPr id="124" name="矩形 3">
            <a:extLst>
              <a:ext uri="{FF2B5EF4-FFF2-40B4-BE49-F238E27FC236}">
                <a16:creationId xmlns:a16="http://schemas.microsoft.com/office/drawing/2014/main" xmlns="" id="{6A3412C3-2BFE-43A2-A00D-B7A6C15E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4124" y="4064250"/>
            <a:ext cx="1031051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</a:p>
        </p:txBody>
      </p:sp>
      <p:sp>
        <p:nvSpPr>
          <p:cNvPr id="112" name="矩形 3">
            <a:extLst>
              <a:ext uri="{FF2B5EF4-FFF2-40B4-BE49-F238E27FC236}">
                <a16:creationId xmlns:a16="http://schemas.microsoft.com/office/drawing/2014/main" xmlns="" id="{A84A4F30-7DF8-4B61-868E-16B17BDA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3829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</p:txBody>
      </p:sp>
      <p:sp>
        <p:nvSpPr>
          <p:cNvPr id="122" name="矩形 3">
            <a:extLst>
              <a:ext uri="{FF2B5EF4-FFF2-40B4-BE49-F238E27FC236}">
                <a16:creationId xmlns:a16="http://schemas.microsoft.com/office/drawing/2014/main" xmlns="" id="{0DAE0FC1-0FE3-4931-8C83-F81811F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2789" y="4063500"/>
            <a:ext cx="100540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pic>
        <p:nvPicPr>
          <p:cNvPr id="5" name="图片 4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06937014-A497-457E-A67F-4281D497BD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64" y="3932930"/>
            <a:ext cx="1270941" cy="1270941"/>
          </a:xfrm>
          <a:prstGeom prst="rect">
            <a:avLst/>
          </a:prstGeom>
        </p:spPr>
      </p:pic>
      <p:pic>
        <p:nvPicPr>
          <p:cNvPr id="8" name="图片 7" descr="图片包含 游戏机, 画, 键盘&#10;&#10;描述已自动生成">
            <a:extLst>
              <a:ext uri="{FF2B5EF4-FFF2-40B4-BE49-F238E27FC236}">
                <a16:creationId xmlns:a16="http://schemas.microsoft.com/office/drawing/2014/main" xmlns="" id="{E1B947CF-FFBE-4B00-BBF7-8EE68090BF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71" y="1127154"/>
            <a:ext cx="1270941" cy="12709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598D111-3B10-4B8C-9727-DE9B9F9DFC65}"/>
              </a:ext>
            </a:extLst>
          </p:cNvPr>
          <p:cNvGrpSpPr/>
          <p:nvPr/>
        </p:nvGrpSpPr>
        <p:grpSpPr>
          <a:xfrm>
            <a:off x="8591673" y="3932930"/>
            <a:ext cx="1219048" cy="1409840"/>
            <a:chOff x="10272464" y="3012113"/>
            <a:chExt cx="1219048" cy="1409840"/>
          </a:xfrm>
        </p:grpSpPr>
        <p:pic>
          <p:nvPicPr>
            <p:cNvPr id="85" name="图片 84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556D5811-B39C-47AE-A870-E5E1E60E2E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>
              <a:off x="10272464" y="3012113"/>
              <a:ext cx="1219048" cy="704920"/>
            </a:xfrm>
            <a:prstGeom prst="rect">
              <a:avLst/>
            </a:prstGeom>
          </p:spPr>
        </p:pic>
        <p:pic>
          <p:nvPicPr>
            <p:cNvPr id="86" name="图片 85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93F22C21-DAD9-4882-9996-3222D70212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74"/>
            <a:stretch/>
          </p:blipFill>
          <p:spPr>
            <a:xfrm flipV="1">
              <a:off x="10272464" y="3717033"/>
              <a:ext cx="1219048" cy="70492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69D984A-E2FA-448C-AFE3-4E7A673BDC4C}"/>
              </a:ext>
            </a:extLst>
          </p:cNvPr>
          <p:cNvGrpSpPr/>
          <p:nvPr/>
        </p:nvGrpSpPr>
        <p:grpSpPr>
          <a:xfrm>
            <a:off x="263352" y="278690"/>
            <a:ext cx="1246187" cy="1062078"/>
            <a:chOff x="288000" y="220280"/>
            <a:chExt cx="1101478" cy="938748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1D3F59F8-2EDA-4210-A6F7-6B8E6233918E}"/>
                </a:ext>
              </a:extLst>
            </p:cNvPr>
            <p:cNvGrpSpPr/>
            <p:nvPr/>
          </p:nvGrpSpPr>
          <p:grpSpPr>
            <a:xfrm>
              <a:off x="364781" y="220280"/>
              <a:ext cx="1024697" cy="938748"/>
              <a:chOff x="309281" y="281233"/>
              <a:chExt cx="1024697" cy="938748"/>
            </a:xfrm>
          </p:grpSpPr>
          <p:pic>
            <p:nvPicPr>
              <p:cNvPr id="106" name="图片 105" descr="图片包含 游戏机, 电脑&#10;&#10;描述已自动生成">
                <a:extLst>
                  <a:ext uri="{FF2B5EF4-FFF2-40B4-BE49-F238E27FC236}">
                    <a16:creationId xmlns:a16="http://schemas.microsoft.com/office/drawing/2014/main" xmlns="" id="{AD2A0C55-9781-458D-82EF-74E1701C87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281" y="281233"/>
                <a:ext cx="938748" cy="938748"/>
              </a:xfrm>
              <a:prstGeom prst="rect">
                <a:avLst/>
              </a:prstGeom>
            </p:spPr>
          </p:pic>
          <p:pic>
            <p:nvPicPr>
              <p:cNvPr id="125" name="图片 124" descr="图片包含 游戏机&#10;&#10;描述已自动生成">
                <a:extLst>
                  <a:ext uri="{FF2B5EF4-FFF2-40B4-BE49-F238E27FC236}">
                    <a16:creationId xmlns:a16="http://schemas.microsoft.com/office/drawing/2014/main" xmlns="" id="{DC8F79E2-8455-4E57-822A-E220C2AFF5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528" y="468000"/>
                <a:ext cx="482450" cy="566917"/>
              </a:xfrm>
              <a:prstGeom prst="rect">
                <a:avLst/>
              </a:prstGeom>
              <a:scene3d>
                <a:camera prst="isometricOffAxis2Right">
                  <a:rot lat="780000" lon="17759998" rev="0"/>
                </a:camera>
                <a:lightRig rig="threePt" dir="t"/>
              </a:scene3d>
            </p:spPr>
          </p:pic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BFDEDA7C-D3A5-4C60-8C29-3CF3DDA754B0}"/>
                </a:ext>
              </a:extLst>
            </p:cNvPr>
            <p:cNvSpPr txBox="1"/>
            <p:nvPr/>
          </p:nvSpPr>
          <p:spPr>
            <a:xfrm>
              <a:off x="288000" y="514886"/>
              <a:ext cx="798231" cy="408056"/>
            </a:xfrm>
            <a:prstGeom prst="rect">
              <a:avLst/>
            </a:prstGeom>
            <a:noFill/>
            <a:scene3d>
              <a:camera prst="isometricOffAxis2Left">
                <a:rot lat="780000" lon="156000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070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0.10248 -3.7037E-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2.08333E-6 0.00023 C -0.00052 -0.0331 -0.00143 -0.06574 -0.00143 -0.09884 C -0.00143 -0.10093 2.08333E-6 -0.09468 2.08333E-6 -0.09259 C 0.00091 -0.06181 2.08333E-6 -0.01551 2.08333E-6 -3.7037E-7 Z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金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1" grpId="0"/>
      <p:bldP spid="121" grpId="1"/>
      <p:bldP spid="123" grpId="0"/>
      <p:bldP spid="12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.1|3.2|3.3|5.8|3|3|3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7034</TotalTime>
  <Words>1379</Words>
  <Application>Microsoft Office PowerPoint</Application>
  <PresentationFormat>宽屏</PresentationFormat>
  <Paragraphs>359</Paragraphs>
  <Slides>32</Slides>
  <Notes>22</Notes>
  <HiddenSlides>1</HiddenSlides>
  <MMClips>25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优设标题黑</vt:lpstr>
      <vt:lpstr>Times New Roman</vt:lpstr>
      <vt:lpstr>Arial Black</vt:lpstr>
      <vt:lpstr>宋体</vt:lpstr>
      <vt:lpstr>微软雅黑</vt:lpstr>
      <vt:lpstr>Arial</vt:lpstr>
      <vt:lpstr>黑体</vt:lpstr>
      <vt:lpstr>Calibri Light</vt:lpstr>
      <vt:lpstr>等线 Light</vt:lpstr>
      <vt:lpstr>等线</vt:lpstr>
      <vt:lpstr>Calibri</vt:lpstr>
      <vt:lpstr>Office 主题​​</vt:lpstr>
      <vt:lpstr>1_OfficePLUS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仿超级玛丽校园社团活动策划动态ppt模板</dc:title>
  <dc:creator>囧囧幻灯片</dc:creator>
  <cp:keywords>51PPT模板网</cp:keywords>
  <dc:description>www.51pptm oban.com</dc:description>
  <cp:lastModifiedBy>阳光男孩</cp:lastModifiedBy>
  <cp:revision>573</cp:revision>
  <dcterms:created xsi:type="dcterms:W3CDTF">2013-05-12T00:51:21Z</dcterms:created>
  <dcterms:modified xsi:type="dcterms:W3CDTF">2021-11-28T10:38:36Z</dcterms:modified>
</cp:coreProperties>
</file>